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5" r:id="rId2"/>
    <p:sldId id="266" r:id="rId3"/>
    <p:sldId id="267" r:id="rId4"/>
    <p:sldId id="268" r:id="rId5"/>
    <p:sldId id="278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59DA3-5369-4A58-B9E4-E778DFA0DF74}" type="datetimeFigureOut">
              <a:rPr lang="pt-PT" smtClean="0"/>
              <a:pPr/>
              <a:t>01-02-2014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40FD8-6A36-42F2-933C-35CA55E7143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5F42-646F-4A4A-9AFD-202F1EAF227E}" type="datetimeFigureOut">
              <a:rPr lang="pt-PT" smtClean="0"/>
              <a:pPr/>
              <a:t>01-02-2014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2D3F-F274-469B-BAFD-BD994A02084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5F42-646F-4A4A-9AFD-202F1EAF227E}" type="datetimeFigureOut">
              <a:rPr lang="pt-PT" smtClean="0"/>
              <a:pPr/>
              <a:t>01-02-2014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2D3F-F274-469B-BAFD-BD994A02084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5F42-646F-4A4A-9AFD-202F1EAF227E}" type="datetimeFigureOut">
              <a:rPr lang="pt-PT" smtClean="0"/>
              <a:pPr/>
              <a:t>01-02-2014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2D3F-F274-469B-BAFD-BD994A02084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5F42-646F-4A4A-9AFD-202F1EAF227E}" type="datetimeFigureOut">
              <a:rPr lang="pt-PT" smtClean="0"/>
              <a:pPr/>
              <a:t>01-02-2014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2D3F-F274-469B-BAFD-BD994A02084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5F42-646F-4A4A-9AFD-202F1EAF227E}" type="datetimeFigureOut">
              <a:rPr lang="pt-PT" smtClean="0"/>
              <a:pPr/>
              <a:t>01-02-2014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2D3F-F274-469B-BAFD-BD994A02084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5F42-646F-4A4A-9AFD-202F1EAF227E}" type="datetimeFigureOut">
              <a:rPr lang="pt-PT" smtClean="0"/>
              <a:pPr/>
              <a:t>01-02-2014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2D3F-F274-469B-BAFD-BD994A02084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5F42-646F-4A4A-9AFD-202F1EAF227E}" type="datetimeFigureOut">
              <a:rPr lang="pt-PT" smtClean="0"/>
              <a:pPr/>
              <a:t>01-02-2014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2D3F-F274-469B-BAFD-BD994A02084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5F42-646F-4A4A-9AFD-202F1EAF227E}" type="datetimeFigureOut">
              <a:rPr lang="pt-PT" smtClean="0"/>
              <a:pPr/>
              <a:t>01-02-2014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2D3F-F274-469B-BAFD-BD994A02084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5F42-646F-4A4A-9AFD-202F1EAF227E}" type="datetimeFigureOut">
              <a:rPr lang="pt-PT" smtClean="0"/>
              <a:pPr/>
              <a:t>01-02-2014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2D3F-F274-469B-BAFD-BD994A02084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5F42-646F-4A4A-9AFD-202F1EAF227E}" type="datetimeFigureOut">
              <a:rPr lang="pt-PT" smtClean="0"/>
              <a:pPr/>
              <a:t>01-02-2014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2D3F-F274-469B-BAFD-BD994A02084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5F42-646F-4A4A-9AFD-202F1EAF227E}" type="datetimeFigureOut">
              <a:rPr lang="pt-PT" smtClean="0"/>
              <a:pPr/>
              <a:t>01-02-2014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2D3F-F274-469B-BAFD-BD994A02084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35F42-646F-4A4A-9AFD-202F1EAF227E}" type="datetimeFigureOut">
              <a:rPr lang="pt-PT" smtClean="0"/>
              <a:pPr/>
              <a:t>01-02-2014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52D3F-F274-469B-BAFD-BD994A02084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L’escargot</a:t>
            </a:r>
            <a:endParaRPr lang="pt-PT" dirty="0"/>
          </a:p>
        </p:txBody>
      </p:sp>
      <p:pic>
        <p:nvPicPr>
          <p:cNvPr id="9218" name="Picture 2" descr="F:\102MSDCFcaracol e tripes\DSC022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989" y="1600200"/>
            <a:ext cx="80680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Les</a:t>
            </a:r>
            <a:r>
              <a:rPr lang="pt-PT" dirty="0" smtClean="0"/>
              <a:t> </a:t>
            </a:r>
            <a:r>
              <a:rPr lang="pt-PT" dirty="0" err="1" smtClean="0"/>
              <a:t>dégâts</a:t>
            </a:r>
            <a:r>
              <a:rPr lang="pt-PT" dirty="0" smtClean="0"/>
              <a:t> </a:t>
            </a:r>
            <a:r>
              <a:rPr lang="pt-PT" dirty="0" err="1" smtClean="0"/>
              <a:t>sur</a:t>
            </a:r>
            <a:r>
              <a:rPr lang="pt-PT" dirty="0" smtClean="0"/>
              <a:t> </a:t>
            </a:r>
            <a:r>
              <a:rPr lang="pt-PT" dirty="0" err="1" smtClean="0"/>
              <a:t>le</a:t>
            </a:r>
            <a:r>
              <a:rPr lang="pt-PT" dirty="0" smtClean="0"/>
              <a:t> </a:t>
            </a:r>
            <a:r>
              <a:rPr lang="pt-PT" dirty="0" err="1" smtClean="0"/>
              <a:t>chou</a:t>
            </a:r>
            <a:endParaRPr lang="pt-PT" dirty="0"/>
          </a:p>
        </p:txBody>
      </p:sp>
      <p:pic>
        <p:nvPicPr>
          <p:cNvPr id="18434" name="Picture 2" descr="F:\102MSDCFcaracol e tripes\DSC022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989" y="1600200"/>
            <a:ext cx="80680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Les</a:t>
            </a:r>
            <a:r>
              <a:rPr lang="pt-PT" dirty="0" smtClean="0"/>
              <a:t> </a:t>
            </a:r>
            <a:r>
              <a:rPr lang="pt-PT" dirty="0" err="1" smtClean="0"/>
              <a:t>dégâts</a:t>
            </a:r>
            <a:r>
              <a:rPr lang="pt-PT" dirty="0" smtClean="0"/>
              <a:t> </a:t>
            </a:r>
            <a:r>
              <a:rPr lang="pt-PT" dirty="0" err="1" smtClean="0"/>
              <a:t>sur</a:t>
            </a:r>
            <a:r>
              <a:rPr lang="pt-PT" dirty="0" smtClean="0"/>
              <a:t> </a:t>
            </a:r>
            <a:r>
              <a:rPr lang="pt-PT" dirty="0" err="1" smtClean="0"/>
              <a:t>le</a:t>
            </a:r>
            <a:r>
              <a:rPr lang="pt-PT" dirty="0" smtClean="0"/>
              <a:t> </a:t>
            </a:r>
            <a:r>
              <a:rPr lang="pt-PT" dirty="0" err="1" smtClean="0"/>
              <a:t>chou</a:t>
            </a:r>
            <a:endParaRPr lang="pt-PT" dirty="0"/>
          </a:p>
        </p:txBody>
      </p:sp>
      <p:pic>
        <p:nvPicPr>
          <p:cNvPr id="19458" name="Picture 2" descr="F:\102MSDCFcaracol e tripes\DSC022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989" y="1600200"/>
            <a:ext cx="80680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err="1" smtClean="0"/>
              <a:t>Les</a:t>
            </a:r>
            <a:r>
              <a:rPr lang="pt-PT" dirty="0" smtClean="0"/>
              <a:t> </a:t>
            </a:r>
            <a:r>
              <a:rPr lang="pt-PT" dirty="0" err="1" smtClean="0"/>
              <a:t>e</a:t>
            </a:r>
            <a:r>
              <a:rPr lang="pt-PT" dirty="0" err="1" smtClean="0"/>
              <a:t>scargots</a:t>
            </a:r>
            <a:r>
              <a:rPr lang="pt-PT" dirty="0" smtClean="0"/>
              <a:t> </a:t>
            </a:r>
            <a:r>
              <a:rPr lang="pt-PT" dirty="0" err="1" smtClean="0"/>
              <a:t>sur</a:t>
            </a:r>
            <a:r>
              <a:rPr lang="pt-PT" dirty="0" smtClean="0"/>
              <a:t> </a:t>
            </a:r>
            <a:r>
              <a:rPr lang="pt-PT" dirty="0" err="1" smtClean="0"/>
              <a:t>le</a:t>
            </a:r>
            <a:r>
              <a:rPr lang="pt-PT" dirty="0" smtClean="0"/>
              <a:t> </a:t>
            </a:r>
            <a:r>
              <a:rPr lang="pt-PT" dirty="0" err="1" smtClean="0"/>
              <a:t>chou</a:t>
            </a:r>
            <a:r>
              <a:rPr lang="pt-PT" dirty="0" smtClean="0"/>
              <a:t> </a:t>
            </a:r>
            <a:r>
              <a:rPr lang="pt-PT" dirty="0" err="1" smtClean="0"/>
              <a:t>et</a:t>
            </a:r>
            <a:r>
              <a:rPr lang="pt-PT" dirty="0" smtClean="0"/>
              <a:t> </a:t>
            </a:r>
            <a:r>
              <a:rPr lang="pt-PT" dirty="0" err="1" smtClean="0"/>
              <a:t>leurs</a:t>
            </a:r>
            <a:r>
              <a:rPr lang="pt-PT" dirty="0" smtClean="0"/>
              <a:t> </a:t>
            </a:r>
            <a:r>
              <a:rPr lang="pt-PT" dirty="0" err="1" smtClean="0"/>
              <a:t>dégâts</a:t>
            </a:r>
            <a:r>
              <a:rPr lang="pt-PT" dirty="0" smtClean="0"/>
              <a:t> </a:t>
            </a:r>
            <a:endParaRPr lang="pt-PT" dirty="0"/>
          </a:p>
        </p:txBody>
      </p:sp>
      <p:pic>
        <p:nvPicPr>
          <p:cNvPr id="20482" name="Picture 2" descr="F:\102MSDCFcaracol e tripes\DSC023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989" y="1600200"/>
            <a:ext cx="80680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err="1" smtClean="0"/>
              <a:t>Plusieurs</a:t>
            </a:r>
            <a:r>
              <a:rPr lang="pt-PT" dirty="0" smtClean="0"/>
              <a:t>  </a:t>
            </a:r>
            <a:r>
              <a:rPr lang="pt-PT" dirty="0" err="1" smtClean="0"/>
              <a:t>étapes</a:t>
            </a:r>
            <a:r>
              <a:rPr lang="pt-PT" dirty="0" smtClean="0"/>
              <a:t> </a:t>
            </a:r>
            <a:r>
              <a:rPr lang="pt-PT" dirty="0" err="1" smtClean="0"/>
              <a:t>du</a:t>
            </a:r>
            <a:r>
              <a:rPr lang="pt-PT" dirty="0" smtClean="0"/>
              <a:t> </a:t>
            </a:r>
            <a:r>
              <a:rPr lang="pt-PT" dirty="0" err="1" smtClean="0"/>
              <a:t>développement</a:t>
            </a:r>
            <a:endParaRPr lang="pt-PT" dirty="0"/>
          </a:p>
        </p:txBody>
      </p:sp>
      <p:pic>
        <p:nvPicPr>
          <p:cNvPr id="21506" name="Picture 2" descr="F:\102MSDCFcaracol e tripes\DSC023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989" y="1600200"/>
            <a:ext cx="80680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L’escargot</a:t>
            </a:r>
            <a:endParaRPr lang="pt-PT" dirty="0"/>
          </a:p>
        </p:txBody>
      </p:sp>
      <p:pic>
        <p:nvPicPr>
          <p:cNvPr id="10242" name="Picture 2" descr="F:\102MSDCFcaracol e tripes\DSC022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80680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L’escargot</a:t>
            </a:r>
            <a:endParaRPr lang="pt-PT" dirty="0"/>
          </a:p>
        </p:txBody>
      </p:sp>
      <p:pic>
        <p:nvPicPr>
          <p:cNvPr id="11266" name="Picture 2" descr="F:\102MSDCFcaracol e tripes\DSC022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989" y="1600200"/>
            <a:ext cx="80680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L’escargot</a:t>
            </a:r>
            <a:r>
              <a:rPr lang="pt-PT" dirty="0" smtClean="0"/>
              <a:t> </a:t>
            </a:r>
            <a:r>
              <a:rPr lang="pt-PT" dirty="0" err="1" smtClean="0"/>
              <a:t>sur</a:t>
            </a:r>
            <a:r>
              <a:rPr lang="pt-PT" dirty="0" smtClean="0"/>
              <a:t> une  </a:t>
            </a:r>
            <a:r>
              <a:rPr lang="pt-PT" dirty="0" err="1" smtClean="0"/>
              <a:t>culture</a:t>
            </a:r>
            <a:endParaRPr lang="pt-PT" dirty="0"/>
          </a:p>
        </p:txBody>
      </p:sp>
      <p:pic>
        <p:nvPicPr>
          <p:cNvPr id="12290" name="Picture 2" descr="F:\102MSDCFcaracol e tripes\DSC022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8531" y="1600200"/>
            <a:ext cx="806693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Dégâts</a:t>
            </a:r>
            <a:r>
              <a:rPr lang="pt-PT" dirty="0" smtClean="0"/>
              <a:t> </a:t>
            </a:r>
            <a:r>
              <a:rPr lang="pt-PT" dirty="0" err="1" smtClean="0"/>
              <a:t>d’escargot</a:t>
            </a:r>
            <a:r>
              <a:rPr lang="pt-PT" dirty="0" smtClean="0"/>
              <a:t> </a:t>
            </a:r>
            <a:r>
              <a:rPr lang="pt-PT" dirty="0" err="1" smtClean="0"/>
              <a:t>sur</a:t>
            </a:r>
            <a:r>
              <a:rPr lang="pt-PT" dirty="0" smtClean="0"/>
              <a:t> </a:t>
            </a:r>
            <a:r>
              <a:rPr lang="pt-PT" dirty="0" err="1" smtClean="0"/>
              <a:t>le</a:t>
            </a:r>
            <a:r>
              <a:rPr lang="pt-PT" dirty="0" smtClean="0"/>
              <a:t> </a:t>
            </a:r>
            <a:r>
              <a:rPr lang="pt-PT" dirty="0" err="1" smtClean="0"/>
              <a:t>chou</a:t>
            </a:r>
            <a:endParaRPr lang="pt-PT" dirty="0"/>
          </a:p>
        </p:txBody>
      </p:sp>
      <p:pic>
        <p:nvPicPr>
          <p:cNvPr id="4" name="Picture 2" descr="F:\102MSDCFcaracol e tripes\DSC022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531" y="1600200"/>
            <a:ext cx="806693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Les</a:t>
            </a:r>
            <a:r>
              <a:rPr lang="pt-PT" dirty="0" smtClean="0"/>
              <a:t> </a:t>
            </a:r>
            <a:r>
              <a:rPr lang="pt-PT" dirty="0" err="1" smtClean="0"/>
              <a:t>dégâts</a:t>
            </a:r>
            <a:r>
              <a:rPr lang="pt-PT" dirty="0" smtClean="0"/>
              <a:t> </a:t>
            </a:r>
            <a:r>
              <a:rPr lang="pt-PT" dirty="0" err="1" smtClean="0"/>
              <a:t>sur</a:t>
            </a:r>
            <a:r>
              <a:rPr lang="pt-PT" dirty="0" smtClean="0"/>
              <a:t> </a:t>
            </a:r>
            <a:r>
              <a:rPr lang="pt-PT" dirty="0" err="1" smtClean="0"/>
              <a:t>le</a:t>
            </a:r>
            <a:r>
              <a:rPr lang="pt-PT" dirty="0" smtClean="0"/>
              <a:t> </a:t>
            </a:r>
            <a:r>
              <a:rPr lang="pt-PT" dirty="0" err="1" smtClean="0"/>
              <a:t>chou</a:t>
            </a:r>
            <a:endParaRPr lang="pt-PT" dirty="0"/>
          </a:p>
        </p:txBody>
      </p:sp>
      <p:pic>
        <p:nvPicPr>
          <p:cNvPr id="14338" name="Picture 2" descr="F:\102MSDCFcaracol e tripes\DSC022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989" y="1600200"/>
            <a:ext cx="80680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Les</a:t>
            </a:r>
            <a:r>
              <a:rPr lang="pt-PT" dirty="0" smtClean="0"/>
              <a:t> </a:t>
            </a:r>
            <a:r>
              <a:rPr lang="pt-PT" dirty="0" err="1" smtClean="0"/>
              <a:t>dégâts</a:t>
            </a:r>
            <a:r>
              <a:rPr lang="pt-PT" dirty="0" smtClean="0"/>
              <a:t> </a:t>
            </a:r>
            <a:r>
              <a:rPr lang="pt-PT" dirty="0" err="1" smtClean="0"/>
              <a:t>sur</a:t>
            </a:r>
            <a:r>
              <a:rPr lang="pt-PT" dirty="0" smtClean="0"/>
              <a:t> </a:t>
            </a:r>
            <a:r>
              <a:rPr lang="pt-PT" dirty="0" err="1" smtClean="0"/>
              <a:t>le</a:t>
            </a:r>
            <a:r>
              <a:rPr lang="pt-PT" dirty="0" smtClean="0"/>
              <a:t> </a:t>
            </a:r>
            <a:r>
              <a:rPr lang="pt-PT" dirty="0" err="1" smtClean="0"/>
              <a:t>chou</a:t>
            </a:r>
            <a:endParaRPr lang="pt-PT" dirty="0"/>
          </a:p>
        </p:txBody>
      </p:sp>
      <p:pic>
        <p:nvPicPr>
          <p:cNvPr id="15362" name="Picture 2" descr="F:\102MSDCFcaracol e tripes\DSC022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989" y="1600200"/>
            <a:ext cx="80680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Les</a:t>
            </a:r>
            <a:r>
              <a:rPr lang="pt-PT" dirty="0" smtClean="0"/>
              <a:t> </a:t>
            </a:r>
            <a:r>
              <a:rPr lang="pt-PT" dirty="0" err="1" smtClean="0"/>
              <a:t>dégâts</a:t>
            </a:r>
            <a:r>
              <a:rPr lang="pt-PT" dirty="0" smtClean="0"/>
              <a:t> </a:t>
            </a:r>
            <a:r>
              <a:rPr lang="pt-PT" dirty="0" err="1" smtClean="0"/>
              <a:t>sur</a:t>
            </a:r>
            <a:r>
              <a:rPr lang="pt-PT" dirty="0" smtClean="0"/>
              <a:t> </a:t>
            </a:r>
            <a:r>
              <a:rPr lang="pt-PT" dirty="0" err="1" smtClean="0"/>
              <a:t>le</a:t>
            </a:r>
            <a:r>
              <a:rPr lang="pt-PT" dirty="0" smtClean="0"/>
              <a:t> </a:t>
            </a:r>
            <a:r>
              <a:rPr lang="pt-PT" dirty="0" err="1" smtClean="0"/>
              <a:t>chou</a:t>
            </a:r>
            <a:endParaRPr lang="pt-PT" dirty="0"/>
          </a:p>
        </p:txBody>
      </p:sp>
      <p:pic>
        <p:nvPicPr>
          <p:cNvPr id="16386" name="Picture 2" descr="F:\102MSDCFcaracol e tripes\DSC022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989" y="1600200"/>
            <a:ext cx="80680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Les</a:t>
            </a:r>
            <a:r>
              <a:rPr lang="pt-PT" dirty="0" smtClean="0"/>
              <a:t> </a:t>
            </a:r>
            <a:r>
              <a:rPr lang="pt-PT" dirty="0" err="1" smtClean="0"/>
              <a:t>dégâts</a:t>
            </a:r>
            <a:r>
              <a:rPr lang="pt-PT" dirty="0" smtClean="0"/>
              <a:t> </a:t>
            </a:r>
            <a:r>
              <a:rPr lang="pt-PT" dirty="0" err="1" smtClean="0"/>
              <a:t>sur</a:t>
            </a:r>
            <a:r>
              <a:rPr lang="pt-PT" dirty="0" smtClean="0"/>
              <a:t> </a:t>
            </a:r>
            <a:r>
              <a:rPr lang="pt-PT" dirty="0" err="1" smtClean="0"/>
              <a:t>le</a:t>
            </a:r>
            <a:r>
              <a:rPr lang="pt-PT" dirty="0" smtClean="0"/>
              <a:t> </a:t>
            </a:r>
            <a:r>
              <a:rPr lang="pt-PT" dirty="0" err="1" smtClean="0"/>
              <a:t>chou</a:t>
            </a:r>
            <a:endParaRPr lang="pt-PT" dirty="0"/>
          </a:p>
        </p:txBody>
      </p:sp>
      <p:pic>
        <p:nvPicPr>
          <p:cNvPr id="17410" name="Picture 2" descr="F:\102MSDCFcaracol e tripes\DSC022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989" y="1600200"/>
            <a:ext cx="80680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54</Words>
  <Application>Microsoft Office PowerPoint</Application>
  <PresentationFormat>Apresentação no Ecrã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4" baseType="lpstr">
      <vt:lpstr>Tema do Office</vt:lpstr>
      <vt:lpstr>L’escargot</vt:lpstr>
      <vt:lpstr>L’escargot</vt:lpstr>
      <vt:lpstr>L’escargot</vt:lpstr>
      <vt:lpstr>L’escargot sur une  culture</vt:lpstr>
      <vt:lpstr>Dégâts d’escargot sur le chou</vt:lpstr>
      <vt:lpstr>Les dégâts sur le chou</vt:lpstr>
      <vt:lpstr>Les dégâts sur le chou</vt:lpstr>
      <vt:lpstr>Les dégâts sur le chou</vt:lpstr>
      <vt:lpstr>Les dégâts sur le chou</vt:lpstr>
      <vt:lpstr>Les dégâts sur le chou</vt:lpstr>
      <vt:lpstr>Les dégâts sur le chou</vt:lpstr>
      <vt:lpstr>Les escargots sur le chou et leurs dégâts </vt:lpstr>
      <vt:lpstr>Plusieurs  étapes du développement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CIAT</dc:creator>
  <cp:lastModifiedBy>Idalina</cp:lastModifiedBy>
  <cp:revision>17</cp:revision>
  <dcterms:created xsi:type="dcterms:W3CDTF">2013-12-09T12:32:39Z</dcterms:created>
  <dcterms:modified xsi:type="dcterms:W3CDTF">2014-02-01T10:57:34Z</dcterms:modified>
</cp:coreProperties>
</file>