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90" r:id="rId3"/>
    <p:sldId id="273" r:id="rId4"/>
    <p:sldId id="287" r:id="rId5"/>
    <p:sldId id="285" r:id="rId6"/>
    <p:sldId id="288" r:id="rId7"/>
    <p:sldId id="274" r:id="rId8"/>
    <p:sldId id="291" r:id="rId9"/>
    <p:sldId id="284" r:id="rId10"/>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EE0603-7A35-4200-8945-0FC679910224}" v="21" dt="2021-06-15T12:37:51.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ur Shamilov" userId="vIC5E5NvYRVqNsPWvYYf9t6gOuAQQfebDBIbheuAI9o=" providerId="None" clId="Web-{60EE0603-7A35-4200-8945-0FC679910224}"/>
    <pc:docChg chg="modSld">
      <pc:chgData name="Artur Shamilov" userId="vIC5E5NvYRVqNsPWvYYf9t6gOuAQQfebDBIbheuAI9o=" providerId="None" clId="Web-{60EE0603-7A35-4200-8945-0FC679910224}" dt="2021-06-15T12:37:51.811" v="20" actId="20577"/>
      <pc:docMkLst>
        <pc:docMk/>
      </pc:docMkLst>
      <pc:sldChg chg="modSp">
        <pc:chgData name="Artur Shamilov" userId="vIC5E5NvYRVqNsPWvYYf9t6gOuAQQfebDBIbheuAI9o=" providerId="None" clId="Web-{60EE0603-7A35-4200-8945-0FC679910224}" dt="2021-06-15T12:37:51.811" v="20" actId="20577"/>
        <pc:sldMkLst>
          <pc:docMk/>
          <pc:sldMk cId="47770775" sldId="287"/>
        </pc:sldMkLst>
        <pc:spChg chg="mod">
          <ac:chgData name="Artur Shamilov" userId="vIC5E5NvYRVqNsPWvYYf9t6gOuAQQfebDBIbheuAI9o=" providerId="None" clId="Web-{60EE0603-7A35-4200-8945-0FC679910224}" dt="2021-06-15T12:36:49.841" v="5" actId="1076"/>
          <ac:spMkLst>
            <pc:docMk/>
            <pc:sldMk cId="47770775" sldId="287"/>
            <ac:spMk id="2" creationId="{00000000-0000-0000-0000-000000000000}"/>
          </ac:spMkLst>
        </pc:spChg>
        <pc:spChg chg="mod">
          <ac:chgData name="Artur Shamilov" userId="vIC5E5NvYRVqNsPWvYYf9t6gOuAQQfebDBIbheuAI9o=" providerId="None" clId="Web-{60EE0603-7A35-4200-8945-0FC679910224}" dt="2021-06-15T12:37:51.811" v="20" actId="20577"/>
          <ac:spMkLst>
            <pc:docMk/>
            <pc:sldMk cId="47770775" sldId="287"/>
            <ac:spMk id="4" creationId="{4430BD2A-A37A-472C-9129-DFFD764F9B0E}"/>
          </ac:spMkLst>
        </pc:spChg>
        <pc:spChg chg="mod">
          <ac:chgData name="Artur Shamilov" userId="vIC5E5NvYRVqNsPWvYYf9t6gOuAQQfebDBIbheuAI9o=" providerId="None" clId="Web-{60EE0603-7A35-4200-8945-0FC679910224}" dt="2021-06-15T12:37:45.654" v="19" actId="20577"/>
          <ac:spMkLst>
            <pc:docMk/>
            <pc:sldMk cId="47770775" sldId="287"/>
            <ac:spMk id="6" creationId="{C7B11048-A6AC-41EE-B41B-4E1DCBBABF46}"/>
          </ac:spMkLst>
        </pc:spChg>
        <pc:spChg chg="mod">
          <ac:chgData name="Artur Shamilov" userId="vIC5E5NvYRVqNsPWvYYf9t6gOuAQQfebDBIbheuAI9o=" providerId="None" clId="Web-{60EE0603-7A35-4200-8945-0FC679910224}" dt="2021-06-15T12:37:13.435" v="11" actId="20577"/>
          <ac:spMkLst>
            <pc:docMk/>
            <pc:sldMk cId="47770775" sldId="287"/>
            <ac:spMk id="8" creationId="{DAE41477-CD21-4450-948C-30363D341E42}"/>
          </ac:spMkLst>
        </pc:spChg>
        <pc:spChg chg="mod">
          <ac:chgData name="Artur Shamilov" userId="vIC5E5NvYRVqNsPWvYYf9t6gOuAQQfebDBIbheuAI9o=" providerId="None" clId="Web-{60EE0603-7A35-4200-8945-0FC679910224}" dt="2021-06-15T12:37:08.388" v="9" actId="20577"/>
          <ac:spMkLst>
            <pc:docMk/>
            <pc:sldMk cId="47770775" sldId="287"/>
            <ac:spMk id="9" creationId="{1FEB09AF-49B2-4D94-AEEF-DECED7625543}"/>
          </ac:spMkLst>
        </pc:spChg>
        <pc:spChg chg="mod">
          <ac:chgData name="Artur Shamilov" userId="vIC5E5NvYRVqNsPWvYYf9t6gOuAQQfebDBIbheuAI9o=" providerId="None" clId="Web-{60EE0603-7A35-4200-8945-0FC679910224}" dt="2021-06-15T12:37:25.732" v="15" actId="20577"/>
          <ac:spMkLst>
            <pc:docMk/>
            <pc:sldMk cId="47770775" sldId="287"/>
            <ac:spMk id="10" creationId="{7F9382BD-0B5C-4FA4-A908-B70957F99D4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0D6B9A-30A8-47B7-B2F8-FC60301DA700}" type="doc">
      <dgm:prSet loTypeId="urn:microsoft.com/office/officeart/2005/8/layout/StepDownProcess" loCatId="process" qsTypeId="urn:microsoft.com/office/officeart/2005/8/quickstyle/3d1" qsCatId="3D" csTypeId="urn:microsoft.com/office/officeart/2005/8/colors/accent6_2" csCatId="accent6" phldr="1"/>
      <dgm:spPr/>
      <dgm:t>
        <a:bodyPr/>
        <a:lstStyle/>
        <a:p>
          <a:endParaRPr lang="en-US"/>
        </a:p>
      </dgm:t>
    </dgm:pt>
    <dgm:pt modelId="{D1BBF45E-8B93-4C1C-A5A5-6B7604CAB397}">
      <dgm:prSet phldrT="[Text]"/>
      <dgm:spPr>
        <a:xfrm>
          <a:off x="3355" y="203703"/>
          <a:ext cx="1213081" cy="849117"/>
        </a:xfr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ar-EG" b="1" dirty="0">
              <a:solidFill>
                <a:sysClr val="windowText" lastClr="000000"/>
              </a:solidFill>
              <a:latin typeface="Arial" panose="020B0604020202020204" pitchFamily="34" charset="0"/>
              <a:ea typeface="+mn-ea"/>
              <a:cs typeface="Arial" panose="020B0604020202020204" pitchFamily="34" charset="0"/>
            </a:rPr>
            <a:t>لجنة معايير نوفمبر 2009</a:t>
          </a:r>
          <a:endParaRPr lang="en-US" b="1" dirty="0">
            <a:solidFill>
              <a:sysClr val="windowText" lastClr="000000"/>
            </a:solidFill>
            <a:latin typeface="Arial" panose="020B0604020202020204" pitchFamily="34" charset="0"/>
            <a:ea typeface="+mn-ea"/>
            <a:cs typeface="Arial" panose="020B0604020202020204" pitchFamily="34" charset="0"/>
          </a:endParaRPr>
        </a:p>
      </dgm:t>
    </dgm:pt>
    <dgm:pt modelId="{39057843-E497-457F-A909-A24B58595FBA}" type="parTrans" cxnId="{FE8271CE-D12B-40D0-A052-27121FE7CF23}">
      <dgm:prSet/>
      <dgm:spPr/>
      <dgm:t>
        <a:bodyPr/>
        <a:lstStyle/>
        <a:p>
          <a:endParaRPr lang="en-US"/>
        </a:p>
      </dgm:t>
    </dgm:pt>
    <dgm:pt modelId="{F5297186-67EB-4105-A0B9-F144838128F2}" type="sibTrans" cxnId="{FE8271CE-D12B-40D0-A052-27121FE7CF23}">
      <dgm:prSet/>
      <dgm:spPr/>
      <dgm:t>
        <a:bodyPr/>
        <a:lstStyle/>
        <a:p>
          <a:endParaRPr lang="en-US"/>
        </a:p>
      </dgm:t>
    </dgm:pt>
    <dgm:pt modelId="{4FF46611-3724-4D77-B9E6-A7575CE649D4}">
      <dgm:prSet phldrT="[Text]" custT="1"/>
      <dgm:spPr>
        <a:xfrm>
          <a:off x="1229311" y="305091"/>
          <a:ext cx="2928188" cy="686294"/>
        </a:xfrm>
        <a:noFill/>
        <a:ln>
          <a:noFill/>
        </a:ln>
        <a:effectLst/>
      </dgm:spPr>
      <dgm:t>
        <a:bodyPr/>
        <a:lstStyle/>
        <a:p>
          <a:pPr algn="r" rtl="1"/>
          <a:r>
            <a:rPr lang="ar-EG" altLang="en-US" sz="1800" b="0" i="0" u="none" dirty="0">
              <a:solidFill>
                <a:srgbClr val="002060"/>
              </a:solidFill>
              <a:latin typeface="Times New Roman" panose="02020603050405020304" pitchFamily="18" charset="0"/>
              <a:ea typeface="+mn-ea"/>
              <a:cs typeface="Times New Roman" panose="02020603050405020304" pitchFamily="18" charset="0"/>
            </a:rPr>
            <a:t>أوصت بإضافة الموضوع لبرنامج العمل</a:t>
          </a:r>
          <a:endParaRPr lang="en-US" sz="1800" b="0" i="0" dirty="0">
            <a:solidFill>
              <a:srgbClr val="002060"/>
            </a:solidFill>
            <a:latin typeface="Times New Roman" panose="02020603050405020304" pitchFamily="18" charset="0"/>
            <a:ea typeface="+mn-ea"/>
            <a:cs typeface="Times New Roman" panose="02020603050405020304" pitchFamily="18" charset="0"/>
          </a:endParaRPr>
        </a:p>
      </dgm:t>
    </dgm:pt>
    <dgm:pt modelId="{9CA9EB27-7DEC-4BE5-B5A2-264A028530BE}" type="parTrans" cxnId="{C04FFF77-9C12-49FD-B9F7-8506714BB9E8}">
      <dgm:prSet/>
      <dgm:spPr/>
      <dgm:t>
        <a:bodyPr/>
        <a:lstStyle/>
        <a:p>
          <a:endParaRPr lang="en-US"/>
        </a:p>
      </dgm:t>
    </dgm:pt>
    <dgm:pt modelId="{3B48CF87-2BA3-4A84-B1BF-DEA4C64F8CB4}" type="sibTrans" cxnId="{C04FFF77-9C12-49FD-B9F7-8506714BB9E8}">
      <dgm:prSet/>
      <dgm:spPr/>
      <dgm:t>
        <a:bodyPr/>
        <a:lstStyle/>
        <a:p>
          <a:endParaRPr lang="en-US"/>
        </a:p>
      </dgm:t>
    </dgm:pt>
    <dgm:pt modelId="{99DE2A10-0636-45CD-BEF5-91A5DD5A8E07}">
      <dgm:prSet phldrT="[Text]"/>
      <dgm:spPr>
        <a:xfrm>
          <a:off x="1043397" y="1127059"/>
          <a:ext cx="1213081" cy="849117"/>
        </a:xfr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ar-EG" b="1" dirty="0">
              <a:solidFill>
                <a:sysClr val="windowText" lastClr="000000"/>
              </a:solidFill>
              <a:latin typeface="Arial" panose="020B0604020202020204" pitchFamily="34" charset="0"/>
              <a:ea typeface="+mn-ea"/>
              <a:cs typeface="Arial" panose="020B0604020202020204" pitchFamily="34" charset="0"/>
            </a:rPr>
            <a:t>هيئة تدابير الصحة النباتية الخامسة (2010)</a:t>
          </a:r>
          <a:endParaRPr lang="en-US" b="1" dirty="0">
            <a:solidFill>
              <a:sysClr val="windowText" lastClr="000000"/>
            </a:solidFill>
            <a:latin typeface="Arial" panose="020B0604020202020204" pitchFamily="34" charset="0"/>
            <a:ea typeface="+mn-ea"/>
            <a:cs typeface="Arial" panose="020B0604020202020204" pitchFamily="34" charset="0"/>
          </a:endParaRPr>
        </a:p>
      </dgm:t>
    </dgm:pt>
    <dgm:pt modelId="{B43D0373-4F58-4036-82EF-830CE6514E93}" type="parTrans" cxnId="{F2EF1151-550F-4B21-B532-359899867F8E}">
      <dgm:prSet/>
      <dgm:spPr/>
      <dgm:t>
        <a:bodyPr/>
        <a:lstStyle/>
        <a:p>
          <a:endParaRPr lang="en-US"/>
        </a:p>
      </dgm:t>
    </dgm:pt>
    <dgm:pt modelId="{D069B300-1555-4DE7-B65E-C019ECF73262}" type="sibTrans" cxnId="{F2EF1151-550F-4B21-B532-359899867F8E}">
      <dgm:prSet/>
      <dgm:spPr/>
      <dgm:t>
        <a:bodyPr/>
        <a:lstStyle/>
        <a:p>
          <a:endParaRPr lang="en-US"/>
        </a:p>
      </dgm:t>
    </dgm:pt>
    <dgm:pt modelId="{59BC6DC0-7927-4B4F-87F7-240F4696A6BC}">
      <dgm:prSet phldrT="[Text]" custT="1"/>
      <dgm:spPr>
        <a:xfrm>
          <a:off x="2262085" y="1180988"/>
          <a:ext cx="3094039" cy="686294"/>
        </a:xfrm>
        <a:noFill/>
        <a:ln>
          <a:noFill/>
        </a:ln>
        <a:effectLst/>
      </dgm:spPr>
      <dgm:t>
        <a:bodyPr/>
        <a:lstStyle/>
        <a:p>
          <a:pPr algn="just" rtl="1"/>
          <a:r>
            <a:rPr lang="ar-EG" altLang="en-US" sz="1800" b="0" i="0" u="none" dirty="0">
              <a:solidFill>
                <a:srgbClr val="002060"/>
              </a:solidFill>
              <a:latin typeface="Times New Roman" panose="02020603050405020304" pitchFamily="18" charset="0"/>
              <a:ea typeface="+mn-ea"/>
              <a:cs typeface="Times New Roman" panose="02020603050405020304" pitchFamily="18" charset="0"/>
            </a:rPr>
            <a:t>تمت إضافة موضوع مراجعة المعيار الدولي رقم 4 لتدابير الصحة النباتية إلى برنامج العمل</a:t>
          </a:r>
          <a:endParaRPr lang="en-US" sz="1800" b="0" i="0" dirty="0">
            <a:solidFill>
              <a:srgbClr val="002060"/>
            </a:solidFill>
            <a:latin typeface="Times New Roman" panose="02020603050405020304" pitchFamily="18" charset="0"/>
            <a:ea typeface="+mn-ea"/>
            <a:cs typeface="Times New Roman" panose="02020603050405020304" pitchFamily="18" charset="0"/>
          </a:endParaRPr>
        </a:p>
      </dgm:t>
    </dgm:pt>
    <dgm:pt modelId="{510A331B-D848-46A2-A57E-A501FF89E9F3}" type="parTrans" cxnId="{5F4A6AA2-0A48-44D1-B069-857C7DB498E9}">
      <dgm:prSet/>
      <dgm:spPr/>
      <dgm:t>
        <a:bodyPr/>
        <a:lstStyle/>
        <a:p>
          <a:endParaRPr lang="en-US"/>
        </a:p>
      </dgm:t>
    </dgm:pt>
    <dgm:pt modelId="{FEDD3A5E-0D98-45CE-AB93-08FED0242E4F}" type="sibTrans" cxnId="{5F4A6AA2-0A48-44D1-B069-857C7DB498E9}">
      <dgm:prSet/>
      <dgm:spPr/>
      <dgm:t>
        <a:bodyPr/>
        <a:lstStyle/>
        <a:p>
          <a:endParaRPr lang="en-US"/>
        </a:p>
      </dgm:t>
    </dgm:pt>
    <dgm:pt modelId="{DDE91DBE-B7E8-4350-AF06-3514D4BCA38E}">
      <dgm:prSet phldrT="[Text]"/>
      <dgm:spPr>
        <a:xfrm>
          <a:off x="2219402" y="1996181"/>
          <a:ext cx="1213081" cy="849117"/>
        </a:xfr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ar-EG" b="1" dirty="0">
              <a:solidFill>
                <a:sysClr val="windowText" lastClr="000000"/>
              </a:solidFill>
              <a:latin typeface="Arial" panose="020B0604020202020204" pitchFamily="34" charset="0"/>
              <a:ea typeface="+mn-ea"/>
              <a:cs typeface="Arial" panose="020B0604020202020204" pitchFamily="34" charset="0"/>
            </a:rPr>
            <a:t>لجنة معايير نوفمبر 2013</a:t>
          </a:r>
          <a:endParaRPr lang="en-US" b="1" dirty="0">
            <a:solidFill>
              <a:sysClr val="windowText" lastClr="000000"/>
            </a:solidFill>
            <a:latin typeface="Arial" panose="020B0604020202020204" pitchFamily="34" charset="0"/>
            <a:ea typeface="+mn-ea"/>
            <a:cs typeface="Arial" panose="020B0604020202020204" pitchFamily="34" charset="0"/>
          </a:endParaRPr>
        </a:p>
      </dgm:t>
    </dgm:pt>
    <dgm:pt modelId="{F96554A9-3585-4490-A86E-1FB2E621C7DD}" type="parTrans" cxnId="{EAFDD707-DA66-49A9-B93C-CFC6182D3265}">
      <dgm:prSet/>
      <dgm:spPr/>
      <dgm:t>
        <a:bodyPr/>
        <a:lstStyle/>
        <a:p>
          <a:endParaRPr lang="en-US"/>
        </a:p>
      </dgm:t>
    </dgm:pt>
    <dgm:pt modelId="{5F31D222-E8ED-438D-91BD-71513E9F57D6}" type="sibTrans" cxnId="{EAFDD707-DA66-49A9-B93C-CFC6182D3265}">
      <dgm:prSet/>
      <dgm:spPr/>
      <dgm:t>
        <a:bodyPr/>
        <a:lstStyle/>
        <a:p>
          <a:endParaRPr lang="en-US"/>
        </a:p>
      </dgm:t>
    </dgm:pt>
    <dgm:pt modelId="{E73EAEC3-9A26-4506-96A2-8CA599B71DBA}">
      <dgm:prSet phldrT="[Text]" custT="1"/>
      <dgm:spPr>
        <a:xfrm>
          <a:off x="3425066" y="2105831"/>
          <a:ext cx="2376993" cy="686294"/>
        </a:xfrm>
        <a:noFill/>
        <a:ln>
          <a:noFill/>
        </a:ln>
        <a:effectLst/>
      </dgm:spPr>
      <dgm:t>
        <a:bodyPr/>
        <a:lstStyle/>
        <a:p>
          <a:pPr algn="r" rtl="1"/>
          <a:r>
            <a:rPr lang="ar-EG" altLang="en-US" sz="1800" b="0" i="0" u="none" dirty="0">
              <a:solidFill>
                <a:srgbClr val="002060"/>
              </a:solidFill>
              <a:latin typeface="Times New Roman" panose="02020603050405020304" pitchFamily="18" charset="0"/>
              <a:ea typeface="+mn-ea"/>
              <a:cs typeface="Times New Roman" panose="02020603050405020304" pitchFamily="18" charset="0"/>
            </a:rPr>
            <a:t>اعتمدت المواصفة رقم 58</a:t>
          </a:r>
          <a:endParaRPr lang="en-US" sz="1800" b="0" i="0" dirty="0">
            <a:solidFill>
              <a:srgbClr val="002060"/>
            </a:solidFill>
            <a:latin typeface="Times New Roman" panose="02020603050405020304" pitchFamily="18" charset="0"/>
            <a:ea typeface="+mn-ea"/>
            <a:cs typeface="Times New Roman" panose="02020603050405020304" pitchFamily="18" charset="0"/>
          </a:endParaRPr>
        </a:p>
      </dgm:t>
    </dgm:pt>
    <dgm:pt modelId="{88D69369-9AD3-41F7-BFE2-588202AE36AF}" type="parTrans" cxnId="{930DBBA5-5594-46C3-A248-F99B2CCDECA2}">
      <dgm:prSet/>
      <dgm:spPr/>
      <dgm:t>
        <a:bodyPr/>
        <a:lstStyle/>
        <a:p>
          <a:endParaRPr lang="en-US"/>
        </a:p>
      </dgm:t>
    </dgm:pt>
    <dgm:pt modelId="{F157984A-AEFA-40E4-BCBA-35F9350C551E}" type="sibTrans" cxnId="{930DBBA5-5594-46C3-A248-F99B2CCDECA2}">
      <dgm:prSet/>
      <dgm:spPr/>
      <dgm:t>
        <a:bodyPr/>
        <a:lstStyle/>
        <a:p>
          <a:endParaRPr lang="en-US"/>
        </a:p>
      </dgm:t>
    </dgm:pt>
    <dgm:pt modelId="{216E1CD5-AC27-4D57-A237-FF8D2B253D86}" type="pres">
      <dgm:prSet presAssocID="{A10D6B9A-30A8-47B7-B2F8-FC60301DA700}" presName="rootnode" presStyleCnt="0">
        <dgm:presLayoutVars>
          <dgm:chMax/>
          <dgm:chPref/>
          <dgm:dir/>
          <dgm:animLvl val="lvl"/>
        </dgm:presLayoutVars>
      </dgm:prSet>
      <dgm:spPr/>
      <dgm:t>
        <a:bodyPr/>
        <a:lstStyle/>
        <a:p>
          <a:endParaRPr lang="en-US"/>
        </a:p>
      </dgm:t>
    </dgm:pt>
    <dgm:pt modelId="{F7C0C4C6-46C7-460D-9E8C-EEC6C3BC2952}" type="pres">
      <dgm:prSet presAssocID="{D1BBF45E-8B93-4C1C-A5A5-6B7604CAB397}" presName="composite" presStyleCnt="0"/>
      <dgm:spPr/>
    </dgm:pt>
    <dgm:pt modelId="{D9CEC19B-D3CD-4950-B64D-4200362C52DB}" type="pres">
      <dgm:prSet presAssocID="{D1BBF45E-8B93-4C1C-A5A5-6B7604CAB397}" presName="bentUpArrow1" presStyleLbl="alignImgPlace1" presStyleIdx="0" presStyleCnt="2" custLinFactNeighborX="-835" custLinFactNeighborY="-25734"/>
      <dgm:spPr>
        <a:xfrm rot="5400000">
          <a:off x="194278" y="952141"/>
          <a:ext cx="720608" cy="820387"/>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gm:spPr>
    </dgm:pt>
    <dgm:pt modelId="{8C7E6D4A-0330-40B2-B2D7-74C94D3711BA}" type="pres">
      <dgm:prSet presAssocID="{D1BBF45E-8B93-4C1C-A5A5-6B7604CAB397}" presName="ParentText" presStyleLbl="node1" presStyleIdx="0" presStyleCnt="3" custLinFactNeighborX="214" custLinFactNeighborY="-18134">
        <dgm:presLayoutVars>
          <dgm:chMax val="1"/>
          <dgm:chPref val="1"/>
          <dgm:bulletEnabled val="1"/>
        </dgm:presLayoutVars>
      </dgm:prSet>
      <dgm:spPr>
        <a:prstGeom prst="roundRect">
          <a:avLst>
            <a:gd name="adj" fmla="val 16670"/>
          </a:avLst>
        </a:prstGeom>
      </dgm:spPr>
      <dgm:t>
        <a:bodyPr/>
        <a:lstStyle/>
        <a:p>
          <a:endParaRPr lang="en-US"/>
        </a:p>
      </dgm:t>
    </dgm:pt>
    <dgm:pt modelId="{9C563B17-4A2A-4C33-BD71-C0B2C015B189}" type="pres">
      <dgm:prSet presAssocID="{D1BBF45E-8B93-4C1C-A5A5-6B7604CAB397}" presName="ChildText" presStyleLbl="revTx" presStyleIdx="0" presStyleCnt="3" custScaleX="331889" custLinFactX="17698" custLinFactNeighborX="100000" custLinFactNeighborY="-19463">
        <dgm:presLayoutVars>
          <dgm:chMax val="0"/>
          <dgm:chPref val="0"/>
          <dgm:bulletEnabled val="1"/>
        </dgm:presLayoutVars>
      </dgm:prSet>
      <dgm:spPr>
        <a:prstGeom prst="rect">
          <a:avLst/>
        </a:prstGeom>
      </dgm:spPr>
      <dgm:t>
        <a:bodyPr/>
        <a:lstStyle/>
        <a:p>
          <a:endParaRPr lang="en-US"/>
        </a:p>
      </dgm:t>
    </dgm:pt>
    <dgm:pt modelId="{E8AC8054-DAB6-430E-AC1E-6A2659288AE1}" type="pres">
      <dgm:prSet presAssocID="{F5297186-67EB-4105-A0B9-F144838128F2}" presName="sibTrans" presStyleCnt="0"/>
      <dgm:spPr/>
    </dgm:pt>
    <dgm:pt modelId="{F808ABE2-69A5-4123-86BF-ACBA499463F5}" type="pres">
      <dgm:prSet presAssocID="{99DE2A10-0636-45CD-BEF5-91A5DD5A8E07}" presName="composite" presStyleCnt="0"/>
      <dgm:spPr/>
    </dgm:pt>
    <dgm:pt modelId="{0CB120DC-AC20-4E1D-986B-FDE0F7C78975}" type="pres">
      <dgm:prSet presAssocID="{99DE2A10-0636-45CD-BEF5-91A5DD5A8E07}" presName="bentUpArrow1" presStyleLbl="alignImgPlace1" presStyleIdx="1" presStyleCnt="2" custLinFactNeighborX="-54866" custLinFactNeighborY="-38650"/>
      <dgm:spPr>
        <a:xfrm rot="5400000">
          <a:off x="1238354" y="1831815"/>
          <a:ext cx="720608" cy="820387"/>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gm:spPr>
    </dgm:pt>
    <dgm:pt modelId="{67270993-BD4D-4E2E-B990-305DB07E8B9F}" type="pres">
      <dgm:prSet presAssocID="{99DE2A10-0636-45CD-BEF5-91A5DD5A8E07}" presName="ParentText" presStyleLbl="node1" presStyleIdx="1" presStyleCnt="3" custLinFactNeighborX="-44322" custLinFactNeighborY="-18698">
        <dgm:presLayoutVars>
          <dgm:chMax val="1"/>
          <dgm:chPref val="1"/>
          <dgm:bulletEnabled val="1"/>
        </dgm:presLayoutVars>
      </dgm:prSet>
      <dgm:spPr>
        <a:prstGeom prst="roundRect">
          <a:avLst>
            <a:gd name="adj" fmla="val 16670"/>
          </a:avLst>
        </a:prstGeom>
      </dgm:spPr>
      <dgm:t>
        <a:bodyPr/>
        <a:lstStyle/>
        <a:p>
          <a:endParaRPr lang="en-US"/>
        </a:p>
      </dgm:t>
    </dgm:pt>
    <dgm:pt modelId="{23E1B4F9-62CB-4D7B-B890-CC9993F7D966}" type="pres">
      <dgm:prSet presAssocID="{99DE2A10-0636-45CD-BEF5-91A5DD5A8E07}" presName="ChildText" presStyleLbl="revTx" presStyleIdx="1" presStyleCnt="3" custScaleX="350687" custLinFactNeighborX="74504" custLinFactNeighborY="-30820">
        <dgm:presLayoutVars>
          <dgm:chMax val="0"/>
          <dgm:chPref val="0"/>
          <dgm:bulletEnabled val="1"/>
        </dgm:presLayoutVars>
      </dgm:prSet>
      <dgm:spPr>
        <a:prstGeom prst="rect">
          <a:avLst/>
        </a:prstGeom>
      </dgm:spPr>
      <dgm:t>
        <a:bodyPr/>
        <a:lstStyle/>
        <a:p>
          <a:endParaRPr lang="en-US"/>
        </a:p>
      </dgm:t>
    </dgm:pt>
    <dgm:pt modelId="{987B8620-3A99-4818-A70E-3AA9FEA21877}" type="pres">
      <dgm:prSet presAssocID="{D069B300-1555-4DE7-B65E-C019ECF73262}" presName="sibTrans" presStyleCnt="0"/>
      <dgm:spPr/>
    </dgm:pt>
    <dgm:pt modelId="{F3297631-F0D6-4B44-886E-9282683810E4}" type="pres">
      <dgm:prSet presAssocID="{DDE91DBE-B7E8-4350-AF06-3514D4BCA38E}" presName="composite" presStyleCnt="0"/>
      <dgm:spPr/>
    </dgm:pt>
    <dgm:pt modelId="{E39E613E-1E9C-4177-8F40-DE3F949FD85C}" type="pres">
      <dgm:prSet presAssocID="{DDE91DBE-B7E8-4350-AF06-3514D4BCA38E}" presName="ParentText" presStyleLbl="node1" presStyleIdx="2" presStyleCnt="3" custLinFactNeighborX="-64755" custLinFactNeighborY="-40054">
        <dgm:presLayoutVars>
          <dgm:chMax val="1"/>
          <dgm:chPref val="1"/>
          <dgm:bulletEnabled val="1"/>
        </dgm:presLayoutVars>
      </dgm:prSet>
      <dgm:spPr>
        <a:prstGeom prst="roundRect">
          <a:avLst>
            <a:gd name="adj" fmla="val 16670"/>
          </a:avLst>
        </a:prstGeom>
      </dgm:spPr>
      <dgm:t>
        <a:bodyPr/>
        <a:lstStyle/>
        <a:p>
          <a:endParaRPr lang="en-US"/>
        </a:p>
      </dgm:t>
    </dgm:pt>
    <dgm:pt modelId="{96EFFEF2-55F6-40B9-97EC-2695E5BAC030}" type="pres">
      <dgm:prSet presAssocID="{DDE91DBE-B7E8-4350-AF06-3514D4BCA38E}" presName="FinalChildText" presStyleLbl="revTx" presStyleIdx="2" presStyleCnt="3" custScaleX="266678" custLinFactNeighborX="66166" custLinFactNeighborY="-68801">
        <dgm:presLayoutVars>
          <dgm:chMax val="0"/>
          <dgm:chPref val="0"/>
          <dgm:bulletEnabled val="1"/>
        </dgm:presLayoutVars>
      </dgm:prSet>
      <dgm:spPr>
        <a:prstGeom prst="rect">
          <a:avLst/>
        </a:prstGeom>
      </dgm:spPr>
      <dgm:t>
        <a:bodyPr/>
        <a:lstStyle/>
        <a:p>
          <a:endParaRPr lang="en-US"/>
        </a:p>
      </dgm:t>
    </dgm:pt>
  </dgm:ptLst>
  <dgm:cxnLst>
    <dgm:cxn modelId="{930DBBA5-5594-46C3-A248-F99B2CCDECA2}" srcId="{DDE91DBE-B7E8-4350-AF06-3514D4BCA38E}" destId="{E73EAEC3-9A26-4506-96A2-8CA599B71DBA}" srcOrd="0" destOrd="0" parTransId="{88D69369-9AD3-41F7-BFE2-588202AE36AF}" sibTransId="{F157984A-AEFA-40E4-BCBA-35F9350C551E}"/>
    <dgm:cxn modelId="{5F4A6AA2-0A48-44D1-B069-857C7DB498E9}" srcId="{99DE2A10-0636-45CD-BEF5-91A5DD5A8E07}" destId="{59BC6DC0-7927-4B4F-87F7-240F4696A6BC}" srcOrd="0" destOrd="0" parTransId="{510A331B-D848-46A2-A57E-A501FF89E9F3}" sibTransId="{FEDD3A5E-0D98-45CE-AB93-08FED0242E4F}"/>
    <dgm:cxn modelId="{811A02A1-2CA2-4857-B036-0C30B9D0B49A}" type="presOf" srcId="{59BC6DC0-7927-4B4F-87F7-240F4696A6BC}" destId="{23E1B4F9-62CB-4D7B-B890-CC9993F7D966}" srcOrd="0" destOrd="0" presId="urn:microsoft.com/office/officeart/2005/8/layout/StepDownProcess"/>
    <dgm:cxn modelId="{EAFDD707-DA66-49A9-B93C-CFC6182D3265}" srcId="{A10D6B9A-30A8-47B7-B2F8-FC60301DA700}" destId="{DDE91DBE-B7E8-4350-AF06-3514D4BCA38E}" srcOrd="2" destOrd="0" parTransId="{F96554A9-3585-4490-A86E-1FB2E621C7DD}" sibTransId="{5F31D222-E8ED-438D-91BD-71513E9F57D6}"/>
    <dgm:cxn modelId="{F2EF1151-550F-4B21-B532-359899867F8E}" srcId="{A10D6B9A-30A8-47B7-B2F8-FC60301DA700}" destId="{99DE2A10-0636-45CD-BEF5-91A5DD5A8E07}" srcOrd="1" destOrd="0" parTransId="{B43D0373-4F58-4036-82EF-830CE6514E93}" sibTransId="{D069B300-1555-4DE7-B65E-C019ECF73262}"/>
    <dgm:cxn modelId="{2AAC8E4B-331F-4180-9920-A3111DF82CB3}" type="presOf" srcId="{99DE2A10-0636-45CD-BEF5-91A5DD5A8E07}" destId="{67270993-BD4D-4E2E-B990-305DB07E8B9F}" srcOrd="0" destOrd="0" presId="urn:microsoft.com/office/officeart/2005/8/layout/StepDownProcess"/>
    <dgm:cxn modelId="{FE8271CE-D12B-40D0-A052-27121FE7CF23}" srcId="{A10D6B9A-30A8-47B7-B2F8-FC60301DA700}" destId="{D1BBF45E-8B93-4C1C-A5A5-6B7604CAB397}" srcOrd="0" destOrd="0" parTransId="{39057843-E497-457F-A909-A24B58595FBA}" sibTransId="{F5297186-67EB-4105-A0B9-F144838128F2}"/>
    <dgm:cxn modelId="{59906A6E-B127-47DE-AFCA-EF188BFB8D9A}" type="presOf" srcId="{DDE91DBE-B7E8-4350-AF06-3514D4BCA38E}" destId="{E39E613E-1E9C-4177-8F40-DE3F949FD85C}" srcOrd="0" destOrd="0" presId="urn:microsoft.com/office/officeart/2005/8/layout/StepDownProcess"/>
    <dgm:cxn modelId="{1D69209A-6D66-4207-B67F-8BFF9637CA63}" type="presOf" srcId="{E73EAEC3-9A26-4506-96A2-8CA599B71DBA}" destId="{96EFFEF2-55F6-40B9-97EC-2695E5BAC030}" srcOrd="0" destOrd="0" presId="urn:microsoft.com/office/officeart/2005/8/layout/StepDownProcess"/>
    <dgm:cxn modelId="{D4B4E957-4654-4C50-8DD3-F1B8CED58212}" type="presOf" srcId="{D1BBF45E-8B93-4C1C-A5A5-6B7604CAB397}" destId="{8C7E6D4A-0330-40B2-B2D7-74C94D3711BA}" srcOrd="0" destOrd="0" presId="urn:microsoft.com/office/officeart/2005/8/layout/StepDownProcess"/>
    <dgm:cxn modelId="{C04FFF77-9C12-49FD-B9F7-8506714BB9E8}" srcId="{D1BBF45E-8B93-4C1C-A5A5-6B7604CAB397}" destId="{4FF46611-3724-4D77-B9E6-A7575CE649D4}" srcOrd="0" destOrd="0" parTransId="{9CA9EB27-7DEC-4BE5-B5A2-264A028530BE}" sibTransId="{3B48CF87-2BA3-4A84-B1BF-DEA4C64F8CB4}"/>
    <dgm:cxn modelId="{A0B33FF8-3A2A-4D7D-BB13-35D9FB0FFB50}" type="presOf" srcId="{A10D6B9A-30A8-47B7-B2F8-FC60301DA700}" destId="{216E1CD5-AC27-4D57-A237-FF8D2B253D86}" srcOrd="0" destOrd="0" presId="urn:microsoft.com/office/officeart/2005/8/layout/StepDownProcess"/>
    <dgm:cxn modelId="{ACCBBECB-6BCC-4B62-869B-C412464F048B}" type="presOf" srcId="{4FF46611-3724-4D77-B9E6-A7575CE649D4}" destId="{9C563B17-4A2A-4C33-BD71-C0B2C015B189}" srcOrd="0" destOrd="0" presId="urn:microsoft.com/office/officeart/2005/8/layout/StepDownProcess"/>
    <dgm:cxn modelId="{548DE602-9ACD-4034-AFA0-55858FEFBC6F}" type="presParOf" srcId="{216E1CD5-AC27-4D57-A237-FF8D2B253D86}" destId="{F7C0C4C6-46C7-460D-9E8C-EEC6C3BC2952}" srcOrd="0" destOrd="0" presId="urn:microsoft.com/office/officeart/2005/8/layout/StepDownProcess"/>
    <dgm:cxn modelId="{A0D20C75-C793-45B2-80A0-443BBBB58117}" type="presParOf" srcId="{F7C0C4C6-46C7-460D-9E8C-EEC6C3BC2952}" destId="{D9CEC19B-D3CD-4950-B64D-4200362C52DB}" srcOrd="0" destOrd="0" presId="urn:microsoft.com/office/officeart/2005/8/layout/StepDownProcess"/>
    <dgm:cxn modelId="{0C0616A4-2E7F-4346-9B65-928139CCB588}" type="presParOf" srcId="{F7C0C4C6-46C7-460D-9E8C-EEC6C3BC2952}" destId="{8C7E6D4A-0330-40B2-B2D7-74C94D3711BA}" srcOrd="1" destOrd="0" presId="urn:microsoft.com/office/officeart/2005/8/layout/StepDownProcess"/>
    <dgm:cxn modelId="{EDC8E002-BDE5-4293-87F1-5E8F0B0E4055}" type="presParOf" srcId="{F7C0C4C6-46C7-460D-9E8C-EEC6C3BC2952}" destId="{9C563B17-4A2A-4C33-BD71-C0B2C015B189}" srcOrd="2" destOrd="0" presId="urn:microsoft.com/office/officeart/2005/8/layout/StepDownProcess"/>
    <dgm:cxn modelId="{489E17D2-3A68-490E-991A-AEB441538175}" type="presParOf" srcId="{216E1CD5-AC27-4D57-A237-FF8D2B253D86}" destId="{E8AC8054-DAB6-430E-AC1E-6A2659288AE1}" srcOrd="1" destOrd="0" presId="urn:microsoft.com/office/officeart/2005/8/layout/StepDownProcess"/>
    <dgm:cxn modelId="{EF3D18F2-6529-447B-8330-AEF47893C501}" type="presParOf" srcId="{216E1CD5-AC27-4D57-A237-FF8D2B253D86}" destId="{F808ABE2-69A5-4123-86BF-ACBA499463F5}" srcOrd="2" destOrd="0" presId="urn:microsoft.com/office/officeart/2005/8/layout/StepDownProcess"/>
    <dgm:cxn modelId="{D2506605-EAD7-466C-94EB-863B78DEFAD1}" type="presParOf" srcId="{F808ABE2-69A5-4123-86BF-ACBA499463F5}" destId="{0CB120DC-AC20-4E1D-986B-FDE0F7C78975}" srcOrd="0" destOrd="0" presId="urn:microsoft.com/office/officeart/2005/8/layout/StepDownProcess"/>
    <dgm:cxn modelId="{20C2193A-CCB6-43E1-BC45-E2E3ABE844B0}" type="presParOf" srcId="{F808ABE2-69A5-4123-86BF-ACBA499463F5}" destId="{67270993-BD4D-4E2E-B990-305DB07E8B9F}" srcOrd="1" destOrd="0" presId="urn:microsoft.com/office/officeart/2005/8/layout/StepDownProcess"/>
    <dgm:cxn modelId="{06C50ACA-20F0-4833-93D6-E84A3D047B15}" type="presParOf" srcId="{F808ABE2-69A5-4123-86BF-ACBA499463F5}" destId="{23E1B4F9-62CB-4D7B-B890-CC9993F7D966}" srcOrd="2" destOrd="0" presId="urn:microsoft.com/office/officeart/2005/8/layout/StepDownProcess"/>
    <dgm:cxn modelId="{B598E23C-5099-47F2-B43D-D2B4AE0C706C}" type="presParOf" srcId="{216E1CD5-AC27-4D57-A237-FF8D2B253D86}" destId="{987B8620-3A99-4818-A70E-3AA9FEA21877}" srcOrd="3" destOrd="0" presId="urn:microsoft.com/office/officeart/2005/8/layout/StepDownProcess"/>
    <dgm:cxn modelId="{D4ED58BB-5FAD-431F-8B3E-31EA9FA65480}" type="presParOf" srcId="{216E1CD5-AC27-4D57-A237-FF8D2B253D86}" destId="{F3297631-F0D6-4B44-886E-9282683810E4}" srcOrd="4" destOrd="0" presId="urn:microsoft.com/office/officeart/2005/8/layout/StepDownProcess"/>
    <dgm:cxn modelId="{B7197577-CCB1-41DF-A110-8C50DFF214B1}" type="presParOf" srcId="{F3297631-F0D6-4B44-886E-9282683810E4}" destId="{E39E613E-1E9C-4177-8F40-DE3F949FD85C}" srcOrd="0" destOrd="0" presId="urn:microsoft.com/office/officeart/2005/8/layout/StepDownProcess"/>
    <dgm:cxn modelId="{73BD72C4-E71F-466C-820B-249B7F282364}" type="presParOf" srcId="{F3297631-F0D6-4B44-886E-9282683810E4}" destId="{96EFFEF2-55F6-40B9-97EC-2695E5BAC030}"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0D6B9A-30A8-47B7-B2F8-FC60301DA700}" type="doc">
      <dgm:prSet loTypeId="urn:microsoft.com/office/officeart/2005/8/layout/StepDownProcess" loCatId="process" qsTypeId="urn:microsoft.com/office/officeart/2005/8/quickstyle/3d1" qsCatId="3D" csTypeId="urn:microsoft.com/office/officeart/2005/8/colors/accent6_2" csCatId="accent6" phldr="1"/>
      <dgm:spPr/>
      <dgm:t>
        <a:bodyPr/>
        <a:lstStyle/>
        <a:p>
          <a:endParaRPr lang="en-US"/>
        </a:p>
      </dgm:t>
    </dgm:pt>
    <dgm:pt modelId="{D1BBF45E-8B93-4C1C-A5A5-6B7604CAB397}">
      <dgm:prSet phldrT="[Text]"/>
      <dgm:spPr>
        <a:xfrm>
          <a:off x="4857" y="303640"/>
          <a:ext cx="1133967" cy="793740"/>
        </a:xfr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ar-EG" b="1" dirty="0">
              <a:solidFill>
                <a:sysClr val="windowText" lastClr="000000"/>
              </a:solidFill>
              <a:latin typeface="Arial" panose="020B0604020202020204" pitchFamily="34" charset="0"/>
              <a:ea typeface="+mn-ea"/>
              <a:cs typeface="Arial" panose="020B0604020202020204" pitchFamily="34" charset="0"/>
            </a:rPr>
            <a:t>مجموعة عمل الخبراء</a:t>
          </a:r>
          <a:endParaRPr lang="en-US" b="1" dirty="0">
            <a:solidFill>
              <a:sysClr val="windowText" lastClr="000000"/>
            </a:solidFill>
            <a:latin typeface="Arial" panose="020B0604020202020204" pitchFamily="34" charset="0"/>
            <a:ea typeface="+mn-ea"/>
            <a:cs typeface="Arial" panose="020B0604020202020204" pitchFamily="34" charset="0"/>
          </a:endParaRPr>
        </a:p>
        <a:p>
          <a:r>
            <a:rPr lang="ar-EG" b="1" dirty="0">
              <a:solidFill>
                <a:sysClr val="windowText" lastClr="000000"/>
              </a:solidFill>
              <a:latin typeface="Arial" panose="020B0604020202020204" pitchFamily="34" charset="0"/>
              <a:ea typeface="+mn-ea"/>
              <a:cs typeface="Arial" panose="020B0604020202020204" pitchFamily="34" charset="0"/>
            </a:rPr>
            <a:t>ديسمبر 2020</a:t>
          </a:r>
          <a:endParaRPr lang="en-US" b="1" dirty="0">
            <a:solidFill>
              <a:sysClr val="windowText" lastClr="000000"/>
            </a:solidFill>
            <a:latin typeface="Arial" panose="020B0604020202020204" pitchFamily="34" charset="0"/>
            <a:ea typeface="+mn-ea"/>
            <a:cs typeface="Arial" panose="020B0604020202020204" pitchFamily="34" charset="0"/>
          </a:endParaRPr>
        </a:p>
      </dgm:t>
    </dgm:pt>
    <dgm:pt modelId="{39057843-E497-457F-A909-A24B58595FBA}" type="parTrans" cxnId="{FE8271CE-D12B-40D0-A052-27121FE7CF23}">
      <dgm:prSet/>
      <dgm:spPr/>
      <dgm:t>
        <a:bodyPr/>
        <a:lstStyle/>
        <a:p>
          <a:endParaRPr lang="en-US"/>
        </a:p>
      </dgm:t>
    </dgm:pt>
    <dgm:pt modelId="{F5297186-67EB-4105-A0B9-F144838128F2}" type="sibTrans" cxnId="{FE8271CE-D12B-40D0-A052-27121FE7CF23}">
      <dgm:prSet/>
      <dgm:spPr/>
      <dgm:t>
        <a:bodyPr/>
        <a:lstStyle/>
        <a:p>
          <a:endParaRPr lang="en-US"/>
        </a:p>
      </dgm:t>
    </dgm:pt>
    <dgm:pt modelId="{4FF46611-3724-4D77-B9E6-A7575CE649D4}">
      <dgm:prSet phldrT="[Text]" custT="1"/>
      <dgm:spPr>
        <a:xfrm>
          <a:off x="1190149" y="416841"/>
          <a:ext cx="2323101" cy="641535"/>
        </a:xfrm>
        <a:noFill/>
        <a:ln>
          <a:noFill/>
        </a:ln>
        <a:effectLst/>
      </dgm:spPr>
      <dgm:t>
        <a:bodyPr/>
        <a:lstStyle/>
        <a:p>
          <a:pPr algn="r" rtl="1"/>
          <a:r>
            <a:rPr lang="ar-EG" altLang="en-US" sz="1800" b="0" i="0" u="none" dirty="0">
              <a:solidFill>
                <a:srgbClr val="002060"/>
              </a:solidFill>
              <a:latin typeface="Times New Roman" panose="02020603050405020304" pitchFamily="18" charset="0"/>
              <a:ea typeface="+mn-ea"/>
              <a:cs typeface="Times New Roman" panose="02020603050405020304" pitchFamily="18" charset="0"/>
            </a:rPr>
            <a:t>تم انتاج أول مسودة</a:t>
          </a:r>
          <a:endParaRPr lang="en-US" sz="1800" b="0" i="0" dirty="0">
            <a:solidFill>
              <a:srgbClr val="002060"/>
            </a:solidFill>
            <a:latin typeface="Times New Roman" panose="02020603050405020304" pitchFamily="18" charset="0"/>
            <a:ea typeface="+mn-ea"/>
            <a:cs typeface="Times New Roman" panose="02020603050405020304" pitchFamily="18" charset="0"/>
          </a:endParaRPr>
        </a:p>
      </dgm:t>
    </dgm:pt>
    <dgm:pt modelId="{9CA9EB27-7DEC-4BE5-B5A2-264A028530BE}" type="parTrans" cxnId="{C04FFF77-9C12-49FD-B9F7-8506714BB9E8}">
      <dgm:prSet/>
      <dgm:spPr/>
      <dgm:t>
        <a:bodyPr/>
        <a:lstStyle/>
        <a:p>
          <a:endParaRPr lang="en-US"/>
        </a:p>
      </dgm:t>
    </dgm:pt>
    <dgm:pt modelId="{3B48CF87-2BA3-4A84-B1BF-DEA4C64F8CB4}" type="sibTrans" cxnId="{C04FFF77-9C12-49FD-B9F7-8506714BB9E8}">
      <dgm:prSet/>
      <dgm:spPr/>
      <dgm:t>
        <a:bodyPr/>
        <a:lstStyle/>
        <a:p>
          <a:endParaRPr lang="en-US"/>
        </a:p>
      </dgm:t>
    </dgm:pt>
    <dgm:pt modelId="{DDE91DBE-B7E8-4350-AF06-3514D4BCA38E}">
      <dgm:prSet phldrT="[Text]"/>
      <dgm:spPr>
        <a:xfrm>
          <a:off x="1877601" y="1979218"/>
          <a:ext cx="1133967" cy="793740"/>
        </a:xfr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ar-EG" b="1" dirty="0">
              <a:solidFill>
                <a:sysClr val="windowText" lastClr="000000"/>
              </a:solidFill>
              <a:latin typeface="Arial" panose="020B0604020202020204" pitchFamily="34" charset="0"/>
              <a:ea typeface="+mn-ea"/>
              <a:cs typeface="Arial" panose="020B0604020202020204" pitchFamily="34" charset="0"/>
            </a:rPr>
            <a:t>لجنة معايير مايو 2021</a:t>
          </a:r>
          <a:endParaRPr lang="en-US" b="1" dirty="0">
            <a:solidFill>
              <a:sysClr val="windowText" lastClr="000000"/>
            </a:solidFill>
            <a:latin typeface="Arial" panose="020B0604020202020204" pitchFamily="34" charset="0"/>
            <a:ea typeface="+mn-ea"/>
            <a:cs typeface="Arial" panose="020B0604020202020204" pitchFamily="34" charset="0"/>
          </a:endParaRPr>
        </a:p>
      </dgm:t>
    </dgm:pt>
    <dgm:pt modelId="{F96554A9-3585-4490-A86E-1FB2E621C7DD}" type="parTrans" cxnId="{EAFDD707-DA66-49A9-B93C-CFC6182D3265}">
      <dgm:prSet/>
      <dgm:spPr/>
      <dgm:t>
        <a:bodyPr/>
        <a:lstStyle/>
        <a:p>
          <a:endParaRPr lang="en-US"/>
        </a:p>
      </dgm:t>
    </dgm:pt>
    <dgm:pt modelId="{5F31D222-E8ED-438D-91BD-71513E9F57D6}" type="sibTrans" cxnId="{EAFDD707-DA66-49A9-B93C-CFC6182D3265}">
      <dgm:prSet/>
      <dgm:spPr/>
      <dgm:t>
        <a:bodyPr/>
        <a:lstStyle/>
        <a:p>
          <a:endParaRPr lang="en-US"/>
        </a:p>
      </dgm:t>
    </dgm:pt>
    <dgm:pt modelId="{E73EAEC3-9A26-4506-96A2-8CA599B71DBA}">
      <dgm:prSet phldrT="[Text]" custT="1"/>
      <dgm:spPr>
        <a:xfrm>
          <a:off x="2957502" y="2160241"/>
          <a:ext cx="2221972" cy="641535"/>
        </a:xfrm>
        <a:noFill/>
        <a:ln>
          <a:noFill/>
        </a:ln>
        <a:effectLst/>
      </dgm:spPr>
      <dgm:t>
        <a:bodyPr/>
        <a:lstStyle/>
        <a:p>
          <a:pPr algn="r" rtl="1"/>
          <a:r>
            <a:rPr lang="ar-EG" sz="1800" b="0" i="0" dirty="0">
              <a:solidFill>
                <a:srgbClr val="002060"/>
              </a:solidFill>
              <a:latin typeface="Times New Roman" panose="02020603050405020304" pitchFamily="18" charset="0"/>
              <a:ea typeface="+mn-ea"/>
              <a:cs typeface="Times New Roman" panose="02020603050405020304" pitchFamily="18" charset="0"/>
            </a:rPr>
            <a:t>تم الإعتماد للمداولة الأولي</a:t>
          </a:r>
          <a:endParaRPr lang="en-US" sz="1800" b="0" i="0" dirty="0">
            <a:solidFill>
              <a:srgbClr val="002060"/>
            </a:solidFill>
            <a:latin typeface="Times New Roman" panose="02020603050405020304" pitchFamily="18" charset="0"/>
            <a:ea typeface="+mn-ea"/>
            <a:cs typeface="Times New Roman" panose="02020603050405020304" pitchFamily="18" charset="0"/>
          </a:endParaRPr>
        </a:p>
      </dgm:t>
    </dgm:pt>
    <dgm:pt modelId="{88D69369-9AD3-41F7-BFE2-588202AE36AF}" type="parTrans" cxnId="{930DBBA5-5594-46C3-A248-F99B2CCDECA2}">
      <dgm:prSet/>
      <dgm:spPr/>
      <dgm:t>
        <a:bodyPr/>
        <a:lstStyle/>
        <a:p>
          <a:endParaRPr lang="en-US"/>
        </a:p>
      </dgm:t>
    </dgm:pt>
    <dgm:pt modelId="{F157984A-AEFA-40E4-BCBA-35F9350C551E}" type="sibTrans" cxnId="{930DBBA5-5594-46C3-A248-F99B2CCDECA2}">
      <dgm:prSet/>
      <dgm:spPr/>
      <dgm:t>
        <a:bodyPr/>
        <a:lstStyle/>
        <a:p>
          <a:endParaRPr lang="en-US"/>
        </a:p>
      </dgm:t>
    </dgm:pt>
    <dgm:pt modelId="{216E1CD5-AC27-4D57-A237-FF8D2B253D86}" type="pres">
      <dgm:prSet presAssocID="{A10D6B9A-30A8-47B7-B2F8-FC60301DA700}" presName="rootnode" presStyleCnt="0">
        <dgm:presLayoutVars>
          <dgm:chMax/>
          <dgm:chPref/>
          <dgm:dir/>
          <dgm:animLvl val="lvl"/>
        </dgm:presLayoutVars>
      </dgm:prSet>
      <dgm:spPr/>
      <dgm:t>
        <a:bodyPr/>
        <a:lstStyle/>
        <a:p>
          <a:endParaRPr lang="en-US"/>
        </a:p>
      </dgm:t>
    </dgm:pt>
    <dgm:pt modelId="{F7C0C4C6-46C7-460D-9E8C-EEC6C3BC2952}" type="pres">
      <dgm:prSet presAssocID="{D1BBF45E-8B93-4C1C-A5A5-6B7604CAB397}" presName="composite" presStyleCnt="0"/>
      <dgm:spPr/>
    </dgm:pt>
    <dgm:pt modelId="{D9CEC19B-D3CD-4950-B64D-4200362C52DB}" type="pres">
      <dgm:prSet presAssocID="{D1BBF45E-8B93-4C1C-A5A5-6B7604CAB397}" presName="bentUpArrow1" presStyleLbl="alignImgPlace1" presStyleIdx="0" presStyleCnt="1" custScaleX="84281" custScaleY="84236" custLinFactNeighborX="-11487" custLinFactNeighborY="-24510"/>
      <dgm:spPr>
        <a:xfrm rot="5400000">
          <a:off x="183327" y="1003267"/>
          <a:ext cx="673612" cy="766884"/>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gm:spPr>
    </dgm:pt>
    <dgm:pt modelId="{8C7E6D4A-0330-40B2-B2D7-74C94D3711BA}" type="pres">
      <dgm:prSet presAssocID="{D1BBF45E-8B93-4C1C-A5A5-6B7604CAB397}" presName="ParentText" presStyleLbl="node1" presStyleIdx="0" presStyleCnt="2" custLinFactNeighborX="-662" custLinFactNeighborY="-18134">
        <dgm:presLayoutVars>
          <dgm:chMax val="1"/>
          <dgm:chPref val="1"/>
          <dgm:bulletEnabled val="1"/>
        </dgm:presLayoutVars>
      </dgm:prSet>
      <dgm:spPr>
        <a:prstGeom prst="roundRect">
          <a:avLst>
            <a:gd name="adj" fmla="val 16670"/>
          </a:avLst>
        </a:prstGeom>
      </dgm:spPr>
      <dgm:t>
        <a:bodyPr/>
        <a:lstStyle/>
        <a:p>
          <a:endParaRPr lang="en-US"/>
        </a:p>
      </dgm:t>
    </dgm:pt>
    <dgm:pt modelId="{9C563B17-4A2A-4C33-BD71-C0B2C015B189}" type="pres">
      <dgm:prSet presAssocID="{D1BBF45E-8B93-4C1C-A5A5-6B7604CAB397}" presName="ChildText" presStyleLbl="revTx" presStyleIdx="0" presStyleCnt="2" custScaleX="281677" custLinFactNeighborX="97356" custLinFactNeighborY="-16591">
        <dgm:presLayoutVars>
          <dgm:chMax val="0"/>
          <dgm:chPref val="0"/>
          <dgm:bulletEnabled val="1"/>
        </dgm:presLayoutVars>
      </dgm:prSet>
      <dgm:spPr>
        <a:prstGeom prst="rect">
          <a:avLst/>
        </a:prstGeom>
      </dgm:spPr>
      <dgm:t>
        <a:bodyPr/>
        <a:lstStyle/>
        <a:p>
          <a:endParaRPr lang="en-US"/>
        </a:p>
      </dgm:t>
    </dgm:pt>
    <dgm:pt modelId="{E8AC8054-DAB6-430E-AC1E-6A2659288AE1}" type="pres">
      <dgm:prSet presAssocID="{F5297186-67EB-4105-A0B9-F144838128F2}" presName="sibTrans" presStyleCnt="0"/>
      <dgm:spPr/>
    </dgm:pt>
    <dgm:pt modelId="{F3297631-F0D6-4B44-886E-9282683810E4}" type="pres">
      <dgm:prSet presAssocID="{DDE91DBE-B7E8-4350-AF06-3514D4BCA38E}" presName="composite" presStyleCnt="0"/>
      <dgm:spPr/>
    </dgm:pt>
    <dgm:pt modelId="{E39E613E-1E9C-4177-8F40-DE3F949FD85C}" type="pres">
      <dgm:prSet presAssocID="{DDE91DBE-B7E8-4350-AF06-3514D4BCA38E}" presName="ParentText" presStyleLbl="node1" presStyleIdx="1" presStyleCnt="2" custLinFactNeighborX="-40142" custLinFactNeighborY="-7843">
        <dgm:presLayoutVars>
          <dgm:chMax val="1"/>
          <dgm:chPref val="1"/>
          <dgm:bulletEnabled val="1"/>
        </dgm:presLayoutVars>
      </dgm:prSet>
      <dgm:spPr>
        <a:prstGeom prst="roundRect">
          <a:avLst>
            <a:gd name="adj" fmla="val 16670"/>
          </a:avLst>
        </a:prstGeom>
      </dgm:spPr>
      <dgm:t>
        <a:bodyPr/>
        <a:lstStyle/>
        <a:p>
          <a:endParaRPr lang="en-US"/>
        </a:p>
      </dgm:t>
    </dgm:pt>
    <dgm:pt modelId="{96EFFEF2-55F6-40B9-97EC-2695E5BAC030}" type="pres">
      <dgm:prSet presAssocID="{DDE91DBE-B7E8-4350-AF06-3514D4BCA38E}" presName="FinalChildText" presStyleLbl="revTx" presStyleIdx="1" presStyleCnt="2" custScaleX="166356" custLinFactNeighborX="-12296" custLinFactNeighborY="-9364">
        <dgm:presLayoutVars>
          <dgm:chMax val="0"/>
          <dgm:chPref val="0"/>
          <dgm:bulletEnabled val="1"/>
        </dgm:presLayoutVars>
      </dgm:prSet>
      <dgm:spPr>
        <a:prstGeom prst="rect">
          <a:avLst/>
        </a:prstGeom>
      </dgm:spPr>
      <dgm:t>
        <a:bodyPr/>
        <a:lstStyle/>
        <a:p>
          <a:endParaRPr lang="en-US"/>
        </a:p>
      </dgm:t>
    </dgm:pt>
  </dgm:ptLst>
  <dgm:cxnLst>
    <dgm:cxn modelId="{930DBBA5-5594-46C3-A248-F99B2CCDECA2}" srcId="{DDE91DBE-B7E8-4350-AF06-3514D4BCA38E}" destId="{E73EAEC3-9A26-4506-96A2-8CA599B71DBA}" srcOrd="0" destOrd="0" parTransId="{88D69369-9AD3-41F7-BFE2-588202AE36AF}" sibTransId="{F157984A-AEFA-40E4-BCBA-35F9350C551E}"/>
    <dgm:cxn modelId="{D4F0C96B-B89F-4359-A8C3-BBDC6439C013}" type="presOf" srcId="{4FF46611-3724-4D77-B9E6-A7575CE649D4}" destId="{9C563B17-4A2A-4C33-BD71-C0B2C015B189}" srcOrd="0" destOrd="0" presId="urn:microsoft.com/office/officeart/2005/8/layout/StepDownProcess"/>
    <dgm:cxn modelId="{A48C318E-9554-4492-8763-720120F34681}" type="presOf" srcId="{A10D6B9A-30A8-47B7-B2F8-FC60301DA700}" destId="{216E1CD5-AC27-4D57-A237-FF8D2B253D86}" srcOrd="0" destOrd="0" presId="urn:microsoft.com/office/officeart/2005/8/layout/StepDownProcess"/>
    <dgm:cxn modelId="{2516837F-E784-40B6-AFCD-AACECFCE7CCB}" type="presOf" srcId="{E73EAEC3-9A26-4506-96A2-8CA599B71DBA}" destId="{96EFFEF2-55F6-40B9-97EC-2695E5BAC030}" srcOrd="0" destOrd="0" presId="urn:microsoft.com/office/officeart/2005/8/layout/StepDownProcess"/>
    <dgm:cxn modelId="{6820FA46-DB1C-41A6-B92C-F63BFADB10E6}" type="presOf" srcId="{DDE91DBE-B7E8-4350-AF06-3514D4BCA38E}" destId="{E39E613E-1E9C-4177-8F40-DE3F949FD85C}" srcOrd="0" destOrd="0" presId="urn:microsoft.com/office/officeart/2005/8/layout/StepDownProcess"/>
    <dgm:cxn modelId="{EAFDD707-DA66-49A9-B93C-CFC6182D3265}" srcId="{A10D6B9A-30A8-47B7-B2F8-FC60301DA700}" destId="{DDE91DBE-B7E8-4350-AF06-3514D4BCA38E}" srcOrd="1" destOrd="0" parTransId="{F96554A9-3585-4490-A86E-1FB2E621C7DD}" sibTransId="{5F31D222-E8ED-438D-91BD-71513E9F57D6}"/>
    <dgm:cxn modelId="{C04FFF77-9C12-49FD-B9F7-8506714BB9E8}" srcId="{D1BBF45E-8B93-4C1C-A5A5-6B7604CAB397}" destId="{4FF46611-3724-4D77-B9E6-A7575CE649D4}" srcOrd="0" destOrd="0" parTransId="{9CA9EB27-7DEC-4BE5-B5A2-264A028530BE}" sibTransId="{3B48CF87-2BA3-4A84-B1BF-DEA4C64F8CB4}"/>
    <dgm:cxn modelId="{FE8271CE-D12B-40D0-A052-27121FE7CF23}" srcId="{A10D6B9A-30A8-47B7-B2F8-FC60301DA700}" destId="{D1BBF45E-8B93-4C1C-A5A5-6B7604CAB397}" srcOrd="0" destOrd="0" parTransId="{39057843-E497-457F-A909-A24B58595FBA}" sibTransId="{F5297186-67EB-4105-A0B9-F144838128F2}"/>
    <dgm:cxn modelId="{6892F35C-71DF-4FCE-917C-5D127619AD9B}" type="presOf" srcId="{D1BBF45E-8B93-4C1C-A5A5-6B7604CAB397}" destId="{8C7E6D4A-0330-40B2-B2D7-74C94D3711BA}" srcOrd="0" destOrd="0" presId="urn:microsoft.com/office/officeart/2005/8/layout/StepDownProcess"/>
    <dgm:cxn modelId="{910F841F-0684-46EF-9EC4-D926685D9196}" type="presParOf" srcId="{216E1CD5-AC27-4D57-A237-FF8D2B253D86}" destId="{F7C0C4C6-46C7-460D-9E8C-EEC6C3BC2952}" srcOrd="0" destOrd="0" presId="urn:microsoft.com/office/officeart/2005/8/layout/StepDownProcess"/>
    <dgm:cxn modelId="{1031D570-D591-4EC0-9C87-4F4D2838403D}" type="presParOf" srcId="{F7C0C4C6-46C7-460D-9E8C-EEC6C3BC2952}" destId="{D9CEC19B-D3CD-4950-B64D-4200362C52DB}" srcOrd="0" destOrd="0" presId="urn:microsoft.com/office/officeart/2005/8/layout/StepDownProcess"/>
    <dgm:cxn modelId="{C1D39D08-5300-410E-9AD9-6945FC20D046}" type="presParOf" srcId="{F7C0C4C6-46C7-460D-9E8C-EEC6C3BC2952}" destId="{8C7E6D4A-0330-40B2-B2D7-74C94D3711BA}" srcOrd="1" destOrd="0" presId="urn:microsoft.com/office/officeart/2005/8/layout/StepDownProcess"/>
    <dgm:cxn modelId="{41256A95-EC1E-4074-B3FD-9E907742A5AF}" type="presParOf" srcId="{F7C0C4C6-46C7-460D-9E8C-EEC6C3BC2952}" destId="{9C563B17-4A2A-4C33-BD71-C0B2C015B189}" srcOrd="2" destOrd="0" presId="urn:microsoft.com/office/officeart/2005/8/layout/StepDownProcess"/>
    <dgm:cxn modelId="{F9E04F7E-FEEA-4999-B5A0-B2BE81D317ED}" type="presParOf" srcId="{216E1CD5-AC27-4D57-A237-FF8D2B253D86}" destId="{E8AC8054-DAB6-430E-AC1E-6A2659288AE1}" srcOrd="1" destOrd="0" presId="urn:microsoft.com/office/officeart/2005/8/layout/StepDownProcess"/>
    <dgm:cxn modelId="{BC3E4494-2BAB-4B3F-B099-D6230DA9C280}" type="presParOf" srcId="{216E1CD5-AC27-4D57-A237-FF8D2B253D86}" destId="{F3297631-F0D6-4B44-886E-9282683810E4}" srcOrd="2" destOrd="0" presId="urn:microsoft.com/office/officeart/2005/8/layout/StepDownProcess"/>
    <dgm:cxn modelId="{17B7C606-66ED-4618-B7EF-80AC77AA7625}" type="presParOf" srcId="{F3297631-F0D6-4B44-886E-9282683810E4}" destId="{E39E613E-1E9C-4177-8F40-DE3F949FD85C}" srcOrd="0" destOrd="0" presId="urn:microsoft.com/office/officeart/2005/8/layout/StepDownProcess"/>
    <dgm:cxn modelId="{BFE7AAFE-D5E2-4B0C-A94B-4CA62FEB0F57}" type="presParOf" srcId="{F3297631-F0D6-4B44-886E-9282683810E4}" destId="{96EFFEF2-55F6-40B9-97EC-2695E5BAC030}" srcOrd="1" destOrd="0" presId="urn:microsoft.com/office/officeart/2005/8/layout/StepDownProcess"/>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3A3F3B-132A-486B-80E0-A5A2384CBA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DE4F7D-5BFB-451B-A099-C8CF7EE7A07F}">
      <dgm:prSet custT="1"/>
      <dgm:spPr/>
      <dgm:t>
        <a:bodyPr/>
        <a:lstStyle/>
        <a:p>
          <a:pPr algn="r" rtl="1"/>
          <a:r>
            <a:rPr lang="ar-EG" sz="2400" dirty="0"/>
            <a:t>تشمل متطلبات إنشاء والحفاظ على مناطق خالية من الآفات كإجراء صحة نباتية من قبل المنظمات القطرية لوقاية النباتات ما يلي:</a:t>
          </a:r>
          <a:endParaRPr lang="en-US" sz="2400" dirty="0"/>
        </a:p>
      </dgm:t>
    </dgm:pt>
    <dgm:pt modelId="{414D9DCE-757A-4394-9CA4-3D2317EA646E}" type="parTrans" cxnId="{9649CC83-4E14-49D9-9145-D387A57AA0EA}">
      <dgm:prSet/>
      <dgm:spPr/>
      <dgm:t>
        <a:bodyPr/>
        <a:lstStyle/>
        <a:p>
          <a:endParaRPr lang="en-US"/>
        </a:p>
      </dgm:t>
    </dgm:pt>
    <dgm:pt modelId="{421F4F94-3EB5-413B-BEC6-9FE79EF7190E}" type="sibTrans" cxnId="{9649CC83-4E14-49D9-9145-D387A57AA0EA}">
      <dgm:prSet/>
      <dgm:spPr/>
      <dgm:t>
        <a:bodyPr/>
        <a:lstStyle/>
        <a:p>
          <a:endParaRPr lang="en-US"/>
        </a:p>
      </dgm:t>
    </dgm:pt>
    <dgm:pt modelId="{F58927E0-3741-4234-8BF1-039F388AE1BD}">
      <dgm:prSet custT="1"/>
      <dgm:spPr/>
      <dgm:t>
        <a:bodyPr/>
        <a:lstStyle/>
        <a:p>
          <a:pPr algn="r" rtl="1">
            <a:buFont typeface="Times New Roman" panose="02020603050405020304" pitchFamily="18" charset="0"/>
            <a:buChar char="-"/>
          </a:pPr>
          <a:r>
            <a:rPr lang="ar-EG" sz="2600" dirty="0">
              <a:solidFill>
                <a:srgbClr val="002060"/>
              </a:solidFill>
            </a:rPr>
            <a:t>أنظمة تثبت الخلو من الآفات؛</a:t>
          </a:r>
          <a:endParaRPr lang="en-US" sz="2600" dirty="0">
            <a:solidFill>
              <a:srgbClr val="002060"/>
            </a:solidFill>
          </a:endParaRPr>
        </a:p>
      </dgm:t>
    </dgm:pt>
    <dgm:pt modelId="{ECAA26D2-828E-4F03-9796-0D7B78DA88DD}" type="parTrans" cxnId="{45252C40-7D73-46C9-B4B0-92A4A6BFEF2E}">
      <dgm:prSet/>
      <dgm:spPr/>
      <dgm:t>
        <a:bodyPr/>
        <a:lstStyle/>
        <a:p>
          <a:endParaRPr lang="en-US"/>
        </a:p>
      </dgm:t>
    </dgm:pt>
    <dgm:pt modelId="{F45D925F-29F0-4E5D-977E-699D3E124713}" type="sibTrans" cxnId="{45252C40-7D73-46C9-B4B0-92A4A6BFEF2E}">
      <dgm:prSet/>
      <dgm:spPr/>
      <dgm:t>
        <a:bodyPr/>
        <a:lstStyle/>
        <a:p>
          <a:endParaRPr lang="en-US"/>
        </a:p>
      </dgm:t>
    </dgm:pt>
    <dgm:pt modelId="{7F86C068-B5D5-4A5A-936C-B65B938BE0B8}">
      <dgm:prSet custT="1"/>
      <dgm:spPr/>
      <dgm:t>
        <a:bodyPr/>
        <a:lstStyle/>
        <a:p>
          <a:pPr algn="r" rtl="1">
            <a:buFont typeface="Times New Roman" panose="02020603050405020304" pitchFamily="18" charset="0"/>
            <a:buChar char="-"/>
          </a:pPr>
          <a:r>
            <a:rPr lang="ar-EG" sz="2600" dirty="0">
              <a:solidFill>
                <a:srgbClr val="002060"/>
              </a:solidFill>
            </a:rPr>
            <a:t>أنظمة للحفاظ على الخلو من الآفات؛</a:t>
          </a:r>
          <a:endParaRPr lang="en-US" sz="2600" dirty="0">
            <a:solidFill>
              <a:srgbClr val="002060"/>
            </a:solidFill>
          </a:endParaRPr>
        </a:p>
      </dgm:t>
    </dgm:pt>
    <dgm:pt modelId="{D596A65C-C6F9-4721-BEBB-75D06DC1C053}" type="parTrans" cxnId="{D9142E2B-B111-4DF9-9059-25005DA1B5D7}">
      <dgm:prSet/>
      <dgm:spPr/>
      <dgm:t>
        <a:bodyPr/>
        <a:lstStyle/>
        <a:p>
          <a:endParaRPr lang="en-US"/>
        </a:p>
      </dgm:t>
    </dgm:pt>
    <dgm:pt modelId="{12EE4A91-4707-4622-AFA6-2D37D8DC2DBF}" type="sibTrans" cxnId="{D9142E2B-B111-4DF9-9059-25005DA1B5D7}">
      <dgm:prSet/>
      <dgm:spPr/>
      <dgm:t>
        <a:bodyPr/>
        <a:lstStyle/>
        <a:p>
          <a:endParaRPr lang="en-US"/>
        </a:p>
      </dgm:t>
    </dgm:pt>
    <dgm:pt modelId="{C7C2F2AA-8BCC-46BD-A255-8B4684D93FA2}">
      <dgm:prSet custT="1"/>
      <dgm:spPr/>
      <dgm:t>
        <a:bodyPr/>
        <a:lstStyle/>
        <a:p>
          <a:pPr algn="r" rtl="1">
            <a:buFont typeface="Times New Roman" panose="02020603050405020304" pitchFamily="18" charset="0"/>
            <a:buChar char="-"/>
          </a:pPr>
          <a:r>
            <a:rPr lang="ar-EG" sz="2600" dirty="0">
              <a:solidFill>
                <a:srgbClr val="002060"/>
              </a:solidFill>
            </a:rPr>
            <a:t>التحقق من أن الخلو من الآفات قد تم تحقيقه أو الحفاظ عليه؛</a:t>
          </a:r>
          <a:endParaRPr lang="en-US" sz="2600" dirty="0">
            <a:solidFill>
              <a:srgbClr val="002060"/>
            </a:solidFill>
          </a:endParaRPr>
        </a:p>
      </dgm:t>
    </dgm:pt>
    <dgm:pt modelId="{D8268A2B-6BEE-4CB8-B481-EF292F5AF163}" type="parTrans" cxnId="{52D4B2E6-4FBB-44EA-80A8-9A2A0BE58ECB}">
      <dgm:prSet/>
      <dgm:spPr/>
      <dgm:t>
        <a:bodyPr/>
        <a:lstStyle/>
        <a:p>
          <a:endParaRPr lang="en-US"/>
        </a:p>
      </dgm:t>
    </dgm:pt>
    <dgm:pt modelId="{D072B204-5B82-41D6-9595-B16414F88603}" type="sibTrans" cxnId="{52D4B2E6-4FBB-44EA-80A8-9A2A0BE58ECB}">
      <dgm:prSet/>
      <dgm:spPr/>
      <dgm:t>
        <a:bodyPr/>
        <a:lstStyle/>
        <a:p>
          <a:endParaRPr lang="en-US"/>
        </a:p>
      </dgm:t>
    </dgm:pt>
    <dgm:pt modelId="{AFFC1CA5-37B3-453E-9B7D-9733EEC91E6A}">
      <dgm:prSet custT="1"/>
      <dgm:spPr/>
      <dgm:t>
        <a:bodyPr/>
        <a:lstStyle/>
        <a:p>
          <a:pPr algn="r" rtl="1">
            <a:buFont typeface="Times New Roman" panose="02020603050405020304" pitchFamily="18" charset="0"/>
            <a:buChar char="-"/>
          </a:pPr>
          <a:r>
            <a:rPr lang="ar-EG" sz="2600" dirty="0">
              <a:solidFill>
                <a:srgbClr val="002060"/>
              </a:solidFill>
            </a:rPr>
            <a:t>الإجراءات التصحيحية لاكتشاف الآفات؛</a:t>
          </a:r>
          <a:endParaRPr lang="en-US" sz="2600" dirty="0">
            <a:solidFill>
              <a:srgbClr val="002060"/>
            </a:solidFill>
          </a:endParaRPr>
        </a:p>
      </dgm:t>
    </dgm:pt>
    <dgm:pt modelId="{C0904DBD-E284-42A5-B8DD-D6327C9EBB0E}" type="parTrans" cxnId="{DF02A615-6B7A-40D7-8162-8854A0F03CE3}">
      <dgm:prSet/>
      <dgm:spPr/>
      <dgm:t>
        <a:bodyPr/>
        <a:lstStyle/>
        <a:p>
          <a:endParaRPr lang="en-US"/>
        </a:p>
      </dgm:t>
    </dgm:pt>
    <dgm:pt modelId="{9304AFAC-55BA-41C1-B193-CF06EAE50171}" type="sibTrans" cxnId="{DF02A615-6B7A-40D7-8162-8854A0F03CE3}">
      <dgm:prSet/>
      <dgm:spPr/>
      <dgm:t>
        <a:bodyPr/>
        <a:lstStyle/>
        <a:p>
          <a:endParaRPr lang="en-US"/>
        </a:p>
      </dgm:t>
    </dgm:pt>
    <dgm:pt modelId="{D184E788-EEA8-4206-9176-76DC3DFB78F3}">
      <dgm:prSet custT="1"/>
      <dgm:spPr/>
      <dgm:t>
        <a:bodyPr/>
        <a:lstStyle/>
        <a:p>
          <a:pPr algn="r" rtl="1">
            <a:buFont typeface="Times New Roman" panose="02020603050405020304" pitchFamily="18" charset="0"/>
            <a:buChar char="-"/>
          </a:pPr>
          <a:r>
            <a:rPr lang="ar-EG" sz="2600" dirty="0">
              <a:solidFill>
                <a:srgbClr val="002060"/>
              </a:solidFill>
            </a:rPr>
            <a:t>توثيق الأنظمة المذكورة أعلاه ونظم حفظ السجلات المناسب؛</a:t>
          </a:r>
          <a:endParaRPr lang="en-US" sz="2600" dirty="0">
            <a:solidFill>
              <a:srgbClr val="002060"/>
            </a:solidFill>
          </a:endParaRPr>
        </a:p>
      </dgm:t>
    </dgm:pt>
    <dgm:pt modelId="{770A55CC-911A-4CD6-8E12-7EC89D2BCDE9}" type="parTrans" cxnId="{C89CD4E5-585A-48AE-98CD-97E6D3C49C90}">
      <dgm:prSet/>
      <dgm:spPr/>
      <dgm:t>
        <a:bodyPr/>
        <a:lstStyle/>
        <a:p>
          <a:endParaRPr lang="en-US"/>
        </a:p>
      </dgm:t>
    </dgm:pt>
    <dgm:pt modelId="{3C3FD79F-278D-49DD-BE92-F119BFB88CD4}" type="sibTrans" cxnId="{C89CD4E5-585A-48AE-98CD-97E6D3C49C90}">
      <dgm:prSet/>
      <dgm:spPr/>
      <dgm:t>
        <a:bodyPr/>
        <a:lstStyle/>
        <a:p>
          <a:endParaRPr lang="en-US"/>
        </a:p>
      </dgm:t>
    </dgm:pt>
    <dgm:pt modelId="{2BC6E2EA-AACE-409A-B329-738520C612E3}">
      <dgm:prSet custT="1"/>
      <dgm:spPr/>
      <dgm:t>
        <a:bodyPr/>
        <a:lstStyle/>
        <a:p>
          <a:pPr algn="r" rtl="1">
            <a:buSzPts val="1100"/>
            <a:buFont typeface="Times New Roman" panose="02020603050405020304" pitchFamily="18" charset="0"/>
            <a:buChar char="-"/>
          </a:pPr>
          <a:r>
            <a:rPr lang="ar-EG" sz="2600" dirty="0">
              <a:solidFill>
                <a:srgbClr val="002060"/>
              </a:solidFill>
            </a:rPr>
            <a:t>الشفافية والتواصل مع أصحاب المصلحة المعنيين.</a:t>
          </a:r>
          <a:endParaRPr lang="en-US" sz="2600" dirty="0">
            <a:solidFill>
              <a:srgbClr val="002060"/>
            </a:solidFill>
          </a:endParaRPr>
        </a:p>
      </dgm:t>
    </dgm:pt>
    <dgm:pt modelId="{EE65B8B6-290F-4945-8FB8-7630B07DC158}" type="parTrans" cxnId="{B65492F3-E10D-4561-916D-ACC77BEA6638}">
      <dgm:prSet/>
      <dgm:spPr/>
      <dgm:t>
        <a:bodyPr/>
        <a:lstStyle/>
        <a:p>
          <a:endParaRPr lang="en-US"/>
        </a:p>
      </dgm:t>
    </dgm:pt>
    <dgm:pt modelId="{E0D9219B-9854-4354-8FED-353FDBF8584B}" type="sibTrans" cxnId="{B65492F3-E10D-4561-916D-ACC77BEA6638}">
      <dgm:prSet/>
      <dgm:spPr/>
      <dgm:t>
        <a:bodyPr/>
        <a:lstStyle/>
        <a:p>
          <a:endParaRPr lang="en-US"/>
        </a:p>
      </dgm:t>
    </dgm:pt>
    <dgm:pt modelId="{C668E8AE-94F0-4F55-AF3F-6C7FF80F5AE2}" type="pres">
      <dgm:prSet presAssocID="{6D3A3F3B-132A-486B-80E0-A5A2384CBA79}" presName="linear" presStyleCnt="0">
        <dgm:presLayoutVars>
          <dgm:animLvl val="lvl"/>
          <dgm:resizeHandles val="exact"/>
        </dgm:presLayoutVars>
      </dgm:prSet>
      <dgm:spPr/>
      <dgm:t>
        <a:bodyPr/>
        <a:lstStyle/>
        <a:p>
          <a:endParaRPr lang="en-US"/>
        </a:p>
      </dgm:t>
    </dgm:pt>
    <dgm:pt modelId="{C10D7E15-E16A-4150-A979-821E85FFF1C4}" type="pres">
      <dgm:prSet presAssocID="{3ADE4F7D-5BFB-451B-A099-C8CF7EE7A07F}" presName="parentText" presStyleLbl="node1" presStyleIdx="0" presStyleCnt="1" custLinFactNeighborY="-3328">
        <dgm:presLayoutVars>
          <dgm:chMax val="0"/>
          <dgm:bulletEnabled val="1"/>
        </dgm:presLayoutVars>
      </dgm:prSet>
      <dgm:spPr/>
      <dgm:t>
        <a:bodyPr/>
        <a:lstStyle/>
        <a:p>
          <a:endParaRPr lang="en-US"/>
        </a:p>
      </dgm:t>
    </dgm:pt>
    <dgm:pt modelId="{7753D073-8C96-4126-832F-0840B141FC27}" type="pres">
      <dgm:prSet presAssocID="{3ADE4F7D-5BFB-451B-A099-C8CF7EE7A07F}" presName="childText" presStyleLbl="revTx" presStyleIdx="0" presStyleCnt="1">
        <dgm:presLayoutVars>
          <dgm:bulletEnabled val="1"/>
        </dgm:presLayoutVars>
      </dgm:prSet>
      <dgm:spPr/>
      <dgm:t>
        <a:bodyPr/>
        <a:lstStyle/>
        <a:p>
          <a:endParaRPr lang="en-US"/>
        </a:p>
      </dgm:t>
    </dgm:pt>
  </dgm:ptLst>
  <dgm:cxnLst>
    <dgm:cxn modelId="{45252C40-7D73-46C9-B4B0-92A4A6BFEF2E}" srcId="{3ADE4F7D-5BFB-451B-A099-C8CF7EE7A07F}" destId="{F58927E0-3741-4234-8BF1-039F388AE1BD}" srcOrd="0" destOrd="0" parTransId="{ECAA26D2-828E-4F03-9796-0D7B78DA88DD}" sibTransId="{F45D925F-29F0-4E5D-977E-699D3E124713}"/>
    <dgm:cxn modelId="{45817946-C5C4-4893-B7E8-906027F9899D}" type="presOf" srcId="{D184E788-EEA8-4206-9176-76DC3DFB78F3}" destId="{7753D073-8C96-4126-832F-0840B141FC27}" srcOrd="0" destOrd="4" presId="urn:microsoft.com/office/officeart/2005/8/layout/vList2"/>
    <dgm:cxn modelId="{D9142E2B-B111-4DF9-9059-25005DA1B5D7}" srcId="{3ADE4F7D-5BFB-451B-A099-C8CF7EE7A07F}" destId="{7F86C068-B5D5-4A5A-936C-B65B938BE0B8}" srcOrd="1" destOrd="0" parTransId="{D596A65C-C6F9-4721-BEBB-75D06DC1C053}" sibTransId="{12EE4A91-4707-4622-AFA6-2D37D8DC2DBF}"/>
    <dgm:cxn modelId="{0B2A71F9-8DE2-476D-AEF1-2045BEE97E6C}" type="presOf" srcId="{6D3A3F3B-132A-486B-80E0-A5A2384CBA79}" destId="{C668E8AE-94F0-4F55-AF3F-6C7FF80F5AE2}" srcOrd="0" destOrd="0" presId="urn:microsoft.com/office/officeart/2005/8/layout/vList2"/>
    <dgm:cxn modelId="{9649CC83-4E14-49D9-9145-D387A57AA0EA}" srcId="{6D3A3F3B-132A-486B-80E0-A5A2384CBA79}" destId="{3ADE4F7D-5BFB-451B-A099-C8CF7EE7A07F}" srcOrd="0" destOrd="0" parTransId="{414D9DCE-757A-4394-9CA4-3D2317EA646E}" sibTransId="{421F4F94-3EB5-413B-BEC6-9FE79EF7190E}"/>
    <dgm:cxn modelId="{76361816-FC57-48DD-83EA-7EBAA34F71F1}" type="presOf" srcId="{C7C2F2AA-8BCC-46BD-A255-8B4684D93FA2}" destId="{7753D073-8C96-4126-832F-0840B141FC27}" srcOrd="0" destOrd="2" presId="urn:microsoft.com/office/officeart/2005/8/layout/vList2"/>
    <dgm:cxn modelId="{DF02A615-6B7A-40D7-8162-8854A0F03CE3}" srcId="{3ADE4F7D-5BFB-451B-A099-C8CF7EE7A07F}" destId="{AFFC1CA5-37B3-453E-9B7D-9733EEC91E6A}" srcOrd="3" destOrd="0" parTransId="{C0904DBD-E284-42A5-B8DD-D6327C9EBB0E}" sibTransId="{9304AFAC-55BA-41C1-B193-CF06EAE50171}"/>
    <dgm:cxn modelId="{52D4B2E6-4FBB-44EA-80A8-9A2A0BE58ECB}" srcId="{3ADE4F7D-5BFB-451B-A099-C8CF7EE7A07F}" destId="{C7C2F2AA-8BCC-46BD-A255-8B4684D93FA2}" srcOrd="2" destOrd="0" parTransId="{D8268A2B-6BEE-4CB8-B481-EF292F5AF163}" sibTransId="{D072B204-5B82-41D6-9595-B16414F88603}"/>
    <dgm:cxn modelId="{ABE78C11-B748-4C71-AF21-FCDFB42EE8EF}" type="presOf" srcId="{2BC6E2EA-AACE-409A-B329-738520C612E3}" destId="{7753D073-8C96-4126-832F-0840B141FC27}" srcOrd="0" destOrd="5" presId="urn:microsoft.com/office/officeart/2005/8/layout/vList2"/>
    <dgm:cxn modelId="{D20CBC37-CA56-4159-9D42-A398F6840B1C}" type="presOf" srcId="{3ADE4F7D-5BFB-451B-A099-C8CF7EE7A07F}" destId="{C10D7E15-E16A-4150-A979-821E85FFF1C4}" srcOrd="0" destOrd="0" presId="urn:microsoft.com/office/officeart/2005/8/layout/vList2"/>
    <dgm:cxn modelId="{C89CD4E5-585A-48AE-98CD-97E6D3C49C90}" srcId="{3ADE4F7D-5BFB-451B-A099-C8CF7EE7A07F}" destId="{D184E788-EEA8-4206-9176-76DC3DFB78F3}" srcOrd="4" destOrd="0" parTransId="{770A55CC-911A-4CD6-8E12-7EC89D2BCDE9}" sibTransId="{3C3FD79F-278D-49DD-BE92-F119BFB88CD4}"/>
    <dgm:cxn modelId="{B65492F3-E10D-4561-916D-ACC77BEA6638}" srcId="{3ADE4F7D-5BFB-451B-A099-C8CF7EE7A07F}" destId="{2BC6E2EA-AACE-409A-B329-738520C612E3}" srcOrd="5" destOrd="0" parTransId="{EE65B8B6-290F-4945-8FB8-7630B07DC158}" sibTransId="{E0D9219B-9854-4354-8FED-353FDBF8584B}"/>
    <dgm:cxn modelId="{F96353FC-E8AC-4EDE-899E-4071DCE91F95}" type="presOf" srcId="{AFFC1CA5-37B3-453E-9B7D-9733EEC91E6A}" destId="{7753D073-8C96-4126-832F-0840B141FC27}" srcOrd="0" destOrd="3" presId="urn:microsoft.com/office/officeart/2005/8/layout/vList2"/>
    <dgm:cxn modelId="{9BE44CD9-506E-4FAC-B16F-E8DEC05CC459}" type="presOf" srcId="{F58927E0-3741-4234-8BF1-039F388AE1BD}" destId="{7753D073-8C96-4126-832F-0840B141FC27}" srcOrd="0" destOrd="0" presId="urn:microsoft.com/office/officeart/2005/8/layout/vList2"/>
    <dgm:cxn modelId="{4234B1C5-423F-41AA-A442-C5B996CECECC}" type="presOf" srcId="{7F86C068-B5D5-4A5A-936C-B65B938BE0B8}" destId="{7753D073-8C96-4126-832F-0840B141FC27}" srcOrd="0" destOrd="1" presId="urn:microsoft.com/office/officeart/2005/8/layout/vList2"/>
    <dgm:cxn modelId="{666123E1-8804-436A-974E-725A90E3C6DD}" type="presParOf" srcId="{C668E8AE-94F0-4F55-AF3F-6C7FF80F5AE2}" destId="{C10D7E15-E16A-4150-A979-821E85FFF1C4}" srcOrd="0" destOrd="0" presId="urn:microsoft.com/office/officeart/2005/8/layout/vList2"/>
    <dgm:cxn modelId="{24D7D973-4DE5-4EBE-BF21-71E02D9D3904}" type="presParOf" srcId="{C668E8AE-94F0-4F55-AF3F-6C7FF80F5AE2}" destId="{7753D073-8C96-4126-832F-0840B141FC2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80AA54-D3CD-482E-BC95-015368BE74E6}" type="doc">
      <dgm:prSet loTypeId="urn:microsoft.com/office/officeart/2005/8/layout/vList6" loCatId="list" qsTypeId="urn:microsoft.com/office/officeart/2005/8/quickstyle/simple1" qsCatId="simple" csTypeId="urn:microsoft.com/office/officeart/2005/8/colors/accent6_2" csCatId="accent6" phldr="1"/>
      <dgm:spPr/>
      <dgm:t>
        <a:bodyPr/>
        <a:lstStyle/>
        <a:p>
          <a:endParaRPr lang="en-GB"/>
        </a:p>
      </dgm:t>
    </dgm:pt>
    <dgm:pt modelId="{614597F1-1025-4203-9D07-8892720C9A38}">
      <dgm:prSet phldrT="[Text]" custT="1"/>
      <dgm:spPr>
        <a:scene3d>
          <a:camera prst="orthographicFront"/>
          <a:lightRig rig="threePt" dir="t"/>
        </a:scene3d>
        <a:sp3d>
          <a:bevelT/>
        </a:sp3d>
      </dgm:spPr>
      <dgm:t>
        <a:bodyPr/>
        <a:lstStyle/>
        <a:p>
          <a:r>
            <a:rPr lang="ar-EG" sz="1600" b="1" dirty="0">
              <a:latin typeface="Calibri (body)"/>
              <a:cs typeface="Arial" panose="020B0604020202020204" pitchFamily="34" charset="0"/>
            </a:rPr>
            <a:t>متطلبات المراقبة</a:t>
          </a:r>
          <a:endParaRPr lang="en-GB" sz="1600" b="1" dirty="0">
            <a:latin typeface="Calibri (body)"/>
            <a:cs typeface="Arial" panose="020B0604020202020204" pitchFamily="34" charset="0"/>
          </a:endParaRPr>
        </a:p>
      </dgm:t>
    </dgm:pt>
    <dgm:pt modelId="{0C02BDCB-E4E7-43FB-86DF-715A2B14C27E}" type="parTrans" cxnId="{CC5E461C-AC79-4AFE-9439-EF9B7B3A34BE}">
      <dgm:prSet/>
      <dgm:spPr/>
      <dgm:t>
        <a:bodyPr/>
        <a:lstStyle/>
        <a:p>
          <a:endParaRPr lang="en-GB">
            <a:latin typeface="Calibri (body)"/>
            <a:cs typeface="Arial" panose="020B0604020202020204" pitchFamily="34" charset="0"/>
          </a:endParaRPr>
        </a:p>
      </dgm:t>
    </dgm:pt>
    <dgm:pt modelId="{5310BB26-1F2D-40F7-9B26-17E94BB6573C}" type="sibTrans" cxnId="{CC5E461C-AC79-4AFE-9439-EF9B7B3A34BE}">
      <dgm:prSet/>
      <dgm:spPr/>
      <dgm:t>
        <a:bodyPr/>
        <a:lstStyle/>
        <a:p>
          <a:endParaRPr lang="en-GB">
            <a:latin typeface="Calibri (body)"/>
            <a:cs typeface="Arial" panose="020B0604020202020204" pitchFamily="34" charset="0"/>
          </a:endParaRPr>
        </a:p>
      </dgm:t>
    </dgm:pt>
    <dgm:pt modelId="{ED5CF58D-C5F5-4AF1-B8F9-A18DB677A57D}">
      <dgm:prSet custT="1"/>
      <dgm:spPr/>
      <dgm:t>
        <a:bodyPr/>
        <a:lstStyle/>
        <a:p>
          <a:pPr algn="just" rtl="1">
            <a:buFontTx/>
            <a:buNone/>
          </a:pPr>
          <a:r>
            <a:rPr lang="ar-EG" sz="1800" dirty="0"/>
            <a:t>يجب أن تستند اشتراطات الاستيراد على مستوى مخاطر الآفات، على سبيل المثال، النظر في الاحتمال الفعلي لارتباط الآفات بمسارات تجارية محددة.</a:t>
          </a:r>
          <a:endParaRPr lang="en-GB" sz="1800" dirty="0">
            <a:latin typeface="Calibri (body)"/>
            <a:cs typeface="Arial" panose="020B0604020202020204" pitchFamily="34" charset="0"/>
          </a:endParaRPr>
        </a:p>
      </dgm:t>
    </dgm:pt>
    <dgm:pt modelId="{11AC82AB-057F-4587-B141-00BC3984F529}" type="parTrans" cxnId="{3D8650AC-861B-47F0-ABCE-4A7A9D8CF219}">
      <dgm:prSet/>
      <dgm:spPr/>
      <dgm:t>
        <a:bodyPr/>
        <a:lstStyle/>
        <a:p>
          <a:endParaRPr lang="en-GB">
            <a:latin typeface="Calibri (body)"/>
            <a:cs typeface="Arial" panose="020B0604020202020204" pitchFamily="34" charset="0"/>
          </a:endParaRPr>
        </a:p>
      </dgm:t>
    </dgm:pt>
    <dgm:pt modelId="{9EA1FAB4-6197-45FF-BB0C-CDF32587CF5F}" type="sibTrans" cxnId="{3D8650AC-861B-47F0-ABCE-4A7A9D8CF219}">
      <dgm:prSet/>
      <dgm:spPr/>
      <dgm:t>
        <a:bodyPr/>
        <a:lstStyle/>
        <a:p>
          <a:endParaRPr lang="en-GB">
            <a:latin typeface="Calibri (body)"/>
            <a:cs typeface="Arial" panose="020B0604020202020204" pitchFamily="34" charset="0"/>
          </a:endParaRPr>
        </a:p>
      </dgm:t>
    </dgm:pt>
    <dgm:pt modelId="{A9A8DD9B-290C-45A6-929E-4AE6F49FE812}">
      <dgm:prSet phldrT="[Text]" custT="1"/>
      <dgm:spPr>
        <a:scene3d>
          <a:camera prst="orthographicFront"/>
          <a:lightRig rig="threePt" dir="t"/>
        </a:scene3d>
        <a:sp3d>
          <a:bevelT/>
        </a:sp3d>
      </dgm:spPr>
      <dgm:t>
        <a:bodyPr/>
        <a:lstStyle/>
        <a:p>
          <a:r>
            <a:rPr lang="ar-EG" sz="1600" b="1" dirty="0">
              <a:latin typeface="Calibri (body)"/>
              <a:cs typeface="Arial" panose="020B0604020202020204" pitchFamily="34" charset="0"/>
            </a:rPr>
            <a:t>على أساس المخاطر</a:t>
          </a:r>
          <a:endParaRPr lang="en-GB" sz="1600" b="1" dirty="0">
            <a:latin typeface="Calibri (body)"/>
            <a:cs typeface="Arial" panose="020B0604020202020204" pitchFamily="34" charset="0"/>
          </a:endParaRPr>
        </a:p>
      </dgm:t>
    </dgm:pt>
    <dgm:pt modelId="{D4C2417B-6035-47F8-8548-B444AA66CD7D}" type="sibTrans" cxnId="{F99A32C8-0F9C-4354-9C71-1B59697B3B6C}">
      <dgm:prSet/>
      <dgm:spPr>
        <a:scene3d>
          <a:camera prst="orthographicFront"/>
          <a:lightRig rig="threePt" dir="t"/>
        </a:scene3d>
        <a:sp3d>
          <a:bevelT/>
        </a:sp3d>
      </dgm:spPr>
      <dgm:t>
        <a:bodyPr/>
        <a:lstStyle/>
        <a:p>
          <a:endParaRPr lang="en-GB">
            <a:latin typeface="Calibri (body)"/>
            <a:cs typeface="Arial" panose="020B0604020202020204" pitchFamily="34" charset="0"/>
          </a:endParaRPr>
        </a:p>
      </dgm:t>
    </dgm:pt>
    <dgm:pt modelId="{C649C4C6-2DE3-44BE-9FF3-ED8BF69F8169}" type="parTrans" cxnId="{F99A32C8-0F9C-4354-9C71-1B59697B3B6C}">
      <dgm:prSet/>
      <dgm:spPr/>
      <dgm:t>
        <a:bodyPr/>
        <a:lstStyle/>
        <a:p>
          <a:endParaRPr lang="en-GB">
            <a:latin typeface="Calibri (body)"/>
            <a:cs typeface="Arial" panose="020B0604020202020204" pitchFamily="34" charset="0"/>
          </a:endParaRPr>
        </a:p>
      </dgm:t>
    </dgm:pt>
    <dgm:pt modelId="{AF9E2D16-39A3-4082-92C7-360487B4221D}">
      <dgm:prSet custT="1"/>
      <dgm:spPr/>
      <dgm:t>
        <a:bodyPr/>
        <a:lstStyle/>
        <a:p>
          <a:pPr algn="just" rtl="1">
            <a:buFontTx/>
            <a:buNone/>
          </a:pPr>
          <a:r>
            <a:rPr lang="ar-EG" sz="1800" dirty="0"/>
            <a:t>إذا أظهرت المراقبة أن الآفة غائبة بالفعل عن المنطقة فلا يلزم إنشاء منطقة خالية من الآفات لتلك المنطقة.</a:t>
          </a:r>
          <a:endParaRPr lang="en-GB" sz="1800" dirty="0">
            <a:latin typeface="Calibri (body)"/>
          </a:endParaRPr>
        </a:p>
      </dgm:t>
    </dgm:pt>
    <dgm:pt modelId="{A8F27D2E-A5F5-4A56-AD17-AA9F3A9CB411}" type="parTrans" cxnId="{D7562D21-B6E8-4448-8934-BD9AA6F2E84E}">
      <dgm:prSet/>
      <dgm:spPr/>
      <dgm:t>
        <a:bodyPr/>
        <a:lstStyle/>
        <a:p>
          <a:endParaRPr lang="en-GB">
            <a:latin typeface="Calibri (body)"/>
          </a:endParaRPr>
        </a:p>
      </dgm:t>
    </dgm:pt>
    <dgm:pt modelId="{398B3797-1A3A-433F-AA14-8308C4E7CC4D}" type="sibTrans" cxnId="{D7562D21-B6E8-4448-8934-BD9AA6F2E84E}">
      <dgm:prSet/>
      <dgm:spPr/>
      <dgm:t>
        <a:bodyPr/>
        <a:lstStyle/>
        <a:p>
          <a:endParaRPr lang="en-GB">
            <a:latin typeface="Calibri (body)"/>
          </a:endParaRPr>
        </a:p>
      </dgm:t>
    </dgm:pt>
    <dgm:pt modelId="{E08B27A2-99C7-4C99-85AD-5C4C5B5DD0AC}">
      <dgm:prSet custT="1"/>
      <dgm:spPr/>
      <dgm:t>
        <a:bodyPr/>
        <a:lstStyle/>
        <a:p>
          <a:pPr algn="just" rtl="1">
            <a:buFontTx/>
            <a:buNone/>
          </a:pPr>
          <a:r>
            <a:rPr lang="ar-EG" sz="1800" dirty="0"/>
            <a:t>يعتمد مدى مجال المنطقة العازلة على إمكانية وقدرة الآفة على الانتشار في منطقة معينة؛ وعلية فيتطلب مراقبة تعدادات الآفات داخل المناطق العازلة.</a:t>
          </a:r>
          <a:endParaRPr lang="en-GB" sz="1800" dirty="0">
            <a:latin typeface="Calibri (body)"/>
          </a:endParaRPr>
        </a:p>
      </dgm:t>
    </dgm:pt>
    <dgm:pt modelId="{31EB8A58-620B-401B-9237-1AB3F47BCDD7}" type="parTrans" cxnId="{262641EA-3B34-4D67-8D93-94D98F6E7D43}">
      <dgm:prSet/>
      <dgm:spPr/>
      <dgm:t>
        <a:bodyPr/>
        <a:lstStyle/>
        <a:p>
          <a:endParaRPr lang="en-GB">
            <a:latin typeface="Calibri (body)"/>
          </a:endParaRPr>
        </a:p>
      </dgm:t>
    </dgm:pt>
    <dgm:pt modelId="{8D69847D-F497-4A80-A74D-3B137E838760}" type="sibTrans" cxnId="{262641EA-3B34-4D67-8D93-94D98F6E7D43}">
      <dgm:prSet/>
      <dgm:spPr/>
      <dgm:t>
        <a:bodyPr/>
        <a:lstStyle/>
        <a:p>
          <a:endParaRPr lang="en-GB">
            <a:latin typeface="Calibri (body)"/>
          </a:endParaRPr>
        </a:p>
      </dgm:t>
    </dgm:pt>
    <dgm:pt modelId="{EE595363-8379-40B3-AC1E-BCB483455E05}">
      <dgm:prSet phldrT="[Text]" custT="1"/>
      <dgm:spPr>
        <a:scene3d>
          <a:camera prst="orthographicFront"/>
          <a:lightRig rig="threePt" dir="t"/>
        </a:scene3d>
        <a:sp3d>
          <a:bevelT/>
        </a:sp3d>
      </dgm:spPr>
      <dgm:t>
        <a:bodyPr/>
        <a:lstStyle/>
        <a:p>
          <a:r>
            <a:rPr lang="ar-EG" sz="1600" b="1">
              <a:latin typeface="Calibri (body)"/>
              <a:cs typeface="Arial" panose="020B0604020202020204" pitchFamily="34" charset="0"/>
            </a:rPr>
            <a:t>مسائل بيئية</a:t>
          </a:r>
          <a:endParaRPr lang="en-GB" sz="1600" b="1" dirty="0">
            <a:latin typeface="Calibri (body)"/>
            <a:cs typeface="Arial" panose="020B0604020202020204" pitchFamily="34" charset="0"/>
          </a:endParaRPr>
        </a:p>
      </dgm:t>
    </dgm:pt>
    <dgm:pt modelId="{869ECDA7-BE3D-4609-A0E0-6F4238D71C9A}" type="parTrans" cxnId="{D72AB312-50DA-435C-A338-110AF8067BD7}">
      <dgm:prSet/>
      <dgm:spPr/>
      <dgm:t>
        <a:bodyPr/>
        <a:lstStyle/>
        <a:p>
          <a:endParaRPr lang="en-GB">
            <a:latin typeface="Calibri (body)"/>
          </a:endParaRPr>
        </a:p>
      </dgm:t>
    </dgm:pt>
    <dgm:pt modelId="{88DA9A2D-2B29-45DE-9A18-1E96685635AE}" type="sibTrans" cxnId="{D72AB312-50DA-435C-A338-110AF8067BD7}">
      <dgm:prSet/>
      <dgm:spPr/>
      <dgm:t>
        <a:bodyPr/>
        <a:lstStyle/>
        <a:p>
          <a:endParaRPr lang="en-GB">
            <a:latin typeface="Calibri (body)"/>
          </a:endParaRPr>
        </a:p>
      </dgm:t>
    </dgm:pt>
    <dgm:pt modelId="{B5CEB913-AA49-48D9-AA74-7897EE15F7A7}">
      <dgm:prSet custT="1"/>
      <dgm:spPr/>
      <dgm:t>
        <a:bodyPr/>
        <a:lstStyle/>
        <a:p>
          <a:pPr algn="just" rtl="1">
            <a:buFontTx/>
            <a:buNone/>
          </a:pPr>
          <a:r>
            <a:rPr lang="ar-EG" sz="1800" dirty="0">
              <a:latin typeface="+mn-lt"/>
              <a:cs typeface="Times New Roman" panose="02020603050405020304" pitchFamily="18" charset="0"/>
            </a:rPr>
            <a:t>يجب أن توفر المسودة المنقحة مرونة كافية تستوعب وتراعي التقنيات الناشئة المستحدثة، أو الأدلة العلمية الحديثة، أو التغيرات البيئية (مثل تغير المناخ) التي يمكن أن تؤثر على مسارات وحالة المناطق الخالية من الآفات.</a:t>
          </a:r>
          <a:endParaRPr lang="en-GB" sz="1800" dirty="0">
            <a:latin typeface="+mn-lt"/>
          </a:endParaRPr>
        </a:p>
      </dgm:t>
    </dgm:pt>
    <dgm:pt modelId="{E5D87451-CA93-42D1-AAE6-2AB0FA9ECCF5}" type="parTrans" cxnId="{40E5E07E-DCFB-42EF-A0AB-47524EB931D4}">
      <dgm:prSet/>
      <dgm:spPr/>
      <dgm:t>
        <a:bodyPr/>
        <a:lstStyle/>
        <a:p>
          <a:endParaRPr lang="en-GB">
            <a:latin typeface="Calibri (body)"/>
          </a:endParaRPr>
        </a:p>
      </dgm:t>
    </dgm:pt>
    <dgm:pt modelId="{C7D8EAC2-325B-4A4A-8063-E98F80AD032E}" type="sibTrans" cxnId="{40E5E07E-DCFB-42EF-A0AB-47524EB931D4}">
      <dgm:prSet/>
      <dgm:spPr/>
      <dgm:t>
        <a:bodyPr/>
        <a:lstStyle/>
        <a:p>
          <a:endParaRPr lang="en-GB">
            <a:latin typeface="Calibri (body)"/>
          </a:endParaRPr>
        </a:p>
      </dgm:t>
    </dgm:pt>
    <dgm:pt modelId="{3C26F3EB-0041-468F-A6BC-C05F1DD09ED6}">
      <dgm:prSet phldrT="[Text]" custT="1"/>
      <dgm:spPr>
        <a:scene3d>
          <a:camera prst="orthographicFront"/>
          <a:lightRig rig="threePt" dir="t"/>
        </a:scene3d>
        <a:sp3d>
          <a:bevelT/>
        </a:sp3d>
      </dgm:spPr>
      <dgm:t>
        <a:bodyPr/>
        <a:lstStyle/>
        <a:p>
          <a:r>
            <a:rPr lang="ar-EG" sz="1600" b="1" dirty="0">
              <a:latin typeface="Calibri (body)"/>
              <a:cs typeface="Arial" panose="020B0604020202020204" pitchFamily="34" charset="0"/>
            </a:rPr>
            <a:t>المناطق العازلة</a:t>
          </a:r>
          <a:endParaRPr lang="en-GB" sz="1600" b="1" dirty="0">
            <a:latin typeface="Calibri (body)"/>
            <a:cs typeface="Arial" panose="020B0604020202020204" pitchFamily="34" charset="0"/>
          </a:endParaRPr>
        </a:p>
      </dgm:t>
    </dgm:pt>
    <dgm:pt modelId="{B2ACA291-58AB-4D06-8B2D-00EE925D211D}" type="sibTrans" cxnId="{07B4236B-F86A-4D89-97E2-BC54299774F9}">
      <dgm:prSet/>
      <dgm:spPr/>
      <dgm:t>
        <a:bodyPr/>
        <a:lstStyle/>
        <a:p>
          <a:endParaRPr lang="en-GB">
            <a:latin typeface="Calibri (body)"/>
            <a:cs typeface="Arial" panose="020B0604020202020204" pitchFamily="34" charset="0"/>
          </a:endParaRPr>
        </a:p>
      </dgm:t>
    </dgm:pt>
    <dgm:pt modelId="{D9C73EC1-DE57-4F03-99C0-9D32F6900631}" type="parTrans" cxnId="{07B4236B-F86A-4D89-97E2-BC54299774F9}">
      <dgm:prSet/>
      <dgm:spPr/>
      <dgm:t>
        <a:bodyPr/>
        <a:lstStyle/>
        <a:p>
          <a:endParaRPr lang="en-GB">
            <a:latin typeface="Calibri (body)"/>
            <a:cs typeface="Arial" panose="020B0604020202020204" pitchFamily="34" charset="0"/>
          </a:endParaRPr>
        </a:p>
      </dgm:t>
    </dgm:pt>
    <dgm:pt modelId="{D7D17D31-A6F6-416A-A3CE-F422B1185F53}" type="pres">
      <dgm:prSet presAssocID="{AC80AA54-D3CD-482E-BC95-015368BE74E6}" presName="Name0" presStyleCnt="0">
        <dgm:presLayoutVars>
          <dgm:dir/>
          <dgm:animLvl val="lvl"/>
          <dgm:resizeHandles/>
        </dgm:presLayoutVars>
      </dgm:prSet>
      <dgm:spPr/>
      <dgm:t>
        <a:bodyPr/>
        <a:lstStyle/>
        <a:p>
          <a:endParaRPr lang="en-US"/>
        </a:p>
      </dgm:t>
    </dgm:pt>
    <dgm:pt modelId="{59F69233-B9AE-4A52-AAAC-C01FD18B5F80}" type="pres">
      <dgm:prSet presAssocID="{A9A8DD9B-290C-45A6-929E-4AE6F49FE812}" presName="linNode" presStyleCnt="0"/>
      <dgm:spPr/>
    </dgm:pt>
    <dgm:pt modelId="{B5BF208C-3F85-4FC4-B568-DDE26DCB244B}" type="pres">
      <dgm:prSet presAssocID="{A9A8DD9B-290C-45A6-929E-4AE6F49FE812}" presName="parentShp" presStyleLbl="node1" presStyleIdx="0" presStyleCnt="4" custScaleX="48231">
        <dgm:presLayoutVars>
          <dgm:bulletEnabled val="1"/>
        </dgm:presLayoutVars>
      </dgm:prSet>
      <dgm:spPr/>
      <dgm:t>
        <a:bodyPr/>
        <a:lstStyle/>
        <a:p>
          <a:endParaRPr lang="en-US"/>
        </a:p>
      </dgm:t>
    </dgm:pt>
    <dgm:pt modelId="{19221EA6-3BE9-445F-A10D-CC0932BBB370}" type="pres">
      <dgm:prSet presAssocID="{A9A8DD9B-290C-45A6-929E-4AE6F49FE812}" presName="childShp" presStyleLbl="bgAccFollowNode1" presStyleIdx="0" presStyleCnt="4" custScaleX="132765" custScaleY="115988">
        <dgm:presLayoutVars>
          <dgm:bulletEnabled val="1"/>
        </dgm:presLayoutVars>
      </dgm:prSet>
      <dgm:spPr/>
      <dgm:t>
        <a:bodyPr/>
        <a:lstStyle/>
        <a:p>
          <a:endParaRPr lang="en-US"/>
        </a:p>
      </dgm:t>
    </dgm:pt>
    <dgm:pt modelId="{A5A627CE-4729-4E9C-8972-941EE38D38F4}" type="pres">
      <dgm:prSet presAssocID="{D4C2417B-6035-47F8-8548-B444AA66CD7D}" presName="spacing" presStyleCnt="0"/>
      <dgm:spPr/>
    </dgm:pt>
    <dgm:pt modelId="{46EAA9C7-A567-4240-AE89-B9112D80F72A}" type="pres">
      <dgm:prSet presAssocID="{614597F1-1025-4203-9D07-8892720C9A38}" presName="linNode" presStyleCnt="0"/>
      <dgm:spPr/>
    </dgm:pt>
    <dgm:pt modelId="{AB2C5008-96F6-439A-9ED1-FAC2DF16F55B}" type="pres">
      <dgm:prSet presAssocID="{614597F1-1025-4203-9D07-8892720C9A38}" presName="parentShp" presStyleLbl="node1" presStyleIdx="1" presStyleCnt="4" custScaleX="48231" custLinFactNeighborX="620" custLinFactNeighborY="330">
        <dgm:presLayoutVars>
          <dgm:bulletEnabled val="1"/>
        </dgm:presLayoutVars>
      </dgm:prSet>
      <dgm:spPr/>
      <dgm:t>
        <a:bodyPr/>
        <a:lstStyle/>
        <a:p>
          <a:endParaRPr lang="en-US"/>
        </a:p>
      </dgm:t>
    </dgm:pt>
    <dgm:pt modelId="{9D93F404-27DE-47E6-817D-D13785573C21}" type="pres">
      <dgm:prSet presAssocID="{614597F1-1025-4203-9D07-8892720C9A38}" presName="childShp" presStyleLbl="bgAccFollowNode1" presStyleIdx="1" presStyleCnt="4" custScaleX="132765" custScaleY="86629">
        <dgm:presLayoutVars>
          <dgm:bulletEnabled val="1"/>
        </dgm:presLayoutVars>
      </dgm:prSet>
      <dgm:spPr/>
      <dgm:t>
        <a:bodyPr/>
        <a:lstStyle/>
        <a:p>
          <a:endParaRPr lang="en-US"/>
        </a:p>
      </dgm:t>
    </dgm:pt>
    <dgm:pt modelId="{2FF0EB7C-8E27-4505-A9EE-D99C9246E8AA}" type="pres">
      <dgm:prSet presAssocID="{5310BB26-1F2D-40F7-9B26-17E94BB6573C}" presName="spacing" presStyleCnt="0"/>
      <dgm:spPr/>
    </dgm:pt>
    <dgm:pt modelId="{57F1F18E-1AC9-4C2E-BB91-5FE1A8789DE7}" type="pres">
      <dgm:prSet presAssocID="{3C26F3EB-0041-468F-A6BC-C05F1DD09ED6}" presName="linNode" presStyleCnt="0"/>
      <dgm:spPr/>
    </dgm:pt>
    <dgm:pt modelId="{4FC79F10-F0BF-4A08-B83F-E217967701F8}" type="pres">
      <dgm:prSet presAssocID="{3C26F3EB-0041-468F-A6BC-C05F1DD09ED6}" presName="parentShp" presStyleLbl="node1" presStyleIdx="2" presStyleCnt="4" custScaleX="48231">
        <dgm:presLayoutVars>
          <dgm:bulletEnabled val="1"/>
        </dgm:presLayoutVars>
      </dgm:prSet>
      <dgm:spPr/>
      <dgm:t>
        <a:bodyPr/>
        <a:lstStyle/>
        <a:p>
          <a:endParaRPr lang="en-US"/>
        </a:p>
      </dgm:t>
    </dgm:pt>
    <dgm:pt modelId="{D0108611-36FA-42CD-82FD-4A939489ECBC}" type="pres">
      <dgm:prSet presAssocID="{3C26F3EB-0041-468F-A6BC-C05F1DD09ED6}" presName="childShp" presStyleLbl="bgAccFollowNode1" presStyleIdx="2" presStyleCnt="4" custScaleX="132765" custScaleY="125928">
        <dgm:presLayoutVars>
          <dgm:bulletEnabled val="1"/>
        </dgm:presLayoutVars>
      </dgm:prSet>
      <dgm:spPr/>
      <dgm:t>
        <a:bodyPr/>
        <a:lstStyle/>
        <a:p>
          <a:endParaRPr lang="en-US"/>
        </a:p>
      </dgm:t>
    </dgm:pt>
    <dgm:pt modelId="{2FB0A017-0652-402D-ADA8-3DF2571340F1}" type="pres">
      <dgm:prSet presAssocID="{B2ACA291-58AB-4D06-8B2D-00EE925D211D}" presName="spacing" presStyleCnt="0"/>
      <dgm:spPr/>
    </dgm:pt>
    <dgm:pt modelId="{E35768F8-808C-4273-9D62-A7D98A3272D3}" type="pres">
      <dgm:prSet presAssocID="{EE595363-8379-40B3-AC1E-BCB483455E05}" presName="linNode" presStyleCnt="0"/>
      <dgm:spPr/>
    </dgm:pt>
    <dgm:pt modelId="{CCDAAA12-C4CA-4AB1-A03C-EB56FE997335}" type="pres">
      <dgm:prSet presAssocID="{EE595363-8379-40B3-AC1E-BCB483455E05}" presName="parentShp" presStyleLbl="node1" presStyleIdx="3" presStyleCnt="4" custScaleX="48231">
        <dgm:presLayoutVars>
          <dgm:bulletEnabled val="1"/>
        </dgm:presLayoutVars>
      </dgm:prSet>
      <dgm:spPr/>
      <dgm:t>
        <a:bodyPr/>
        <a:lstStyle/>
        <a:p>
          <a:endParaRPr lang="en-US"/>
        </a:p>
      </dgm:t>
    </dgm:pt>
    <dgm:pt modelId="{4EA0D8C4-914E-455D-834F-79E116DB7152}" type="pres">
      <dgm:prSet presAssocID="{EE595363-8379-40B3-AC1E-BCB483455E05}" presName="childShp" presStyleLbl="bgAccFollowNode1" presStyleIdx="3" presStyleCnt="4" custScaleX="132765" custScaleY="153287" custLinFactNeighborX="-930">
        <dgm:presLayoutVars>
          <dgm:bulletEnabled val="1"/>
        </dgm:presLayoutVars>
      </dgm:prSet>
      <dgm:spPr/>
      <dgm:t>
        <a:bodyPr/>
        <a:lstStyle/>
        <a:p>
          <a:endParaRPr lang="en-US"/>
        </a:p>
      </dgm:t>
    </dgm:pt>
  </dgm:ptLst>
  <dgm:cxnLst>
    <dgm:cxn modelId="{D72AB312-50DA-435C-A338-110AF8067BD7}" srcId="{AC80AA54-D3CD-482E-BC95-015368BE74E6}" destId="{EE595363-8379-40B3-AC1E-BCB483455E05}" srcOrd="3" destOrd="0" parTransId="{869ECDA7-BE3D-4609-A0E0-6F4238D71C9A}" sibTransId="{88DA9A2D-2B29-45DE-9A18-1E96685635AE}"/>
    <dgm:cxn modelId="{B52A827C-5AE7-41D9-92CF-D884E69CA5B0}" type="presOf" srcId="{3C26F3EB-0041-468F-A6BC-C05F1DD09ED6}" destId="{4FC79F10-F0BF-4A08-B83F-E217967701F8}" srcOrd="0" destOrd="0" presId="urn:microsoft.com/office/officeart/2005/8/layout/vList6"/>
    <dgm:cxn modelId="{09BF6FB4-F447-4DA4-A23F-2D44D44E8B20}" type="presOf" srcId="{ED5CF58D-C5F5-4AF1-B8F9-A18DB677A57D}" destId="{19221EA6-3BE9-445F-A10D-CC0932BBB370}" srcOrd="0" destOrd="0" presId="urn:microsoft.com/office/officeart/2005/8/layout/vList6"/>
    <dgm:cxn modelId="{CC5E461C-AC79-4AFE-9439-EF9B7B3A34BE}" srcId="{AC80AA54-D3CD-482E-BC95-015368BE74E6}" destId="{614597F1-1025-4203-9D07-8892720C9A38}" srcOrd="1" destOrd="0" parTransId="{0C02BDCB-E4E7-43FB-86DF-715A2B14C27E}" sibTransId="{5310BB26-1F2D-40F7-9B26-17E94BB6573C}"/>
    <dgm:cxn modelId="{07B4236B-F86A-4D89-97E2-BC54299774F9}" srcId="{AC80AA54-D3CD-482E-BC95-015368BE74E6}" destId="{3C26F3EB-0041-468F-A6BC-C05F1DD09ED6}" srcOrd="2" destOrd="0" parTransId="{D9C73EC1-DE57-4F03-99C0-9D32F6900631}" sibTransId="{B2ACA291-58AB-4D06-8B2D-00EE925D211D}"/>
    <dgm:cxn modelId="{F99A32C8-0F9C-4354-9C71-1B59697B3B6C}" srcId="{AC80AA54-D3CD-482E-BC95-015368BE74E6}" destId="{A9A8DD9B-290C-45A6-929E-4AE6F49FE812}" srcOrd="0" destOrd="0" parTransId="{C649C4C6-2DE3-44BE-9FF3-ED8BF69F8169}" sibTransId="{D4C2417B-6035-47F8-8548-B444AA66CD7D}"/>
    <dgm:cxn modelId="{3D8650AC-861B-47F0-ABCE-4A7A9D8CF219}" srcId="{A9A8DD9B-290C-45A6-929E-4AE6F49FE812}" destId="{ED5CF58D-C5F5-4AF1-B8F9-A18DB677A57D}" srcOrd="0" destOrd="0" parTransId="{11AC82AB-057F-4587-B141-00BC3984F529}" sibTransId="{9EA1FAB4-6197-45FF-BB0C-CDF32587CF5F}"/>
    <dgm:cxn modelId="{D44C76BB-2F7C-4CBE-A58E-725FFA631136}" type="presOf" srcId="{AF9E2D16-39A3-4082-92C7-360487B4221D}" destId="{9D93F404-27DE-47E6-817D-D13785573C21}" srcOrd="0" destOrd="0" presId="urn:microsoft.com/office/officeart/2005/8/layout/vList6"/>
    <dgm:cxn modelId="{7314B43D-12D2-4CDE-8E11-1FEFD98307E3}" type="presOf" srcId="{B5CEB913-AA49-48D9-AA74-7897EE15F7A7}" destId="{4EA0D8C4-914E-455D-834F-79E116DB7152}" srcOrd="0" destOrd="0" presId="urn:microsoft.com/office/officeart/2005/8/layout/vList6"/>
    <dgm:cxn modelId="{E39CCD7A-D802-4706-B2EB-B634DFEC67E8}" type="presOf" srcId="{EE595363-8379-40B3-AC1E-BCB483455E05}" destId="{CCDAAA12-C4CA-4AB1-A03C-EB56FE997335}" srcOrd="0" destOrd="0" presId="urn:microsoft.com/office/officeart/2005/8/layout/vList6"/>
    <dgm:cxn modelId="{D7562D21-B6E8-4448-8934-BD9AA6F2E84E}" srcId="{614597F1-1025-4203-9D07-8892720C9A38}" destId="{AF9E2D16-39A3-4082-92C7-360487B4221D}" srcOrd="0" destOrd="0" parTransId="{A8F27D2E-A5F5-4A56-AD17-AA9F3A9CB411}" sibTransId="{398B3797-1A3A-433F-AA14-8308C4E7CC4D}"/>
    <dgm:cxn modelId="{2790CE8C-C862-409B-A724-BFB60AA5F155}" type="presOf" srcId="{E08B27A2-99C7-4C99-85AD-5C4C5B5DD0AC}" destId="{D0108611-36FA-42CD-82FD-4A939489ECBC}" srcOrd="0" destOrd="0" presId="urn:microsoft.com/office/officeart/2005/8/layout/vList6"/>
    <dgm:cxn modelId="{58524727-F03E-4461-B50F-36204C91906F}" type="presOf" srcId="{A9A8DD9B-290C-45A6-929E-4AE6F49FE812}" destId="{B5BF208C-3F85-4FC4-B568-DDE26DCB244B}" srcOrd="0" destOrd="0" presId="urn:microsoft.com/office/officeart/2005/8/layout/vList6"/>
    <dgm:cxn modelId="{262641EA-3B34-4D67-8D93-94D98F6E7D43}" srcId="{3C26F3EB-0041-468F-A6BC-C05F1DD09ED6}" destId="{E08B27A2-99C7-4C99-85AD-5C4C5B5DD0AC}" srcOrd="0" destOrd="0" parTransId="{31EB8A58-620B-401B-9237-1AB3F47BCDD7}" sibTransId="{8D69847D-F497-4A80-A74D-3B137E838760}"/>
    <dgm:cxn modelId="{40E5E07E-DCFB-42EF-A0AB-47524EB931D4}" srcId="{EE595363-8379-40B3-AC1E-BCB483455E05}" destId="{B5CEB913-AA49-48D9-AA74-7897EE15F7A7}" srcOrd="0" destOrd="0" parTransId="{E5D87451-CA93-42D1-AAE6-2AB0FA9ECCF5}" sibTransId="{C7D8EAC2-325B-4A4A-8063-E98F80AD032E}"/>
    <dgm:cxn modelId="{8D6A4469-245C-4741-B25D-637EEFE55189}" type="presOf" srcId="{614597F1-1025-4203-9D07-8892720C9A38}" destId="{AB2C5008-96F6-439A-9ED1-FAC2DF16F55B}" srcOrd="0" destOrd="0" presId="urn:microsoft.com/office/officeart/2005/8/layout/vList6"/>
    <dgm:cxn modelId="{73AE51FF-E0EE-489F-82CA-9CA4DDC63EAA}" type="presOf" srcId="{AC80AA54-D3CD-482E-BC95-015368BE74E6}" destId="{D7D17D31-A6F6-416A-A3CE-F422B1185F53}" srcOrd="0" destOrd="0" presId="urn:microsoft.com/office/officeart/2005/8/layout/vList6"/>
    <dgm:cxn modelId="{00AB98A6-441D-492D-99F1-022DEC474DD8}" type="presParOf" srcId="{D7D17D31-A6F6-416A-A3CE-F422B1185F53}" destId="{59F69233-B9AE-4A52-AAAC-C01FD18B5F80}" srcOrd="0" destOrd="0" presId="urn:microsoft.com/office/officeart/2005/8/layout/vList6"/>
    <dgm:cxn modelId="{1705382B-5D04-4FAF-99C1-73CA71413136}" type="presParOf" srcId="{59F69233-B9AE-4A52-AAAC-C01FD18B5F80}" destId="{B5BF208C-3F85-4FC4-B568-DDE26DCB244B}" srcOrd="0" destOrd="0" presId="urn:microsoft.com/office/officeart/2005/8/layout/vList6"/>
    <dgm:cxn modelId="{8EF87ABF-9D6E-4809-8EC0-9AEF565411D8}" type="presParOf" srcId="{59F69233-B9AE-4A52-AAAC-C01FD18B5F80}" destId="{19221EA6-3BE9-445F-A10D-CC0932BBB370}" srcOrd="1" destOrd="0" presId="urn:microsoft.com/office/officeart/2005/8/layout/vList6"/>
    <dgm:cxn modelId="{48D40695-B89B-44B9-A88D-5AC9D6C53594}" type="presParOf" srcId="{D7D17D31-A6F6-416A-A3CE-F422B1185F53}" destId="{A5A627CE-4729-4E9C-8972-941EE38D38F4}" srcOrd="1" destOrd="0" presId="urn:microsoft.com/office/officeart/2005/8/layout/vList6"/>
    <dgm:cxn modelId="{0E9D1366-0948-4198-A5D9-204D3E856AF6}" type="presParOf" srcId="{D7D17D31-A6F6-416A-A3CE-F422B1185F53}" destId="{46EAA9C7-A567-4240-AE89-B9112D80F72A}" srcOrd="2" destOrd="0" presId="urn:microsoft.com/office/officeart/2005/8/layout/vList6"/>
    <dgm:cxn modelId="{32BE45F1-6643-4973-9BD0-39D69CD02744}" type="presParOf" srcId="{46EAA9C7-A567-4240-AE89-B9112D80F72A}" destId="{AB2C5008-96F6-439A-9ED1-FAC2DF16F55B}" srcOrd="0" destOrd="0" presId="urn:microsoft.com/office/officeart/2005/8/layout/vList6"/>
    <dgm:cxn modelId="{1A646953-0A6C-43E2-AEE0-56204736F50F}" type="presParOf" srcId="{46EAA9C7-A567-4240-AE89-B9112D80F72A}" destId="{9D93F404-27DE-47E6-817D-D13785573C21}" srcOrd="1" destOrd="0" presId="urn:microsoft.com/office/officeart/2005/8/layout/vList6"/>
    <dgm:cxn modelId="{5546DE5F-B24C-4472-A987-B59E7D32A48A}" type="presParOf" srcId="{D7D17D31-A6F6-416A-A3CE-F422B1185F53}" destId="{2FF0EB7C-8E27-4505-A9EE-D99C9246E8AA}" srcOrd="3" destOrd="0" presId="urn:microsoft.com/office/officeart/2005/8/layout/vList6"/>
    <dgm:cxn modelId="{E20CAEA6-86AE-4955-B3B6-4EF7D754CAB9}" type="presParOf" srcId="{D7D17D31-A6F6-416A-A3CE-F422B1185F53}" destId="{57F1F18E-1AC9-4C2E-BB91-5FE1A8789DE7}" srcOrd="4" destOrd="0" presId="urn:microsoft.com/office/officeart/2005/8/layout/vList6"/>
    <dgm:cxn modelId="{88704CD1-49BA-472D-A179-1407402A3131}" type="presParOf" srcId="{57F1F18E-1AC9-4C2E-BB91-5FE1A8789DE7}" destId="{4FC79F10-F0BF-4A08-B83F-E217967701F8}" srcOrd="0" destOrd="0" presId="urn:microsoft.com/office/officeart/2005/8/layout/vList6"/>
    <dgm:cxn modelId="{4573D5C2-3739-4DAA-BF49-69F3C1BB0816}" type="presParOf" srcId="{57F1F18E-1AC9-4C2E-BB91-5FE1A8789DE7}" destId="{D0108611-36FA-42CD-82FD-4A939489ECBC}" srcOrd="1" destOrd="0" presId="urn:microsoft.com/office/officeart/2005/8/layout/vList6"/>
    <dgm:cxn modelId="{DC453A7C-D537-4D18-B142-1BC88A967A14}" type="presParOf" srcId="{D7D17D31-A6F6-416A-A3CE-F422B1185F53}" destId="{2FB0A017-0652-402D-ADA8-3DF2571340F1}" srcOrd="5" destOrd="0" presId="urn:microsoft.com/office/officeart/2005/8/layout/vList6"/>
    <dgm:cxn modelId="{A69B648F-4CBD-4B41-A20B-3CC53952D808}" type="presParOf" srcId="{D7D17D31-A6F6-416A-A3CE-F422B1185F53}" destId="{E35768F8-808C-4273-9D62-A7D98A3272D3}" srcOrd="6" destOrd="0" presId="urn:microsoft.com/office/officeart/2005/8/layout/vList6"/>
    <dgm:cxn modelId="{B4D843DF-01A4-4020-831C-284FC7C06CF5}" type="presParOf" srcId="{E35768F8-808C-4273-9D62-A7D98A3272D3}" destId="{CCDAAA12-C4CA-4AB1-A03C-EB56FE997335}" srcOrd="0" destOrd="0" presId="urn:microsoft.com/office/officeart/2005/8/layout/vList6"/>
    <dgm:cxn modelId="{67D0D1A5-4D3C-49CA-AD3B-08DC9C75FFF5}" type="presParOf" srcId="{E35768F8-808C-4273-9D62-A7D98A3272D3}" destId="{4EA0D8C4-914E-455D-834F-79E116DB715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EC19B-D3CD-4950-B64D-4200362C52DB}">
      <dsp:nvSpPr>
        <dsp:cNvPr id="0" name=""/>
        <dsp:cNvSpPr/>
      </dsp:nvSpPr>
      <dsp:spPr>
        <a:xfrm rot="5400000">
          <a:off x="188726" y="984661"/>
          <a:ext cx="734591" cy="836306"/>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8C7E6D4A-0330-40B2-B2D7-74C94D3711BA}">
      <dsp:nvSpPr>
        <dsp:cNvPr id="0" name=""/>
        <dsp:cNvSpPr/>
      </dsp:nvSpPr>
      <dsp:spPr>
        <a:xfrm>
          <a:off x="3734" y="202425"/>
          <a:ext cx="1236619" cy="865593"/>
        </a:xfrm>
        <a:prstGeom prst="roundRect">
          <a:avLst>
            <a:gd name="adj" fmla="val 16670"/>
          </a:avLst>
        </a:prstGeo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EG" sz="1400" b="1" kern="1200" dirty="0">
              <a:solidFill>
                <a:sysClr val="windowText" lastClr="000000"/>
              </a:solidFill>
              <a:latin typeface="Arial" panose="020B0604020202020204" pitchFamily="34" charset="0"/>
              <a:ea typeface="+mn-ea"/>
              <a:cs typeface="Arial" panose="020B0604020202020204" pitchFamily="34" charset="0"/>
            </a:rPr>
            <a:t>لجنة معايير نوفمبر 2009</a:t>
          </a:r>
          <a:endParaRPr lang="en-US" sz="1400" b="1" kern="1200" dirty="0">
            <a:solidFill>
              <a:sysClr val="windowText" lastClr="000000"/>
            </a:solidFill>
            <a:latin typeface="Arial" panose="020B0604020202020204" pitchFamily="34" charset="0"/>
            <a:ea typeface="+mn-ea"/>
            <a:cs typeface="Arial" panose="020B0604020202020204" pitchFamily="34" charset="0"/>
          </a:endParaRPr>
        </a:p>
      </dsp:txBody>
      <dsp:txXfrm>
        <a:off x="45996" y="244687"/>
        <a:ext cx="1152095" cy="781069"/>
      </dsp:txXfrm>
    </dsp:sp>
    <dsp:sp modelId="{9C563B17-4A2A-4C33-BD71-C0B2C015B189}">
      <dsp:nvSpPr>
        <dsp:cNvPr id="0" name=""/>
        <dsp:cNvSpPr/>
      </dsp:nvSpPr>
      <dsp:spPr>
        <a:xfrm>
          <a:off x="1253478" y="305780"/>
          <a:ext cx="2985007" cy="699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r" defTabSz="800100" rtl="1">
            <a:lnSpc>
              <a:spcPct val="90000"/>
            </a:lnSpc>
            <a:spcBef>
              <a:spcPct val="0"/>
            </a:spcBef>
            <a:spcAft>
              <a:spcPct val="15000"/>
            </a:spcAft>
            <a:buChar char="••"/>
          </a:pPr>
          <a:r>
            <a:rPr lang="ar-EG" altLang="en-US" sz="1800" b="0" i="0" u="none" kern="1200" dirty="0">
              <a:solidFill>
                <a:srgbClr val="002060"/>
              </a:solidFill>
              <a:latin typeface="Times New Roman" panose="02020603050405020304" pitchFamily="18" charset="0"/>
              <a:ea typeface="+mn-ea"/>
              <a:cs typeface="Times New Roman" panose="02020603050405020304" pitchFamily="18" charset="0"/>
            </a:rPr>
            <a:t>أوصت بإضافة الموضوع لبرنامج العمل</a:t>
          </a:r>
          <a:endParaRPr lang="en-US" sz="1800" b="0" i="0" kern="1200" dirty="0">
            <a:solidFill>
              <a:srgbClr val="002060"/>
            </a:solidFill>
            <a:latin typeface="Times New Roman" panose="02020603050405020304" pitchFamily="18" charset="0"/>
            <a:ea typeface="+mn-ea"/>
            <a:cs typeface="Times New Roman" panose="02020603050405020304" pitchFamily="18" charset="0"/>
          </a:endParaRPr>
        </a:p>
      </dsp:txBody>
      <dsp:txXfrm>
        <a:off x="1253478" y="305780"/>
        <a:ext cx="2985007" cy="699610"/>
      </dsp:txXfrm>
    </dsp:sp>
    <dsp:sp modelId="{0CB120DC-AC20-4E1D-986B-FDE0F7C78975}">
      <dsp:nvSpPr>
        <dsp:cNvPr id="0" name=""/>
        <dsp:cNvSpPr/>
      </dsp:nvSpPr>
      <dsp:spPr>
        <a:xfrm rot="5400000">
          <a:off x="1262697" y="1862128"/>
          <a:ext cx="734591" cy="836306"/>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67270993-BD4D-4E2E-B990-305DB07E8B9F}">
      <dsp:nvSpPr>
        <dsp:cNvPr id="0" name=""/>
        <dsp:cNvSpPr/>
      </dsp:nvSpPr>
      <dsp:spPr>
        <a:xfrm>
          <a:off x="978828" y="1169890"/>
          <a:ext cx="1236619" cy="865593"/>
        </a:xfrm>
        <a:prstGeom prst="roundRect">
          <a:avLst>
            <a:gd name="adj" fmla="val 16670"/>
          </a:avLst>
        </a:prstGeo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EG" sz="1400" b="1" kern="1200" dirty="0">
              <a:solidFill>
                <a:sysClr val="windowText" lastClr="000000"/>
              </a:solidFill>
              <a:latin typeface="Arial" panose="020B0604020202020204" pitchFamily="34" charset="0"/>
              <a:ea typeface="+mn-ea"/>
              <a:cs typeface="Arial" panose="020B0604020202020204" pitchFamily="34" charset="0"/>
            </a:rPr>
            <a:t>هيئة تدابير الصحة النباتية الخامسة (2010)</a:t>
          </a:r>
          <a:endParaRPr lang="en-US" sz="1400" b="1" kern="1200" dirty="0">
            <a:solidFill>
              <a:sysClr val="windowText" lastClr="000000"/>
            </a:solidFill>
            <a:latin typeface="Arial" panose="020B0604020202020204" pitchFamily="34" charset="0"/>
            <a:ea typeface="+mn-ea"/>
            <a:cs typeface="Arial" panose="020B0604020202020204" pitchFamily="34" charset="0"/>
          </a:endParaRPr>
        </a:p>
      </dsp:txBody>
      <dsp:txXfrm>
        <a:off x="1021090" y="1212152"/>
        <a:ext cx="1152095" cy="781069"/>
      </dsp:txXfrm>
    </dsp:sp>
    <dsp:sp modelId="{23E1B4F9-62CB-4D7B-B890-CC9993F7D966}">
      <dsp:nvSpPr>
        <dsp:cNvPr id="0" name=""/>
        <dsp:cNvSpPr/>
      </dsp:nvSpPr>
      <dsp:spPr>
        <a:xfrm>
          <a:off x="2306292" y="1198673"/>
          <a:ext cx="3154076" cy="699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just" defTabSz="800100" rtl="1">
            <a:lnSpc>
              <a:spcPct val="90000"/>
            </a:lnSpc>
            <a:spcBef>
              <a:spcPct val="0"/>
            </a:spcBef>
            <a:spcAft>
              <a:spcPct val="15000"/>
            </a:spcAft>
            <a:buChar char="••"/>
          </a:pPr>
          <a:r>
            <a:rPr lang="ar-EG" altLang="en-US" sz="1800" b="0" i="0" u="none" kern="1200" dirty="0">
              <a:solidFill>
                <a:srgbClr val="002060"/>
              </a:solidFill>
              <a:latin typeface="Times New Roman" panose="02020603050405020304" pitchFamily="18" charset="0"/>
              <a:ea typeface="+mn-ea"/>
              <a:cs typeface="Times New Roman" panose="02020603050405020304" pitchFamily="18" charset="0"/>
            </a:rPr>
            <a:t>تمت إضافة موضوع مراجعة المعيار الدولي رقم 4 لتدابير الصحة النباتية إلى برنامج العمل</a:t>
          </a:r>
          <a:endParaRPr lang="en-US" sz="1800" b="0" i="0" kern="1200" dirty="0">
            <a:solidFill>
              <a:srgbClr val="002060"/>
            </a:solidFill>
            <a:latin typeface="Times New Roman" panose="02020603050405020304" pitchFamily="18" charset="0"/>
            <a:ea typeface="+mn-ea"/>
            <a:cs typeface="Times New Roman" panose="02020603050405020304" pitchFamily="18" charset="0"/>
          </a:endParaRPr>
        </a:p>
      </dsp:txBody>
      <dsp:txXfrm>
        <a:off x="2306292" y="1198673"/>
        <a:ext cx="3154076" cy="699610"/>
      </dsp:txXfrm>
    </dsp:sp>
    <dsp:sp modelId="{E39E613E-1E9C-4177-8F40-DE3F949FD85C}">
      <dsp:nvSpPr>
        <dsp:cNvPr id="0" name=""/>
        <dsp:cNvSpPr/>
      </dsp:nvSpPr>
      <dsp:spPr>
        <a:xfrm>
          <a:off x="2251984" y="1957381"/>
          <a:ext cx="1236619" cy="865593"/>
        </a:xfrm>
        <a:prstGeom prst="roundRect">
          <a:avLst>
            <a:gd name="adj" fmla="val 16670"/>
          </a:avLst>
        </a:prstGeo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EG" sz="1400" b="1" kern="1200" dirty="0">
              <a:solidFill>
                <a:sysClr val="windowText" lastClr="000000"/>
              </a:solidFill>
              <a:latin typeface="Arial" panose="020B0604020202020204" pitchFamily="34" charset="0"/>
              <a:ea typeface="+mn-ea"/>
              <a:cs typeface="Arial" panose="020B0604020202020204" pitchFamily="34" charset="0"/>
            </a:rPr>
            <a:t>لجنة معايير نوفمبر 2013</a:t>
          </a:r>
          <a:endParaRPr lang="en-US" sz="1400" b="1" kern="1200" dirty="0">
            <a:solidFill>
              <a:sysClr val="windowText" lastClr="000000"/>
            </a:solidFill>
            <a:latin typeface="Arial" panose="020B0604020202020204" pitchFamily="34" charset="0"/>
            <a:ea typeface="+mn-ea"/>
            <a:cs typeface="Arial" panose="020B0604020202020204" pitchFamily="34" charset="0"/>
          </a:endParaRPr>
        </a:p>
      </dsp:txBody>
      <dsp:txXfrm>
        <a:off x="2294246" y="1999643"/>
        <a:ext cx="1152095" cy="781069"/>
      </dsp:txXfrm>
    </dsp:sp>
    <dsp:sp modelId="{96EFFEF2-55F6-40B9-97EC-2695E5BAC030}">
      <dsp:nvSpPr>
        <dsp:cNvPr id="0" name=""/>
        <dsp:cNvSpPr/>
      </dsp:nvSpPr>
      <dsp:spPr>
        <a:xfrm>
          <a:off x="3540914" y="1905301"/>
          <a:ext cx="2398500" cy="699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r" defTabSz="800100" rtl="1">
            <a:lnSpc>
              <a:spcPct val="90000"/>
            </a:lnSpc>
            <a:spcBef>
              <a:spcPct val="0"/>
            </a:spcBef>
            <a:spcAft>
              <a:spcPct val="15000"/>
            </a:spcAft>
            <a:buChar char="••"/>
          </a:pPr>
          <a:r>
            <a:rPr lang="ar-EG" altLang="en-US" sz="1800" b="0" i="0" u="none" kern="1200" dirty="0">
              <a:solidFill>
                <a:srgbClr val="002060"/>
              </a:solidFill>
              <a:latin typeface="Times New Roman" panose="02020603050405020304" pitchFamily="18" charset="0"/>
              <a:ea typeface="+mn-ea"/>
              <a:cs typeface="Times New Roman" panose="02020603050405020304" pitchFamily="18" charset="0"/>
            </a:rPr>
            <a:t>اعتمدت المواصفة رقم 58</a:t>
          </a:r>
          <a:endParaRPr lang="en-US" sz="1800" b="0" i="0" kern="1200" dirty="0">
            <a:solidFill>
              <a:srgbClr val="002060"/>
            </a:solidFill>
            <a:latin typeface="Times New Roman" panose="02020603050405020304" pitchFamily="18" charset="0"/>
            <a:ea typeface="+mn-ea"/>
            <a:cs typeface="Times New Roman" panose="02020603050405020304" pitchFamily="18" charset="0"/>
          </a:endParaRPr>
        </a:p>
      </dsp:txBody>
      <dsp:txXfrm>
        <a:off x="3540914" y="1905301"/>
        <a:ext cx="2398500" cy="699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EC19B-D3CD-4950-B64D-4200362C52DB}">
      <dsp:nvSpPr>
        <dsp:cNvPr id="0" name=""/>
        <dsp:cNvSpPr/>
      </dsp:nvSpPr>
      <dsp:spPr>
        <a:xfrm rot="5400000">
          <a:off x="187222" y="1336467"/>
          <a:ext cx="736399" cy="838812"/>
        </a:xfrm>
        <a:prstGeom prst="bentUpArrow">
          <a:avLst>
            <a:gd name="adj1" fmla="val 32840"/>
            <a:gd name="adj2" fmla="val 25000"/>
            <a:gd name="adj3" fmla="val 35780"/>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8C7E6D4A-0330-40B2-B2D7-74C94D3711BA}">
      <dsp:nvSpPr>
        <dsp:cNvPr id="0" name=""/>
        <dsp:cNvSpPr/>
      </dsp:nvSpPr>
      <dsp:spPr>
        <a:xfrm>
          <a:off x="0" y="316635"/>
          <a:ext cx="1471654" cy="1030110"/>
        </a:xfrm>
        <a:prstGeom prst="roundRect">
          <a:avLst>
            <a:gd name="adj" fmla="val 16670"/>
          </a:avLst>
        </a:prstGeo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ar-EG" sz="1700" b="1" kern="1200" dirty="0">
              <a:solidFill>
                <a:sysClr val="windowText" lastClr="000000"/>
              </a:solidFill>
              <a:latin typeface="Arial" panose="020B0604020202020204" pitchFamily="34" charset="0"/>
              <a:ea typeface="+mn-ea"/>
              <a:cs typeface="Arial" panose="020B0604020202020204" pitchFamily="34" charset="0"/>
            </a:rPr>
            <a:t>مجموعة عمل الخبراء</a:t>
          </a:r>
          <a:endParaRPr lang="en-US" sz="1700" b="1" kern="1200" dirty="0">
            <a:solidFill>
              <a:sysClr val="windowText" lastClr="000000"/>
            </a:solidFill>
            <a:latin typeface="Arial" panose="020B0604020202020204" pitchFamily="34" charset="0"/>
            <a:ea typeface="+mn-ea"/>
            <a:cs typeface="Arial" panose="020B0604020202020204" pitchFamily="34" charset="0"/>
          </a:endParaRPr>
        </a:p>
        <a:p>
          <a:pPr lvl="0" algn="ctr" defTabSz="755650">
            <a:lnSpc>
              <a:spcPct val="90000"/>
            </a:lnSpc>
            <a:spcBef>
              <a:spcPct val="0"/>
            </a:spcBef>
            <a:spcAft>
              <a:spcPct val="35000"/>
            </a:spcAft>
          </a:pPr>
          <a:r>
            <a:rPr lang="ar-EG" sz="1700" b="1" kern="1200" dirty="0">
              <a:solidFill>
                <a:sysClr val="windowText" lastClr="000000"/>
              </a:solidFill>
              <a:latin typeface="Arial" panose="020B0604020202020204" pitchFamily="34" charset="0"/>
              <a:ea typeface="+mn-ea"/>
              <a:cs typeface="Arial" panose="020B0604020202020204" pitchFamily="34" charset="0"/>
            </a:rPr>
            <a:t>ديسمبر 2020</a:t>
          </a:r>
          <a:endParaRPr lang="en-US" sz="1700" b="1" kern="1200" dirty="0">
            <a:solidFill>
              <a:sysClr val="windowText" lastClr="000000"/>
            </a:solidFill>
            <a:latin typeface="Arial" panose="020B0604020202020204" pitchFamily="34" charset="0"/>
            <a:ea typeface="+mn-ea"/>
            <a:cs typeface="Arial" panose="020B0604020202020204" pitchFamily="34" charset="0"/>
          </a:endParaRPr>
        </a:p>
      </dsp:txBody>
      <dsp:txXfrm>
        <a:off x="50295" y="366930"/>
        <a:ext cx="1371064" cy="929520"/>
      </dsp:txXfrm>
    </dsp:sp>
    <dsp:sp modelId="{9C563B17-4A2A-4C33-BD71-C0B2C015B189}">
      <dsp:nvSpPr>
        <dsp:cNvPr id="0" name=""/>
        <dsp:cNvSpPr/>
      </dsp:nvSpPr>
      <dsp:spPr>
        <a:xfrm>
          <a:off x="1542444" y="463546"/>
          <a:ext cx="3014905" cy="832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r" defTabSz="800100" rtl="1">
            <a:lnSpc>
              <a:spcPct val="90000"/>
            </a:lnSpc>
            <a:spcBef>
              <a:spcPct val="0"/>
            </a:spcBef>
            <a:spcAft>
              <a:spcPct val="15000"/>
            </a:spcAft>
            <a:buChar char="••"/>
          </a:pPr>
          <a:r>
            <a:rPr lang="ar-EG" altLang="en-US" sz="1800" b="0" i="0" u="none" kern="1200" dirty="0">
              <a:solidFill>
                <a:srgbClr val="002060"/>
              </a:solidFill>
              <a:latin typeface="Times New Roman" panose="02020603050405020304" pitchFamily="18" charset="0"/>
              <a:ea typeface="+mn-ea"/>
              <a:cs typeface="Times New Roman" panose="02020603050405020304" pitchFamily="18" charset="0"/>
            </a:rPr>
            <a:t>تم انتاج أول مسودة</a:t>
          </a:r>
          <a:endParaRPr lang="en-US" sz="1800" b="0" i="0" kern="1200" dirty="0">
            <a:solidFill>
              <a:srgbClr val="002060"/>
            </a:solidFill>
            <a:latin typeface="Times New Roman" panose="02020603050405020304" pitchFamily="18" charset="0"/>
            <a:ea typeface="+mn-ea"/>
            <a:cs typeface="Times New Roman" panose="02020603050405020304" pitchFamily="18" charset="0"/>
          </a:endParaRPr>
        </a:p>
      </dsp:txBody>
      <dsp:txXfrm>
        <a:off x="1542444" y="463546"/>
        <a:ext cx="3014905" cy="832580"/>
      </dsp:txXfrm>
    </dsp:sp>
    <dsp:sp modelId="{E39E613E-1E9C-4177-8F40-DE3F949FD85C}">
      <dsp:nvSpPr>
        <dsp:cNvPr id="0" name=""/>
        <dsp:cNvSpPr/>
      </dsp:nvSpPr>
      <dsp:spPr>
        <a:xfrm>
          <a:off x="1097132" y="1510892"/>
          <a:ext cx="1471654" cy="1030110"/>
        </a:xfrm>
        <a:prstGeom prst="roundRect">
          <a:avLst>
            <a:gd name="adj" fmla="val 16670"/>
          </a:avLst>
        </a:prstGeom>
        <a:solidFill>
          <a:srgbClr val="9BBB59">
            <a:lumMod val="40000"/>
            <a:lumOff val="60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ar-EG" sz="1700" b="1" kern="1200" dirty="0">
              <a:solidFill>
                <a:sysClr val="windowText" lastClr="000000"/>
              </a:solidFill>
              <a:latin typeface="Arial" panose="020B0604020202020204" pitchFamily="34" charset="0"/>
              <a:ea typeface="+mn-ea"/>
              <a:cs typeface="Arial" panose="020B0604020202020204" pitchFamily="34" charset="0"/>
            </a:rPr>
            <a:t>لجنة معايير مايو 2021</a:t>
          </a:r>
          <a:endParaRPr lang="en-US" sz="1700" b="1" kern="1200" dirty="0">
            <a:solidFill>
              <a:sysClr val="windowText" lastClr="000000"/>
            </a:solidFill>
            <a:latin typeface="Arial" panose="020B0604020202020204" pitchFamily="34" charset="0"/>
            <a:ea typeface="+mn-ea"/>
            <a:cs typeface="Arial" panose="020B0604020202020204" pitchFamily="34" charset="0"/>
          </a:endParaRPr>
        </a:p>
      </dsp:txBody>
      <dsp:txXfrm>
        <a:off x="1147427" y="1561187"/>
        <a:ext cx="1371064" cy="929520"/>
      </dsp:txXfrm>
    </dsp:sp>
    <dsp:sp modelId="{96EFFEF2-55F6-40B9-97EC-2695E5BAC030}">
      <dsp:nvSpPr>
        <dsp:cNvPr id="0" name=""/>
        <dsp:cNvSpPr/>
      </dsp:nvSpPr>
      <dsp:spPr>
        <a:xfrm>
          <a:off x="2672811" y="1611965"/>
          <a:ext cx="1780577" cy="832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r" defTabSz="800100" rtl="1">
            <a:lnSpc>
              <a:spcPct val="90000"/>
            </a:lnSpc>
            <a:spcBef>
              <a:spcPct val="0"/>
            </a:spcBef>
            <a:spcAft>
              <a:spcPct val="15000"/>
            </a:spcAft>
            <a:buChar char="••"/>
          </a:pPr>
          <a:r>
            <a:rPr lang="ar-EG" sz="1800" b="0" i="0" kern="1200" dirty="0">
              <a:solidFill>
                <a:srgbClr val="002060"/>
              </a:solidFill>
              <a:latin typeface="Times New Roman" panose="02020603050405020304" pitchFamily="18" charset="0"/>
              <a:ea typeface="+mn-ea"/>
              <a:cs typeface="Times New Roman" panose="02020603050405020304" pitchFamily="18" charset="0"/>
            </a:rPr>
            <a:t>تم الإعتماد للمداولة الأولي</a:t>
          </a:r>
          <a:endParaRPr lang="en-US" sz="1800" b="0" i="0" kern="1200" dirty="0">
            <a:solidFill>
              <a:srgbClr val="002060"/>
            </a:solidFill>
            <a:latin typeface="Times New Roman" panose="02020603050405020304" pitchFamily="18" charset="0"/>
            <a:ea typeface="+mn-ea"/>
            <a:cs typeface="Times New Roman" panose="02020603050405020304" pitchFamily="18" charset="0"/>
          </a:endParaRPr>
        </a:p>
      </dsp:txBody>
      <dsp:txXfrm>
        <a:off x="2672811" y="1611965"/>
        <a:ext cx="1780577" cy="832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D7E15-E16A-4150-A979-821E85FFF1C4}">
      <dsp:nvSpPr>
        <dsp:cNvPr id="0" name=""/>
        <dsp:cNvSpPr/>
      </dsp:nvSpPr>
      <dsp:spPr>
        <a:xfrm>
          <a:off x="0" y="54797"/>
          <a:ext cx="9414335" cy="1216800"/>
        </a:xfrm>
        <a:prstGeom prst="roundRect">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EG" sz="2400" kern="1200" dirty="0"/>
            <a:t>تشمل متطلبات إنشاء والحفاظ على مناطق خالية من الآفات كإجراء صحة نباتية من قبل المنظمات القطرية لوقاية النباتات ما يلي:</a:t>
          </a:r>
          <a:endParaRPr lang="en-US" sz="2400" kern="1200" dirty="0"/>
        </a:p>
      </dsp:txBody>
      <dsp:txXfrm>
        <a:off x="59399" y="114196"/>
        <a:ext cx="9295537" cy="1098002"/>
      </dsp:txXfrm>
    </dsp:sp>
    <dsp:sp modelId="{7753D073-8C96-4126-832F-0840B141FC27}">
      <dsp:nvSpPr>
        <dsp:cNvPr id="0" name=""/>
        <dsp:cNvSpPr/>
      </dsp:nvSpPr>
      <dsp:spPr>
        <a:xfrm>
          <a:off x="0" y="1361153"/>
          <a:ext cx="9414335" cy="26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905" tIns="33020" rIns="184912" bIns="33020" numCol="1" spcCol="1270" anchor="t" anchorCtr="0">
          <a:noAutofit/>
        </a:bodyPr>
        <a:lstStyle/>
        <a:p>
          <a:pPr marL="228600" lvl="1" indent="-228600" algn="r" defTabSz="1155700" rtl="1">
            <a:lnSpc>
              <a:spcPct val="90000"/>
            </a:lnSpc>
            <a:spcBef>
              <a:spcPct val="0"/>
            </a:spcBef>
            <a:spcAft>
              <a:spcPct val="20000"/>
            </a:spcAft>
            <a:buFont typeface="Times New Roman" panose="02020603050405020304" pitchFamily="18" charset="0"/>
            <a:buChar char="••"/>
          </a:pPr>
          <a:r>
            <a:rPr lang="ar-EG" sz="2600" kern="1200" dirty="0">
              <a:solidFill>
                <a:srgbClr val="002060"/>
              </a:solidFill>
            </a:rPr>
            <a:t>أنظمة تثبت الخلو من الآفات؛</a:t>
          </a:r>
          <a:endParaRPr lang="en-US" sz="2600" kern="1200" dirty="0">
            <a:solidFill>
              <a:srgbClr val="002060"/>
            </a:solidFill>
          </a:endParaRPr>
        </a:p>
        <a:p>
          <a:pPr marL="228600" lvl="1" indent="-228600" algn="r" defTabSz="1155700" rtl="1">
            <a:lnSpc>
              <a:spcPct val="90000"/>
            </a:lnSpc>
            <a:spcBef>
              <a:spcPct val="0"/>
            </a:spcBef>
            <a:spcAft>
              <a:spcPct val="20000"/>
            </a:spcAft>
            <a:buFont typeface="Times New Roman" panose="02020603050405020304" pitchFamily="18" charset="0"/>
            <a:buChar char="••"/>
          </a:pPr>
          <a:r>
            <a:rPr lang="ar-EG" sz="2600" kern="1200" dirty="0">
              <a:solidFill>
                <a:srgbClr val="002060"/>
              </a:solidFill>
            </a:rPr>
            <a:t>أنظمة للحفاظ على الخلو من الآفات؛</a:t>
          </a:r>
          <a:endParaRPr lang="en-US" sz="2600" kern="1200" dirty="0">
            <a:solidFill>
              <a:srgbClr val="002060"/>
            </a:solidFill>
          </a:endParaRPr>
        </a:p>
        <a:p>
          <a:pPr marL="228600" lvl="1" indent="-228600" algn="r" defTabSz="1155700" rtl="1">
            <a:lnSpc>
              <a:spcPct val="90000"/>
            </a:lnSpc>
            <a:spcBef>
              <a:spcPct val="0"/>
            </a:spcBef>
            <a:spcAft>
              <a:spcPct val="20000"/>
            </a:spcAft>
            <a:buFont typeface="Times New Roman" panose="02020603050405020304" pitchFamily="18" charset="0"/>
            <a:buChar char="••"/>
          </a:pPr>
          <a:r>
            <a:rPr lang="ar-EG" sz="2600" kern="1200" dirty="0">
              <a:solidFill>
                <a:srgbClr val="002060"/>
              </a:solidFill>
            </a:rPr>
            <a:t>التحقق من أن الخلو من الآفات قد تم تحقيقه أو الحفاظ عليه؛</a:t>
          </a:r>
          <a:endParaRPr lang="en-US" sz="2600" kern="1200" dirty="0">
            <a:solidFill>
              <a:srgbClr val="002060"/>
            </a:solidFill>
          </a:endParaRPr>
        </a:p>
        <a:p>
          <a:pPr marL="228600" lvl="1" indent="-228600" algn="r" defTabSz="1155700" rtl="1">
            <a:lnSpc>
              <a:spcPct val="90000"/>
            </a:lnSpc>
            <a:spcBef>
              <a:spcPct val="0"/>
            </a:spcBef>
            <a:spcAft>
              <a:spcPct val="20000"/>
            </a:spcAft>
            <a:buFont typeface="Times New Roman" panose="02020603050405020304" pitchFamily="18" charset="0"/>
            <a:buChar char="••"/>
          </a:pPr>
          <a:r>
            <a:rPr lang="ar-EG" sz="2600" kern="1200" dirty="0">
              <a:solidFill>
                <a:srgbClr val="002060"/>
              </a:solidFill>
            </a:rPr>
            <a:t>الإجراءات التصحيحية لاكتشاف الآفات؛</a:t>
          </a:r>
          <a:endParaRPr lang="en-US" sz="2600" kern="1200" dirty="0">
            <a:solidFill>
              <a:srgbClr val="002060"/>
            </a:solidFill>
          </a:endParaRPr>
        </a:p>
        <a:p>
          <a:pPr marL="228600" lvl="1" indent="-228600" algn="r" defTabSz="1155700" rtl="1">
            <a:lnSpc>
              <a:spcPct val="90000"/>
            </a:lnSpc>
            <a:spcBef>
              <a:spcPct val="0"/>
            </a:spcBef>
            <a:spcAft>
              <a:spcPct val="20000"/>
            </a:spcAft>
            <a:buFont typeface="Times New Roman" panose="02020603050405020304" pitchFamily="18" charset="0"/>
            <a:buChar char="••"/>
          </a:pPr>
          <a:r>
            <a:rPr lang="ar-EG" sz="2600" kern="1200" dirty="0">
              <a:solidFill>
                <a:srgbClr val="002060"/>
              </a:solidFill>
            </a:rPr>
            <a:t>توثيق الأنظمة المذكورة أعلاه ونظم حفظ السجلات المناسب؛</a:t>
          </a:r>
          <a:endParaRPr lang="en-US" sz="2600" kern="1200" dirty="0">
            <a:solidFill>
              <a:srgbClr val="002060"/>
            </a:solidFill>
          </a:endParaRPr>
        </a:p>
        <a:p>
          <a:pPr marL="228600" lvl="1" indent="-228600" algn="r" defTabSz="1155700" rtl="1">
            <a:lnSpc>
              <a:spcPct val="90000"/>
            </a:lnSpc>
            <a:spcBef>
              <a:spcPct val="0"/>
            </a:spcBef>
            <a:spcAft>
              <a:spcPct val="20000"/>
            </a:spcAft>
            <a:buSzPts val="1100"/>
            <a:buFont typeface="Times New Roman" panose="02020603050405020304" pitchFamily="18" charset="0"/>
            <a:buChar char="••"/>
          </a:pPr>
          <a:r>
            <a:rPr lang="ar-EG" sz="2600" kern="1200" dirty="0">
              <a:solidFill>
                <a:srgbClr val="002060"/>
              </a:solidFill>
            </a:rPr>
            <a:t>الشفافية والتواصل مع أصحاب المصلحة المعنيين.</a:t>
          </a:r>
          <a:endParaRPr lang="en-US" sz="2600" kern="1200" dirty="0">
            <a:solidFill>
              <a:srgbClr val="002060"/>
            </a:solidFill>
          </a:endParaRPr>
        </a:p>
      </dsp:txBody>
      <dsp:txXfrm>
        <a:off x="0" y="1361153"/>
        <a:ext cx="9414335" cy="2691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21EA6-3BE9-445F-A10D-CC0932BBB370}">
      <dsp:nvSpPr>
        <dsp:cNvPr id="0" name=""/>
        <dsp:cNvSpPr/>
      </dsp:nvSpPr>
      <dsp:spPr>
        <a:xfrm>
          <a:off x="1689401" y="2650"/>
          <a:ext cx="6774333" cy="1025895"/>
        </a:xfrm>
        <a:prstGeom prst="rightArrow">
          <a:avLst>
            <a:gd name="adj1" fmla="val 75000"/>
            <a:gd name="adj2" fmla="val 50000"/>
          </a:avLst>
        </a:prstGeom>
        <a:solidFill>
          <a:schemeClr val="accent6">
            <a:alpha val="90000"/>
            <a:tint val="40000"/>
            <a:hueOff val="0"/>
            <a:satOff val="0"/>
            <a:lumOff val="0"/>
            <a:alphaOff val="0"/>
          </a:schemeClr>
        </a:solidFill>
        <a:ln w="1714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FontTx/>
            <a:buChar char="••"/>
          </a:pPr>
          <a:r>
            <a:rPr lang="ar-EG" sz="1800" kern="1200" dirty="0"/>
            <a:t>يجب أن تستند اشتراطات الاستيراد على مستوى مخاطر الآفات، على سبيل المثال، النظر في الاحتمال الفعلي لارتباط الآفات بمسارات تجارية محددة.</a:t>
          </a:r>
          <a:endParaRPr lang="en-GB" sz="1800" kern="1200" dirty="0">
            <a:latin typeface="Calibri (body)"/>
            <a:cs typeface="Arial" panose="020B0604020202020204" pitchFamily="34" charset="0"/>
          </a:endParaRPr>
        </a:p>
      </dsp:txBody>
      <dsp:txXfrm>
        <a:off x="1689401" y="130887"/>
        <a:ext cx="6389622" cy="769421"/>
      </dsp:txXfrm>
    </dsp:sp>
    <dsp:sp modelId="{B5BF208C-3F85-4FC4-B568-DDE26DCB244B}">
      <dsp:nvSpPr>
        <dsp:cNvPr id="0" name=""/>
        <dsp:cNvSpPr/>
      </dsp:nvSpPr>
      <dsp:spPr>
        <a:xfrm>
          <a:off x="48743" y="73356"/>
          <a:ext cx="1640657" cy="884483"/>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EG" sz="1600" b="1" kern="1200" dirty="0">
              <a:latin typeface="Calibri (body)"/>
              <a:cs typeface="Arial" panose="020B0604020202020204" pitchFamily="34" charset="0"/>
            </a:rPr>
            <a:t>على أساس المخاطر</a:t>
          </a:r>
          <a:endParaRPr lang="en-GB" sz="1600" b="1" kern="1200" dirty="0">
            <a:latin typeface="Calibri (body)"/>
            <a:cs typeface="Arial" panose="020B0604020202020204" pitchFamily="34" charset="0"/>
          </a:endParaRPr>
        </a:p>
      </dsp:txBody>
      <dsp:txXfrm>
        <a:off x="91920" y="116533"/>
        <a:ext cx="1554303" cy="798129"/>
      </dsp:txXfrm>
    </dsp:sp>
    <dsp:sp modelId="{9D93F404-27DE-47E6-817D-D13785573C21}">
      <dsp:nvSpPr>
        <dsp:cNvPr id="0" name=""/>
        <dsp:cNvSpPr/>
      </dsp:nvSpPr>
      <dsp:spPr>
        <a:xfrm>
          <a:off x="1686892" y="1176126"/>
          <a:ext cx="6780955" cy="766219"/>
        </a:xfrm>
        <a:prstGeom prst="rightArrow">
          <a:avLst>
            <a:gd name="adj1" fmla="val 75000"/>
            <a:gd name="adj2" fmla="val 50000"/>
          </a:avLst>
        </a:prstGeom>
        <a:solidFill>
          <a:schemeClr val="accent6">
            <a:alpha val="90000"/>
            <a:tint val="40000"/>
            <a:hueOff val="0"/>
            <a:satOff val="0"/>
            <a:lumOff val="0"/>
            <a:alphaOff val="0"/>
          </a:schemeClr>
        </a:solidFill>
        <a:ln w="1714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FontTx/>
            <a:buChar char="••"/>
          </a:pPr>
          <a:r>
            <a:rPr lang="ar-EG" sz="1800" kern="1200" dirty="0"/>
            <a:t>إذا أظهرت المراقبة أن الآفة غائبة بالفعل عن المنطقة فلا يلزم إنشاء منطقة خالية من الآفات لتلك المنطقة.</a:t>
          </a:r>
          <a:endParaRPr lang="en-GB" sz="1800" kern="1200" dirty="0">
            <a:latin typeface="Calibri (body)"/>
          </a:endParaRPr>
        </a:p>
      </dsp:txBody>
      <dsp:txXfrm>
        <a:off x="1686892" y="1271903"/>
        <a:ext cx="6493623" cy="574665"/>
      </dsp:txXfrm>
    </dsp:sp>
    <dsp:sp modelId="{AB2C5008-96F6-439A-9ED1-FAC2DF16F55B}">
      <dsp:nvSpPr>
        <dsp:cNvPr id="0" name=""/>
        <dsp:cNvSpPr/>
      </dsp:nvSpPr>
      <dsp:spPr>
        <a:xfrm>
          <a:off x="76297" y="1119912"/>
          <a:ext cx="1642261" cy="884483"/>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EG" sz="1600" b="1" kern="1200" dirty="0">
              <a:latin typeface="Calibri (body)"/>
              <a:cs typeface="Arial" panose="020B0604020202020204" pitchFamily="34" charset="0"/>
            </a:rPr>
            <a:t>متطلبات المراقبة</a:t>
          </a:r>
          <a:endParaRPr lang="en-GB" sz="1600" b="1" kern="1200" dirty="0">
            <a:latin typeface="Calibri (body)"/>
            <a:cs typeface="Arial" panose="020B0604020202020204" pitchFamily="34" charset="0"/>
          </a:endParaRPr>
        </a:p>
      </dsp:txBody>
      <dsp:txXfrm>
        <a:off x="119474" y="1163089"/>
        <a:ext cx="1555907" cy="798129"/>
      </dsp:txXfrm>
    </dsp:sp>
    <dsp:sp modelId="{D0108611-36FA-42CD-82FD-4A939489ECBC}">
      <dsp:nvSpPr>
        <dsp:cNvPr id="0" name=""/>
        <dsp:cNvSpPr/>
      </dsp:nvSpPr>
      <dsp:spPr>
        <a:xfrm>
          <a:off x="1689401" y="2089926"/>
          <a:ext cx="6774333" cy="1113812"/>
        </a:xfrm>
        <a:prstGeom prst="rightArrow">
          <a:avLst>
            <a:gd name="adj1" fmla="val 75000"/>
            <a:gd name="adj2" fmla="val 50000"/>
          </a:avLst>
        </a:prstGeom>
        <a:solidFill>
          <a:schemeClr val="accent6">
            <a:alpha val="90000"/>
            <a:tint val="40000"/>
            <a:hueOff val="0"/>
            <a:satOff val="0"/>
            <a:lumOff val="0"/>
            <a:alphaOff val="0"/>
          </a:schemeClr>
        </a:solidFill>
        <a:ln w="1714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FontTx/>
            <a:buChar char="••"/>
          </a:pPr>
          <a:r>
            <a:rPr lang="ar-EG" sz="1800" kern="1200" dirty="0"/>
            <a:t>يعتمد مدى مجال المنطقة العازلة على إمكانية وقدرة الآفة على الانتشار في منطقة معينة؛ وعلية فيتطلب مراقبة تعدادات الآفات داخل المناطق العازلة.</a:t>
          </a:r>
          <a:endParaRPr lang="en-GB" sz="1800" kern="1200" dirty="0">
            <a:latin typeface="Calibri (body)"/>
          </a:endParaRPr>
        </a:p>
      </dsp:txBody>
      <dsp:txXfrm>
        <a:off x="1689401" y="2229153"/>
        <a:ext cx="6356654" cy="835359"/>
      </dsp:txXfrm>
    </dsp:sp>
    <dsp:sp modelId="{4FC79F10-F0BF-4A08-B83F-E217967701F8}">
      <dsp:nvSpPr>
        <dsp:cNvPr id="0" name=""/>
        <dsp:cNvSpPr/>
      </dsp:nvSpPr>
      <dsp:spPr>
        <a:xfrm>
          <a:off x="48743" y="2204590"/>
          <a:ext cx="1640657" cy="884483"/>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EG" sz="1600" b="1" kern="1200" dirty="0">
              <a:latin typeface="Calibri (body)"/>
              <a:cs typeface="Arial" panose="020B0604020202020204" pitchFamily="34" charset="0"/>
            </a:rPr>
            <a:t>المناطق العازلة</a:t>
          </a:r>
          <a:endParaRPr lang="en-GB" sz="1600" b="1" kern="1200" dirty="0">
            <a:latin typeface="Calibri (body)"/>
            <a:cs typeface="Arial" panose="020B0604020202020204" pitchFamily="34" charset="0"/>
          </a:endParaRPr>
        </a:p>
      </dsp:txBody>
      <dsp:txXfrm>
        <a:off x="91920" y="2247767"/>
        <a:ext cx="1554303" cy="798129"/>
      </dsp:txXfrm>
    </dsp:sp>
    <dsp:sp modelId="{4EA0D8C4-914E-455D-834F-79E116DB7152}">
      <dsp:nvSpPr>
        <dsp:cNvPr id="0" name=""/>
        <dsp:cNvSpPr/>
      </dsp:nvSpPr>
      <dsp:spPr>
        <a:xfrm>
          <a:off x="1657766" y="3292187"/>
          <a:ext cx="6774333" cy="1355798"/>
        </a:xfrm>
        <a:prstGeom prst="rightArrow">
          <a:avLst>
            <a:gd name="adj1" fmla="val 75000"/>
            <a:gd name="adj2" fmla="val 50000"/>
          </a:avLst>
        </a:prstGeom>
        <a:solidFill>
          <a:schemeClr val="accent6">
            <a:alpha val="90000"/>
            <a:tint val="40000"/>
            <a:hueOff val="0"/>
            <a:satOff val="0"/>
            <a:lumOff val="0"/>
            <a:alphaOff val="0"/>
          </a:schemeClr>
        </a:solidFill>
        <a:ln w="1714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FontTx/>
            <a:buChar char="••"/>
          </a:pPr>
          <a:r>
            <a:rPr lang="ar-EG" sz="1800" kern="1200" dirty="0">
              <a:latin typeface="+mn-lt"/>
              <a:cs typeface="Times New Roman" panose="02020603050405020304" pitchFamily="18" charset="0"/>
            </a:rPr>
            <a:t>يجب أن توفر المسودة المنقحة مرونة كافية تستوعب وتراعي التقنيات الناشئة المستحدثة، أو الأدلة العلمية الحديثة، أو التغيرات البيئية (مثل تغير المناخ) التي يمكن أن تؤثر على مسارات وحالة المناطق الخالية من الآفات.</a:t>
          </a:r>
          <a:endParaRPr lang="en-GB" sz="1800" kern="1200" dirty="0">
            <a:latin typeface="+mn-lt"/>
          </a:endParaRPr>
        </a:p>
      </dsp:txBody>
      <dsp:txXfrm>
        <a:off x="1657766" y="3461662"/>
        <a:ext cx="6265909" cy="1016848"/>
      </dsp:txXfrm>
    </dsp:sp>
    <dsp:sp modelId="{CCDAAA12-C4CA-4AB1-A03C-EB56FE997335}">
      <dsp:nvSpPr>
        <dsp:cNvPr id="0" name=""/>
        <dsp:cNvSpPr/>
      </dsp:nvSpPr>
      <dsp:spPr>
        <a:xfrm>
          <a:off x="48743" y="3527845"/>
          <a:ext cx="1640657" cy="884483"/>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ar-EG" sz="1600" b="1" kern="1200">
              <a:latin typeface="Calibri (body)"/>
              <a:cs typeface="Arial" panose="020B0604020202020204" pitchFamily="34" charset="0"/>
            </a:rPr>
            <a:t>مسائل بيئية</a:t>
          </a:r>
          <a:endParaRPr lang="en-GB" sz="1600" b="1" kern="1200" dirty="0">
            <a:latin typeface="Calibri (body)"/>
            <a:cs typeface="Arial" panose="020B0604020202020204" pitchFamily="34" charset="0"/>
          </a:endParaRPr>
        </a:p>
      </dsp:txBody>
      <dsp:txXfrm>
        <a:off x="91920" y="3571022"/>
        <a:ext cx="1554303" cy="79812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B7DEFD-F07D-4605-AE53-6AC4C6570CE8}" type="datetimeFigureOut">
              <a:rPr lang="en-US" smtClean="0"/>
              <a:t>7/20/2021</a:t>
            </a:fld>
            <a:endParaRPr lang="en-US"/>
          </a:p>
        </p:txBody>
      </p:sp>
      <p:sp>
        <p:nvSpPr>
          <p:cNvPr id="4" name="Slide Image Placeholder 3"/>
          <p:cNvSpPr>
            <a:spLocks noGrp="1" noRot="1" noChangeAspect="1"/>
          </p:cNvSpPr>
          <p:nvPr>
            <p:ph type="sldImg" idx="2"/>
          </p:nvPr>
        </p:nvSpPr>
        <p:spPr>
          <a:xfrm>
            <a:off x="754063" y="1143000"/>
            <a:ext cx="5349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24069-725B-41F8-B1C2-684D65AB0A7E}" type="slidenum">
              <a:rPr lang="en-US" smtClean="0"/>
              <a:t>‹#›</a:t>
            </a:fld>
            <a:endParaRPr lang="en-US"/>
          </a:p>
        </p:txBody>
      </p:sp>
    </p:spTree>
    <p:extLst>
      <p:ext uri="{BB962C8B-B14F-4D97-AF65-F5344CB8AC3E}">
        <p14:creationId xmlns:p14="http://schemas.microsoft.com/office/powerpoint/2010/main" val="110132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4063" y="1143000"/>
            <a:ext cx="5349875" cy="3086100"/>
          </a:xfrm>
        </p:spPr>
      </p:sp>
      <p:sp>
        <p:nvSpPr>
          <p:cNvPr id="3" name="Notes Placeholder 2"/>
          <p:cNvSpPr>
            <a:spLocks noGrp="1"/>
          </p:cNvSpPr>
          <p:nvPr>
            <p:ph type="body" idx="1"/>
          </p:nvPr>
        </p:nvSpPr>
        <p:spPr/>
        <p:txBody>
          <a:bodyPr/>
          <a:lstStyle/>
          <a:p>
            <a:r>
              <a:rPr lang="en-US" dirty="0"/>
              <a:t>SC: Standards Committee</a:t>
            </a:r>
          </a:p>
          <a:p>
            <a:r>
              <a:rPr lang="en-US" dirty="0"/>
              <a:t>TPPT: Technical Panel on Phytosanitary Treatments (who is the drafting body of this ISPM)</a:t>
            </a:r>
            <a:endParaRPr lang="en-GB" dirty="0"/>
          </a:p>
        </p:txBody>
      </p:sp>
      <p:sp>
        <p:nvSpPr>
          <p:cNvPr id="4" name="Slide Number Placeholder 3"/>
          <p:cNvSpPr>
            <a:spLocks noGrp="1"/>
          </p:cNvSpPr>
          <p:nvPr>
            <p:ph type="sldNum" sz="quarter" idx="10"/>
          </p:nvPr>
        </p:nvSpPr>
        <p:spPr/>
        <p:txBody>
          <a:bodyPr/>
          <a:lstStyle/>
          <a:p>
            <a:fld id="{9E492BAE-CBB2-4849-83DB-8D4E8C3851E0}" type="slidenum">
              <a:rPr lang="en-US" smtClean="0"/>
              <a:t>2</a:t>
            </a:fld>
            <a:endParaRPr lang="en-US"/>
          </a:p>
        </p:txBody>
      </p:sp>
    </p:spTree>
    <p:extLst>
      <p:ext uri="{BB962C8B-B14F-4D97-AF65-F5344CB8AC3E}">
        <p14:creationId xmlns:p14="http://schemas.microsoft.com/office/powerpoint/2010/main" val="424763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4063" y="1143000"/>
            <a:ext cx="5349875" cy="3086100"/>
          </a:xfrm>
        </p:spPr>
      </p:sp>
      <p:sp>
        <p:nvSpPr>
          <p:cNvPr id="3" name="Notes Placeholder 2"/>
          <p:cNvSpPr>
            <a:spLocks noGrp="1"/>
          </p:cNvSpPr>
          <p:nvPr>
            <p:ph type="body" idx="1"/>
          </p:nvPr>
        </p:nvSpPr>
        <p:spPr/>
        <p:txBody>
          <a:bodyPr/>
          <a:lstStyle/>
          <a:p>
            <a:r>
              <a:rPr lang="en-US" dirty="0"/>
              <a:t>See specification 56: https://www.ippc.int/en/publications/1315/ </a:t>
            </a:r>
          </a:p>
          <a:p>
            <a:endParaRPr lang="en-GB" dirty="0"/>
          </a:p>
        </p:txBody>
      </p:sp>
      <p:sp>
        <p:nvSpPr>
          <p:cNvPr id="4" name="Slide Number Placeholder 3"/>
          <p:cNvSpPr>
            <a:spLocks noGrp="1"/>
          </p:cNvSpPr>
          <p:nvPr>
            <p:ph type="sldNum" sz="quarter" idx="10"/>
          </p:nvPr>
        </p:nvSpPr>
        <p:spPr/>
        <p:txBody>
          <a:bodyPr/>
          <a:lstStyle/>
          <a:p>
            <a:fld id="{9E492BAE-CBB2-4849-83DB-8D4E8C3851E0}" type="slidenum">
              <a:rPr lang="en-US" smtClean="0"/>
              <a:t>3</a:t>
            </a:fld>
            <a:endParaRPr lang="en-US"/>
          </a:p>
        </p:txBody>
      </p:sp>
    </p:spTree>
    <p:extLst>
      <p:ext uri="{BB962C8B-B14F-4D97-AF65-F5344CB8AC3E}">
        <p14:creationId xmlns:p14="http://schemas.microsoft.com/office/powerpoint/2010/main" val="298652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54063" y="1143000"/>
            <a:ext cx="5349875" cy="3086100"/>
          </a:xfrm>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noProof="0" dirty="0"/>
          </a:p>
        </p:txBody>
      </p:sp>
      <p:sp>
        <p:nvSpPr>
          <p:cNvPr id="4" name="Espace réservé du numéro de diapositive 3"/>
          <p:cNvSpPr>
            <a:spLocks noGrp="1"/>
          </p:cNvSpPr>
          <p:nvPr>
            <p:ph type="sldNum" sz="quarter" idx="10"/>
          </p:nvPr>
        </p:nvSpPr>
        <p:spPr/>
        <p:txBody>
          <a:bodyPr/>
          <a:lstStyle/>
          <a:p>
            <a:fld id="{3609F91E-34D4-45A9-B58B-BF88C7021507}" type="slidenum">
              <a:rPr lang="en-US" altLang="en-US" smtClean="0"/>
              <a:pPr/>
              <a:t>7</a:t>
            </a:fld>
            <a:endParaRPr lang="en-US" altLang="en-US"/>
          </a:p>
        </p:txBody>
      </p:sp>
    </p:spTree>
    <p:extLst>
      <p:ext uri="{BB962C8B-B14F-4D97-AF65-F5344CB8AC3E}">
        <p14:creationId xmlns:p14="http://schemas.microsoft.com/office/powerpoint/2010/main" val="376777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6982B4-0B0F-4AF9-80D1-D6156B03A992}" type="slidenum">
              <a:rPr lang="en-US" smtClean="0"/>
              <a:t>‹#›</a:t>
            </a:fld>
            <a:endParaRPr lang="en-US"/>
          </a:p>
        </p:txBody>
      </p:sp>
      <p:sp>
        <p:nvSpPr>
          <p:cNvPr id="12" name="Rectangle 11"/>
          <p:cNvSpPr/>
          <p:nvPr/>
        </p:nvSpPr>
        <p:spPr>
          <a:xfrm>
            <a:off x="731521" y="2140697"/>
            <a:ext cx="10434320" cy="3342453"/>
          </a:xfrm>
          <a:prstGeom prst="rect">
            <a:avLst/>
          </a:prstGeom>
        </p:spPr>
        <p:txBody>
          <a:bodyPr wrap="square">
            <a:spAutoFit/>
          </a:bodyPr>
          <a:lstStyle/>
          <a:p>
            <a:pPr algn="ctr" eaLnBrk="1" hangingPunct="1">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US"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presentation</a:t>
            </a:r>
            <a:endParaRPr lang="en-GB"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GB" altLang="en-US" sz="3120" b="1" dirty="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r>
              <a:rPr lang="en-US" altLang="fr-FR" sz="2340" b="1" dirty="0">
                <a:solidFill>
                  <a:schemeClr val="tx1"/>
                </a:solidFill>
                <a:ea typeface="Arial Unicode MS" panose="020B0604020202020204" pitchFamily="34" charset="-128"/>
                <a:cs typeface="Arial" panose="020B0604020202020204" pitchFamily="34" charset="0"/>
              </a:rPr>
              <a:t>Name Last Name, Title,</a:t>
            </a:r>
            <a:r>
              <a:rPr lang="en-US" altLang="fr-FR" sz="2340" b="1" baseline="0" dirty="0">
                <a:solidFill>
                  <a:schemeClr val="tx1"/>
                </a:solidFill>
                <a:ea typeface="Arial Unicode MS" panose="020B0604020202020204" pitchFamily="34" charset="-128"/>
                <a:cs typeface="Arial" panose="020B0604020202020204" pitchFamily="34" charset="0"/>
              </a:rPr>
              <a:t> IPPC Secretariat</a:t>
            </a:r>
          </a:p>
          <a:p>
            <a:pPr algn="ctr"/>
            <a:r>
              <a:rPr lang="en-US" altLang="fr-FR" sz="2340" b="1" dirty="0">
                <a:solidFill>
                  <a:schemeClr val="tx1"/>
                </a:solidFill>
                <a:ea typeface="Arial Unicode MS" panose="020B0604020202020204" pitchFamily="34" charset="-128"/>
                <a:cs typeface="Arial" panose="020B0604020202020204" pitchFamily="34" charset="0"/>
              </a:rPr>
              <a:t>xx </a:t>
            </a:r>
            <a:r>
              <a:rPr lang="en-US" altLang="fr-FR" sz="2340" b="1" dirty="0" err="1">
                <a:solidFill>
                  <a:schemeClr val="tx1"/>
                </a:solidFill>
                <a:ea typeface="Arial Unicode MS" panose="020B0604020202020204" pitchFamily="34" charset="-128"/>
                <a:cs typeface="Arial" panose="020B0604020202020204" pitchFamily="34" charset="0"/>
              </a:rPr>
              <a:t>xxxx</a:t>
            </a:r>
            <a:r>
              <a:rPr lang="en-US" altLang="fr-FR" sz="2340" b="1" dirty="0">
                <a:solidFill>
                  <a:schemeClr val="tx1"/>
                </a:solidFill>
                <a:ea typeface="Arial Unicode MS" panose="020B0604020202020204" pitchFamily="34" charset="-128"/>
                <a:cs typeface="Arial" panose="020B0604020202020204" pitchFamily="34" charset="0"/>
              </a:rPr>
              <a:t> </a:t>
            </a:r>
            <a:r>
              <a:rPr lang="en-GB" altLang="fr-FR" sz="2340" b="1" dirty="0">
                <a:solidFill>
                  <a:schemeClr val="tx1"/>
                </a:solidFill>
                <a:ea typeface="Arial Unicode MS" panose="020B0604020202020204" pitchFamily="34" charset="-128"/>
                <a:cs typeface="Arial" panose="020B0604020202020204" pitchFamily="34" charset="0"/>
              </a:rPr>
              <a:t>201X,</a:t>
            </a:r>
            <a:r>
              <a:rPr lang="en-GB" altLang="fr-FR" sz="2340" b="1" baseline="0" dirty="0">
                <a:solidFill>
                  <a:schemeClr val="tx1"/>
                </a:solidFill>
                <a:ea typeface="Arial Unicode MS" panose="020B0604020202020204" pitchFamily="34" charset="-128"/>
                <a:cs typeface="Arial" panose="020B0604020202020204" pitchFamily="34" charset="0"/>
              </a:rPr>
              <a:t> C</a:t>
            </a:r>
            <a:r>
              <a:rPr lang="en-GB" altLang="fr-FR" sz="2340" b="1" dirty="0">
                <a:solidFill>
                  <a:schemeClr val="tx1"/>
                </a:solidFill>
                <a:ea typeface="Arial Unicode MS" panose="020B0604020202020204" pitchFamily="34" charset="-128"/>
                <a:cs typeface="Arial" panose="020B0604020202020204" pitchFamily="34" charset="0"/>
              </a:rPr>
              <a:t>ity, Country</a:t>
            </a:r>
            <a:endParaRPr lang="en-US" altLang="fr-FR" sz="2340" b="1" dirty="0">
              <a:solidFill>
                <a:schemeClr val="tx1"/>
              </a:solidFill>
              <a:ea typeface="Arial Unicode MS" panose="020B0604020202020204" pitchFamily="34" charset="-128"/>
              <a:cs typeface="Arial" panose="020B0604020202020204" pitchFamily="34" charset="0"/>
            </a:endParaRPr>
          </a:p>
        </p:txBody>
      </p:sp>
      <p:sp>
        <p:nvSpPr>
          <p:cNvPr id="4" name="Rectangle 3"/>
          <p:cNvSpPr/>
          <p:nvPr/>
        </p:nvSpPr>
        <p:spPr>
          <a:xfrm>
            <a:off x="731521" y="2140697"/>
            <a:ext cx="10434320" cy="3342453"/>
          </a:xfrm>
          <a:prstGeom prst="rect">
            <a:avLst/>
          </a:prstGeom>
        </p:spPr>
        <p:txBody>
          <a:bodyPr wrap="square">
            <a:spAutoFit/>
          </a:bodyPr>
          <a:lstStyle/>
          <a:p>
            <a:pPr algn="ctr" eaLnBrk="1" hangingPunct="1">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US"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presentation</a:t>
            </a:r>
            <a:endParaRPr lang="en-GB"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GB" altLang="en-US" sz="3120" b="1" dirty="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r>
              <a:rPr lang="en-US" altLang="fr-FR" sz="2340" b="1" dirty="0">
                <a:solidFill>
                  <a:schemeClr val="tx1"/>
                </a:solidFill>
                <a:ea typeface="Arial Unicode MS" panose="020B0604020202020204" pitchFamily="34" charset="-128"/>
                <a:cs typeface="Arial" panose="020B0604020202020204" pitchFamily="34" charset="0"/>
              </a:rPr>
              <a:t>Name Last Name, Title,</a:t>
            </a:r>
            <a:r>
              <a:rPr lang="en-US" altLang="fr-FR" sz="2340" b="1" baseline="0" dirty="0">
                <a:solidFill>
                  <a:schemeClr val="tx1"/>
                </a:solidFill>
                <a:ea typeface="Arial Unicode MS" panose="020B0604020202020204" pitchFamily="34" charset="-128"/>
                <a:cs typeface="Arial" panose="020B0604020202020204" pitchFamily="34" charset="0"/>
              </a:rPr>
              <a:t> IPPC Secretariat</a:t>
            </a:r>
          </a:p>
          <a:p>
            <a:pPr algn="ctr"/>
            <a:r>
              <a:rPr lang="en-US" altLang="fr-FR" sz="2340" b="1" dirty="0">
                <a:solidFill>
                  <a:schemeClr val="tx1"/>
                </a:solidFill>
                <a:ea typeface="Arial Unicode MS" panose="020B0604020202020204" pitchFamily="34" charset="-128"/>
                <a:cs typeface="Arial" panose="020B0604020202020204" pitchFamily="34" charset="0"/>
              </a:rPr>
              <a:t>xx </a:t>
            </a:r>
            <a:r>
              <a:rPr lang="en-US" altLang="fr-FR" sz="2340" b="1" dirty="0" err="1">
                <a:solidFill>
                  <a:schemeClr val="tx1"/>
                </a:solidFill>
                <a:ea typeface="Arial Unicode MS" panose="020B0604020202020204" pitchFamily="34" charset="-128"/>
                <a:cs typeface="Arial" panose="020B0604020202020204" pitchFamily="34" charset="0"/>
              </a:rPr>
              <a:t>xxxx</a:t>
            </a:r>
            <a:r>
              <a:rPr lang="en-US" altLang="fr-FR" sz="2340" b="1" dirty="0">
                <a:solidFill>
                  <a:schemeClr val="tx1"/>
                </a:solidFill>
                <a:ea typeface="Arial Unicode MS" panose="020B0604020202020204" pitchFamily="34" charset="-128"/>
                <a:cs typeface="Arial" panose="020B0604020202020204" pitchFamily="34" charset="0"/>
              </a:rPr>
              <a:t> </a:t>
            </a:r>
            <a:r>
              <a:rPr lang="en-GB" altLang="fr-FR" sz="2340" b="1" dirty="0">
                <a:solidFill>
                  <a:schemeClr val="tx1"/>
                </a:solidFill>
                <a:ea typeface="Arial Unicode MS" panose="020B0604020202020204" pitchFamily="34" charset="-128"/>
                <a:cs typeface="Arial" panose="020B0604020202020204" pitchFamily="34" charset="0"/>
              </a:rPr>
              <a:t>201X,</a:t>
            </a:r>
            <a:r>
              <a:rPr lang="en-GB" altLang="fr-FR" sz="2340" b="1" baseline="0" dirty="0">
                <a:solidFill>
                  <a:schemeClr val="tx1"/>
                </a:solidFill>
                <a:ea typeface="Arial Unicode MS" panose="020B0604020202020204" pitchFamily="34" charset="-128"/>
                <a:cs typeface="Arial" panose="020B0604020202020204" pitchFamily="34" charset="0"/>
              </a:rPr>
              <a:t> C</a:t>
            </a:r>
            <a:r>
              <a:rPr lang="en-GB" altLang="fr-FR" sz="2340" b="1" dirty="0">
                <a:solidFill>
                  <a:schemeClr val="tx1"/>
                </a:solidFill>
                <a:ea typeface="Arial Unicode MS" panose="020B0604020202020204" pitchFamily="34" charset="-128"/>
                <a:cs typeface="Arial" panose="020B0604020202020204" pitchFamily="34" charset="0"/>
              </a:rPr>
              <a:t>ity, Country</a:t>
            </a:r>
            <a:endParaRPr lang="en-US" altLang="fr-FR" sz="234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74614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6982B4-0B0F-4AF9-80D1-D6156B03A992}" type="slidenum">
              <a:rPr lang="en-US" smtClean="0"/>
              <a:t>‹#›</a:t>
            </a:fld>
            <a:endParaRPr lang="en-US"/>
          </a:p>
        </p:txBody>
      </p:sp>
      <p:sp>
        <p:nvSpPr>
          <p:cNvPr id="10" name="Title 1"/>
          <p:cNvSpPr txBox="1">
            <a:spLocks/>
          </p:cNvSpPr>
          <p:nvPr/>
        </p:nvSpPr>
        <p:spPr>
          <a:xfrm>
            <a:off x="487680" y="599835"/>
            <a:ext cx="10972801" cy="914400"/>
          </a:xfrm>
          <a:prstGeom prst="rect">
            <a:avLst/>
          </a:prstGeom>
        </p:spPr>
        <p:txBody>
          <a:bodyPr vert="horz" lIns="89154" tIns="44577" rIns="89154" bIns="44577"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315" b="1" dirty="0">
              <a:solidFill>
                <a:srgbClr val="165A30"/>
              </a:solidFill>
              <a:latin typeface="+mn-lt"/>
              <a:ea typeface="Arial Unicode MS" panose="020B0604020202020204" pitchFamily="34" charset="-128"/>
              <a:cs typeface="Arial" panose="020B0604020202020204" pitchFamily="34" charset="0"/>
            </a:endParaRPr>
          </a:p>
        </p:txBody>
      </p:sp>
      <p:sp>
        <p:nvSpPr>
          <p:cNvPr id="5" name="Title 1"/>
          <p:cNvSpPr txBox="1">
            <a:spLocks/>
          </p:cNvSpPr>
          <p:nvPr/>
        </p:nvSpPr>
        <p:spPr>
          <a:xfrm>
            <a:off x="487680" y="599835"/>
            <a:ext cx="10972801" cy="914400"/>
          </a:xfrm>
          <a:prstGeom prst="rect">
            <a:avLst/>
          </a:prstGeom>
        </p:spPr>
        <p:txBody>
          <a:bodyPr vert="horz" lIns="89154" tIns="44577" rIns="89154" bIns="44577"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315"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26351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6982B4-0B0F-4AF9-80D1-D6156B03A992}" type="slidenum">
              <a:rPr lang="en-US" smtClean="0"/>
              <a:t>‹#›</a:t>
            </a:fld>
            <a:endParaRPr lang="en-US"/>
          </a:p>
        </p:txBody>
      </p:sp>
      <p:sp>
        <p:nvSpPr>
          <p:cNvPr id="12" name="Rectangle 11"/>
          <p:cNvSpPr/>
          <p:nvPr/>
        </p:nvSpPr>
        <p:spPr>
          <a:xfrm>
            <a:off x="731521" y="2140697"/>
            <a:ext cx="10434320" cy="3342453"/>
          </a:xfrm>
          <a:prstGeom prst="rect">
            <a:avLst/>
          </a:prstGeom>
        </p:spPr>
        <p:txBody>
          <a:bodyPr wrap="square">
            <a:spAutoFit/>
          </a:bodyPr>
          <a:lstStyle/>
          <a:p>
            <a:pPr algn="ctr" eaLnBrk="1" hangingPunct="1">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US"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presentation</a:t>
            </a:r>
            <a:endParaRPr lang="en-GB"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r>
              <a:rPr lang="en-GB" altLang="en-US" sz="3120" b="1" dirty="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a:pPr>
            <a:endParaRPr lang="en-US" altLang="en-US" sz="3120" b="1" dirty="0">
              <a:solidFill>
                <a:schemeClr val="tx1"/>
              </a:solidFill>
              <a:ea typeface="Arial Unicode MS" panose="020B0604020202020204" pitchFamily="34" charset="-128"/>
              <a:cs typeface="Arial" panose="020B0604020202020204" pitchFamily="34" charset="0"/>
            </a:endParaRPr>
          </a:p>
          <a:p>
            <a:pPr algn="ctr"/>
            <a:r>
              <a:rPr lang="en-US" altLang="fr-FR" sz="2340" b="1" dirty="0">
                <a:solidFill>
                  <a:schemeClr val="tx1"/>
                </a:solidFill>
                <a:ea typeface="Arial Unicode MS" panose="020B0604020202020204" pitchFamily="34" charset="-128"/>
                <a:cs typeface="Arial" panose="020B0604020202020204" pitchFamily="34" charset="0"/>
              </a:rPr>
              <a:t>Name Last Name, Title,</a:t>
            </a:r>
            <a:r>
              <a:rPr lang="en-US" altLang="fr-FR" sz="2340" b="1" baseline="0" dirty="0">
                <a:solidFill>
                  <a:schemeClr val="tx1"/>
                </a:solidFill>
                <a:ea typeface="Arial Unicode MS" panose="020B0604020202020204" pitchFamily="34" charset="-128"/>
                <a:cs typeface="Arial" panose="020B0604020202020204" pitchFamily="34" charset="0"/>
              </a:rPr>
              <a:t> IPPC Secretariat</a:t>
            </a:r>
          </a:p>
          <a:p>
            <a:pPr algn="ctr"/>
            <a:r>
              <a:rPr lang="en-US" altLang="fr-FR" sz="2340" b="1" dirty="0">
                <a:solidFill>
                  <a:schemeClr val="tx1"/>
                </a:solidFill>
                <a:ea typeface="Arial Unicode MS" panose="020B0604020202020204" pitchFamily="34" charset="-128"/>
                <a:cs typeface="Arial" panose="020B0604020202020204" pitchFamily="34" charset="0"/>
              </a:rPr>
              <a:t>xx </a:t>
            </a:r>
            <a:r>
              <a:rPr lang="en-US" altLang="fr-FR" sz="2340" b="1" dirty="0" err="1">
                <a:solidFill>
                  <a:schemeClr val="tx1"/>
                </a:solidFill>
                <a:ea typeface="Arial Unicode MS" panose="020B0604020202020204" pitchFamily="34" charset="-128"/>
                <a:cs typeface="Arial" panose="020B0604020202020204" pitchFamily="34" charset="0"/>
              </a:rPr>
              <a:t>xxxx</a:t>
            </a:r>
            <a:r>
              <a:rPr lang="en-US" altLang="fr-FR" sz="2340" b="1" dirty="0">
                <a:solidFill>
                  <a:schemeClr val="tx1"/>
                </a:solidFill>
                <a:ea typeface="Arial Unicode MS" panose="020B0604020202020204" pitchFamily="34" charset="-128"/>
                <a:cs typeface="Arial" panose="020B0604020202020204" pitchFamily="34" charset="0"/>
              </a:rPr>
              <a:t> </a:t>
            </a:r>
            <a:r>
              <a:rPr lang="en-GB" altLang="fr-FR" sz="2340" b="1" dirty="0">
                <a:solidFill>
                  <a:schemeClr val="tx1"/>
                </a:solidFill>
                <a:ea typeface="Arial Unicode MS" panose="020B0604020202020204" pitchFamily="34" charset="-128"/>
                <a:cs typeface="Arial" panose="020B0604020202020204" pitchFamily="34" charset="0"/>
              </a:rPr>
              <a:t>201X,</a:t>
            </a:r>
            <a:r>
              <a:rPr lang="en-GB" altLang="fr-FR" sz="2340" b="1" baseline="0" dirty="0">
                <a:solidFill>
                  <a:schemeClr val="tx1"/>
                </a:solidFill>
                <a:ea typeface="Arial Unicode MS" panose="020B0604020202020204" pitchFamily="34" charset="-128"/>
                <a:cs typeface="Arial" panose="020B0604020202020204" pitchFamily="34" charset="0"/>
              </a:rPr>
              <a:t> C</a:t>
            </a:r>
            <a:r>
              <a:rPr lang="en-GB" altLang="fr-FR" sz="2340" b="1" dirty="0">
                <a:solidFill>
                  <a:schemeClr val="tx1"/>
                </a:solidFill>
                <a:ea typeface="Arial Unicode MS" panose="020B0604020202020204" pitchFamily="34" charset="-128"/>
                <a:cs typeface="Arial" panose="020B0604020202020204" pitchFamily="34" charset="0"/>
              </a:rPr>
              <a:t>ity, Country</a:t>
            </a:r>
            <a:endParaRPr lang="en-US" altLang="fr-FR" sz="234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44495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6982B4-0B0F-4AF9-80D1-D6156B03A992}" type="slidenum">
              <a:rPr lang="en-US" smtClean="0"/>
              <a:t>‹#›</a:t>
            </a:fld>
            <a:endParaRPr lang="en-US"/>
          </a:p>
        </p:txBody>
      </p:sp>
      <p:sp>
        <p:nvSpPr>
          <p:cNvPr id="10" name="Title 1"/>
          <p:cNvSpPr txBox="1">
            <a:spLocks/>
          </p:cNvSpPr>
          <p:nvPr/>
        </p:nvSpPr>
        <p:spPr>
          <a:xfrm>
            <a:off x="487680" y="599835"/>
            <a:ext cx="10972801" cy="914400"/>
          </a:xfrm>
          <a:prstGeom prst="rect">
            <a:avLst/>
          </a:prstGeom>
        </p:spPr>
        <p:txBody>
          <a:bodyPr vert="horz" lIns="89154" tIns="44577" rIns="89154" bIns="44577"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315"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171057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AD7FA-760D-45E7-8AB7-0C605C1C41BE}"/>
              </a:ext>
            </a:extLst>
          </p:cNvPr>
          <p:cNvSpPr>
            <a:spLocks noGrp="1"/>
          </p:cNvSpPr>
          <p:nvPr>
            <p:ph type="ctrTitle"/>
          </p:nvPr>
        </p:nvSpPr>
        <p:spPr>
          <a:xfrm>
            <a:off x="1485900" y="1122363"/>
            <a:ext cx="8915400" cy="2387600"/>
          </a:xfrm>
        </p:spPr>
        <p:txBody>
          <a:bodyPr anchor="b"/>
          <a:lstStyle>
            <a:lvl1pPr algn="ctr">
              <a:defRPr sz="5850"/>
            </a:lvl1pPr>
          </a:lstStyle>
          <a:p>
            <a:r>
              <a:rPr lang="en-US"/>
              <a:t>Click to edit Master title style</a:t>
            </a:r>
          </a:p>
        </p:txBody>
      </p:sp>
      <p:sp>
        <p:nvSpPr>
          <p:cNvPr id="3" name="Subtitle 2">
            <a:extLst>
              <a:ext uri="{FF2B5EF4-FFF2-40B4-BE49-F238E27FC236}">
                <a16:creationId xmlns:a16="http://schemas.microsoft.com/office/drawing/2014/main" id="{19889341-C95A-41CC-9D9F-84DD52ECB104}"/>
              </a:ext>
            </a:extLst>
          </p:cNvPr>
          <p:cNvSpPr>
            <a:spLocks noGrp="1"/>
          </p:cNvSpPr>
          <p:nvPr>
            <p:ph type="subTitle" idx="1"/>
          </p:nvPr>
        </p:nvSpPr>
        <p:spPr>
          <a:xfrm>
            <a:off x="1485900" y="3602038"/>
            <a:ext cx="8915400" cy="1655762"/>
          </a:xfrm>
        </p:spPr>
        <p:txBody>
          <a:bodyPr/>
          <a:lstStyle>
            <a:lvl1pPr marL="0" indent="0" algn="ctr">
              <a:buNone/>
              <a:defRPr sz="2340"/>
            </a:lvl1pPr>
            <a:lvl2pPr marL="445770" indent="0" algn="ctr">
              <a:buNone/>
              <a:defRPr sz="1950"/>
            </a:lvl2pPr>
            <a:lvl3pPr marL="891540" indent="0" algn="ctr">
              <a:buNone/>
              <a:defRPr sz="1755"/>
            </a:lvl3pPr>
            <a:lvl4pPr marL="1337310" indent="0" algn="ctr">
              <a:buNone/>
              <a:defRPr sz="1560"/>
            </a:lvl4pPr>
            <a:lvl5pPr marL="1783080" indent="0" algn="ctr">
              <a:buNone/>
              <a:defRPr sz="1560"/>
            </a:lvl5pPr>
            <a:lvl6pPr marL="2228850" indent="0" algn="ctr">
              <a:buNone/>
              <a:defRPr sz="1560"/>
            </a:lvl6pPr>
            <a:lvl7pPr marL="2674620" indent="0" algn="ctr">
              <a:buNone/>
              <a:defRPr sz="1560"/>
            </a:lvl7pPr>
            <a:lvl8pPr marL="3120390" indent="0" algn="ctr">
              <a:buNone/>
              <a:defRPr sz="1560"/>
            </a:lvl8pPr>
            <a:lvl9pPr marL="3566160" indent="0" algn="ctr">
              <a:buNone/>
              <a:defRPr sz="1560"/>
            </a:lvl9pPr>
          </a:lstStyle>
          <a:p>
            <a:r>
              <a:rPr lang="en-US"/>
              <a:t>Click to edit Master subtitle style</a:t>
            </a:r>
          </a:p>
        </p:txBody>
      </p:sp>
      <p:sp>
        <p:nvSpPr>
          <p:cNvPr id="4" name="Date Placeholder 3">
            <a:extLst>
              <a:ext uri="{FF2B5EF4-FFF2-40B4-BE49-F238E27FC236}">
                <a16:creationId xmlns:a16="http://schemas.microsoft.com/office/drawing/2014/main" id="{19A7D86E-F79D-458E-865D-3E13670F71F9}"/>
              </a:ext>
            </a:extLst>
          </p:cNvPr>
          <p:cNvSpPr>
            <a:spLocks noGrp="1"/>
          </p:cNvSpPr>
          <p:nvPr>
            <p:ph type="dt" sz="half" idx="10"/>
          </p:nvPr>
        </p:nvSpPr>
        <p:spPr/>
        <p:txBody>
          <a:bodyPr/>
          <a:lstStyle/>
          <a:p>
            <a:fld id="{8D4620D1-6F61-40D7-B6AD-80DA7F40AA94}" type="datetimeFigureOut">
              <a:rPr lang="en-US" smtClean="0"/>
              <a:t>7/20/2021</a:t>
            </a:fld>
            <a:endParaRPr lang="en-US"/>
          </a:p>
        </p:txBody>
      </p:sp>
      <p:sp>
        <p:nvSpPr>
          <p:cNvPr id="5" name="Footer Placeholder 4">
            <a:extLst>
              <a:ext uri="{FF2B5EF4-FFF2-40B4-BE49-F238E27FC236}">
                <a16:creationId xmlns:a16="http://schemas.microsoft.com/office/drawing/2014/main" id="{3B6405F6-DD83-4A07-A961-79A744988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E69EB-E423-4C94-AACC-0E6880C63A26}"/>
              </a:ext>
            </a:extLst>
          </p:cNvPr>
          <p:cNvSpPr>
            <a:spLocks noGrp="1"/>
          </p:cNvSpPr>
          <p:nvPr>
            <p:ph type="sldNum" sz="quarter" idx="12"/>
          </p:nvPr>
        </p:nvSpPr>
        <p:spPr/>
        <p:txBody>
          <a:bodyPr/>
          <a:lstStyle/>
          <a:p>
            <a:fld id="{CE6982B4-0B0F-4AF9-80D1-D6156B03A992}" type="slidenum">
              <a:rPr lang="en-US" smtClean="0"/>
              <a:t>‹#›</a:t>
            </a:fld>
            <a:endParaRPr lang="en-US"/>
          </a:p>
        </p:txBody>
      </p:sp>
    </p:spTree>
    <p:extLst>
      <p:ext uri="{BB962C8B-B14F-4D97-AF65-F5344CB8AC3E}">
        <p14:creationId xmlns:p14="http://schemas.microsoft.com/office/powerpoint/2010/main" val="277873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7245" y="365128"/>
            <a:ext cx="10252710" cy="1325563"/>
          </a:xfrm>
          <a:prstGeom prst="rect">
            <a:avLst/>
          </a:prstGeom>
        </p:spPr>
        <p:txBody>
          <a:bodyPr vert="horz" lIns="91440" tIns="45720" rIns="91440" bIns="45720" rtlCol="0" anchor="ctr">
            <a:norm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slide</a:t>
            </a:r>
            <a:endParaRPr lang="en-GB" sz="468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p:txBody>
      </p:sp>
      <p:sp>
        <p:nvSpPr>
          <p:cNvPr id="3" name="Text Placeholder 2"/>
          <p:cNvSpPr>
            <a:spLocks noGrp="1"/>
          </p:cNvSpPr>
          <p:nvPr>
            <p:ph type="body" idx="1"/>
          </p:nvPr>
        </p:nvSpPr>
        <p:spPr>
          <a:xfrm>
            <a:off x="817245" y="1825627"/>
            <a:ext cx="10252710" cy="42734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376475" y="513670"/>
            <a:ext cx="498838" cy="333830"/>
          </a:xfrm>
          <a:prstGeom prst="rect">
            <a:avLst/>
          </a:prstGeom>
        </p:spPr>
        <p:txBody>
          <a:bodyPr vert="horz" lIns="91440" tIns="45720" rIns="91440" bIns="45720" rtlCol="0" anchor="ctr"/>
          <a:lstStyle>
            <a:lvl1pPr algn="r">
              <a:defRPr sz="1170">
                <a:solidFill>
                  <a:schemeClr val="tx1">
                    <a:tint val="75000"/>
                  </a:schemeClr>
                </a:solidFill>
              </a:defRPr>
            </a:lvl1pPr>
          </a:lstStyle>
          <a:p>
            <a:fld id="{CE6982B4-0B0F-4AF9-80D1-D6156B03A992}" type="slidenum">
              <a:rPr lang="en-US" smtClean="0"/>
              <a:t>‹#›</a:t>
            </a:fld>
            <a:endParaRPr lang="en-US"/>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753"/>
            <a:ext cx="11887200" cy="542925"/>
          </a:xfrm>
          <a:prstGeom prst="rect">
            <a:avLst/>
          </a:prstGeom>
        </p:spPr>
      </p:pic>
      <p:pic>
        <p:nvPicPr>
          <p:cNvPr id="11" name="Picture 10" descr="C:\Users\montuori\Desktop\IPPC New Logos\IPPC_logo_Green_2lines_en.jpg"/>
          <p:cNvPicPr/>
          <p:nvPr/>
        </p:nvPicPr>
        <p:blipFill rotWithShape="1">
          <a:blip r:embed="rId8" cstate="print">
            <a:extLst>
              <a:ext uri="{28A0092B-C50C-407E-A947-70E740481C1C}">
                <a14:useLocalDpi xmlns:a14="http://schemas.microsoft.com/office/drawing/2010/main" val="0"/>
              </a:ext>
            </a:extLst>
          </a:blip>
          <a:srcRect l="7625" t="15134" r="6745" b="16124"/>
          <a:stretch/>
        </p:blipFill>
        <p:spPr bwMode="auto">
          <a:xfrm>
            <a:off x="8247736" y="6178406"/>
            <a:ext cx="3615690" cy="661307"/>
          </a:xfrm>
          <a:prstGeom prst="rect">
            <a:avLst/>
          </a:prstGeom>
          <a:noFill/>
          <a:ln>
            <a:noFill/>
          </a:ln>
          <a:extLst>
            <a:ext uri="{53640926-AAD7-44D8-BBD7-CCE9431645EC}">
              <a14:shadowObscured xmlns:a14="http://schemas.microsoft.com/office/drawing/2010/main"/>
            </a:ext>
          </a:extLst>
        </p:spPr>
      </p:pic>
      <p:sp>
        <p:nvSpPr>
          <p:cNvPr id="4" name="Rectangle 3"/>
          <p:cNvSpPr/>
          <p:nvPr/>
        </p:nvSpPr>
        <p:spPr>
          <a:xfrm>
            <a:off x="0" y="2"/>
            <a:ext cx="118872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55">
              <a:ln>
                <a:solidFill>
                  <a:srgbClr val="165A30"/>
                </a:solidFill>
              </a:ln>
              <a:noFill/>
            </a:endParaRPr>
          </a:p>
        </p:txBody>
      </p:sp>
      <p:pic>
        <p:nvPicPr>
          <p:cNvPr id="10" name="Picture 9"/>
          <p:cNvPicPr>
            <a:picLocks noChangeAspect="1"/>
          </p:cNvPicPr>
          <p:nvPr/>
        </p:nvPicPr>
        <p:blipFill rotWithShape="1">
          <a:blip r:embed="rId9" cstate="print">
            <a:extLst>
              <a:ext uri="{28A0092B-C50C-407E-A947-70E740481C1C}">
                <a14:useLocalDpi xmlns:a14="http://schemas.microsoft.com/office/drawing/2010/main" val="0"/>
              </a:ext>
            </a:extLst>
          </a:blip>
          <a:srcRect l="3364" t="15422" b="17443"/>
          <a:stretch/>
        </p:blipFill>
        <p:spPr>
          <a:xfrm>
            <a:off x="57026" y="6192366"/>
            <a:ext cx="4085641" cy="648677"/>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753"/>
            <a:ext cx="11887200" cy="542925"/>
          </a:xfrm>
          <a:prstGeom prst="rect">
            <a:avLst/>
          </a:prstGeom>
        </p:spPr>
      </p:pic>
      <p:pic>
        <p:nvPicPr>
          <p:cNvPr id="13" name="Picture 12" descr="C:\Users\montuori\Desktop\IPPC New Logos\IPPC_logo_Green_2lines_en.jpg"/>
          <p:cNvPicPr/>
          <p:nvPr/>
        </p:nvPicPr>
        <p:blipFill rotWithShape="1">
          <a:blip r:embed="rId8" cstate="print">
            <a:extLst>
              <a:ext uri="{28A0092B-C50C-407E-A947-70E740481C1C}">
                <a14:useLocalDpi xmlns:a14="http://schemas.microsoft.com/office/drawing/2010/main" val="0"/>
              </a:ext>
            </a:extLst>
          </a:blip>
          <a:srcRect l="7625" t="15134" r="6745" b="16124"/>
          <a:stretch/>
        </p:blipFill>
        <p:spPr bwMode="auto">
          <a:xfrm>
            <a:off x="8247736" y="6178406"/>
            <a:ext cx="3615690" cy="661307"/>
          </a:xfrm>
          <a:prstGeom prst="rect">
            <a:avLst/>
          </a:prstGeom>
          <a:noFill/>
          <a:ln>
            <a:noFill/>
          </a:ln>
          <a:extLst>
            <a:ext uri="{53640926-AAD7-44D8-BBD7-CCE9431645EC}">
              <a14:shadowObscured xmlns:a14="http://schemas.microsoft.com/office/drawing/2010/main"/>
            </a:ext>
          </a:extLst>
        </p:spPr>
      </p:pic>
      <p:sp>
        <p:nvSpPr>
          <p:cNvPr id="14" name="Rectangle 13"/>
          <p:cNvSpPr/>
          <p:nvPr/>
        </p:nvSpPr>
        <p:spPr>
          <a:xfrm>
            <a:off x="0" y="2"/>
            <a:ext cx="118872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55">
              <a:ln>
                <a:solidFill>
                  <a:srgbClr val="165A30"/>
                </a:solidFill>
              </a:ln>
              <a:noFill/>
            </a:endParaRPr>
          </a:p>
        </p:txBody>
      </p:sp>
      <p:pic>
        <p:nvPicPr>
          <p:cNvPr id="15" name="Picture 14"/>
          <p:cNvPicPr>
            <a:picLocks noChangeAspect="1"/>
          </p:cNvPicPr>
          <p:nvPr/>
        </p:nvPicPr>
        <p:blipFill rotWithShape="1">
          <a:blip r:embed="rId9" cstate="print">
            <a:extLst>
              <a:ext uri="{28A0092B-C50C-407E-A947-70E740481C1C}">
                <a14:useLocalDpi xmlns:a14="http://schemas.microsoft.com/office/drawing/2010/main" val="0"/>
              </a:ext>
            </a:extLst>
          </a:blip>
          <a:srcRect l="3364" t="15422" b="17443"/>
          <a:stretch/>
        </p:blipFill>
        <p:spPr>
          <a:xfrm>
            <a:off x="57026" y="6192366"/>
            <a:ext cx="4085641" cy="648677"/>
          </a:xfrm>
          <a:prstGeom prst="rect">
            <a:avLst/>
          </a:prstGeom>
        </p:spPr>
      </p:pic>
    </p:spTree>
    <p:extLst>
      <p:ext uri="{BB962C8B-B14F-4D97-AF65-F5344CB8AC3E}">
        <p14:creationId xmlns:p14="http://schemas.microsoft.com/office/powerpoint/2010/main" val="2709069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891540" rtl="0" eaLnBrk="1" latinLnBrk="0" hangingPunct="1">
        <a:lnSpc>
          <a:spcPct val="90000"/>
        </a:lnSpc>
        <a:spcBef>
          <a:spcPct val="0"/>
        </a:spcBef>
        <a:buNone/>
        <a:tabLst>
          <a:tab pos="0" algn="l"/>
          <a:tab pos="436483" algn="l"/>
          <a:tab pos="874515" algn="l"/>
          <a:tab pos="1312545" algn="l"/>
          <a:tab pos="1750576" algn="l"/>
          <a:tab pos="2188607" algn="l"/>
          <a:tab pos="2626638" algn="l"/>
          <a:tab pos="3064669" algn="l"/>
          <a:tab pos="3502700" algn="l"/>
          <a:tab pos="3940731" algn="l"/>
          <a:tab pos="4378762" algn="l"/>
          <a:tab pos="4816793" algn="l"/>
          <a:tab pos="5254824" algn="l"/>
          <a:tab pos="5692854" algn="l"/>
          <a:tab pos="6130886" algn="l"/>
          <a:tab pos="6568916" algn="l"/>
          <a:tab pos="7006948" algn="l"/>
          <a:tab pos="7444978" algn="l"/>
          <a:tab pos="7883010" algn="l"/>
          <a:tab pos="8321040" algn="l"/>
          <a:tab pos="8759071" algn="l"/>
        </a:tabLst>
        <a:defRPr sz="3510" b="1" kern="1200">
          <a:solidFill>
            <a:schemeClr val="tx1"/>
          </a:solidFill>
          <a:latin typeface="Calibri (body)"/>
          <a:ea typeface="+mj-ea"/>
          <a:cs typeface="+mj-cs"/>
        </a:defRPr>
      </a:lvl1pPr>
    </p:titleStyle>
    <p:bodyStyle>
      <a:lvl1pPr marL="222885" indent="-222885" algn="l" defTabSz="891540" rtl="0" eaLnBrk="1" latinLnBrk="0" hangingPunct="1">
        <a:lnSpc>
          <a:spcPct val="90000"/>
        </a:lnSpc>
        <a:spcBef>
          <a:spcPts val="975"/>
        </a:spcBef>
        <a:buFont typeface="Arial" panose="020B0604020202020204" pitchFamily="34" charset="0"/>
        <a:buChar char="•"/>
        <a:defRPr sz="2730" kern="1200">
          <a:solidFill>
            <a:schemeClr val="tx1"/>
          </a:solidFill>
          <a:latin typeface="+mn-lt"/>
          <a:ea typeface="+mn-ea"/>
          <a:cs typeface="+mn-cs"/>
        </a:defRPr>
      </a:lvl1pPr>
      <a:lvl2pPr marL="668655" indent="-222885" algn="l" defTabSz="891540" rtl="0" eaLnBrk="1" latinLnBrk="0" hangingPunct="1">
        <a:lnSpc>
          <a:spcPct val="90000"/>
        </a:lnSpc>
        <a:spcBef>
          <a:spcPts val="488"/>
        </a:spcBef>
        <a:buFont typeface="Arial" panose="020B0604020202020204" pitchFamily="34" charset="0"/>
        <a:buChar char="•"/>
        <a:defRPr sz="2340" kern="1200">
          <a:solidFill>
            <a:schemeClr val="tx1"/>
          </a:solidFill>
          <a:latin typeface="+mn-lt"/>
          <a:ea typeface="+mn-ea"/>
          <a:cs typeface="+mn-cs"/>
        </a:defRPr>
      </a:lvl2pPr>
      <a:lvl3pPr marL="1114425" indent="-222885" algn="l" defTabSz="891540" rtl="0" eaLnBrk="1" latinLnBrk="0" hangingPunct="1">
        <a:lnSpc>
          <a:spcPct val="90000"/>
        </a:lnSpc>
        <a:spcBef>
          <a:spcPts val="488"/>
        </a:spcBef>
        <a:buFont typeface="Arial" panose="020B0604020202020204" pitchFamily="34" charset="0"/>
        <a:buChar char="•"/>
        <a:defRPr sz="1950" kern="1200">
          <a:solidFill>
            <a:schemeClr val="tx1"/>
          </a:solidFill>
          <a:latin typeface="+mn-lt"/>
          <a:ea typeface="+mn-ea"/>
          <a:cs typeface="+mn-cs"/>
        </a:defRPr>
      </a:lvl3pPr>
      <a:lvl4pPr marL="156019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4pPr>
      <a:lvl5pPr marL="200596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5pPr>
      <a:lvl6pPr marL="245173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6pPr>
      <a:lvl7pPr marL="289750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7pPr>
      <a:lvl8pPr marL="334327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8pPr>
      <a:lvl9pPr marL="3789045" indent="-222885" algn="l" defTabSz="891540" rtl="0" eaLnBrk="1" latinLnBrk="0" hangingPunct="1">
        <a:lnSpc>
          <a:spcPct val="90000"/>
        </a:lnSpc>
        <a:spcBef>
          <a:spcPts val="488"/>
        </a:spcBef>
        <a:buFont typeface="Arial" panose="020B0604020202020204" pitchFamily="34" charset="0"/>
        <a:buChar char="•"/>
        <a:defRPr sz="1755" kern="1200">
          <a:solidFill>
            <a:schemeClr val="tx1"/>
          </a:solidFill>
          <a:latin typeface="+mn-lt"/>
          <a:ea typeface="+mn-ea"/>
          <a:cs typeface="+mn-cs"/>
        </a:defRPr>
      </a:lvl9pPr>
    </p:bodyStyle>
    <p:otherStyle>
      <a:defPPr>
        <a:defRPr lang="en-US"/>
      </a:defPPr>
      <a:lvl1pPr marL="0" algn="l" defTabSz="891540" rtl="0" eaLnBrk="1" latinLnBrk="0" hangingPunct="1">
        <a:defRPr sz="1755" kern="1200">
          <a:solidFill>
            <a:schemeClr val="tx1"/>
          </a:solidFill>
          <a:latin typeface="+mn-lt"/>
          <a:ea typeface="+mn-ea"/>
          <a:cs typeface="+mn-cs"/>
        </a:defRPr>
      </a:lvl1pPr>
      <a:lvl2pPr marL="445770" algn="l" defTabSz="891540" rtl="0" eaLnBrk="1" latinLnBrk="0" hangingPunct="1">
        <a:defRPr sz="1755" kern="1200">
          <a:solidFill>
            <a:schemeClr val="tx1"/>
          </a:solidFill>
          <a:latin typeface="+mn-lt"/>
          <a:ea typeface="+mn-ea"/>
          <a:cs typeface="+mn-cs"/>
        </a:defRPr>
      </a:lvl2pPr>
      <a:lvl3pPr marL="891540" algn="l" defTabSz="891540" rtl="0" eaLnBrk="1" latinLnBrk="0" hangingPunct="1">
        <a:defRPr sz="1755" kern="1200">
          <a:solidFill>
            <a:schemeClr val="tx1"/>
          </a:solidFill>
          <a:latin typeface="+mn-lt"/>
          <a:ea typeface="+mn-ea"/>
          <a:cs typeface="+mn-cs"/>
        </a:defRPr>
      </a:lvl3pPr>
      <a:lvl4pPr marL="1337310" algn="l" defTabSz="891540" rtl="0" eaLnBrk="1" latinLnBrk="0" hangingPunct="1">
        <a:defRPr sz="1755" kern="1200">
          <a:solidFill>
            <a:schemeClr val="tx1"/>
          </a:solidFill>
          <a:latin typeface="+mn-lt"/>
          <a:ea typeface="+mn-ea"/>
          <a:cs typeface="+mn-cs"/>
        </a:defRPr>
      </a:lvl4pPr>
      <a:lvl5pPr marL="1783080" algn="l" defTabSz="891540" rtl="0" eaLnBrk="1" latinLnBrk="0" hangingPunct="1">
        <a:defRPr sz="1755" kern="1200">
          <a:solidFill>
            <a:schemeClr val="tx1"/>
          </a:solidFill>
          <a:latin typeface="+mn-lt"/>
          <a:ea typeface="+mn-ea"/>
          <a:cs typeface="+mn-cs"/>
        </a:defRPr>
      </a:lvl5pPr>
      <a:lvl6pPr marL="2228850" algn="l" defTabSz="891540" rtl="0" eaLnBrk="1" latinLnBrk="0" hangingPunct="1">
        <a:defRPr sz="1755" kern="1200">
          <a:solidFill>
            <a:schemeClr val="tx1"/>
          </a:solidFill>
          <a:latin typeface="+mn-lt"/>
          <a:ea typeface="+mn-ea"/>
          <a:cs typeface="+mn-cs"/>
        </a:defRPr>
      </a:lvl6pPr>
      <a:lvl7pPr marL="2674620" algn="l" defTabSz="891540" rtl="0" eaLnBrk="1" latinLnBrk="0" hangingPunct="1">
        <a:defRPr sz="1755" kern="1200">
          <a:solidFill>
            <a:schemeClr val="tx1"/>
          </a:solidFill>
          <a:latin typeface="+mn-lt"/>
          <a:ea typeface="+mn-ea"/>
          <a:cs typeface="+mn-cs"/>
        </a:defRPr>
      </a:lvl7pPr>
      <a:lvl8pPr marL="3120390" algn="l" defTabSz="891540" rtl="0" eaLnBrk="1" latinLnBrk="0" hangingPunct="1">
        <a:defRPr sz="1755" kern="1200">
          <a:solidFill>
            <a:schemeClr val="tx1"/>
          </a:solidFill>
          <a:latin typeface="+mn-lt"/>
          <a:ea typeface="+mn-ea"/>
          <a:cs typeface="+mn-cs"/>
        </a:defRPr>
      </a:lvl8pPr>
      <a:lvl9pPr marL="3566160" algn="l" defTabSz="891540" rtl="0" eaLnBrk="1" latinLnBrk="0" hangingPunct="1">
        <a:defRPr sz="1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mailto:IPPC@fa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84A6656-9C36-4FFD-89C9-0BBE4AF0E565}"/>
              </a:ext>
            </a:extLst>
          </p:cNvPr>
          <p:cNvSpPr>
            <a:spLocks noGrp="1"/>
          </p:cNvSpPr>
          <p:nvPr>
            <p:ph type="ctrTitle"/>
          </p:nvPr>
        </p:nvSpPr>
        <p:spPr>
          <a:xfrm>
            <a:off x="1485900" y="788842"/>
            <a:ext cx="8915400" cy="2327910"/>
          </a:xfrm>
        </p:spPr>
        <p:txBody>
          <a:bodyPr>
            <a:normAutofit/>
          </a:bodyPr>
          <a:lstStyle/>
          <a:p>
            <a:r>
              <a:rPr lang="ar-EG" sz="4290" dirty="0">
                <a:solidFill>
                  <a:schemeClr val="accent6">
                    <a:lumMod val="75000"/>
                  </a:schemeClr>
                </a:solidFill>
              </a:rPr>
              <a:t>مراجعة مسودة المعيار الدولي لتدابير الصحة النباتية للمعيار الدولي 4</a:t>
            </a:r>
            <a:r>
              <a:rPr lang="ar-EG" sz="4290" i="1" dirty="0">
                <a:solidFill>
                  <a:schemeClr val="accent6">
                    <a:lumMod val="75000"/>
                  </a:schemeClr>
                </a:solidFill>
              </a:rPr>
              <a:t>: متطلبات إنشاء مناطق خالية من الآفات (2009-002)</a:t>
            </a:r>
            <a:endParaRPr lang="en-US" sz="4290" i="1" dirty="0">
              <a:solidFill>
                <a:schemeClr val="accent6">
                  <a:lumMod val="75000"/>
                </a:schemeClr>
              </a:solidFill>
            </a:endParaRPr>
          </a:p>
        </p:txBody>
      </p:sp>
      <p:sp>
        <p:nvSpPr>
          <p:cNvPr id="7" name="Title 1">
            <a:extLst>
              <a:ext uri="{FF2B5EF4-FFF2-40B4-BE49-F238E27FC236}">
                <a16:creationId xmlns:a16="http://schemas.microsoft.com/office/drawing/2014/main" id="{97637F3C-31F1-40CE-8FCD-5BE6E15ACFD5}"/>
              </a:ext>
            </a:extLst>
          </p:cNvPr>
          <p:cNvSpPr>
            <a:spLocks noGrp="1"/>
          </p:cNvSpPr>
          <p:nvPr>
            <p:ph type="subTitle" idx="1"/>
          </p:nvPr>
        </p:nvSpPr>
        <p:spPr>
          <a:xfrm>
            <a:off x="1485900" y="3597712"/>
            <a:ext cx="8915400" cy="2327910"/>
          </a:xfrm>
        </p:spPr>
        <p:txBody>
          <a:bodyPr anchor="ctr">
            <a:noAutofit/>
          </a:bodyPr>
          <a:lstStyle/>
          <a:p>
            <a:pPr algn="ctr"/>
            <a:r>
              <a:rPr lang="ar-EG" sz="2730" dirty="0">
                <a:solidFill>
                  <a:srgbClr val="002060"/>
                </a:solidFill>
                <a:effectLst>
                  <a:outerShdw blurRad="38100" dist="38100" dir="2700000" algn="tl">
                    <a:srgbClr val="000000">
                      <a:alpha val="43137"/>
                    </a:srgbClr>
                  </a:outerShdw>
                </a:effectLst>
              </a:rPr>
              <a:t>فترة التداول الأولى للاتفاقية الدولية لوقاية النباتات</a:t>
            </a:r>
          </a:p>
          <a:p>
            <a:pPr algn="ctr"/>
            <a:r>
              <a:rPr lang="ar-EG" sz="2730" dirty="0">
                <a:solidFill>
                  <a:srgbClr val="002060"/>
                </a:solidFill>
                <a:effectLst>
                  <a:outerShdw blurRad="38100" dist="38100" dir="2700000" algn="tl">
                    <a:srgbClr val="000000">
                      <a:alpha val="43137"/>
                    </a:srgbClr>
                  </a:outerShdw>
                </a:effectLst>
              </a:rPr>
              <a:t>من 1 يوليو إلى 30 سبتمبر 2021</a:t>
            </a:r>
          </a:p>
          <a:p>
            <a:pPr algn="ctr"/>
            <a:endParaRPr lang="ar-EG" sz="2730" dirty="0">
              <a:solidFill>
                <a:srgbClr val="002060"/>
              </a:solidFill>
              <a:effectLst>
                <a:outerShdw blurRad="38100" dist="38100" dir="2700000" algn="tl">
                  <a:srgbClr val="000000">
                    <a:alpha val="43137"/>
                  </a:srgbClr>
                </a:outerShdw>
              </a:effectLst>
            </a:endParaRPr>
          </a:p>
          <a:p>
            <a:pPr algn="ctr"/>
            <a:r>
              <a:rPr lang="ar-EG" sz="2730" dirty="0">
                <a:solidFill>
                  <a:srgbClr val="002060"/>
                </a:solidFill>
                <a:effectLst>
                  <a:outerShdw blurRad="38100" dist="38100" dir="2700000" algn="tl">
                    <a:srgbClr val="000000">
                      <a:alpha val="43137"/>
                    </a:srgbClr>
                  </a:outerShdw>
                </a:effectLst>
              </a:rPr>
              <a:t>سكرتارية الإتفاقية الدولية لوقاية النباتات </a:t>
            </a:r>
          </a:p>
          <a:p>
            <a:pPr algn="ctr"/>
            <a:r>
              <a:rPr lang="ar-EG" sz="2730" dirty="0">
                <a:solidFill>
                  <a:srgbClr val="002060"/>
                </a:solidFill>
                <a:effectLst>
                  <a:outerShdw blurRad="38100" dist="38100" dir="2700000" algn="tl">
                    <a:srgbClr val="000000">
                      <a:alpha val="43137"/>
                    </a:srgbClr>
                  </a:outerShdw>
                </a:effectLst>
              </a:rPr>
              <a:t>ورشة العمل الإقليمية 2021</a:t>
            </a:r>
            <a:endParaRPr lang="it-IT" sz="273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131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7880" y="3647045"/>
            <a:ext cx="801767" cy="70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auto">
          <a:xfrm>
            <a:off x="1931670" y="483513"/>
            <a:ext cx="8023860" cy="891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154" tIns="44577" rIns="89154" bIns="44577" numCol="1" anchor="ctr" anchorCtr="0" compatLnSpc="1">
            <a:prstTxWarp prst="textNoShape">
              <a:avLst/>
            </a:prstTxWarp>
            <a:normAutofit/>
          </a:bodyPr>
          <a:lst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ar-EG" altLang="ja-JP" sz="4290" dirty="0">
                <a:solidFill>
                  <a:srgbClr val="165A30"/>
                </a:solidFill>
                <a:latin typeface="Calibri (body)"/>
                <a:cs typeface="Arial" panose="020B0604020202020204" pitchFamily="34" charset="0"/>
              </a:rPr>
              <a:t>خلفــــية</a:t>
            </a:r>
            <a:endParaRPr lang="en-GB" altLang="en-US" sz="4290" dirty="0">
              <a:solidFill>
                <a:srgbClr val="165A30"/>
              </a:solidFill>
              <a:latin typeface="Calibri (body)"/>
              <a:ea typeface="ＭＳ Ｐゴシック" panose="020B0600070205080204" pitchFamily="34" charset="-128"/>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2793816159"/>
              </p:ext>
            </p:extLst>
          </p:nvPr>
        </p:nvGraphicFramePr>
        <p:xfrm>
          <a:off x="1652876" y="969037"/>
          <a:ext cx="5939415" cy="35290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p:cNvGraphicFramePr/>
          <p:nvPr>
            <p:extLst>
              <p:ext uri="{D42A27DB-BD31-4B8C-83A1-F6EECF244321}">
                <p14:modId xmlns:p14="http://schemas.microsoft.com/office/powerpoint/2010/main" val="1926729324"/>
              </p:ext>
            </p:extLst>
          </p:nvPr>
        </p:nvGraphicFramePr>
        <p:xfrm>
          <a:off x="4779645" y="3647045"/>
          <a:ext cx="4586028" cy="31252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79473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915418" y="661079"/>
            <a:ext cx="802386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algn="ctr" eaLnBrk="0" fontAlgn="base" hangingPunct="0">
              <a:spcBef>
                <a:spcPct val="0"/>
              </a:spcBef>
              <a:spcAft>
                <a:spcPct val="0"/>
              </a:spcAft>
              <a:buFontTx/>
              <a:buNone/>
              <a:defRPr/>
            </a:pPr>
            <a:r>
              <a:rPr lang="ar-EG" altLang="ja-JP" sz="4290" dirty="0">
                <a:solidFill>
                  <a:srgbClr val="165A30"/>
                </a:solidFill>
                <a:latin typeface="+mn-lt"/>
                <a:cs typeface="Arial" panose="020B0604020202020204" pitchFamily="34" charset="0"/>
              </a:rPr>
              <a:t>إعتبــــارات عـــــامــة</a:t>
            </a:r>
            <a:endParaRPr lang="en-US" altLang="ja-JP" sz="4290" dirty="0">
              <a:solidFill>
                <a:srgbClr val="165A30"/>
              </a:solidFill>
              <a:latin typeface="+mn-lt"/>
              <a:cs typeface="Arial" panose="020B0604020202020204" pitchFamily="34" charset="0"/>
            </a:endParaRPr>
          </a:p>
        </p:txBody>
      </p:sp>
      <p:sp>
        <p:nvSpPr>
          <p:cNvPr id="13" name="TextBox 3"/>
          <p:cNvSpPr txBox="1">
            <a:spLocks noChangeArrowheads="1"/>
          </p:cNvSpPr>
          <p:nvPr/>
        </p:nvSpPr>
        <p:spPr bwMode="auto">
          <a:xfrm>
            <a:off x="4910032" y="1350687"/>
            <a:ext cx="1811714"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eaLnBrk="0" fontAlgn="base" hangingPunct="0">
              <a:spcBef>
                <a:spcPct val="0"/>
              </a:spcBef>
              <a:spcAft>
                <a:spcPct val="0"/>
              </a:spcAft>
              <a:buFontTx/>
              <a:buNone/>
              <a:defRPr/>
            </a:pPr>
            <a:r>
              <a:rPr lang="ar-EG" altLang="en-US" sz="2340" dirty="0">
                <a:solidFill>
                  <a:schemeClr val="accent6">
                    <a:lumMod val="50000"/>
                  </a:schemeClr>
                </a:solidFill>
                <a:latin typeface="Calibri (body)"/>
              </a:rPr>
              <a:t>سـبب المراجعـــة</a:t>
            </a:r>
            <a:endParaRPr lang="en-US" altLang="en-US" sz="2340" dirty="0">
              <a:solidFill>
                <a:schemeClr val="accent6">
                  <a:lumMod val="50000"/>
                </a:schemeClr>
              </a:solidFill>
              <a:latin typeface="Calibri (body)"/>
            </a:endParaRPr>
          </a:p>
        </p:txBody>
      </p:sp>
      <p:sp>
        <p:nvSpPr>
          <p:cNvPr id="3" name="Rounded Rectangle 2"/>
          <p:cNvSpPr/>
          <p:nvPr/>
        </p:nvSpPr>
        <p:spPr>
          <a:xfrm>
            <a:off x="1971732" y="1831911"/>
            <a:ext cx="7946812" cy="922641"/>
          </a:xfrm>
          <a:prstGeom prst="roundRect">
            <a:avLst/>
          </a:prstGeom>
          <a:solidFill>
            <a:schemeClr val="accent6">
              <a:lumMod val="20000"/>
              <a:lumOff val="8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a:lnSpc>
                <a:spcPct val="90000"/>
              </a:lnSpc>
              <a:spcBef>
                <a:spcPct val="0"/>
              </a:spcBef>
              <a:spcAft>
                <a:spcPct val="35000"/>
              </a:spcAft>
            </a:pPr>
            <a:r>
              <a:rPr lang="ar-EG" sz="1950" kern="0" dirty="0">
                <a:solidFill>
                  <a:srgbClr val="002060"/>
                </a:solidFill>
                <a:latin typeface="Times New Roman" panose="02020603050405020304" pitchFamily="18" charset="0"/>
                <a:cs typeface="Times New Roman" panose="02020603050405020304" pitchFamily="18" charset="0"/>
              </a:rPr>
              <a:t>منذ اعتماد المعيار الدولي رقم 4 في عام 1995، أصبحت المعلومات والإرشادات الجديدة متاحة، بما في ذلك المعايير الدولية الجديدة بشأن المناطق الخالية من الآفات</a:t>
            </a:r>
            <a:endParaRPr lang="en-GB" sz="1950" kern="0" dirty="0">
              <a:solidFill>
                <a:srgbClr val="002060"/>
              </a:solidFill>
              <a:latin typeface="Times New Roman" panose="02020603050405020304" pitchFamily="18" charset="0"/>
              <a:cs typeface="Times New Roman" panose="02020603050405020304" pitchFamily="18" charset="0"/>
            </a:endParaRPr>
          </a:p>
        </p:txBody>
      </p:sp>
      <p:sp>
        <p:nvSpPr>
          <p:cNvPr id="14" name="Rounded Rectangle 13"/>
          <p:cNvSpPr/>
          <p:nvPr/>
        </p:nvSpPr>
        <p:spPr>
          <a:xfrm>
            <a:off x="1955479" y="3162988"/>
            <a:ext cx="7946812" cy="1114425"/>
          </a:xfrm>
          <a:prstGeom prst="roundRect">
            <a:avLst/>
          </a:prstGeom>
          <a:solidFill>
            <a:schemeClr val="accent2">
              <a:lumMod val="20000"/>
              <a:lumOff val="8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a:lnSpc>
                <a:spcPct val="90000"/>
              </a:lnSpc>
              <a:spcBef>
                <a:spcPct val="0"/>
              </a:spcBef>
              <a:spcAft>
                <a:spcPct val="35000"/>
              </a:spcAft>
            </a:pPr>
            <a:r>
              <a:rPr lang="ar-EG" sz="1950" kern="0" dirty="0">
                <a:solidFill>
                  <a:srgbClr val="002060"/>
                </a:solidFill>
                <a:latin typeface="Times New Roman" panose="02020603050405020304" pitchFamily="18" charset="0"/>
                <a:cs typeface="Times New Roman" panose="02020603050405020304" pitchFamily="18" charset="0"/>
              </a:rPr>
              <a:t>تم مؤخراً مراجعة المعيار الدولي رقم 6 والخاص </a:t>
            </a:r>
            <a:r>
              <a:rPr lang="ar-EG" sz="1950" i="1" kern="0" dirty="0">
                <a:solidFill>
                  <a:srgbClr val="002060"/>
                </a:solidFill>
                <a:latin typeface="Times New Roman" panose="02020603050405020304" pitchFamily="18" charset="0"/>
                <a:cs typeface="Times New Roman" panose="02020603050405020304" pitchFamily="18" charset="0"/>
              </a:rPr>
              <a:t>بالمراقبة</a:t>
            </a:r>
            <a:r>
              <a:rPr lang="ar-EG" sz="1950" kern="0" dirty="0">
                <a:solidFill>
                  <a:srgbClr val="002060"/>
                </a:solidFill>
                <a:latin typeface="Times New Roman" panose="02020603050405020304" pitchFamily="18" charset="0"/>
                <a:cs typeface="Times New Roman" panose="02020603050405020304" pitchFamily="18" charset="0"/>
              </a:rPr>
              <a:t> وكذلك المعيار الدولي رقم 8 الخاص </a:t>
            </a:r>
            <a:r>
              <a:rPr lang="ar-EG" sz="1950" i="1" kern="0" dirty="0">
                <a:solidFill>
                  <a:srgbClr val="002060"/>
                </a:solidFill>
                <a:latin typeface="Times New Roman" panose="02020603050405020304" pitchFamily="18" charset="0"/>
                <a:cs typeface="Times New Roman" panose="02020603050405020304" pitchFamily="18" charset="0"/>
              </a:rPr>
              <a:t>بتحديد حالة الآفات في منطقة ما</a:t>
            </a:r>
            <a:r>
              <a:rPr lang="ar-EG" sz="1950" kern="0" dirty="0">
                <a:solidFill>
                  <a:srgbClr val="002060"/>
                </a:solidFill>
                <a:latin typeface="Times New Roman" panose="02020603050405020304" pitchFamily="18" charset="0"/>
                <a:cs typeface="Times New Roman" panose="02020603050405020304" pitchFamily="18" charset="0"/>
              </a:rPr>
              <a:t>. يرتبط كلا المعيارين بالمعيار الدولي لتدابير الصحة النباتية رقم 4 من خلال متطلبات مراقبة الآفات والمعلومات اللازمة لتحديد حالة الآفات</a:t>
            </a:r>
            <a:endParaRPr lang="en-GB" sz="1950" kern="0" dirty="0">
              <a:solidFill>
                <a:srgbClr val="002060"/>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1992466" y="5009804"/>
            <a:ext cx="7946812" cy="995018"/>
          </a:xfrm>
          <a:prstGeom prst="roundRect">
            <a:avLst/>
          </a:prstGeom>
          <a:solidFill>
            <a:schemeClr val="accent2">
              <a:lumMod val="60000"/>
              <a:lumOff val="40000"/>
            </a:schemeClr>
          </a:solidFill>
          <a:ln>
            <a:solidFill>
              <a:schemeClr val="accent2">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1950" kern="0" dirty="0">
                <a:solidFill>
                  <a:srgbClr val="002060"/>
                </a:solidFill>
                <a:latin typeface="Times New Roman" panose="02020603050405020304" pitchFamily="18" charset="0"/>
                <a:cs typeface="Times New Roman" panose="02020603050405020304" pitchFamily="18" charset="0"/>
              </a:rPr>
              <a:t>تصف المسودة المنقحة للمعيار الدولي رقم 4 المتطلبات الخاصة لإنشاء وصيانة المناطق الخالية من الآفات، بما في ذلك المراقبة وتحديد حالة الآفات</a:t>
            </a:r>
            <a:r>
              <a:rPr lang="en-US" sz="1950" kern="0" dirty="0">
                <a:solidFill>
                  <a:srgbClr val="002060"/>
                </a:solidFill>
                <a:latin typeface="Times New Roman" panose="02020603050405020304" pitchFamily="18" charset="0"/>
                <a:cs typeface="Times New Roman" panose="02020603050405020304" pitchFamily="18" charset="0"/>
              </a:rPr>
              <a:t> </a:t>
            </a:r>
            <a:endParaRPr lang="en-US" sz="1950" dirty="0">
              <a:solidFill>
                <a:srgbClr val="002060"/>
              </a:solidFill>
              <a:latin typeface="Times New Roman" panose="02020603050405020304" pitchFamily="18" charset="0"/>
              <a:cs typeface="Times New Roman" panose="02020603050405020304" pitchFamily="18" charset="0"/>
            </a:endParaRPr>
          </a:p>
        </p:txBody>
      </p:sp>
      <p:sp>
        <p:nvSpPr>
          <p:cNvPr id="5" name="Down Arrow 4"/>
          <p:cNvSpPr/>
          <p:nvPr/>
        </p:nvSpPr>
        <p:spPr>
          <a:xfrm>
            <a:off x="5662997" y="4333820"/>
            <a:ext cx="528704" cy="614090"/>
          </a:xfrm>
          <a:prstGeom prst="downArrow">
            <a:avLst/>
          </a:prstGeom>
          <a:solidFill>
            <a:schemeClr val="accent6">
              <a:lumMod val="50000"/>
            </a:schemeClr>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55"/>
          </a:p>
        </p:txBody>
      </p:sp>
      <p:sp>
        <p:nvSpPr>
          <p:cNvPr id="7" name="Plus 6"/>
          <p:cNvSpPr/>
          <p:nvPr/>
        </p:nvSpPr>
        <p:spPr>
          <a:xfrm>
            <a:off x="5728490" y="2785652"/>
            <a:ext cx="430220" cy="430220"/>
          </a:xfrm>
          <a:prstGeom prst="mathPlus">
            <a:avLst/>
          </a:prstGeom>
          <a:solidFill>
            <a:schemeClr val="accent6">
              <a:lumMod val="50000"/>
            </a:schemeClr>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55"/>
          </a:p>
        </p:txBody>
      </p:sp>
    </p:spTree>
    <p:extLst>
      <p:ext uri="{BB962C8B-B14F-4D97-AF65-F5344CB8AC3E}">
        <p14:creationId xmlns:p14="http://schemas.microsoft.com/office/powerpoint/2010/main" val="36132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1009" y="465604"/>
            <a:ext cx="7578090" cy="1114425"/>
          </a:xfrm>
        </p:spPr>
        <p:txBody>
          <a:bodyPr>
            <a:normAutofit/>
          </a:bodyPr>
          <a:lstStyle/>
          <a:p>
            <a:r>
              <a:rPr lang="ar-EG" sz="5265" dirty="0">
                <a:solidFill>
                  <a:srgbClr val="165A30"/>
                </a:solidFill>
              </a:rPr>
              <a:t>النطـــاق</a:t>
            </a:r>
            <a:endParaRPr lang="en-US" sz="5265" dirty="0">
              <a:solidFill>
                <a:srgbClr val="165A30"/>
              </a:solidFill>
            </a:endParaRPr>
          </a:p>
        </p:txBody>
      </p:sp>
      <p:sp>
        <p:nvSpPr>
          <p:cNvPr id="4" name="Freeform: Shape 3">
            <a:extLst>
              <a:ext uri="{FF2B5EF4-FFF2-40B4-BE49-F238E27FC236}">
                <a16:creationId xmlns:a16="http://schemas.microsoft.com/office/drawing/2014/main" id="{4430BD2A-A37A-472C-9129-DFFD764F9B0E}"/>
              </a:ext>
            </a:extLst>
          </p:cNvPr>
          <p:cNvSpPr/>
          <p:nvPr/>
        </p:nvSpPr>
        <p:spPr>
          <a:xfrm>
            <a:off x="1318856" y="1648008"/>
            <a:ext cx="8963972" cy="1324998"/>
          </a:xfrm>
          <a:custGeom>
            <a:avLst/>
            <a:gdLst>
              <a:gd name="connsiteX0" fmla="*/ 0 w 8197516"/>
              <a:gd name="connsiteY0" fmla="*/ 245315 h 1471860"/>
              <a:gd name="connsiteX1" fmla="*/ 245315 w 8197516"/>
              <a:gd name="connsiteY1" fmla="*/ 0 h 1471860"/>
              <a:gd name="connsiteX2" fmla="*/ 7952201 w 8197516"/>
              <a:gd name="connsiteY2" fmla="*/ 0 h 1471860"/>
              <a:gd name="connsiteX3" fmla="*/ 8197516 w 8197516"/>
              <a:gd name="connsiteY3" fmla="*/ 245315 h 1471860"/>
              <a:gd name="connsiteX4" fmla="*/ 8197516 w 8197516"/>
              <a:gd name="connsiteY4" fmla="*/ 1226545 h 1471860"/>
              <a:gd name="connsiteX5" fmla="*/ 7952201 w 8197516"/>
              <a:gd name="connsiteY5" fmla="*/ 1471860 h 1471860"/>
              <a:gd name="connsiteX6" fmla="*/ 245315 w 8197516"/>
              <a:gd name="connsiteY6" fmla="*/ 1471860 h 1471860"/>
              <a:gd name="connsiteX7" fmla="*/ 0 w 8197516"/>
              <a:gd name="connsiteY7" fmla="*/ 1226545 h 1471860"/>
              <a:gd name="connsiteX8" fmla="*/ 0 w 8197516"/>
              <a:gd name="connsiteY8" fmla="*/ 245315 h 147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7516" h="1471860">
                <a:moveTo>
                  <a:pt x="0" y="245315"/>
                </a:moveTo>
                <a:cubicBezTo>
                  <a:pt x="0" y="109831"/>
                  <a:pt x="109831" y="0"/>
                  <a:pt x="245315" y="0"/>
                </a:cubicBezTo>
                <a:lnTo>
                  <a:pt x="7952201" y="0"/>
                </a:lnTo>
                <a:cubicBezTo>
                  <a:pt x="8087685" y="0"/>
                  <a:pt x="8197516" y="109831"/>
                  <a:pt x="8197516" y="245315"/>
                </a:cubicBezTo>
                <a:lnTo>
                  <a:pt x="8197516" y="1226545"/>
                </a:lnTo>
                <a:cubicBezTo>
                  <a:pt x="8197516" y="1362029"/>
                  <a:pt x="8087685" y="1471860"/>
                  <a:pt x="7952201" y="1471860"/>
                </a:cubicBezTo>
                <a:lnTo>
                  <a:pt x="245315" y="1471860"/>
                </a:lnTo>
                <a:cubicBezTo>
                  <a:pt x="109831" y="1471860"/>
                  <a:pt x="0" y="1362029"/>
                  <a:pt x="0" y="1226545"/>
                </a:cubicBezTo>
                <a:lnTo>
                  <a:pt x="0" y="245315"/>
                </a:lnTo>
                <a:close/>
              </a:path>
            </a:pathLst>
          </a:custGeom>
          <a:effectLst>
            <a:reflection blurRad="6350" stA="52000" endA="300" endPos="35000" dir="5400000" sy="-100000" algn="bl" rotWithShape="0"/>
          </a:effectLst>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0916" tIns="110916" rIns="110916" bIns="110916" numCol="1" spcCol="1270" anchor="t" anchorCtr="0">
            <a:noAutofit/>
          </a:bodyPr>
          <a:lstStyle/>
          <a:p>
            <a:pPr algn="ctr" defTabSz="476726" rtl="1">
              <a:lnSpc>
                <a:spcPct val="90000"/>
              </a:lnSpc>
              <a:spcBef>
                <a:spcPct val="0"/>
              </a:spcBef>
              <a:spcAft>
                <a:spcPct val="35000"/>
              </a:spcAft>
            </a:pPr>
            <a:r>
              <a:rPr lang="ar-EG" dirty="0"/>
              <a:t>يصف هذا المعيار متطلبات إنشاء المناطق الخالية من الآفات (</a:t>
            </a:r>
            <a:r>
              <a:rPr lang="en-GB" dirty="0"/>
              <a:t>PFAs) </a:t>
            </a:r>
            <a:r>
              <a:rPr lang="ar-EG" dirty="0"/>
              <a:t>كإجراء صحة نباتية من أجل:</a:t>
            </a:r>
            <a:endParaRPr lang="en-US" dirty="0">
              <a:solidFill>
                <a:schemeClr val="tx1"/>
              </a:solidFill>
              <a:cs typeface="Calibri" panose="020F0502020204030204"/>
            </a:endParaRPr>
          </a:p>
        </p:txBody>
      </p:sp>
      <p:sp>
        <p:nvSpPr>
          <p:cNvPr id="6" name="Freeform: Shape 5">
            <a:extLst>
              <a:ext uri="{FF2B5EF4-FFF2-40B4-BE49-F238E27FC236}">
                <a16:creationId xmlns:a16="http://schemas.microsoft.com/office/drawing/2014/main" id="{C7B11048-A6AC-41EE-B41B-4E1DCBBABF46}"/>
              </a:ext>
            </a:extLst>
          </p:cNvPr>
          <p:cNvSpPr/>
          <p:nvPr/>
        </p:nvSpPr>
        <p:spPr>
          <a:xfrm>
            <a:off x="1466202" y="5091491"/>
            <a:ext cx="8729741" cy="1102621"/>
          </a:xfrm>
          <a:custGeom>
            <a:avLst/>
            <a:gdLst>
              <a:gd name="connsiteX0" fmla="*/ 0 w 8197516"/>
              <a:gd name="connsiteY0" fmla="*/ 72034 h 432196"/>
              <a:gd name="connsiteX1" fmla="*/ 72034 w 8197516"/>
              <a:gd name="connsiteY1" fmla="*/ 0 h 432196"/>
              <a:gd name="connsiteX2" fmla="*/ 8125482 w 8197516"/>
              <a:gd name="connsiteY2" fmla="*/ 0 h 432196"/>
              <a:gd name="connsiteX3" fmla="*/ 8197516 w 8197516"/>
              <a:gd name="connsiteY3" fmla="*/ 72034 h 432196"/>
              <a:gd name="connsiteX4" fmla="*/ 8197516 w 8197516"/>
              <a:gd name="connsiteY4" fmla="*/ 360162 h 432196"/>
              <a:gd name="connsiteX5" fmla="*/ 8125482 w 8197516"/>
              <a:gd name="connsiteY5" fmla="*/ 432196 h 432196"/>
              <a:gd name="connsiteX6" fmla="*/ 72034 w 8197516"/>
              <a:gd name="connsiteY6" fmla="*/ 432196 h 432196"/>
              <a:gd name="connsiteX7" fmla="*/ 0 w 8197516"/>
              <a:gd name="connsiteY7" fmla="*/ 360162 h 432196"/>
              <a:gd name="connsiteX8" fmla="*/ 0 w 8197516"/>
              <a:gd name="connsiteY8" fmla="*/ 72034 h 43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97516" h="432196">
                <a:moveTo>
                  <a:pt x="0" y="72034"/>
                </a:moveTo>
                <a:cubicBezTo>
                  <a:pt x="0" y="32251"/>
                  <a:pt x="32251" y="0"/>
                  <a:pt x="72034" y="0"/>
                </a:cubicBezTo>
                <a:lnTo>
                  <a:pt x="8125482" y="0"/>
                </a:lnTo>
                <a:cubicBezTo>
                  <a:pt x="8165265" y="0"/>
                  <a:pt x="8197516" y="32251"/>
                  <a:pt x="8197516" y="72034"/>
                </a:cubicBezTo>
                <a:lnTo>
                  <a:pt x="8197516" y="360162"/>
                </a:lnTo>
                <a:cubicBezTo>
                  <a:pt x="8197516" y="399945"/>
                  <a:pt x="8165265" y="432196"/>
                  <a:pt x="8125482" y="432196"/>
                </a:cubicBezTo>
                <a:lnTo>
                  <a:pt x="72034" y="432196"/>
                </a:lnTo>
                <a:cubicBezTo>
                  <a:pt x="32251" y="432196"/>
                  <a:pt x="0" y="399945"/>
                  <a:pt x="0" y="360162"/>
                </a:cubicBezTo>
                <a:lnTo>
                  <a:pt x="0" y="72034"/>
                </a:lnTo>
                <a:close/>
              </a:path>
            </a:pathLst>
          </a:custGeom>
          <a:solidFill>
            <a:schemeClr val="accent6">
              <a:lumMod val="40000"/>
              <a:lumOff val="60000"/>
            </a:schemeClr>
          </a:solidFill>
          <a:ln>
            <a:solidFill>
              <a:schemeClr val="accent6">
                <a:lumMod val="40000"/>
                <a:lumOff val="60000"/>
              </a:schemeClr>
            </a:solidFill>
          </a:ln>
          <a:effectLst>
            <a:reflection blurRad="6350" stA="52000" endA="300" endPos="35000" dir="5400000" sy="-100000" algn="bl" rotWithShape="0"/>
          </a:effectLst>
        </p:spPr>
        <p:style>
          <a:lnRef idx="2">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txBody>
          <a:bodyPr spcFirstLastPara="0" vert="horz" wrap="square" lIns="61433" tIns="61433" rIns="61433" bIns="61433" numCol="1" spcCol="1270" anchor="ctr" anchorCtr="0">
            <a:noAutofit/>
          </a:bodyPr>
          <a:lstStyle/>
          <a:p>
            <a:pPr algn="ctr" defTabSz="476726">
              <a:lnSpc>
                <a:spcPct val="90000"/>
              </a:lnSpc>
              <a:spcBef>
                <a:spcPct val="0"/>
              </a:spcBef>
              <a:spcAft>
                <a:spcPct val="35000"/>
              </a:spcAft>
            </a:pPr>
            <a:r>
              <a:rPr lang="ar-EG" b="1" dirty="0">
                <a:solidFill>
                  <a:schemeClr val="tx1"/>
                </a:solidFill>
              </a:rPr>
              <a:t>لا يغطي هذا المعيار الدولي أماكن الإنتاج الخالية من الآفات أو مواقع الإنتاج الخالية من الآفات، والتي يمكن العثور على متطلباتها في المعيار الدولي رقم 10.</a:t>
            </a:r>
            <a:endParaRPr lang="en-US" b="1" dirty="0">
              <a:solidFill>
                <a:schemeClr val="tx1"/>
              </a:solidFill>
              <a:cs typeface="Calibri"/>
            </a:endParaRPr>
          </a:p>
        </p:txBody>
      </p:sp>
      <p:sp>
        <p:nvSpPr>
          <p:cNvPr id="8" name="Rectangle 7">
            <a:extLst>
              <a:ext uri="{FF2B5EF4-FFF2-40B4-BE49-F238E27FC236}">
                <a16:creationId xmlns:a16="http://schemas.microsoft.com/office/drawing/2014/main" id="{DAE41477-CD21-4450-948C-30363D341E42}"/>
              </a:ext>
            </a:extLst>
          </p:cNvPr>
          <p:cNvSpPr/>
          <p:nvPr/>
        </p:nvSpPr>
        <p:spPr>
          <a:xfrm>
            <a:off x="1410784" y="3440703"/>
            <a:ext cx="1874555" cy="1389503"/>
          </a:xfrm>
          <a:prstGeom prst="rect">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ar-EG" sz="1600" b="1" dirty="0"/>
              <a:t>تحقيق أو الحفاظ على خلو منقة ما من الآفات</a:t>
            </a:r>
            <a:endParaRPr lang="en-US" sz="1600" b="1" dirty="0">
              <a:cs typeface="Calibri"/>
            </a:endParaRPr>
          </a:p>
        </p:txBody>
      </p:sp>
      <p:sp>
        <p:nvSpPr>
          <p:cNvPr id="9" name="Rectangle 8">
            <a:extLst>
              <a:ext uri="{FF2B5EF4-FFF2-40B4-BE49-F238E27FC236}">
                <a16:creationId xmlns:a16="http://schemas.microsoft.com/office/drawing/2014/main" id="{1FEB09AF-49B2-4D94-AEEF-DECED7625543}"/>
              </a:ext>
            </a:extLst>
          </p:cNvPr>
          <p:cNvSpPr/>
          <p:nvPr/>
        </p:nvSpPr>
        <p:spPr>
          <a:xfrm>
            <a:off x="3887569" y="3442705"/>
            <a:ext cx="2958477" cy="1315281"/>
          </a:xfrm>
          <a:prstGeom prst="rect">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ar-EG" sz="1600" b="1" dirty="0"/>
              <a:t>دعم اعتماد شهادات الصحة النباتية للنباتات، والمنتجات النباتية وغيرها من المواد الخاضعة للوائح والمصدرة من تلك المناطق الخالية</a:t>
            </a:r>
          </a:p>
          <a:p>
            <a:pPr algn="ctr"/>
            <a:r>
              <a:rPr lang="en-GB" sz="1600" b="1" dirty="0"/>
              <a:t>PFA</a:t>
            </a:r>
            <a:endParaRPr lang="en-US" sz="1600" b="1" dirty="0">
              <a:cs typeface="Calibri"/>
            </a:endParaRPr>
          </a:p>
        </p:txBody>
      </p:sp>
      <p:sp>
        <p:nvSpPr>
          <p:cNvPr id="10" name="Rectangle 9">
            <a:extLst>
              <a:ext uri="{FF2B5EF4-FFF2-40B4-BE49-F238E27FC236}">
                <a16:creationId xmlns:a16="http://schemas.microsoft.com/office/drawing/2014/main" id="{7F9382BD-0B5C-4FA4-A908-B70957F99D45}"/>
              </a:ext>
            </a:extLst>
          </p:cNvPr>
          <p:cNvSpPr/>
          <p:nvPr/>
        </p:nvSpPr>
        <p:spPr>
          <a:xfrm>
            <a:off x="7359086" y="3440703"/>
            <a:ext cx="2900449" cy="1393534"/>
          </a:xfrm>
          <a:prstGeom prst="rect">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ar-EG" sz="1500" b="1" dirty="0"/>
              <a:t>دعم التبرير العلمي لتدابير الصحة النباتية التي يتطلبها البلد المستورد لحماية منطقة معرضة للخطر عنده</a:t>
            </a:r>
            <a:endParaRPr lang="en-US" sz="1500" b="1" dirty="0">
              <a:cs typeface="Calibri"/>
            </a:endParaRPr>
          </a:p>
        </p:txBody>
      </p:sp>
      <p:sp>
        <p:nvSpPr>
          <p:cNvPr id="12" name="Arrow: Quad 11">
            <a:extLst>
              <a:ext uri="{FF2B5EF4-FFF2-40B4-BE49-F238E27FC236}">
                <a16:creationId xmlns:a16="http://schemas.microsoft.com/office/drawing/2014/main" id="{4E9F3BD5-3141-413F-9DAA-EE35CC327815}"/>
              </a:ext>
            </a:extLst>
          </p:cNvPr>
          <p:cNvSpPr/>
          <p:nvPr/>
        </p:nvSpPr>
        <p:spPr>
          <a:xfrm>
            <a:off x="3386339" y="3785602"/>
            <a:ext cx="425077" cy="421391"/>
          </a:xfrm>
          <a:prstGeom prst="quad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5"/>
          </a:p>
        </p:txBody>
      </p:sp>
      <p:sp>
        <p:nvSpPr>
          <p:cNvPr id="13" name="Arrow: Quad 12">
            <a:extLst>
              <a:ext uri="{FF2B5EF4-FFF2-40B4-BE49-F238E27FC236}">
                <a16:creationId xmlns:a16="http://schemas.microsoft.com/office/drawing/2014/main" id="{8F1A5795-35DE-4362-BACC-FADFEE9A5745}"/>
              </a:ext>
            </a:extLst>
          </p:cNvPr>
          <p:cNvSpPr/>
          <p:nvPr/>
        </p:nvSpPr>
        <p:spPr>
          <a:xfrm>
            <a:off x="6887064" y="3728961"/>
            <a:ext cx="425077" cy="421391"/>
          </a:xfrm>
          <a:prstGeom prst="quad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5"/>
          </a:p>
        </p:txBody>
      </p:sp>
    </p:spTree>
    <p:extLst>
      <p:ext uri="{BB962C8B-B14F-4D97-AF65-F5344CB8AC3E}">
        <p14:creationId xmlns:p14="http://schemas.microsoft.com/office/powerpoint/2010/main" val="4777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14939990"/>
              </p:ext>
            </p:extLst>
          </p:nvPr>
        </p:nvGraphicFramePr>
        <p:xfrm>
          <a:off x="1442673" y="1773382"/>
          <a:ext cx="9414335" cy="4196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320014" y="586239"/>
            <a:ext cx="184731" cy="362407"/>
          </a:xfrm>
          <a:prstGeom prst="rect">
            <a:avLst/>
          </a:prstGeom>
          <a:noFill/>
        </p:spPr>
        <p:txBody>
          <a:bodyPr wrap="none" rtlCol="0">
            <a:spAutoFit/>
          </a:bodyPr>
          <a:lstStyle/>
          <a:p>
            <a:endParaRPr lang="en-US" sz="1755" dirty="0"/>
          </a:p>
        </p:txBody>
      </p:sp>
      <p:sp>
        <p:nvSpPr>
          <p:cNvPr id="6" name="TextBox 5"/>
          <p:cNvSpPr txBox="1"/>
          <p:nvPr/>
        </p:nvSpPr>
        <p:spPr>
          <a:xfrm>
            <a:off x="2299236" y="890922"/>
            <a:ext cx="7820527" cy="750205"/>
          </a:xfrm>
          <a:prstGeom prst="rect">
            <a:avLst/>
          </a:prstGeom>
          <a:noFill/>
        </p:spPr>
        <p:txBody>
          <a:bodyPr wrap="square" rtlCol="0">
            <a:spAutoFit/>
          </a:bodyPr>
          <a:lstStyle/>
          <a:p>
            <a:pPr algn="ctr"/>
            <a:r>
              <a:rPr lang="ar-EG" sz="4290" b="1" dirty="0">
                <a:solidFill>
                  <a:srgbClr val="165A30"/>
                </a:solidFill>
              </a:rPr>
              <a:t>مخـطط المتطلبــــات</a:t>
            </a:r>
            <a:endParaRPr lang="en-US" sz="4290" b="1" dirty="0">
              <a:solidFill>
                <a:srgbClr val="165A3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804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6413" y="711368"/>
            <a:ext cx="7578090" cy="1114425"/>
          </a:xfrm>
        </p:spPr>
        <p:txBody>
          <a:bodyPr>
            <a:normAutofit/>
          </a:bodyPr>
          <a:lstStyle/>
          <a:p>
            <a:r>
              <a:rPr lang="ar-EG" sz="3900" dirty="0">
                <a:solidFill>
                  <a:srgbClr val="165A30"/>
                </a:solidFill>
                <a:latin typeface="+mn-lt"/>
                <a:cs typeface="Arial" panose="020B0604020202020204" pitchFamily="34" charset="0"/>
              </a:rPr>
              <a:t>أضواء على المراجعة</a:t>
            </a:r>
            <a:endParaRPr lang="en-US" sz="4290" dirty="0">
              <a:solidFill>
                <a:srgbClr val="165A30"/>
              </a:solidFill>
              <a:latin typeface="+mn-lt"/>
            </a:endParaRPr>
          </a:p>
        </p:txBody>
      </p:sp>
      <p:sp>
        <p:nvSpPr>
          <p:cNvPr id="4" name="TextBox 3"/>
          <p:cNvSpPr txBox="1"/>
          <p:nvPr/>
        </p:nvSpPr>
        <p:spPr>
          <a:xfrm>
            <a:off x="1349579" y="2048750"/>
            <a:ext cx="9512487" cy="3363228"/>
          </a:xfrm>
          <a:prstGeom prst="rect">
            <a:avLst/>
          </a:prstGeom>
          <a:noFill/>
        </p:spPr>
        <p:txBody>
          <a:bodyPr wrap="square" rtlCol="0">
            <a:spAutoFit/>
          </a:bodyPr>
          <a:lstStyle/>
          <a:p>
            <a:pPr algn="just" rtl="1"/>
            <a:r>
              <a:rPr lang="ar-EG" sz="2535" dirty="0">
                <a:solidFill>
                  <a:srgbClr val="002060"/>
                </a:solidFill>
              </a:rPr>
              <a:t>تمت إضافة الدليل الإرشادي الجديد لربط المسودة بالمادة (</a:t>
            </a:r>
            <a:r>
              <a:rPr lang="en-US" sz="2535" dirty="0">
                <a:solidFill>
                  <a:srgbClr val="002060"/>
                </a:solidFill>
              </a:rPr>
              <a:t>IV.2(e)</a:t>
            </a:r>
            <a:r>
              <a:rPr lang="ar-EG" sz="2535" dirty="0">
                <a:solidFill>
                  <a:srgbClr val="002060"/>
                </a:solidFill>
              </a:rPr>
              <a:t>) من الاتفاقية الدولية لوقاية النباتات والمعيار الدولي لتدابير الصحة النباتية رقم 1:</a:t>
            </a:r>
          </a:p>
          <a:p>
            <a:pPr marL="342900" indent="-342900" algn="just" rtl="1">
              <a:buFont typeface="Arial" panose="020B0604020202020204" pitchFamily="34" charset="0"/>
              <a:buChar char="•"/>
            </a:pPr>
            <a:r>
              <a:rPr lang="ar-EG" sz="2340" dirty="0">
                <a:solidFill>
                  <a:srgbClr val="002060"/>
                </a:solidFill>
              </a:rPr>
              <a:t>تعد المناطق الخالية من الآفات </a:t>
            </a:r>
            <a:r>
              <a:rPr lang="en-US" sz="2340" dirty="0">
                <a:solidFill>
                  <a:srgbClr val="002060"/>
                </a:solidFill>
              </a:rPr>
              <a:t>PFA</a:t>
            </a:r>
            <a:r>
              <a:rPr lang="ar-EG" sz="2340" dirty="0">
                <a:solidFill>
                  <a:srgbClr val="002060"/>
                </a:solidFill>
              </a:rPr>
              <a:t> أحد تدابير الصحة النباتية التي يمكن استخدامها لتسهيل التجارة الآمنة وحماية الموارد النباتية.</a:t>
            </a:r>
          </a:p>
          <a:p>
            <a:pPr marL="342900" indent="-342900" algn="just" rtl="1">
              <a:buFont typeface="Arial" panose="020B0604020202020204" pitchFamily="34" charset="0"/>
              <a:buChar char="•"/>
            </a:pPr>
            <a:r>
              <a:rPr lang="ar-EG" sz="2340" dirty="0">
                <a:solidFill>
                  <a:srgbClr val="002060"/>
                </a:solidFill>
              </a:rPr>
              <a:t>يجب أن تعتبر المنظمات القطرية لوقاية النباتات أن المناطق الخاية من الأفات هي إجراء كافٍ للصحة النباتية لإدارة مخاطر الآفات عند الإعتماد عليها بمفردها.</a:t>
            </a:r>
          </a:p>
          <a:p>
            <a:pPr marL="342900" indent="-342900" algn="just" rtl="1">
              <a:buFont typeface="Arial" panose="020B0604020202020204" pitchFamily="34" charset="0"/>
              <a:buChar char="•"/>
            </a:pPr>
            <a:r>
              <a:rPr lang="ar-EG" sz="2340" dirty="0">
                <a:solidFill>
                  <a:srgbClr val="002060"/>
                </a:solidFill>
              </a:rPr>
              <a:t>يجب أن تستند تدابير الصحة النباتية المستخدمة لإنشاء أو الحفاظ على منطقة خالية من الآفات إلى تقييم مخاطر الآفات.</a:t>
            </a:r>
          </a:p>
          <a:p>
            <a:pPr marL="501491" indent="-501491" algn="just" rtl="1">
              <a:buFont typeface="Wingdings" panose="05000000000000000000" pitchFamily="2" charset="2"/>
              <a:buChar char="§"/>
            </a:pPr>
            <a:r>
              <a:rPr lang="ar-EG" sz="2340" dirty="0">
                <a:solidFill>
                  <a:srgbClr val="002060"/>
                </a:solidFill>
              </a:rPr>
              <a:t>يمكن تطبيق نظام الـ </a:t>
            </a:r>
            <a:r>
              <a:rPr lang="en-US" sz="2340" dirty="0">
                <a:solidFill>
                  <a:srgbClr val="002060"/>
                </a:solidFill>
              </a:rPr>
              <a:t>PFA</a:t>
            </a:r>
            <a:r>
              <a:rPr lang="ar-EG" sz="2340" dirty="0">
                <a:solidFill>
                  <a:srgbClr val="002060"/>
                </a:solidFill>
              </a:rPr>
              <a:t> على بلد بأكمله أو جزء منه.</a:t>
            </a:r>
            <a:endParaRPr lang="en-US" sz="2340" dirty="0">
              <a:solidFill>
                <a:srgbClr val="002060"/>
              </a:solidFill>
            </a:endParaRPr>
          </a:p>
        </p:txBody>
      </p:sp>
    </p:spTree>
    <p:extLst>
      <p:ext uri="{BB962C8B-B14F-4D97-AF65-F5344CB8AC3E}">
        <p14:creationId xmlns:p14="http://schemas.microsoft.com/office/powerpoint/2010/main" val="371065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1931670" y="754380"/>
            <a:ext cx="8023860" cy="1114425"/>
          </a:xfrm>
          <a:prstGeom prst="rect">
            <a:avLst/>
          </a:prstGeom>
          <a:noFill/>
          <a:ln w="9525">
            <a:noFill/>
            <a:miter lim="800000"/>
            <a:headEnd/>
            <a:tailEnd/>
          </a:ln>
        </p:spPr>
        <p:txBody>
          <a:bodyPr/>
          <a:lstStyle/>
          <a:p>
            <a:pPr algn="ctr"/>
            <a:r>
              <a:rPr lang="ar-EG" altLang="ja-JP" sz="3900" b="1" dirty="0">
                <a:solidFill>
                  <a:srgbClr val="165A30"/>
                </a:solidFill>
                <a:latin typeface="Calibri (body)"/>
                <a:cs typeface="Arial" panose="020B0604020202020204" pitchFamily="34" charset="0"/>
              </a:rPr>
              <a:t>قضايا الصياغة الرئيسية</a:t>
            </a:r>
            <a:endParaRPr lang="en-US" altLang="ja-JP" sz="3900" b="1" dirty="0">
              <a:solidFill>
                <a:srgbClr val="165A30"/>
              </a:solidFill>
              <a:latin typeface="Calibri (body)"/>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706497643"/>
              </p:ext>
            </p:extLst>
          </p:nvPr>
        </p:nvGraphicFramePr>
        <p:xfrm>
          <a:off x="1321101" y="1455905"/>
          <a:ext cx="8512479" cy="4650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411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63A3-D7B6-4BEB-ABB0-5CEAD40804FA}"/>
              </a:ext>
            </a:extLst>
          </p:cNvPr>
          <p:cNvSpPr>
            <a:spLocks noGrp="1"/>
          </p:cNvSpPr>
          <p:nvPr>
            <p:ph type="ctrTitle"/>
          </p:nvPr>
        </p:nvSpPr>
        <p:spPr>
          <a:xfrm>
            <a:off x="1241075" y="809797"/>
            <a:ext cx="8915400" cy="1071484"/>
          </a:xfrm>
        </p:spPr>
        <p:txBody>
          <a:bodyPr>
            <a:noAutofit/>
          </a:bodyPr>
          <a:lstStyle/>
          <a:p>
            <a:r>
              <a:rPr lang="ar-EG" altLang="ja-JP" sz="4400" dirty="0">
                <a:solidFill>
                  <a:srgbClr val="165A30"/>
                </a:solidFill>
                <a:cs typeface="Arial" panose="020B0604020202020204" pitchFamily="34" charset="0"/>
              </a:rPr>
              <a:t>المعلومات الأخرى ذات الصلة ومسائل التنفيذ المحتملة</a:t>
            </a:r>
            <a:endParaRPr lang="en-US" sz="3200" dirty="0">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02751856-6FD4-4400-86AF-DB56462AF7DE}"/>
              </a:ext>
            </a:extLst>
          </p:cNvPr>
          <p:cNvSpPr>
            <a:spLocks noGrp="1"/>
          </p:cNvSpPr>
          <p:nvPr>
            <p:ph type="subTitle" idx="1"/>
          </p:nvPr>
        </p:nvSpPr>
        <p:spPr>
          <a:xfrm>
            <a:off x="1093295" y="1983314"/>
            <a:ext cx="9948715" cy="3975123"/>
          </a:xfrm>
        </p:spPr>
        <p:txBody>
          <a:bodyPr>
            <a:normAutofit/>
          </a:bodyPr>
          <a:lstStyle/>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صاغت مجموعة عمل الخبراء (</a:t>
            </a:r>
            <a:r>
              <a:rPr lang="en-US" sz="2000" dirty="0">
                <a:solidFill>
                  <a:srgbClr val="002060"/>
                </a:solidFill>
                <a:cs typeface="Times New Roman" panose="02020603050405020304" pitchFamily="18" charset="0"/>
              </a:rPr>
              <a:t>EWG</a:t>
            </a:r>
            <a:r>
              <a:rPr lang="ar-EG" sz="2000" dirty="0">
                <a:solidFill>
                  <a:srgbClr val="002060"/>
                </a:solidFill>
                <a:cs typeface="Times New Roman" panose="02020603050405020304" pitchFamily="18" charset="0"/>
              </a:rPr>
              <a:t>) اقتراحًا لإنشاء اعتراف متعدد الأطراف بالمناطق الخالية من الآفات (</a:t>
            </a:r>
            <a:r>
              <a:rPr lang="en-US" sz="2000" dirty="0">
                <a:solidFill>
                  <a:srgbClr val="002060"/>
                </a:solidFill>
                <a:cs typeface="Times New Roman" panose="02020603050405020304" pitchFamily="18" charset="0"/>
              </a:rPr>
              <a:t>PFAs</a:t>
            </a:r>
            <a:r>
              <a:rPr lang="ar-EG" sz="2000" dirty="0">
                <a:solidFill>
                  <a:srgbClr val="002060"/>
                </a:solidFill>
                <a:cs typeface="Times New Roman" panose="02020603050405020304" pitchFamily="18" charset="0"/>
              </a:rPr>
              <a:t>)؛ في الوقت الحالي، الآلية اللازمة غير موجودة في إطار عمل الاتفاقية الدولية لوقاية النباتات، لذلك تمت إزالة هذا النص أثناء مراجعة لجنة المعايير الدولية.</a:t>
            </a:r>
          </a:p>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هناك حاجة إلى المزيد من بروتوكولات التشخيص وأدوات أخذ العينات للحد من الخلافات المحتملة بين الأطراف المتعاقدة حول تكافؤ الطرق المختلفة.</a:t>
            </a:r>
          </a:p>
          <a:p>
            <a:pPr marL="334328" indent="-334328" algn="r" rtl="1">
              <a:buFont typeface="Arial" panose="020B0604020202020204" pitchFamily="34" charset="0"/>
              <a:buChar char="•"/>
            </a:pPr>
            <a:r>
              <a:rPr lang="ar-EG" sz="2145" b="1" dirty="0">
                <a:solidFill>
                  <a:srgbClr val="002060"/>
                </a:solidFill>
                <a:cs typeface="Times New Roman" panose="02020603050405020304" pitchFamily="18" charset="0"/>
              </a:rPr>
              <a:t>هناك حاجة إلى المزيد من إرشادات التنفيذ للمسائل التالية:</a:t>
            </a:r>
          </a:p>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الاعتماد على المراقبة العامة (</a:t>
            </a:r>
            <a:r>
              <a:rPr lang="en-US" sz="2000" dirty="0">
                <a:solidFill>
                  <a:srgbClr val="002060"/>
                </a:solidFill>
                <a:cs typeface="Times New Roman" panose="02020603050405020304" pitchFamily="18" charset="0"/>
              </a:rPr>
              <a:t>general surveillance</a:t>
            </a:r>
            <a:r>
              <a:rPr lang="ar-EG" sz="2000" dirty="0">
                <a:solidFill>
                  <a:srgbClr val="002060"/>
                </a:solidFill>
                <a:cs typeface="Times New Roman" panose="02020603050405020304" pitchFamily="18" charset="0"/>
              </a:rPr>
              <a:t>) كدليل كافٍ لدعم إنشاء أو الحفاظ على منطقة خالية من الآفات</a:t>
            </a:r>
            <a:r>
              <a:rPr lang="en-US" sz="2000" dirty="0">
                <a:solidFill>
                  <a:srgbClr val="002060"/>
                </a:solidFill>
                <a:cs typeface="Times New Roman" panose="02020603050405020304" pitchFamily="18" charset="0"/>
              </a:rPr>
              <a:t>PFA ؛</a:t>
            </a:r>
            <a:endParaRPr lang="ar-EG" sz="2000" dirty="0">
              <a:solidFill>
                <a:srgbClr val="002060"/>
              </a:solidFill>
              <a:cs typeface="Times New Roman" panose="02020603050405020304" pitchFamily="18" charset="0"/>
            </a:endParaRPr>
          </a:p>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تحديد حجم المنطقة العازلة للمناطق الخالية من الآفات</a:t>
            </a:r>
            <a:r>
              <a:rPr lang="en-US" sz="2000" dirty="0">
                <a:solidFill>
                  <a:srgbClr val="002060"/>
                </a:solidFill>
                <a:cs typeface="Times New Roman" panose="02020603050405020304" pitchFamily="18" charset="0"/>
              </a:rPr>
              <a:t>PFA </a:t>
            </a:r>
            <a:r>
              <a:rPr lang="ar-EG" sz="2000" dirty="0">
                <a:solidFill>
                  <a:srgbClr val="002060"/>
                </a:solidFill>
                <a:cs typeface="Times New Roman" panose="02020603050405020304" pitchFamily="18" charset="0"/>
              </a:rPr>
              <a:t> في ظل ظروف مختلفة؛</a:t>
            </a:r>
          </a:p>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تحديد المتطلبات التي يجب تضمينها في مراجعة برنامج الـ</a:t>
            </a:r>
            <a:r>
              <a:rPr lang="en-US" sz="2000" dirty="0">
                <a:solidFill>
                  <a:srgbClr val="002060"/>
                </a:solidFill>
                <a:cs typeface="Times New Roman" panose="02020603050405020304" pitchFamily="18" charset="0"/>
              </a:rPr>
              <a:t> PFA؛</a:t>
            </a:r>
            <a:endParaRPr lang="ar-EG" sz="2000" dirty="0">
              <a:solidFill>
                <a:srgbClr val="002060"/>
              </a:solidFill>
              <a:cs typeface="Times New Roman" panose="02020603050405020304" pitchFamily="18" charset="0"/>
            </a:endParaRPr>
          </a:p>
          <a:p>
            <a:pPr marL="780098" lvl="1" indent="-334328" algn="just" rtl="1">
              <a:buFont typeface="Arial" panose="020B0604020202020204" pitchFamily="34" charset="0"/>
              <a:buChar char="•"/>
            </a:pPr>
            <a:r>
              <a:rPr lang="ar-EG" sz="2000" dirty="0">
                <a:solidFill>
                  <a:srgbClr val="002060"/>
                </a:solidFill>
                <a:cs typeface="Times New Roman" panose="02020603050405020304" pitchFamily="18" charset="0"/>
              </a:rPr>
              <a:t>بناء الثقة بين الأطراف المتعاقدة لتلك المناطق الخالية من الآفات.</a:t>
            </a:r>
            <a:endParaRPr lang="en-US" sz="1800" dirty="0">
              <a:latin typeface="Times New Roman" panose="02020603050405020304" pitchFamily="18" charset="0"/>
              <a:cs typeface="Times New Roman" panose="02020603050405020304" pitchFamily="18" charset="0"/>
            </a:endParaRPr>
          </a:p>
          <a:p>
            <a:pPr marL="334328" indent="-334328" algn="l">
              <a:buFont typeface="Arial" panose="020B0604020202020204" pitchFamily="34" charset="0"/>
              <a:buChar char="•"/>
            </a:pPr>
            <a:endParaRPr lang="en-US" sz="1950" dirty="0">
              <a:latin typeface="Times New Roman" panose="02020603050405020304" pitchFamily="18" charset="0"/>
              <a:cs typeface="Times New Roman" panose="02020603050405020304" pitchFamily="18" charset="0"/>
            </a:endParaRPr>
          </a:p>
          <a:p>
            <a:pPr marL="334328" indent="-334328" algn="l">
              <a:buFont typeface="Arial" panose="020B0604020202020204" pitchFamily="34" charset="0"/>
              <a:buChar char="•"/>
            </a:pPr>
            <a:endParaRPr lang="en-US" sz="1950" dirty="0">
              <a:latin typeface="Times New Roman" panose="02020603050405020304" pitchFamily="18" charset="0"/>
              <a:cs typeface="Times New Roman" panose="02020603050405020304" pitchFamily="18" charset="0"/>
            </a:endParaRPr>
          </a:p>
          <a:p>
            <a:pPr marL="334328" indent="-334328" algn="l">
              <a:buFont typeface="Arial" panose="020B0604020202020204" pitchFamily="34" charset="0"/>
              <a:buChar char="•"/>
            </a:pPr>
            <a:endParaRPr lang="en-GB" sz="1950" dirty="0">
              <a:latin typeface="Times New Roman" panose="02020603050405020304" pitchFamily="18" charset="0"/>
              <a:cs typeface="Times New Roman" panose="02020603050405020304" pitchFamily="18" charset="0"/>
            </a:endParaRPr>
          </a:p>
          <a:p>
            <a:pPr marL="334328" indent="-334328" algn="l">
              <a:buFont typeface="Arial" panose="020B0604020202020204" pitchFamily="34" charset="0"/>
              <a:buChar char="•"/>
            </a:pPr>
            <a:endParaRPr lang="en-GB" sz="1950" dirty="0">
              <a:latin typeface="Times New Roman" panose="02020603050405020304" pitchFamily="18" charset="0"/>
              <a:cs typeface="Times New Roman" panose="02020603050405020304" pitchFamily="18" charset="0"/>
            </a:endParaRPr>
          </a:p>
          <a:p>
            <a:pPr marL="334328" indent="-334328" algn="l">
              <a:buFont typeface="Arial" panose="020B0604020202020204" pitchFamily="34" charset="0"/>
              <a:buChar char="•"/>
            </a:pPr>
            <a:endParaRPr lang="en-US" sz="195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739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60195" y="1562104"/>
            <a:ext cx="8841105" cy="47320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charset="0"/>
              <a:buNone/>
              <a:defRPr/>
            </a:pPr>
            <a:r>
              <a:rPr lang="ar-EG" altLang="en-US" sz="2145" b="1" dirty="0">
                <a:ea typeface="Arial Unicode MS" panose="020B0604020202020204" pitchFamily="34" charset="-128"/>
                <a:cs typeface="Arial" panose="020B0604020202020204" pitchFamily="34" charset="0"/>
              </a:rPr>
              <a:t>سكرتارية الإتفاقية الدولية لوقاية النباتات</a:t>
            </a:r>
            <a:endParaRPr lang="fr-FR" altLang="en-US" sz="2145" b="1" dirty="0">
              <a:ea typeface="Arial Unicode MS" panose="020B0604020202020204" pitchFamily="34" charset="-128"/>
              <a:cs typeface="Arial" panose="020B0604020202020204" pitchFamily="34" charset="0"/>
            </a:endParaRPr>
          </a:p>
          <a:p>
            <a:pPr algn="ctr">
              <a:buFont typeface="Arial" charset="0"/>
              <a:buNone/>
              <a:defRPr/>
            </a:pPr>
            <a:endParaRPr lang="fr-FR" altLang="en-US" sz="2145" dirty="0">
              <a:ea typeface="Arial Unicode MS" panose="020B0604020202020204" pitchFamily="34" charset="-128"/>
              <a:cs typeface="Arial" panose="020B0604020202020204" pitchFamily="34" charset="0"/>
            </a:endParaRPr>
          </a:p>
          <a:p>
            <a:pPr algn="ctr">
              <a:buFont typeface="Arial" charset="0"/>
              <a:buNone/>
              <a:defRPr/>
            </a:pPr>
            <a:r>
              <a:rPr lang="ar-EG" altLang="en-US" sz="2145" b="1" dirty="0">
                <a:ea typeface="Arial Unicode MS" panose="020B0604020202020204" pitchFamily="34" charset="-128"/>
                <a:cs typeface="Arial" panose="020B0604020202020204" pitchFamily="34" charset="0"/>
              </a:rPr>
              <a:t>منظمة الزراعة والأغذية للأمم المتحدة</a:t>
            </a:r>
            <a:endParaRPr lang="fr-FR" altLang="en-US" sz="2145" b="1" dirty="0">
              <a:ea typeface="Arial Unicode MS" panose="020B0604020202020204" pitchFamily="34" charset="-128"/>
              <a:cs typeface="Arial" panose="020B0604020202020204" pitchFamily="34" charset="0"/>
            </a:endParaRPr>
          </a:p>
          <a:p>
            <a:pPr algn="ctr">
              <a:buFont typeface="Arial" charset="0"/>
              <a:buNone/>
              <a:defRPr/>
            </a:pPr>
            <a:r>
              <a:rPr lang="ar-EG" altLang="en-US" sz="2145" dirty="0">
                <a:ea typeface="Arial Unicode MS" panose="020B0604020202020204" pitchFamily="34" charset="-128"/>
                <a:cs typeface="Arial" panose="020B0604020202020204" pitchFamily="34" charset="0"/>
              </a:rPr>
              <a:t>روما، إيطاليا</a:t>
            </a:r>
            <a:endParaRPr lang="fr-FR" altLang="en-US" sz="2145" dirty="0">
              <a:ea typeface="Arial Unicode MS" panose="020B0604020202020204" pitchFamily="34" charset="-128"/>
              <a:cs typeface="Arial" panose="020B0604020202020204" pitchFamily="34" charset="0"/>
            </a:endParaRPr>
          </a:p>
          <a:p>
            <a:pPr algn="ctr" rtl="1">
              <a:buFont typeface="Arial" charset="0"/>
              <a:buNone/>
              <a:defRPr/>
            </a:pPr>
            <a:r>
              <a:rPr lang="ar-EG" altLang="en-US" sz="2145" dirty="0">
                <a:ea typeface="Arial Unicode MS" panose="020B0604020202020204" pitchFamily="34" charset="-128"/>
                <a:cs typeface="Arial" panose="020B0604020202020204" pitchFamily="34" charset="0"/>
              </a:rPr>
              <a:t>هاتف: </a:t>
            </a:r>
            <a:r>
              <a:rPr lang="fr-FR" altLang="en-US" sz="2145" dirty="0">
                <a:ea typeface="Arial Unicode MS" panose="020B0604020202020204" pitchFamily="34" charset="-128"/>
                <a:cs typeface="Arial" panose="020B0604020202020204" pitchFamily="34" charset="0"/>
              </a:rPr>
              <a:t>+39-0657054812</a:t>
            </a:r>
            <a:br>
              <a:rPr lang="fr-FR" altLang="en-US" sz="2145" dirty="0">
                <a:ea typeface="Arial Unicode MS" panose="020B0604020202020204" pitchFamily="34" charset="-128"/>
                <a:cs typeface="Arial" panose="020B0604020202020204" pitchFamily="34" charset="0"/>
              </a:rPr>
            </a:br>
            <a:r>
              <a:rPr lang="ar-EG" altLang="en-US" sz="2145" dirty="0">
                <a:ea typeface="Arial Unicode MS" panose="020B0604020202020204" pitchFamily="34" charset="-128"/>
                <a:cs typeface="Arial" panose="020B0604020202020204" pitchFamily="34" charset="0"/>
              </a:rPr>
              <a:t>بريد إلكتروني: </a:t>
            </a:r>
            <a:r>
              <a:rPr lang="fr-FR" altLang="en-US" sz="2145" dirty="0">
                <a:ea typeface="Arial Unicode MS" panose="020B0604020202020204" pitchFamily="34" charset="-128"/>
                <a:cs typeface="Arial" panose="020B0604020202020204" pitchFamily="34" charset="0"/>
                <a:hlinkClick r:id="rId2"/>
              </a:rPr>
              <a:t>IPPC@fao.org</a:t>
            </a:r>
            <a:endParaRPr lang="fr-FR" altLang="en-US" sz="2145" dirty="0">
              <a:ea typeface="Arial Unicode MS" panose="020B0604020202020204" pitchFamily="34" charset="-128"/>
              <a:cs typeface="Arial" panose="020B0604020202020204" pitchFamily="34" charset="0"/>
            </a:endParaRPr>
          </a:p>
          <a:p>
            <a:pPr algn="ctr">
              <a:buFont typeface="Arial" charset="0"/>
              <a:buNone/>
              <a:defRPr/>
            </a:pPr>
            <a:endParaRPr lang="fr-FR" altLang="en-US" sz="2145" dirty="0">
              <a:ea typeface="Arial Unicode MS" panose="020B0604020202020204" pitchFamily="34" charset="-128"/>
              <a:cs typeface="Arial" panose="020B0604020202020204" pitchFamily="34" charset="0"/>
            </a:endParaRPr>
          </a:p>
          <a:p>
            <a:pPr algn="ctr">
              <a:buFont typeface="Arial" charset="0"/>
              <a:buNone/>
              <a:defRPr/>
            </a:pPr>
            <a:r>
              <a:rPr lang="ar-EG" altLang="en-US" sz="2145" dirty="0">
                <a:ea typeface="Arial Unicode MS" panose="020B0604020202020204" pitchFamily="34" charset="-128"/>
                <a:cs typeface="Arial" panose="020B0604020202020204" pitchFamily="34" charset="0"/>
              </a:rPr>
              <a:t>على الشبكة الدولية:</a:t>
            </a:r>
            <a:endParaRPr lang="fr-FR" altLang="en-US" sz="2145" dirty="0">
              <a:ea typeface="Arial Unicode MS" panose="020B0604020202020204" pitchFamily="34" charset="-128"/>
              <a:cs typeface="Arial" panose="020B0604020202020204" pitchFamily="34" charset="0"/>
            </a:endParaRPr>
          </a:p>
          <a:p>
            <a:pPr algn="ctr">
              <a:buNone/>
              <a:defRPr/>
            </a:pPr>
            <a:r>
              <a:rPr lang="fr-FR" altLang="en-US" sz="2145" dirty="0">
                <a:solidFill>
                  <a:srgbClr val="002060"/>
                </a:solidFill>
                <a:ea typeface="Arial Unicode MS" panose="020B0604020202020204" pitchFamily="34" charset="-128"/>
                <a:cs typeface="Arial" panose="020B0604020202020204" pitchFamily="34" charset="0"/>
                <a:hlinkClick r:id="" action="ppaction://noaction"/>
              </a:rPr>
              <a:t>www.ippc.org</a:t>
            </a:r>
            <a:endParaRPr lang="fr-FR" altLang="en-US" sz="2145" dirty="0">
              <a:ea typeface="Arial Unicode MS" panose="020B0604020202020204" pitchFamily="34" charset="-128"/>
              <a:cs typeface="Arial" panose="020B0604020202020204" pitchFamily="34" charset="0"/>
            </a:endParaRPr>
          </a:p>
          <a:p>
            <a:pPr algn="ctr">
              <a:buFont typeface="Arial" charset="0"/>
              <a:buNone/>
              <a:defRPr/>
            </a:pPr>
            <a:r>
              <a:rPr lang="fr-FR" altLang="en-US" sz="2145" dirty="0">
                <a:solidFill>
                  <a:srgbClr val="002060"/>
                </a:solidFill>
                <a:ea typeface="Arial Unicode MS" panose="020B0604020202020204" pitchFamily="34" charset="-128"/>
                <a:cs typeface="Arial" panose="020B0604020202020204" pitchFamily="34" charset="0"/>
                <a:hlinkClick r:id="" action="ppaction://noaction"/>
              </a:rPr>
              <a:t>www.fao.org</a:t>
            </a:r>
          </a:p>
        </p:txBody>
      </p:sp>
      <p:sp>
        <p:nvSpPr>
          <p:cNvPr id="4" name="Title 1"/>
          <p:cNvSpPr txBox="1">
            <a:spLocks/>
          </p:cNvSpPr>
          <p:nvPr/>
        </p:nvSpPr>
        <p:spPr>
          <a:xfrm>
            <a:off x="1851659" y="670564"/>
            <a:ext cx="8229601" cy="891540"/>
          </a:xfrm>
          <a:prstGeom prst="rect">
            <a:avLst/>
          </a:prstGeom>
        </p:spPr>
        <p:txBody>
          <a:bodyPr vert="horz" lIns="89154" tIns="44577" rIns="89154" bIns="44577"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ar-EG" sz="3315" b="1" dirty="0">
                <a:solidFill>
                  <a:srgbClr val="165A30"/>
                </a:solidFill>
                <a:latin typeface="+mn-lt"/>
                <a:ea typeface="Arial Unicode MS" panose="020B0604020202020204" pitchFamily="34" charset="-128"/>
                <a:cs typeface="Arial" panose="020B0604020202020204" pitchFamily="34" charset="0"/>
              </a:rPr>
              <a:t>للتواصل</a:t>
            </a:r>
            <a:endParaRPr lang="en-US" sz="3315"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938013084"/>
      </p:ext>
    </p:extLst>
  </p:cSld>
  <p:clrMapOvr>
    <a:masterClrMapping/>
  </p:clrMapOvr>
</p:sld>
</file>

<file path=ppt/theme/theme1.xml><?xml version="1.0" encoding="utf-8"?>
<a:theme xmlns:a="http://schemas.openxmlformats.org/drawingml/2006/main" name="IPPC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PPC Template" id="{E3D52DA1-B955-46D8-ABA4-2A70C8293518}" vid="{34178FE7-D893-4FE8-B8DA-98F78B8B20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IPPC Template</Template>
  <TotalTime>750</TotalTime>
  <Words>782</Words>
  <Application>Microsoft Office PowerPoint</Application>
  <PresentationFormat>Custom</PresentationFormat>
  <Paragraphs>81</Paragraphs>
  <Slides>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Arial</vt:lpstr>
      <vt:lpstr>Arial Unicode MS</vt:lpstr>
      <vt:lpstr>Calibri</vt:lpstr>
      <vt:lpstr>Calibri (body)</vt:lpstr>
      <vt:lpstr>Times New Roman</vt:lpstr>
      <vt:lpstr>Wingdings</vt:lpstr>
      <vt:lpstr>IPPC Template</vt:lpstr>
      <vt:lpstr>مراجعة مسودة المعيار الدولي لتدابير الصحة النباتية للمعيار الدولي 4: متطلبات إنشاء مناطق خالية من الآفات (2009-002)</vt:lpstr>
      <vt:lpstr>PowerPoint Presentation</vt:lpstr>
      <vt:lpstr>PowerPoint Presentation</vt:lpstr>
      <vt:lpstr>النطـــاق</vt:lpstr>
      <vt:lpstr>PowerPoint Presentation</vt:lpstr>
      <vt:lpstr>أضواء على المراجعة</vt:lpstr>
      <vt:lpstr>PowerPoint Presentation</vt:lpstr>
      <vt:lpstr>المعلومات الأخرى ذات الصلة ومسائل التنفيذ المحتملة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Zlotina, Marina A - APHIS</dc:creator>
  <cp:lastModifiedBy>Nicora, Natalie (NSP)</cp:lastModifiedBy>
  <cp:revision>56</cp:revision>
  <dcterms:created xsi:type="dcterms:W3CDTF">2021-06-01T14:32:44Z</dcterms:created>
  <dcterms:modified xsi:type="dcterms:W3CDTF">2021-07-20T08:22:59Z</dcterms:modified>
</cp:coreProperties>
</file>