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5"/>
    <p:sldMasterId id="2147483944" r:id="rId6"/>
  </p:sldMasterIdLst>
  <p:notesMasterIdLst>
    <p:notesMasterId r:id="rId15"/>
  </p:notesMasterIdLst>
  <p:handoutMasterIdLst>
    <p:handoutMasterId r:id="rId16"/>
  </p:handoutMasterIdLst>
  <p:sldIdLst>
    <p:sldId id="263" r:id="rId7"/>
    <p:sldId id="265" r:id="rId8"/>
    <p:sldId id="266" r:id="rId9"/>
    <p:sldId id="267" r:id="rId10"/>
    <p:sldId id="268" r:id="rId11"/>
    <p:sldId id="269" r:id="rId12"/>
    <p:sldId id="270" r:id="rId13"/>
    <p:sldId id="264" r:id="rId14"/>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E3B"/>
    <a:srgbClr val="00825F"/>
    <a:srgbClr val="AB967C"/>
    <a:srgbClr val="5792C9"/>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0D24F-D526-8E46-99B2-604127B64F5F}" v="11" dt="2021-06-24T09:16:10.060"/>
    <p1510:client id="{EE79A5B0-00A3-EC44-8CFB-CCA18BC320C9}" v="41" dt="2021-06-23T13:16:45.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69" autoAdjust="0"/>
    <p:restoredTop sz="86408" autoAdjust="0"/>
  </p:normalViewPr>
  <p:slideViewPr>
    <p:cSldViewPr>
      <p:cViewPr varScale="1">
        <p:scale>
          <a:sx n="43" d="100"/>
          <a:sy n="43" d="100"/>
        </p:scale>
        <p:origin x="48" y="8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69" d="100"/>
          <a:sy n="169" d="100"/>
        </p:scale>
        <p:origin x="216" y="6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ni, Cristiana (NSAD)" userId="c6694839-0d3f-40a4-8025-a43006f75b9a" providerId="ADAL" clId="{2730D24F-D526-8E46-99B2-604127B64F5F}"/>
    <pc:docChg chg="undo custSel addSld delSld modSld modMainMaster">
      <pc:chgData name="Giovannini, Cristiana (NSAD)" userId="c6694839-0d3f-40a4-8025-a43006f75b9a" providerId="ADAL" clId="{2730D24F-D526-8E46-99B2-604127B64F5F}" dt="2021-06-24T09:16:48.332" v="121" actId="207"/>
      <pc:docMkLst>
        <pc:docMk/>
      </pc:docMkLst>
      <pc:sldChg chg="del">
        <pc:chgData name="Giovannini, Cristiana (NSAD)" userId="c6694839-0d3f-40a4-8025-a43006f75b9a" providerId="ADAL" clId="{2730D24F-D526-8E46-99B2-604127B64F5F}" dt="2021-06-23T15:15:39.654" v="88" actId="2696"/>
        <pc:sldMkLst>
          <pc:docMk/>
          <pc:sldMk cId="120517215" sldId="257"/>
        </pc:sldMkLst>
      </pc:sldChg>
      <pc:sldChg chg="addSp delSp modSp mod chgLayout">
        <pc:chgData name="Giovannini, Cristiana (NSAD)" userId="c6694839-0d3f-40a4-8025-a43006f75b9a" providerId="ADAL" clId="{2730D24F-D526-8E46-99B2-604127B64F5F}" dt="2021-06-23T15:15:26.042" v="87" actId="700"/>
        <pc:sldMkLst>
          <pc:docMk/>
          <pc:sldMk cId="2518539011" sldId="263"/>
        </pc:sldMkLst>
        <pc:spChg chg="add del mod">
          <ac:chgData name="Giovannini, Cristiana (NSAD)" userId="c6694839-0d3f-40a4-8025-a43006f75b9a" providerId="ADAL" clId="{2730D24F-D526-8E46-99B2-604127B64F5F}" dt="2021-06-23T15:13:48.740" v="40" actId="931"/>
          <ac:spMkLst>
            <pc:docMk/>
            <pc:sldMk cId="2518539011" sldId="263"/>
            <ac:spMk id="3" creationId="{8CCAB7F1-42D4-7746-96C0-18000AFE7B91}"/>
          </ac:spMkLst>
        </pc:spChg>
        <pc:spChg chg="del mod">
          <ac:chgData name="Giovannini, Cristiana (NSAD)" userId="c6694839-0d3f-40a4-8025-a43006f75b9a" providerId="ADAL" clId="{2730D24F-D526-8E46-99B2-604127B64F5F}" dt="2021-06-23T15:15:26.042" v="87" actId="700"/>
          <ac:spMkLst>
            <pc:docMk/>
            <pc:sldMk cId="2518539011" sldId="263"/>
            <ac:spMk id="5" creationId="{08E76816-12C4-6B47-9C43-1E7AA82E4FB5}"/>
          </ac:spMkLst>
        </pc:spChg>
        <pc:spChg chg="add del">
          <ac:chgData name="Giovannini, Cristiana (NSAD)" userId="c6694839-0d3f-40a4-8025-a43006f75b9a" providerId="ADAL" clId="{2730D24F-D526-8E46-99B2-604127B64F5F}" dt="2021-06-23T14:34:29.815" v="7"/>
          <ac:spMkLst>
            <pc:docMk/>
            <pc:sldMk cId="2518539011" sldId="263"/>
            <ac:spMk id="6" creationId="{BCCA8AD8-4487-0145-8C71-6363159DB447}"/>
          </ac:spMkLst>
        </pc:spChg>
        <pc:spChg chg="add mod ord">
          <ac:chgData name="Giovannini, Cristiana (NSAD)" userId="c6694839-0d3f-40a4-8025-a43006f75b9a" providerId="ADAL" clId="{2730D24F-D526-8E46-99B2-604127B64F5F}" dt="2021-06-23T15:15:26.042" v="87" actId="700"/>
          <ac:spMkLst>
            <pc:docMk/>
            <pc:sldMk cId="2518539011" sldId="263"/>
            <ac:spMk id="7" creationId="{7F00055F-E0E9-4F4D-B87B-8E8D531A57DF}"/>
          </ac:spMkLst>
        </pc:spChg>
        <pc:spChg chg="del mod">
          <ac:chgData name="Giovannini, Cristiana (NSAD)" userId="c6694839-0d3f-40a4-8025-a43006f75b9a" providerId="ADAL" clId="{2730D24F-D526-8E46-99B2-604127B64F5F}" dt="2021-06-23T15:15:26.042" v="87" actId="700"/>
          <ac:spMkLst>
            <pc:docMk/>
            <pc:sldMk cId="2518539011" sldId="263"/>
            <ac:spMk id="8" creationId="{7A2AA9C2-F9A3-C249-97F7-FA5CEF8FD39F}"/>
          </ac:spMkLst>
        </pc:spChg>
        <pc:spChg chg="add del mod">
          <ac:chgData name="Giovannini, Cristiana (NSAD)" userId="c6694839-0d3f-40a4-8025-a43006f75b9a" providerId="ADAL" clId="{2730D24F-D526-8E46-99B2-604127B64F5F}" dt="2021-06-23T14:34:39.077" v="9" actId="478"/>
          <ac:spMkLst>
            <pc:docMk/>
            <pc:sldMk cId="2518539011" sldId="263"/>
            <ac:spMk id="9" creationId="{02A25674-D1E0-1747-B122-CD306417D9D6}"/>
          </ac:spMkLst>
        </pc:spChg>
        <pc:spChg chg="add mod ord">
          <ac:chgData name="Giovannini, Cristiana (NSAD)" userId="c6694839-0d3f-40a4-8025-a43006f75b9a" providerId="ADAL" clId="{2730D24F-D526-8E46-99B2-604127B64F5F}" dt="2021-06-23T15:15:26.042" v="87" actId="700"/>
          <ac:spMkLst>
            <pc:docMk/>
            <pc:sldMk cId="2518539011" sldId="263"/>
            <ac:spMk id="9" creationId="{B80FD00C-FDF7-C641-83A3-7A869D10956B}"/>
          </ac:spMkLst>
        </pc:spChg>
        <pc:spChg chg="add del mod">
          <ac:chgData name="Giovannini, Cristiana (NSAD)" userId="c6694839-0d3f-40a4-8025-a43006f75b9a" providerId="ADAL" clId="{2730D24F-D526-8E46-99B2-604127B64F5F}" dt="2021-06-23T14:39:43.211" v="18" actId="931"/>
          <ac:spMkLst>
            <pc:docMk/>
            <pc:sldMk cId="2518539011" sldId="263"/>
            <ac:spMk id="12" creationId="{E3297AA0-2AFC-BB4B-8BB1-82F684E6DD5D}"/>
          </ac:spMkLst>
        </pc:spChg>
        <pc:spChg chg="add del mod">
          <ac:chgData name="Giovannini, Cristiana (NSAD)" userId="c6694839-0d3f-40a4-8025-a43006f75b9a" providerId="ADAL" clId="{2730D24F-D526-8E46-99B2-604127B64F5F}" dt="2021-06-23T14:50:26.145" v="28" actId="931"/>
          <ac:spMkLst>
            <pc:docMk/>
            <pc:sldMk cId="2518539011" sldId="263"/>
            <ac:spMk id="16" creationId="{D29FC662-EED8-7342-BCAB-38B6AD7DFC99}"/>
          </ac:spMkLst>
        </pc:spChg>
        <pc:spChg chg="add del mod">
          <ac:chgData name="Giovannini, Cristiana (NSAD)" userId="c6694839-0d3f-40a4-8025-a43006f75b9a" providerId="ADAL" clId="{2730D24F-D526-8E46-99B2-604127B64F5F}" dt="2021-06-23T14:51:16.436" v="35" actId="931"/>
          <ac:spMkLst>
            <pc:docMk/>
            <pc:sldMk cId="2518539011" sldId="263"/>
            <ac:spMk id="21" creationId="{24166AFC-D88E-944A-BFE5-92BF63C6329F}"/>
          </ac:spMkLst>
        </pc:spChg>
        <pc:picChg chg="add del mod">
          <ac:chgData name="Giovannini, Cristiana (NSAD)" userId="c6694839-0d3f-40a4-8025-a43006f75b9a" providerId="ADAL" clId="{2730D24F-D526-8E46-99B2-604127B64F5F}" dt="2021-06-23T14:33:31.661" v="6" actId="931"/>
          <ac:picMkLst>
            <pc:docMk/>
            <pc:sldMk cId="2518539011" sldId="263"/>
            <ac:picMk id="3" creationId="{E3332421-C18A-A54B-823A-13E4180B1E43}"/>
          </ac:picMkLst>
        </pc:picChg>
        <pc:picChg chg="add mod ord modCrop">
          <ac:chgData name="Giovannini, Cristiana (NSAD)" userId="c6694839-0d3f-40a4-8025-a43006f75b9a" providerId="ADAL" clId="{2730D24F-D526-8E46-99B2-604127B64F5F}" dt="2021-06-23T15:15:26.042" v="87" actId="700"/>
          <ac:picMkLst>
            <pc:docMk/>
            <pc:sldMk cId="2518539011" sldId="263"/>
            <ac:picMk id="6" creationId="{81B27332-5712-094F-8972-6FC711E18B06}"/>
          </ac:picMkLst>
        </pc:picChg>
        <pc:picChg chg="add del mod">
          <ac:chgData name="Giovannini, Cristiana (NSAD)" userId="c6694839-0d3f-40a4-8025-a43006f75b9a" providerId="ADAL" clId="{2730D24F-D526-8E46-99B2-604127B64F5F}" dt="2021-06-23T14:34:37.302" v="8" actId="478"/>
          <ac:picMkLst>
            <pc:docMk/>
            <pc:sldMk cId="2518539011" sldId="263"/>
            <ac:picMk id="7" creationId="{8C0C6DCA-D244-B344-9BD6-1055FB6BBB41}"/>
          </ac:picMkLst>
        </pc:picChg>
        <pc:picChg chg="add del mod">
          <ac:chgData name="Giovannini, Cristiana (NSAD)" userId="c6694839-0d3f-40a4-8025-a43006f75b9a" providerId="ADAL" clId="{2730D24F-D526-8E46-99B2-604127B64F5F}" dt="2021-06-23T14:37:37.938" v="17" actId="478"/>
          <ac:picMkLst>
            <pc:docMk/>
            <pc:sldMk cId="2518539011" sldId="263"/>
            <ac:picMk id="10" creationId="{0E6C82C9-8904-904E-8746-1BF41442E5D1}"/>
          </ac:picMkLst>
        </pc:picChg>
        <pc:picChg chg="add del mod">
          <ac:chgData name="Giovannini, Cristiana (NSAD)" userId="c6694839-0d3f-40a4-8025-a43006f75b9a" providerId="ADAL" clId="{2730D24F-D526-8E46-99B2-604127B64F5F}" dt="2021-06-23T14:42:20.932" v="23" actId="478"/>
          <ac:picMkLst>
            <pc:docMk/>
            <pc:sldMk cId="2518539011" sldId="263"/>
            <ac:picMk id="14" creationId="{1FBCF403-803E-E748-B867-04CE56B75474}"/>
          </ac:picMkLst>
        </pc:picChg>
        <pc:picChg chg="add del mod">
          <ac:chgData name="Giovannini, Cristiana (NSAD)" userId="c6694839-0d3f-40a4-8025-a43006f75b9a" providerId="ADAL" clId="{2730D24F-D526-8E46-99B2-604127B64F5F}" dt="2021-06-23T14:50:05.416" v="27" actId="478"/>
          <ac:picMkLst>
            <pc:docMk/>
            <pc:sldMk cId="2518539011" sldId="263"/>
            <ac:picMk id="17" creationId="{1D43825C-05A4-E843-905C-C91053E8FEB1}"/>
          </ac:picMkLst>
        </pc:picChg>
        <pc:picChg chg="add del mod">
          <ac:chgData name="Giovannini, Cristiana (NSAD)" userId="c6694839-0d3f-40a4-8025-a43006f75b9a" providerId="ADAL" clId="{2730D24F-D526-8E46-99B2-604127B64F5F}" dt="2021-06-23T14:50:47.969" v="31" actId="478"/>
          <ac:picMkLst>
            <pc:docMk/>
            <pc:sldMk cId="2518539011" sldId="263"/>
            <ac:picMk id="19" creationId="{0EAB54FA-FA0F-4540-959B-BDE4B498F5AA}"/>
          </ac:picMkLst>
        </pc:picChg>
        <pc:picChg chg="add del mod">
          <ac:chgData name="Giovannini, Cristiana (NSAD)" userId="c6694839-0d3f-40a4-8025-a43006f75b9a" providerId="ADAL" clId="{2730D24F-D526-8E46-99B2-604127B64F5F}" dt="2021-06-23T15:13:37.297" v="39" actId="478"/>
          <ac:picMkLst>
            <pc:docMk/>
            <pc:sldMk cId="2518539011" sldId="263"/>
            <ac:picMk id="23" creationId="{531AB5CD-FA5C-4E43-B9F2-56450C200104}"/>
          </ac:picMkLst>
        </pc:picChg>
      </pc:sldChg>
      <pc:sldChg chg="new">
        <pc:chgData name="Giovannini, Cristiana (NSAD)" userId="c6694839-0d3f-40a4-8025-a43006f75b9a" providerId="ADAL" clId="{2730D24F-D526-8E46-99B2-604127B64F5F}" dt="2021-06-23T15:15:47.836" v="89" actId="680"/>
        <pc:sldMkLst>
          <pc:docMk/>
          <pc:sldMk cId="3601118071" sldId="265"/>
        </pc:sldMkLst>
      </pc:sldChg>
      <pc:sldChg chg="new">
        <pc:chgData name="Giovannini, Cristiana (NSAD)" userId="c6694839-0d3f-40a4-8025-a43006f75b9a" providerId="ADAL" clId="{2730D24F-D526-8E46-99B2-604127B64F5F}" dt="2021-06-23T15:15:52.198" v="90" actId="680"/>
        <pc:sldMkLst>
          <pc:docMk/>
          <pc:sldMk cId="3688008491" sldId="266"/>
        </pc:sldMkLst>
      </pc:sldChg>
      <pc:sldMasterChg chg="modSldLayout">
        <pc:chgData name="Giovannini, Cristiana (NSAD)" userId="c6694839-0d3f-40a4-8025-a43006f75b9a" providerId="ADAL" clId="{2730D24F-D526-8E46-99B2-604127B64F5F}" dt="2021-06-23T15:15:12.848" v="86" actId="1076"/>
        <pc:sldMasterMkLst>
          <pc:docMk/>
          <pc:sldMasterMk cId="721018584" sldId="2147483912"/>
        </pc:sldMasterMkLst>
        <pc:sldLayoutChg chg="modSp mod">
          <pc:chgData name="Giovannini, Cristiana (NSAD)" userId="c6694839-0d3f-40a4-8025-a43006f75b9a" providerId="ADAL" clId="{2730D24F-D526-8E46-99B2-604127B64F5F}" dt="2021-06-23T15:15:12.848" v="86" actId="1076"/>
          <pc:sldLayoutMkLst>
            <pc:docMk/>
            <pc:sldMasterMk cId="721018584" sldId="2147483912"/>
            <pc:sldLayoutMk cId="1990089659" sldId="2147483955"/>
          </pc:sldLayoutMkLst>
          <pc:spChg chg="mod">
            <ac:chgData name="Giovannini, Cristiana (NSAD)" userId="c6694839-0d3f-40a4-8025-a43006f75b9a" providerId="ADAL" clId="{2730D24F-D526-8E46-99B2-604127B64F5F}" dt="2021-06-23T15:14:54.622" v="85" actId="20577"/>
            <ac:spMkLst>
              <pc:docMk/>
              <pc:sldMasterMk cId="721018584" sldId="2147483912"/>
              <pc:sldLayoutMk cId="1990089659" sldId="2147483955"/>
              <ac:spMk id="4" creationId="{00000000-0000-0000-0000-000000000000}"/>
            </ac:spMkLst>
          </pc:spChg>
          <pc:spChg chg="mod">
            <ac:chgData name="Giovannini, Cristiana (NSAD)" userId="c6694839-0d3f-40a4-8025-a43006f75b9a" providerId="ADAL" clId="{2730D24F-D526-8E46-99B2-604127B64F5F}" dt="2021-06-23T15:15:12.848" v="86" actId="1076"/>
            <ac:spMkLst>
              <pc:docMk/>
              <pc:sldMasterMk cId="721018584" sldId="2147483912"/>
              <pc:sldLayoutMk cId="1990089659" sldId="2147483955"/>
              <ac:spMk id="5" creationId="{00000000-0000-0000-0000-000000000000}"/>
            </ac:spMkLst>
          </pc:spChg>
        </pc:sldLayoutChg>
      </pc:sldMasterChg>
      <pc:sldMasterChg chg="addSp delSp modSp mod">
        <pc:chgData name="Giovannini, Cristiana (NSAD)" userId="c6694839-0d3f-40a4-8025-a43006f75b9a" providerId="ADAL" clId="{2730D24F-D526-8E46-99B2-604127B64F5F}" dt="2021-06-24T09:16:48.332" v="121" actId="207"/>
        <pc:sldMasterMkLst>
          <pc:docMk/>
          <pc:sldMasterMk cId="333290649" sldId="2147483944"/>
        </pc:sldMasterMkLst>
        <pc:spChg chg="add mod">
          <ac:chgData name="Giovannini, Cristiana (NSAD)" userId="c6694839-0d3f-40a4-8025-a43006f75b9a" providerId="ADAL" clId="{2730D24F-D526-8E46-99B2-604127B64F5F}" dt="2021-06-24T09:16:48.332" v="121" actId="207"/>
          <ac:spMkLst>
            <pc:docMk/>
            <pc:sldMasterMk cId="333290649" sldId="2147483944"/>
            <ac:spMk id="2" creationId="{1EBFC24B-5A00-3A48-A356-A78F1A7ABB14}"/>
          </ac:spMkLst>
        </pc:spChg>
        <pc:spChg chg="del mod">
          <ac:chgData name="Giovannini, Cristiana (NSAD)" userId="c6694839-0d3f-40a4-8025-a43006f75b9a" providerId="ADAL" clId="{2730D24F-D526-8E46-99B2-604127B64F5F}" dt="2021-06-24T09:13:21.927" v="92" actId="478"/>
          <ac:spMkLst>
            <pc:docMk/>
            <pc:sldMasterMk cId="333290649" sldId="2147483944"/>
            <ac:spMk id="11" creationId="{A133ADE3-A5A0-2645-9D97-F63324C4A172}"/>
          </ac:spMkLst>
        </pc:spChg>
        <pc:spChg chg="mod">
          <ac:chgData name="Giovannini, Cristiana (NSAD)" userId="c6694839-0d3f-40a4-8025-a43006f75b9a" providerId="ADAL" clId="{2730D24F-D526-8E46-99B2-604127B64F5F}" dt="2021-06-24T09:15:25.242" v="114" actId="20577"/>
          <ac:spMkLst>
            <pc:docMk/>
            <pc:sldMasterMk cId="333290649" sldId="2147483944"/>
            <ac:spMk id="12" creationId="{93A70C91-02C0-F544-835F-4CAE731E29B0}"/>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01008-09B6-4553-94BE-5D396582DCC8}"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ru-RU"/>
        </a:p>
      </dgm:t>
    </dgm:pt>
    <dgm:pt modelId="{6CA37713-CFB2-4547-9D56-9691E054E0C5}">
      <dgm:prSet phldrT="[Текст]"/>
      <dgm:spPr>
        <a:noFill/>
        <a:ln>
          <a:solidFill>
            <a:srgbClr val="218D63"/>
          </a:solidFill>
        </a:ln>
      </dgm:spPr>
      <dgm:t>
        <a:bodyPr/>
        <a:lstStyle/>
        <a:p>
          <a:pPr algn="r" rtl="1"/>
          <a:r>
            <a:rPr lang="ar-EG" sz="1300" b="1" dirty="0">
              <a:solidFill>
                <a:schemeClr val="tx1"/>
              </a:solidFill>
            </a:rPr>
            <a:t>هيئة تدابير الصحة النباتية–11 (2016)</a:t>
          </a:r>
          <a:endParaRPr lang="ru-RU" sz="1300" b="1" dirty="0">
            <a:solidFill>
              <a:schemeClr val="tx1"/>
            </a:solidFill>
            <a:effectLst/>
          </a:endParaRPr>
        </a:p>
      </dgm:t>
    </dgm:pt>
    <dgm:pt modelId="{A73AE03C-B526-465A-9FB4-351CFEFF09E3}" type="parTrans" cxnId="{E8037901-7148-45B4-87D3-27F75C97D70B}">
      <dgm:prSet/>
      <dgm:spPr/>
      <dgm:t>
        <a:bodyPr/>
        <a:lstStyle/>
        <a:p>
          <a:endParaRPr lang="ru-RU">
            <a:effectLst>
              <a:outerShdw blurRad="38100" dist="38100" dir="2700000" algn="tl">
                <a:srgbClr val="000000">
                  <a:alpha val="43137"/>
                </a:srgbClr>
              </a:outerShdw>
            </a:effectLst>
          </a:endParaRPr>
        </a:p>
      </dgm:t>
    </dgm:pt>
    <dgm:pt modelId="{6308470E-9BC6-4E2A-8C06-0F8BED6D1760}" type="sibTrans" cxnId="{E8037901-7148-45B4-87D3-27F75C97D70B}">
      <dgm:prSet/>
      <dgm:spPr/>
      <dgm:t>
        <a:bodyPr/>
        <a:lstStyle/>
        <a:p>
          <a:endParaRPr lang="ru-RU">
            <a:effectLst>
              <a:outerShdw blurRad="38100" dist="38100" dir="2700000" algn="tl">
                <a:srgbClr val="000000">
                  <a:alpha val="43137"/>
                </a:srgbClr>
              </a:outerShdw>
            </a:effectLst>
          </a:endParaRPr>
        </a:p>
      </dgm:t>
    </dgm:pt>
    <dgm:pt modelId="{AEE140E0-81A7-41A6-8181-D2980C9CC2C4}">
      <dgm:prSet phldrT="[Текст]" custT="1"/>
      <dgm:spPr>
        <a:noFill/>
        <a:ln>
          <a:solidFill>
            <a:srgbClr val="218D63"/>
          </a:solidFill>
        </a:ln>
      </dgm:spPr>
      <dgm:t>
        <a:bodyPr/>
        <a:lstStyle/>
        <a:p>
          <a:pPr algn="r" rtl="1"/>
          <a:r>
            <a:rPr lang="ar-EG" sz="1200" dirty="0">
              <a:solidFill>
                <a:schemeClr val="tx1"/>
              </a:solidFill>
            </a:rPr>
            <a:t>تمت إضافة الموضوع إلى برنامج العمل بأولوية 2</a:t>
          </a:r>
          <a:endParaRPr lang="ru-RU" sz="1200" dirty="0">
            <a:solidFill>
              <a:schemeClr val="tx1"/>
            </a:solidFill>
            <a:effectLst/>
          </a:endParaRPr>
        </a:p>
      </dgm:t>
    </dgm:pt>
    <dgm:pt modelId="{F9D26244-E632-40CF-B845-14A493F58856}" type="parTrans" cxnId="{54EF21AD-85DC-48D5-8FD5-E62526322727}">
      <dgm:prSet/>
      <dgm:spPr/>
      <dgm:t>
        <a:bodyPr/>
        <a:lstStyle/>
        <a:p>
          <a:endParaRPr lang="ru-RU">
            <a:effectLst>
              <a:outerShdw blurRad="38100" dist="38100" dir="2700000" algn="tl">
                <a:srgbClr val="000000">
                  <a:alpha val="43137"/>
                </a:srgbClr>
              </a:outerShdw>
            </a:effectLst>
          </a:endParaRPr>
        </a:p>
      </dgm:t>
    </dgm:pt>
    <dgm:pt modelId="{DA2F6354-FBE2-4865-B8F4-67F41C9B1D00}" type="sibTrans" cxnId="{54EF21AD-85DC-48D5-8FD5-E62526322727}">
      <dgm:prSet/>
      <dgm:spPr/>
      <dgm:t>
        <a:bodyPr/>
        <a:lstStyle/>
        <a:p>
          <a:endParaRPr lang="ru-RU">
            <a:effectLst>
              <a:outerShdw blurRad="38100" dist="38100" dir="2700000" algn="tl">
                <a:srgbClr val="000000">
                  <a:alpha val="43137"/>
                </a:srgbClr>
              </a:outerShdw>
            </a:effectLst>
          </a:endParaRPr>
        </a:p>
      </dgm:t>
    </dgm:pt>
    <dgm:pt modelId="{82353047-4793-4611-A723-C7905524DA06}">
      <dgm:prSet phldrT="[Текст]"/>
      <dgm:spPr>
        <a:noFill/>
        <a:ln>
          <a:solidFill>
            <a:srgbClr val="279A7E"/>
          </a:solidFill>
        </a:ln>
      </dgm:spPr>
      <dgm:t>
        <a:bodyPr/>
        <a:lstStyle/>
        <a:p>
          <a:pPr algn="r" rtl="1"/>
          <a:r>
            <a:rPr lang="ar-EG" sz="1300" b="1" dirty="0">
              <a:solidFill>
                <a:schemeClr val="tx1"/>
              </a:solidFill>
            </a:rPr>
            <a:t>لجنة المعايير فبراير (2018)</a:t>
          </a:r>
          <a:endParaRPr lang="ru-RU" sz="1300" b="1" dirty="0">
            <a:solidFill>
              <a:schemeClr val="tx1"/>
            </a:solidFill>
            <a:effectLst/>
          </a:endParaRPr>
        </a:p>
      </dgm:t>
    </dgm:pt>
    <dgm:pt modelId="{0FC76FA1-D479-4411-A35A-DB5028727649}" type="parTrans" cxnId="{B1A765EE-6C30-4227-90BD-597F65D18B54}">
      <dgm:prSet/>
      <dgm:spPr/>
      <dgm:t>
        <a:bodyPr/>
        <a:lstStyle/>
        <a:p>
          <a:endParaRPr lang="ru-RU">
            <a:effectLst>
              <a:outerShdw blurRad="38100" dist="38100" dir="2700000" algn="tl">
                <a:srgbClr val="000000">
                  <a:alpha val="43137"/>
                </a:srgbClr>
              </a:outerShdw>
            </a:effectLst>
          </a:endParaRPr>
        </a:p>
      </dgm:t>
    </dgm:pt>
    <dgm:pt modelId="{EBD0066D-37E3-4F8A-A165-B993A62266D2}" type="sibTrans" cxnId="{B1A765EE-6C30-4227-90BD-597F65D18B54}">
      <dgm:prSet/>
      <dgm:spPr/>
      <dgm:t>
        <a:bodyPr/>
        <a:lstStyle/>
        <a:p>
          <a:endParaRPr lang="ru-RU">
            <a:effectLst>
              <a:outerShdw blurRad="38100" dist="38100" dir="2700000" algn="tl">
                <a:srgbClr val="000000">
                  <a:alpha val="43137"/>
                </a:srgbClr>
              </a:outerShdw>
            </a:effectLst>
          </a:endParaRPr>
        </a:p>
      </dgm:t>
    </dgm:pt>
    <dgm:pt modelId="{039CB46E-AA43-4F5A-9676-D36EEA182A58}">
      <dgm:prSet phldrT="[Текст]" custT="1"/>
      <dgm:spPr>
        <a:noFill/>
        <a:ln>
          <a:solidFill>
            <a:srgbClr val="279A7E"/>
          </a:solidFill>
        </a:ln>
      </dgm:spPr>
      <dgm:t>
        <a:bodyPr/>
        <a:lstStyle/>
        <a:p>
          <a:pPr algn="r" rtl="1"/>
          <a:r>
            <a:rPr lang="ar-EG" sz="1050" b="1" dirty="0">
              <a:solidFill>
                <a:schemeClr val="tx1"/>
              </a:solidFill>
            </a:rPr>
            <a:t>اعتمدت </a:t>
          </a:r>
          <a:r>
            <a:rPr lang="ar-EG" sz="1050" dirty="0">
              <a:solidFill>
                <a:schemeClr val="tx1"/>
              </a:solidFill>
            </a:rPr>
            <a:t>المواصفة </a:t>
          </a:r>
          <a:r>
            <a:rPr lang="ar-EG" sz="1050" b="1" dirty="0">
              <a:solidFill>
                <a:schemeClr val="tx1"/>
              </a:solidFill>
            </a:rPr>
            <a:t>67 </a:t>
          </a:r>
          <a:r>
            <a:rPr lang="ar-EG" sz="1050" dirty="0">
              <a:solidFill>
                <a:schemeClr val="tx1"/>
              </a:solidFill>
            </a:rPr>
            <a:t>(مراجعة تركيزية للمعيار الدولي لتدابير الصحة النباتية 12 (شهادات الصحة النباتية) فيما يتعلق بإعادة التصدير)</a:t>
          </a:r>
          <a:endParaRPr lang="ru-RU" sz="1050" dirty="0">
            <a:solidFill>
              <a:schemeClr val="tx1"/>
            </a:solidFill>
            <a:effectLst/>
          </a:endParaRPr>
        </a:p>
      </dgm:t>
    </dgm:pt>
    <dgm:pt modelId="{120457A1-5E5D-4DA3-B1E4-57A9B035544C}" type="parTrans" cxnId="{4A41038D-EF8F-4941-A717-28C63064FFF5}">
      <dgm:prSet/>
      <dgm:spPr/>
      <dgm:t>
        <a:bodyPr/>
        <a:lstStyle/>
        <a:p>
          <a:endParaRPr lang="ru-RU">
            <a:effectLst>
              <a:outerShdw blurRad="38100" dist="38100" dir="2700000" algn="tl">
                <a:srgbClr val="000000">
                  <a:alpha val="43137"/>
                </a:srgbClr>
              </a:outerShdw>
            </a:effectLst>
          </a:endParaRPr>
        </a:p>
      </dgm:t>
    </dgm:pt>
    <dgm:pt modelId="{F247EBE9-4426-44E4-BCB2-9D7B10335064}" type="sibTrans" cxnId="{4A41038D-EF8F-4941-A717-28C63064FFF5}">
      <dgm:prSet/>
      <dgm:spPr/>
      <dgm:t>
        <a:bodyPr/>
        <a:lstStyle/>
        <a:p>
          <a:endParaRPr lang="ru-RU">
            <a:effectLst>
              <a:outerShdw blurRad="38100" dist="38100" dir="2700000" algn="tl">
                <a:srgbClr val="000000">
                  <a:alpha val="43137"/>
                </a:srgbClr>
              </a:outerShdw>
            </a:effectLst>
          </a:endParaRPr>
        </a:p>
      </dgm:t>
    </dgm:pt>
    <dgm:pt modelId="{72890102-ED63-4D8A-9041-703A2F022594}">
      <dgm:prSet phldrT="[Текст]"/>
      <dgm:spPr>
        <a:noFill/>
        <a:ln>
          <a:solidFill>
            <a:srgbClr val="34AEB3"/>
          </a:solidFill>
        </a:ln>
      </dgm:spPr>
      <dgm:t>
        <a:bodyPr/>
        <a:lstStyle/>
        <a:p>
          <a:pPr rtl="1"/>
          <a:r>
            <a:rPr lang="ar-EG" sz="1300" b="1" dirty="0">
              <a:solidFill>
                <a:schemeClr val="tx1"/>
              </a:solidFill>
            </a:rPr>
            <a:t>لجنة أعمال الخبراء ديسمبر (2019)</a:t>
          </a:r>
          <a:endParaRPr lang="ru-RU" sz="1300" b="1" dirty="0">
            <a:solidFill>
              <a:schemeClr val="tx1"/>
            </a:solidFill>
            <a:effectLst/>
          </a:endParaRPr>
        </a:p>
      </dgm:t>
    </dgm:pt>
    <dgm:pt modelId="{AD0F6CFB-3E13-4E31-B640-AFC3BB8A3A17}" type="parTrans" cxnId="{D51914DF-7A03-4E12-92C6-6E455063CE85}">
      <dgm:prSet/>
      <dgm:spPr/>
      <dgm:t>
        <a:bodyPr/>
        <a:lstStyle/>
        <a:p>
          <a:endParaRPr lang="ru-RU">
            <a:effectLst>
              <a:outerShdw blurRad="38100" dist="38100" dir="2700000" algn="tl">
                <a:srgbClr val="000000">
                  <a:alpha val="43137"/>
                </a:srgbClr>
              </a:outerShdw>
            </a:effectLst>
          </a:endParaRPr>
        </a:p>
      </dgm:t>
    </dgm:pt>
    <dgm:pt modelId="{F9BC722A-882C-48A9-BC88-B7924C70DEB8}" type="sibTrans" cxnId="{D51914DF-7A03-4E12-92C6-6E455063CE85}">
      <dgm:prSet/>
      <dgm:spPr/>
      <dgm:t>
        <a:bodyPr/>
        <a:lstStyle/>
        <a:p>
          <a:endParaRPr lang="ru-RU">
            <a:effectLst>
              <a:outerShdw blurRad="38100" dist="38100" dir="2700000" algn="tl">
                <a:srgbClr val="000000">
                  <a:alpha val="43137"/>
                </a:srgbClr>
              </a:outerShdw>
            </a:effectLst>
          </a:endParaRPr>
        </a:p>
      </dgm:t>
    </dgm:pt>
    <dgm:pt modelId="{6BC8DFB4-BBB2-455F-B1B8-5E89982FF689}">
      <dgm:prSet phldrT="[Текст]" custT="1"/>
      <dgm:spPr>
        <a:noFill/>
        <a:ln>
          <a:solidFill>
            <a:srgbClr val="34AEB3"/>
          </a:solidFill>
        </a:ln>
      </dgm:spPr>
      <dgm:t>
        <a:bodyPr/>
        <a:lstStyle/>
        <a:p>
          <a:pPr rtl="1"/>
          <a:r>
            <a:rPr lang="ar-EG" sz="1200" dirty="0">
              <a:solidFill>
                <a:schemeClr val="tx1"/>
              </a:solidFill>
            </a:rPr>
            <a:t>تم انتاج المسودة الأولي</a:t>
          </a:r>
          <a:endParaRPr lang="ru-RU" sz="1200" dirty="0">
            <a:solidFill>
              <a:schemeClr val="tx1"/>
            </a:solidFill>
            <a:effectLst/>
          </a:endParaRPr>
        </a:p>
      </dgm:t>
    </dgm:pt>
    <dgm:pt modelId="{22C03B13-CF63-404C-ADFC-1DB2C74727B8}" type="parTrans" cxnId="{8D54C6BD-4784-47A4-9A29-836F43B1EFBA}">
      <dgm:prSet/>
      <dgm:spPr/>
      <dgm:t>
        <a:bodyPr/>
        <a:lstStyle/>
        <a:p>
          <a:endParaRPr lang="ru-RU">
            <a:effectLst>
              <a:outerShdw blurRad="38100" dist="38100" dir="2700000" algn="tl">
                <a:srgbClr val="000000">
                  <a:alpha val="43137"/>
                </a:srgbClr>
              </a:outerShdw>
            </a:effectLst>
          </a:endParaRPr>
        </a:p>
      </dgm:t>
    </dgm:pt>
    <dgm:pt modelId="{BFB230EB-7D93-4473-9042-A6D1F5E9B701}" type="sibTrans" cxnId="{8D54C6BD-4784-47A4-9A29-836F43B1EFBA}">
      <dgm:prSet/>
      <dgm:spPr/>
      <dgm:t>
        <a:bodyPr/>
        <a:lstStyle/>
        <a:p>
          <a:endParaRPr lang="ru-RU">
            <a:effectLst>
              <a:outerShdw blurRad="38100" dist="38100" dir="2700000" algn="tl">
                <a:srgbClr val="000000">
                  <a:alpha val="43137"/>
                </a:srgbClr>
              </a:outerShdw>
            </a:effectLst>
          </a:endParaRPr>
        </a:p>
      </dgm:t>
    </dgm:pt>
    <dgm:pt modelId="{A06D4F02-82BD-459D-A133-5D3C31D50D61}">
      <dgm:prSet phldrT="[Текст]"/>
      <dgm:spPr>
        <a:noFill/>
        <a:ln>
          <a:solidFill>
            <a:srgbClr val="2DA79A"/>
          </a:solidFill>
        </a:ln>
      </dgm:spPr>
      <dgm:t>
        <a:bodyPr/>
        <a:lstStyle/>
        <a:p>
          <a:pPr rtl="1"/>
          <a:r>
            <a:rPr lang="ar-EG" sz="1300" b="1" dirty="0">
              <a:solidFill>
                <a:schemeClr val="tx1"/>
              </a:solidFill>
            </a:rPr>
            <a:t>لجنة المعايير مايو (2020)</a:t>
          </a:r>
          <a:endParaRPr lang="ru-RU" sz="1300" dirty="0">
            <a:solidFill>
              <a:schemeClr val="tx1"/>
            </a:solidFill>
            <a:effectLst/>
          </a:endParaRPr>
        </a:p>
      </dgm:t>
    </dgm:pt>
    <dgm:pt modelId="{37FC3C28-A7C8-4801-83FD-DDA844516FE4}" type="parTrans" cxnId="{990C868F-EBD9-40A9-A7B7-E5D6316C20D8}">
      <dgm:prSet/>
      <dgm:spPr/>
      <dgm:t>
        <a:bodyPr/>
        <a:lstStyle/>
        <a:p>
          <a:endParaRPr lang="en-US"/>
        </a:p>
      </dgm:t>
    </dgm:pt>
    <dgm:pt modelId="{4AFC7D66-B7D6-47C6-B5E4-1845580CDA8C}" type="sibTrans" cxnId="{990C868F-EBD9-40A9-A7B7-E5D6316C20D8}">
      <dgm:prSet/>
      <dgm:spPr/>
      <dgm:t>
        <a:bodyPr/>
        <a:lstStyle/>
        <a:p>
          <a:endParaRPr lang="en-US"/>
        </a:p>
      </dgm:t>
    </dgm:pt>
    <dgm:pt modelId="{6839A087-B316-4D5C-8E58-E99521D8B16A}">
      <dgm:prSet phldrT="[Текст]" custT="1"/>
      <dgm:spPr>
        <a:noFill/>
        <a:ln>
          <a:solidFill>
            <a:srgbClr val="2DA79A"/>
          </a:solidFill>
        </a:ln>
      </dgm:spPr>
      <dgm:t>
        <a:bodyPr/>
        <a:lstStyle/>
        <a:p>
          <a:pPr rtl="1"/>
          <a:r>
            <a:rPr lang="ar-EG" sz="1200" dirty="0">
              <a:solidFill>
                <a:schemeClr val="tx1"/>
              </a:solidFill>
            </a:rPr>
            <a:t>تمت الموافقة على المسودة للمداولة الأولى</a:t>
          </a:r>
          <a:endParaRPr lang="ru-RU" sz="1200" dirty="0">
            <a:solidFill>
              <a:schemeClr val="tx1"/>
            </a:solidFill>
            <a:effectLst/>
          </a:endParaRPr>
        </a:p>
      </dgm:t>
    </dgm:pt>
    <dgm:pt modelId="{95044568-8A52-4175-9905-B716902A12CD}" type="parTrans" cxnId="{166C55EC-128C-444E-8A2A-E0CFB94DBC8A}">
      <dgm:prSet/>
      <dgm:spPr/>
      <dgm:t>
        <a:bodyPr/>
        <a:lstStyle/>
        <a:p>
          <a:endParaRPr lang="en-US"/>
        </a:p>
      </dgm:t>
    </dgm:pt>
    <dgm:pt modelId="{24E204E0-AA7D-46DB-854B-883B8193A200}" type="sibTrans" cxnId="{166C55EC-128C-444E-8A2A-E0CFB94DBC8A}">
      <dgm:prSet/>
      <dgm:spPr/>
      <dgm:t>
        <a:bodyPr/>
        <a:lstStyle/>
        <a:p>
          <a:endParaRPr lang="en-US"/>
        </a:p>
      </dgm:t>
    </dgm:pt>
    <dgm:pt modelId="{20C0880A-78A5-40AE-A802-EC022A066119}">
      <dgm:prSet phldrT="[Текст]"/>
      <dgm:spPr>
        <a:noFill/>
        <a:ln>
          <a:solidFill>
            <a:schemeClr val="accent4"/>
          </a:solidFill>
        </a:ln>
      </dgm:spPr>
      <dgm:t>
        <a:bodyPr/>
        <a:lstStyle/>
        <a:p>
          <a:pPr rtl="1"/>
          <a:r>
            <a:rPr lang="ar-EG" sz="1300" b="1" dirty="0">
              <a:solidFill>
                <a:schemeClr val="tx1"/>
              </a:solidFill>
            </a:rPr>
            <a:t>لجنة المعايير (2015)</a:t>
          </a:r>
          <a:endParaRPr lang="en-US" sz="1300" b="1" dirty="0">
            <a:solidFill>
              <a:schemeClr val="tx1"/>
            </a:solidFill>
            <a:effectLst/>
          </a:endParaRPr>
        </a:p>
      </dgm:t>
    </dgm:pt>
    <dgm:pt modelId="{E221AE80-7EF3-481C-89E2-9D70F5972647}" type="sibTrans" cxnId="{1017DCBC-F499-47FE-865B-1C7645D62F5B}">
      <dgm:prSet/>
      <dgm:spPr/>
      <dgm:t>
        <a:bodyPr/>
        <a:lstStyle/>
        <a:p>
          <a:endParaRPr lang="ru-RU">
            <a:effectLst>
              <a:outerShdw blurRad="38100" dist="38100" dir="2700000" algn="tl">
                <a:srgbClr val="000000">
                  <a:alpha val="43137"/>
                </a:srgbClr>
              </a:outerShdw>
            </a:effectLst>
          </a:endParaRPr>
        </a:p>
      </dgm:t>
    </dgm:pt>
    <dgm:pt modelId="{2339954A-1226-4F57-A5F4-BEF5950A72BE}" type="parTrans" cxnId="{1017DCBC-F499-47FE-865B-1C7645D62F5B}">
      <dgm:prSet/>
      <dgm:spPr/>
      <dgm:t>
        <a:bodyPr/>
        <a:lstStyle/>
        <a:p>
          <a:endParaRPr lang="ru-RU">
            <a:effectLst>
              <a:outerShdw blurRad="38100" dist="38100" dir="2700000" algn="tl">
                <a:srgbClr val="000000">
                  <a:alpha val="43137"/>
                </a:srgbClr>
              </a:outerShdw>
            </a:effectLst>
          </a:endParaRPr>
        </a:p>
      </dgm:t>
    </dgm:pt>
    <dgm:pt modelId="{0CE6FE2F-6631-483F-9025-B499BEFD585A}">
      <dgm:prSet phldrT="[Текст]" custT="1"/>
      <dgm:spPr>
        <a:noFill/>
        <a:ln>
          <a:solidFill>
            <a:schemeClr val="accent4"/>
          </a:solidFill>
        </a:ln>
      </dgm:spPr>
      <dgm:t>
        <a:bodyPr/>
        <a:lstStyle/>
        <a:p>
          <a:pPr rtl="1"/>
          <a:r>
            <a:rPr lang="ar-EG" sz="1200" dirty="0">
              <a:solidFill>
                <a:schemeClr val="tx1"/>
              </a:solidFill>
            </a:rPr>
            <a:t>توصية بإضافة الموضوع إلى برنامج العمل</a:t>
          </a:r>
          <a:endParaRPr lang="ru-RU" sz="1200" dirty="0">
            <a:solidFill>
              <a:schemeClr val="tx1"/>
            </a:solidFill>
            <a:effectLst/>
          </a:endParaRPr>
        </a:p>
      </dgm:t>
    </dgm:pt>
    <dgm:pt modelId="{DC9F9FBA-D4E7-4BAB-AD98-4A21F64B42F2}" type="sibTrans" cxnId="{D460BF8E-F380-4A2F-AFF4-AFADB9C81C3D}">
      <dgm:prSet/>
      <dgm:spPr/>
      <dgm:t>
        <a:bodyPr/>
        <a:lstStyle/>
        <a:p>
          <a:endParaRPr lang="ru-RU">
            <a:effectLst>
              <a:outerShdw blurRad="38100" dist="38100" dir="2700000" algn="tl">
                <a:srgbClr val="000000">
                  <a:alpha val="43137"/>
                </a:srgbClr>
              </a:outerShdw>
            </a:effectLst>
          </a:endParaRPr>
        </a:p>
      </dgm:t>
    </dgm:pt>
    <dgm:pt modelId="{2977B2AB-1E58-4B7F-99AD-32B0E7C6C7A9}" type="parTrans" cxnId="{D460BF8E-F380-4A2F-AFF4-AFADB9C81C3D}">
      <dgm:prSet/>
      <dgm:spPr/>
      <dgm:t>
        <a:bodyPr/>
        <a:lstStyle/>
        <a:p>
          <a:endParaRPr lang="ru-RU">
            <a:effectLst>
              <a:outerShdw blurRad="38100" dist="38100" dir="2700000" algn="tl">
                <a:srgbClr val="000000">
                  <a:alpha val="43137"/>
                </a:srgbClr>
              </a:outerShdw>
            </a:effectLst>
          </a:endParaRPr>
        </a:p>
      </dgm:t>
    </dgm:pt>
    <dgm:pt modelId="{08719781-270C-46EB-BD36-299F2D08B1C8}">
      <dgm:prSet phldrT="[Текст]"/>
      <dgm:spPr>
        <a:noFill/>
        <a:ln>
          <a:solidFill>
            <a:srgbClr val="279A7E"/>
          </a:solidFill>
        </a:ln>
      </dgm:spPr>
      <dgm:t>
        <a:bodyPr/>
        <a:lstStyle/>
        <a:p>
          <a:pPr algn="r" rtl="1"/>
          <a:r>
            <a:rPr lang="ar-EG" b="1" dirty="0">
              <a:solidFill>
                <a:schemeClr val="tx1"/>
              </a:solidFill>
            </a:rPr>
            <a:t>المداولة الأولي</a:t>
          </a:r>
          <a:endParaRPr lang="ru-RU" b="1" dirty="0">
            <a:solidFill>
              <a:schemeClr val="tx1"/>
            </a:solidFill>
            <a:effectLst/>
          </a:endParaRPr>
        </a:p>
      </dgm:t>
    </dgm:pt>
    <dgm:pt modelId="{7FCAE89F-3D4D-4C31-924B-95DF1BC145E4}" type="sibTrans" cxnId="{553CB4CB-B72B-4015-B036-9FE949E63F09}">
      <dgm:prSet custLinFactNeighborX="-5184"/>
      <dgm:spPr/>
      <dgm:t>
        <a:bodyPr/>
        <a:lstStyle/>
        <a:p>
          <a:endParaRPr lang="fr-FR"/>
        </a:p>
      </dgm:t>
    </dgm:pt>
    <dgm:pt modelId="{C38BA8F2-2776-456F-828C-595811ABD112}" type="parTrans" cxnId="{553CB4CB-B72B-4015-B036-9FE949E63F09}">
      <dgm:prSet/>
      <dgm:spPr/>
      <dgm:t>
        <a:bodyPr/>
        <a:lstStyle/>
        <a:p>
          <a:endParaRPr lang="fr-FR"/>
        </a:p>
      </dgm:t>
    </dgm:pt>
    <dgm:pt modelId="{B1EB682B-DB14-4F18-B854-EEA89B27901C}">
      <dgm:prSet phldrT="[Текст]"/>
      <dgm:spPr>
        <a:noFill/>
        <a:ln>
          <a:solidFill>
            <a:srgbClr val="279A7E"/>
          </a:solidFill>
        </a:ln>
      </dgm:spPr>
      <dgm:t>
        <a:bodyPr/>
        <a:lstStyle/>
        <a:p>
          <a:pPr algn="r" rtl="1"/>
          <a:r>
            <a:rPr lang="ar-EG" dirty="0">
              <a:solidFill>
                <a:schemeClr val="tx1"/>
              </a:solidFill>
            </a:rPr>
            <a:t>من 1 يوليو إلى 30 سبتمبر 2020</a:t>
          </a:r>
          <a:endParaRPr lang="ru-RU" dirty="0">
            <a:solidFill>
              <a:schemeClr val="tx1"/>
            </a:solidFill>
            <a:effectLst/>
          </a:endParaRPr>
        </a:p>
      </dgm:t>
    </dgm:pt>
    <dgm:pt modelId="{87F0F693-01A8-490D-8F74-E0003E566260}" type="sibTrans" cxnId="{2FED62A0-DF49-4845-8B7D-824D6934BC1B}">
      <dgm:prSet/>
      <dgm:spPr/>
      <dgm:t>
        <a:bodyPr/>
        <a:lstStyle/>
        <a:p>
          <a:endParaRPr lang="fr-FR"/>
        </a:p>
      </dgm:t>
    </dgm:pt>
    <dgm:pt modelId="{4A2A347F-49FF-4E91-A876-A875DACA7300}" type="parTrans" cxnId="{2FED62A0-DF49-4845-8B7D-824D6934BC1B}">
      <dgm:prSet/>
      <dgm:spPr/>
      <dgm:t>
        <a:bodyPr/>
        <a:lstStyle/>
        <a:p>
          <a:endParaRPr lang="fr-FR"/>
        </a:p>
      </dgm:t>
    </dgm:pt>
    <dgm:pt modelId="{CCCC8B2A-AAC3-4AE9-AEC3-8245FA4C108D}" type="pres">
      <dgm:prSet presAssocID="{A8301008-09B6-4553-94BE-5D396582DCC8}" presName="diagram" presStyleCnt="0">
        <dgm:presLayoutVars>
          <dgm:dir/>
          <dgm:resizeHandles val="exact"/>
        </dgm:presLayoutVars>
      </dgm:prSet>
      <dgm:spPr/>
      <dgm:t>
        <a:bodyPr/>
        <a:lstStyle/>
        <a:p>
          <a:endParaRPr lang="en-GB"/>
        </a:p>
      </dgm:t>
    </dgm:pt>
    <dgm:pt modelId="{5A7A370F-AEB1-4787-AE24-E6B7467A25D0}" type="pres">
      <dgm:prSet presAssocID="{20C0880A-78A5-40AE-A802-EC022A066119}" presName="node" presStyleLbl="node1" presStyleIdx="0" presStyleCnt="6" custScaleX="189292" custScaleY="93806" custLinFactNeighborX="-1973" custLinFactNeighborY="-22911">
        <dgm:presLayoutVars>
          <dgm:bulletEnabled val="1"/>
        </dgm:presLayoutVars>
      </dgm:prSet>
      <dgm:spPr/>
      <dgm:t>
        <a:bodyPr/>
        <a:lstStyle/>
        <a:p>
          <a:endParaRPr lang="en-GB"/>
        </a:p>
      </dgm:t>
    </dgm:pt>
    <dgm:pt modelId="{84A43DD8-C158-45A6-B5F3-38790936B69C}" type="pres">
      <dgm:prSet presAssocID="{E221AE80-7EF3-481C-89E2-9D70F5972647}" presName="sibTrans" presStyleLbl="sibTrans2D1" presStyleIdx="0" presStyleCnt="5"/>
      <dgm:spPr/>
      <dgm:t>
        <a:bodyPr/>
        <a:lstStyle/>
        <a:p>
          <a:endParaRPr lang="en-GB"/>
        </a:p>
      </dgm:t>
    </dgm:pt>
    <dgm:pt modelId="{99953EF6-0246-4E74-8DE2-89BE221CD6E3}" type="pres">
      <dgm:prSet presAssocID="{E221AE80-7EF3-481C-89E2-9D70F5972647}" presName="connectorText" presStyleLbl="sibTrans2D1" presStyleIdx="0" presStyleCnt="5"/>
      <dgm:spPr/>
      <dgm:t>
        <a:bodyPr/>
        <a:lstStyle/>
        <a:p>
          <a:endParaRPr lang="en-GB"/>
        </a:p>
      </dgm:t>
    </dgm:pt>
    <dgm:pt modelId="{BE6835C0-F11D-485E-A1EF-F79962D343C4}" type="pres">
      <dgm:prSet presAssocID="{6CA37713-CFB2-4547-9D56-9691E054E0C5}" presName="node" presStyleLbl="node1" presStyleIdx="1" presStyleCnt="6" custScaleX="268259" custScaleY="73427" custLinFactNeighborX="-9182" custLinFactNeighborY="-31290">
        <dgm:presLayoutVars>
          <dgm:bulletEnabled val="1"/>
        </dgm:presLayoutVars>
      </dgm:prSet>
      <dgm:spPr/>
      <dgm:t>
        <a:bodyPr/>
        <a:lstStyle/>
        <a:p>
          <a:endParaRPr lang="en-GB"/>
        </a:p>
      </dgm:t>
    </dgm:pt>
    <dgm:pt modelId="{36C01E2E-2E76-4812-8D9A-ECD1E0DCE96C}" type="pres">
      <dgm:prSet presAssocID="{6308470E-9BC6-4E2A-8C06-0F8BED6D1760}" presName="sibTrans" presStyleLbl="sibTrans2D1" presStyleIdx="1" presStyleCnt="5" custAng="106002" custScaleX="146188"/>
      <dgm:spPr/>
      <dgm:t>
        <a:bodyPr/>
        <a:lstStyle/>
        <a:p>
          <a:endParaRPr lang="en-GB"/>
        </a:p>
      </dgm:t>
    </dgm:pt>
    <dgm:pt modelId="{0C599D4E-9349-4394-9F50-22BC32B3E4D6}" type="pres">
      <dgm:prSet presAssocID="{6308470E-9BC6-4E2A-8C06-0F8BED6D1760}" presName="connectorText" presStyleLbl="sibTrans2D1" presStyleIdx="1" presStyleCnt="5"/>
      <dgm:spPr/>
      <dgm:t>
        <a:bodyPr/>
        <a:lstStyle/>
        <a:p>
          <a:endParaRPr lang="en-GB"/>
        </a:p>
      </dgm:t>
    </dgm:pt>
    <dgm:pt modelId="{AEC35072-E06E-43CB-AD0C-4FCC5CB1EFF6}" type="pres">
      <dgm:prSet presAssocID="{82353047-4793-4611-A723-C7905524DA06}" presName="node" presStyleLbl="node1" presStyleIdx="2" presStyleCnt="6" custScaleX="270823" custScaleY="83201" custLinFactNeighborX="-5974" custLinFactNeighborY="-82390">
        <dgm:presLayoutVars>
          <dgm:bulletEnabled val="1"/>
        </dgm:presLayoutVars>
      </dgm:prSet>
      <dgm:spPr/>
      <dgm:t>
        <a:bodyPr/>
        <a:lstStyle/>
        <a:p>
          <a:endParaRPr lang="en-GB"/>
        </a:p>
      </dgm:t>
    </dgm:pt>
    <dgm:pt modelId="{A884FA77-79F7-428A-809F-6E557E9CA2B8}" type="pres">
      <dgm:prSet presAssocID="{EBD0066D-37E3-4F8A-A165-B993A62266D2}" presName="sibTrans" presStyleLbl="sibTrans2D1" presStyleIdx="2" presStyleCnt="5" custLinFactNeighborX="-5184"/>
      <dgm:spPr/>
      <dgm:t>
        <a:bodyPr/>
        <a:lstStyle/>
        <a:p>
          <a:endParaRPr lang="en-GB"/>
        </a:p>
      </dgm:t>
    </dgm:pt>
    <dgm:pt modelId="{CD77A9E6-64C8-4218-BEBE-33B14121CC33}" type="pres">
      <dgm:prSet presAssocID="{EBD0066D-37E3-4F8A-A165-B993A62266D2}" presName="connectorText" presStyleLbl="sibTrans2D1" presStyleIdx="2" presStyleCnt="5"/>
      <dgm:spPr/>
      <dgm:t>
        <a:bodyPr/>
        <a:lstStyle/>
        <a:p>
          <a:endParaRPr lang="en-GB"/>
        </a:p>
      </dgm:t>
    </dgm:pt>
    <dgm:pt modelId="{8A9A6598-0600-4EF8-8E24-2704FCEE5982}" type="pres">
      <dgm:prSet presAssocID="{72890102-ED63-4D8A-9041-703A2F022594}" presName="node" presStyleLbl="node1" presStyleIdx="3" presStyleCnt="6" custScaleX="188655" custScaleY="66429" custLinFactNeighborX="-46" custLinFactNeighborY="-85847">
        <dgm:presLayoutVars>
          <dgm:bulletEnabled val="1"/>
        </dgm:presLayoutVars>
      </dgm:prSet>
      <dgm:spPr/>
      <dgm:t>
        <a:bodyPr/>
        <a:lstStyle/>
        <a:p>
          <a:endParaRPr lang="en-GB"/>
        </a:p>
      </dgm:t>
    </dgm:pt>
    <dgm:pt modelId="{DA9608DA-E81E-4C14-820D-4E703A3700DF}" type="pres">
      <dgm:prSet presAssocID="{F9BC722A-882C-48A9-BC88-B7924C70DEB8}" presName="sibTrans" presStyleLbl="sibTrans2D1" presStyleIdx="3" presStyleCnt="5" custAng="83818" custScaleX="142466" custScaleY="88043"/>
      <dgm:spPr/>
      <dgm:t>
        <a:bodyPr/>
        <a:lstStyle/>
        <a:p>
          <a:endParaRPr lang="en-GB"/>
        </a:p>
      </dgm:t>
    </dgm:pt>
    <dgm:pt modelId="{C913B160-233D-42A4-915C-C69DFC97A9AD}" type="pres">
      <dgm:prSet presAssocID="{F9BC722A-882C-48A9-BC88-B7924C70DEB8}" presName="connectorText" presStyleLbl="sibTrans2D1" presStyleIdx="3" presStyleCnt="5"/>
      <dgm:spPr/>
      <dgm:t>
        <a:bodyPr/>
        <a:lstStyle/>
        <a:p>
          <a:endParaRPr lang="en-GB"/>
        </a:p>
      </dgm:t>
    </dgm:pt>
    <dgm:pt modelId="{7F9A1F22-0871-4FD8-8DA0-69EDFF376014}" type="pres">
      <dgm:prSet presAssocID="{A06D4F02-82BD-459D-A133-5D3C31D50D61}" presName="node" presStyleLbl="node1" presStyleIdx="4" presStyleCnt="6" custScaleX="191855" custScaleY="67001" custLinFactY="-36276" custLinFactNeighborX="-520" custLinFactNeighborY="-100000">
        <dgm:presLayoutVars>
          <dgm:bulletEnabled val="1"/>
        </dgm:presLayoutVars>
      </dgm:prSet>
      <dgm:spPr/>
      <dgm:t>
        <a:bodyPr/>
        <a:lstStyle/>
        <a:p>
          <a:endParaRPr lang="en-GB"/>
        </a:p>
      </dgm:t>
    </dgm:pt>
    <dgm:pt modelId="{E065E111-FF90-434F-9CF9-D54CFF1BB724}" type="pres">
      <dgm:prSet presAssocID="{4AFC7D66-B7D6-47C6-B5E4-1845580CDA8C}" presName="sibTrans" presStyleLbl="sibTrans2D1" presStyleIdx="4" presStyleCnt="5"/>
      <dgm:spPr/>
      <dgm:t>
        <a:bodyPr/>
        <a:lstStyle/>
        <a:p>
          <a:endParaRPr lang="en-GB"/>
        </a:p>
      </dgm:t>
    </dgm:pt>
    <dgm:pt modelId="{D907E615-3415-4A16-9C1F-EE995D9962AB}" type="pres">
      <dgm:prSet presAssocID="{4AFC7D66-B7D6-47C6-B5E4-1845580CDA8C}" presName="connectorText" presStyleLbl="sibTrans2D1" presStyleIdx="4" presStyleCnt="5"/>
      <dgm:spPr/>
      <dgm:t>
        <a:bodyPr/>
        <a:lstStyle/>
        <a:p>
          <a:endParaRPr lang="en-GB"/>
        </a:p>
      </dgm:t>
    </dgm:pt>
    <dgm:pt modelId="{31027542-A03D-41D0-AB6C-B72C288A5A78}" type="pres">
      <dgm:prSet presAssocID="{08719781-270C-46EB-BD36-299F2D08B1C8}" presName="node" presStyleLbl="node1" presStyleIdx="5" presStyleCnt="6" custScaleX="276241" custScaleY="71229" custLinFactY="-34227" custLinFactNeighborX="-10808" custLinFactNeighborY="-100000">
        <dgm:presLayoutVars>
          <dgm:bulletEnabled val="1"/>
        </dgm:presLayoutVars>
      </dgm:prSet>
      <dgm:spPr/>
      <dgm:t>
        <a:bodyPr/>
        <a:lstStyle/>
        <a:p>
          <a:endParaRPr lang="en-GB"/>
        </a:p>
      </dgm:t>
    </dgm:pt>
  </dgm:ptLst>
  <dgm:cxnLst>
    <dgm:cxn modelId="{4A41038D-EF8F-4941-A717-28C63064FFF5}" srcId="{82353047-4793-4611-A723-C7905524DA06}" destId="{039CB46E-AA43-4F5A-9676-D36EEA182A58}" srcOrd="0" destOrd="0" parTransId="{120457A1-5E5D-4DA3-B1E4-57A9B035544C}" sibTransId="{F247EBE9-4426-44E4-BCB2-9D7B10335064}"/>
    <dgm:cxn modelId="{7C0244F4-2EF9-45D5-9337-5D02808DFC40}" type="presOf" srcId="{4AFC7D66-B7D6-47C6-B5E4-1845580CDA8C}" destId="{E065E111-FF90-434F-9CF9-D54CFF1BB724}" srcOrd="0" destOrd="0" presId="urn:microsoft.com/office/officeart/2005/8/layout/process5"/>
    <dgm:cxn modelId="{2FED62A0-DF49-4845-8B7D-824D6934BC1B}" srcId="{08719781-270C-46EB-BD36-299F2D08B1C8}" destId="{B1EB682B-DB14-4F18-B854-EEA89B27901C}" srcOrd="0" destOrd="0" parTransId="{4A2A347F-49FF-4E91-A876-A875DACA7300}" sibTransId="{87F0F693-01A8-490D-8F74-E0003E566260}"/>
    <dgm:cxn modelId="{5AB1E8B3-58F8-4A33-A876-F5FDDB336803}" type="presOf" srcId="{72890102-ED63-4D8A-9041-703A2F022594}" destId="{8A9A6598-0600-4EF8-8E24-2704FCEE5982}" srcOrd="0" destOrd="0" presId="urn:microsoft.com/office/officeart/2005/8/layout/process5"/>
    <dgm:cxn modelId="{665E6CA6-F8F1-491C-926B-D5658131922F}" type="presOf" srcId="{EBD0066D-37E3-4F8A-A165-B993A62266D2}" destId="{A884FA77-79F7-428A-809F-6E557E9CA2B8}" srcOrd="0" destOrd="0" presId="urn:microsoft.com/office/officeart/2005/8/layout/process5"/>
    <dgm:cxn modelId="{84531DE1-A9FD-42C5-A0B4-45042328869C}" type="presOf" srcId="{E221AE80-7EF3-481C-89E2-9D70F5972647}" destId="{84A43DD8-C158-45A6-B5F3-38790936B69C}" srcOrd="0" destOrd="0" presId="urn:microsoft.com/office/officeart/2005/8/layout/process5"/>
    <dgm:cxn modelId="{C0B1C141-95DB-4A90-BA9D-75C74AD5213B}" type="presOf" srcId="{6BC8DFB4-BBB2-455F-B1B8-5E89982FF689}" destId="{8A9A6598-0600-4EF8-8E24-2704FCEE5982}" srcOrd="0" destOrd="1" presId="urn:microsoft.com/office/officeart/2005/8/layout/process5"/>
    <dgm:cxn modelId="{54EF21AD-85DC-48D5-8FD5-E62526322727}" srcId="{6CA37713-CFB2-4547-9D56-9691E054E0C5}" destId="{AEE140E0-81A7-41A6-8181-D2980C9CC2C4}" srcOrd="0" destOrd="0" parTransId="{F9D26244-E632-40CF-B845-14A493F58856}" sibTransId="{DA2F6354-FBE2-4865-B8F4-67F41C9B1D00}"/>
    <dgm:cxn modelId="{4419A457-A583-4176-9C05-0A0EA97A19D8}" type="presOf" srcId="{4AFC7D66-B7D6-47C6-B5E4-1845580CDA8C}" destId="{D907E615-3415-4A16-9C1F-EE995D9962AB}" srcOrd="1" destOrd="0" presId="urn:microsoft.com/office/officeart/2005/8/layout/process5"/>
    <dgm:cxn modelId="{B1A765EE-6C30-4227-90BD-597F65D18B54}" srcId="{A8301008-09B6-4553-94BE-5D396582DCC8}" destId="{82353047-4793-4611-A723-C7905524DA06}" srcOrd="2" destOrd="0" parTransId="{0FC76FA1-D479-4411-A35A-DB5028727649}" sibTransId="{EBD0066D-37E3-4F8A-A165-B993A62266D2}"/>
    <dgm:cxn modelId="{950F1289-00B0-488E-9E36-A8411327DC0B}" type="presOf" srcId="{A06D4F02-82BD-459D-A133-5D3C31D50D61}" destId="{7F9A1F22-0871-4FD8-8DA0-69EDFF376014}" srcOrd="0" destOrd="0" presId="urn:microsoft.com/office/officeart/2005/8/layout/process5"/>
    <dgm:cxn modelId="{9B8014DA-2397-46E2-80AB-FD079173DB2A}" type="presOf" srcId="{B1EB682B-DB14-4F18-B854-EEA89B27901C}" destId="{31027542-A03D-41D0-AB6C-B72C288A5A78}" srcOrd="0" destOrd="1" presId="urn:microsoft.com/office/officeart/2005/8/layout/process5"/>
    <dgm:cxn modelId="{F4832D0A-5D24-4A63-8751-0121B6B5DE13}" type="presOf" srcId="{08719781-270C-46EB-BD36-299F2D08B1C8}" destId="{31027542-A03D-41D0-AB6C-B72C288A5A78}" srcOrd="0" destOrd="0" presId="urn:microsoft.com/office/officeart/2005/8/layout/process5"/>
    <dgm:cxn modelId="{8D54C6BD-4784-47A4-9A29-836F43B1EFBA}" srcId="{72890102-ED63-4D8A-9041-703A2F022594}" destId="{6BC8DFB4-BBB2-455F-B1B8-5E89982FF689}" srcOrd="0" destOrd="0" parTransId="{22C03B13-CF63-404C-ADFC-1DB2C74727B8}" sibTransId="{BFB230EB-7D93-4473-9042-A6D1F5E9B701}"/>
    <dgm:cxn modelId="{D51914DF-7A03-4E12-92C6-6E455063CE85}" srcId="{A8301008-09B6-4553-94BE-5D396582DCC8}" destId="{72890102-ED63-4D8A-9041-703A2F022594}" srcOrd="3" destOrd="0" parTransId="{AD0F6CFB-3E13-4E31-B640-AFC3BB8A3A17}" sibTransId="{F9BC722A-882C-48A9-BC88-B7924C70DEB8}"/>
    <dgm:cxn modelId="{5C93B01A-FC88-4CA6-B0D6-701292FC76A2}" type="presOf" srcId="{039CB46E-AA43-4F5A-9676-D36EEA182A58}" destId="{AEC35072-E06E-43CB-AD0C-4FCC5CB1EFF6}" srcOrd="0" destOrd="1" presId="urn:microsoft.com/office/officeart/2005/8/layout/process5"/>
    <dgm:cxn modelId="{166C55EC-128C-444E-8A2A-E0CFB94DBC8A}" srcId="{A06D4F02-82BD-459D-A133-5D3C31D50D61}" destId="{6839A087-B316-4D5C-8E58-E99521D8B16A}" srcOrd="0" destOrd="0" parTransId="{95044568-8A52-4175-9905-B716902A12CD}" sibTransId="{24E204E0-AA7D-46DB-854B-883B8193A200}"/>
    <dgm:cxn modelId="{D5C582EC-6DFF-4F18-A15D-1A94C9FDDE26}" type="presOf" srcId="{82353047-4793-4611-A723-C7905524DA06}" destId="{AEC35072-E06E-43CB-AD0C-4FCC5CB1EFF6}" srcOrd="0" destOrd="0" presId="urn:microsoft.com/office/officeart/2005/8/layout/process5"/>
    <dgm:cxn modelId="{C79D7061-AB5E-4A8C-9CE2-86347D490605}" type="presOf" srcId="{6308470E-9BC6-4E2A-8C06-0F8BED6D1760}" destId="{0C599D4E-9349-4394-9F50-22BC32B3E4D6}" srcOrd="1" destOrd="0" presId="urn:microsoft.com/office/officeart/2005/8/layout/process5"/>
    <dgm:cxn modelId="{1C1AC131-EE86-4585-82C4-D05A94730DA1}" type="presOf" srcId="{AEE140E0-81A7-41A6-8181-D2980C9CC2C4}" destId="{BE6835C0-F11D-485E-A1EF-F79962D343C4}" srcOrd="0" destOrd="1" presId="urn:microsoft.com/office/officeart/2005/8/layout/process5"/>
    <dgm:cxn modelId="{9E1B2C35-27A6-4D8B-874A-599899E5467D}" type="presOf" srcId="{20C0880A-78A5-40AE-A802-EC022A066119}" destId="{5A7A370F-AEB1-4787-AE24-E6B7467A25D0}" srcOrd="0" destOrd="0" presId="urn:microsoft.com/office/officeart/2005/8/layout/process5"/>
    <dgm:cxn modelId="{4FAA9766-D7A5-4B4F-AE1A-EA3309C7F125}" type="presOf" srcId="{E221AE80-7EF3-481C-89E2-9D70F5972647}" destId="{99953EF6-0246-4E74-8DE2-89BE221CD6E3}" srcOrd="1" destOrd="0" presId="urn:microsoft.com/office/officeart/2005/8/layout/process5"/>
    <dgm:cxn modelId="{B6AE6C57-FB1F-4A6D-A9BA-0E7D562057D9}" type="presOf" srcId="{6CA37713-CFB2-4547-9D56-9691E054E0C5}" destId="{BE6835C0-F11D-485E-A1EF-F79962D343C4}" srcOrd="0" destOrd="0" presId="urn:microsoft.com/office/officeart/2005/8/layout/process5"/>
    <dgm:cxn modelId="{990C868F-EBD9-40A9-A7B7-E5D6316C20D8}" srcId="{A8301008-09B6-4553-94BE-5D396582DCC8}" destId="{A06D4F02-82BD-459D-A133-5D3C31D50D61}" srcOrd="4" destOrd="0" parTransId="{37FC3C28-A7C8-4801-83FD-DDA844516FE4}" sibTransId="{4AFC7D66-B7D6-47C6-B5E4-1845580CDA8C}"/>
    <dgm:cxn modelId="{4582D91E-C341-42F3-A658-A71E2F9A1392}" type="presOf" srcId="{6839A087-B316-4D5C-8E58-E99521D8B16A}" destId="{7F9A1F22-0871-4FD8-8DA0-69EDFF376014}" srcOrd="0" destOrd="1" presId="urn:microsoft.com/office/officeart/2005/8/layout/process5"/>
    <dgm:cxn modelId="{6C81FA2D-8692-4C99-9AFE-C8CD10FBBB63}" type="presOf" srcId="{6308470E-9BC6-4E2A-8C06-0F8BED6D1760}" destId="{36C01E2E-2E76-4812-8D9A-ECD1E0DCE96C}" srcOrd="0" destOrd="0" presId="urn:microsoft.com/office/officeart/2005/8/layout/process5"/>
    <dgm:cxn modelId="{CB7D9FF2-A478-4879-AF20-C7339F3C7A2F}" type="presOf" srcId="{EBD0066D-37E3-4F8A-A165-B993A62266D2}" destId="{CD77A9E6-64C8-4218-BEBE-33B14121CC33}" srcOrd="1" destOrd="0" presId="urn:microsoft.com/office/officeart/2005/8/layout/process5"/>
    <dgm:cxn modelId="{A867DCD5-CE3C-4DA7-A731-7EB8CB19CD4F}" type="presOf" srcId="{F9BC722A-882C-48A9-BC88-B7924C70DEB8}" destId="{C913B160-233D-42A4-915C-C69DFC97A9AD}" srcOrd="1" destOrd="0" presId="urn:microsoft.com/office/officeart/2005/8/layout/process5"/>
    <dgm:cxn modelId="{553CB4CB-B72B-4015-B036-9FE949E63F09}" srcId="{A8301008-09B6-4553-94BE-5D396582DCC8}" destId="{08719781-270C-46EB-BD36-299F2D08B1C8}" srcOrd="5" destOrd="0" parTransId="{C38BA8F2-2776-456F-828C-595811ABD112}" sibTransId="{7FCAE89F-3D4D-4C31-924B-95DF1BC145E4}"/>
    <dgm:cxn modelId="{D460BF8E-F380-4A2F-AFF4-AFADB9C81C3D}" srcId="{20C0880A-78A5-40AE-A802-EC022A066119}" destId="{0CE6FE2F-6631-483F-9025-B499BEFD585A}" srcOrd="0" destOrd="0" parTransId="{2977B2AB-1E58-4B7F-99AD-32B0E7C6C7A9}" sibTransId="{DC9F9FBA-D4E7-4BAB-AD98-4A21F64B42F2}"/>
    <dgm:cxn modelId="{046F89D5-A6BF-4017-94D9-1A54D499B869}" type="presOf" srcId="{F9BC722A-882C-48A9-BC88-B7924C70DEB8}" destId="{DA9608DA-E81E-4C14-820D-4E703A3700DF}" srcOrd="0" destOrd="0" presId="urn:microsoft.com/office/officeart/2005/8/layout/process5"/>
    <dgm:cxn modelId="{1017DCBC-F499-47FE-865B-1C7645D62F5B}" srcId="{A8301008-09B6-4553-94BE-5D396582DCC8}" destId="{20C0880A-78A5-40AE-A802-EC022A066119}" srcOrd="0" destOrd="0" parTransId="{2339954A-1226-4F57-A5F4-BEF5950A72BE}" sibTransId="{E221AE80-7EF3-481C-89E2-9D70F5972647}"/>
    <dgm:cxn modelId="{E8037901-7148-45B4-87D3-27F75C97D70B}" srcId="{A8301008-09B6-4553-94BE-5D396582DCC8}" destId="{6CA37713-CFB2-4547-9D56-9691E054E0C5}" srcOrd="1" destOrd="0" parTransId="{A73AE03C-B526-465A-9FB4-351CFEFF09E3}" sibTransId="{6308470E-9BC6-4E2A-8C06-0F8BED6D1760}"/>
    <dgm:cxn modelId="{0276BCAF-07A4-4402-863D-98959B13633B}" type="presOf" srcId="{0CE6FE2F-6631-483F-9025-B499BEFD585A}" destId="{5A7A370F-AEB1-4787-AE24-E6B7467A25D0}" srcOrd="0" destOrd="1" presId="urn:microsoft.com/office/officeart/2005/8/layout/process5"/>
    <dgm:cxn modelId="{5FA749DD-2C97-4AAB-8FFB-2E36AEBD8C94}" type="presOf" srcId="{A8301008-09B6-4553-94BE-5D396582DCC8}" destId="{CCCC8B2A-AAC3-4AE9-AEC3-8245FA4C108D}" srcOrd="0" destOrd="0" presId="urn:microsoft.com/office/officeart/2005/8/layout/process5"/>
    <dgm:cxn modelId="{30A0BB2F-F0CC-4363-AFE5-6F9DCD0E44DD}" type="presParOf" srcId="{CCCC8B2A-AAC3-4AE9-AEC3-8245FA4C108D}" destId="{5A7A370F-AEB1-4787-AE24-E6B7467A25D0}" srcOrd="0" destOrd="0" presId="urn:microsoft.com/office/officeart/2005/8/layout/process5"/>
    <dgm:cxn modelId="{AA10BE6C-F95A-432D-A59B-83CE87EF052E}" type="presParOf" srcId="{CCCC8B2A-AAC3-4AE9-AEC3-8245FA4C108D}" destId="{84A43DD8-C158-45A6-B5F3-38790936B69C}" srcOrd="1" destOrd="0" presId="urn:microsoft.com/office/officeart/2005/8/layout/process5"/>
    <dgm:cxn modelId="{845DB2CB-C116-46C1-8E1E-A229D95B31EB}" type="presParOf" srcId="{84A43DD8-C158-45A6-B5F3-38790936B69C}" destId="{99953EF6-0246-4E74-8DE2-89BE221CD6E3}" srcOrd="0" destOrd="0" presId="urn:microsoft.com/office/officeart/2005/8/layout/process5"/>
    <dgm:cxn modelId="{F0A722DC-EC89-4B9B-9799-F31D21D708D1}" type="presParOf" srcId="{CCCC8B2A-AAC3-4AE9-AEC3-8245FA4C108D}" destId="{BE6835C0-F11D-485E-A1EF-F79962D343C4}" srcOrd="2" destOrd="0" presId="urn:microsoft.com/office/officeart/2005/8/layout/process5"/>
    <dgm:cxn modelId="{A84B9C50-C418-4C55-8F17-A383FF775FB9}" type="presParOf" srcId="{CCCC8B2A-AAC3-4AE9-AEC3-8245FA4C108D}" destId="{36C01E2E-2E76-4812-8D9A-ECD1E0DCE96C}" srcOrd="3" destOrd="0" presId="urn:microsoft.com/office/officeart/2005/8/layout/process5"/>
    <dgm:cxn modelId="{BDA23B54-2B65-427F-834A-E421B1DA405D}" type="presParOf" srcId="{36C01E2E-2E76-4812-8D9A-ECD1E0DCE96C}" destId="{0C599D4E-9349-4394-9F50-22BC32B3E4D6}" srcOrd="0" destOrd="0" presId="urn:microsoft.com/office/officeart/2005/8/layout/process5"/>
    <dgm:cxn modelId="{2F1E2CA2-E75A-45C8-86C3-CF1786EBCCEB}" type="presParOf" srcId="{CCCC8B2A-AAC3-4AE9-AEC3-8245FA4C108D}" destId="{AEC35072-E06E-43CB-AD0C-4FCC5CB1EFF6}" srcOrd="4" destOrd="0" presId="urn:microsoft.com/office/officeart/2005/8/layout/process5"/>
    <dgm:cxn modelId="{F5CA8822-7B8E-4B48-A025-ED61A8882D7A}" type="presParOf" srcId="{CCCC8B2A-AAC3-4AE9-AEC3-8245FA4C108D}" destId="{A884FA77-79F7-428A-809F-6E557E9CA2B8}" srcOrd="5" destOrd="0" presId="urn:microsoft.com/office/officeart/2005/8/layout/process5"/>
    <dgm:cxn modelId="{2C272334-50E1-4C19-8D62-CFDC5C7B4072}" type="presParOf" srcId="{A884FA77-79F7-428A-809F-6E557E9CA2B8}" destId="{CD77A9E6-64C8-4218-BEBE-33B14121CC33}" srcOrd="0" destOrd="0" presId="urn:microsoft.com/office/officeart/2005/8/layout/process5"/>
    <dgm:cxn modelId="{F01788A3-FF9C-47C6-A131-036A3D3C9FA3}" type="presParOf" srcId="{CCCC8B2A-AAC3-4AE9-AEC3-8245FA4C108D}" destId="{8A9A6598-0600-4EF8-8E24-2704FCEE5982}" srcOrd="6" destOrd="0" presId="urn:microsoft.com/office/officeart/2005/8/layout/process5"/>
    <dgm:cxn modelId="{6F66C7CF-9101-4AB2-8E5D-BA76DFAB35FC}" type="presParOf" srcId="{CCCC8B2A-AAC3-4AE9-AEC3-8245FA4C108D}" destId="{DA9608DA-E81E-4C14-820D-4E703A3700DF}" srcOrd="7" destOrd="0" presId="urn:microsoft.com/office/officeart/2005/8/layout/process5"/>
    <dgm:cxn modelId="{AE11F1E3-4E55-4A5C-85A4-2EC9E5EFC7BD}" type="presParOf" srcId="{DA9608DA-E81E-4C14-820D-4E703A3700DF}" destId="{C913B160-233D-42A4-915C-C69DFC97A9AD}" srcOrd="0" destOrd="0" presId="urn:microsoft.com/office/officeart/2005/8/layout/process5"/>
    <dgm:cxn modelId="{5C779D14-F376-4ECC-AE78-457994BA1801}" type="presParOf" srcId="{CCCC8B2A-AAC3-4AE9-AEC3-8245FA4C108D}" destId="{7F9A1F22-0871-4FD8-8DA0-69EDFF376014}" srcOrd="8" destOrd="0" presId="urn:microsoft.com/office/officeart/2005/8/layout/process5"/>
    <dgm:cxn modelId="{93E4DDA2-A7CC-4A4A-ABED-407B2FA8621C}" type="presParOf" srcId="{CCCC8B2A-AAC3-4AE9-AEC3-8245FA4C108D}" destId="{E065E111-FF90-434F-9CF9-D54CFF1BB724}" srcOrd="9" destOrd="0" presId="urn:microsoft.com/office/officeart/2005/8/layout/process5"/>
    <dgm:cxn modelId="{C0F6C1E8-2294-4A24-B263-AC9497328D46}" type="presParOf" srcId="{E065E111-FF90-434F-9CF9-D54CFF1BB724}" destId="{D907E615-3415-4A16-9C1F-EE995D9962AB}" srcOrd="0" destOrd="0" presId="urn:microsoft.com/office/officeart/2005/8/layout/process5"/>
    <dgm:cxn modelId="{CA6A0480-00E8-47CF-B760-32252B490953}" type="presParOf" srcId="{CCCC8B2A-AAC3-4AE9-AEC3-8245FA4C108D}" destId="{31027542-A03D-41D0-AB6C-B72C288A5A78}"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A4551-8676-408F-BC0C-5ACAA6F93E97}"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ru-RU"/>
        </a:p>
      </dgm:t>
    </dgm:pt>
    <dgm:pt modelId="{5E0661AC-CFD9-4443-8936-AF4ED8B6A193}">
      <dgm:prSet/>
      <dgm:spPr/>
      <dgm:t>
        <a:bodyPr/>
        <a:lstStyle/>
        <a:p>
          <a:pPr algn="ctr"/>
          <a:r>
            <a:rPr lang="ar-EG" dirty="0"/>
            <a:t>فى المسودة المنقحة للمعيار الدولي رقم 12، التغييرات يميزها النصوص السوداء</a:t>
          </a:r>
        </a:p>
        <a:p>
          <a:pPr algn="ctr"/>
          <a:r>
            <a:rPr lang="en-US" dirty="0"/>
            <a:t>In the draft revised ISPM 12, changes are indicated by </a:t>
          </a:r>
          <a:r>
            <a:rPr lang="en-US" u="sng" dirty="0"/>
            <a:t>black text</a:t>
          </a:r>
          <a:endParaRPr lang="ru-RU" u="sng" dirty="0"/>
        </a:p>
      </dgm:t>
    </dgm:pt>
    <dgm:pt modelId="{BC188220-F169-4C2D-8890-D28EFE32A631}" type="parTrans" cxnId="{B211DE59-9562-4B61-91ED-3070FB8B0EC8}">
      <dgm:prSet/>
      <dgm:spPr/>
      <dgm:t>
        <a:bodyPr/>
        <a:lstStyle/>
        <a:p>
          <a:endParaRPr lang="ru-RU"/>
        </a:p>
      </dgm:t>
    </dgm:pt>
    <dgm:pt modelId="{D78CE543-BCD0-4FAE-8156-22A31C32C5FA}" type="sibTrans" cxnId="{B211DE59-9562-4B61-91ED-3070FB8B0EC8}">
      <dgm:prSet/>
      <dgm:spPr/>
      <dgm:t>
        <a:bodyPr/>
        <a:lstStyle/>
        <a:p>
          <a:endParaRPr lang="ru-RU"/>
        </a:p>
      </dgm:t>
    </dgm:pt>
    <dgm:pt modelId="{C47CE511-8895-4A78-9851-6FC235D45339}">
      <dgm:prSet custT="1">
        <dgm:style>
          <a:lnRef idx="2">
            <a:schemeClr val="accent5"/>
          </a:lnRef>
          <a:fillRef idx="1">
            <a:schemeClr val="lt1"/>
          </a:fillRef>
          <a:effectRef idx="0">
            <a:schemeClr val="accent5"/>
          </a:effectRef>
          <a:fontRef idx="minor">
            <a:schemeClr val="dk1"/>
          </a:fontRef>
        </dgm:style>
      </dgm:prSet>
      <dgm:spPr/>
      <dgm:t>
        <a:bodyPr/>
        <a:lstStyle/>
        <a:p>
          <a:pPr algn="ctr"/>
          <a:r>
            <a:rPr lang="ar-EG" sz="1600" dirty="0">
              <a:solidFill>
                <a:schemeClr val="bg1">
                  <a:lumMod val="50000"/>
                </a:schemeClr>
              </a:solidFill>
            </a:rPr>
            <a:t>النص الرمادي </a:t>
          </a:r>
          <a:r>
            <a:rPr lang="ar-EG" sz="1600" dirty="0">
              <a:solidFill>
                <a:schemeClr val="tx1"/>
              </a:solidFill>
            </a:rPr>
            <a:t>لم يكن معدل ولم يتم عرضة للتعليقات</a:t>
          </a:r>
          <a:endParaRPr lang="ar-EG" sz="1600" dirty="0">
            <a:solidFill>
              <a:schemeClr val="bg1">
                <a:lumMod val="50000"/>
              </a:schemeClr>
            </a:solidFill>
          </a:endParaRPr>
        </a:p>
      </dgm:t>
    </dgm:pt>
    <dgm:pt modelId="{CEEB7FEE-198F-4B1B-925F-CC8983AB196A}" type="parTrans" cxnId="{A30F9608-6345-4BD0-B817-C950B2996431}">
      <dgm:prSet/>
      <dgm:spPr/>
      <dgm:t>
        <a:bodyPr/>
        <a:lstStyle/>
        <a:p>
          <a:endParaRPr lang="ru-RU"/>
        </a:p>
      </dgm:t>
    </dgm:pt>
    <dgm:pt modelId="{283C0817-DCED-4561-ABF7-00F9525EA0C5}" type="sibTrans" cxnId="{A30F9608-6345-4BD0-B817-C950B2996431}">
      <dgm:prSet/>
      <dgm:spPr/>
      <dgm:t>
        <a:bodyPr/>
        <a:lstStyle/>
        <a:p>
          <a:endParaRPr lang="ru-RU"/>
        </a:p>
      </dgm:t>
    </dgm:pt>
    <dgm:pt modelId="{B7F47CCA-BD35-4078-803B-A3A508109B9C}" type="pres">
      <dgm:prSet presAssocID="{6C5A4551-8676-408F-BC0C-5ACAA6F93E97}" presName="linear" presStyleCnt="0">
        <dgm:presLayoutVars>
          <dgm:animLvl val="lvl"/>
          <dgm:resizeHandles val="exact"/>
        </dgm:presLayoutVars>
      </dgm:prSet>
      <dgm:spPr/>
      <dgm:t>
        <a:bodyPr/>
        <a:lstStyle/>
        <a:p>
          <a:endParaRPr lang="en-GB"/>
        </a:p>
      </dgm:t>
    </dgm:pt>
    <dgm:pt modelId="{E0C0B049-8B2F-49B7-AD83-DC8D5598E1C6}" type="pres">
      <dgm:prSet presAssocID="{5E0661AC-CFD9-4443-8936-AF4ED8B6A193}" presName="parentText" presStyleLbl="node1" presStyleIdx="0" presStyleCnt="2" custLinFactY="-380" custLinFactNeighborY="-100000">
        <dgm:presLayoutVars>
          <dgm:chMax val="0"/>
          <dgm:bulletEnabled val="1"/>
        </dgm:presLayoutVars>
      </dgm:prSet>
      <dgm:spPr/>
      <dgm:t>
        <a:bodyPr/>
        <a:lstStyle/>
        <a:p>
          <a:endParaRPr lang="en-GB"/>
        </a:p>
      </dgm:t>
    </dgm:pt>
    <dgm:pt modelId="{D9099D57-9C91-4DE2-B360-393BD0D04E72}" type="pres">
      <dgm:prSet presAssocID="{D78CE543-BCD0-4FAE-8156-22A31C32C5FA}" presName="spacer" presStyleCnt="0"/>
      <dgm:spPr/>
    </dgm:pt>
    <dgm:pt modelId="{0B1AFAF4-3C31-4EBD-8395-F85F00F8151D}" type="pres">
      <dgm:prSet presAssocID="{C47CE511-8895-4A78-9851-6FC235D45339}" presName="parentText" presStyleLbl="node1" presStyleIdx="1" presStyleCnt="2" custLinFactNeighborY="-32687">
        <dgm:presLayoutVars>
          <dgm:chMax val="0"/>
          <dgm:bulletEnabled val="1"/>
        </dgm:presLayoutVars>
      </dgm:prSet>
      <dgm:spPr/>
      <dgm:t>
        <a:bodyPr/>
        <a:lstStyle/>
        <a:p>
          <a:endParaRPr lang="en-GB"/>
        </a:p>
      </dgm:t>
    </dgm:pt>
  </dgm:ptLst>
  <dgm:cxnLst>
    <dgm:cxn modelId="{70ADCEC4-FC67-4F94-8295-88BED5B1F9C2}" type="presOf" srcId="{5E0661AC-CFD9-4443-8936-AF4ED8B6A193}" destId="{E0C0B049-8B2F-49B7-AD83-DC8D5598E1C6}" srcOrd="0" destOrd="0" presId="urn:microsoft.com/office/officeart/2005/8/layout/vList2"/>
    <dgm:cxn modelId="{5CB003A1-B9AA-40C8-8A8B-01CEB1770E09}" type="presOf" srcId="{C47CE511-8895-4A78-9851-6FC235D45339}" destId="{0B1AFAF4-3C31-4EBD-8395-F85F00F8151D}" srcOrd="0" destOrd="0" presId="urn:microsoft.com/office/officeart/2005/8/layout/vList2"/>
    <dgm:cxn modelId="{A30F9608-6345-4BD0-B817-C950B2996431}" srcId="{6C5A4551-8676-408F-BC0C-5ACAA6F93E97}" destId="{C47CE511-8895-4A78-9851-6FC235D45339}" srcOrd="1" destOrd="0" parTransId="{CEEB7FEE-198F-4B1B-925F-CC8983AB196A}" sibTransId="{283C0817-DCED-4561-ABF7-00F9525EA0C5}"/>
    <dgm:cxn modelId="{B211DE59-9562-4B61-91ED-3070FB8B0EC8}" srcId="{6C5A4551-8676-408F-BC0C-5ACAA6F93E97}" destId="{5E0661AC-CFD9-4443-8936-AF4ED8B6A193}" srcOrd="0" destOrd="0" parTransId="{BC188220-F169-4C2D-8890-D28EFE32A631}" sibTransId="{D78CE543-BCD0-4FAE-8156-22A31C32C5FA}"/>
    <dgm:cxn modelId="{5D63205B-F302-4A87-98FF-5B6D58E613BC}" type="presOf" srcId="{6C5A4551-8676-408F-BC0C-5ACAA6F93E97}" destId="{B7F47CCA-BD35-4078-803B-A3A508109B9C}" srcOrd="0" destOrd="0" presId="urn:microsoft.com/office/officeart/2005/8/layout/vList2"/>
    <dgm:cxn modelId="{673C90D3-7F6C-44E7-BA00-7AE63284351E}" type="presParOf" srcId="{B7F47CCA-BD35-4078-803B-A3A508109B9C}" destId="{E0C0B049-8B2F-49B7-AD83-DC8D5598E1C6}" srcOrd="0" destOrd="0" presId="urn:microsoft.com/office/officeart/2005/8/layout/vList2"/>
    <dgm:cxn modelId="{DBF3F29F-A446-4462-89B0-D3527E42ADB6}" type="presParOf" srcId="{B7F47CCA-BD35-4078-803B-A3A508109B9C}" destId="{D9099D57-9C91-4DE2-B360-393BD0D04E72}" srcOrd="1" destOrd="0" presId="urn:microsoft.com/office/officeart/2005/8/layout/vList2"/>
    <dgm:cxn modelId="{B5C28C81-9993-4FF4-A638-1DDA47BBCB57}" type="presParOf" srcId="{B7F47CCA-BD35-4078-803B-A3A508109B9C}" destId="{0B1AFAF4-3C31-4EBD-8395-F85F00F8151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A370F-AEB1-4787-AE24-E6B7467A25D0}">
      <dsp:nvSpPr>
        <dsp:cNvPr id="0" name=""/>
        <dsp:cNvSpPr/>
      </dsp:nvSpPr>
      <dsp:spPr>
        <a:xfrm>
          <a:off x="6" y="0"/>
          <a:ext cx="4047642" cy="1203515"/>
        </a:xfrm>
        <a:prstGeom prst="roundRect">
          <a:avLst>
            <a:gd name="adj" fmla="val 10000"/>
          </a:avLst>
        </a:prstGeom>
        <a:no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r" defTabSz="577850" rtl="1">
            <a:lnSpc>
              <a:spcPct val="90000"/>
            </a:lnSpc>
            <a:spcBef>
              <a:spcPct val="0"/>
            </a:spcBef>
            <a:spcAft>
              <a:spcPct val="35000"/>
            </a:spcAft>
          </a:pPr>
          <a:r>
            <a:rPr lang="ar-EG" sz="1300" b="1" kern="1200" dirty="0">
              <a:solidFill>
                <a:schemeClr val="tx1"/>
              </a:solidFill>
            </a:rPr>
            <a:t>لجنة المعايير (2015)</a:t>
          </a:r>
          <a:endParaRPr lang="en-US" sz="1300" b="1" kern="1200" dirty="0">
            <a:solidFill>
              <a:schemeClr val="tx1"/>
            </a:solidFill>
            <a:effectLst/>
          </a:endParaRPr>
        </a:p>
        <a:p>
          <a:pPr marL="114300" lvl="1" indent="-114300" algn="r" defTabSz="533400" rtl="1">
            <a:lnSpc>
              <a:spcPct val="90000"/>
            </a:lnSpc>
            <a:spcBef>
              <a:spcPct val="0"/>
            </a:spcBef>
            <a:spcAft>
              <a:spcPct val="15000"/>
            </a:spcAft>
            <a:buChar char="••"/>
          </a:pPr>
          <a:r>
            <a:rPr lang="ar-EG" sz="1200" kern="1200" dirty="0">
              <a:solidFill>
                <a:schemeClr val="tx1"/>
              </a:solidFill>
            </a:rPr>
            <a:t>توصية بإضافة الموضوع إلى برنامج العمل</a:t>
          </a:r>
          <a:endParaRPr lang="ru-RU" sz="1200" kern="1200" dirty="0">
            <a:solidFill>
              <a:schemeClr val="tx1"/>
            </a:solidFill>
            <a:effectLst/>
          </a:endParaRPr>
        </a:p>
      </dsp:txBody>
      <dsp:txXfrm>
        <a:off x="35256" y="35250"/>
        <a:ext cx="3977142" cy="1133015"/>
      </dsp:txXfrm>
    </dsp:sp>
    <dsp:sp modelId="{84A43DD8-C158-45A6-B5F3-38790936B69C}">
      <dsp:nvSpPr>
        <dsp:cNvPr id="0" name=""/>
        <dsp:cNvSpPr/>
      </dsp:nvSpPr>
      <dsp:spPr>
        <a:xfrm rot="21519663">
          <a:off x="4201855" y="281355"/>
          <a:ext cx="371722" cy="53029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effectLst>
              <a:outerShdw blurRad="38100" dist="38100" dir="2700000" algn="tl">
                <a:srgbClr val="000000">
                  <a:alpha val="43137"/>
                </a:srgbClr>
              </a:outerShdw>
            </a:effectLst>
          </a:endParaRPr>
        </a:p>
      </dsp:txBody>
      <dsp:txXfrm>
        <a:off x="4201870" y="388718"/>
        <a:ext cx="260205" cy="318179"/>
      </dsp:txXfrm>
    </dsp:sp>
    <dsp:sp modelId="{BE6835C0-F11D-485E-A1EF-F79962D343C4}">
      <dsp:nvSpPr>
        <dsp:cNvPr id="0" name=""/>
        <dsp:cNvSpPr/>
      </dsp:nvSpPr>
      <dsp:spPr>
        <a:xfrm>
          <a:off x="4748820" y="0"/>
          <a:ext cx="5736198" cy="942056"/>
        </a:xfrm>
        <a:prstGeom prst="roundRect">
          <a:avLst>
            <a:gd name="adj" fmla="val 10000"/>
          </a:avLst>
        </a:prstGeom>
        <a:noFill/>
        <a:ln w="12700" cap="flat" cmpd="sng" algn="ctr">
          <a:solidFill>
            <a:srgbClr val="218D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r" defTabSz="577850" rtl="1">
            <a:lnSpc>
              <a:spcPct val="90000"/>
            </a:lnSpc>
            <a:spcBef>
              <a:spcPct val="0"/>
            </a:spcBef>
            <a:spcAft>
              <a:spcPct val="35000"/>
            </a:spcAft>
          </a:pPr>
          <a:r>
            <a:rPr lang="ar-EG" sz="1300" b="1" kern="1200" dirty="0">
              <a:solidFill>
                <a:schemeClr val="tx1"/>
              </a:solidFill>
            </a:rPr>
            <a:t>هيئة تدابير الصحة النباتية–11 (2016)</a:t>
          </a:r>
          <a:endParaRPr lang="ru-RU" sz="1300" b="1" kern="1200" dirty="0">
            <a:solidFill>
              <a:schemeClr val="tx1"/>
            </a:solidFill>
            <a:effectLst/>
          </a:endParaRPr>
        </a:p>
        <a:p>
          <a:pPr marL="114300" lvl="1" indent="-114300" algn="r" defTabSz="533400" rtl="1">
            <a:lnSpc>
              <a:spcPct val="90000"/>
            </a:lnSpc>
            <a:spcBef>
              <a:spcPct val="0"/>
            </a:spcBef>
            <a:spcAft>
              <a:spcPct val="15000"/>
            </a:spcAft>
            <a:buChar char="••"/>
          </a:pPr>
          <a:r>
            <a:rPr lang="ar-EG" sz="1200" kern="1200" dirty="0">
              <a:solidFill>
                <a:schemeClr val="tx1"/>
              </a:solidFill>
            </a:rPr>
            <a:t>تمت إضافة الموضوع إلى برنامج العمل بأولوية 2</a:t>
          </a:r>
          <a:endParaRPr lang="ru-RU" sz="1200" kern="1200" dirty="0">
            <a:solidFill>
              <a:schemeClr val="tx1"/>
            </a:solidFill>
            <a:effectLst/>
          </a:endParaRPr>
        </a:p>
      </dsp:txBody>
      <dsp:txXfrm>
        <a:off x="4776412" y="27592"/>
        <a:ext cx="5681014" cy="886872"/>
      </dsp:txXfrm>
    </dsp:sp>
    <dsp:sp modelId="{36C01E2E-2E76-4812-8D9A-ECD1E0DCE96C}">
      <dsp:nvSpPr>
        <dsp:cNvPr id="0" name=""/>
        <dsp:cNvSpPr/>
      </dsp:nvSpPr>
      <dsp:spPr>
        <a:xfrm rot="5393662">
          <a:off x="7537495" y="800616"/>
          <a:ext cx="197734" cy="530299"/>
        </a:xfrm>
        <a:prstGeom prst="rightArrow">
          <a:avLst>
            <a:gd name="adj1" fmla="val 60000"/>
            <a:gd name="adj2" fmla="val 50000"/>
          </a:avLst>
        </a:prstGeom>
        <a:solidFill>
          <a:schemeClr val="accent4">
            <a:hueOff val="451619"/>
            <a:satOff val="-2952"/>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effectLst>
              <a:outerShdw blurRad="38100" dist="38100" dir="2700000" algn="tl">
                <a:srgbClr val="000000">
                  <a:alpha val="43137"/>
                </a:srgbClr>
              </a:outerShdw>
            </a:effectLst>
          </a:endParaRPr>
        </a:p>
      </dsp:txBody>
      <dsp:txXfrm rot="-5400000">
        <a:off x="7477218" y="966898"/>
        <a:ext cx="318179" cy="138414"/>
      </dsp:txXfrm>
    </dsp:sp>
    <dsp:sp modelId="{AEC35072-E06E-43CB-AD0C-4FCC5CB1EFF6}">
      <dsp:nvSpPr>
        <dsp:cNvPr id="0" name=""/>
        <dsp:cNvSpPr/>
      </dsp:nvSpPr>
      <dsp:spPr>
        <a:xfrm>
          <a:off x="4762591" y="1197128"/>
          <a:ext cx="5791024" cy="1067455"/>
        </a:xfrm>
        <a:prstGeom prst="roundRect">
          <a:avLst>
            <a:gd name="adj" fmla="val 10000"/>
          </a:avLst>
        </a:prstGeom>
        <a:noFill/>
        <a:ln w="12700" cap="flat" cmpd="sng" algn="ctr">
          <a:solidFill>
            <a:srgbClr val="279A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r" defTabSz="577850" rtl="1">
            <a:lnSpc>
              <a:spcPct val="90000"/>
            </a:lnSpc>
            <a:spcBef>
              <a:spcPct val="0"/>
            </a:spcBef>
            <a:spcAft>
              <a:spcPct val="35000"/>
            </a:spcAft>
          </a:pPr>
          <a:r>
            <a:rPr lang="ar-EG" sz="1300" b="1" kern="1200" dirty="0">
              <a:solidFill>
                <a:schemeClr val="tx1"/>
              </a:solidFill>
            </a:rPr>
            <a:t>لجنة المعايير فبراير (2018)</a:t>
          </a:r>
          <a:endParaRPr lang="ru-RU" sz="1300" b="1" kern="1200" dirty="0">
            <a:solidFill>
              <a:schemeClr val="tx1"/>
            </a:solidFill>
            <a:effectLst/>
          </a:endParaRPr>
        </a:p>
        <a:p>
          <a:pPr marL="57150" lvl="1" indent="-57150" algn="r" defTabSz="466725" rtl="1">
            <a:lnSpc>
              <a:spcPct val="90000"/>
            </a:lnSpc>
            <a:spcBef>
              <a:spcPct val="0"/>
            </a:spcBef>
            <a:spcAft>
              <a:spcPct val="15000"/>
            </a:spcAft>
            <a:buChar char="••"/>
          </a:pPr>
          <a:r>
            <a:rPr lang="ar-EG" sz="1050" b="1" kern="1200" dirty="0">
              <a:solidFill>
                <a:schemeClr val="tx1"/>
              </a:solidFill>
            </a:rPr>
            <a:t>اعتمدت </a:t>
          </a:r>
          <a:r>
            <a:rPr lang="ar-EG" sz="1050" kern="1200" dirty="0">
              <a:solidFill>
                <a:schemeClr val="tx1"/>
              </a:solidFill>
            </a:rPr>
            <a:t>المواصفة </a:t>
          </a:r>
          <a:r>
            <a:rPr lang="ar-EG" sz="1050" b="1" kern="1200" dirty="0">
              <a:solidFill>
                <a:schemeClr val="tx1"/>
              </a:solidFill>
            </a:rPr>
            <a:t>67 </a:t>
          </a:r>
          <a:r>
            <a:rPr lang="ar-EG" sz="1050" kern="1200" dirty="0">
              <a:solidFill>
                <a:schemeClr val="tx1"/>
              </a:solidFill>
            </a:rPr>
            <a:t>(مراجعة تركيزية للمعيار الدولي لتدابير الصحة النباتية 12 (شهادات الصحة النباتية) فيما يتعلق بإعادة التصدير)</a:t>
          </a:r>
          <a:endParaRPr lang="ru-RU" sz="1050" kern="1200" dirty="0">
            <a:solidFill>
              <a:schemeClr val="tx1"/>
            </a:solidFill>
            <a:effectLst/>
          </a:endParaRPr>
        </a:p>
      </dsp:txBody>
      <dsp:txXfrm>
        <a:off x="4793856" y="1228393"/>
        <a:ext cx="5728494" cy="1004925"/>
      </dsp:txXfrm>
    </dsp:sp>
    <dsp:sp modelId="{A884FA77-79F7-428A-809F-6E557E9CA2B8}">
      <dsp:nvSpPr>
        <dsp:cNvPr id="0" name=""/>
        <dsp:cNvSpPr/>
      </dsp:nvSpPr>
      <dsp:spPr>
        <a:xfrm rot="10827029">
          <a:off x="4196144" y="1440161"/>
          <a:ext cx="386150" cy="530299"/>
        </a:xfrm>
        <a:prstGeom prst="rightArrow">
          <a:avLst>
            <a:gd name="adj1" fmla="val 60000"/>
            <a:gd name="adj2" fmla="val 50000"/>
          </a:avLst>
        </a:prstGeom>
        <a:solidFill>
          <a:schemeClr val="accent4">
            <a:hueOff val="903239"/>
            <a:satOff val="-5904"/>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effectLst>
              <a:outerShdw blurRad="38100" dist="38100" dir="2700000" algn="tl">
                <a:srgbClr val="000000">
                  <a:alpha val="43137"/>
                </a:srgbClr>
              </a:outerShdw>
            </a:effectLst>
          </a:endParaRPr>
        </a:p>
      </dsp:txBody>
      <dsp:txXfrm rot="10800000">
        <a:off x="4311987" y="1546676"/>
        <a:ext cx="270305" cy="318179"/>
      </dsp:txXfrm>
    </dsp:sp>
    <dsp:sp modelId="{8A9A6598-0600-4EF8-8E24-2704FCEE5982}">
      <dsp:nvSpPr>
        <dsp:cNvPr id="0" name=""/>
        <dsp:cNvSpPr/>
      </dsp:nvSpPr>
      <dsp:spPr>
        <a:xfrm>
          <a:off x="6" y="1260366"/>
          <a:ext cx="4034021" cy="852273"/>
        </a:xfrm>
        <a:prstGeom prst="roundRect">
          <a:avLst>
            <a:gd name="adj" fmla="val 10000"/>
          </a:avLst>
        </a:prstGeom>
        <a:noFill/>
        <a:ln w="12700" cap="flat" cmpd="sng" algn="ctr">
          <a:solidFill>
            <a:srgbClr val="34AEB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r" defTabSz="577850" rtl="1">
            <a:lnSpc>
              <a:spcPct val="90000"/>
            </a:lnSpc>
            <a:spcBef>
              <a:spcPct val="0"/>
            </a:spcBef>
            <a:spcAft>
              <a:spcPct val="35000"/>
            </a:spcAft>
          </a:pPr>
          <a:r>
            <a:rPr lang="ar-EG" sz="1300" b="1" kern="1200" dirty="0">
              <a:solidFill>
                <a:schemeClr val="tx1"/>
              </a:solidFill>
            </a:rPr>
            <a:t>لجنة أعمال الخبراء ديسمبر (2019)</a:t>
          </a:r>
          <a:endParaRPr lang="ru-RU" sz="1300" b="1" kern="1200" dirty="0">
            <a:solidFill>
              <a:schemeClr val="tx1"/>
            </a:solidFill>
            <a:effectLst/>
          </a:endParaRPr>
        </a:p>
        <a:p>
          <a:pPr marL="114300" lvl="1" indent="-114300" algn="r" defTabSz="533400" rtl="1">
            <a:lnSpc>
              <a:spcPct val="90000"/>
            </a:lnSpc>
            <a:spcBef>
              <a:spcPct val="0"/>
            </a:spcBef>
            <a:spcAft>
              <a:spcPct val="15000"/>
            </a:spcAft>
            <a:buChar char="••"/>
          </a:pPr>
          <a:r>
            <a:rPr lang="ar-EG" sz="1200" kern="1200" dirty="0">
              <a:solidFill>
                <a:schemeClr val="tx1"/>
              </a:solidFill>
            </a:rPr>
            <a:t>تم انتاج المسودة الأولي</a:t>
          </a:r>
          <a:endParaRPr lang="ru-RU" sz="1200" kern="1200" dirty="0">
            <a:solidFill>
              <a:schemeClr val="tx1"/>
            </a:solidFill>
            <a:effectLst/>
          </a:endParaRPr>
        </a:p>
      </dsp:txBody>
      <dsp:txXfrm>
        <a:off x="24968" y="1285328"/>
        <a:ext cx="3984097" cy="802349"/>
      </dsp:txXfrm>
    </dsp:sp>
    <dsp:sp modelId="{DA9608DA-E81E-4C14-820D-4E703A3700DF}">
      <dsp:nvSpPr>
        <dsp:cNvPr id="0" name=""/>
        <dsp:cNvSpPr/>
      </dsp:nvSpPr>
      <dsp:spPr>
        <a:xfrm rot="5385767">
          <a:off x="1904358" y="2045568"/>
          <a:ext cx="259124" cy="466891"/>
        </a:xfrm>
        <a:prstGeom prst="rightArrow">
          <a:avLst>
            <a:gd name="adj1" fmla="val 60000"/>
            <a:gd name="adj2" fmla="val 50000"/>
          </a:avLst>
        </a:prstGeom>
        <a:solidFill>
          <a:schemeClr val="accent4">
            <a:hueOff val="1354858"/>
            <a:satOff val="-8855"/>
            <a:lumOff val="5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effectLst>
              <a:outerShdw blurRad="38100" dist="38100" dir="2700000" algn="tl">
                <a:srgbClr val="000000">
                  <a:alpha val="43137"/>
                </a:srgbClr>
              </a:outerShdw>
            </a:effectLst>
          </a:endParaRPr>
        </a:p>
      </dsp:txBody>
      <dsp:txXfrm rot="-5400000">
        <a:off x="1893692" y="2149452"/>
        <a:ext cx="280135" cy="181387"/>
      </dsp:txXfrm>
    </dsp:sp>
    <dsp:sp modelId="{7F9A1F22-0871-4FD8-8DA0-69EDFF376014}">
      <dsp:nvSpPr>
        <dsp:cNvPr id="0" name=""/>
        <dsp:cNvSpPr/>
      </dsp:nvSpPr>
      <dsp:spPr>
        <a:xfrm>
          <a:off x="0" y="2455679"/>
          <a:ext cx="4102447" cy="859611"/>
        </a:xfrm>
        <a:prstGeom prst="roundRect">
          <a:avLst>
            <a:gd name="adj" fmla="val 10000"/>
          </a:avLst>
        </a:prstGeom>
        <a:noFill/>
        <a:ln w="12700" cap="flat" cmpd="sng" algn="ctr">
          <a:solidFill>
            <a:srgbClr val="2DA79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r" defTabSz="577850" rtl="1">
            <a:lnSpc>
              <a:spcPct val="90000"/>
            </a:lnSpc>
            <a:spcBef>
              <a:spcPct val="0"/>
            </a:spcBef>
            <a:spcAft>
              <a:spcPct val="35000"/>
            </a:spcAft>
          </a:pPr>
          <a:r>
            <a:rPr lang="ar-EG" sz="1300" b="1" kern="1200" dirty="0">
              <a:solidFill>
                <a:schemeClr val="tx1"/>
              </a:solidFill>
            </a:rPr>
            <a:t>لجنة المعايير مايو (2020)</a:t>
          </a:r>
          <a:endParaRPr lang="ru-RU" sz="1300" kern="1200" dirty="0">
            <a:solidFill>
              <a:schemeClr val="tx1"/>
            </a:solidFill>
            <a:effectLst/>
          </a:endParaRPr>
        </a:p>
        <a:p>
          <a:pPr marL="114300" lvl="1" indent="-114300" algn="r" defTabSz="533400" rtl="1">
            <a:lnSpc>
              <a:spcPct val="90000"/>
            </a:lnSpc>
            <a:spcBef>
              <a:spcPct val="0"/>
            </a:spcBef>
            <a:spcAft>
              <a:spcPct val="15000"/>
            </a:spcAft>
            <a:buChar char="••"/>
          </a:pPr>
          <a:r>
            <a:rPr lang="ar-EG" sz="1200" kern="1200" dirty="0">
              <a:solidFill>
                <a:schemeClr val="tx1"/>
              </a:solidFill>
            </a:rPr>
            <a:t>تمت الموافقة على المسودة للمداولة الأولى</a:t>
          </a:r>
          <a:endParaRPr lang="ru-RU" sz="1200" kern="1200" dirty="0">
            <a:solidFill>
              <a:schemeClr val="tx1"/>
            </a:solidFill>
            <a:effectLst/>
          </a:endParaRPr>
        </a:p>
      </dsp:txBody>
      <dsp:txXfrm>
        <a:off x="25177" y="2480856"/>
        <a:ext cx="4052093" cy="809257"/>
      </dsp:txXfrm>
    </dsp:sp>
    <dsp:sp modelId="{E065E111-FF90-434F-9CF9-D54CFF1BB724}">
      <dsp:nvSpPr>
        <dsp:cNvPr id="0" name=""/>
        <dsp:cNvSpPr/>
      </dsp:nvSpPr>
      <dsp:spPr>
        <a:xfrm rot="16052">
          <a:off x="4239990" y="2631329"/>
          <a:ext cx="331361" cy="530299"/>
        </a:xfrm>
        <a:prstGeom prst="rightArrow">
          <a:avLst>
            <a:gd name="adj1" fmla="val 60000"/>
            <a:gd name="adj2" fmla="val 50000"/>
          </a:avLst>
        </a:prstGeom>
        <a:solidFill>
          <a:schemeClr val="accent4">
            <a:hueOff val="1806477"/>
            <a:satOff val="-11807"/>
            <a:lumOff val="7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239991" y="2737157"/>
        <a:ext cx="231953" cy="318179"/>
      </dsp:txXfrm>
    </dsp:sp>
    <dsp:sp modelId="{31027542-A03D-41D0-AB6C-B72C288A5A78}">
      <dsp:nvSpPr>
        <dsp:cNvPr id="0" name=""/>
        <dsp:cNvSpPr/>
      </dsp:nvSpPr>
      <dsp:spPr>
        <a:xfrm>
          <a:off x="4727651" y="2454845"/>
          <a:ext cx="5906878" cy="913856"/>
        </a:xfrm>
        <a:prstGeom prst="roundRect">
          <a:avLst>
            <a:gd name="adj" fmla="val 10000"/>
          </a:avLst>
        </a:prstGeom>
        <a:noFill/>
        <a:ln w="12700" cap="flat" cmpd="sng" algn="ctr">
          <a:solidFill>
            <a:srgbClr val="279A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r" defTabSz="977900" rtl="1">
            <a:lnSpc>
              <a:spcPct val="90000"/>
            </a:lnSpc>
            <a:spcBef>
              <a:spcPct val="0"/>
            </a:spcBef>
            <a:spcAft>
              <a:spcPct val="35000"/>
            </a:spcAft>
          </a:pPr>
          <a:r>
            <a:rPr lang="ar-EG" sz="2200" b="1" kern="1200" dirty="0">
              <a:solidFill>
                <a:schemeClr val="tx1"/>
              </a:solidFill>
            </a:rPr>
            <a:t>المداولة الأولي</a:t>
          </a:r>
          <a:endParaRPr lang="ru-RU" sz="2200" b="1" kern="1200" dirty="0">
            <a:solidFill>
              <a:schemeClr val="tx1"/>
            </a:solidFill>
            <a:effectLst/>
          </a:endParaRPr>
        </a:p>
        <a:p>
          <a:pPr marL="171450" lvl="1" indent="-171450" algn="r" defTabSz="755650" rtl="1">
            <a:lnSpc>
              <a:spcPct val="90000"/>
            </a:lnSpc>
            <a:spcBef>
              <a:spcPct val="0"/>
            </a:spcBef>
            <a:spcAft>
              <a:spcPct val="15000"/>
            </a:spcAft>
            <a:buChar char="••"/>
          </a:pPr>
          <a:r>
            <a:rPr lang="ar-EG" sz="1700" kern="1200" dirty="0">
              <a:solidFill>
                <a:schemeClr val="tx1"/>
              </a:solidFill>
            </a:rPr>
            <a:t>من 1 يوليو إلى 30 سبتمبر 2020</a:t>
          </a:r>
          <a:endParaRPr lang="ru-RU" sz="1700" kern="1200" dirty="0">
            <a:solidFill>
              <a:schemeClr val="tx1"/>
            </a:solidFill>
            <a:effectLst/>
          </a:endParaRPr>
        </a:p>
      </dsp:txBody>
      <dsp:txXfrm>
        <a:off x="4754417" y="2481611"/>
        <a:ext cx="5853346" cy="860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0B049-8B2F-49B7-AD83-DC8D5598E1C6}">
      <dsp:nvSpPr>
        <dsp:cNvPr id="0" name=""/>
        <dsp:cNvSpPr/>
      </dsp:nvSpPr>
      <dsp:spPr>
        <a:xfrm>
          <a:off x="0" y="0"/>
          <a:ext cx="8505645" cy="1022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EG" sz="2300" kern="1200" dirty="0"/>
            <a:t>فى المسودة المنقحة للمعيار الدولي رقم 12، التغييرات يميزها النصوص السوداء</a:t>
          </a:r>
        </a:p>
        <a:p>
          <a:pPr lvl="0" algn="ctr" defTabSz="1022350">
            <a:lnSpc>
              <a:spcPct val="90000"/>
            </a:lnSpc>
            <a:spcBef>
              <a:spcPct val="0"/>
            </a:spcBef>
            <a:spcAft>
              <a:spcPct val="35000"/>
            </a:spcAft>
          </a:pPr>
          <a:r>
            <a:rPr lang="en-US" sz="2300" kern="1200" dirty="0"/>
            <a:t>In the draft revised ISPM 12, changes are indicated by </a:t>
          </a:r>
          <a:r>
            <a:rPr lang="en-US" sz="2300" u="sng" kern="1200" dirty="0"/>
            <a:t>black text</a:t>
          </a:r>
          <a:endParaRPr lang="ru-RU" sz="2300" u="sng" kern="1200" dirty="0"/>
        </a:p>
      </dsp:txBody>
      <dsp:txXfrm>
        <a:off x="49918" y="49918"/>
        <a:ext cx="8405809" cy="922744"/>
      </dsp:txXfrm>
    </dsp:sp>
    <dsp:sp modelId="{0B1AFAF4-3C31-4EBD-8395-F85F00F8151D}">
      <dsp:nvSpPr>
        <dsp:cNvPr id="0" name=""/>
        <dsp:cNvSpPr/>
      </dsp:nvSpPr>
      <dsp:spPr>
        <a:xfrm>
          <a:off x="0" y="1076569"/>
          <a:ext cx="8505645" cy="102258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EG" sz="1600" kern="1200" dirty="0">
              <a:solidFill>
                <a:schemeClr val="bg1">
                  <a:lumMod val="50000"/>
                </a:schemeClr>
              </a:solidFill>
            </a:rPr>
            <a:t>النص الرمادي </a:t>
          </a:r>
          <a:r>
            <a:rPr lang="ar-EG" sz="1600" kern="1200" dirty="0">
              <a:solidFill>
                <a:schemeClr val="tx1"/>
              </a:solidFill>
            </a:rPr>
            <a:t>لم يكن معدل ولم يتم عرضة للتعليقات</a:t>
          </a:r>
          <a:endParaRPr lang="ar-EG" sz="1600" kern="1200" dirty="0">
            <a:solidFill>
              <a:schemeClr val="bg1">
                <a:lumMod val="50000"/>
              </a:schemeClr>
            </a:solidFill>
          </a:endParaRPr>
        </a:p>
      </dsp:txBody>
      <dsp:txXfrm>
        <a:off x="49918" y="1126487"/>
        <a:ext cx="8405809" cy="9227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02/07/2021</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‹N›</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02/07/2021</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‹N›</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2015-11 Standards Committee (SC) recommended that the topic be added to the </a:t>
            </a:r>
            <a:r>
              <a:rPr lang="en-GB" sz="1200" i="1" kern="1200" dirty="0">
                <a:solidFill>
                  <a:schemeClr val="tx1"/>
                </a:solidFill>
                <a:effectLst/>
                <a:latin typeface="+mn-lt"/>
                <a:ea typeface="+mn-ea"/>
                <a:cs typeface="+mn-cs"/>
              </a:rPr>
              <a:t>List of topics for IPPC standards</a:t>
            </a:r>
            <a:r>
              <a:rPr lang="en-GB"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2016-04 CPM 11 (2016) added the topic </a:t>
            </a:r>
            <a:r>
              <a:rPr lang="en-GB" sz="1200" i="1" kern="1200" dirty="0">
                <a:solidFill>
                  <a:schemeClr val="tx1"/>
                </a:solidFill>
                <a:effectLst/>
                <a:latin typeface="+mn-lt"/>
                <a:ea typeface="+mn-ea"/>
                <a:cs typeface="+mn-cs"/>
              </a:rPr>
              <a:t>Focused revision of ISPM 12 (</a:t>
            </a:r>
            <a:r>
              <a:rPr lang="en-GB" sz="1200" kern="1200" dirty="0">
                <a:solidFill>
                  <a:schemeClr val="tx1"/>
                </a:solidFill>
                <a:effectLst/>
                <a:latin typeface="+mn-lt"/>
                <a:ea typeface="+mn-ea"/>
                <a:cs typeface="+mn-cs"/>
              </a:rPr>
              <a:t>Phytosanitary certificates</a:t>
            </a:r>
            <a:r>
              <a:rPr lang="en-GB" sz="1200" i="1" kern="1200" dirty="0">
                <a:solidFill>
                  <a:schemeClr val="tx1"/>
                </a:solidFill>
                <a:effectLst/>
                <a:latin typeface="+mn-lt"/>
                <a:ea typeface="+mn-ea"/>
                <a:cs typeface="+mn-cs"/>
              </a:rPr>
              <a:t>) in relation to re-export</a:t>
            </a:r>
            <a:r>
              <a:rPr lang="en-GB" sz="1200" kern="1200" dirty="0">
                <a:solidFill>
                  <a:schemeClr val="tx1"/>
                </a:solidFill>
                <a:effectLst/>
                <a:latin typeface="+mn-lt"/>
                <a:ea typeface="+mn-ea"/>
                <a:cs typeface="+mn-cs"/>
              </a:rPr>
              <a:t> (2015-011) with priority 2.</a:t>
            </a:r>
            <a:endParaRPr lang="fr-FR" sz="1200"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2018-02 SC approved Specification 67 (</a:t>
            </a:r>
            <a:r>
              <a:rPr lang="en-GB" sz="1200" i="1" kern="1200" dirty="0">
                <a:solidFill>
                  <a:schemeClr val="tx1"/>
                </a:solidFill>
                <a:effectLst/>
                <a:latin typeface="+mn-lt"/>
                <a:ea typeface="+mn-ea"/>
                <a:cs typeface="+mn-cs"/>
              </a:rPr>
              <a:t>Focused revision of ISPM 12 (</a:t>
            </a:r>
            <a:r>
              <a:rPr lang="en-GB" sz="1200" kern="1200" dirty="0">
                <a:solidFill>
                  <a:schemeClr val="tx1"/>
                </a:solidFill>
                <a:effectLst/>
                <a:latin typeface="+mn-lt"/>
                <a:ea typeface="+mn-ea"/>
                <a:cs typeface="+mn-cs"/>
              </a:rPr>
              <a:t>Phytosanitary certificates</a:t>
            </a:r>
            <a:r>
              <a:rPr lang="en-GB" sz="1200" i="1" kern="1200" dirty="0">
                <a:solidFill>
                  <a:schemeClr val="tx1"/>
                </a:solidFill>
                <a:effectLst/>
                <a:latin typeface="+mn-lt"/>
                <a:ea typeface="+mn-ea"/>
                <a:cs typeface="+mn-cs"/>
              </a:rPr>
              <a:t>) in relation to re-export</a:t>
            </a:r>
            <a:r>
              <a:rPr lang="en-GB"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2019-12 Expert working group met and drafted the standard.</a:t>
            </a:r>
            <a:endParaRPr lang="fr-FR" sz="1200"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2020-04 SC revised the draft via Online Comment System (to replace the cancelled 2020-05 SC meeting) and approved it for first consultation via e-decision (2020_eSC_May_18), also agreeing to include some ink amendments beyond the scope of the focused revision of ISPM 12 in relation to re-export, to correct the terminology and improve consistency within the standard.</a:t>
            </a:r>
          </a:p>
          <a:p>
            <a:endParaRPr lang="en-GB" sz="1200" kern="1200" dirty="0">
              <a:solidFill>
                <a:schemeClr val="tx1"/>
              </a:solidFill>
              <a:effectLst/>
              <a:latin typeface="+mn-lt"/>
              <a:ea typeface="+mn-ea"/>
              <a:cs typeface="+mn-cs"/>
            </a:endParaRPr>
          </a:p>
          <a:p>
            <a:pPr indent="-456514">
              <a:spcAft>
                <a:spcPts val="600"/>
              </a:spcAft>
            </a:pPr>
            <a:r>
              <a:rPr lang="en-GB" altLang="ja-JP" sz="1200" kern="1200" dirty="0">
                <a:solidFill>
                  <a:srgbClr val="FF0000"/>
                </a:solidFill>
                <a:effectLst/>
                <a:latin typeface="+mn-lt"/>
                <a:ea typeface="+mn-ea"/>
                <a:cs typeface="+mn-cs"/>
              </a:rPr>
              <a:t>The</a:t>
            </a:r>
            <a:r>
              <a:rPr lang="en-GB" altLang="ja-JP" sz="1200" kern="1200" baseline="0" dirty="0">
                <a:solidFill>
                  <a:srgbClr val="FF0000"/>
                </a:solidFill>
                <a:effectLst/>
                <a:latin typeface="+mn-lt"/>
                <a:ea typeface="+mn-ea"/>
                <a:cs typeface="+mn-cs"/>
              </a:rPr>
              <a:t> f</a:t>
            </a:r>
            <a:r>
              <a:rPr lang="en-GB" altLang="ja-JP" sz="1200" kern="1200" dirty="0">
                <a:solidFill>
                  <a:srgbClr val="FF0000"/>
                </a:solidFill>
                <a:effectLst/>
                <a:latin typeface="+mn-lt"/>
                <a:ea typeface="+mn-ea"/>
                <a:cs typeface="+mn-cs"/>
              </a:rPr>
              <a:t>irst consultation took place</a:t>
            </a:r>
            <a:r>
              <a:rPr lang="en-GB" altLang="ja-JP" sz="1200" kern="1200" baseline="0" dirty="0">
                <a:solidFill>
                  <a:srgbClr val="FF0000"/>
                </a:solidFill>
                <a:effectLst/>
                <a:latin typeface="+mn-lt"/>
                <a:ea typeface="+mn-ea"/>
                <a:cs typeface="+mn-cs"/>
              </a:rPr>
              <a:t> from 1 July to 30 September 2020. The draft ISPM received 217 comments.</a:t>
            </a:r>
          </a:p>
          <a:p>
            <a:pPr indent="-456514">
              <a:spcAft>
                <a:spcPts val="600"/>
              </a:spcAft>
            </a:pPr>
            <a:endParaRPr lang="en-GB" altLang="ja-JP" sz="1200" kern="1200" baseline="0" dirty="0">
              <a:solidFill>
                <a:srgbClr val="FF0000"/>
              </a:solidFill>
              <a:effectLst/>
              <a:latin typeface="+mn-lt"/>
              <a:ea typeface="+mn-ea"/>
              <a:cs typeface="+mn-cs"/>
            </a:endParaRPr>
          </a:p>
          <a:p>
            <a:pPr indent="-456514">
              <a:spcAft>
                <a:spcPts val="600"/>
              </a:spcAft>
            </a:pPr>
            <a:r>
              <a:rPr lang="en-GB" altLang="ja-JP" sz="1200" kern="1200" baseline="0" dirty="0">
                <a:solidFill>
                  <a:srgbClr val="FF0000"/>
                </a:solidFill>
                <a:effectLst/>
                <a:latin typeface="+mn-lt"/>
                <a:ea typeface="+mn-ea"/>
                <a:cs typeface="+mn-cs"/>
              </a:rPr>
              <a:t>The </a:t>
            </a:r>
            <a:r>
              <a:rPr lang="en-US" sz="1200" dirty="0">
                <a:solidFill>
                  <a:srgbClr val="FF0000"/>
                </a:solidFill>
                <a:cs typeface="Arial" pitchFamily="34" charset="0"/>
              </a:rPr>
              <a:t>Standards Committee Working</a:t>
            </a:r>
            <a:r>
              <a:rPr lang="en-US" sz="1200" baseline="0" dirty="0">
                <a:solidFill>
                  <a:srgbClr val="FF0000"/>
                </a:solidFill>
                <a:cs typeface="Arial" pitchFamily="34" charset="0"/>
              </a:rPr>
              <a:t> Group</a:t>
            </a:r>
            <a:r>
              <a:rPr lang="en-US" sz="1200" dirty="0">
                <a:solidFill>
                  <a:srgbClr val="FF0000"/>
                </a:solidFill>
                <a:cs typeface="Arial" pitchFamily="34" charset="0"/>
              </a:rPr>
              <a:t> (SC-7) through an OCS review and then </a:t>
            </a:r>
            <a:r>
              <a:rPr lang="en-GB" altLang="ja-JP" sz="1200" kern="1200" baseline="0" dirty="0">
                <a:solidFill>
                  <a:srgbClr val="FF0000"/>
                </a:solidFill>
                <a:effectLst/>
                <a:latin typeface="+mn-lt"/>
                <a:ea typeface="+mn-ea"/>
                <a:cs typeface="+mn-cs"/>
              </a:rPr>
              <a:t>at its May 2021 meeting reviewed the comments received from first consultation and revised the draft ISPM.</a:t>
            </a:r>
          </a:p>
          <a:p>
            <a:pPr indent="-456514">
              <a:spcAft>
                <a:spcPts val="600"/>
              </a:spcAft>
            </a:pPr>
            <a:endParaRPr lang="en-GB" altLang="ja-JP" sz="1200" kern="1200" baseline="0" dirty="0">
              <a:solidFill>
                <a:srgbClr val="FF0000"/>
              </a:solidFill>
              <a:effectLst/>
              <a:latin typeface="+mn-lt"/>
              <a:ea typeface="+mn-ea"/>
              <a:cs typeface="+mn-cs"/>
            </a:endParaRPr>
          </a:p>
          <a:p>
            <a:pPr indent="-456514">
              <a:spcAft>
                <a:spcPts val="600"/>
              </a:spcAft>
            </a:pPr>
            <a:r>
              <a:rPr lang="en-GB" altLang="ja-JP" sz="1200" kern="1200" baseline="0" dirty="0">
                <a:solidFill>
                  <a:srgbClr val="FF0000"/>
                </a:solidFill>
                <a:effectLst/>
                <a:latin typeface="+mn-lt"/>
                <a:ea typeface="+mn-ea"/>
                <a:cs typeface="+mn-cs"/>
              </a:rPr>
              <a:t>The second consultation is taking place from 1 July to 30 September 2021.</a:t>
            </a:r>
            <a:endParaRPr lang="fr-FR" sz="1200" kern="1200" dirty="0">
              <a:solidFill>
                <a:srgbClr val="FF0000"/>
              </a:solidFill>
              <a:effectLst/>
              <a:latin typeface="+mn-lt"/>
              <a:ea typeface="+mn-ea"/>
              <a:cs typeface="+mn-cs"/>
            </a:endParaRPr>
          </a:p>
          <a:p>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2</a:t>
            </a:fld>
            <a:endParaRPr lang="en-US"/>
          </a:p>
        </p:txBody>
      </p:sp>
    </p:spTree>
    <p:extLst>
      <p:ext uri="{BB962C8B-B14F-4D97-AF65-F5344CB8AC3E}">
        <p14:creationId xmlns:p14="http://schemas.microsoft.com/office/powerpoint/2010/main" val="327847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3</a:t>
            </a:fld>
            <a:endParaRPr lang="en-US"/>
          </a:p>
        </p:txBody>
      </p:sp>
    </p:spTree>
    <p:extLst>
      <p:ext uri="{BB962C8B-B14F-4D97-AF65-F5344CB8AC3E}">
        <p14:creationId xmlns:p14="http://schemas.microsoft.com/office/powerpoint/2010/main" val="264476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4</a:t>
            </a:fld>
            <a:endParaRPr lang="en-US"/>
          </a:p>
        </p:txBody>
      </p:sp>
    </p:spTree>
    <p:extLst>
      <p:ext uri="{BB962C8B-B14F-4D97-AF65-F5344CB8AC3E}">
        <p14:creationId xmlns:p14="http://schemas.microsoft.com/office/powerpoint/2010/main" val="414819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5</a:t>
            </a:fld>
            <a:endParaRPr lang="en-US"/>
          </a:p>
        </p:txBody>
      </p:sp>
    </p:spTree>
    <p:extLst>
      <p:ext uri="{BB962C8B-B14F-4D97-AF65-F5344CB8AC3E}">
        <p14:creationId xmlns:p14="http://schemas.microsoft.com/office/powerpoint/2010/main" val="90321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6</a:t>
            </a:fld>
            <a:endParaRPr lang="en-US"/>
          </a:p>
        </p:txBody>
      </p:sp>
    </p:spTree>
    <p:extLst>
      <p:ext uri="{BB962C8B-B14F-4D97-AF65-F5344CB8AC3E}">
        <p14:creationId xmlns:p14="http://schemas.microsoft.com/office/powerpoint/2010/main" val="12412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7</a:t>
            </a:fld>
            <a:endParaRPr lang="en-US"/>
          </a:p>
        </p:txBody>
      </p:sp>
    </p:spTree>
    <p:extLst>
      <p:ext uri="{BB962C8B-B14F-4D97-AF65-F5344CB8AC3E}">
        <p14:creationId xmlns:p14="http://schemas.microsoft.com/office/powerpoint/2010/main" val="357154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200" y="3810000"/>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dirty="0"/>
              <a:t>Picture</a:t>
            </a:r>
          </a:p>
        </p:txBody>
      </p:sp>
      <p:sp>
        <p:nvSpPr>
          <p:cNvPr id="4" name="Title 1"/>
          <p:cNvSpPr>
            <a:spLocks noGrp="1"/>
          </p:cNvSpPr>
          <p:nvPr>
            <p:ph type="ctrTitle" hasCustomPrompt="1"/>
          </p:nvPr>
        </p:nvSpPr>
        <p:spPr>
          <a:xfrm>
            <a:off x="-1200" y="2057400"/>
            <a:ext cx="12192000" cy="1066800"/>
          </a:xfrm>
          <a:prstGeom prst="rect">
            <a:avLst/>
          </a:prstGeom>
          <a:noFill/>
        </p:spPr>
        <p:txBody>
          <a:bodyPr lIns="1224000" tIns="46800" rIns="1224000" bIns="0" anchor="t" anchorCtr="0"/>
          <a:lstStyle>
            <a:lvl1pPr algn="l">
              <a:defRPr sz="3800">
                <a:solidFill>
                  <a:srgbClr val="00825F"/>
                </a:solidFill>
              </a:defRPr>
            </a:lvl1pPr>
          </a:lstStyle>
          <a:p>
            <a:r>
              <a:rPr lang="en-US" dirty="0"/>
              <a:t>Click to edit Master title style </a:t>
            </a:r>
            <a:br>
              <a:rPr lang="en-US" dirty="0"/>
            </a:br>
            <a:r>
              <a:rPr lang="en-US" dirty="0"/>
              <a:t>Long title in two lines</a:t>
            </a:r>
          </a:p>
        </p:txBody>
      </p:sp>
      <p:sp>
        <p:nvSpPr>
          <p:cNvPr id="5" name="Subtitle 2"/>
          <p:cNvSpPr>
            <a:spLocks noGrp="1"/>
          </p:cNvSpPr>
          <p:nvPr>
            <p:ph type="subTitle" idx="1"/>
          </p:nvPr>
        </p:nvSpPr>
        <p:spPr>
          <a:xfrm>
            <a:off x="-4513" y="339587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dirty="0"/>
              <a:t>Click to edit </a:t>
            </a:r>
            <a:br>
              <a:rPr lang="en-US" dirty="0"/>
            </a:br>
            <a:r>
              <a:rPr lang="en-US" dirty="0"/>
              <a:t>Thank you</a:t>
            </a:r>
          </a:p>
        </p:txBody>
      </p:sp>
      <p:sp>
        <p:nvSpPr>
          <p:cNvPr id="2" name="Rectangle 1">
            <a:extLst>
              <a:ext uri="{FF2B5EF4-FFF2-40B4-BE49-F238E27FC236}">
                <a16:creationId xmlns:a16="http://schemas.microsoft.com/office/drawing/2014/main" xmlns=""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xmlns=""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xmlns=""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a:extLst>
              <a:ext uri="{FF2B5EF4-FFF2-40B4-BE49-F238E27FC236}">
                <a16:creationId xmlns:a16="http://schemas.microsoft.com/office/drawing/2014/main" xmlns=""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xmlns=""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xmlns=""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xmlns=""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9637" y="2638708"/>
            <a:ext cx="10363200" cy="960107"/>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435358" y="3599800"/>
            <a:ext cx="10308118" cy="1752600"/>
          </a:xfrm>
          <a:prstGeom prst="rect">
            <a:avLst/>
          </a:prstGeom>
        </p:spPr>
        <p:txBody>
          <a:bodyPr/>
          <a:lstStyle>
            <a:lvl1pPr marL="0" indent="0" algn="l">
              <a:buNone/>
              <a:defRPr>
                <a:solidFill>
                  <a:schemeClr val="tx1">
                    <a:tint val="75000"/>
                  </a:schemeClr>
                </a:solidFill>
              </a:defRPr>
            </a:lvl1pPr>
            <a:lvl2pPr marL="519012" indent="0" algn="ctr">
              <a:buNone/>
              <a:defRPr>
                <a:solidFill>
                  <a:schemeClr val="tx1">
                    <a:tint val="75000"/>
                  </a:schemeClr>
                </a:solidFill>
              </a:defRPr>
            </a:lvl2pPr>
            <a:lvl3pPr marL="1038024" indent="0" algn="ctr">
              <a:buNone/>
              <a:defRPr>
                <a:solidFill>
                  <a:schemeClr val="tx1">
                    <a:tint val="75000"/>
                  </a:schemeClr>
                </a:solidFill>
              </a:defRPr>
            </a:lvl3pPr>
            <a:lvl4pPr marL="1557036" indent="0" algn="ctr">
              <a:buNone/>
              <a:defRPr>
                <a:solidFill>
                  <a:schemeClr val="tx1">
                    <a:tint val="75000"/>
                  </a:schemeClr>
                </a:solidFill>
              </a:defRPr>
            </a:lvl4pPr>
            <a:lvl5pPr marL="2076047" indent="0" algn="ctr">
              <a:buNone/>
              <a:defRPr>
                <a:solidFill>
                  <a:schemeClr val="tx1">
                    <a:tint val="75000"/>
                  </a:schemeClr>
                </a:solidFill>
              </a:defRPr>
            </a:lvl5pPr>
            <a:lvl6pPr marL="2595059" indent="0" algn="ctr">
              <a:buNone/>
              <a:defRPr>
                <a:solidFill>
                  <a:schemeClr val="tx1">
                    <a:tint val="75000"/>
                  </a:schemeClr>
                </a:solidFill>
              </a:defRPr>
            </a:lvl6pPr>
            <a:lvl7pPr marL="3114071" indent="0" algn="ctr">
              <a:buNone/>
              <a:defRPr>
                <a:solidFill>
                  <a:schemeClr val="tx1">
                    <a:tint val="75000"/>
                  </a:schemeClr>
                </a:solidFill>
              </a:defRPr>
            </a:lvl7pPr>
            <a:lvl8pPr marL="3633083" indent="0" algn="ctr">
              <a:buNone/>
              <a:defRPr>
                <a:solidFill>
                  <a:schemeClr val="tx1">
                    <a:tint val="75000"/>
                  </a:schemeClr>
                </a:solidFill>
              </a:defRPr>
            </a:lvl8pPr>
            <a:lvl9pPr marL="415209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059489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9898" y="1036993"/>
            <a:ext cx="10506350" cy="11430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61966" y="2362558"/>
            <a:ext cx="10454285" cy="3466710"/>
          </a:xfrm>
          <a:prstGeom prst="rect">
            <a:avLst/>
          </a:prstGeom>
        </p:spPr>
        <p:txBody>
          <a:bodyPr/>
          <a:lstStyle>
            <a:lvl1pPr>
              <a:defRPr sz="2903" baseline="0"/>
            </a:lvl1pPr>
            <a:lvl2pPr>
              <a:defRPr sz="2613"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7879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emf"/><Relationship Id="rId4" Type="http://schemas.openxmlformats.org/officeDocument/2006/relationships/slideLayout" Target="../slideLayouts/slideLayout6.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a16="http://schemas.microsoft.com/office/drawing/2014/main" xmlns="" id="{F5941514-6A3A-7E4E-8480-6FB87E586C6C}"/>
              </a:ext>
            </a:extLst>
          </p:cNvPr>
          <p:cNvPicPr>
            <a:picLocks noChangeAspect="1"/>
          </p:cNvPicPr>
          <p:nvPr userDrawn="1"/>
        </p:nvPicPr>
        <p:blipFill rotWithShape="1">
          <a:blip r:embed="rId5"/>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xmlns="" id="{24D43C4A-D199-2340-A53A-D845A4878334}"/>
              </a:ext>
            </a:extLst>
          </p:cNvPr>
          <p:cNvPicPr>
            <a:picLocks noChangeAspect="1"/>
          </p:cNvPicPr>
          <p:nvPr userDrawn="1"/>
        </p:nvPicPr>
        <p:blipFill>
          <a:blip r:embed="rId6"/>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xmlns=""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 id="2147483954" r:id="rId2"/>
  </p:sldLayoutIdLst>
  <p:hf hdr="0" dt="0"/>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a16="http://schemas.microsoft.com/office/drawing/2014/main" xmlns=""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xmlns=""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ar-EG" sz="1400" dirty="0" smtClean="0">
                <a:effectLst>
                  <a:outerShdw blurRad="38100" dist="38100" dir="2700000" algn="tl">
                    <a:srgbClr val="000000">
                      <a:alpha val="43137"/>
                    </a:srgbClr>
                  </a:outerShdw>
                </a:effectLst>
              </a:rPr>
              <a:t>مشروع المعيار الدولي لتدابير الصحة النباتية: مراجعة تركيزية للمعيار الدولي رقم 12 (شهادات الصحة النباتية) فيما يتعلق بإعادة التصدير (2015/11)</a:t>
            </a:r>
            <a:endParaRPr lang="en-US" dirty="0">
              <a:solidFill>
                <a:srgbClr val="00825F"/>
              </a:solidFill>
            </a:endParaRPr>
          </a:p>
        </p:txBody>
      </p:sp>
      <p:pic>
        <p:nvPicPr>
          <p:cNvPr id="10" name="Immagine 9">
            <a:extLst>
              <a:ext uri="{FF2B5EF4-FFF2-40B4-BE49-F238E27FC236}">
                <a16:creationId xmlns:a16="http://schemas.microsoft.com/office/drawing/2014/main" xmlns="" id="{7234DD0C-95AB-7940-8105-0A1AE1800F5F}"/>
              </a:ext>
            </a:extLst>
          </p:cNvPr>
          <p:cNvPicPr>
            <a:picLocks noChangeAspect="1"/>
          </p:cNvPicPr>
          <p:nvPr userDrawn="1"/>
        </p:nvPicPr>
        <p:blipFill rotWithShape="1">
          <a:blip r:embed="rId9"/>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xmlns="" id="{2C4EF50D-19C0-874B-B58B-28F04C603057}"/>
              </a:ext>
            </a:extLst>
          </p:cNvPr>
          <p:cNvPicPr>
            <a:picLocks noChangeAspect="1"/>
          </p:cNvPicPr>
          <p:nvPr userDrawn="1"/>
        </p:nvPicPr>
        <p:blipFill>
          <a:blip r:embed="rId10"/>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xmlns=""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Box 1">
            <a:extLst>
              <a:ext uri="{FF2B5EF4-FFF2-40B4-BE49-F238E27FC236}">
                <a16:creationId xmlns:a16="http://schemas.microsoft.com/office/drawing/2014/main" xmlns="" id="{1EBFC24B-5A00-3A48-A356-A78F1A7ABB14}"/>
              </a:ext>
            </a:extLst>
          </p:cNvPr>
          <p:cNvSpPr txBox="1"/>
          <p:nvPr userDrawn="1"/>
        </p:nvSpPr>
        <p:spPr>
          <a:xfrm>
            <a:off x="10287000" y="6413091"/>
            <a:ext cx="1905000" cy="353943"/>
          </a:xfrm>
          <a:prstGeom prst="rect">
            <a:avLst/>
          </a:prstGeom>
        </p:spPr>
        <p:txBody>
          <a:bodyPr wrap="square" lIns="540000" tIns="0" rIns="360000" rtlCol="0" anchor="t" anchorCtr="0">
            <a:spAutoFit/>
          </a:bodyPr>
          <a:lstStyle/>
          <a:p>
            <a:fld id="{B782F2B3-BF2A-3042-AED2-C560A5FC06BC}" type="slidenum">
              <a:rPr lang="x-none" sz="2000" smtClean="0">
                <a:solidFill>
                  <a:srgbClr val="A81E3B"/>
                </a:solidFill>
              </a:rPr>
              <a:t>‹N›</a:t>
            </a:fld>
            <a:r>
              <a:rPr lang="it-IT" sz="2000" dirty="0" smtClean="0">
                <a:solidFill>
                  <a:srgbClr val="A81E3B"/>
                </a:solidFill>
              </a:rPr>
              <a:t>/8</a:t>
            </a:r>
            <a:endParaRPr lang="x-none" dirty="0">
              <a:solidFill>
                <a:srgbClr val="A81E3B"/>
              </a:solidFill>
            </a:endParaRPr>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 id="2147483956" r:id="rId5"/>
    <p:sldLayoutId id="2147483957"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yellow flower with green leaves&#10;&#10;Description automatically generated with low confidence">
            <a:extLst>
              <a:ext uri="{FF2B5EF4-FFF2-40B4-BE49-F238E27FC236}">
                <a16:creationId xmlns:a16="http://schemas.microsoft.com/office/drawing/2014/main" xmlns="" id="{81B27332-5712-094F-8972-6FC711E18B0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96" b="2296"/>
          <a:stretch/>
        </p:blipFill>
        <p:spPr/>
      </p:pic>
      <p:sp>
        <p:nvSpPr>
          <p:cNvPr id="7" name="Title 6">
            <a:extLst>
              <a:ext uri="{FF2B5EF4-FFF2-40B4-BE49-F238E27FC236}">
                <a16:creationId xmlns:a16="http://schemas.microsoft.com/office/drawing/2014/main" xmlns="" id="{7F00055F-E0E9-4F4D-B87B-8E8D531A57DF}"/>
              </a:ext>
            </a:extLst>
          </p:cNvPr>
          <p:cNvSpPr>
            <a:spLocks noGrp="1"/>
          </p:cNvSpPr>
          <p:nvPr>
            <p:ph type="ctrTitle"/>
          </p:nvPr>
        </p:nvSpPr>
        <p:spPr>
          <a:xfrm>
            <a:off x="-1200" y="1600200"/>
            <a:ext cx="12192000" cy="1066800"/>
          </a:xfrm>
        </p:spPr>
        <p:txBody>
          <a:bodyPr/>
          <a:lstStyle/>
          <a:p>
            <a:r>
              <a:rPr lang="ar-EG" sz="4000" dirty="0">
                <a:effectLst>
                  <a:outerShdw blurRad="38100" dist="38100" dir="2700000" algn="tl">
                    <a:srgbClr val="000000">
                      <a:alpha val="43137"/>
                    </a:srgbClr>
                  </a:outerShdw>
                </a:effectLst>
              </a:rPr>
              <a:t>مشروع المعيار الدولي لتدابير الصحة النباتية: مراجعة تركيزية للمعيار الدولي رقم 12 (شهادات الصحة النباتية) فيما يتعلق بإعادة التصدير (2015/11)</a:t>
            </a:r>
            <a:endParaRPr lang="x-none" dirty="0"/>
          </a:p>
        </p:txBody>
      </p:sp>
    </p:spTree>
    <p:extLst>
      <p:ext uri="{BB962C8B-B14F-4D97-AF65-F5344CB8AC3E}">
        <p14:creationId xmlns:p14="http://schemas.microsoft.com/office/powerpoint/2010/main" val="251853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ar-EG" sz="3333" b="1" dirty="0"/>
              <a:t>خلفيـــــــة</a:t>
            </a:r>
            <a:endParaRPr lang="en-US" sz="3333" b="1" dirty="0"/>
          </a:p>
        </p:txBody>
      </p:sp>
      <p:sp>
        <p:nvSpPr>
          <p:cNvPr id="2" name="Ellipse 1"/>
          <p:cNvSpPr/>
          <p:nvPr/>
        </p:nvSpPr>
        <p:spPr>
          <a:xfrm>
            <a:off x="6495683" y="4910667"/>
            <a:ext cx="3981817" cy="1058333"/>
          </a:xfrm>
          <a:prstGeom prst="ellipse">
            <a:avLst/>
          </a:prstGeom>
          <a:solidFill>
            <a:schemeClr val="bg1"/>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EG" sz="2167" b="1" dirty="0">
                <a:ln w="0"/>
                <a:solidFill>
                  <a:schemeClr val="tx1"/>
                </a:solidFill>
              </a:rPr>
              <a:t>تم مراجعة 217 تعليق</a:t>
            </a:r>
            <a:endParaRPr lang="fr-FR" sz="2167" b="1" dirty="0">
              <a:ln w="0"/>
              <a:solidFill>
                <a:schemeClr val="tx1"/>
              </a:solidFill>
            </a:endParaRPr>
          </a:p>
        </p:txBody>
      </p:sp>
      <p:sp>
        <p:nvSpPr>
          <p:cNvPr id="3" name="Flèche courbée vers la gauche 2"/>
          <p:cNvSpPr/>
          <p:nvPr/>
        </p:nvSpPr>
        <p:spPr>
          <a:xfrm>
            <a:off x="10477502" y="4677833"/>
            <a:ext cx="836083" cy="92075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4000">
              <a:solidFill>
                <a:schemeClr val="tx1"/>
              </a:solidFill>
            </a:endParaRPr>
          </a:p>
        </p:txBody>
      </p:sp>
      <p:sp>
        <p:nvSpPr>
          <p:cNvPr id="7" name="Rectangle à coins arrondis 6"/>
          <p:cNvSpPr/>
          <p:nvPr/>
        </p:nvSpPr>
        <p:spPr>
          <a:xfrm>
            <a:off x="639572" y="5005917"/>
            <a:ext cx="4249930" cy="84666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EG" sz="2167" b="1" dirty="0">
                <a:solidFill>
                  <a:schemeClr val="tx1"/>
                </a:solidFill>
              </a:rPr>
              <a:t>مداولة ثانية</a:t>
            </a:r>
            <a:endParaRPr lang="ru-RU" sz="2167" b="1" dirty="0">
              <a:solidFill>
                <a:schemeClr val="tx1"/>
              </a:solidFill>
            </a:endParaRPr>
          </a:p>
          <a:p>
            <a:pPr lvl="0" algn="r" rtl="1"/>
            <a:r>
              <a:rPr lang="ar-EG" sz="1833" dirty="0">
                <a:solidFill>
                  <a:schemeClr val="tx1"/>
                </a:solidFill>
              </a:rPr>
              <a:t>من 1 يوليو إلى 30 سبتمبر 2020</a:t>
            </a:r>
            <a:endParaRPr lang="ru-RU" sz="1833" dirty="0">
              <a:solidFill>
                <a:schemeClr val="tx1"/>
              </a:solidFill>
            </a:endParaRPr>
          </a:p>
        </p:txBody>
      </p:sp>
      <p:sp>
        <p:nvSpPr>
          <p:cNvPr id="8" name="Flèche gauche 7"/>
          <p:cNvSpPr/>
          <p:nvPr/>
        </p:nvSpPr>
        <p:spPr>
          <a:xfrm>
            <a:off x="4980343" y="5196417"/>
            <a:ext cx="1316180" cy="40216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0"/>
          </a:p>
        </p:txBody>
      </p:sp>
      <p:graphicFrame>
        <p:nvGraphicFramePr>
          <p:cNvPr id="6" name="Схема 8">
            <a:extLst>
              <a:ext uri="{FF2B5EF4-FFF2-40B4-BE49-F238E27FC236}">
                <a16:creationId xmlns:a16="http://schemas.microsoft.com/office/drawing/2014/main" xmlns="" id="{E484A0EA-5BEC-47FC-A309-C163DBC1B9D4}"/>
              </a:ext>
            </a:extLst>
          </p:cNvPr>
          <p:cNvGraphicFramePr/>
          <p:nvPr>
            <p:extLst>
              <p:ext uri="{D42A27DB-BD31-4B8C-83A1-F6EECF244321}">
                <p14:modId xmlns:p14="http://schemas.microsoft.com/office/powerpoint/2010/main" val="1606183637"/>
              </p:ext>
            </p:extLst>
          </p:nvPr>
        </p:nvGraphicFramePr>
        <p:xfrm>
          <a:off x="639572" y="1447800"/>
          <a:ext cx="10866628" cy="5286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923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a:off x="5873302" y="4061859"/>
            <a:ext cx="349250" cy="468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 name="Rectangle à coins arrondis 2"/>
          <p:cNvSpPr/>
          <p:nvPr/>
        </p:nvSpPr>
        <p:spPr>
          <a:xfrm>
            <a:off x="381000" y="1295400"/>
            <a:ext cx="11338398" cy="57648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ar-EG" sz="2667" b="1" dirty="0"/>
              <a:t>سلع لا يتم معالجتها لتغيير طبيعتها</a:t>
            </a:r>
            <a:endParaRPr lang="en-US" sz="2667" b="1" dirty="0"/>
          </a:p>
        </p:txBody>
      </p:sp>
      <p:sp>
        <p:nvSpPr>
          <p:cNvPr id="10" name="Rectangle à coins arrondis 9"/>
          <p:cNvSpPr/>
          <p:nvPr/>
        </p:nvSpPr>
        <p:spPr>
          <a:xfrm>
            <a:off x="380999" y="2091851"/>
            <a:ext cx="11333857" cy="2022998"/>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ar-EG" sz="2000" dirty="0"/>
              <a:t>تم استخدام عبارة "تمت معالجتها لتغيير طبيعتها" في النسختين السابقتين من المعيار الدولي لتدابير الصحة النباتية رقم 12 (2001 و2011) دون تقديم مزيد من الإرشادات، وتم ادراج كلمة "الطبيعة" في تعريف المنتجات النباتية وأيضًا استخدام موجز للسلع. في المعيار الدولي رقم 32 (تصنيف السلع حسب مخاطر الآفات). ومع ذلك، نظرًا لاستلام 9 تعليقات من 6 دول تطلب الأمر مزيدًا من الإرشادات حول هذه المسألة، تمت إضافة هامش في القسم 6.1 (اعتبارات إصدار شهادة الصحة النباتية لإعادة التصدير) للمشروع المنقح من المعيار الدولي رقم 12.</a:t>
            </a:r>
            <a:endParaRPr lang="en-US" sz="2000" dirty="0"/>
          </a:p>
        </p:txBody>
      </p:sp>
      <p:sp>
        <p:nvSpPr>
          <p:cNvPr id="11" name="Rectangle à coins arrondis 10"/>
          <p:cNvSpPr/>
          <p:nvPr/>
        </p:nvSpPr>
        <p:spPr>
          <a:xfrm>
            <a:off x="381000" y="4599516"/>
            <a:ext cx="11338398" cy="1752172"/>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ar-EG" sz="3000" b="1" dirty="0">
                <a:solidFill>
                  <a:srgbClr val="FF0000"/>
                </a:solidFill>
              </a:rPr>
              <a:t>إضافة هامش إلى القسم 6.1</a:t>
            </a:r>
            <a:r>
              <a:rPr lang="ar-EG" sz="3000" dirty="0">
                <a:solidFill>
                  <a:srgbClr val="FF0000"/>
                </a:solidFill>
              </a:rPr>
              <a:t>: "المقياس الحاسم للحكم على ما إذا كان النبات مصنع أم منتج نباتي أم مادة أخرى قد تمت معالجتها لتغيير طبيعتها هو التصنيف المستخدم في متطلبات استيراد الصحة النباتية لبلد المقصد. إذا كانت متطلبات استيراد الصحة النباتية للسلعة غير المجهزة والسلعة المعالجة متطابقة، فقد يتم إصدار شهادة الصحة النباتية لإعادة التصدير".</a:t>
            </a:r>
            <a:endParaRPr lang="en-US" sz="3000" dirty="0">
              <a:solidFill>
                <a:srgbClr val="FF0000"/>
              </a:solidFill>
            </a:endParaRPr>
          </a:p>
        </p:txBody>
      </p:sp>
      <p:sp>
        <p:nvSpPr>
          <p:cNvPr id="8" name="Title 1"/>
          <p:cNvSpPr txBox="1">
            <a:spLocks/>
          </p:cNvSpPr>
          <p:nvPr/>
        </p:nvSpPr>
        <p:spPr>
          <a:xfrm>
            <a:off x="1" y="-15791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ar-EG" sz="3333" b="1" dirty="0"/>
              <a:t>التعليقات والتغييرات الرئيسية (1/3)</a:t>
            </a:r>
            <a:endParaRPr lang="en-US" sz="3333" b="1" dirty="0"/>
          </a:p>
        </p:txBody>
      </p:sp>
    </p:spTree>
    <p:extLst>
      <p:ext uri="{BB962C8B-B14F-4D97-AF65-F5344CB8AC3E}">
        <p14:creationId xmlns:p14="http://schemas.microsoft.com/office/powerpoint/2010/main" val="409933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a:off x="5875572" y="4490241"/>
            <a:ext cx="349250" cy="805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 name="Rectangle à coins arrondis 2"/>
          <p:cNvSpPr/>
          <p:nvPr/>
        </p:nvSpPr>
        <p:spPr>
          <a:xfrm>
            <a:off x="381000" y="1524000"/>
            <a:ext cx="11338398" cy="496053"/>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ar-EG" sz="2200" b="1" dirty="0"/>
              <a:t>شهادات الصحة النباتية الإلكترونية</a:t>
            </a:r>
            <a:endParaRPr lang="en-US" sz="2200" b="1" dirty="0"/>
          </a:p>
        </p:txBody>
      </p:sp>
      <p:sp>
        <p:nvSpPr>
          <p:cNvPr id="10" name="Rectangle à coins arrondis 9"/>
          <p:cNvSpPr/>
          <p:nvPr/>
        </p:nvSpPr>
        <p:spPr>
          <a:xfrm>
            <a:off x="385541" y="2342799"/>
            <a:ext cx="11333857" cy="2418482"/>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rtl="1"/>
            <a:r>
              <a:rPr lang="ar-EG" sz="2200" dirty="0" smtClean="0"/>
              <a:t>4 </a:t>
            </a:r>
            <a:r>
              <a:rPr lang="ar-EG" sz="2200" dirty="0"/>
              <a:t>تعليقات فنية من بلد واحد تتعلق بالصعوبات المتصورة في تنفيذ الصياغة الحالية للمعيار الدولي رقم 12 في نظام الشهادات الإلكترونية</a:t>
            </a:r>
            <a:r>
              <a:rPr lang="en-US" sz="2200" dirty="0" err="1"/>
              <a:t>ePhyto</a:t>
            </a:r>
            <a:r>
              <a:rPr lang="en-US" sz="2200" dirty="0"/>
              <a:t> </a:t>
            </a:r>
            <a:r>
              <a:rPr lang="ar-EG" sz="2200" dirty="0"/>
              <a:t>). كما أكدت لجنة المعايير الدائمة (</a:t>
            </a:r>
            <a:r>
              <a:rPr lang="de-DE" sz="2200" dirty="0"/>
              <a:t>SC7</a:t>
            </a:r>
            <a:r>
              <a:rPr lang="ar-EG" sz="2200" dirty="0"/>
              <a:t>) أن هذا الأمر كان خارج نطاق المراجعة التركيزية التي تمت للمعيار الدولي رقم 12 فيما يتعلق بإعادة التصدير. وقد تم اقتراح أن يتم حل مثل هذه القضايا من قبل اللجنة التوجيهية للشهادات الإلكترونية</a:t>
            </a:r>
            <a:r>
              <a:rPr lang="en-US" sz="2200" dirty="0" err="1"/>
              <a:t>ePhyto</a:t>
            </a:r>
            <a:r>
              <a:rPr lang="ar-EG" sz="2200" dirty="0"/>
              <a:t>، والتي تعمل على تطوير مميزات مكافئة ومناسبة تضمن أن تكون شهادات الصحة النباتية الإلكترونية، تكون معادلة ومكافئة لتلك الشهادات التي تصدر في شكل ورقي (كما هو مذكور في القسم رقم 1.2 والملحق 1 من المعيار الدولي رقم 12).</a:t>
            </a:r>
            <a:endParaRPr lang="en-US" sz="2200" dirty="0"/>
          </a:p>
        </p:txBody>
      </p:sp>
      <p:sp>
        <p:nvSpPr>
          <p:cNvPr id="11" name="Rectangle à coins arrondis 10"/>
          <p:cNvSpPr/>
          <p:nvPr/>
        </p:nvSpPr>
        <p:spPr>
          <a:xfrm>
            <a:off x="381000" y="5394754"/>
            <a:ext cx="11338398" cy="663335"/>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ar-EG" sz="2200" b="1" dirty="0">
                <a:solidFill>
                  <a:srgbClr val="FF0000"/>
                </a:solidFill>
              </a:rPr>
              <a:t>لاتوجد تغييرات </a:t>
            </a:r>
            <a:r>
              <a:rPr lang="ar-EG" sz="2200" dirty="0">
                <a:solidFill>
                  <a:srgbClr val="FF0000"/>
                </a:solidFill>
              </a:rPr>
              <a:t>لمسودة المعيار رقم 12 الذي تم مراجعته فى ضوء شهادات الصحة النباتية الإلكترونية</a:t>
            </a:r>
            <a:endParaRPr lang="ar-EG" sz="2200" b="1" dirty="0">
              <a:solidFill>
                <a:srgbClr val="FF0000"/>
              </a:solidFill>
            </a:endParaRPr>
          </a:p>
        </p:txBody>
      </p:sp>
      <p:sp>
        <p:nvSpPr>
          <p:cNvPr id="8" name="Title 1"/>
          <p:cNvSpPr txBox="1">
            <a:spLocks/>
          </p:cNvSpPr>
          <p:nvPr/>
        </p:nvSpPr>
        <p:spPr>
          <a:xfrm>
            <a:off x="1" y="-15791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ar-EG" sz="3333" b="1" dirty="0"/>
              <a:t>التعليقات والتغييرات الرئيسية (2/3)</a:t>
            </a:r>
            <a:endParaRPr lang="en-US" sz="3333" b="1" dirty="0"/>
          </a:p>
        </p:txBody>
      </p:sp>
    </p:spTree>
    <p:extLst>
      <p:ext uri="{BB962C8B-B14F-4D97-AF65-F5344CB8AC3E}">
        <p14:creationId xmlns:p14="http://schemas.microsoft.com/office/powerpoint/2010/main" val="309052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a:off x="5949503" y="2828682"/>
            <a:ext cx="349250" cy="645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 name="Rectangle à coins arrondis 2"/>
          <p:cNvSpPr/>
          <p:nvPr/>
        </p:nvSpPr>
        <p:spPr>
          <a:xfrm>
            <a:off x="457200" y="1219200"/>
            <a:ext cx="11338398" cy="57648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ar-EG" sz="2200" b="1" dirty="0"/>
              <a:t>اعتبارات إصدار شهادة الصحة النباتية للتصدير في بعض حالات إعادة التصدير</a:t>
            </a:r>
            <a:endParaRPr lang="en-US" sz="2200" b="1" dirty="0"/>
          </a:p>
        </p:txBody>
      </p:sp>
      <p:sp>
        <p:nvSpPr>
          <p:cNvPr id="10" name="Rectangle à coins arrondis 9"/>
          <p:cNvSpPr/>
          <p:nvPr/>
        </p:nvSpPr>
        <p:spPr>
          <a:xfrm>
            <a:off x="457199" y="1964337"/>
            <a:ext cx="11333857" cy="1159043"/>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ar-EG" sz="2667" dirty="0"/>
              <a:t>وردت الفقرة الجديدة المقترحة والمضافة في نهاية القسم 6.2 على 14 تعليقًا من 12 دولة أو مجموعة دول. تم دمج تغيير ترتيب جمل الفقرة، وكذلك الصياغة الأكثر تدقيقا التي اقترحتها بعض التعليقات.</a:t>
            </a:r>
            <a:endParaRPr lang="en-US" sz="2667" dirty="0"/>
          </a:p>
        </p:txBody>
      </p:sp>
      <p:sp>
        <p:nvSpPr>
          <p:cNvPr id="11" name="Rectangle à coins arrondis 10"/>
          <p:cNvSpPr/>
          <p:nvPr/>
        </p:nvSpPr>
        <p:spPr>
          <a:xfrm>
            <a:off x="461742" y="3538587"/>
            <a:ext cx="11338398" cy="2865915"/>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rtl="1"/>
            <a:r>
              <a:rPr lang="ar-EG" sz="2500" b="1" dirty="0">
                <a:solidFill>
                  <a:srgbClr val="FF0000"/>
                </a:solidFill>
              </a:rPr>
              <a:t>الفقرة الأخيرة المعاد صياغتها من القسم 6.2:</a:t>
            </a:r>
            <a:r>
              <a:rPr lang="ar-EG" sz="2500" dirty="0">
                <a:solidFill>
                  <a:srgbClr val="FF0000"/>
                </a:solidFill>
              </a:rPr>
              <a:t> "قد يتم إرفاق مستندات مثل شهادة الصحة النباتية الأصلية أو يرفق معها نسخة معتمدة قد تحتوي على معلومات أو بيانات مكملة لشهادة الصحة النباتية للتصدير. في هذه الحالة، يمكن الإشارة إلى الإقرارات الإضافية ذات الصلة على شهادة الصحة النباتية الأصلية أو النسخة المعتمدة ورقم تلك الشهادة في خانة الإقرار الإضافي لشهادة الصحة النباتية للتصدير لإثبات الامتثال لمتطلبات استيراد الصحة النباتية الخاصة بـ بلد المقصد (مثل فحص موسم النمو، واختبار التربة) التي لا يمكن لبلد إعادة التصدير الوفاء بها أو التحقق من الإمتثال فيها".</a:t>
            </a:r>
            <a:endParaRPr lang="en-US" sz="2500" dirty="0">
              <a:solidFill>
                <a:srgbClr val="FF0000"/>
              </a:solidFill>
            </a:endParaRPr>
          </a:p>
        </p:txBody>
      </p:sp>
      <p:sp>
        <p:nvSpPr>
          <p:cNvPr id="8" name="Title 1"/>
          <p:cNvSpPr txBox="1">
            <a:spLocks/>
          </p:cNvSpPr>
          <p:nvPr/>
        </p:nvSpPr>
        <p:spPr>
          <a:xfrm>
            <a:off x="1" y="-15791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ar-EG" sz="3333" b="1" dirty="0"/>
              <a:t>التعليقات والتغييرات الرئيسية (3/3)</a:t>
            </a:r>
            <a:endParaRPr lang="en-US" sz="3333" b="1" dirty="0"/>
          </a:p>
        </p:txBody>
      </p:sp>
    </p:spTree>
    <p:extLst>
      <p:ext uri="{BB962C8B-B14F-4D97-AF65-F5344CB8AC3E}">
        <p14:creationId xmlns:p14="http://schemas.microsoft.com/office/powerpoint/2010/main" val="207551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2379466" y="1604421"/>
            <a:ext cx="7433058" cy="1440033"/>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rtl="1"/>
            <a:r>
              <a:rPr lang="ar-EG" sz="2667" b="1" dirty="0">
                <a:solidFill>
                  <a:srgbClr val="FF0000"/>
                </a:solidFill>
              </a:rPr>
              <a:t>تم إدخال تغييرات طفيفة </a:t>
            </a:r>
            <a:r>
              <a:rPr lang="ar-EG" sz="2667" dirty="0">
                <a:solidFill>
                  <a:srgbClr val="FF0000"/>
                </a:solidFill>
              </a:rPr>
              <a:t>أخرى استجابة للتعليقات التي تمت فى المداولة الأولى لتوضيح أجزاء النص من المعيار الدولي رقم 12 الذي يتناول إعادة التصدير وجعلها أكثر اتساقًا.</a:t>
            </a:r>
            <a:endParaRPr lang="en-US" sz="2667" dirty="0">
              <a:solidFill>
                <a:srgbClr val="FF0000"/>
              </a:solidFill>
            </a:endParaRPr>
          </a:p>
        </p:txBody>
      </p:sp>
      <p:sp>
        <p:nvSpPr>
          <p:cNvPr id="8" name="Title 1"/>
          <p:cNvSpPr txBox="1">
            <a:spLocks/>
          </p:cNvSpPr>
          <p:nvPr/>
        </p:nvSpPr>
        <p:spPr>
          <a:xfrm>
            <a:off x="1" y="60557"/>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ar-EG" sz="3333" b="1" dirty="0"/>
              <a:t>تعليقات وتغييرات طفيفة</a:t>
            </a:r>
            <a:endParaRPr lang="en-US" sz="3333" b="1" dirty="0"/>
          </a:p>
        </p:txBody>
      </p:sp>
      <p:sp>
        <p:nvSpPr>
          <p:cNvPr id="19" name="Rectangle à coins arrondis 18"/>
          <p:cNvSpPr/>
          <p:nvPr/>
        </p:nvSpPr>
        <p:spPr>
          <a:xfrm>
            <a:off x="429067" y="3854300"/>
            <a:ext cx="11333857" cy="1159043"/>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rtl="1"/>
            <a:r>
              <a:rPr lang="ar-EG" sz="2000" b="1" dirty="0"/>
              <a:t>يمكن الوصول إلى التعليقات المجمعة من المداولة الأولى حول مسودة المعيار الدولي لتدابير الصحة النباتية هنا:</a:t>
            </a:r>
          </a:p>
          <a:p>
            <a:pPr algn="ctr" rtl="1"/>
            <a:r>
              <a:rPr lang="en-US" sz="2000" u="sng" dirty="0">
                <a:solidFill>
                  <a:srgbClr val="0070C0"/>
                </a:solidFill>
              </a:rPr>
              <a:t>https://www.ippc.int/fr/core-activities/standards-setting/member-consultation-draft-ispms/</a:t>
            </a:r>
            <a:r>
              <a:rPr lang="en-US" sz="2000" dirty="0"/>
              <a:t>.</a:t>
            </a:r>
          </a:p>
        </p:txBody>
      </p:sp>
      <p:sp>
        <p:nvSpPr>
          <p:cNvPr id="5" name="Rectangle 4"/>
          <p:cNvSpPr/>
          <p:nvPr/>
        </p:nvSpPr>
        <p:spPr>
          <a:xfrm>
            <a:off x="5661933" y="6134224"/>
            <a:ext cx="978768" cy="718017"/>
          </a:xfrm>
          <a:prstGeom prst="rect">
            <a:avLst/>
          </a:prstGeom>
          <a:noFill/>
        </p:spPr>
        <p:txBody>
          <a:bodyPr wrap="square" lIns="152400" tIns="76200" rIns="152400" bIns="76200">
            <a:spAutoFit/>
          </a:bodyPr>
          <a:lstStyle/>
          <a:p>
            <a:pPr algn="ctr"/>
            <a:fld id="{B7996E60-762D-44C6-B8E2-777A8C9E766F}" type="slidenum">
              <a:rPr lang="en-US" sz="1833">
                <a:ln w="0"/>
                <a:effectLst>
                  <a:outerShdw blurRad="38100" dist="19050" dir="2700000" algn="tl" rotWithShape="0">
                    <a:schemeClr val="dk1">
                      <a:alpha val="40000"/>
                    </a:schemeClr>
                  </a:outerShdw>
                </a:effectLst>
              </a:rPr>
              <a:t>6</a:t>
            </a:fld>
            <a:r>
              <a:rPr lang="en-US" sz="1833" dirty="0">
                <a:ln w="0"/>
                <a:effectLst>
                  <a:outerShdw blurRad="38100" dist="19050" dir="2700000" algn="tl" rotWithShape="0">
                    <a:schemeClr val="dk1">
                      <a:alpha val="40000"/>
                    </a:schemeClr>
                  </a:outerShdw>
                </a:effectLst>
              </a:rPr>
              <a:t> of 8 </a:t>
            </a:r>
          </a:p>
        </p:txBody>
      </p:sp>
      <p:sp>
        <p:nvSpPr>
          <p:cNvPr id="6" name="Rectangle à coins arrondis 18">
            <a:extLst>
              <a:ext uri="{FF2B5EF4-FFF2-40B4-BE49-F238E27FC236}">
                <a16:creationId xmlns:a16="http://schemas.microsoft.com/office/drawing/2014/main" xmlns="" id="{ECA5F4DE-A700-4BDE-9BAF-F28EE4CB1B6B}"/>
              </a:ext>
            </a:extLst>
          </p:cNvPr>
          <p:cNvSpPr/>
          <p:nvPr/>
        </p:nvSpPr>
        <p:spPr>
          <a:xfrm>
            <a:off x="429072" y="3854300"/>
            <a:ext cx="11333857" cy="1159043"/>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rtl="1"/>
            <a:r>
              <a:rPr lang="ar-EG" sz="2000" b="1" dirty="0"/>
              <a:t>يمكن الوصول إلى التعليقات المجمعة من المداولة الأولى حول مسودة المعيار الدولي لتدابير الصحة النباتية هنا:</a:t>
            </a:r>
          </a:p>
          <a:p>
            <a:pPr algn="ctr" rtl="1"/>
            <a:r>
              <a:rPr lang="en-US" sz="2000" u="sng" dirty="0">
                <a:solidFill>
                  <a:srgbClr val="0070C0"/>
                </a:solidFill>
              </a:rPr>
              <a:t>https://www.ippc.int/fr/core-activities/standards-setting/member-consultation-draft-ispms/</a:t>
            </a:r>
            <a:r>
              <a:rPr lang="en-US" sz="2000" dirty="0"/>
              <a:t>.</a:t>
            </a:r>
          </a:p>
        </p:txBody>
      </p:sp>
      <p:sp>
        <p:nvSpPr>
          <p:cNvPr id="7" name="Rectangle à coins arrondis 18">
            <a:extLst>
              <a:ext uri="{FF2B5EF4-FFF2-40B4-BE49-F238E27FC236}">
                <a16:creationId xmlns:a16="http://schemas.microsoft.com/office/drawing/2014/main" xmlns="" id="{CD93E60D-7188-4E9D-ABFD-AA3CCA04269D}"/>
              </a:ext>
            </a:extLst>
          </p:cNvPr>
          <p:cNvSpPr/>
          <p:nvPr/>
        </p:nvSpPr>
        <p:spPr>
          <a:xfrm>
            <a:off x="429067" y="3854300"/>
            <a:ext cx="11333857" cy="1159043"/>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rtl="1"/>
            <a:r>
              <a:rPr lang="ar-EG" sz="2000" b="1" dirty="0"/>
              <a:t>يمكن الوصول إلى التعليقات المجمعة من المداولة الأولى حول مسودة المعيار الدولي لتدابير الصحة النباتية هنا:</a:t>
            </a:r>
          </a:p>
          <a:p>
            <a:pPr algn="ctr" rtl="1"/>
            <a:r>
              <a:rPr lang="en-US" sz="2000" u="sng" dirty="0">
                <a:solidFill>
                  <a:srgbClr val="0070C0"/>
                </a:solidFill>
              </a:rPr>
              <a:t>https://www.ippc.int/fr/core-activities/standards-setting/member-consultation-draft-ispms/</a:t>
            </a:r>
            <a:r>
              <a:rPr lang="en-US" sz="2000" dirty="0"/>
              <a:t>.</a:t>
            </a:r>
          </a:p>
        </p:txBody>
      </p:sp>
    </p:spTree>
    <p:extLst>
      <p:ext uri="{BB962C8B-B14F-4D97-AF65-F5344CB8AC3E}">
        <p14:creationId xmlns:p14="http://schemas.microsoft.com/office/powerpoint/2010/main" val="151516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a:extLst>
              <a:ext uri="{FF2B5EF4-FFF2-40B4-BE49-F238E27FC236}">
                <a16:creationId xmlns:a16="http://schemas.microsoft.com/office/drawing/2014/main" xmlns="" id="{1EB06359-236C-4AC2-9956-A8C56083D9DC}"/>
              </a:ext>
            </a:extLst>
          </p:cNvPr>
          <p:cNvGraphicFramePr>
            <a:graphicFrameLocks noGrp="1"/>
          </p:cNvGraphicFramePr>
          <p:nvPr>
            <p:ph idx="1"/>
            <p:extLst/>
          </p:nvPr>
        </p:nvGraphicFramePr>
        <p:xfrm>
          <a:off x="1843179" y="3379530"/>
          <a:ext cx="8505645" cy="2130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ar-EG" sz="3333" b="1" dirty="0"/>
              <a:t>المداولة الثانية</a:t>
            </a:r>
            <a:endParaRPr lang="en-US" sz="3333" b="1" dirty="0"/>
          </a:p>
        </p:txBody>
      </p:sp>
      <p:sp>
        <p:nvSpPr>
          <p:cNvPr id="10" name="Rectangle à coins arrondis 9"/>
          <p:cNvSpPr/>
          <p:nvPr/>
        </p:nvSpPr>
        <p:spPr>
          <a:xfrm>
            <a:off x="1843179" y="1442007"/>
            <a:ext cx="8505645" cy="1313033"/>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ar-EG" sz="3000" b="1" dirty="0">
                <a:solidFill>
                  <a:srgbClr val="FF0000"/>
                </a:solidFill>
              </a:rPr>
              <a:t>فضلا تذكر الأمر كما في الداولة الأولي</a:t>
            </a:r>
            <a:endParaRPr lang="en-US" sz="3000" dirty="0">
              <a:solidFill>
                <a:srgbClr val="FF0000"/>
              </a:solidFill>
            </a:endParaRPr>
          </a:p>
        </p:txBody>
      </p:sp>
    </p:spTree>
    <p:extLst>
      <p:ext uri="{BB962C8B-B14F-4D97-AF65-F5344CB8AC3E}">
        <p14:creationId xmlns:p14="http://schemas.microsoft.com/office/powerpoint/2010/main" val="155928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58A43A09-91A0-0B4E-A1B9-69205A0FA910}"/>
              </a:ext>
            </a:extLst>
          </p:cNvPr>
          <p:cNvSpPr>
            <a:spLocks noGrp="1"/>
          </p:cNvSpPr>
          <p:nvPr>
            <p:ph type="ctrTitle"/>
          </p:nvPr>
        </p:nvSpPr>
        <p:spPr/>
        <p:txBody>
          <a:bodyPr/>
          <a:lstStyle/>
          <a:p>
            <a:pPr algn="ctr">
              <a:defRPr/>
            </a:pPr>
            <a:r>
              <a:rPr lang="it-IT" dirty="0" err="1"/>
              <a:t>Thank</a:t>
            </a:r>
            <a:r>
              <a:rPr lang="it-IT" dirty="0"/>
              <a:t> </a:t>
            </a:r>
            <a:r>
              <a:rPr lang="it-IT" dirty="0" err="1"/>
              <a:t>you</a:t>
            </a:r>
            <a:endParaRPr lang="it-IT" dirty="0"/>
          </a:p>
        </p:txBody>
      </p:sp>
      <p:sp>
        <p:nvSpPr>
          <p:cNvPr id="3" name="Rectangle 2">
            <a:extLst>
              <a:ext uri="{FF2B5EF4-FFF2-40B4-BE49-F238E27FC236}">
                <a16:creationId xmlns:a16="http://schemas.microsoft.com/office/drawing/2014/main" xmlns="" id="{A5343FCF-8DD9-BC48-8DE5-A30633EF8F93}"/>
              </a:ext>
            </a:extLst>
          </p:cNvPr>
          <p:cNvSpPr/>
          <p:nvPr/>
        </p:nvSpPr>
        <p:spPr>
          <a:xfrm>
            <a:off x="4800600" y="4495800"/>
            <a:ext cx="4953000" cy="1938992"/>
          </a:xfrm>
          <a:prstGeom prst="rect">
            <a:avLst/>
          </a:prstGeom>
        </p:spPr>
        <p:txBody>
          <a:bodyPr wrap="square">
            <a:spAutoFit/>
          </a:bodyPr>
          <a:lstStyle/>
          <a:p>
            <a:r>
              <a:rPr lang="fr-FR" altLang="en-US" sz="1600" b="1" dirty="0">
                <a:solidFill>
                  <a:schemeClr val="bg1"/>
                </a:solidFill>
                <a:ea typeface="Arial Unicode MS" panose="020B0604020202020204" pitchFamily="34" charset="-128"/>
                <a:cs typeface="Arial" panose="020B0604020202020204" pitchFamily="34" charset="0"/>
              </a:rPr>
              <a:t>IPPC </a:t>
            </a:r>
            <a:r>
              <a:rPr lang="fr-FR" altLang="en-US" sz="1600" b="1" dirty="0" err="1">
                <a:solidFill>
                  <a:schemeClr val="bg1"/>
                </a:solidFill>
                <a:ea typeface="Arial Unicode MS" panose="020B0604020202020204" pitchFamily="34" charset="-128"/>
                <a:cs typeface="Arial" panose="020B0604020202020204" pitchFamily="34" charset="0"/>
              </a:rPr>
              <a:t>Secretariat</a:t>
            </a: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Food and Agriculture </a:t>
            </a:r>
            <a:r>
              <a:rPr lang="fr-FR" altLang="en-US" sz="1600" dirty="0" err="1">
                <a:solidFill>
                  <a:schemeClr val="bg1"/>
                </a:solidFill>
                <a:ea typeface="Arial Unicode MS" panose="020B0604020202020204" pitchFamily="34" charset="-128"/>
                <a:cs typeface="Arial" panose="020B0604020202020204" pitchFamily="34" charset="0"/>
              </a:rPr>
              <a:t>Organization</a:t>
            </a:r>
            <a:r>
              <a:rPr lang="fr-FR" altLang="en-US" sz="1600" dirty="0">
                <a:solidFill>
                  <a:schemeClr val="bg1"/>
                </a:solidFill>
                <a:ea typeface="Arial Unicode MS" panose="020B0604020202020204" pitchFamily="34" charset="-128"/>
                <a:cs typeface="Arial" panose="020B0604020202020204" pitchFamily="34" charset="0"/>
              </a:rPr>
              <a:t>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of the United Nations (FAO)</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xmlns="" val="tx"/>
                    </a:ext>
                  </a:extLst>
                </a:hlinkClick>
              </a:rPr>
              <a:t>ippc@fao.org</a:t>
            </a:r>
            <a:r>
              <a:rPr lang="fr-FR" altLang="en-US" sz="1600" dirty="0">
                <a:solidFill>
                  <a:schemeClr val="bg1"/>
                </a:solidFill>
                <a:ea typeface="Arial Unicode MS" panose="020B0604020202020204" pitchFamily="34" charset="-128"/>
                <a:cs typeface="Arial" panose="020B0604020202020204" pitchFamily="34" charset="0"/>
              </a:rPr>
              <a:t> | </a:t>
            </a:r>
            <a:r>
              <a:rPr lang="fr-FR" altLang="en-US" sz="1600" dirty="0">
                <a:solidFill>
                  <a:schemeClr val="bg1"/>
                </a:solidFill>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xmlns="" val="tx"/>
                    </a:ext>
                  </a:extLst>
                </a:hlinkClick>
              </a:rPr>
              <a:t>www.ippc.int</a:t>
            </a:r>
            <a:r>
              <a:rPr lang="en-US" sz="5400" dirty="0">
                <a:solidFill>
                  <a:schemeClr val="bg1"/>
                </a:solidFill>
              </a:rPr>
              <a:t/>
            </a:r>
            <a:br>
              <a:rPr lang="en-US" sz="5400" dirty="0">
                <a:solidFill>
                  <a:schemeClr val="bg1"/>
                </a:solidFill>
              </a:rPr>
            </a:br>
            <a:endParaRPr lang="x-none" dirty="0">
              <a:solidFill>
                <a:schemeClr val="bg1"/>
              </a:solidFill>
            </a:endParaRPr>
          </a:p>
        </p:txBody>
      </p:sp>
    </p:spTree>
    <p:extLst>
      <p:ext uri="{BB962C8B-B14F-4D97-AF65-F5344CB8AC3E}">
        <p14:creationId xmlns:p14="http://schemas.microsoft.com/office/powerpoint/2010/main" val="2602049988"/>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BDC8CD110D04ABC7511BE938A72AA" ma:contentTypeVersion="0" ma:contentTypeDescription="Create a new document." ma:contentTypeScope="" ma:versionID="e50e8d7655074db856c56969a59add03">
  <xsd:schema xmlns:xsd="http://www.w3.org/2001/XMLSchema" xmlns:xs="http://www.w3.org/2001/XMLSchema" xmlns:p="http://schemas.microsoft.com/office/2006/metadata/properties" xmlns:ns2="a3b9c205-ff93-4b66-a73e-1385ea8adb4a" targetNamespace="http://schemas.microsoft.com/office/2006/metadata/properties" ma:root="true" ma:fieldsID="9c741031a58b53a13146b7fc8cce4652" ns2:_="">
    <xsd:import namespace="a3b9c205-ff93-4b66-a73e-1385ea8adb4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9c205-ff93-4b66-a73e-1385ea8adb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a3b9c205-ff93-4b66-a73e-1385ea8adb4a">FAO42-1499232794-14</_dlc_DocId>
    <_dlc_DocIdUrl xmlns="a3b9c205-ff93-4b66-a73e-1385ea8adb4a">
      <Url>https://workspace.fao.org/so/so1/_layouts/15/DocIdRedir.aspx?ID=FAO42-1499232794-14</Url>
      <Description>FAO42-1499232794-14</Description>
    </_dlc_DocIdUrl>
  </documentManagement>
</p:properties>
</file>

<file path=customXml/itemProps1.xml><?xml version="1.0" encoding="utf-8"?>
<ds:datastoreItem xmlns:ds="http://schemas.openxmlformats.org/officeDocument/2006/customXml" ds:itemID="{706D7DBF-6A2A-4301-9E2D-71C73E514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9c205-ff93-4b66-a73e-1385ea8ad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3.xml><?xml version="1.0" encoding="utf-8"?>
<ds:datastoreItem xmlns:ds="http://schemas.openxmlformats.org/officeDocument/2006/customXml" ds:itemID="{D2323DA9-710D-4C08-8632-E1243AEA8C25}">
  <ds:schemaRefs>
    <ds:schemaRef ds:uri="http://schemas.microsoft.com/sharepoint/events"/>
  </ds:schemaRefs>
</ds:datastoreItem>
</file>

<file path=customXml/itemProps4.xml><?xml version="1.0" encoding="utf-8"?>
<ds:datastoreItem xmlns:ds="http://schemas.openxmlformats.org/officeDocument/2006/customXml" ds:itemID="{8B6D1CDB-15D1-4C85-BFBF-7D1270C6F64A}">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a3b9c205-ff93-4b66-a73e-1385ea8adb4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282</TotalTime>
  <Words>763</Words>
  <Application>Microsoft Office PowerPoint</Application>
  <PresentationFormat>Widescreen</PresentationFormat>
  <Paragraphs>66</Paragraphs>
  <Slides>8</Slides>
  <Notes>6</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8</vt:i4>
      </vt:variant>
    </vt:vector>
  </HeadingPairs>
  <TitlesOfParts>
    <vt:vector size="19" baseType="lpstr">
      <vt:lpstr>.AppleSystemUIFont</vt:lpstr>
      <vt:lpstr>Arial Unicode MS</vt:lpstr>
      <vt:lpstr>ＭＳ Ｐゴシック</vt:lpstr>
      <vt:lpstr>Arial</vt:lpstr>
      <vt:lpstr>Calibri</vt:lpstr>
      <vt:lpstr>Calibri Light</vt:lpstr>
      <vt:lpstr>Georgia</vt:lpstr>
      <vt:lpstr>Times New Roman</vt:lpstr>
      <vt:lpstr>Wingdings</vt:lpstr>
      <vt:lpstr>COVER</vt:lpstr>
      <vt:lpstr>Internal screen</vt:lpstr>
      <vt:lpstr>مشروع المعيار الدولي لتدابير الصحة النباتية: مراجعة تركيزية للمعيار الدولي رقم 12 (شهادات الصحة النباتية) فيما يتعلق بإعادة التصدير (2015/11)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vt:lpstr>
    </vt:vector>
  </TitlesOfParts>
  <Manager/>
  <Company>FAO of the UN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Leonardo Scarton - leonardo.scarton@studio.unibo.it</cp:lastModifiedBy>
  <cp:revision>12</cp:revision>
  <cp:lastPrinted>2018-12-10T09:55:32Z</cp:lastPrinted>
  <dcterms:created xsi:type="dcterms:W3CDTF">2019-07-18T08:44:31Z</dcterms:created>
  <dcterms:modified xsi:type="dcterms:W3CDTF">2021-07-02T09:16:42Z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0x01010079CBDC8CD110D04ABC7511BE938A72AA</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ies>
</file>