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5"/>
    <p:sldMasterId id="2147483944" r:id="rId6"/>
  </p:sldMasterIdLst>
  <p:notesMasterIdLst>
    <p:notesMasterId r:id="rId15"/>
  </p:notesMasterIdLst>
  <p:handoutMasterIdLst>
    <p:handoutMasterId r:id="rId16"/>
  </p:handoutMasterIdLst>
  <p:sldIdLst>
    <p:sldId id="263" r:id="rId7"/>
    <p:sldId id="267" r:id="rId8"/>
    <p:sldId id="268" r:id="rId9"/>
    <p:sldId id="269" r:id="rId10"/>
    <p:sldId id="270" r:id="rId11"/>
    <p:sldId id="271" r:id="rId12"/>
    <p:sldId id="272" r:id="rId13"/>
    <p:sldId id="264" r:id="rId14"/>
  </p:sldIdLst>
  <p:sldSz cx="12192000" cy="6858000"/>
  <p:notesSz cx="9931400" cy="6794500"/>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RC" initials="NRC" lastIdx="4" clrIdx="0"/>
  <p:cmAuthor id="1" name="Nicole Franz" initials="NF" lastIdx="1" clrIdx="1"/>
  <p:cmAuthor id="2" name="Walter Williams (ESA)" initials="WW"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1E3B"/>
    <a:srgbClr val="00825F"/>
    <a:srgbClr val="AB967C"/>
    <a:srgbClr val="5792C9"/>
    <a:srgbClr val="79B9CF"/>
    <a:srgbClr val="DDA63A"/>
    <a:srgbClr val="1A648C"/>
    <a:srgbClr val="EFA91F"/>
    <a:srgbClr val="EF791F"/>
    <a:srgbClr val="5189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30D24F-D526-8E46-99B2-604127B64F5F}" v="13" dt="2021-06-25T09:12:32.7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69" autoAdjust="0"/>
    <p:restoredTop sz="86408" autoAdjust="0"/>
  </p:normalViewPr>
  <p:slideViewPr>
    <p:cSldViewPr>
      <p:cViewPr varScale="1">
        <p:scale>
          <a:sx n="43" d="100"/>
          <a:sy n="43" d="100"/>
        </p:scale>
        <p:origin x="48" y="8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169" d="100"/>
          <a:sy n="169" d="100"/>
        </p:scale>
        <p:origin x="216" y="6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notesMaster" Target="notesMasters/notesMaster1.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ovannini, Cristiana (NSAD)" userId="c6694839-0d3f-40a4-8025-a43006f75b9a" providerId="ADAL" clId="{2730D24F-D526-8E46-99B2-604127B64F5F}"/>
    <pc:docChg chg="undo custSel addSld delSld modSld modMainMaster">
      <pc:chgData name="Giovannini, Cristiana (NSAD)" userId="c6694839-0d3f-40a4-8025-a43006f75b9a" providerId="ADAL" clId="{2730D24F-D526-8E46-99B2-604127B64F5F}" dt="2021-06-25T09:12:35.433" v="124" actId="3626"/>
      <pc:docMkLst>
        <pc:docMk/>
      </pc:docMkLst>
      <pc:sldChg chg="del">
        <pc:chgData name="Giovannini, Cristiana (NSAD)" userId="c6694839-0d3f-40a4-8025-a43006f75b9a" providerId="ADAL" clId="{2730D24F-D526-8E46-99B2-604127B64F5F}" dt="2021-06-23T15:15:39.654" v="88" actId="2696"/>
        <pc:sldMkLst>
          <pc:docMk/>
          <pc:sldMk cId="120517215" sldId="257"/>
        </pc:sldMkLst>
      </pc:sldChg>
      <pc:sldChg chg="addSp delSp modSp mod chgLayout">
        <pc:chgData name="Giovannini, Cristiana (NSAD)" userId="c6694839-0d3f-40a4-8025-a43006f75b9a" providerId="ADAL" clId="{2730D24F-D526-8E46-99B2-604127B64F5F}" dt="2021-06-23T15:15:26.042" v="87" actId="700"/>
        <pc:sldMkLst>
          <pc:docMk/>
          <pc:sldMk cId="2518539011" sldId="263"/>
        </pc:sldMkLst>
        <pc:spChg chg="add del mod">
          <ac:chgData name="Giovannini, Cristiana (NSAD)" userId="c6694839-0d3f-40a4-8025-a43006f75b9a" providerId="ADAL" clId="{2730D24F-D526-8E46-99B2-604127B64F5F}" dt="2021-06-23T15:13:48.740" v="40" actId="931"/>
          <ac:spMkLst>
            <pc:docMk/>
            <pc:sldMk cId="2518539011" sldId="263"/>
            <ac:spMk id="3" creationId="{8CCAB7F1-42D4-7746-96C0-18000AFE7B91}"/>
          </ac:spMkLst>
        </pc:spChg>
        <pc:spChg chg="del mod">
          <ac:chgData name="Giovannini, Cristiana (NSAD)" userId="c6694839-0d3f-40a4-8025-a43006f75b9a" providerId="ADAL" clId="{2730D24F-D526-8E46-99B2-604127B64F5F}" dt="2021-06-23T15:15:26.042" v="87" actId="700"/>
          <ac:spMkLst>
            <pc:docMk/>
            <pc:sldMk cId="2518539011" sldId="263"/>
            <ac:spMk id="5" creationId="{08E76816-12C4-6B47-9C43-1E7AA82E4FB5}"/>
          </ac:spMkLst>
        </pc:spChg>
        <pc:spChg chg="add del">
          <ac:chgData name="Giovannini, Cristiana (NSAD)" userId="c6694839-0d3f-40a4-8025-a43006f75b9a" providerId="ADAL" clId="{2730D24F-D526-8E46-99B2-604127B64F5F}" dt="2021-06-23T14:34:29.815" v="7"/>
          <ac:spMkLst>
            <pc:docMk/>
            <pc:sldMk cId="2518539011" sldId="263"/>
            <ac:spMk id="6" creationId="{BCCA8AD8-4487-0145-8C71-6363159DB447}"/>
          </ac:spMkLst>
        </pc:spChg>
        <pc:spChg chg="add mod ord">
          <ac:chgData name="Giovannini, Cristiana (NSAD)" userId="c6694839-0d3f-40a4-8025-a43006f75b9a" providerId="ADAL" clId="{2730D24F-D526-8E46-99B2-604127B64F5F}" dt="2021-06-23T15:15:26.042" v="87" actId="700"/>
          <ac:spMkLst>
            <pc:docMk/>
            <pc:sldMk cId="2518539011" sldId="263"/>
            <ac:spMk id="7" creationId="{7F00055F-E0E9-4F4D-B87B-8E8D531A57DF}"/>
          </ac:spMkLst>
        </pc:spChg>
        <pc:spChg chg="del mod">
          <ac:chgData name="Giovannini, Cristiana (NSAD)" userId="c6694839-0d3f-40a4-8025-a43006f75b9a" providerId="ADAL" clId="{2730D24F-D526-8E46-99B2-604127B64F5F}" dt="2021-06-23T15:15:26.042" v="87" actId="700"/>
          <ac:spMkLst>
            <pc:docMk/>
            <pc:sldMk cId="2518539011" sldId="263"/>
            <ac:spMk id="8" creationId="{7A2AA9C2-F9A3-C249-97F7-FA5CEF8FD39F}"/>
          </ac:spMkLst>
        </pc:spChg>
        <pc:spChg chg="add del mod">
          <ac:chgData name="Giovannini, Cristiana (NSAD)" userId="c6694839-0d3f-40a4-8025-a43006f75b9a" providerId="ADAL" clId="{2730D24F-D526-8E46-99B2-604127B64F5F}" dt="2021-06-23T14:34:39.077" v="9" actId="478"/>
          <ac:spMkLst>
            <pc:docMk/>
            <pc:sldMk cId="2518539011" sldId="263"/>
            <ac:spMk id="9" creationId="{02A25674-D1E0-1747-B122-CD306417D9D6}"/>
          </ac:spMkLst>
        </pc:spChg>
        <pc:spChg chg="add mod ord">
          <ac:chgData name="Giovannini, Cristiana (NSAD)" userId="c6694839-0d3f-40a4-8025-a43006f75b9a" providerId="ADAL" clId="{2730D24F-D526-8E46-99B2-604127B64F5F}" dt="2021-06-23T15:15:26.042" v="87" actId="700"/>
          <ac:spMkLst>
            <pc:docMk/>
            <pc:sldMk cId="2518539011" sldId="263"/>
            <ac:spMk id="9" creationId="{B80FD00C-FDF7-C641-83A3-7A869D10956B}"/>
          </ac:spMkLst>
        </pc:spChg>
        <pc:spChg chg="add del mod">
          <ac:chgData name="Giovannini, Cristiana (NSAD)" userId="c6694839-0d3f-40a4-8025-a43006f75b9a" providerId="ADAL" clId="{2730D24F-D526-8E46-99B2-604127B64F5F}" dt="2021-06-23T14:39:43.211" v="18" actId="931"/>
          <ac:spMkLst>
            <pc:docMk/>
            <pc:sldMk cId="2518539011" sldId="263"/>
            <ac:spMk id="12" creationId="{E3297AA0-2AFC-BB4B-8BB1-82F684E6DD5D}"/>
          </ac:spMkLst>
        </pc:spChg>
        <pc:spChg chg="add del mod">
          <ac:chgData name="Giovannini, Cristiana (NSAD)" userId="c6694839-0d3f-40a4-8025-a43006f75b9a" providerId="ADAL" clId="{2730D24F-D526-8E46-99B2-604127B64F5F}" dt="2021-06-23T14:50:26.145" v="28" actId="931"/>
          <ac:spMkLst>
            <pc:docMk/>
            <pc:sldMk cId="2518539011" sldId="263"/>
            <ac:spMk id="16" creationId="{D29FC662-EED8-7342-BCAB-38B6AD7DFC99}"/>
          </ac:spMkLst>
        </pc:spChg>
        <pc:spChg chg="add del mod">
          <ac:chgData name="Giovannini, Cristiana (NSAD)" userId="c6694839-0d3f-40a4-8025-a43006f75b9a" providerId="ADAL" clId="{2730D24F-D526-8E46-99B2-604127B64F5F}" dt="2021-06-23T14:51:16.436" v="35" actId="931"/>
          <ac:spMkLst>
            <pc:docMk/>
            <pc:sldMk cId="2518539011" sldId="263"/>
            <ac:spMk id="21" creationId="{24166AFC-D88E-944A-BFE5-92BF63C6329F}"/>
          </ac:spMkLst>
        </pc:spChg>
        <pc:picChg chg="add del mod">
          <ac:chgData name="Giovannini, Cristiana (NSAD)" userId="c6694839-0d3f-40a4-8025-a43006f75b9a" providerId="ADAL" clId="{2730D24F-D526-8E46-99B2-604127B64F5F}" dt="2021-06-23T14:33:31.661" v="6" actId="931"/>
          <ac:picMkLst>
            <pc:docMk/>
            <pc:sldMk cId="2518539011" sldId="263"/>
            <ac:picMk id="3" creationId="{E3332421-C18A-A54B-823A-13E4180B1E43}"/>
          </ac:picMkLst>
        </pc:picChg>
        <pc:picChg chg="add mod ord modCrop">
          <ac:chgData name="Giovannini, Cristiana (NSAD)" userId="c6694839-0d3f-40a4-8025-a43006f75b9a" providerId="ADAL" clId="{2730D24F-D526-8E46-99B2-604127B64F5F}" dt="2021-06-23T15:15:26.042" v="87" actId="700"/>
          <ac:picMkLst>
            <pc:docMk/>
            <pc:sldMk cId="2518539011" sldId="263"/>
            <ac:picMk id="6" creationId="{81B27332-5712-094F-8972-6FC711E18B06}"/>
          </ac:picMkLst>
        </pc:picChg>
        <pc:picChg chg="add del mod">
          <ac:chgData name="Giovannini, Cristiana (NSAD)" userId="c6694839-0d3f-40a4-8025-a43006f75b9a" providerId="ADAL" clId="{2730D24F-D526-8E46-99B2-604127B64F5F}" dt="2021-06-23T14:34:37.302" v="8" actId="478"/>
          <ac:picMkLst>
            <pc:docMk/>
            <pc:sldMk cId="2518539011" sldId="263"/>
            <ac:picMk id="7" creationId="{8C0C6DCA-D244-B344-9BD6-1055FB6BBB41}"/>
          </ac:picMkLst>
        </pc:picChg>
        <pc:picChg chg="add del mod">
          <ac:chgData name="Giovannini, Cristiana (NSAD)" userId="c6694839-0d3f-40a4-8025-a43006f75b9a" providerId="ADAL" clId="{2730D24F-D526-8E46-99B2-604127B64F5F}" dt="2021-06-23T14:37:37.938" v="17" actId="478"/>
          <ac:picMkLst>
            <pc:docMk/>
            <pc:sldMk cId="2518539011" sldId="263"/>
            <ac:picMk id="10" creationId="{0E6C82C9-8904-904E-8746-1BF41442E5D1}"/>
          </ac:picMkLst>
        </pc:picChg>
        <pc:picChg chg="add del mod">
          <ac:chgData name="Giovannini, Cristiana (NSAD)" userId="c6694839-0d3f-40a4-8025-a43006f75b9a" providerId="ADAL" clId="{2730D24F-D526-8E46-99B2-604127B64F5F}" dt="2021-06-23T14:42:20.932" v="23" actId="478"/>
          <ac:picMkLst>
            <pc:docMk/>
            <pc:sldMk cId="2518539011" sldId="263"/>
            <ac:picMk id="14" creationId="{1FBCF403-803E-E748-B867-04CE56B75474}"/>
          </ac:picMkLst>
        </pc:picChg>
        <pc:picChg chg="add del mod">
          <ac:chgData name="Giovannini, Cristiana (NSAD)" userId="c6694839-0d3f-40a4-8025-a43006f75b9a" providerId="ADAL" clId="{2730D24F-D526-8E46-99B2-604127B64F5F}" dt="2021-06-23T14:50:05.416" v="27" actId="478"/>
          <ac:picMkLst>
            <pc:docMk/>
            <pc:sldMk cId="2518539011" sldId="263"/>
            <ac:picMk id="17" creationId="{1D43825C-05A4-E843-905C-C91053E8FEB1}"/>
          </ac:picMkLst>
        </pc:picChg>
        <pc:picChg chg="add del mod">
          <ac:chgData name="Giovannini, Cristiana (NSAD)" userId="c6694839-0d3f-40a4-8025-a43006f75b9a" providerId="ADAL" clId="{2730D24F-D526-8E46-99B2-604127B64F5F}" dt="2021-06-23T14:50:47.969" v="31" actId="478"/>
          <ac:picMkLst>
            <pc:docMk/>
            <pc:sldMk cId="2518539011" sldId="263"/>
            <ac:picMk id="19" creationId="{0EAB54FA-FA0F-4540-959B-BDE4B498F5AA}"/>
          </ac:picMkLst>
        </pc:picChg>
        <pc:picChg chg="add del mod">
          <ac:chgData name="Giovannini, Cristiana (NSAD)" userId="c6694839-0d3f-40a4-8025-a43006f75b9a" providerId="ADAL" clId="{2730D24F-D526-8E46-99B2-604127B64F5F}" dt="2021-06-23T15:13:37.297" v="39" actId="478"/>
          <ac:picMkLst>
            <pc:docMk/>
            <pc:sldMk cId="2518539011" sldId="263"/>
            <ac:picMk id="23" creationId="{531AB5CD-FA5C-4E43-B9F2-56450C200104}"/>
          </ac:picMkLst>
        </pc:picChg>
      </pc:sldChg>
      <pc:sldChg chg="modSp mod">
        <pc:chgData name="Giovannini, Cristiana (NSAD)" userId="c6694839-0d3f-40a4-8025-a43006f75b9a" providerId="ADAL" clId="{2730D24F-D526-8E46-99B2-604127B64F5F}" dt="2021-06-25T09:12:35.433" v="124" actId="3626"/>
        <pc:sldMkLst>
          <pc:docMk/>
          <pc:sldMk cId="2602049988" sldId="264"/>
        </pc:sldMkLst>
        <pc:spChg chg="mod">
          <ac:chgData name="Giovannini, Cristiana (NSAD)" userId="c6694839-0d3f-40a4-8025-a43006f75b9a" providerId="ADAL" clId="{2730D24F-D526-8E46-99B2-604127B64F5F}" dt="2021-06-25T09:12:35.433" v="124" actId="3626"/>
          <ac:spMkLst>
            <pc:docMk/>
            <pc:sldMk cId="2602049988" sldId="264"/>
            <ac:spMk id="3" creationId="{A5343FCF-8DD9-BC48-8DE5-A30633EF8F93}"/>
          </ac:spMkLst>
        </pc:spChg>
      </pc:sldChg>
      <pc:sldChg chg="new">
        <pc:chgData name="Giovannini, Cristiana (NSAD)" userId="c6694839-0d3f-40a4-8025-a43006f75b9a" providerId="ADAL" clId="{2730D24F-D526-8E46-99B2-604127B64F5F}" dt="2021-06-23T15:15:47.836" v="89" actId="680"/>
        <pc:sldMkLst>
          <pc:docMk/>
          <pc:sldMk cId="3601118071" sldId="265"/>
        </pc:sldMkLst>
      </pc:sldChg>
      <pc:sldChg chg="new">
        <pc:chgData name="Giovannini, Cristiana (NSAD)" userId="c6694839-0d3f-40a4-8025-a43006f75b9a" providerId="ADAL" clId="{2730D24F-D526-8E46-99B2-604127B64F5F}" dt="2021-06-23T15:15:52.198" v="90" actId="680"/>
        <pc:sldMkLst>
          <pc:docMk/>
          <pc:sldMk cId="3688008491" sldId="266"/>
        </pc:sldMkLst>
      </pc:sldChg>
      <pc:sldMasterChg chg="modSldLayout">
        <pc:chgData name="Giovannini, Cristiana (NSAD)" userId="c6694839-0d3f-40a4-8025-a43006f75b9a" providerId="ADAL" clId="{2730D24F-D526-8E46-99B2-604127B64F5F}" dt="2021-06-23T15:15:12.848" v="86" actId="1076"/>
        <pc:sldMasterMkLst>
          <pc:docMk/>
          <pc:sldMasterMk cId="721018584" sldId="2147483912"/>
        </pc:sldMasterMkLst>
        <pc:sldLayoutChg chg="modSp mod">
          <pc:chgData name="Giovannini, Cristiana (NSAD)" userId="c6694839-0d3f-40a4-8025-a43006f75b9a" providerId="ADAL" clId="{2730D24F-D526-8E46-99B2-604127B64F5F}" dt="2021-06-23T15:15:12.848" v="86" actId="1076"/>
          <pc:sldLayoutMkLst>
            <pc:docMk/>
            <pc:sldMasterMk cId="721018584" sldId="2147483912"/>
            <pc:sldLayoutMk cId="1990089659" sldId="2147483955"/>
          </pc:sldLayoutMkLst>
          <pc:spChg chg="mod">
            <ac:chgData name="Giovannini, Cristiana (NSAD)" userId="c6694839-0d3f-40a4-8025-a43006f75b9a" providerId="ADAL" clId="{2730D24F-D526-8E46-99B2-604127B64F5F}" dt="2021-06-23T15:14:54.622" v="85" actId="20577"/>
            <ac:spMkLst>
              <pc:docMk/>
              <pc:sldMasterMk cId="721018584" sldId="2147483912"/>
              <pc:sldLayoutMk cId="1990089659" sldId="2147483955"/>
              <ac:spMk id="4" creationId="{00000000-0000-0000-0000-000000000000}"/>
            </ac:spMkLst>
          </pc:spChg>
          <pc:spChg chg="mod">
            <ac:chgData name="Giovannini, Cristiana (NSAD)" userId="c6694839-0d3f-40a4-8025-a43006f75b9a" providerId="ADAL" clId="{2730D24F-D526-8E46-99B2-604127B64F5F}" dt="2021-06-23T15:15:12.848" v="86" actId="1076"/>
            <ac:spMkLst>
              <pc:docMk/>
              <pc:sldMasterMk cId="721018584" sldId="2147483912"/>
              <pc:sldLayoutMk cId="1990089659" sldId="2147483955"/>
              <ac:spMk id="5" creationId="{00000000-0000-0000-0000-000000000000}"/>
            </ac:spMkLst>
          </pc:spChg>
        </pc:sldLayoutChg>
      </pc:sldMasterChg>
      <pc:sldMasterChg chg="addSp delSp modSp mod">
        <pc:chgData name="Giovannini, Cristiana (NSAD)" userId="c6694839-0d3f-40a4-8025-a43006f75b9a" providerId="ADAL" clId="{2730D24F-D526-8E46-99B2-604127B64F5F}" dt="2021-06-24T09:16:48.332" v="121" actId="207"/>
        <pc:sldMasterMkLst>
          <pc:docMk/>
          <pc:sldMasterMk cId="333290649" sldId="2147483944"/>
        </pc:sldMasterMkLst>
        <pc:spChg chg="add mod">
          <ac:chgData name="Giovannini, Cristiana (NSAD)" userId="c6694839-0d3f-40a4-8025-a43006f75b9a" providerId="ADAL" clId="{2730D24F-D526-8E46-99B2-604127B64F5F}" dt="2021-06-24T09:16:48.332" v="121" actId="207"/>
          <ac:spMkLst>
            <pc:docMk/>
            <pc:sldMasterMk cId="333290649" sldId="2147483944"/>
            <ac:spMk id="2" creationId="{1EBFC24B-5A00-3A48-A356-A78F1A7ABB14}"/>
          </ac:spMkLst>
        </pc:spChg>
        <pc:spChg chg="del mod">
          <ac:chgData name="Giovannini, Cristiana (NSAD)" userId="c6694839-0d3f-40a4-8025-a43006f75b9a" providerId="ADAL" clId="{2730D24F-D526-8E46-99B2-604127B64F5F}" dt="2021-06-24T09:13:21.927" v="92" actId="478"/>
          <ac:spMkLst>
            <pc:docMk/>
            <pc:sldMasterMk cId="333290649" sldId="2147483944"/>
            <ac:spMk id="11" creationId="{A133ADE3-A5A0-2645-9D97-F63324C4A172}"/>
          </ac:spMkLst>
        </pc:spChg>
        <pc:spChg chg="mod">
          <ac:chgData name="Giovannini, Cristiana (NSAD)" userId="c6694839-0d3f-40a4-8025-a43006f75b9a" providerId="ADAL" clId="{2730D24F-D526-8E46-99B2-604127B64F5F}" dt="2021-06-24T09:15:25.242" v="114" actId="20577"/>
          <ac:spMkLst>
            <pc:docMk/>
            <pc:sldMasterMk cId="333290649" sldId="2147483944"/>
            <ac:spMk id="12" creationId="{93A70C91-02C0-F544-835F-4CAE731E29B0}"/>
          </ac:spMkLst>
        </pc:spChg>
      </pc:sldMasterChg>
    </pc:docChg>
  </pc:docChgLst>
</pc:chgInfo>
</file>

<file path=ppt/diagrams/_rels/data6.xml.rels><?xml version="1.0" encoding="UTF-8" standalone="yes"?>
<Relationships xmlns="http://schemas.openxmlformats.org/package/2006/relationships"><Relationship Id="rId3" Type="http://schemas.openxmlformats.org/officeDocument/2006/relationships/hyperlink" Target="https://www.ippc.int/en/core-activities/standards-setting/standards-committee/" TargetMode="External"/><Relationship Id="rId2" Type="http://schemas.openxmlformats.org/officeDocument/2006/relationships/hyperlink" Target="https://www.ippc.int/en/" TargetMode="External"/><Relationship Id="rId1" Type="http://schemas.openxmlformats.org/officeDocument/2006/relationships/hyperlink" Target="https://www.ippc.int/" TargetMode="External"/></Relationships>
</file>

<file path=ppt/diagrams/_rels/drawing6.xml.rels><?xml version="1.0" encoding="UTF-8" standalone="yes"?>
<Relationships xmlns="http://schemas.openxmlformats.org/package/2006/relationships"><Relationship Id="rId3" Type="http://schemas.openxmlformats.org/officeDocument/2006/relationships/hyperlink" Target="https://www.ippc.int/en/core-activities/standards-setting/standards-committee/" TargetMode="External"/><Relationship Id="rId2" Type="http://schemas.openxmlformats.org/officeDocument/2006/relationships/hyperlink" Target="https://www.ippc.int/en/" TargetMode="External"/><Relationship Id="rId1" Type="http://schemas.openxmlformats.org/officeDocument/2006/relationships/hyperlink" Target="https://www.ippc.int/"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301008-09B6-4553-94BE-5D396582DCC8}"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ru-RU"/>
        </a:p>
      </dgm:t>
    </dgm:pt>
    <dgm:pt modelId="{20C0880A-78A5-40AE-A802-EC022A066119}">
      <dgm:prSet phldrT="[Текст]"/>
      <dgm:spPr>
        <a:noFill/>
        <a:ln>
          <a:solidFill>
            <a:schemeClr val="accent4"/>
          </a:solidFill>
        </a:ln>
      </dgm:spPr>
      <dgm:t>
        <a:bodyPr/>
        <a:lstStyle/>
        <a:p>
          <a:pPr rtl="1"/>
          <a:r>
            <a:rPr lang="ar-MA" dirty="0" smtClean="0">
              <a:solidFill>
                <a:schemeClr val="tx1"/>
              </a:solidFill>
            </a:rPr>
            <a:t>أمانة الاتفاقية الدولية لوقاية النباتات </a:t>
          </a:r>
          <a:r>
            <a:rPr lang="en-US" b="1" dirty="0" smtClean="0">
              <a:solidFill>
                <a:schemeClr val="tx1"/>
              </a:solidFill>
              <a:effectLst/>
            </a:rPr>
            <a:t>(2015)</a:t>
          </a:r>
          <a:endParaRPr lang="en-US" b="1" dirty="0">
            <a:solidFill>
              <a:schemeClr val="tx1"/>
            </a:solidFill>
            <a:effectLst/>
          </a:endParaRPr>
        </a:p>
      </dgm:t>
    </dgm:pt>
    <dgm:pt modelId="{2339954A-1226-4F57-A5F4-BEF5950A72BE}" type="parTrans" cxnId="{1017DCBC-F499-47FE-865B-1C7645D62F5B}">
      <dgm:prSet/>
      <dgm:spPr/>
      <dgm:t>
        <a:bodyPr/>
        <a:lstStyle/>
        <a:p>
          <a:endParaRPr lang="ru-RU">
            <a:effectLst>
              <a:outerShdw blurRad="38100" dist="38100" dir="2700000" algn="tl">
                <a:srgbClr val="000000">
                  <a:alpha val="43137"/>
                </a:srgbClr>
              </a:outerShdw>
            </a:effectLst>
          </a:endParaRPr>
        </a:p>
      </dgm:t>
    </dgm:pt>
    <dgm:pt modelId="{E221AE80-7EF3-481C-89E2-9D70F5972647}" type="sibTrans" cxnId="{1017DCBC-F499-47FE-865B-1C7645D62F5B}">
      <dgm:prSet/>
      <dgm:spPr/>
      <dgm:t>
        <a:bodyPr/>
        <a:lstStyle/>
        <a:p>
          <a:endParaRPr lang="ru-RU">
            <a:effectLst>
              <a:outerShdw blurRad="38100" dist="38100" dir="2700000" algn="tl">
                <a:srgbClr val="000000">
                  <a:alpha val="43137"/>
                </a:srgbClr>
              </a:outerShdw>
            </a:effectLst>
          </a:endParaRPr>
        </a:p>
      </dgm:t>
    </dgm:pt>
    <dgm:pt modelId="{0CE6FE2F-6631-483F-9025-B499BEFD585A}">
      <dgm:prSet phldrT="[Текст]"/>
      <dgm:spPr>
        <a:noFill/>
        <a:ln>
          <a:solidFill>
            <a:schemeClr val="accent4"/>
          </a:solidFill>
        </a:ln>
      </dgm:spPr>
      <dgm:t>
        <a:bodyPr/>
        <a:lstStyle/>
        <a:p>
          <a:pPr rtl="1"/>
          <a:r>
            <a:rPr lang="ar-MA" dirty="0" smtClean="0">
              <a:solidFill>
                <a:schemeClr val="tx1"/>
              </a:solidFill>
              <a:effectLst/>
            </a:rPr>
            <a:t>دعوة إلى مواضيع في عام 2015: تم تقديم موضوع "التدقيق في سياق الصحة النباتية"</a:t>
          </a:r>
          <a:endParaRPr lang="ru-RU" dirty="0">
            <a:solidFill>
              <a:schemeClr val="tx1"/>
            </a:solidFill>
            <a:effectLst/>
          </a:endParaRPr>
        </a:p>
      </dgm:t>
    </dgm:pt>
    <dgm:pt modelId="{2977B2AB-1E58-4B7F-99AD-32B0E7C6C7A9}" type="parTrans" cxnId="{D460BF8E-F380-4A2F-AFF4-AFADB9C81C3D}">
      <dgm:prSet/>
      <dgm:spPr/>
      <dgm:t>
        <a:bodyPr/>
        <a:lstStyle/>
        <a:p>
          <a:endParaRPr lang="ru-RU">
            <a:effectLst>
              <a:outerShdw blurRad="38100" dist="38100" dir="2700000" algn="tl">
                <a:srgbClr val="000000">
                  <a:alpha val="43137"/>
                </a:srgbClr>
              </a:outerShdw>
            </a:effectLst>
          </a:endParaRPr>
        </a:p>
      </dgm:t>
    </dgm:pt>
    <dgm:pt modelId="{DC9F9FBA-D4E7-4BAB-AD98-4A21F64B42F2}" type="sibTrans" cxnId="{D460BF8E-F380-4A2F-AFF4-AFADB9C81C3D}">
      <dgm:prSet/>
      <dgm:spPr/>
      <dgm:t>
        <a:bodyPr/>
        <a:lstStyle/>
        <a:p>
          <a:endParaRPr lang="ru-RU">
            <a:effectLst>
              <a:outerShdw blurRad="38100" dist="38100" dir="2700000" algn="tl">
                <a:srgbClr val="000000">
                  <a:alpha val="43137"/>
                </a:srgbClr>
              </a:outerShdw>
            </a:effectLst>
          </a:endParaRPr>
        </a:p>
      </dgm:t>
    </dgm:pt>
    <dgm:pt modelId="{6CA37713-CFB2-4547-9D56-9691E054E0C5}">
      <dgm:prSet phldrT="[Текст]"/>
      <dgm:spPr>
        <a:noFill/>
        <a:ln>
          <a:solidFill>
            <a:srgbClr val="218D63"/>
          </a:solidFill>
        </a:ln>
      </dgm:spPr>
      <dgm:t>
        <a:bodyPr/>
        <a:lstStyle/>
        <a:p>
          <a:pPr rtl="1"/>
          <a:r>
            <a:rPr lang="ar-MA" dirty="0" smtClean="0">
              <a:solidFill>
                <a:schemeClr val="tx1"/>
              </a:solidFill>
            </a:rPr>
            <a:t>لجنة المعايير نونبر </a:t>
          </a:r>
          <a:r>
            <a:rPr lang="en-US" b="1" dirty="0" smtClean="0">
              <a:solidFill>
                <a:schemeClr val="tx1"/>
              </a:solidFill>
              <a:effectLst/>
            </a:rPr>
            <a:t>(2015</a:t>
          </a:r>
          <a:r>
            <a:rPr lang="en-US" b="1" dirty="0">
              <a:solidFill>
                <a:schemeClr val="tx1"/>
              </a:solidFill>
              <a:effectLst/>
            </a:rPr>
            <a:t>)</a:t>
          </a:r>
          <a:endParaRPr lang="ru-RU" b="1" dirty="0">
            <a:solidFill>
              <a:schemeClr val="tx1"/>
            </a:solidFill>
            <a:effectLst/>
          </a:endParaRPr>
        </a:p>
      </dgm:t>
    </dgm:pt>
    <dgm:pt modelId="{A73AE03C-B526-465A-9FB4-351CFEFF09E3}" type="parTrans" cxnId="{E8037901-7148-45B4-87D3-27F75C97D70B}">
      <dgm:prSet/>
      <dgm:spPr/>
      <dgm:t>
        <a:bodyPr/>
        <a:lstStyle/>
        <a:p>
          <a:endParaRPr lang="ru-RU">
            <a:effectLst>
              <a:outerShdw blurRad="38100" dist="38100" dir="2700000" algn="tl">
                <a:srgbClr val="000000">
                  <a:alpha val="43137"/>
                </a:srgbClr>
              </a:outerShdw>
            </a:effectLst>
          </a:endParaRPr>
        </a:p>
      </dgm:t>
    </dgm:pt>
    <dgm:pt modelId="{6308470E-9BC6-4E2A-8C06-0F8BED6D1760}" type="sibTrans" cxnId="{E8037901-7148-45B4-87D3-27F75C97D70B}">
      <dgm:prSet/>
      <dgm:spPr/>
      <dgm:t>
        <a:bodyPr/>
        <a:lstStyle/>
        <a:p>
          <a:endParaRPr lang="ru-RU">
            <a:effectLst>
              <a:outerShdw blurRad="38100" dist="38100" dir="2700000" algn="tl">
                <a:srgbClr val="000000">
                  <a:alpha val="43137"/>
                </a:srgbClr>
              </a:outerShdw>
            </a:effectLst>
          </a:endParaRPr>
        </a:p>
      </dgm:t>
    </dgm:pt>
    <dgm:pt modelId="{AEE140E0-81A7-41A6-8181-D2980C9CC2C4}">
      <dgm:prSet phldrT="[Текст]"/>
      <dgm:spPr>
        <a:noFill/>
        <a:ln>
          <a:solidFill>
            <a:srgbClr val="218D63"/>
          </a:solidFill>
        </a:ln>
      </dgm:spPr>
      <dgm:t>
        <a:bodyPr/>
        <a:lstStyle/>
        <a:p>
          <a:pPr rtl="1"/>
          <a:r>
            <a:rPr lang="ar-MA" dirty="0" smtClean="0">
              <a:solidFill>
                <a:schemeClr val="tx1"/>
              </a:solidFill>
              <a:effectLst/>
            </a:rPr>
            <a:t>أوصت </a:t>
          </a:r>
          <a:r>
            <a:rPr lang="ar-MA" dirty="0" smtClean="0">
              <a:solidFill>
                <a:schemeClr val="tx1"/>
              </a:solidFill>
            </a:rPr>
            <a:t>لجنة المعايير </a:t>
          </a:r>
          <a:r>
            <a:rPr lang="ar-MA" dirty="0" smtClean="0">
              <a:solidFill>
                <a:schemeClr val="tx1"/>
              </a:solidFill>
              <a:effectLst/>
            </a:rPr>
            <a:t>بإضافتها إلى برنامج العمل</a:t>
          </a:r>
          <a:endParaRPr lang="ru-RU" dirty="0">
            <a:solidFill>
              <a:schemeClr val="tx1"/>
            </a:solidFill>
            <a:effectLst/>
          </a:endParaRPr>
        </a:p>
      </dgm:t>
    </dgm:pt>
    <dgm:pt modelId="{F9D26244-E632-40CF-B845-14A493F58856}" type="parTrans" cxnId="{54EF21AD-85DC-48D5-8FD5-E62526322727}">
      <dgm:prSet/>
      <dgm:spPr/>
      <dgm:t>
        <a:bodyPr/>
        <a:lstStyle/>
        <a:p>
          <a:endParaRPr lang="ru-RU">
            <a:effectLst>
              <a:outerShdw blurRad="38100" dist="38100" dir="2700000" algn="tl">
                <a:srgbClr val="000000">
                  <a:alpha val="43137"/>
                </a:srgbClr>
              </a:outerShdw>
            </a:effectLst>
          </a:endParaRPr>
        </a:p>
      </dgm:t>
    </dgm:pt>
    <dgm:pt modelId="{DA2F6354-FBE2-4865-B8F4-67F41C9B1D00}" type="sibTrans" cxnId="{54EF21AD-85DC-48D5-8FD5-E62526322727}">
      <dgm:prSet/>
      <dgm:spPr/>
      <dgm:t>
        <a:bodyPr/>
        <a:lstStyle/>
        <a:p>
          <a:endParaRPr lang="ru-RU">
            <a:effectLst>
              <a:outerShdw blurRad="38100" dist="38100" dir="2700000" algn="tl">
                <a:srgbClr val="000000">
                  <a:alpha val="43137"/>
                </a:srgbClr>
              </a:outerShdw>
            </a:effectLst>
          </a:endParaRPr>
        </a:p>
      </dgm:t>
    </dgm:pt>
    <dgm:pt modelId="{82353047-4793-4611-A723-C7905524DA06}">
      <dgm:prSet phldrT="[Текст]"/>
      <dgm:spPr>
        <a:noFill/>
        <a:ln>
          <a:solidFill>
            <a:srgbClr val="279A7E"/>
          </a:solidFill>
        </a:ln>
      </dgm:spPr>
      <dgm:t>
        <a:bodyPr/>
        <a:lstStyle/>
        <a:p>
          <a:pPr rtl="1"/>
          <a:r>
            <a:rPr lang="ar-MA" b="1" dirty="0" smtClean="0">
              <a:solidFill>
                <a:schemeClr val="tx1"/>
              </a:solidFill>
              <a:effectLst/>
            </a:rPr>
            <a:t>هيئة تدابير صحة النباتات الدورة  11 </a:t>
          </a:r>
          <a:r>
            <a:rPr lang="en-US" b="1" dirty="0" smtClean="0">
              <a:solidFill>
                <a:schemeClr val="tx1"/>
              </a:solidFill>
              <a:effectLst/>
            </a:rPr>
            <a:t> </a:t>
          </a:r>
          <a:r>
            <a:rPr lang="en-US" b="1" dirty="0">
              <a:solidFill>
                <a:schemeClr val="tx1"/>
              </a:solidFill>
              <a:effectLst/>
            </a:rPr>
            <a:t>(2016)</a:t>
          </a:r>
          <a:endParaRPr lang="ru-RU" b="1" dirty="0">
            <a:solidFill>
              <a:schemeClr val="tx1"/>
            </a:solidFill>
            <a:effectLst/>
          </a:endParaRPr>
        </a:p>
      </dgm:t>
    </dgm:pt>
    <dgm:pt modelId="{0FC76FA1-D479-4411-A35A-DB5028727649}" type="parTrans" cxnId="{B1A765EE-6C30-4227-90BD-597F65D18B54}">
      <dgm:prSet/>
      <dgm:spPr/>
      <dgm:t>
        <a:bodyPr/>
        <a:lstStyle/>
        <a:p>
          <a:endParaRPr lang="ru-RU">
            <a:effectLst>
              <a:outerShdw blurRad="38100" dist="38100" dir="2700000" algn="tl">
                <a:srgbClr val="000000">
                  <a:alpha val="43137"/>
                </a:srgbClr>
              </a:outerShdw>
            </a:effectLst>
          </a:endParaRPr>
        </a:p>
      </dgm:t>
    </dgm:pt>
    <dgm:pt modelId="{EBD0066D-37E3-4F8A-A165-B993A62266D2}" type="sibTrans" cxnId="{B1A765EE-6C30-4227-90BD-597F65D18B54}">
      <dgm:prSet/>
      <dgm:spPr/>
      <dgm:t>
        <a:bodyPr/>
        <a:lstStyle/>
        <a:p>
          <a:endParaRPr lang="ru-RU">
            <a:effectLst>
              <a:outerShdw blurRad="38100" dist="38100" dir="2700000" algn="tl">
                <a:srgbClr val="000000">
                  <a:alpha val="43137"/>
                </a:srgbClr>
              </a:outerShdw>
            </a:effectLst>
          </a:endParaRPr>
        </a:p>
      </dgm:t>
    </dgm:pt>
    <dgm:pt modelId="{039CB46E-AA43-4F5A-9676-D36EEA182A58}">
      <dgm:prSet phldrT="[Текст]"/>
      <dgm:spPr>
        <a:noFill/>
        <a:ln>
          <a:solidFill>
            <a:srgbClr val="279A7E"/>
          </a:solidFill>
        </a:ln>
      </dgm:spPr>
      <dgm:t>
        <a:bodyPr/>
        <a:lstStyle/>
        <a:p>
          <a:pPr rtl="1"/>
          <a:r>
            <a:rPr lang="ar-MA" dirty="0" smtClean="0">
              <a:solidFill>
                <a:schemeClr val="tx1"/>
              </a:solidFill>
              <a:effectLst/>
            </a:rPr>
            <a:t>أضيف الموضوع في أبريل 2016 (الأولوية 2)</a:t>
          </a:r>
          <a:endParaRPr lang="ru-RU" dirty="0">
            <a:solidFill>
              <a:schemeClr val="tx1"/>
            </a:solidFill>
            <a:effectLst/>
          </a:endParaRPr>
        </a:p>
      </dgm:t>
    </dgm:pt>
    <dgm:pt modelId="{120457A1-5E5D-4DA3-B1E4-57A9B035544C}" type="parTrans" cxnId="{4A41038D-EF8F-4941-A717-28C63064FFF5}">
      <dgm:prSet/>
      <dgm:spPr/>
      <dgm:t>
        <a:bodyPr/>
        <a:lstStyle/>
        <a:p>
          <a:endParaRPr lang="ru-RU">
            <a:effectLst>
              <a:outerShdw blurRad="38100" dist="38100" dir="2700000" algn="tl">
                <a:srgbClr val="000000">
                  <a:alpha val="43137"/>
                </a:srgbClr>
              </a:outerShdw>
            </a:effectLst>
          </a:endParaRPr>
        </a:p>
      </dgm:t>
    </dgm:pt>
    <dgm:pt modelId="{F247EBE9-4426-44E4-BCB2-9D7B10335064}" type="sibTrans" cxnId="{4A41038D-EF8F-4941-A717-28C63064FFF5}">
      <dgm:prSet/>
      <dgm:spPr/>
      <dgm:t>
        <a:bodyPr/>
        <a:lstStyle/>
        <a:p>
          <a:endParaRPr lang="ru-RU">
            <a:effectLst>
              <a:outerShdw blurRad="38100" dist="38100" dir="2700000" algn="tl">
                <a:srgbClr val="000000">
                  <a:alpha val="43137"/>
                </a:srgbClr>
              </a:outerShdw>
            </a:effectLst>
          </a:endParaRPr>
        </a:p>
      </dgm:t>
    </dgm:pt>
    <dgm:pt modelId="{CB60C510-8949-4D83-9164-EA5511906B6C}">
      <dgm:prSet phldrT="[Текст]"/>
      <dgm:spPr>
        <a:noFill/>
        <a:ln>
          <a:solidFill>
            <a:srgbClr val="2DA79A"/>
          </a:solidFill>
        </a:ln>
      </dgm:spPr>
      <dgm:t>
        <a:bodyPr/>
        <a:lstStyle/>
        <a:p>
          <a:pPr rtl="1"/>
          <a:r>
            <a:rPr lang="ar-MA" dirty="0" smtClean="0">
              <a:solidFill>
                <a:schemeClr val="tx1"/>
              </a:solidFill>
            </a:rPr>
            <a:t>لجنة المعايير نونبر </a:t>
          </a:r>
          <a:r>
            <a:rPr lang="en-US" b="1" dirty="0" smtClean="0">
              <a:solidFill>
                <a:schemeClr val="tx1"/>
              </a:solidFill>
              <a:effectLst/>
            </a:rPr>
            <a:t>(</a:t>
          </a:r>
          <a:r>
            <a:rPr lang="en-US" b="1" dirty="0">
              <a:solidFill>
                <a:schemeClr val="tx1"/>
              </a:solidFill>
              <a:effectLst/>
            </a:rPr>
            <a:t>2017)</a:t>
          </a:r>
          <a:endParaRPr lang="ru-RU" b="1" dirty="0">
            <a:solidFill>
              <a:schemeClr val="tx1"/>
            </a:solidFill>
            <a:effectLst/>
          </a:endParaRPr>
        </a:p>
      </dgm:t>
    </dgm:pt>
    <dgm:pt modelId="{302520B0-AB26-42FE-B7D6-44DF006CB3B8}" type="parTrans" cxnId="{1CD173C5-B0FC-4D4F-9C9F-685004832CA9}">
      <dgm:prSet/>
      <dgm:spPr/>
      <dgm:t>
        <a:bodyPr/>
        <a:lstStyle/>
        <a:p>
          <a:endParaRPr lang="ru-RU">
            <a:effectLst>
              <a:outerShdw blurRad="38100" dist="38100" dir="2700000" algn="tl">
                <a:srgbClr val="000000">
                  <a:alpha val="43137"/>
                </a:srgbClr>
              </a:outerShdw>
            </a:effectLst>
          </a:endParaRPr>
        </a:p>
      </dgm:t>
    </dgm:pt>
    <dgm:pt modelId="{4FEB8C10-2C0F-4602-B662-24CD754F2FCF}" type="sibTrans" cxnId="{1CD173C5-B0FC-4D4F-9C9F-685004832CA9}">
      <dgm:prSet/>
      <dgm:spPr/>
      <dgm:t>
        <a:bodyPr/>
        <a:lstStyle/>
        <a:p>
          <a:endParaRPr lang="ru-RU">
            <a:effectLst>
              <a:outerShdw blurRad="38100" dist="38100" dir="2700000" algn="tl">
                <a:srgbClr val="000000">
                  <a:alpha val="43137"/>
                </a:srgbClr>
              </a:outerShdw>
            </a:effectLst>
          </a:endParaRPr>
        </a:p>
      </dgm:t>
    </dgm:pt>
    <dgm:pt modelId="{29824AFA-9D75-4D5B-AA48-FEA62D44D7DE}">
      <dgm:prSet phldrT="[Текст]"/>
      <dgm:spPr>
        <a:noFill/>
        <a:ln>
          <a:solidFill>
            <a:srgbClr val="2DA79A"/>
          </a:solidFill>
        </a:ln>
      </dgm:spPr>
      <dgm:t>
        <a:bodyPr/>
        <a:lstStyle/>
        <a:p>
          <a:pPr rtl="1"/>
          <a:r>
            <a:rPr lang="ar-MA" dirty="0" smtClean="0">
              <a:solidFill>
                <a:schemeClr val="tx1"/>
              </a:solidFill>
              <a:effectLst/>
            </a:rPr>
            <a:t>وافقت </a:t>
          </a:r>
          <a:r>
            <a:rPr lang="ar-MA" dirty="0" smtClean="0">
              <a:solidFill>
                <a:schemeClr val="tx1"/>
              </a:solidFill>
            </a:rPr>
            <a:t>لجنة المعايير في</a:t>
          </a:r>
          <a:r>
            <a:rPr lang="ar-MA" dirty="0" smtClean="0">
              <a:solidFill>
                <a:schemeClr val="tx1"/>
              </a:solidFill>
              <a:effectLst/>
            </a:rPr>
            <a:t> </a:t>
          </a:r>
          <a:r>
            <a:rPr lang="ar-MA" dirty="0" smtClean="0">
              <a:solidFill>
                <a:schemeClr val="tx1"/>
              </a:solidFill>
            </a:rPr>
            <a:t>نونبر </a:t>
          </a:r>
          <a:r>
            <a:rPr lang="ar-MA" dirty="0" smtClean="0">
              <a:solidFill>
                <a:schemeClr val="tx1"/>
              </a:solidFill>
              <a:effectLst/>
            </a:rPr>
            <a:t>على المواصفات 66 (التدقيق في سياق الصحة النباتية) وأوصت بالتغيير إلى الأولوية 1 (التي وافقت عليها </a:t>
          </a:r>
          <a:r>
            <a:rPr lang="ar-MA" b="1" dirty="0" smtClean="0">
              <a:solidFill>
                <a:schemeClr val="tx1"/>
              </a:solidFill>
              <a:effectLst/>
            </a:rPr>
            <a:t>هيئة تدابير صحة النباتات الدورة 13</a:t>
          </a:r>
          <a:r>
            <a:rPr lang="en-US" dirty="0" smtClean="0">
              <a:solidFill>
                <a:schemeClr val="tx1"/>
              </a:solidFill>
              <a:effectLst/>
            </a:rPr>
            <a:t> </a:t>
          </a:r>
          <a:r>
            <a:rPr lang="ar-MA" dirty="0" smtClean="0">
              <a:solidFill>
                <a:schemeClr val="tx1"/>
              </a:solidFill>
              <a:effectLst/>
            </a:rPr>
            <a:t>(في أبريل 2018)</a:t>
          </a:r>
          <a:endParaRPr lang="ru-RU" dirty="0">
            <a:solidFill>
              <a:schemeClr val="tx1"/>
            </a:solidFill>
            <a:effectLst/>
          </a:endParaRPr>
        </a:p>
      </dgm:t>
    </dgm:pt>
    <dgm:pt modelId="{C5E83470-8560-469E-AC39-8694860EE2C3}" type="parTrans" cxnId="{8A8B4DC1-1ED9-4318-A6E8-545BC8149561}">
      <dgm:prSet/>
      <dgm:spPr/>
      <dgm:t>
        <a:bodyPr/>
        <a:lstStyle/>
        <a:p>
          <a:endParaRPr lang="ru-RU">
            <a:effectLst>
              <a:outerShdw blurRad="38100" dist="38100" dir="2700000" algn="tl">
                <a:srgbClr val="000000">
                  <a:alpha val="43137"/>
                </a:srgbClr>
              </a:outerShdw>
            </a:effectLst>
          </a:endParaRPr>
        </a:p>
      </dgm:t>
    </dgm:pt>
    <dgm:pt modelId="{B6A3FC14-A4F5-4760-8E40-818D813AB535}" type="sibTrans" cxnId="{8A8B4DC1-1ED9-4318-A6E8-545BC8149561}">
      <dgm:prSet/>
      <dgm:spPr/>
      <dgm:t>
        <a:bodyPr/>
        <a:lstStyle/>
        <a:p>
          <a:endParaRPr lang="ru-RU">
            <a:effectLst>
              <a:outerShdw blurRad="38100" dist="38100" dir="2700000" algn="tl">
                <a:srgbClr val="000000">
                  <a:alpha val="43137"/>
                </a:srgbClr>
              </a:outerShdw>
            </a:effectLst>
          </a:endParaRPr>
        </a:p>
      </dgm:t>
    </dgm:pt>
    <dgm:pt modelId="{72890102-ED63-4D8A-9041-703A2F022594}">
      <dgm:prSet phldrT="[Текст]"/>
      <dgm:spPr>
        <a:noFill/>
        <a:ln>
          <a:solidFill>
            <a:srgbClr val="34AEB3"/>
          </a:solidFill>
        </a:ln>
      </dgm:spPr>
      <dgm:t>
        <a:bodyPr/>
        <a:lstStyle/>
        <a:p>
          <a:pPr rtl="1"/>
          <a:r>
            <a:rPr lang="ar-MA" b="1" dirty="0" smtClean="0">
              <a:solidFill>
                <a:schemeClr val="tx1"/>
              </a:solidFill>
              <a:effectLst/>
            </a:rPr>
            <a:t>فريق العمل الفني </a:t>
          </a:r>
          <a:r>
            <a:rPr lang="en-US" b="1" dirty="0" smtClean="0">
              <a:solidFill>
                <a:schemeClr val="tx1"/>
              </a:solidFill>
              <a:effectLst/>
            </a:rPr>
            <a:t>(</a:t>
          </a:r>
          <a:r>
            <a:rPr lang="en-US" b="1" dirty="0">
              <a:solidFill>
                <a:schemeClr val="tx1"/>
              </a:solidFill>
              <a:effectLst/>
            </a:rPr>
            <a:t>2019)</a:t>
          </a:r>
          <a:endParaRPr lang="ru-RU" b="1" dirty="0">
            <a:solidFill>
              <a:schemeClr val="tx1"/>
            </a:solidFill>
            <a:effectLst/>
          </a:endParaRPr>
        </a:p>
      </dgm:t>
    </dgm:pt>
    <dgm:pt modelId="{AD0F6CFB-3E13-4E31-B640-AFC3BB8A3A17}" type="parTrans" cxnId="{D51914DF-7A03-4E12-92C6-6E455063CE85}">
      <dgm:prSet/>
      <dgm:spPr/>
      <dgm:t>
        <a:bodyPr/>
        <a:lstStyle/>
        <a:p>
          <a:endParaRPr lang="ru-RU">
            <a:effectLst>
              <a:outerShdw blurRad="38100" dist="38100" dir="2700000" algn="tl">
                <a:srgbClr val="000000">
                  <a:alpha val="43137"/>
                </a:srgbClr>
              </a:outerShdw>
            </a:effectLst>
          </a:endParaRPr>
        </a:p>
      </dgm:t>
    </dgm:pt>
    <dgm:pt modelId="{F9BC722A-882C-48A9-BC88-B7924C70DEB8}" type="sibTrans" cxnId="{D51914DF-7A03-4E12-92C6-6E455063CE85}">
      <dgm:prSet/>
      <dgm:spPr/>
      <dgm:t>
        <a:bodyPr/>
        <a:lstStyle/>
        <a:p>
          <a:endParaRPr lang="ru-RU">
            <a:effectLst>
              <a:outerShdw blurRad="38100" dist="38100" dir="2700000" algn="tl">
                <a:srgbClr val="000000">
                  <a:alpha val="43137"/>
                </a:srgbClr>
              </a:outerShdw>
            </a:effectLst>
          </a:endParaRPr>
        </a:p>
      </dgm:t>
    </dgm:pt>
    <dgm:pt modelId="{6BC8DFB4-BBB2-455F-B1B8-5E89982FF689}">
      <dgm:prSet phldrT="[Текст]"/>
      <dgm:spPr>
        <a:noFill/>
        <a:ln>
          <a:solidFill>
            <a:srgbClr val="34AEB3"/>
          </a:solidFill>
        </a:ln>
      </dgm:spPr>
      <dgm:t>
        <a:bodyPr/>
        <a:lstStyle/>
        <a:p>
          <a:pPr rtl="1"/>
          <a:r>
            <a:rPr lang="ar-MA" dirty="0" smtClean="0">
              <a:solidFill>
                <a:schemeClr val="tx1"/>
              </a:solidFill>
              <a:effectLst/>
            </a:rPr>
            <a:t>اول مسودة</a:t>
          </a:r>
          <a:endParaRPr lang="ru-RU" dirty="0">
            <a:solidFill>
              <a:schemeClr val="tx1"/>
            </a:solidFill>
            <a:effectLst/>
          </a:endParaRPr>
        </a:p>
      </dgm:t>
    </dgm:pt>
    <dgm:pt modelId="{22C03B13-CF63-404C-ADFC-1DB2C74727B8}" type="parTrans" cxnId="{8D54C6BD-4784-47A4-9A29-836F43B1EFBA}">
      <dgm:prSet/>
      <dgm:spPr/>
      <dgm:t>
        <a:bodyPr/>
        <a:lstStyle/>
        <a:p>
          <a:endParaRPr lang="ru-RU">
            <a:effectLst>
              <a:outerShdw blurRad="38100" dist="38100" dir="2700000" algn="tl">
                <a:srgbClr val="000000">
                  <a:alpha val="43137"/>
                </a:srgbClr>
              </a:outerShdw>
            </a:effectLst>
          </a:endParaRPr>
        </a:p>
      </dgm:t>
    </dgm:pt>
    <dgm:pt modelId="{BFB230EB-7D93-4473-9042-A6D1F5E9B701}" type="sibTrans" cxnId="{8D54C6BD-4784-47A4-9A29-836F43B1EFBA}">
      <dgm:prSet/>
      <dgm:spPr/>
      <dgm:t>
        <a:bodyPr/>
        <a:lstStyle/>
        <a:p>
          <a:endParaRPr lang="ru-RU">
            <a:effectLst>
              <a:outerShdw blurRad="38100" dist="38100" dir="2700000" algn="tl">
                <a:srgbClr val="000000">
                  <a:alpha val="43137"/>
                </a:srgbClr>
              </a:outerShdw>
            </a:effectLst>
          </a:endParaRPr>
        </a:p>
      </dgm:t>
    </dgm:pt>
    <dgm:pt modelId="{F48F216F-0B5F-47A8-B6BD-9EDABEF3056B}">
      <dgm:prSet phldrT="[Текст]"/>
      <dgm:spPr>
        <a:noFill/>
        <a:ln>
          <a:solidFill>
            <a:srgbClr val="3BA7BE"/>
          </a:solidFill>
        </a:ln>
      </dgm:spPr>
      <dgm:t>
        <a:bodyPr/>
        <a:lstStyle/>
        <a:p>
          <a:pPr rtl="1"/>
          <a:r>
            <a:rPr lang="ar-MA" dirty="0" smtClean="0">
              <a:solidFill>
                <a:schemeClr val="tx1"/>
              </a:solidFill>
            </a:rPr>
            <a:t>لجنة المعايير ابريل </a:t>
          </a:r>
          <a:r>
            <a:rPr lang="en-US" b="1" dirty="0" smtClean="0">
              <a:solidFill>
                <a:schemeClr val="tx1"/>
              </a:solidFill>
              <a:effectLst/>
            </a:rPr>
            <a:t>(</a:t>
          </a:r>
          <a:r>
            <a:rPr lang="en-US" b="1" dirty="0">
              <a:solidFill>
                <a:schemeClr val="tx1"/>
              </a:solidFill>
              <a:effectLst/>
            </a:rPr>
            <a:t>2020)</a:t>
          </a:r>
          <a:endParaRPr lang="ru-RU" b="1" dirty="0">
            <a:solidFill>
              <a:schemeClr val="tx1"/>
            </a:solidFill>
            <a:effectLst/>
          </a:endParaRPr>
        </a:p>
      </dgm:t>
    </dgm:pt>
    <dgm:pt modelId="{EA38D269-5A2D-4F32-9650-E89C50B723B4}" type="parTrans" cxnId="{53351B5D-AE23-4B61-8F7D-9495CFCDA4F4}">
      <dgm:prSet/>
      <dgm:spPr/>
      <dgm:t>
        <a:bodyPr/>
        <a:lstStyle/>
        <a:p>
          <a:endParaRPr lang="ru-RU">
            <a:effectLst>
              <a:outerShdw blurRad="38100" dist="38100" dir="2700000" algn="tl">
                <a:srgbClr val="000000">
                  <a:alpha val="43137"/>
                </a:srgbClr>
              </a:outerShdw>
            </a:effectLst>
          </a:endParaRPr>
        </a:p>
      </dgm:t>
    </dgm:pt>
    <dgm:pt modelId="{7E9105FA-4CD0-4794-BBBD-9CFE4E767CDE}" type="sibTrans" cxnId="{53351B5D-AE23-4B61-8F7D-9495CFCDA4F4}">
      <dgm:prSet/>
      <dgm:spPr/>
      <dgm:t>
        <a:bodyPr/>
        <a:lstStyle/>
        <a:p>
          <a:endParaRPr lang="ru-RU">
            <a:effectLst>
              <a:outerShdw blurRad="38100" dist="38100" dir="2700000" algn="tl">
                <a:srgbClr val="000000">
                  <a:alpha val="43137"/>
                </a:srgbClr>
              </a:outerShdw>
            </a:effectLst>
          </a:endParaRPr>
        </a:p>
      </dgm:t>
    </dgm:pt>
    <dgm:pt modelId="{524158E6-A16B-4CCE-877A-46E2F9DB4043}">
      <dgm:prSet phldrT="[Текст]"/>
      <dgm:spPr>
        <a:noFill/>
        <a:ln>
          <a:solidFill>
            <a:srgbClr val="3BA7BE"/>
          </a:solidFill>
        </a:ln>
      </dgm:spPr>
      <dgm:t>
        <a:bodyPr/>
        <a:lstStyle/>
        <a:p>
          <a:pPr rtl="1"/>
          <a:r>
            <a:rPr lang="en-US" dirty="0">
              <a:solidFill>
                <a:schemeClr val="tx1"/>
              </a:solidFill>
              <a:effectLst/>
            </a:rPr>
            <a:t>OCS Draft revision</a:t>
          </a:r>
          <a:endParaRPr lang="ru-RU" dirty="0">
            <a:solidFill>
              <a:schemeClr val="tx1"/>
            </a:solidFill>
            <a:effectLst/>
          </a:endParaRPr>
        </a:p>
      </dgm:t>
    </dgm:pt>
    <dgm:pt modelId="{BEF2FE1C-5CD6-4AA6-94E0-2BD68C4C3151}" type="parTrans" cxnId="{4DF5D122-70D4-4409-908B-152E4022D6F8}">
      <dgm:prSet/>
      <dgm:spPr/>
      <dgm:t>
        <a:bodyPr/>
        <a:lstStyle/>
        <a:p>
          <a:endParaRPr lang="ru-RU">
            <a:effectLst>
              <a:outerShdw blurRad="38100" dist="38100" dir="2700000" algn="tl">
                <a:srgbClr val="000000">
                  <a:alpha val="43137"/>
                </a:srgbClr>
              </a:outerShdw>
            </a:effectLst>
          </a:endParaRPr>
        </a:p>
      </dgm:t>
    </dgm:pt>
    <dgm:pt modelId="{6790359E-84CC-4793-9A45-AAEEEA4D3C91}" type="sibTrans" cxnId="{4DF5D122-70D4-4409-908B-152E4022D6F8}">
      <dgm:prSet/>
      <dgm:spPr/>
      <dgm:t>
        <a:bodyPr/>
        <a:lstStyle/>
        <a:p>
          <a:endParaRPr lang="ru-RU">
            <a:effectLst>
              <a:outerShdw blurRad="38100" dist="38100" dir="2700000" algn="tl">
                <a:srgbClr val="000000">
                  <a:alpha val="43137"/>
                </a:srgbClr>
              </a:outerShdw>
            </a:effectLst>
          </a:endParaRPr>
        </a:p>
      </dgm:t>
    </dgm:pt>
    <dgm:pt modelId="{DA568BCA-C1E7-48A6-A9D3-65AEBCFDFE80}">
      <dgm:prSet phldrT="[Текст]"/>
      <dgm:spPr>
        <a:noFill/>
        <a:ln>
          <a:solidFill>
            <a:srgbClr val="5A94C5"/>
          </a:solidFill>
        </a:ln>
      </dgm:spPr>
      <dgm:t>
        <a:bodyPr/>
        <a:lstStyle/>
        <a:p>
          <a:pPr rtl="1"/>
          <a:r>
            <a:rPr lang="ar-MA" dirty="0" smtClean="0">
              <a:solidFill>
                <a:schemeClr val="tx1"/>
              </a:solidFill>
              <a:effectLst/>
            </a:rPr>
            <a:t>المشاورة الأولى </a:t>
          </a:r>
          <a:r>
            <a:rPr lang="en-US" b="1" dirty="0" smtClean="0">
              <a:solidFill>
                <a:schemeClr val="tx1"/>
              </a:solidFill>
              <a:effectLst/>
            </a:rPr>
            <a:t>(2020</a:t>
          </a:r>
          <a:r>
            <a:rPr lang="en-US" b="1" dirty="0">
              <a:solidFill>
                <a:schemeClr val="tx1"/>
              </a:solidFill>
              <a:effectLst/>
            </a:rPr>
            <a:t>)</a:t>
          </a:r>
          <a:endParaRPr lang="ru-RU" b="1" dirty="0">
            <a:solidFill>
              <a:schemeClr val="tx1"/>
            </a:solidFill>
            <a:effectLst/>
          </a:endParaRPr>
        </a:p>
      </dgm:t>
    </dgm:pt>
    <dgm:pt modelId="{3157E311-2075-4F26-A323-35D2164266DB}" type="parTrans" cxnId="{514B6E48-7BBA-405D-A16C-40F8BE72CCBA}">
      <dgm:prSet/>
      <dgm:spPr/>
      <dgm:t>
        <a:bodyPr/>
        <a:lstStyle/>
        <a:p>
          <a:endParaRPr lang="ru-RU">
            <a:effectLst>
              <a:outerShdw blurRad="38100" dist="38100" dir="2700000" algn="tl">
                <a:srgbClr val="000000">
                  <a:alpha val="43137"/>
                </a:srgbClr>
              </a:outerShdw>
            </a:effectLst>
          </a:endParaRPr>
        </a:p>
      </dgm:t>
    </dgm:pt>
    <dgm:pt modelId="{E15ADCD9-6F5D-4194-A338-CD05A6B9D464}" type="sibTrans" cxnId="{514B6E48-7BBA-405D-A16C-40F8BE72CCBA}">
      <dgm:prSet/>
      <dgm:spPr/>
      <dgm:t>
        <a:bodyPr/>
        <a:lstStyle/>
        <a:p>
          <a:endParaRPr lang="ru-RU">
            <a:effectLst>
              <a:outerShdw blurRad="38100" dist="38100" dir="2700000" algn="tl">
                <a:srgbClr val="000000">
                  <a:alpha val="43137"/>
                </a:srgbClr>
              </a:outerShdw>
            </a:effectLst>
          </a:endParaRPr>
        </a:p>
      </dgm:t>
    </dgm:pt>
    <dgm:pt modelId="{DEF798AB-2F55-44DF-8375-8C9F09D12D2A}">
      <dgm:prSet/>
      <dgm:spPr/>
      <dgm:t>
        <a:bodyPr/>
        <a:lstStyle/>
        <a:p>
          <a:pPr rtl="1"/>
          <a:r>
            <a:rPr lang="ar-MA" dirty="0" smtClean="0">
              <a:solidFill>
                <a:schemeClr val="tx1"/>
              </a:solidFill>
              <a:effectLst/>
            </a:rPr>
            <a:t>الموافقة على المشاورة الأولى</a:t>
          </a:r>
          <a:endParaRPr lang="en-US" dirty="0">
            <a:solidFill>
              <a:schemeClr val="tx1"/>
            </a:solidFill>
            <a:effectLst/>
          </a:endParaRPr>
        </a:p>
      </dgm:t>
    </dgm:pt>
    <dgm:pt modelId="{262F6164-06E2-4680-95B6-EDF6AED7A5F4}" type="parTrans" cxnId="{55CFCEEB-7178-477B-B1D3-86FD4E25EA3E}">
      <dgm:prSet/>
      <dgm:spPr/>
      <dgm:t>
        <a:bodyPr/>
        <a:lstStyle/>
        <a:p>
          <a:endParaRPr lang="en-US"/>
        </a:p>
      </dgm:t>
    </dgm:pt>
    <dgm:pt modelId="{6ECAC9A2-6E8E-4449-8489-D78945DF24D5}" type="sibTrans" cxnId="{55CFCEEB-7178-477B-B1D3-86FD4E25EA3E}">
      <dgm:prSet/>
      <dgm:spPr/>
      <dgm:t>
        <a:bodyPr/>
        <a:lstStyle/>
        <a:p>
          <a:endParaRPr lang="en-US"/>
        </a:p>
      </dgm:t>
    </dgm:pt>
    <dgm:pt modelId="{EE9A190F-3A44-4101-B990-7644DCEC03E4}">
      <dgm:prSet phldrT="[Текст]" custT="1"/>
      <dgm:spPr>
        <a:noFill/>
        <a:ln>
          <a:solidFill>
            <a:srgbClr val="5A94C5"/>
          </a:solidFill>
        </a:ln>
      </dgm:spPr>
      <dgm:t>
        <a:bodyPr/>
        <a:lstStyle/>
        <a:p>
          <a:pPr algn="ctr" rtl="1"/>
          <a:r>
            <a:rPr lang="ar-MA" sz="900" dirty="0" smtClean="0">
              <a:solidFill>
                <a:schemeClr val="tx1"/>
              </a:solidFill>
            </a:rPr>
            <a:t>لجنة المعايير 7 مايو</a:t>
          </a:r>
          <a:r>
            <a:rPr lang="en-US" sz="900" b="1" dirty="0" smtClean="0">
              <a:solidFill>
                <a:schemeClr val="tx1"/>
              </a:solidFill>
              <a:effectLst/>
            </a:rPr>
            <a:t> </a:t>
          </a:r>
          <a:r>
            <a:rPr lang="en-US" sz="900" b="1" dirty="0">
              <a:solidFill>
                <a:schemeClr val="tx1"/>
              </a:solidFill>
              <a:effectLst/>
            </a:rPr>
            <a:t>(2021)</a:t>
          </a:r>
        </a:p>
        <a:p>
          <a:pPr algn="r" rtl="1"/>
          <a:r>
            <a:rPr lang="ar-MA" sz="800" dirty="0" smtClean="0">
              <a:solidFill>
                <a:schemeClr val="tx1"/>
              </a:solidFill>
              <a:effectLst/>
            </a:rPr>
            <a:t>قامت اللجنة </a:t>
          </a:r>
          <a:r>
            <a:rPr lang="ar-MA" sz="800" dirty="0" smtClean="0">
              <a:solidFill>
                <a:schemeClr val="tx1"/>
              </a:solidFill>
            </a:rPr>
            <a:t>المعايير</a:t>
          </a:r>
          <a:r>
            <a:rPr lang="ar-MA" sz="800" dirty="0" smtClean="0">
              <a:solidFill>
                <a:schemeClr val="tx1"/>
              </a:solidFill>
              <a:effectLst/>
            </a:rPr>
            <a:t> -7 بمراجعة مشروع المعيار</a:t>
          </a:r>
          <a:r>
            <a:rPr lang="en-US" sz="800" dirty="0" smtClean="0">
              <a:solidFill>
                <a:schemeClr val="tx1"/>
              </a:solidFill>
              <a:effectLst/>
            </a:rPr>
            <a:t> </a:t>
          </a:r>
          <a:r>
            <a:rPr lang="ar-MA" sz="800" dirty="0" smtClean="0">
              <a:solidFill>
                <a:schemeClr val="tx1"/>
              </a:solidFill>
              <a:effectLst/>
            </a:rPr>
            <a:t>وتمت الموافقة عليه لإجراء مشاورات ثانية</a:t>
          </a:r>
          <a:endParaRPr lang="ru-RU" sz="800" b="1" dirty="0">
            <a:solidFill>
              <a:schemeClr val="tx1"/>
            </a:solidFill>
            <a:effectLst/>
          </a:endParaRPr>
        </a:p>
      </dgm:t>
    </dgm:pt>
    <dgm:pt modelId="{89D56063-81C2-4473-ACE2-1ED4E90A0A5F}" type="parTrans" cxnId="{1D38E5EE-A250-428F-A513-E2A299FE4244}">
      <dgm:prSet/>
      <dgm:spPr/>
      <dgm:t>
        <a:bodyPr/>
        <a:lstStyle/>
        <a:p>
          <a:endParaRPr lang="es-CL"/>
        </a:p>
      </dgm:t>
    </dgm:pt>
    <dgm:pt modelId="{91D3C756-7818-4B6A-ACB0-2DA4581F68AE}" type="sibTrans" cxnId="{1D38E5EE-A250-428F-A513-E2A299FE4244}">
      <dgm:prSet/>
      <dgm:spPr/>
      <dgm:t>
        <a:bodyPr/>
        <a:lstStyle/>
        <a:p>
          <a:endParaRPr lang="es-CL"/>
        </a:p>
      </dgm:t>
    </dgm:pt>
    <dgm:pt modelId="{69B1D9B1-2A19-46D3-8C11-35FE98F20867}">
      <dgm:prSet phldrT="[Текст]"/>
      <dgm:spPr>
        <a:noFill/>
        <a:ln>
          <a:solidFill>
            <a:srgbClr val="5A94C5"/>
          </a:solidFill>
        </a:ln>
      </dgm:spPr>
      <dgm:t>
        <a:bodyPr/>
        <a:lstStyle/>
        <a:p>
          <a:pPr rtl="1"/>
          <a:r>
            <a:rPr lang="ar-MA" dirty="0" smtClean="0">
              <a:solidFill>
                <a:schemeClr val="tx1"/>
              </a:solidFill>
              <a:effectLst/>
            </a:rPr>
            <a:t>المشاورة الثانية </a:t>
          </a:r>
          <a:r>
            <a:rPr lang="en-US" b="1" dirty="0" smtClean="0">
              <a:solidFill>
                <a:schemeClr val="tx1"/>
              </a:solidFill>
              <a:effectLst/>
            </a:rPr>
            <a:t>(</a:t>
          </a:r>
          <a:r>
            <a:rPr lang="en-US" b="1" dirty="0">
              <a:solidFill>
                <a:schemeClr val="tx1"/>
              </a:solidFill>
              <a:effectLst/>
            </a:rPr>
            <a:t>2021)</a:t>
          </a:r>
          <a:endParaRPr lang="ru-RU" b="1" dirty="0">
            <a:solidFill>
              <a:schemeClr val="tx1"/>
            </a:solidFill>
            <a:effectLst/>
          </a:endParaRPr>
        </a:p>
      </dgm:t>
    </dgm:pt>
    <dgm:pt modelId="{0719D2F4-DA5E-4A66-A14C-246A9C24A24B}" type="parTrans" cxnId="{46F996A2-77FD-4776-83B6-3AAC56856030}">
      <dgm:prSet/>
      <dgm:spPr/>
      <dgm:t>
        <a:bodyPr/>
        <a:lstStyle/>
        <a:p>
          <a:endParaRPr lang="es-CL"/>
        </a:p>
      </dgm:t>
    </dgm:pt>
    <dgm:pt modelId="{FC53CFD1-3B6A-467D-BB6B-4B3E7EB2678A}" type="sibTrans" cxnId="{46F996A2-77FD-4776-83B6-3AAC56856030}">
      <dgm:prSet/>
      <dgm:spPr/>
      <dgm:t>
        <a:bodyPr/>
        <a:lstStyle/>
        <a:p>
          <a:endParaRPr lang="es-CL"/>
        </a:p>
      </dgm:t>
    </dgm:pt>
    <dgm:pt modelId="{CCCC8B2A-AAC3-4AE9-AEC3-8245FA4C108D}" type="pres">
      <dgm:prSet presAssocID="{A8301008-09B6-4553-94BE-5D396582DCC8}" presName="diagram" presStyleCnt="0">
        <dgm:presLayoutVars>
          <dgm:dir val="rev"/>
          <dgm:resizeHandles val="exact"/>
        </dgm:presLayoutVars>
      </dgm:prSet>
      <dgm:spPr/>
      <dgm:t>
        <a:bodyPr/>
        <a:lstStyle/>
        <a:p>
          <a:endParaRPr lang="en-US"/>
        </a:p>
      </dgm:t>
    </dgm:pt>
    <dgm:pt modelId="{5A7A370F-AEB1-4787-AE24-E6B7467A25D0}" type="pres">
      <dgm:prSet presAssocID="{20C0880A-78A5-40AE-A802-EC022A066119}" presName="node" presStyleLbl="node1" presStyleIdx="0" presStyleCnt="9" custScaleX="334218" custScaleY="155511" custLinFactNeighborX="41047" custLinFactNeighborY="-94051">
        <dgm:presLayoutVars>
          <dgm:bulletEnabled val="1"/>
        </dgm:presLayoutVars>
      </dgm:prSet>
      <dgm:spPr/>
      <dgm:t>
        <a:bodyPr/>
        <a:lstStyle/>
        <a:p>
          <a:endParaRPr lang="en-US"/>
        </a:p>
      </dgm:t>
    </dgm:pt>
    <dgm:pt modelId="{84A43DD8-C158-45A6-B5F3-38790936B69C}" type="pres">
      <dgm:prSet presAssocID="{E221AE80-7EF3-481C-89E2-9D70F5972647}" presName="sibTrans" presStyleLbl="sibTrans2D1" presStyleIdx="0" presStyleCnt="8"/>
      <dgm:spPr/>
      <dgm:t>
        <a:bodyPr/>
        <a:lstStyle/>
        <a:p>
          <a:endParaRPr lang="en-US"/>
        </a:p>
      </dgm:t>
    </dgm:pt>
    <dgm:pt modelId="{99953EF6-0246-4E74-8DE2-89BE221CD6E3}" type="pres">
      <dgm:prSet presAssocID="{E221AE80-7EF3-481C-89E2-9D70F5972647}" presName="connectorText" presStyleLbl="sibTrans2D1" presStyleIdx="0" presStyleCnt="8"/>
      <dgm:spPr/>
      <dgm:t>
        <a:bodyPr/>
        <a:lstStyle/>
        <a:p>
          <a:endParaRPr lang="en-US"/>
        </a:p>
      </dgm:t>
    </dgm:pt>
    <dgm:pt modelId="{BE6835C0-F11D-485E-A1EF-F79962D343C4}" type="pres">
      <dgm:prSet presAssocID="{6CA37713-CFB2-4547-9D56-9691E054E0C5}" presName="node" presStyleLbl="node1" presStyleIdx="1" presStyleCnt="9" custScaleX="254644" custScaleY="155701" custLinFactNeighborX="18684" custLinFactNeighborY="-91558">
        <dgm:presLayoutVars>
          <dgm:bulletEnabled val="1"/>
        </dgm:presLayoutVars>
      </dgm:prSet>
      <dgm:spPr/>
      <dgm:t>
        <a:bodyPr/>
        <a:lstStyle/>
        <a:p>
          <a:endParaRPr lang="en-US"/>
        </a:p>
      </dgm:t>
    </dgm:pt>
    <dgm:pt modelId="{36C01E2E-2E76-4812-8D9A-ECD1E0DCE96C}" type="pres">
      <dgm:prSet presAssocID="{6308470E-9BC6-4E2A-8C06-0F8BED6D1760}" presName="sibTrans" presStyleLbl="sibTrans2D1" presStyleIdx="1" presStyleCnt="8"/>
      <dgm:spPr/>
      <dgm:t>
        <a:bodyPr/>
        <a:lstStyle/>
        <a:p>
          <a:endParaRPr lang="en-US"/>
        </a:p>
      </dgm:t>
    </dgm:pt>
    <dgm:pt modelId="{0C599D4E-9349-4394-9F50-22BC32B3E4D6}" type="pres">
      <dgm:prSet presAssocID="{6308470E-9BC6-4E2A-8C06-0F8BED6D1760}" presName="connectorText" presStyleLbl="sibTrans2D1" presStyleIdx="1" presStyleCnt="8"/>
      <dgm:spPr/>
      <dgm:t>
        <a:bodyPr/>
        <a:lstStyle/>
        <a:p>
          <a:endParaRPr lang="en-US"/>
        </a:p>
      </dgm:t>
    </dgm:pt>
    <dgm:pt modelId="{AEC35072-E06E-43CB-AD0C-4FCC5CB1EFF6}" type="pres">
      <dgm:prSet presAssocID="{82353047-4793-4611-A723-C7905524DA06}" presName="node" presStyleLbl="node1" presStyleIdx="2" presStyleCnt="9" custScaleX="207514" custScaleY="163036" custLinFactY="-26491" custLinFactNeighborX="-10113" custLinFactNeighborY="-100000">
        <dgm:presLayoutVars>
          <dgm:bulletEnabled val="1"/>
        </dgm:presLayoutVars>
      </dgm:prSet>
      <dgm:spPr/>
      <dgm:t>
        <a:bodyPr/>
        <a:lstStyle/>
        <a:p>
          <a:endParaRPr lang="en-US"/>
        </a:p>
      </dgm:t>
    </dgm:pt>
    <dgm:pt modelId="{A884FA77-79F7-428A-809F-6E557E9CA2B8}" type="pres">
      <dgm:prSet presAssocID="{EBD0066D-37E3-4F8A-A165-B993A62266D2}" presName="sibTrans" presStyleLbl="sibTrans2D1" presStyleIdx="2" presStyleCnt="8"/>
      <dgm:spPr/>
      <dgm:t>
        <a:bodyPr/>
        <a:lstStyle/>
        <a:p>
          <a:endParaRPr lang="en-US"/>
        </a:p>
      </dgm:t>
    </dgm:pt>
    <dgm:pt modelId="{CD77A9E6-64C8-4218-BEBE-33B14121CC33}" type="pres">
      <dgm:prSet presAssocID="{EBD0066D-37E3-4F8A-A165-B993A62266D2}" presName="connectorText" presStyleLbl="sibTrans2D1" presStyleIdx="2" presStyleCnt="8"/>
      <dgm:spPr/>
      <dgm:t>
        <a:bodyPr/>
        <a:lstStyle/>
        <a:p>
          <a:endParaRPr lang="en-US"/>
        </a:p>
      </dgm:t>
    </dgm:pt>
    <dgm:pt modelId="{F1D6C095-34C7-43C4-AF4C-DB0CB18DFD57}" type="pres">
      <dgm:prSet presAssocID="{CB60C510-8949-4D83-9164-EA5511906B6C}" presName="node" presStyleLbl="node1" presStyleIdx="3" presStyleCnt="9" custScaleX="378334" custScaleY="168558" custLinFactY="-6715" custLinFactNeighborX="-6330" custLinFactNeighborY="-100000">
        <dgm:presLayoutVars>
          <dgm:bulletEnabled val="1"/>
        </dgm:presLayoutVars>
      </dgm:prSet>
      <dgm:spPr/>
      <dgm:t>
        <a:bodyPr/>
        <a:lstStyle/>
        <a:p>
          <a:endParaRPr lang="en-US"/>
        </a:p>
      </dgm:t>
    </dgm:pt>
    <dgm:pt modelId="{D808962E-4BAE-4A34-86F4-646D8D690987}" type="pres">
      <dgm:prSet presAssocID="{4FEB8C10-2C0F-4602-B662-24CD754F2FCF}" presName="sibTrans" presStyleLbl="sibTrans2D1" presStyleIdx="3" presStyleCnt="8"/>
      <dgm:spPr/>
      <dgm:t>
        <a:bodyPr/>
        <a:lstStyle/>
        <a:p>
          <a:endParaRPr lang="en-US"/>
        </a:p>
      </dgm:t>
    </dgm:pt>
    <dgm:pt modelId="{C718BC0C-1AD4-4D9A-9F6D-E27A6D97F3B9}" type="pres">
      <dgm:prSet presAssocID="{4FEB8C10-2C0F-4602-B662-24CD754F2FCF}" presName="connectorText" presStyleLbl="sibTrans2D1" presStyleIdx="3" presStyleCnt="8"/>
      <dgm:spPr/>
      <dgm:t>
        <a:bodyPr/>
        <a:lstStyle/>
        <a:p>
          <a:endParaRPr lang="en-US"/>
        </a:p>
      </dgm:t>
    </dgm:pt>
    <dgm:pt modelId="{8A9A6598-0600-4EF8-8E24-2704FCEE5982}" type="pres">
      <dgm:prSet presAssocID="{72890102-ED63-4D8A-9041-703A2F022594}" presName="node" presStyleLbl="node1" presStyleIdx="4" presStyleCnt="9" custScaleX="194145" custScaleY="96048" custLinFactY="-28198" custLinFactNeighborX="-5030" custLinFactNeighborY="-100000">
        <dgm:presLayoutVars>
          <dgm:bulletEnabled val="1"/>
        </dgm:presLayoutVars>
      </dgm:prSet>
      <dgm:spPr/>
      <dgm:t>
        <a:bodyPr/>
        <a:lstStyle/>
        <a:p>
          <a:endParaRPr lang="en-US"/>
        </a:p>
      </dgm:t>
    </dgm:pt>
    <dgm:pt modelId="{DA9608DA-E81E-4C14-820D-4E703A3700DF}" type="pres">
      <dgm:prSet presAssocID="{F9BC722A-882C-48A9-BC88-B7924C70DEB8}" presName="sibTrans" presStyleLbl="sibTrans2D1" presStyleIdx="4" presStyleCnt="8"/>
      <dgm:spPr/>
      <dgm:t>
        <a:bodyPr/>
        <a:lstStyle/>
        <a:p>
          <a:endParaRPr lang="en-US"/>
        </a:p>
      </dgm:t>
    </dgm:pt>
    <dgm:pt modelId="{C913B160-233D-42A4-915C-C69DFC97A9AD}" type="pres">
      <dgm:prSet presAssocID="{F9BC722A-882C-48A9-BC88-B7924C70DEB8}" presName="connectorText" presStyleLbl="sibTrans2D1" presStyleIdx="4" presStyleCnt="8"/>
      <dgm:spPr/>
      <dgm:t>
        <a:bodyPr/>
        <a:lstStyle/>
        <a:p>
          <a:endParaRPr lang="en-US"/>
        </a:p>
      </dgm:t>
    </dgm:pt>
    <dgm:pt modelId="{43F4DF98-0F30-4BBF-81D1-63AD2442128C}" type="pres">
      <dgm:prSet presAssocID="{F48F216F-0B5F-47A8-B6BD-9EDABEF3056B}" presName="node" presStyleLbl="node1" presStyleIdx="5" presStyleCnt="9" custScaleX="258407" custScaleY="148566" custLinFactY="-23393" custLinFactNeighborX="-1317" custLinFactNeighborY="-100000">
        <dgm:presLayoutVars>
          <dgm:bulletEnabled val="1"/>
        </dgm:presLayoutVars>
      </dgm:prSet>
      <dgm:spPr/>
      <dgm:t>
        <a:bodyPr/>
        <a:lstStyle/>
        <a:p>
          <a:endParaRPr lang="en-US"/>
        </a:p>
      </dgm:t>
    </dgm:pt>
    <dgm:pt modelId="{E140C9C1-56D1-4AE1-AB76-A94EAF27492D}" type="pres">
      <dgm:prSet presAssocID="{7E9105FA-4CD0-4794-BBBD-9CFE4E767CDE}" presName="sibTrans" presStyleLbl="sibTrans2D1" presStyleIdx="5" presStyleCnt="8"/>
      <dgm:spPr/>
      <dgm:t>
        <a:bodyPr/>
        <a:lstStyle/>
        <a:p>
          <a:endParaRPr lang="en-US"/>
        </a:p>
      </dgm:t>
    </dgm:pt>
    <dgm:pt modelId="{27425BAD-999A-4009-9002-189CC66F4717}" type="pres">
      <dgm:prSet presAssocID="{7E9105FA-4CD0-4794-BBBD-9CFE4E767CDE}" presName="connectorText" presStyleLbl="sibTrans2D1" presStyleIdx="5" presStyleCnt="8"/>
      <dgm:spPr/>
      <dgm:t>
        <a:bodyPr/>
        <a:lstStyle/>
        <a:p>
          <a:endParaRPr lang="en-US"/>
        </a:p>
      </dgm:t>
    </dgm:pt>
    <dgm:pt modelId="{A21EEBD3-F00E-49DC-8010-37B31D21A16C}" type="pres">
      <dgm:prSet presAssocID="{DA568BCA-C1E7-48A6-A9D3-65AEBCFDFE80}" presName="node" presStyleLbl="node1" presStyleIdx="6" presStyleCnt="9" custScaleX="213559" custScaleY="76316" custLinFactY="-52672" custLinFactNeighborX="13542" custLinFactNeighborY="-100000">
        <dgm:presLayoutVars>
          <dgm:bulletEnabled val="1"/>
        </dgm:presLayoutVars>
      </dgm:prSet>
      <dgm:spPr/>
      <dgm:t>
        <a:bodyPr/>
        <a:lstStyle/>
        <a:p>
          <a:endParaRPr lang="en-US"/>
        </a:p>
      </dgm:t>
    </dgm:pt>
    <dgm:pt modelId="{BAAD742A-9AF1-49FF-BF67-A35D05E43A1C}" type="pres">
      <dgm:prSet presAssocID="{E15ADCD9-6F5D-4194-A338-CD05A6B9D464}" presName="sibTrans" presStyleLbl="sibTrans2D1" presStyleIdx="6" presStyleCnt="8"/>
      <dgm:spPr/>
      <dgm:t>
        <a:bodyPr/>
        <a:lstStyle/>
        <a:p>
          <a:endParaRPr lang="en-US"/>
        </a:p>
      </dgm:t>
    </dgm:pt>
    <dgm:pt modelId="{7472C206-E638-4244-B3F3-4B06A9F0D65F}" type="pres">
      <dgm:prSet presAssocID="{E15ADCD9-6F5D-4194-A338-CD05A6B9D464}" presName="connectorText" presStyleLbl="sibTrans2D1" presStyleIdx="6" presStyleCnt="8"/>
      <dgm:spPr/>
      <dgm:t>
        <a:bodyPr/>
        <a:lstStyle/>
        <a:p>
          <a:endParaRPr lang="en-US"/>
        </a:p>
      </dgm:t>
    </dgm:pt>
    <dgm:pt modelId="{16DA2201-4FEE-4B79-9921-745CDFA2C2D7}" type="pres">
      <dgm:prSet presAssocID="{EE9A190F-3A44-4101-B990-7644DCEC03E4}" presName="node" presStyleLbl="node1" presStyleIdx="7" presStyleCnt="9" custScaleX="213559" custScaleY="148720" custLinFactY="-11052" custLinFactNeighborX="-10630" custLinFactNeighborY="-100000">
        <dgm:presLayoutVars>
          <dgm:bulletEnabled val="1"/>
        </dgm:presLayoutVars>
      </dgm:prSet>
      <dgm:spPr/>
      <dgm:t>
        <a:bodyPr/>
        <a:lstStyle/>
        <a:p>
          <a:endParaRPr lang="en-US"/>
        </a:p>
      </dgm:t>
    </dgm:pt>
    <dgm:pt modelId="{A79D2EFB-63DA-4D5E-9B23-9C8AEA97F4E6}" type="pres">
      <dgm:prSet presAssocID="{91D3C756-7818-4B6A-ACB0-2DA4581F68AE}" presName="sibTrans" presStyleLbl="sibTrans2D1" presStyleIdx="7" presStyleCnt="8" custLinFactNeighborX="-42430"/>
      <dgm:spPr/>
      <dgm:t>
        <a:bodyPr/>
        <a:lstStyle/>
        <a:p>
          <a:endParaRPr lang="en-US"/>
        </a:p>
      </dgm:t>
    </dgm:pt>
    <dgm:pt modelId="{E287F524-9146-455F-8BDD-D36B8664408A}" type="pres">
      <dgm:prSet presAssocID="{91D3C756-7818-4B6A-ACB0-2DA4581F68AE}" presName="connectorText" presStyleLbl="sibTrans2D1" presStyleIdx="7" presStyleCnt="8"/>
      <dgm:spPr/>
      <dgm:t>
        <a:bodyPr/>
        <a:lstStyle/>
        <a:p>
          <a:endParaRPr lang="en-US"/>
        </a:p>
      </dgm:t>
    </dgm:pt>
    <dgm:pt modelId="{20A91665-720C-403D-9D03-E0E03994073B}" type="pres">
      <dgm:prSet presAssocID="{69B1D9B1-2A19-46D3-8C11-35FE98F20867}" presName="node" presStyleLbl="node1" presStyleIdx="8" presStyleCnt="9" custScaleX="213559" custScaleY="76316" custLinFactY="-21954" custLinFactNeighborX="-82703" custLinFactNeighborY="-100000">
        <dgm:presLayoutVars>
          <dgm:bulletEnabled val="1"/>
        </dgm:presLayoutVars>
      </dgm:prSet>
      <dgm:spPr/>
      <dgm:t>
        <a:bodyPr/>
        <a:lstStyle/>
        <a:p>
          <a:endParaRPr lang="en-US"/>
        </a:p>
      </dgm:t>
    </dgm:pt>
  </dgm:ptLst>
  <dgm:cxnLst>
    <dgm:cxn modelId="{5DF03B67-C827-4529-941A-4BC496B17D15}" type="presOf" srcId="{7E9105FA-4CD0-4794-BBBD-9CFE4E767CDE}" destId="{E140C9C1-56D1-4AE1-AB76-A94EAF27492D}" srcOrd="0" destOrd="0" presId="urn:microsoft.com/office/officeart/2005/8/layout/process5"/>
    <dgm:cxn modelId="{D518E5C7-ADC4-4797-AAC7-7EAB6744ADA5}" type="presOf" srcId="{82353047-4793-4611-A723-C7905524DA06}" destId="{AEC35072-E06E-43CB-AD0C-4FCC5CB1EFF6}" srcOrd="0" destOrd="0" presId="urn:microsoft.com/office/officeart/2005/8/layout/process5"/>
    <dgm:cxn modelId="{1CD173C5-B0FC-4D4F-9C9F-685004832CA9}" srcId="{A8301008-09B6-4553-94BE-5D396582DCC8}" destId="{CB60C510-8949-4D83-9164-EA5511906B6C}" srcOrd="3" destOrd="0" parTransId="{302520B0-AB26-42FE-B7D6-44DF006CB3B8}" sibTransId="{4FEB8C10-2C0F-4602-B662-24CD754F2FCF}"/>
    <dgm:cxn modelId="{4DF5D122-70D4-4409-908B-152E4022D6F8}" srcId="{F48F216F-0B5F-47A8-B6BD-9EDABEF3056B}" destId="{524158E6-A16B-4CCE-877A-46E2F9DB4043}" srcOrd="0" destOrd="0" parTransId="{BEF2FE1C-5CD6-4AA6-94E0-2BD68C4C3151}" sibTransId="{6790359E-84CC-4793-9A45-AAEEEA4D3C91}"/>
    <dgm:cxn modelId="{44613C2F-1743-4D3A-90F7-7DE13E74C95A}" type="presOf" srcId="{20C0880A-78A5-40AE-A802-EC022A066119}" destId="{5A7A370F-AEB1-4787-AE24-E6B7467A25D0}" srcOrd="0" destOrd="0" presId="urn:microsoft.com/office/officeart/2005/8/layout/process5"/>
    <dgm:cxn modelId="{D460BF8E-F380-4A2F-AFF4-AFADB9C81C3D}" srcId="{20C0880A-78A5-40AE-A802-EC022A066119}" destId="{0CE6FE2F-6631-483F-9025-B499BEFD585A}" srcOrd="0" destOrd="0" parTransId="{2977B2AB-1E58-4B7F-99AD-32B0E7C6C7A9}" sibTransId="{DC9F9FBA-D4E7-4BAB-AD98-4A21F64B42F2}"/>
    <dgm:cxn modelId="{A5017637-B88E-4EC1-ACD1-E652338400F4}" type="presOf" srcId="{6CA37713-CFB2-4547-9D56-9691E054E0C5}" destId="{BE6835C0-F11D-485E-A1EF-F79962D343C4}" srcOrd="0" destOrd="0" presId="urn:microsoft.com/office/officeart/2005/8/layout/process5"/>
    <dgm:cxn modelId="{026595BE-0117-4350-A139-BE27A94CCCC0}" type="presOf" srcId="{E15ADCD9-6F5D-4194-A338-CD05A6B9D464}" destId="{7472C206-E638-4244-B3F3-4B06A9F0D65F}" srcOrd="1" destOrd="0" presId="urn:microsoft.com/office/officeart/2005/8/layout/process5"/>
    <dgm:cxn modelId="{46F996A2-77FD-4776-83B6-3AAC56856030}" srcId="{A8301008-09B6-4553-94BE-5D396582DCC8}" destId="{69B1D9B1-2A19-46D3-8C11-35FE98F20867}" srcOrd="8" destOrd="0" parTransId="{0719D2F4-DA5E-4A66-A14C-246A9C24A24B}" sibTransId="{FC53CFD1-3B6A-467D-BB6B-4B3E7EB2678A}"/>
    <dgm:cxn modelId="{1D38E5EE-A250-428F-A513-E2A299FE4244}" srcId="{A8301008-09B6-4553-94BE-5D396582DCC8}" destId="{EE9A190F-3A44-4101-B990-7644DCEC03E4}" srcOrd="7" destOrd="0" parTransId="{89D56063-81C2-4473-ACE2-1ED4E90A0A5F}" sibTransId="{91D3C756-7818-4B6A-ACB0-2DA4581F68AE}"/>
    <dgm:cxn modelId="{54EF21AD-85DC-48D5-8FD5-E62526322727}" srcId="{6CA37713-CFB2-4547-9D56-9691E054E0C5}" destId="{AEE140E0-81A7-41A6-8181-D2980C9CC2C4}" srcOrd="0" destOrd="0" parTransId="{F9D26244-E632-40CF-B845-14A493F58856}" sibTransId="{DA2F6354-FBE2-4865-B8F4-67F41C9B1D00}"/>
    <dgm:cxn modelId="{B6AF1AE8-93DA-4D2C-84AA-B4321CB72634}" type="presOf" srcId="{91D3C756-7818-4B6A-ACB0-2DA4581F68AE}" destId="{E287F524-9146-455F-8BDD-D36B8664408A}" srcOrd="1" destOrd="0" presId="urn:microsoft.com/office/officeart/2005/8/layout/process5"/>
    <dgm:cxn modelId="{94BA5D37-E49A-4353-96E0-3161CEC15101}" type="presOf" srcId="{039CB46E-AA43-4F5A-9676-D36EEA182A58}" destId="{AEC35072-E06E-43CB-AD0C-4FCC5CB1EFF6}" srcOrd="0" destOrd="1" presId="urn:microsoft.com/office/officeart/2005/8/layout/process5"/>
    <dgm:cxn modelId="{8D54C6BD-4784-47A4-9A29-836F43B1EFBA}" srcId="{72890102-ED63-4D8A-9041-703A2F022594}" destId="{6BC8DFB4-BBB2-455F-B1B8-5E89982FF689}" srcOrd="0" destOrd="0" parTransId="{22C03B13-CF63-404C-ADFC-1DB2C74727B8}" sibTransId="{BFB230EB-7D93-4473-9042-A6D1F5E9B701}"/>
    <dgm:cxn modelId="{5F0ABC3D-58A0-486B-A661-2581F2C428C9}" type="presOf" srcId="{E221AE80-7EF3-481C-89E2-9D70F5972647}" destId="{99953EF6-0246-4E74-8DE2-89BE221CD6E3}" srcOrd="1" destOrd="0" presId="urn:microsoft.com/office/officeart/2005/8/layout/process5"/>
    <dgm:cxn modelId="{27B612BC-EA83-475C-9D00-94DA2993EDAA}" type="presOf" srcId="{DA568BCA-C1E7-48A6-A9D3-65AEBCFDFE80}" destId="{A21EEBD3-F00E-49DC-8010-37B31D21A16C}" srcOrd="0" destOrd="0" presId="urn:microsoft.com/office/officeart/2005/8/layout/process5"/>
    <dgm:cxn modelId="{8A8B4DC1-1ED9-4318-A6E8-545BC8149561}" srcId="{CB60C510-8949-4D83-9164-EA5511906B6C}" destId="{29824AFA-9D75-4D5B-AA48-FEA62D44D7DE}" srcOrd="0" destOrd="0" parTransId="{C5E83470-8560-469E-AC39-8694860EE2C3}" sibTransId="{B6A3FC14-A4F5-4760-8E40-818D813AB535}"/>
    <dgm:cxn modelId="{02CABAFB-2259-4807-8DB4-0857B7BF9214}" type="presOf" srcId="{F9BC722A-882C-48A9-BC88-B7924C70DEB8}" destId="{C913B160-233D-42A4-915C-C69DFC97A9AD}" srcOrd="1" destOrd="0" presId="urn:microsoft.com/office/officeart/2005/8/layout/process5"/>
    <dgm:cxn modelId="{53351B5D-AE23-4B61-8F7D-9495CFCDA4F4}" srcId="{A8301008-09B6-4553-94BE-5D396582DCC8}" destId="{F48F216F-0B5F-47A8-B6BD-9EDABEF3056B}" srcOrd="5" destOrd="0" parTransId="{EA38D269-5A2D-4F32-9650-E89C50B723B4}" sibTransId="{7E9105FA-4CD0-4794-BBBD-9CFE4E767CDE}"/>
    <dgm:cxn modelId="{3B2DCE92-B05C-4A61-82FB-445452BE39E8}" type="presOf" srcId="{6308470E-9BC6-4E2A-8C06-0F8BED6D1760}" destId="{36C01E2E-2E76-4812-8D9A-ECD1E0DCE96C}" srcOrd="0" destOrd="0" presId="urn:microsoft.com/office/officeart/2005/8/layout/process5"/>
    <dgm:cxn modelId="{E8037901-7148-45B4-87D3-27F75C97D70B}" srcId="{A8301008-09B6-4553-94BE-5D396582DCC8}" destId="{6CA37713-CFB2-4547-9D56-9691E054E0C5}" srcOrd="1" destOrd="0" parTransId="{A73AE03C-B526-465A-9FB4-351CFEFF09E3}" sibTransId="{6308470E-9BC6-4E2A-8C06-0F8BED6D1760}"/>
    <dgm:cxn modelId="{C7928595-FC14-4EBF-BABF-0A30F94A02AE}" type="presOf" srcId="{69B1D9B1-2A19-46D3-8C11-35FE98F20867}" destId="{20A91665-720C-403D-9D03-E0E03994073B}" srcOrd="0" destOrd="0" presId="urn:microsoft.com/office/officeart/2005/8/layout/process5"/>
    <dgm:cxn modelId="{22A0EC6D-E12F-44F1-B0ED-5CED09AB4D37}" type="presOf" srcId="{6308470E-9BC6-4E2A-8C06-0F8BED6D1760}" destId="{0C599D4E-9349-4394-9F50-22BC32B3E4D6}" srcOrd="1" destOrd="0" presId="urn:microsoft.com/office/officeart/2005/8/layout/process5"/>
    <dgm:cxn modelId="{EC40A6E1-34E3-4903-9649-4247189E1BF2}" type="presOf" srcId="{EBD0066D-37E3-4F8A-A165-B993A62266D2}" destId="{A884FA77-79F7-428A-809F-6E557E9CA2B8}" srcOrd="0" destOrd="0" presId="urn:microsoft.com/office/officeart/2005/8/layout/process5"/>
    <dgm:cxn modelId="{8961A43F-9926-4EFC-9C16-C8472A201842}" type="presOf" srcId="{CB60C510-8949-4D83-9164-EA5511906B6C}" destId="{F1D6C095-34C7-43C4-AF4C-DB0CB18DFD57}" srcOrd="0" destOrd="0" presId="urn:microsoft.com/office/officeart/2005/8/layout/process5"/>
    <dgm:cxn modelId="{B92C2E6A-5232-401B-BE48-3C7F314577A1}" type="presOf" srcId="{72890102-ED63-4D8A-9041-703A2F022594}" destId="{8A9A6598-0600-4EF8-8E24-2704FCEE5982}" srcOrd="0" destOrd="0" presId="urn:microsoft.com/office/officeart/2005/8/layout/process5"/>
    <dgm:cxn modelId="{4A41038D-EF8F-4941-A717-28C63064FFF5}" srcId="{82353047-4793-4611-A723-C7905524DA06}" destId="{039CB46E-AA43-4F5A-9676-D36EEA182A58}" srcOrd="0" destOrd="0" parTransId="{120457A1-5E5D-4DA3-B1E4-57A9B035544C}" sibTransId="{F247EBE9-4426-44E4-BCB2-9D7B10335064}"/>
    <dgm:cxn modelId="{CE267096-5D4F-4CBF-82BC-6834AA3375A9}" type="presOf" srcId="{EE9A190F-3A44-4101-B990-7644DCEC03E4}" destId="{16DA2201-4FEE-4B79-9921-745CDFA2C2D7}" srcOrd="0" destOrd="0" presId="urn:microsoft.com/office/officeart/2005/8/layout/process5"/>
    <dgm:cxn modelId="{141D1C1D-9401-4669-9CAD-D85D1BB5BBF9}" type="presOf" srcId="{E221AE80-7EF3-481C-89E2-9D70F5972647}" destId="{84A43DD8-C158-45A6-B5F3-38790936B69C}" srcOrd="0" destOrd="0" presId="urn:microsoft.com/office/officeart/2005/8/layout/process5"/>
    <dgm:cxn modelId="{946FAE9F-BD0B-4691-81C7-E64E517FC063}" type="presOf" srcId="{0CE6FE2F-6631-483F-9025-B499BEFD585A}" destId="{5A7A370F-AEB1-4787-AE24-E6B7467A25D0}" srcOrd="0" destOrd="1" presId="urn:microsoft.com/office/officeart/2005/8/layout/process5"/>
    <dgm:cxn modelId="{EC538A05-C5D3-4E2E-A22F-9466506C70B2}" type="presOf" srcId="{524158E6-A16B-4CCE-877A-46E2F9DB4043}" destId="{43F4DF98-0F30-4BBF-81D1-63AD2442128C}" srcOrd="0" destOrd="1" presId="urn:microsoft.com/office/officeart/2005/8/layout/process5"/>
    <dgm:cxn modelId="{55CFCEEB-7178-477B-B1D3-86FD4E25EA3E}" srcId="{F48F216F-0B5F-47A8-B6BD-9EDABEF3056B}" destId="{DEF798AB-2F55-44DF-8375-8C9F09D12D2A}" srcOrd="1" destOrd="0" parTransId="{262F6164-06E2-4680-95B6-EDF6AED7A5F4}" sibTransId="{6ECAC9A2-6E8E-4449-8489-D78945DF24D5}"/>
    <dgm:cxn modelId="{514B6E48-7BBA-405D-A16C-40F8BE72CCBA}" srcId="{A8301008-09B6-4553-94BE-5D396582DCC8}" destId="{DA568BCA-C1E7-48A6-A9D3-65AEBCFDFE80}" srcOrd="6" destOrd="0" parTransId="{3157E311-2075-4F26-A323-35D2164266DB}" sibTransId="{E15ADCD9-6F5D-4194-A338-CD05A6B9D464}"/>
    <dgm:cxn modelId="{1EA8993F-C236-4D89-95A0-3B55CF9B4888}" type="presOf" srcId="{4FEB8C10-2C0F-4602-B662-24CD754F2FCF}" destId="{D808962E-4BAE-4A34-86F4-646D8D690987}" srcOrd="0" destOrd="0" presId="urn:microsoft.com/office/officeart/2005/8/layout/process5"/>
    <dgm:cxn modelId="{BF4E6B81-B129-47EA-BE18-F08990046A58}" type="presOf" srcId="{4FEB8C10-2C0F-4602-B662-24CD754F2FCF}" destId="{C718BC0C-1AD4-4D9A-9F6D-E27A6D97F3B9}" srcOrd="1" destOrd="0" presId="urn:microsoft.com/office/officeart/2005/8/layout/process5"/>
    <dgm:cxn modelId="{D51914DF-7A03-4E12-92C6-6E455063CE85}" srcId="{A8301008-09B6-4553-94BE-5D396582DCC8}" destId="{72890102-ED63-4D8A-9041-703A2F022594}" srcOrd="4" destOrd="0" parTransId="{AD0F6CFB-3E13-4E31-B640-AFC3BB8A3A17}" sibTransId="{F9BC722A-882C-48A9-BC88-B7924C70DEB8}"/>
    <dgm:cxn modelId="{EAB93E17-E1A5-417C-A0A6-B72A152A1199}" type="presOf" srcId="{91D3C756-7818-4B6A-ACB0-2DA4581F68AE}" destId="{A79D2EFB-63DA-4D5E-9B23-9C8AEA97F4E6}" srcOrd="0" destOrd="0" presId="urn:microsoft.com/office/officeart/2005/8/layout/process5"/>
    <dgm:cxn modelId="{25D73C30-051B-4B63-971B-9B89BD8A2CD0}" type="presOf" srcId="{E15ADCD9-6F5D-4194-A338-CD05A6B9D464}" destId="{BAAD742A-9AF1-49FF-BF67-A35D05E43A1C}" srcOrd="0" destOrd="0" presId="urn:microsoft.com/office/officeart/2005/8/layout/process5"/>
    <dgm:cxn modelId="{3EECCFF7-344D-4DB5-923E-30A48C8ED829}" type="presOf" srcId="{DEF798AB-2F55-44DF-8375-8C9F09D12D2A}" destId="{43F4DF98-0F30-4BBF-81D1-63AD2442128C}" srcOrd="0" destOrd="2" presId="urn:microsoft.com/office/officeart/2005/8/layout/process5"/>
    <dgm:cxn modelId="{90717B25-7503-46AD-92B3-E7583CC25D97}" type="presOf" srcId="{29824AFA-9D75-4D5B-AA48-FEA62D44D7DE}" destId="{F1D6C095-34C7-43C4-AF4C-DB0CB18DFD57}" srcOrd="0" destOrd="1" presId="urn:microsoft.com/office/officeart/2005/8/layout/process5"/>
    <dgm:cxn modelId="{554F4EC0-76DC-4D97-88B5-C9AB60C74B03}" type="presOf" srcId="{F48F216F-0B5F-47A8-B6BD-9EDABEF3056B}" destId="{43F4DF98-0F30-4BBF-81D1-63AD2442128C}" srcOrd="0" destOrd="0" presId="urn:microsoft.com/office/officeart/2005/8/layout/process5"/>
    <dgm:cxn modelId="{E75F3E88-CFCC-4B09-80C0-D2D9AD5EE544}" type="presOf" srcId="{F9BC722A-882C-48A9-BC88-B7924C70DEB8}" destId="{DA9608DA-E81E-4C14-820D-4E703A3700DF}" srcOrd="0" destOrd="0" presId="urn:microsoft.com/office/officeart/2005/8/layout/process5"/>
    <dgm:cxn modelId="{CADC0B33-471E-4785-93E7-BCDD9AA3F1F9}" type="presOf" srcId="{AEE140E0-81A7-41A6-8181-D2980C9CC2C4}" destId="{BE6835C0-F11D-485E-A1EF-F79962D343C4}" srcOrd="0" destOrd="1" presId="urn:microsoft.com/office/officeart/2005/8/layout/process5"/>
    <dgm:cxn modelId="{B1A765EE-6C30-4227-90BD-597F65D18B54}" srcId="{A8301008-09B6-4553-94BE-5D396582DCC8}" destId="{82353047-4793-4611-A723-C7905524DA06}" srcOrd="2" destOrd="0" parTransId="{0FC76FA1-D479-4411-A35A-DB5028727649}" sibTransId="{EBD0066D-37E3-4F8A-A165-B993A62266D2}"/>
    <dgm:cxn modelId="{1017DCBC-F499-47FE-865B-1C7645D62F5B}" srcId="{A8301008-09B6-4553-94BE-5D396582DCC8}" destId="{20C0880A-78A5-40AE-A802-EC022A066119}" srcOrd="0" destOrd="0" parTransId="{2339954A-1226-4F57-A5F4-BEF5950A72BE}" sibTransId="{E221AE80-7EF3-481C-89E2-9D70F5972647}"/>
    <dgm:cxn modelId="{DBC323F8-77D2-4AFC-93A7-E06375BB6423}" type="presOf" srcId="{A8301008-09B6-4553-94BE-5D396582DCC8}" destId="{CCCC8B2A-AAC3-4AE9-AEC3-8245FA4C108D}" srcOrd="0" destOrd="0" presId="urn:microsoft.com/office/officeart/2005/8/layout/process5"/>
    <dgm:cxn modelId="{FBCD62AA-57C7-438D-84F6-66A981805783}" type="presOf" srcId="{EBD0066D-37E3-4F8A-A165-B993A62266D2}" destId="{CD77A9E6-64C8-4218-BEBE-33B14121CC33}" srcOrd="1" destOrd="0" presId="urn:microsoft.com/office/officeart/2005/8/layout/process5"/>
    <dgm:cxn modelId="{0EC14FFB-115E-4125-841D-8C34FFF0171E}" type="presOf" srcId="{6BC8DFB4-BBB2-455F-B1B8-5E89982FF689}" destId="{8A9A6598-0600-4EF8-8E24-2704FCEE5982}" srcOrd="0" destOrd="1" presId="urn:microsoft.com/office/officeart/2005/8/layout/process5"/>
    <dgm:cxn modelId="{61705949-7E50-4C41-857E-65C448B37912}" type="presOf" srcId="{7E9105FA-4CD0-4794-BBBD-9CFE4E767CDE}" destId="{27425BAD-999A-4009-9002-189CC66F4717}" srcOrd="1" destOrd="0" presId="urn:microsoft.com/office/officeart/2005/8/layout/process5"/>
    <dgm:cxn modelId="{80D650C6-44C9-4535-B8FC-662784D94C8F}" type="presParOf" srcId="{CCCC8B2A-AAC3-4AE9-AEC3-8245FA4C108D}" destId="{5A7A370F-AEB1-4787-AE24-E6B7467A25D0}" srcOrd="0" destOrd="0" presId="urn:microsoft.com/office/officeart/2005/8/layout/process5"/>
    <dgm:cxn modelId="{FE0B9C62-5A0B-4853-A057-90844B295BD0}" type="presParOf" srcId="{CCCC8B2A-AAC3-4AE9-AEC3-8245FA4C108D}" destId="{84A43DD8-C158-45A6-B5F3-38790936B69C}" srcOrd="1" destOrd="0" presId="urn:microsoft.com/office/officeart/2005/8/layout/process5"/>
    <dgm:cxn modelId="{3F6108B5-A4F4-4F7D-899E-3EBE980060AC}" type="presParOf" srcId="{84A43DD8-C158-45A6-B5F3-38790936B69C}" destId="{99953EF6-0246-4E74-8DE2-89BE221CD6E3}" srcOrd="0" destOrd="0" presId="urn:microsoft.com/office/officeart/2005/8/layout/process5"/>
    <dgm:cxn modelId="{77A91379-95DF-4E4E-8952-731CDFF3E5DA}" type="presParOf" srcId="{CCCC8B2A-AAC3-4AE9-AEC3-8245FA4C108D}" destId="{BE6835C0-F11D-485E-A1EF-F79962D343C4}" srcOrd="2" destOrd="0" presId="urn:microsoft.com/office/officeart/2005/8/layout/process5"/>
    <dgm:cxn modelId="{6B4FC5EE-5C70-4D52-BD10-02BA41483A3E}" type="presParOf" srcId="{CCCC8B2A-AAC3-4AE9-AEC3-8245FA4C108D}" destId="{36C01E2E-2E76-4812-8D9A-ECD1E0DCE96C}" srcOrd="3" destOrd="0" presId="urn:microsoft.com/office/officeart/2005/8/layout/process5"/>
    <dgm:cxn modelId="{CDB1EDAA-E0B6-41A2-A020-622C5678C6A4}" type="presParOf" srcId="{36C01E2E-2E76-4812-8D9A-ECD1E0DCE96C}" destId="{0C599D4E-9349-4394-9F50-22BC32B3E4D6}" srcOrd="0" destOrd="0" presId="urn:microsoft.com/office/officeart/2005/8/layout/process5"/>
    <dgm:cxn modelId="{726489AC-7797-4EC4-BD13-A8D5BF4F5C4C}" type="presParOf" srcId="{CCCC8B2A-AAC3-4AE9-AEC3-8245FA4C108D}" destId="{AEC35072-E06E-43CB-AD0C-4FCC5CB1EFF6}" srcOrd="4" destOrd="0" presId="urn:microsoft.com/office/officeart/2005/8/layout/process5"/>
    <dgm:cxn modelId="{50E0185A-03B7-478A-9394-7375CADB0A07}" type="presParOf" srcId="{CCCC8B2A-AAC3-4AE9-AEC3-8245FA4C108D}" destId="{A884FA77-79F7-428A-809F-6E557E9CA2B8}" srcOrd="5" destOrd="0" presId="urn:microsoft.com/office/officeart/2005/8/layout/process5"/>
    <dgm:cxn modelId="{1F37BC5F-BE3F-4347-93A0-EDE05513CB48}" type="presParOf" srcId="{A884FA77-79F7-428A-809F-6E557E9CA2B8}" destId="{CD77A9E6-64C8-4218-BEBE-33B14121CC33}" srcOrd="0" destOrd="0" presId="urn:microsoft.com/office/officeart/2005/8/layout/process5"/>
    <dgm:cxn modelId="{0A5D5935-10D4-4756-985C-2AEAE1A6898D}" type="presParOf" srcId="{CCCC8B2A-AAC3-4AE9-AEC3-8245FA4C108D}" destId="{F1D6C095-34C7-43C4-AF4C-DB0CB18DFD57}" srcOrd="6" destOrd="0" presId="urn:microsoft.com/office/officeart/2005/8/layout/process5"/>
    <dgm:cxn modelId="{E1C20AC9-D941-4D7F-96DF-F38943CBA93F}" type="presParOf" srcId="{CCCC8B2A-AAC3-4AE9-AEC3-8245FA4C108D}" destId="{D808962E-4BAE-4A34-86F4-646D8D690987}" srcOrd="7" destOrd="0" presId="urn:microsoft.com/office/officeart/2005/8/layout/process5"/>
    <dgm:cxn modelId="{890DF417-C9FE-440A-B8FD-645F17578358}" type="presParOf" srcId="{D808962E-4BAE-4A34-86F4-646D8D690987}" destId="{C718BC0C-1AD4-4D9A-9F6D-E27A6D97F3B9}" srcOrd="0" destOrd="0" presId="urn:microsoft.com/office/officeart/2005/8/layout/process5"/>
    <dgm:cxn modelId="{4C2F9797-E6C7-448D-B5B4-82CD5544BB1A}" type="presParOf" srcId="{CCCC8B2A-AAC3-4AE9-AEC3-8245FA4C108D}" destId="{8A9A6598-0600-4EF8-8E24-2704FCEE5982}" srcOrd="8" destOrd="0" presId="urn:microsoft.com/office/officeart/2005/8/layout/process5"/>
    <dgm:cxn modelId="{7043A090-9B3A-4A40-9E50-75C03D15E24E}" type="presParOf" srcId="{CCCC8B2A-AAC3-4AE9-AEC3-8245FA4C108D}" destId="{DA9608DA-E81E-4C14-820D-4E703A3700DF}" srcOrd="9" destOrd="0" presId="urn:microsoft.com/office/officeart/2005/8/layout/process5"/>
    <dgm:cxn modelId="{D17C7183-CD50-4A5C-BE7E-7CACF2E6599F}" type="presParOf" srcId="{DA9608DA-E81E-4C14-820D-4E703A3700DF}" destId="{C913B160-233D-42A4-915C-C69DFC97A9AD}" srcOrd="0" destOrd="0" presId="urn:microsoft.com/office/officeart/2005/8/layout/process5"/>
    <dgm:cxn modelId="{F7DD433E-D689-4F63-9878-3B496F2E381D}" type="presParOf" srcId="{CCCC8B2A-AAC3-4AE9-AEC3-8245FA4C108D}" destId="{43F4DF98-0F30-4BBF-81D1-63AD2442128C}" srcOrd="10" destOrd="0" presId="urn:microsoft.com/office/officeart/2005/8/layout/process5"/>
    <dgm:cxn modelId="{61689494-AB28-4B83-BC33-A852FA33AFCC}" type="presParOf" srcId="{CCCC8B2A-AAC3-4AE9-AEC3-8245FA4C108D}" destId="{E140C9C1-56D1-4AE1-AB76-A94EAF27492D}" srcOrd="11" destOrd="0" presId="urn:microsoft.com/office/officeart/2005/8/layout/process5"/>
    <dgm:cxn modelId="{93E1E483-E449-466A-90D7-0480E0C2D22B}" type="presParOf" srcId="{E140C9C1-56D1-4AE1-AB76-A94EAF27492D}" destId="{27425BAD-999A-4009-9002-189CC66F4717}" srcOrd="0" destOrd="0" presId="urn:microsoft.com/office/officeart/2005/8/layout/process5"/>
    <dgm:cxn modelId="{935E7498-B72C-4D23-BC28-C0D094BD8E02}" type="presParOf" srcId="{CCCC8B2A-AAC3-4AE9-AEC3-8245FA4C108D}" destId="{A21EEBD3-F00E-49DC-8010-37B31D21A16C}" srcOrd="12" destOrd="0" presId="urn:microsoft.com/office/officeart/2005/8/layout/process5"/>
    <dgm:cxn modelId="{3743E087-1D43-4746-8171-D16FB360928F}" type="presParOf" srcId="{CCCC8B2A-AAC3-4AE9-AEC3-8245FA4C108D}" destId="{BAAD742A-9AF1-49FF-BF67-A35D05E43A1C}" srcOrd="13" destOrd="0" presId="urn:microsoft.com/office/officeart/2005/8/layout/process5"/>
    <dgm:cxn modelId="{D665F72D-0BEF-4718-BDEC-92D6D5C8870B}" type="presParOf" srcId="{BAAD742A-9AF1-49FF-BF67-A35D05E43A1C}" destId="{7472C206-E638-4244-B3F3-4B06A9F0D65F}" srcOrd="0" destOrd="0" presId="urn:microsoft.com/office/officeart/2005/8/layout/process5"/>
    <dgm:cxn modelId="{22F7B9ED-AD1D-4BB4-BE32-2CC156918817}" type="presParOf" srcId="{CCCC8B2A-AAC3-4AE9-AEC3-8245FA4C108D}" destId="{16DA2201-4FEE-4B79-9921-745CDFA2C2D7}" srcOrd="14" destOrd="0" presId="urn:microsoft.com/office/officeart/2005/8/layout/process5"/>
    <dgm:cxn modelId="{26562DC9-B804-43F5-A38F-898A04905BB8}" type="presParOf" srcId="{CCCC8B2A-AAC3-4AE9-AEC3-8245FA4C108D}" destId="{A79D2EFB-63DA-4D5E-9B23-9C8AEA97F4E6}" srcOrd="15" destOrd="0" presId="urn:microsoft.com/office/officeart/2005/8/layout/process5"/>
    <dgm:cxn modelId="{D2722B55-3987-4D32-8B52-459D092E7D02}" type="presParOf" srcId="{A79D2EFB-63DA-4D5E-9B23-9C8AEA97F4E6}" destId="{E287F524-9146-455F-8BDD-D36B8664408A}" srcOrd="0" destOrd="0" presId="urn:microsoft.com/office/officeart/2005/8/layout/process5"/>
    <dgm:cxn modelId="{BCE601FD-D6A3-4A61-9E61-FE5D5A1A8624}" type="presParOf" srcId="{CCCC8B2A-AAC3-4AE9-AEC3-8245FA4C108D}" destId="{20A91665-720C-403D-9D03-E0E03994073B}" srcOrd="1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ADA17C-C4D2-487F-BA92-B655F034B9B3}" type="doc">
      <dgm:prSet loTypeId="urn:microsoft.com/office/officeart/2011/layout/CircleProcess" loCatId="process" qsTypeId="urn:microsoft.com/office/officeart/2005/8/quickstyle/simple4" qsCatId="simple" csTypeId="urn:microsoft.com/office/officeart/2005/8/colors/colorful5" csCatId="colorful" phldr="1"/>
      <dgm:spPr/>
      <dgm:t>
        <a:bodyPr/>
        <a:lstStyle/>
        <a:p>
          <a:endParaRPr lang="en-US"/>
        </a:p>
      </dgm:t>
    </dgm:pt>
    <dgm:pt modelId="{A2628670-AB9C-4EA0-9C39-B043E60D52CE}">
      <dgm:prSet phldrT="[Text]" custT="1"/>
      <dgm:spPr/>
      <dgm:t>
        <a:bodyPr/>
        <a:lstStyle/>
        <a:p>
          <a:pPr rtl="1"/>
          <a:r>
            <a:rPr lang="ar-MA" sz="1200" dirty="0" smtClean="0"/>
            <a:t>قامت لجنة المعايير 7 بفحص التعليقات الموضوعية 18-19 مايو 2021.</a:t>
          </a:r>
          <a:endParaRPr lang="en-US" sz="1000" dirty="0"/>
        </a:p>
      </dgm:t>
    </dgm:pt>
    <dgm:pt modelId="{B2DB0B61-5081-428B-B287-F8F16C7AABD8}" type="parTrans" cxnId="{12501389-8E6E-4FC9-8FE6-419377B1FA9A}">
      <dgm:prSet/>
      <dgm:spPr/>
      <dgm:t>
        <a:bodyPr/>
        <a:lstStyle/>
        <a:p>
          <a:endParaRPr lang="en-US"/>
        </a:p>
      </dgm:t>
    </dgm:pt>
    <dgm:pt modelId="{69E09133-8CA2-4CFD-B80B-CE9F7DDA1451}" type="sibTrans" cxnId="{12501389-8E6E-4FC9-8FE6-419377B1FA9A}">
      <dgm:prSet/>
      <dgm:spPr/>
      <dgm:t>
        <a:bodyPr/>
        <a:lstStyle/>
        <a:p>
          <a:endParaRPr lang="en-US"/>
        </a:p>
      </dgm:t>
    </dgm:pt>
    <dgm:pt modelId="{C382F03E-AE58-40D4-A89F-19C42EE12E6C}">
      <dgm:prSet phldrT="[Text]" custT="1"/>
      <dgm:spPr/>
      <dgm:t>
        <a:bodyPr/>
        <a:lstStyle/>
        <a:p>
          <a:pPr rtl="1"/>
          <a:r>
            <a:rPr lang="ar-MA" sz="1200" dirty="0" smtClean="0"/>
            <a:t>وافقت لجنة المعايير 7  على لجنة المعايير 7 </a:t>
          </a:r>
          <a:r>
            <a:rPr lang="ar-MA" sz="1200" dirty="0" smtClean="0">
              <a:solidFill>
                <a:srgbClr val="FF0000"/>
              </a:solidFill>
            </a:rPr>
            <a:t>للتشاور الثاني </a:t>
          </a:r>
          <a:r>
            <a:rPr lang="ar-MA" sz="1200" dirty="0" smtClean="0"/>
            <a:t>1</a:t>
          </a:r>
        </a:p>
        <a:p>
          <a:pPr rtl="1"/>
          <a:r>
            <a:rPr lang="ar-MA" sz="1200" dirty="0" smtClean="0"/>
            <a:t> يوليو -30 سبتمبر 2021</a:t>
          </a:r>
          <a:endParaRPr lang="en-US" sz="1000" dirty="0"/>
        </a:p>
      </dgm:t>
    </dgm:pt>
    <dgm:pt modelId="{E58C6D17-54B3-4066-A1C7-582D50138DFE}" type="parTrans" cxnId="{1FE211E5-C89F-4D47-9454-D48EE4420604}">
      <dgm:prSet/>
      <dgm:spPr/>
      <dgm:t>
        <a:bodyPr/>
        <a:lstStyle/>
        <a:p>
          <a:endParaRPr lang="en-US"/>
        </a:p>
      </dgm:t>
    </dgm:pt>
    <dgm:pt modelId="{44A98FB9-68FB-48C6-AF68-7B23240A8895}" type="sibTrans" cxnId="{1FE211E5-C89F-4D47-9454-D48EE4420604}">
      <dgm:prSet/>
      <dgm:spPr/>
      <dgm:t>
        <a:bodyPr/>
        <a:lstStyle/>
        <a:p>
          <a:endParaRPr lang="en-US"/>
        </a:p>
      </dgm:t>
    </dgm:pt>
    <dgm:pt modelId="{2758E4E0-2610-4ADB-9BA1-F1DAA2E65AC4}">
      <dgm:prSet phldrT="[Text]" custT="1"/>
      <dgm:spPr/>
      <dgm:t>
        <a:bodyPr/>
        <a:lstStyle/>
        <a:p>
          <a:pPr rtl="0"/>
          <a:r>
            <a:rPr lang="ar-MA" sz="1200" dirty="0" smtClean="0"/>
            <a:t>تعليقات الأطراف المتعاقدة على المسودة المشاورة الأولى </a:t>
          </a:r>
        </a:p>
        <a:p>
          <a:pPr rtl="0"/>
          <a:r>
            <a:rPr lang="ar-MA" sz="1200" dirty="0" smtClean="0"/>
            <a:t>في 1 يوليو - 30 سبتمبر 2020</a:t>
          </a:r>
          <a:endParaRPr lang="en-US" sz="1000" dirty="0"/>
        </a:p>
      </dgm:t>
    </dgm:pt>
    <dgm:pt modelId="{505FBA31-62E8-4D58-B598-3A1D72551112}" type="parTrans" cxnId="{1C8F1441-4D07-4B4D-A12A-74C8A6DAD9F6}">
      <dgm:prSet/>
      <dgm:spPr/>
      <dgm:t>
        <a:bodyPr/>
        <a:lstStyle/>
        <a:p>
          <a:endParaRPr lang="es-CL"/>
        </a:p>
      </dgm:t>
    </dgm:pt>
    <dgm:pt modelId="{6A62781B-2F1B-4EBB-A287-429496B97EF6}" type="sibTrans" cxnId="{1C8F1441-4D07-4B4D-A12A-74C8A6DAD9F6}">
      <dgm:prSet/>
      <dgm:spPr/>
      <dgm:t>
        <a:bodyPr/>
        <a:lstStyle/>
        <a:p>
          <a:endParaRPr lang="es-CL"/>
        </a:p>
      </dgm:t>
    </dgm:pt>
    <dgm:pt modelId="{53392BA7-4BA4-4D21-9498-B63348E176C7}">
      <dgm:prSet phldrT="[Text]" custT="1"/>
      <dgm:spPr/>
      <dgm:t>
        <a:bodyPr/>
        <a:lstStyle/>
        <a:p>
          <a:pPr rtl="1"/>
          <a:r>
            <a:rPr lang="ar-MA" sz="1200" dirty="0" smtClean="0"/>
            <a:t>اخذ المضيف بالاعتبار تعليقات الأطراف المتعاقدة. </a:t>
          </a:r>
        </a:p>
        <a:p>
          <a:pPr rtl="1"/>
          <a:r>
            <a:rPr lang="ar-MA" sz="1200" dirty="0" smtClean="0"/>
            <a:t>ورد 578  تعليق على مسودة المعيار (174</a:t>
          </a:r>
        </a:p>
        <a:p>
          <a:pPr rtl="1"/>
          <a:r>
            <a:rPr lang="ar-MA" sz="1200" dirty="0" smtClean="0"/>
            <a:t>تقني، 241 موضوعي، 142 تحريري و 21 الترجمة)</a:t>
          </a:r>
          <a:endParaRPr lang="en-US" sz="1000" dirty="0"/>
        </a:p>
      </dgm:t>
    </dgm:pt>
    <dgm:pt modelId="{10AED4EF-9132-444B-8220-69FB11406D07}" type="parTrans" cxnId="{FEC514B9-3540-448E-BDBA-8835BD5A57F8}">
      <dgm:prSet/>
      <dgm:spPr/>
      <dgm:t>
        <a:bodyPr/>
        <a:lstStyle/>
        <a:p>
          <a:endParaRPr lang="es-CL"/>
        </a:p>
      </dgm:t>
    </dgm:pt>
    <dgm:pt modelId="{2A8CD55E-4F59-4D63-8739-282C1F7608FD}" type="sibTrans" cxnId="{FEC514B9-3540-448E-BDBA-8835BD5A57F8}">
      <dgm:prSet/>
      <dgm:spPr/>
      <dgm:t>
        <a:bodyPr/>
        <a:lstStyle/>
        <a:p>
          <a:endParaRPr lang="es-CL"/>
        </a:p>
      </dgm:t>
    </dgm:pt>
    <dgm:pt modelId="{A7D55C90-9279-4521-846A-BAC0DBEA9EF6}" type="pres">
      <dgm:prSet presAssocID="{0DADA17C-C4D2-487F-BA92-B655F034B9B3}" presName="Name0" presStyleCnt="0">
        <dgm:presLayoutVars>
          <dgm:chMax val="11"/>
          <dgm:chPref val="11"/>
          <dgm:dir val="rev"/>
          <dgm:resizeHandles/>
        </dgm:presLayoutVars>
      </dgm:prSet>
      <dgm:spPr/>
      <dgm:t>
        <a:bodyPr/>
        <a:lstStyle/>
        <a:p>
          <a:endParaRPr lang="en-US"/>
        </a:p>
      </dgm:t>
    </dgm:pt>
    <dgm:pt modelId="{A481D749-7223-4079-9E6B-B7BE831E9AFF}" type="pres">
      <dgm:prSet presAssocID="{C382F03E-AE58-40D4-A89F-19C42EE12E6C}" presName="Accent4" presStyleCnt="0"/>
      <dgm:spPr/>
    </dgm:pt>
    <dgm:pt modelId="{C68E4BB0-E0C6-43E0-A6E4-12CD286DD510}" type="pres">
      <dgm:prSet presAssocID="{C382F03E-AE58-40D4-A89F-19C42EE12E6C}" presName="Accent" presStyleLbl="node1" presStyleIdx="0" presStyleCnt="4" custLinFactNeighborY="4500"/>
      <dgm:spPr/>
    </dgm:pt>
    <dgm:pt modelId="{7453AE1E-8E65-403D-B0BA-4C3B61DA054B}" type="pres">
      <dgm:prSet presAssocID="{C382F03E-AE58-40D4-A89F-19C42EE12E6C}" presName="ParentBackground4" presStyleCnt="0"/>
      <dgm:spPr/>
    </dgm:pt>
    <dgm:pt modelId="{26D0CB6F-9D1E-4870-A28C-24B3E6F34270}" type="pres">
      <dgm:prSet presAssocID="{C382F03E-AE58-40D4-A89F-19C42EE12E6C}" presName="ParentBackground" presStyleLbl="fgAcc1" presStyleIdx="0" presStyleCnt="4" custLinFactNeighborY="4820"/>
      <dgm:spPr/>
      <dgm:t>
        <a:bodyPr/>
        <a:lstStyle/>
        <a:p>
          <a:endParaRPr lang="en-US"/>
        </a:p>
      </dgm:t>
    </dgm:pt>
    <dgm:pt modelId="{5542EB15-8168-483C-B3C9-6022702ADD0E}" type="pres">
      <dgm:prSet presAssocID="{C382F03E-AE58-40D4-A89F-19C42EE12E6C}" presName="Parent4" presStyleLbl="revTx" presStyleIdx="0" presStyleCnt="0">
        <dgm:presLayoutVars>
          <dgm:chMax val="1"/>
          <dgm:chPref val="1"/>
          <dgm:bulletEnabled val="1"/>
        </dgm:presLayoutVars>
      </dgm:prSet>
      <dgm:spPr/>
      <dgm:t>
        <a:bodyPr/>
        <a:lstStyle/>
        <a:p>
          <a:endParaRPr lang="en-US"/>
        </a:p>
      </dgm:t>
    </dgm:pt>
    <dgm:pt modelId="{B653B2C3-E19F-481E-9FF7-EE14F01A051E}" type="pres">
      <dgm:prSet presAssocID="{A2628670-AB9C-4EA0-9C39-B043E60D52CE}" presName="Accent3" presStyleCnt="0"/>
      <dgm:spPr/>
    </dgm:pt>
    <dgm:pt modelId="{E383C4F5-3DAD-4D8B-9707-03D7012EE91C}" type="pres">
      <dgm:prSet presAssocID="{A2628670-AB9C-4EA0-9C39-B043E60D52CE}" presName="Accent" presStyleLbl="node1" presStyleIdx="1" presStyleCnt="4"/>
      <dgm:spPr/>
    </dgm:pt>
    <dgm:pt modelId="{0707CE34-E30E-49C1-93EC-044C9AC33C0F}" type="pres">
      <dgm:prSet presAssocID="{A2628670-AB9C-4EA0-9C39-B043E60D52CE}" presName="ParentBackground3" presStyleCnt="0"/>
      <dgm:spPr/>
    </dgm:pt>
    <dgm:pt modelId="{37C8EEE5-C7F1-40CA-952F-3BA974652F54}" type="pres">
      <dgm:prSet presAssocID="{A2628670-AB9C-4EA0-9C39-B043E60D52CE}" presName="ParentBackground" presStyleLbl="fgAcc1" presStyleIdx="1" presStyleCnt="4"/>
      <dgm:spPr/>
      <dgm:t>
        <a:bodyPr/>
        <a:lstStyle/>
        <a:p>
          <a:endParaRPr lang="en-US"/>
        </a:p>
      </dgm:t>
    </dgm:pt>
    <dgm:pt modelId="{43133189-C335-4659-A6F7-BEF574EA33D8}" type="pres">
      <dgm:prSet presAssocID="{A2628670-AB9C-4EA0-9C39-B043E60D52CE}" presName="Parent3" presStyleLbl="revTx" presStyleIdx="0" presStyleCnt="0">
        <dgm:presLayoutVars>
          <dgm:chMax val="1"/>
          <dgm:chPref val="1"/>
          <dgm:bulletEnabled val="1"/>
        </dgm:presLayoutVars>
      </dgm:prSet>
      <dgm:spPr/>
      <dgm:t>
        <a:bodyPr/>
        <a:lstStyle/>
        <a:p>
          <a:endParaRPr lang="en-US"/>
        </a:p>
      </dgm:t>
    </dgm:pt>
    <dgm:pt modelId="{B2DEF34D-90BC-48C7-989B-CAB021A5D2C4}" type="pres">
      <dgm:prSet presAssocID="{53392BA7-4BA4-4D21-9498-B63348E176C7}" presName="Accent2" presStyleCnt="0"/>
      <dgm:spPr/>
    </dgm:pt>
    <dgm:pt modelId="{1D349CC6-F757-4767-BEA3-A52E85059CAA}" type="pres">
      <dgm:prSet presAssocID="{53392BA7-4BA4-4D21-9498-B63348E176C7}" presName="Accent" presStyleLbl="node1" presStyleIdx="2" presStyleCnt="4"/>
      <dgm:spPr/>
    </dgm:pt>
    <dgm:pt modelId="{4A894695-E77C-42B0-B1E8-2EBC29E95BCB}" type="pres">
      <dgm:prSet presAssocID="{53392BA7-4BA4-4D21-9498-B63348E176C7}" presName="ParentBackground2" presStyleCnt="0"/>
      <dgm:spPr/>
    </dgm:pt>
    <dgm:pt modelId="{B0E4F64F-33E1-4931-A71E-A7E8AEFA59C2}" type="pres">
      <dgm:prSet presAssocID="{53392BA7-4BA4-4D21-9498-B63348E176C7}" presName="ParentBackground" presStyleLbl="fgAcc1" presStyleIdx="2" presStyleCnt="4" custScaleX="105161"/>
      <dgm:spPr/>
      <dgm:t>
        <a:bodyPr/>
        <a:lstStyle/>
        <a:p>
          <a:endParaRPr lang="en-US"/>
        </a:p>
      </dgm:t>
    </dgm:pt>
    <dgm:pt modelId="{4C0CBB6D-D4D0-4B97-8645-CB68B835CE85}" type="pres">
      <dgm:prSet presAssocID="{53392BA7-4BA4-4D21-9498-B63348E176C7}" presName="Parent2" presStyleLbl="revTx" presStyleIdx="0" presStyleCnt="0">
        <dgm:presLayoutVars>
          <dgm:chMax val="1"/>
          <dgm:chPref val="1"/>
          <dgm:bulletEnabled val="1"/>
        </dgm:presLayoutVars>
      </dgm:prSet>
      <dgm:spPr/>
      <dgm:t>
        <a:bodyPr/>
        <a:lstStyle/>
        <a:p>
          <a:endParaRPr lang="en-US"/>
        </a:p>
      </dgm:t>
    </dgm:pt>
    <dgm:pt modelId="{0C62830A-0C59-4ED5-9D44-285A92A94BC8}" type="pres">
      <dgm:prSet presAssocID="{2758E4E0-2610-4ADB-9BA1-F1DAA2E65AC4}" presName="Accent1" presStyleCnt="0"/>
      <dgm:spPr/>
    </dgm:pt>
    <dgm:pt modelId="{4964480C-152C-4A03-9E36-0EDA15E33A6D}" type="pres">
      <dgm:prSet presAssocID="{2758E4E0-2610-4ADB-9BA1-F1DAA2E65AC4}" presName="Accent" presStyleLbl="node1" presStyleIdx="3" presStyleCnt="4"/>
      <dgm:spPr/>
    </dgm:pt>
    <dgm:pt modelId="{BF55C470-1DE7-4B38-B0C3-5DD8627B54ED}" type="pres">
      <dgm:prSet presAssocID="{2758E4E0-2610-4ADB-9BA1-F1DAA2E65AC4}" presName="ParentBackground1" presStyleCnt="0"/>
      <dgm:spPr/>
    </dgm:pt>
    <dgm:pt modelId="{DD157F6C-3998-4367-B6FB-2DF491E6D8A3}" type="pres">
      <dgm:prSet presAssocID="{2758E4E0-2610-4ADB-9BA1-F1DAA2E65AC4}" presName="ParentBackground" presStyleLbl="fgAcc1" presStyleIdx="3" presStyleCnt="4"/>
      <dgm:spPr/>
      <dgm:t>
        <a:bodyPr/>
        <a:lstStyle/>
        <a:p>
          <a:endParaRPr lang="en-US"/>
        </a:p>
      </dgm:t>
    </dgm:pt>
    <dgm:pt modelId="{8BFF4A0C-185A-4918-BBA5-7276B358ED48}" type="pres">
      <dgm:prSet presAssocID="{2758E4E0-2610-4ADB-9BA1-F1DAA2E65AC4}" presName="Parent1" presStyleLbl="revTx" presStyleIdx="0" presStyleCnt="0">
        <dgm:presLayoutVars>
          <dgm:chMax val="1"/>
          <dgm:chPref val="1"/>
          <dgm:bulletEnabled val="1"/>
        </dgm:presLayoutVars>
      </dgm:prSet>
      <dgm:spPr/>
      <dgm:t>
        <a:bodyPr/>
        <a:lstStyle/>
        <a:p>
          <a:endParaRPr lang="en-US"/>
        </a:p>
      </dgm:t>
    </dgm:pt>
  </dgm:ptLst>
  <dgm:cxnLst>
    <dgm:cxn modelId="{12501389-8E6E-4FC9-8FE6-419377B1FA9A}" srcId="{0DADA17C-C4D2-487F-BA92-B655F034B9B3}" destId="{A2628670-AB9C-4EA0-9C39-B043E60D52CE}" srcOrd="2" destOrd="0" parTransId="{B2DB0B61-5081-428B-B287-F8F16C7AABD8}" sibTransId="{69E09133-8CA2-4CFD-B80B-CE9F7DDA1451}"/>
    <dgm:cxn modelId="{1C8F1441-4D07-4B4D-A12A-74C8A6DAD9F6}" srcId="{0DADA17C-C4D2-487F-BA92-B655F034B9B3}" destId="{2758E4E0-2610-4ADB-9BA1-F1DAA2E65AC4}" srcOrd="0" destOrd="0" parTransId="{505FBA31-62E8-4D58-B598-3A1D72551112}" sibTransId="{6A62781B-2F1B-4EBB-A287-429496B97EF6}"/>
    <dgm:cxn modelId="{10F9DA96-C93E-4BBF-845D-C382388C2B10}" type="presOf" srcId="{53392BA7-4BA4-4D21-9498-B63348E176C7}" destId="{B0E4F64F-33E1-4931-A71E-A7E8AEFA59C2}" srcOrd="0" destOrd="0" presId="urn:microsoft.com/office/officeart/2011/layout/CircleProcess"/>
    <dgm:cxn modelId="{27A6CDCB-A2F8-4147-825A-5E62E0F51EF4}" type="presOf" srcId="{2758E4E0-2610-4ADB-9BA1-F1DAA2E65AC4}" destId="{8BFF4A0C-185A-4918-BBA5-7276B358ED48}" srcOrd="1" destOrd="0" presId="urn:microsoft.com/office/officeart/2011/layout/CircleProcess"/>
    <dgm:cxn modelId="{A9335A0D-8C3D-48C3-A6D9-2F3BED03FAEA}" type="presOf" srcId="{C382F03E-AE58-40D4-A89F-19C42EE12E6C}" destId="{26D0CB6F-9D1E-4870-A28C-24B3E6F34270}" srcOrd="0" destOrd="0" presId="urn:microsoft.com/office/officeart/2011/layout/CircleProcess"/>
    <dgm:cxn modelId="{6D75D9F8-A6CE-4D66-BE73-23FE495FA847}" type="presOf" srcId="{2758E4E0-2610-4ADB-9BA1-F1DAA2E65AC4}" destId="{DD157F6C-3998-4367-B6FB-2DF491E6D8A3}" srcOrd="0" destOrd="0" presId="urn:microsoft.com/office/officeart/2011/layout/CircleProcess"/>
    <dgm:cxn modelId="{1FE211E5-C89F-4D47-9454-D48EE4420604}" srcId="{0DADA17C-C4D2-487F-BA92-B655F034B9B3}" destId="{C382F03E-AE58-40D4-A89F-19C42EE12E6C}" srcOrd="3" destOrd="0" parTransId="{E58C6D17-54B3-4066-A1C7-582D50138DFE}" sibTransId="{44A98FB9-68FB-48C6-AF68-7B23240A8895}"/>
    <dgm:cxn modelId="{0FB2F9A1-EAA3-42AD-BCD5-75810913E78E}" type="presOf" srcId="{C382F03E-AE58-40D4-A89F-19C42EE12E6C}" destId="{5542EB15-8168-483C-B3C9-6022702ADD0E}" srcOrd="1" destOrd="0" presId="urn:microsoft.com/office/officeart/2011/layout/CircleProcess"/>
    <dgm:cxn modelId="{FEC514B9-3540-448E-BDBA-8835BD5A57F8}" srcId="{0DADA17C-C4D2-487F-BA92-B655F034B9B3}" destId="{53392BA7-4BA4-4D21-9498-B63348E176C7}" srcOrd="1" destOrd="0" parTransId="{10AED4EF-9132-444B-8220-69FB11406D07}" sibTransId="{2A8CD55E-4F59-4D63-8739-282C1F7608FD}"/>
    <dgm:cxn modelId="{612136C4-A73B-4DDB-927E-7B899CCDF6DA}" type="presOf" srcId="{0DADA17C-C4D2-487F-BA92-B655F034B9B3}" destId="{A7D55C90-9279-4521-846A-BAC0DBEA9EF6}" srcOrd="0" destOrd="0" presId="urn:microsoft.com/office/officeart/2011/layout/CircleProcess"/>
    <dgm:cxn modelId="{4E627A59-AF93-4E28-B854-D3E36E703D62}" type="presOf" srcId="{A2628670-AB9C-4EA0-9C39-B043E60D52CE}" destId="{37C8EEE5-C7F1-40CA-952F-3BA974652F54}" srcOrd="0" destOrd="0" presId="urn:microsoft.com/office/officeart/2011/layout/CircleProcess"/>
    <dgm:cxn modelId="{E6BD7CC5-C187-4B6E-8138-C83B6E6C89CD}" type="presOf" srcId="{53392BA7-4BA4-4D21-9498-B63348E176C7}" destId="{4C0CBB6D-D4D0-4B97-8645-CB68B835CE85}" srcOrd="1" destOrd="0" presId="urn:microsoft.com/office/officeart/2011/layout/CircleProcess"/>
    <dgm:cxn modelId="{290350CF-2477-4F23-A42B-1FC8BAA2F9DF}" type="presOf" srcId="{A2628670-AB9C-4EA0-9C39-B043E60D52CE}" destId="{43133189-C335-4659-A6F7-BEF574EA33D8}" srcOrd="1" destOrd="0" presId="urn:microsoft.com/office/officeart/2011/layout/CircleProcess"/>
    <dgm:cxn modelId="{5A662432-E517-4D02-912C-567F735B7ABB}" type="presParOf" srcId="{A7D55C90-9279-4521-846A-BAC0DBEA9EF6}" destId="{A481D749-7223-4079-9E6B-B7BE831E9AFF}" srcOrd="0" destOrd="0" presId="urn:microsoft.com/office/officeart/2011/layout/CircleProcess"/>
    <dgm:cxn modelId="{24A5160E-8CDC-4714-87C0-50DDF9278443}" type="presParOf" srcId="{A481D749-7223-4079-9E6B-B7BE831E9AFF}" destId="{C68E4BB0-E0C6-43E0-A6E4-12CD286DD510}" srcOrd="0" destOrd="0" presId="urn:microsoft.com/office/officeart/2011/layout/CircleProcess"/>
    <dgm:cxn modelId="{DBE50783-99EA-4743-B183-1B4D515C890B}" type="presParOf" srcId="{A7D55C90-9279-4521-846A-BAC0DBEA9EF6}" destId="{7453AE1E-8E65-403D-B0BA-4C3B61DA054B}" srcOrd="1" destOrd="0" presId="urn:microsoft.com/office/officeart/2011/layout/CircleProcess"/>
    <dgm:cxn modelId="{BF743666-40C3-41DE-AC40-DEF5ABE7A00D}" type="presParOf" srcId="{7453AE1E-8E65-403D-B0BA-4C3B61DA054B}" destId="{26D0CB6F-9D1E-4870-A28C-24B3E6F34270}" srcOrd="0" destOrd="0" presId="urn:microsoft.com/office/officeart/2011/layout/CircleProcess"/>
    <dgm:cxn modelId="{5EE10274-233F-41E8-BA2C-E4B28E5B6BC7}" type="presParOf" srcId="{A7D55C90-9279-4521-846A-BAC0DBEA9EF6}" destId="{5542EB15-8168-483C-B3C9-6022702ADD0E}" srcOrd="2" destOrd="0" presId="urn:microsoft.com/office/officeart/2011/layout/CircleProcess"/>
    <dgm:cxn modelId="{42D2585A-1D05-47A4-98BF-6F211FD6C306}" type="presParOf" srcId="{A7D55C90-9279-4521-846A-BAC0DBEA9EF6}" destId="{B653B2C3-E19F-481E-9FF7-EE14F01A051E}" srcOrd="3" destOrd="0" presId="urn:microsoft.com/office/officeart/2011/layout/CircleProcess"/>
    <dgm:cxn modelId="{F5011601-2E84-4A86-999A-DD8ACCB05DF3}" type="presParOf" srcId="{B653B2C3-E19F-481E-9FF7-EE14F01A051E}" destId="{E383C4F5-3DAD-4D8B-9707-03D7012EE91C}" srcOrd="0" destOrd="0" presId="urn:microsoft.com/office/officeart/2011/layout/CircleProcess"/>
    <dgm:cxn modelId="{ADDA4F4B-CAFF-4EE9-B42D-85D96F7A62BB}" type="presParOf" srcId="{A7D55C90-9279-4521-846A-BAC0DBEA9EF6}" destId="{0707CE34-E30E-49C1-93EC-044C9AC33C0F}" srcOrd="4" destOrd="0" presId="urn:microsoft.com/office/officeart/2011/layout/CircleProcess"/>
    <dgm:cxn modelId="{E393C84D-B216-45EC-8C50-38022C043C8C}" type="presParOf" srcId="{0707CE34-E30E-49C1-93EC-044C9AC33C0F}" destId="{37C8EEE5-C7F1-40CA-952F-3BA974652F54}" srcOrd="0" destOrd="0" presId="urn:microsoft.com/office/officeart/2011/layout/CircleProcess"/>
    <dgm:cxn modelId="{2BCBE440-C190-4BBB-BABD-56272FDB2FDD}" type="presParOf" srcId="{A7D55C90-9279-4521-846A-BAC0DBEA9EF6}" destId="{43133189-C335-4659-A6F7-BEF574EA33D8}" srcOrd="5" destOrd="0" presId="urn:microsoft.com/office/officeart/2011/layout/CircleProcess"/>
    <dgm:cxn modelId="{09361378-BF13-4B03-9D95-3DD40DDD3D5D}" type="presParOf" srcId="{A7D55C90-9279-4521-846A-BAC0DBEA9EF6}" destId="{B2DEF34D-90BC-48C7-989B-CAB021A5D2C4}" srcOrd="6" destOrd="0" presId="urn:microsoft.com/office/officeart/2011/layout/CircleProcess"/>
    <dgm:cxn modelId="{93FC3923-DA1C-4818-B5C8-D853F9B9F0AC}" type="presParOf" srcId="{B2DEF34D-90BC-48C7-989B-CAB021A5D2C4}" destId="{1D349CC6-F757-4767-BEA3-A52E85059CAA}" srcOrd="0" destOrd="0" presId="urn:microsoft.com/office/officeart/2011/layout/CircleProcess"/>
    <dgm:cxn modelId="{9EEBC11B-6927-4817-AFE8-61F5A84DB25F}" type="presParOf" srcId="{A7D55C90-9279-4521-846A-BAC0DBEA9EF6}" destId="{4A894695-E77C-42B0-B1E8-2EBC29E95BCB}" srcOrd="7" destOrd="0" presId="urn:microsoft.com/office/officeart/2011/layout/CircleProcess"/>
    <dgm:cxn modelId="{03333170-7DC0-4AC9-BFC3-EE530F58231C}" type="presParOf" srcId="{4A894695-E77C-42B0-B1E8-2EBC29E95BCB}" destId="{B0E4F64F-33E1-4931-A71E-A7E8AEFA59C2}" srcOrd="0" destOrd="0" presId="urn:microsoft.com/office/officeart/2011/layout/CircleProcess"/>
    <dgm:cxn modelId="{47854153-24CA-4EDE-9237-71C5C1E5D64C}" type="presParOf" srcId="{A7D55C90-9279-4521-846A-BAC0DBEA9EF6}" destId="{4C0CBB6D-D4D0-4B97-8645-CB68B835CE85}" srcOrd="8" destOrd="0" presId="urn:microsoft.com/office/officeart/2011/layout/CircleProcess"/>
    <dgm:cxn modelId="{76AD0D92-A84F-43F3-8A4D-C961569DB606}" type="presParOf" srcId="{A7D55C90-9279-4521-846A-BAC0DBEA9EF6}" destId="{0C62830A-0C59-4ED5-9D44-285A92A94BC8}" srcOrd="9" destOrd="0" presId="urn:microsoft.com/office/officeart/2011/layout/CircleProcess"/>
    <dgm:cxn modelId="{23C9184F-7C32-4450-9671-0A1BC67AA12C}" type="presParOf" srcId="{0C62830A-0C59-4ED5-9D44-285A92A94BC8}" destId="{4964480C-152C-4A03-9E36-0EDA15E33A6D}" srcOrd="0" destOrd="0" presId="urn:microsoft.com/office/officeart/2011/layout/CircleProcess"/>
    <dgm:cxn modelId="{25499317-E0F2-4604-B5FD-40AA29F2962D}" type="presParOf" srcId="{A7D55C90-9279-4521-846A-BAC0DBEA9EF6}" destId="{BF55C470-1DE7-4B38-B0C3-5DD8627B54ED}" srcOrd="10" destOrd="0" presId="urn:microsoft.com/office/officeart/2011/layout/CircleProcess"/>
    <dgm:cxn modelId="{F9022F16-7CC2-4F7E-99F4-8182BA217058}" type="presParOf" srcId="{BF55C470-1DE7-4B38-B0C3-5DD8627B54ED}" destId="{DD157F6C-3998-4367-B6FB-2DF491E6D8A3}" srcOrd="0" destOrd="0" presId="urn:microsoft.com/office/officeart/2011/layout/CircleProcess"/>
    <dgm:cxn modelId="{819939AA-3A27-481D-B5C1-96BDEFFB0F1E}" type="presParOf" srcId="{A7D55C90-9279-4521-846A-BAC0DBEA9EF6}" destId="{8BFF4A0C-185A-4918-BBA5-7276B358ED48}"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0672D7-ED4D-458E-A297-6918D249B930}"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C3EFBB74-65C1-4926-B01F-10DA8788C8F0}">
      <dgm:prSet custT="1">
        <dgm:style>
          <a:lnRef idx="2">
            <a:schemeClr val="accent3"/>
          </a:lnRef>
          <a:fillRef idx="1">
            <a:schemeClr val="lt1"/>
          </a:fillRef>
          <a:effectRef idx="0">
            <a:schemeClr val="accent3"/>
          </a:effectRef>
          <a:fontRef idx="minor">
            <a:schemeClr val="dk1"/>
          </a:fontRef>
        </dgm:style>
      </dgm:prSet>
      <dgm:spPr/>
      <dgm:t>
        <a:bodyPr/>
        <a:lstStyle/>
        <a:p>
          <a:pPr rtl="0"/>
          <a:r>
            <a:rPr lang="ar-MA" sz="1400" baseline="0" dirty="0" smtClean="0"/>
            <a:t>يقترح </a:t>
          </a:r>
          <a:r>
            <a:rPr lang="ar-MA" sz="1400" b="1" baseline="0" dirty="0" smtClean="0"/>
            <a:t>هيكل المسودة </a:t>
          </a:r>
          <a:r>
            <a:rPr lang="ar-MA" sz="1400" baseline="0" dirty="0" smtClean="0"/>
            <a:t>اعطاء أمر من المسائل الأكثر عمومية </a:t>
          </a:r>
          <a:r>
            <a:rPr lang="ar-MA" sz="1400" baseline="0" smtClean="0"/>
            <a:t>إلى المسائل المعينة</a:t>
          </a:r>
          <a:endParaRPr lang="en-US" sz="1400" dirty="0"/>
        </a:p>
      </dgm:t>
    </dgm:pt>
    <dgm:pt modelId="{EC3C6CF9-4FE8-4E09-AE84-835B9BEB61E9}" type="parTrans" cxnId="{25E15446-BFF7-4874-BCD3-E22B8133E88F}">
      <dgm:prSet/>
      <dgm:spPr/>
      <dgm:t>
        <a:bodyPr/>
        <a:lstStyle/>
        <a:p>
          <a:endParaRPr lang="en-US"/>
        </a:p>
      </dgm:t>
    </dgm:pt>
    <dgm:pt modelId="{00B882F1-968D-4642-AEB8-AD41553F3895}" type="sibTrans" cxnId="{25E15446-BFF7-4874-BCD3-E22B8133E88F}">
      <dgm:prSet/>
      <dgm:spPr/>
      <dgm:t>
        <a:bodyPr/>
        <a:lstStyle/>
        <a:p>
          <a:endParaRPr lang="en-US"/>
        </a:p>
      </dgm:t>
    </dgm:pt>
    <dgm:pt modelId="{AD499FFA-4627-4C10-A91C-9E562BF12522}">
      <dgm:prSet custT="1">
        <dgm:style>
          <a:lnRef idx="2">
            <a:schemeClr val="accent2"/>
          </a:lnRef>
          <a:fillRef idx="1">
            <a:schemeClr val="lt1"/>
          </a:fillRef>
          <a:effectRef idx="0">
            <a:schemeClr val="accent2"/>
          </a:effectRef>
          <a:fontRef idx="minor">
            <a:schemeClr val="dk1"/>
          </a:fontRef>
        </dgm:style>
      </dgm:prSet>
      <dgm:spPr/>
      <dgm:t>
        <a:bodyPr/>
        <a:lstStyle/>
        <a:p>
          <a:pPr rtl="1">
            <a:buFont typeface="Wingdings" panose="05000000000000000000" pitchFamily="2" charset="2"/>
            <a:buChar char="Ø"/>
          </a:pPr>
          <a:r>
            <a:rPr lang="ar-MA" sz="1200" baseline="0" dirty="0" smtClean="0">
              <a:solidFill>
                <a:srgbClr val="0070C0"/>
              </a:solidFill>
            </a:rPr>
            <a:t> أي ان أولا ذكر الاعتبارات العامة التي يجب أخذها في الاعتبار لعمليات التدقيق، ثم</a:t>
          </a:r>
          <a:endParaRPr lang="en-US" sz="1200" dirty="0">
            <a:solidFill>
              <a:srgbClr val="0070C0"/>
            </a:solidFill>
          </a:endParaRPr>
        </a:p>
      </dgm:t>
    </dgm:pt>
    <dgm:pt modelId="{F17999FD-C8E2-4F5D-93C2-4D2943F16D30}" type="parTrans" cxnId="{48F42ACF-44FD-4C22-9C62-BA2B67293E73}">
      <dgm:prSet/>
      <dgm:spPr/>
      <dgm:t>
        <a:bodyPr/>
        <a:lstStyle/>
        <a:p>
          <a:endParaRPr lang="en-US"/>
        </a:p>
      </dgm:t>
    </dgm:pt>
    <dgm:pt modelId="{5C937297-B942-4F5F-8BB7-FE06784DC3FC}" type="sibTrans" cxnId="{48F42ACF-44FD-4C22-9C62-BA2B67293E73}">
      <dgm:prSet/>
      <dgm:spPr/>
      <dgm:t>
        <a:bodyPr/>
        <a:lstStyle/>
        <a:p>
          <a:endParaRPr lang="en-US"/>
        </a:p>
      </dgm:t>
    </dgm:pt>
    <dgm:pt modelId="{00560496-4231-4538-9BD9-DFFA717BDB76}">
      <dgm:prSet custT="1">
        <dgm:style>
          <a:lnRef idx="2">
            <a:schemeClr val="accent2"/>
          </a:lnRef>
          <a:fillRef idx="1">
            <a:schemeClr val="lt1"/>
          </a:fillRef>
          <a:effectRef idx="0">
            <a:schemeClr val="accent2"/>
          </a:effectRef>
          <a:fontRef idx="minor">
            <a:schemeClr val="dk1"/>
          </a:fontRef>
        </dgm:style>
      </dgm:prSet>
      <dgm:spPr/>
      <dgm:t>
        <a:bodyPr/>
        <a:lstStyle/>
        <a:p>
          <a:pPr rtl="1">
            <a:buFont typeface="Wingdings" panose="05000000000000000000" pitchFamily="2" charset="2"/>
            <a:buChar char="Ø"/>
          </a:pPr>
          <a:r>
            <a:rPr lang="ar-MA" sz="1200" baseline="0" dirty="0" smtClean="0">
              <a:solidFill>
                <a:srgbClr val="0070C0"/>
              </a:solidFill>
            </a:rPr>
            <a:t> خطوات عملية التدقيق (الأداء).</a:t>
          </a:r>
          <a:endParaRPr lang="en-US" sz="1200" dirty="0">
            <a:solidFill>
              <a:srgbClr val="0070C0"/>
            </a:solidFill>
          </a:endParaRPr>
        </a:p>
      </dgm:t>
    </dgm:pt>
    <dgm:pt modelId="{0AFA1672-C124-4020-8170-9019AC3FD1EB}" type="parTrans" cxnId="{3D46828C-AB9F-4073-A93A-C97B8D37D489}">
      <dgm:prSet/>
      <dgm:spPr/>
      <dgm:t>
        <a:bodyPr/>
        <a:lstStyle/>
        <a:p>
          <a:endParaRPr lang="en-US"/>
        </a:p>
      </dgm:t>
    </dgm:pt>
    <dgm:pt modelId="{EBFC7DF7-E79C-4AE1-87C7-949B09504B43}" type="sibTrans" cxnId="{3D46828C-AB9F-4073-A93A-C97B8D37D489}">
      <dgm:prSet/>
      <dgm:spPr/>
      <dgm:t>
        <a:bodyPr/>
        <a:lstStyle/>
        <a:p>
          <a:endParaRPr lang="en-US"/>
        </a:p>
      </dgm:t>
    </dgm:pt>
    <dgm:pt modelId="{0810B6A6-22F8-4607-ABD6-07D1D4761580}">
      <dgm:prSet custT="1">
        <dgm:style>
          <a:lnRef idx="2">
            <a:schemeClr val="accent3"/>
          </a:lnRef>
          <a:fillRef idx="1">
            <a:schemeClr val="lt1"/>
          </a:fillRef>
          <a:effectRef idx="0">
            <a:schemeClr val="accent3"/>
          </a:effectRef>
          <a:fontRef idx="minor">
            <a:schemeClr val="dk1"/>
          </a:fontRef>
        </dgm:style>
      </dgm:prSet>
      <dgm:spPr/>
      <dgm:t>
        <a:bodyPr/>
        <a:lstStyle/>
        <a:p>
          <a:pPr rtl="0"/>
          <a:r>
            <a:rPr lang="ar-MA" sz="1400" dirty="0" smtClean="0"/>
            <a:t>التدقيق في سياق الصحة النباتية</a:t>
          </a:r>
          <a:endParaRPr lang="en-US" sz="1400" dirty="0"/>
        </a:p>
      </dgm:t>
    </dgm:pt>
    <dgm:pt modelId="{589FBD24-18E9-42D8-9ED6-0F3594B10EF1}" type="parTrans" cxnId="{FCB47725-97E1-4E60-AE2C-FBF1D4EA78B9}">
      <dgm:prSet/>
      <dgm:spPr/>
      <dgm:t>
        <a:bodyPr/>
        <a:lstStyle/>
        <a:p>
          <a:endParaRPr lang="es-CL"/>
        </a:p>
      </dgm:t>
    </dgm:pt>
    <dgm:pt modelId="{56B099A6-D43C-4326-AF31-9E3CDBD6BDB9}" type="sibTrans" cxnId="{FCB47725-97E1-4E60-AE2C-FBF1D4EA78B9}">
      <dgm:prSet/>
      <dgm:spPr/>
      <dgm:t>
        <a:bodyPr/>
        <a:lstStyle/>
        <a:p>
          <a:endParaRPr lang="es-CL"/>
        </a:p>
      </dgm:t>
    </dgm:pt>
    <dgm:pt modelId="{C94D4187-E7AB-4D56-B1C3-817B00AAE5EC}">
      <dgm:prSet custT="1">
        <dgm:style>
          <a:lnRef idx="2">
            <a:schemeClr val="accent3"/>
          </a:lnRef>
          <a:fillRef idx="1">
            <a:schemeClr val="lt1"/>
          </a:fillRef>
          <a:effectRef idx="0">
            <a:schemeClr val="accent3"/>
          </a:effectRef>
          <a:fontRef idx="minor">
            <a:schemeClr val="dk1"/>
          </a:fontRef>
        </dgm:style>
      </dgm:prSet>
      <dgm:spPr/>
      <dgm:t>
        <a:bodyPr/>
        <a:lstStyle/>
        <a:p>
          <a:pPr rtl="1">
            <a:buFont typeface="Wingdings" panose="05000000000000000000" pitchFamily="2" charset="2"/>
            <a:buChar char="Ø"/>
          </a:pPr>
          <a:r>
            <a:rPr lang="ar-MA" sz="1200" dirty="0" smtClean="0">
              <a:solidFill>
                <a:srgbClr val="0070C0"/>
              </a:solidFill>
            </a:rPr>
            <a:t> تعرف بأنها استعراض منهجي لنظام الصحة النباتية أو إجراء لتقييم مستوى الرقابة، وضمان جودة العمليات التي وضعتها المنظمات الوطنية لوقاية النباتات التي ستقوم بالتدقيق (المنظمات الوطنية لوقاية النباتات المسؤولة عن التدقيق)، وتقييم ما إذا كان النظام أو الإجراء سيحقق نتائج الصحة النباتية المتوقعة.</a:t>
          </a:r>
          <a:endParaRPr lang="en-US" sz="1200" dirty="0">
            <a:solidFill>
              <a:srgbClr val="0070C0"/>
            </a:solidFill>
          </a:endParaRPr>
        </a:p>
      </dgm:t>
    </dgm:pt>
    <dgm:pt modelId="{07C5C026-DBD7-4369-8040-1C94993BD2E2}" type="parTrans" cxnId="{913D3184-9149-42F4-AADB-E044332E0F40}">
      <dgm:prSet/>
      <dgm:spPr/>
      <dgm:t>
        <a:bodyPr/>
        <a:lstStyle/>
        <a:p>
          <a:endParaRPr lang="es-CL"/>
        </a:p>
      </dgm:t>
    </dgm:pt>
    <dgm:pt modelId="{6F04F295-F7FE-47CF-B6A6-81369A88798F}" type="sibTrans" cxnId="{913D3184-9149-42F4-AADB-E044332E0F40}">
      <dgm:prSet/>
      <dgm:spPr/>
      <dgm:t>
        <a:bodyPr/>
        <a:lstStyle/>
        <a:p>
          <a:endParaRPr lang="es-CL"/>
        </a:p>
      </dgm:t>
    </dgm:pt>
    <dgm:pt modelId="{27EF3092-CFD1-4A53-B482-517046097FD4}" type="pres">
      <dgm:prSet presAssocID="{200672D7-ED4D-458E-A297-6918D249B930}" presName="Name0" presStyleCnt="0">
        <dgm:presLayoutVars>
          <dgm:dir val="rev"/>
          <dgm:animLvl val="lvl"/>
          <dgm:resizeHandles val="exact"/>
        </dgm:presLayoutVars>
      </dgm:prSet>
      <dgm:spPr/>
      <dgm:t>
        <a:bodyPr/>
        <a:lstStyle/>
        <a:p>
          <a:endParaRPr lang="en-US"/>
        </a:p>
      </dgm:t>
    </dgm:pt>
    <dgm:pt modelId="{9F4EF35D-A021-46D3-B626-0A37826085A5}" type="pres">
      <dgm:prSet presAssocID="{0810B6A6-22F8-4607-ABD6-07D1D4761580}" presName="linNode" presStyleCnt="0"/>
      <dgm:spPr/>
    </dgm:pt>
    <dgm:pt modelId="{233CE6F0-9FE8-43D1-9B87-9A9C5EBD7385}" type="pres">
      <dgm:prSet presAssocID="{0810B6A6-22F8-4607-ABD6-07D1D4761580}" presName="parentText" presStyleLbl="node1" presStyleIdx="0" presStyleCnt="2">
        <dgm:presLayoutVars>
          <dgm:chMax val="1"/>
          <dgm:bulletEnabled val="1"/>
        </dgm:presLayoutVars>
      </dgm:prSet>
      <dgm:spPr/>
      <dgm:t>
        <a:bodyPr/>
        <a:lstStyle/>
        <a:p>
          <a:endParaRPr lang="en-US"/>
        </a:p>
      </dgm:t>
    </dgm:pt>
    <dgm:pt modelId="{107E8CCD-7452-4C64-B9AA-80D2E62840F1}" type="pres">
      <dgm:prSet presAssocID="{0810B6A6-22F8-4607-ABD6-07D1D4761580}" presName="descendantText" presStyleLbl="alignAccFollowNode1" presStyleIdx="0" presStyleCnt="2" custScaleY="115140">
        <dgm:presLayoutVars>
          <dgm:bulletEnabled val="1"/>
        </dgm:presLayoutVars>
      </dgm:prSet>
      <dgm:spPr/>
      <dgm:t>
        <a:bodyPr/>
        <a:lstStyle/>
        <a:p>
          <a:endParaRPr lang="en-US"/>
        </a:p>
      </dgm:t>
    </dgm:pt>
    <dgm:pt modelId="{296CE38A-5DDE-4005-A88C-C0611CA3F7CB}" type="pres">
      <dgm:prSet presAssocID="{56B099A6-D43C-4326-AF31-9E3CDBD6BDB9}" presName="sp" presStyleCnt="0"/>
      <dgm:spPr/>
    </dgm:pt>
    <dgm:pt modelId="{FF80D77B-FA69-4718-8017-2F521818D03C}" type="pres">
      <dgm:prSet presAssocID="{C3EFBB74-65C1-4926-B01F-10DA8788C8F0}" presName="linNode" presStyleCnt="0"/>
      <dgm:spPr/>
    </dgm:pt>
    <dgm:pt modelId="{C3164D25-5611-4014-AF50-0261FC63103E}" type="pres">
      <dgm:prSet presAssocID="{C3EFBB74-65C1-4926-B01F-10DA8788C8F0}" presName="parentText" presStyleLbl="node1" presStyleIdx="1" presStyleCnt="2">
        <dgm:presLayoutVars>
          <dgm:chMax val="1"/>
          <dgm:bulletEnabled val="1"/>
        </dgm:presLayoutVars>
      </dgm:prSet>
      <dgm:spPr/>
      <dgm:t>
        <a:bodyPr/>
        <a:lstStyle/>
        <a:p>
          <a:endParaRPr lang="en-US"/>
        </a:p>
      </dgm:t>
    </dgm:pt>
    <dgm:pt modelId="{B50BEE17-075F-43D7-8F72-EE0F299237C6}" type="pres">
      <dgm:prSet presAssocID="{C3EFBB74-65C1-4926-B01F-10DA8788C8F0}" presName="descendantText" presStyleLbl="alignAccFollowNode1" presStyleIdx="1" presStyleCnt="2">
        <dgm:presLayoutVars>
          <dgm:bulletEnabled val="1"/>
        </dgm:presLayoutVars>
      </dgm:prSet>
      <dgm:spPr/>
      <dgm:t>
        <a:bodyPr/>
        <a:lstStyle/>
        <a:p>
          <a:endParaRPr lang="en-US"/>
        </a:p>
      </dgm:t>
    </dgm:pt>
  </dgm:ptLst>
  <dgm:cxnLst>
    <dgm:cxn modelId="{9A6A3633-EBE6-4DDE-9E32-8BA7BBC595E0}" type="presOf" srcId="{200672D7-ED4D-458E-A297-6918D249B930}" destId="{27EF3092-CFD1-4A53-B482-517046097FD4}" srcOrd="0" destOrd="0" presId="urn:microsoft.com/office/officeart/2005/8/layout/vList5"/>
    <dgm:cxn modelId="{61A7DB58-257D-42F2-A07B-5192055F95E9}" type="presOf" srcId="{0810B6A6-22F8-4607-ABD6-07D1D4761580}" destId="{233CE6F0-9FE8-43D1-9B87-9A9C5EBD7385}" srcOrd="0" destOrd="0" presId="urn:microsoft.com/office/officeart/2005/8/layout/vList5"/>
    <dgm:cxn modelId="{75B12B7E-B9AA-4158-BADB-D0B989E7FB88}" type="presOf" srcId="{C94D4187-E7AB-4D56-B1C3-817B00AAE5EC}" destId="{107E8CCD-7452-4C64-B9AA-80D2E62840F1}" srcOrd="0" destOrd="0" presId="urn:microsoft.com/office/officeart/2005/8/layout/vList5"/>
    <dgm:cxn modelId="{25E15446-BFF7-4874-BCD3-E22B8133E88F}" srcId="{200672D7-ED4D-458E-A297-6918D249B930}" destId="{C3EFBB74-65C1-4926-B01F-10DA8788C8F0}" srcOrd="1" destOrd="0" parTransId="{EC3C6CF9-4FE8-4E09-AE84-835B9BEB61E9}" sibTransId="{00B882F1-968D-4642-AEB8-AD41553F3895}"/>
    <dgm:cxn modelId="{7F0BC3CA-C292-4860-871E-F72AEE9F1951}" type="presOf" srcId="{C3EFBB74-65C1-4926-B01F-10DA8788C8F0}" destId="{C3164D25-5611-4014-AF50-0261FC63103E}" srcOrd="0" destOrd="0" presId="urn:microsoft.com/office/officeart/2005/8/layout/vList5"/>
    <dgm:cxn modelId="{913D3184-9149-42F4-AADB-E044332E0F40}" srcId="{0810B6A6-22F8-4607-ABD6-07D1D4761580}" destId="{C94D4187-E7AB-4D56-B1C3-817B00AAE5EC}" srcOrd="0" destOrd="0" parTransId="{07C5C026-DBD7-4369-8040-1C94993BD2E2}" sibTransId="{6F04F295-F7FE-47CF-B6A6-81369A88798F}"/>
    <dgm:cxn modelId="{FCB47725-97E1-4E60-AE2C-FBF1D4EA78B9}" srcId="{200672D7-ED4D-458E-A297-6918D249B930}" destId="{0810B6A6-22F8-4607-ABD6-07D1D4761580}" srcOrd="0" destOrd="0" parTransId="{589FBD24-18E9-42D8-9ED6-0F3594B10EF1}" sibTransId="{56B099A6-D43C-4326-AF31-9E3CDBD6BDB9}"/>
    <dgm:cxn modelId="{D6C17FFC-E08E-4DFE-9C92-6BBF0E30F340}" type="presOf" srcId="{AD499FFA-4627-4C10-A91C-9E562BF12522}" destId="{B50BEE17-075F-43D7-8F72-EE0F299237C6}" srcOrd="0" destOrd="0" presId="urn:microsoft.com/office/officeart/2005/8/layout/vList5"/>
    <dgm:cxn modelId="{3D46828C-AB9F-4073-A93A-C97B8D37D489}" srcId="{C3EFBB74-65C1-4926-B01F-10DA8788C8F0}" destId="{00560496-4231-4538-9BD9-DFFA717BDB76}" srcOrd="1" destOrd="0" parTransId="{0AFA1672-C124-4020-8170-9019AC3FD1EB}" sibTransId="{EBFC7DF7-E79C-4AE1-87C7-949B09504B43}"/>
    <dgm:cxn modelId="{48F42ACF-44FD-4C22-9C62-BA2B67293E73}" srcId="{C3EFBB74-65C1-4926-B01F-10DA8788C8F0}" destId="{AD499FFA-4627-4C10-A91C-9E562BF12522}" srcOrd="0" destOrd="0" parTransId="{F17999FD-C8E2-4F5D-93C2-4D2943F16D30}" sibTransId="{5C937297-B942-4F5F-8BB7-FE06784DC3FC}"/>
    <dgm:cxn modelId="{78C7B7D0-5CCB-4DA2-9254-3D909139552A}" type="presOf" srcId="{00560496-4231-4538-9BD9-DFFA717BDB76}" destId="{B50BEE17-075F-43D7-8F72-EE0F299237C6}" srcOrd="0" destOrd="1" presId="urn:microsoft.com/office/officeart/2005/8/layout/vList5"/>
    <dgm:cxn modelId="{091CB067-C19F-40F7-890A-6165BE13938B}" type="presParOf" srcId="{27EF3092-CFD1-4A53-B482-517046097FD4}" destId="{9F4EF35D-A021-46D3-B626-0A37826085A5}" srcOrd="0" destOrd="0" presId="urn:microsoft.com/office/officeart/2005/8/layout/vList5"/>
    <dgm:cxn modelId="{2A69BB9A-0813-4EE9-8D6C-C0C9E737131A}" type="presParOf" srcId="{9F4EF35D-A021-46D3-B626-0A37826085A5}" destId="{233CE6F0-9FE8-43D1-9B87-9A9C5EBD7385}" srcOrd="0" destOrd="0" presId="urn:microsoft.com/office/officeart/2005/8/layout/vList5"/>
    <dgm:cxn modelId="{F98F70BD-39BE-4C5B-8526-7AC643B88D1E}" type="presParOf" srcId="{9F4EF35D-A021-46D3-B626-0A37826085A5}" destId="{107E8CCD-7452-4C64-B9AA-80D2E62840F1}" srcOrd="1" destOrd="0" presId="urn:microsoft.com/office/officeart/2005/8/layout/vList5"/>
    <dgm:cxn modelId="{62552879-9658-4E11-975B-6C2524AB2F75}" type="presParOf" srcId="{27EF3092-CFD1-4A53-B482-517046097FD4}" destId="{296CE38A-5DDE-4005-A88C-C0611CA3F7CB}" srcOrd="1" destOrd="0" presId="urn:microsoft.com/office/officeart/2005/8/layout/vList5"/>
    <dgm:cxn modelId="{D2D1B78A-E651-4C48-8827-1F82D87A3E19}" type="presParOf" srcId="{27EF3092-CFD1-4A53-B482-517046097FD4}" destId="{FF80D77B-FA69-4718-8017-2F521818D03C}" srcOrd="2" destOrd="0" presId="urn:microsoft.com/office/officeart/2005/8/layout/vList5"/>
    <dgm:cxn modelId="{80C70B06-575B-44CE-9610-5AFE11E4194F}" type="presParOf" srcId="{FF80D77B-FA69-4718-8017-2F521818D03C}" destId="{C3164D25-5611-4014-AF50-0261FC63103E}" srcOrd="0" destOrd="0" presId="urn:microsoft.com/office/officeart/2005/8/layout/vList5"/>
    <dgm:cxn modelId="{11E8B2DF-399D-4918-96FF-15117DA18001}" type="presParOf" srcId="{FF80D77B-FA69-4718-8017-2F521818D03C}" destId="{B50BEE17-075F-43D7-8F72-EE0F299237C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0672D7-ED4D-458E-A297-6918D249B930}"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C3EFBB74-65C1-4926-B01F-10DA8788C8F0}">
      <dgm:prSet custT="1">
        <dgm:style>
          <a:lnRef idx="2">
            <a:schemeClr val="accent3"/>
          </a:lnRef>
          <a:fillRef idx="1">
            <a:schemeClr val="lt1"/>
          </a:fillRef>
          <a:effectRef idx="0">
            <a:schemeClr val="accent3"/>
          </a:effectRef>
          <a:fontRef idx="minor">
            <a:schemeClr val="dk1"/>
          </a:fontRef>
        </dgm:style>
      </dgm:prSet>
      <dgm:spPr/>
      <dgm:t>
        <a:bodyPr/>
        <a:lstStyle/>
        <a:p>
          <a:pPr algn="r" rtl="1"/>
          <a:r>
            <a:rPr lang="ar-MA" sz="1200" dirty="0" smtClean="0"/>
            <a:t>تتعلق بعض التعليقات بمصطلح "الاستنتاج"، وعلاقته بالمطابقات وعدم التوافق.</a:t>
          </a:r>
          <a:endParaRPr lang="en-US" sz="1200" dirty="0"/>
        </a:p>
      </dgm:t>
    </dgm:pt>
    <dgm:pt modelId="{EC3C6CF9-4FE8-4E09-AE84-835B9BEB61E9}" type="parTrans" cxnId="{25E15446-BFF7-4874-BCD3-E22B8133E88F}">
      <dgm:prSet/>
      <dgm:spPr/>
      <dgm:t>
        <a:bodyPr/>
        <a:lstStyle/>
        <a:p>
          <a:endParaRPr lang="en-US" sz="1600"/>
        </a:p>
      </dgm:t>
    </dgm:pt>
    <dgm:pt modelId="{00B882F1-968D-4642-AEB8-AD41553F3895}" type="sibTrans" cxnId="{25E15446-BFF7-4874-BCD3-E22B8133E88F}">
      <dgm:prSet/>
      <dgm:spPr/>
      <dgm:t>
        <a:bodyPr/>
        <a:lstStyle/>
        <a:p>
          <a:endParaRPr lang="en-US" sz="1600"/>
        </a:p>
      </dgm:t>
    </dgm:pt>
    <dgm:pt modelId="{AA74B8E2-2D00-4285-AB0A-3DBB9CC62D2A}">
      <dgm:prSet custT="1">
        <dgm:style>
          <a:lnRef idx="2">
            <a:schemeClr val="accent2"/>
          </a:lnRef>
          <a:fillRef idx="1">
            <a:schemeClr val="lt1"/>
          </a:fillRef>
          <a:effectRef idx="0">
            <a:schemeClr val="accent2"/>
          </a:effectRef>
          <a:fontRef idx="minor">
            <a:schemeClr val="dk1"/>
          </a:fontRef>
        </dgm:style>
      </dgm:prSet>
      <dgm:spPr>
        <a:ln/>
      </dgm:spPr>
      <dgm:t>
        <a:bodyPr spcFirstLastPara="0" vert="horz" wrap="square" lIns="38100" tIns="19050" rIns="38100" bIns="19050" numCol="1" spcCol="1270" anchor="ctr" anchorCtr="0"/>
        <a:lstStyle/>
        <a:p>
          <a:pPr algn="r" rtl="1"/>
          <a:r>
            <a:rPr lang="ar-MA" sz="1200" dirty="0" smtClean="0"/>
            <a:t>المعيار 45</a:t>
          </a:r>
          <a:r>
            <a:rPr lang="en-GB" sz="1200" i="1" dirty="0" smtClean="0"/>
            <a:t> </a:t>
          </a:r>
          <a:r>
            <a:rPr lang="ar-MA" sz="1200" i="1" dirty="0" smtClean="0"/>
            <a:t>(</a:t>
          </a:r>
          <a:r>
            <a:rPr lang="ar-MA" sz="1200" dirty="0" smtClean="0"/>
            <a:t> المتطلبات المفروضة على المنظمات الوطنية لوقاية النباتات في حال الترخيص لهيئات لتنفيذ إجراءات للصحة النباتية</a:t>
          </a:r>
          <a:r>
            <a:rPr lang="ar-MA" sz="1200" i="1" dirty="0" smtClean="0"/>
            <a:t>)</a:t>
          </a:r>
        </a:p>
        <a:p>
          <a:pPr algn="r" rtl="1"/>
          <a:r>
            <a:rPr lang="ar-MA" sz="1200" i="0" dirty="0" smtClean="0"/>
            <a:t> تم اعتماده خلال الدورة 15 لهيئة تدابير الصحة النباتية</a:t>
          </a:r>
          <a:r>
            <a:rPr lang="en-GB" sz="1200" i="0" dirty="0" smtClean="0"/>
            <a:t>، 2021</a:t>
          </a:r>
          <a:endParaRPr lang="es-CL" sz="1200" i="0" kern="1200" dirty="0">
            <a:solidFill>
              <a:srgbClr val="000000">
                <a:hueOff val="0"/>
                <a:satOff val="0"/>
                <a:lumOff val="0"/>
                <a:alphaOff val="0"/>
              </a:srgbClr>
            </a:solidFill>
            <a:latin typeface="Arial" panose="020B0604020202020204"/>
            <a:ea typeface="+mn-ea"/>
            <a:cs typeface="+mn-cs"/>
          </a:endParaRPr>
        </a:p>
      </dgm:t>
    </dgm:pt>
    <dgm:pt modelId="{49A1EEF1-D0E2-42C5-88F9-30FF6E4F542A}" type="parTrans" cxnId="{A55F4488-3FC5-40A4-8AE8-957F1C4D8D48}">
      <dgm:prSet/>
      <dgm:spPr/>
      <dgm:t>
        <a:bodyPr/>
        <a:lstStyle/>
        <a:p>
          <a:endParaRPr lang="es-CL" sz="1600"/>
        </a:p>
      </dgm:t>
    </dgm:pt>
    <dgm:pt modelId="{38E41B10-FA19-4A4D-8967-D5FE45CC7C1B}" type="sibTrans" cxnId="{A55F4488-3FC5-40A4-8AE8-957F1C4D8D48}">
      <dgm:prSet/>
      <dgm:spPr/>
      <dgm:t>
        <a:bodyPr/>
        <a:lstStyle/>
        <a:p>
          <a:endParaRPr lang="es-CL" sz="1600"/>
        </a:p>
      </dgm:t>
    </dgm:pt>
    <dgm:pt modelId="{69B900B0-2B28-4D48-9F81-710D38378A28}">
      <dgm:prSet custT="1">
        <dgm:style>
          <a:lnRef idx="2">
            <a:schemeClr val="accent2"/>
          </a:lnRef>
          <a:fillRef idx="1">
            <a:schemeClr val="lt1"/>
          </a:fillRef>
          <a:effectRef idx="0">
            <a:schemeClr val="accent2"/>
          </a:effectRef>
          <a:fontRef idx="minor">
            <a:schemeClr val="dk1"/>
          </a:fontRef>
        </dgm:style>
      </dgm:prSet>
      <dgm:spPr>
        <a:ln/>
      </dgm:spPr>
      <dgm:t>
        <a:bodyPr spcFirstLastPara="0" vert="horz" wrap="square" lIns="38100" tIns="19050" rIns="38100" bIns="19050" numCol="1" spcCol="1270" anchor="ctr" anchorCtr="0"/>
        <a:lstStyle/>
        <a:p>
          <a:pPr marL="358775" indent="-85725" rtl="1">
            <a:buFont typeface="Wingdings" panose="05000000000000000000" pitchFamily="2" charset="2"/>
            <a:buChar char="Ø"/>
          </a:pPr>
          <a:r>
            <a:rPr lang="ar-MA" sz="1200" dirty="0" smtClean="0">
              <a:solidFill>
                <a:srgbClr val="0070C0"/>
              </a:solidFill>
              <a:latin typeface="Arial" panose="020B0604020202020204"/>
              <a:ea typeface="+mn-ea"/>
              <a:cs typeface="+mn-cs"/>
            </a:rPr>
            <a:t>يذكر ان إذن أطراف ثالثة لإجراء عمليات التدقيق نيابة عن المنظمة الوطني </a:t>
          </a:r>
          <a:r>
            <a:rPr lang="ar-MA" sz="1200" baseline="0" dirty="0" smtClean="0">
              <a:solidFill>
                <a:srgbClr val="0070C0"/>
              </a:solidFill>
              <a:effectLst/>
            </a:rPr>
            <a:t>لوقاية النباتات </a:t>
          </a:r>
          <a:r>
            <a:rPr lang="ar-MA" sz="1200" dirty="0" smtClean="0">
              <a:solidFill>
                <a:srgbClr val="0070C0"/>
              </a:solidFill>
              <a:latin typeface="+mn-lt"/>
              <a:ea typeface="+mn-ea"/>
              <a:cs typeface="+mn-cs"/>
            </a:rPr>
            <a:t>لا تزال القائمة في </a:t>
          </a:r>
          <a:r>
            <a:rPr lang="ar-MA" sz="1200" dirty="0" smtClean="0">
              <a:solidFill>
                <a:srgbClr val="0070C0"/>
              </a:solidFill>
              <a:latin typeface="Arial" panose="020B0604020202020204"/>
              <a:ea typeface="+mn-ea"/>
              <a:cs typeface="+mn-cs"/>
            </a:rPr>
            <a:t>هذه المسودة دون الخوض في مزيد من التفاصيل</a:t>
          </a:r>
          <a:endParaRPr lang="en-GB" sz="1200" dirty="0">
            <a:solidFill>
              <a:srgbClr val="0070C0"/>
            </a:solidFill>
          </a:endParaRPr>
        </a:p>
      </dgm:t>
    </dgm:pt>
    <dgm:pt modelId="{EAB3AEEA-D566-4D28-8CF1-41A0A7113307}" type="parTrans" cxnId="{ECB2E58C-07AA-449C-B423-6B54B1DF7AF5}">
      <dgm:prSet/>
      <dgm:spPr/>
      <dgm:t>
        <a:bodyPr/>
        <a:lstStyle/>
        <a:p>
          <a:endParaRPr lang="es-CL" sz="1600"/>
        </a:p>
      </dgm:t>
    </dgm:pt>
    <dgm:pt modelId="{DF1FE0C7-BAA7-4373-8E34-C6D7DE12EC73}" type="sibTrans" cxnId="{ECB2E58C-07AA-449C-B423-6B54B1DF7AF5}">
      <dgm:prSet/>
      <dgm:spPr/>
      <dgm:t>
        <a:bodyPr/>
        <a:lstStyle/>
        <a:p>
          <a:endParaRPr lang="es-CL" sz="1600"/>
        </a:p>
      </dgm:t>
    </dgm:pt>
    <dgm:pt modelId="{56AEE2B8-0613-44A1-A7E4-A99708F0A0B8}">
      <dgm:prSet custT="1">
        <dgm:style>
          <a:lnRef idx="2">
            <a:schemeClr val="accent3"/>
          </a:lnRef>
          <a:fillRef idx="1">
            <a:schemeClr val="lt1"/>
          </a:fillRef>
          <a:effectRef idx="0">
            <a:schemeClr val="accent3"/>
          </a:effectRef>
          <a:fontRef idx="minor">
            <a:schemeClr val="dk1"/>
          </a:fontRef>
        </dgm:style>
      </dgm:prSet>
      <dgm:spPr/>
      <dgm:t>
        <a:bodyPr/>
        <a:lstStyle/>
        <a:p>
          <a:pPr marL="85725" indent="-85725" algn="r" rtl="1">
            <a:buFont typeface="Wingdings" panose="05000000000000000000" pitchFamily="2" charset="2"/>
            <a:buChar char="Ø"/>
          </a:pPr>
          <a:r>
            <a:rPr lang="ar-MA" sz="1200" dirty="0" smtClean="0">
              <a:solidFill>
                <a:srgbClr val="0070C0"/>
              </a:solidFill>
            </a:rPr>
            <a:t> أجريت تعديلات على النص بشأن هذه المسألة من أجل الوضوح وتجنب الارتباك</a:t>
          </a:r>
          <a:r>
            <a:rPr lang="en-GB" sz="1200" dirty="0" smtClean="0">
              <a:solidFill>
                <a:srgbClr val="0070C0"/>
              </a:solidFill>
            </a:rPr>
            <a:t>.</a:t>
          </a:r>
          <a:endParaRPr lang="en-US" sz="1400" dirty="0">
            <a:solidFill>
              <a:srgbClr val="0070C0"/>
            </a:solidFill>
          </a:endParaRPr>
        </a:p>
      </dgm:t>
    </dgm:pt>
    <dgm:pt modelId="{D6488229-57E1-4A6E-8CCC-630805CFFF5A}" type="parTrans" cxnId="{F3833FEF-1D3C-487E-897F-8D3D17D809B8}">
      <dgm:prSet/>
      <dgm:spPr/>
      <dgm:t>
        <a:bodyPr/>
        <a:lstStyle/>
        <a:p>
          <a:endParaRPr lang="es-CL"/>
        </a:p>
      </dgm:t>
    </dgm:pt>
    <dgm:pt modelId="{FC81B76D-4522-4076-9570-ACE23AD6002B}" type="sibTrans" cxnId="{F3833FEF-1D3C-487E-897F-8D3D17D809B8}">
      <dgm:prSet/>
      <dgm:spPr/>
      <dgm:t>
        <a:bodyPr/>
        <a:lstStyle/>
        <a:p>
          <a:endParaRPr lang="es-CL"/>
        </a:p>
      </dgm:t>
    </dgm:pt>
    <dgm:pt modelId="{3FFED4E1-D8A3-4BC9-9FE5-6B0B38FB025A}">
      <dgm:prSet custT="1">
        <dgm:style>
          <a:lnRef idx="2">
            <a:schemeClr val="accent2"/>
          </a:lnRef>
          <a:fillRef idx="1">
            <a:schemeClr val="lt1"/>
          </a:fillRef>
          <a:effectRef idx="0">
            <a:schemeClr val="accent2"/>
          </a:effectRef>
          <a:fontRef idx="minor">
            <a:schemeClr val="dk1"/>
          </a:fontRef>
        </dgm:style>
      </dgm:prSet>
      <dgm:spPr>
        <a:ln/>
      </dgm:spPr>
      <dgm:t>
        <a:bodyPr/>
        <a:lstStyle/>
        <a:p>
          <a:pPr algn="r" rtl="1"/>
          <a:r>
            <a:rPr lang="ar-MA" sz="1200" b="0" kern="1200" baseline="0" dirty="0" smtClean="0">
              <a:effectLst/>
            </a:rPr>
            <a:t>1 - بشأن </a:t>
          </a:r>
          <a:r>
            <a:rPr lang="ar-MA" sz="1200" b="1" kern="1200" baseline="0" dirty="0" smtClean="0">
              <a:effectLst/>
            </a:rPr>
            <a:t>الظروف</a:t>
          </a:r>
          <a:r>
            <a:rPr lang="ar-MA" sz="1200" b="0" kern="1200" baseline="0" dirty="0" smtClean="0">
              <a:effectLst/>
            </a:rPr>
            <a:t> التي قد تحدد أداء عمليات التدقيق ومعايير وإجراءات </a:t>
          </a:r>
          <a:r>
            <a:rPr lang="ar-MA" sz="1200" b="1" kern="1200" baseline="0" dirty="0" smtClean="0">
              <a:effectLst/>
            </a:rPr>
            <a:t>التخطيط </a:t>
          </a:r>
          <a:r>
            <a:rPr lang="ar-MA" sz="1200" b="0" kern="1200" baseline="0" dirty="0" smtClean="0">
              <a:effectLst/>
            </a:rPr>
            <a:t>و</a:t>
          </a:r>
          <a:r>
            <a:rPr lang="ar-MA" sz="1200" b="1" kern="1200" baseline="0" dirty="0" smtClean="0">
              <a:effectLst/>
            </a:rPr>
            <a:t>الإعداد وتنفيذ عمليات </a:t>
          </a:r>
          <a:r>
            <a:rPr lang="ar-MA" sz="1200" b="0" kern="1200" baseline="0" dirty="0" smtClean="0">
              <a:effectLst/>
            </a:rPr>
            <a:t>التدقيق .</a:t>
          </a:r>
          <a:endParaRPr lang="es-CL" sz="1200" kern="1200" dirty="0">
            <a:solidFill>
              <a:srgbClr val="000000">
                <a:hueOff val="0"/>
                <a:satOff val="0"/>
                <a:lumOff val="0"/>
                <a:alphaOff val="0"/>
              </a:srgbClr>
            </a:solidFill>
            <a:latin typeface="Arial" panose="020B0604020202020204"/>
            <a:ea typeface="+mn-ea"/>
            <a:cs typeface="+mn-cs"/>
          </a:endParaRPr>
        </a:p>
      </dgm:t>
    </dgm:pt>
    <dgm:pt modelId="{27B7574E-9B15-443F-A6D8-4F6BB69F93FD}" type="parTrans" cxnId="{197E8F6D-6A5E-47DF-8954-C09F6A5D0F3B}">
      <dgm:prSet/>
      <dgm:spPr/>
      <dgm:t>
        <a:bodyPr/>
        <a:lstStyle/>
        <a:p>
          <a:endParaRPr lang="es-CL"/>
        </a:p>
      </dgm:t>
    </dgm:pt>
    <dgm:pt modelId="{5D15628A-53FC-4BCE-9BFE-A7BCF03FE0DA}" type="sibTrans" cxnId="{197E8F6D-6A5E-47DF-8954-C09F6A5D0F3B}">
      <dgm:prSet/>
      <dgm:spPr/>
      <dgm:t>
        <a:bodyPr/>
        <a:lstStyle/>
        <a:p>
          <a:endParaRPr lang="es-CL"/>
        </a:p>
      </dgm:t>
    </dgm:pt>
    <dgm:pt modelId="{430B3FBC-B3AD-44F7-99A5-70FB4D4C1589}">
      <dgm:prSet custT="1">
        <dgm:style>
          <a:lnRef idx="2">
            <a:schemeClr val="accent2"/>
          </a:lnRef>
          <a:fillRef idx="1">
            <a:schemeClr val="lt1"/>
          </a:fillRef>
          <a:effectRef idx="0">
            <a:schemeClr val="accent2"/>
          </a:effectRef>
          <a:fontRef idx="minor">
            <a:schemeClr val="dk1"/>
          </a:fontRef>
        </dgm:style>
      </dgm:prSet>
      <dgm:spPr>
        <a:ln/>
      </dgm:spPr>
      <dgm:t>
        <a:bodyPr/>
        <a:lstStyle/>
        <a:p>
          <a:pPr algn="r" rtl="1">
            <a:buFont typeface="Wingdings" panose="05000000000000000000" pitchFamily="2" charset="2"/>
            <a:buChar char="Ø"/>
          </a:pPr>
          <a:r>
            <a:rPr lang="ar-MA" sz="1200" kern="1200" baseline="0" dirty="0" smtClean="0">
              <a:solidFill>
                <a:srgbClr val="0070C0"/>
              </a:solidFill>
              <a:effectLst/>
            </a:rPr>
            <a:t> وقد أدرج هذا النظام في إشارة إلى المعيار 20  (لخطوط التوجيهية لنظام تطبيق لوائح الصحة النباتية على الواردات) بسبب القلق من أن المنظمة الوطنية لوقاية النباتات قد تستخدم بعض الظروف لتبرير إجراء عمليات التدقيق بشكل أكثر تواترا من اللازم داخل أراضي منظمة وطنية أخرى.</a:t>
          </a:r>
          <a:endParaRPr lang="es-CL" sz="1200" kern="1200" dirty="0">
            <a:solidFill>
              <a:srgbClr val="0070C0"/>
            </a:solidFill>
            <a:latin typeface="Arial" panose="020B0604020202020204"/>
            <a:ea typeface="+mn-ea"/>
            <a:cs typeface="+mn-cs"/>
          </a:endParaRPr>
        </a:p>
      </dgm:t>
    </dgm:pt>
    <dgm:pt modelId="{D39F7066-900C-4F66-BF19-12BF32190C6A}" type="parTrans" cxnId="{3E7353F8-9F34-49A1-A9EC-C45235D2A699}">
      <dgm:prSet/>
      <dgm:spPr/>
      <dgm:t>
        <a:bodyPr/>
        <a:lstStyle/>
        <a:p>
          <a:endParaRPr lang="es-CL"/>
        </a:p>
      </dgm:t>
    </dgm:pt>
    <dgm:pt modelId="{9A79897C-8E53-40BE-A928-4D892DD01E8C}" type="sibTrans" cxnId="{3E7353F8-9F34-49A1-A9EC-C45235D2A699}">
      <dgm:prSet/>
      <dgm:spPr/>
      <dgm:t>
        <a:bodyPr/>
        <a:lstStyle/>
        <a:p>
          <a:endParaRPr lang="es-CL"/>
        </a:p>
      </dgm:t>
    </dgm:pt>
    <dgm:pt modelId="{27EF3092-CFD1-4A53-B482-517046097FD4}" type="pres">
      <dgm:prSet presAssocID="{200672D7-ED4D-458E-A297-6918D249B930}" presName="Name0" presStyleCnt="0">
        <dgm:presLayoutVars>
          <dgm:dir val="rev"/>
          <dgm:animLvl val="lvl"/>
          <dgm:resizeHandles val="exact"/>
        </dgm:presLayoutVars>
      </dgm:prSet>
      <dgm:spPr/>
      <dgm:t>
        <a:bodyPr/>
        <a:lstStyle/>
        <a:p>
          <a:endParaRPr lang="en-US"/>
        </a:p>
      </dgm:t>
    </dgm:pt>
    <dgm:pt modelId="{68C3A5A0-298A-4394-AD0D-B9396CB50788}" type="pres">
      <dgm:prSet presAssocID="{3FFED4E1-D8A3-4BC9-9FE5-6B0B38FB025A}" presName="linNode" presStyleCnt="0"/>
      <dgm:spPr/>
    </dgm:pt>
    <dgm:pt modelId="{4CA2C562-953C-4E18-B776-4E5DC9DA123D}" type="pres">
      <dgm:prSet presAssocID="{3FFED4E1-D8A3-4BC9-9FE5-6B0B38FB025A}" presName="parentText" presStyleLbl="node1" presStyleIdx="0" presStyleCnt="3" custScaleX="122782" custScaleY="66547">
        <dgm:presLayoutVars>
          <dgm:chMax val="1"/>
          <dgm:bulletEnabled val="1"/>
        </dgm:presLayoutVars>
      </dgm:prSet>
      <dgm:spPr/>
      <dgm:t>
        <a:bodyPr/>
        <a:lstStyle/>
        <a:p>
          <a:endParaRPr lang="en-US"/>
        </a:p>
      </dgm:t>
    </dgm:pt>
    <dgm:pt modelId="{8525B1BC-6649-4227-B137-C20505F9C5C9}" type="pres">
      <dgm:prSet presAssocID="{3FFED4E1-D8A3-4BC9-9FE5-6B0B38FB025A}" presName="descendantText" presStyleLbl="alignAccFollowNode1" presStyleIdx="0" presStyleCnt="3" custScaleX="87759">
        <dgm:presLayoutVars>
          <dgm:bulletEnabled val="1"/>
        </dgm:presLayoutVars>
      </dgm:prSet>
      <dgm:spPr/>
      <dgm:t>
        <a:bodyPr/>
        <a:lstStyle/>
        <a:p>
          <a:endParaRPr lang="en-US"/>
        </a:p>
      </dgm:t>
    </dgm:pt>
    <dgm:pt modelId="{453DF8F1-0F11-44D5-8AE0-8A2455064A3D}" type="pres">
      <dgm:prSet presAssocID="{5D15628A-53FC-4BCE-9BFE-A7BCF03FE0DA}" presName="sp" presStyleCnt="0"/>
      <dgm:spPr/>
    </dgm:pt>
    <dgm:pt modelId="{903ECCB4-0097-4FF5-B5B8-68B84F1E387F}" type="pres">
      <dgm:prSet presAssocID="{AA74B8E2-2D00-4285-AB0A-3DBB9CC62D2A}" presName="linNode" presStyleCnt="0"/>
      <dgm:spPr/>
    </dgm:pt>
    <dgm:pt modelId="{EB4A2C30-E539-4A04-A386-6D535011743F}" type="pres">
      <dgm:prSet presAssocID="{AA74B8E2-2D00-4285-AB0A-3DBB9CC62D2A}" presName="parentText" presStyleLbl="node1" presStyleIdx="1" presStyleCnt="3" custScaleX="122147" custScaleY="59431" custLinFactNeighborX="-2208" custLinFactNeighborY="-366">
        <dgm:presLayoutVars>
          <dgm:chMax val="1"/>
          <dgm:bulletEnabled val="1"/>
        </dgm:presLayoutVars>
      </dgm:prSet>
      <dgm:spPr>
        <a:xfrm>
          <a:off x="4188874" y="221163"/>
          <a:ext cx="2444877" cy="1122901"/>
        </a:xfrm>
        <a:prstGeom prst="roundRect">
          <a:avLst/>
        </a:prstGeom>
      </dgm:spPr>
      <dgm:t>
        <a:bodyPr/>
        <a:lstStyle/>
        <a:p>
          <a:endParaRPr lang="en-US"/>
        </a:p>
      </dgm:t>
    </dgm:pt>
    <dgm:pt modelId="{E78EE3BD-3900-4FEF-9AFE-8257C6AD6803}" type="pres">
      <dgm:prSet presAssocID="{AA74B8E2-2D00-4285-AB0A-3DBB9CC62D2A}" presName="descendantText" presStyleLbl="alignAccFollowNode1" presStyleIdx="1" presStyleCnt="3" custScaleX="90910" custScaleY="61344" custLinFactNeighborX="434">
        <dgm:presLayoutVars>
          <dgm:bulletEnabled val="1"/>
        </dgm:presLayoutVars>
      </dgm:prSet>
      <dgm:spPr/>
      <dgm:t>
        <a:bodyPr/>
        <a:lstStyle/>
        <a:p>
          <a:endParaRPr lang="en-US"/>
        </a:p>
      </dgm:t>
    </dgm:pt>
    <dgm:pt modelId="{14BE7D4B-7382-475D-908F-C87E195F72B8}" type="pres">
      <dgm:prSet presAssocID="{38E41B10-FA19-4A4D-8967-D5FE45CC7C1B}" presName="sp" presStyleCnt="0"/>
      <dgm:spPr/>
    </dgm:pt>
    <dgm:pt modelId="{FF80D77B-FA69-4718-8017-2F521818D03C}" type="pres">
      <dgm:prSet presAssocID="{C3EFBB74-65C1-4926-B01F-10DA8788C8F0}" presName="linNode" presStyleCnt="0"/>
      <dgm:spPr/>
    </dgm:pt>
    <dgm:pt modelId="{C3164D25-5611-4014-AF50-0261FC63103E}" type="pres">
      <dgm:prSet presAssocID="{C3EFBB74-65C1-4926-B01F-10DA8788C8F0}" presName="parentText" presStyleLbl="node1" presStyleIdx="2" presStyleCnt="3" custScaleX="122150" custScaleY="41425" custLinFactNeighborX="-519" custLinFactNeighborY="-1501">
        <dgm:presLayoutVars>
          <dgm:chMax val="1"/>
          <dgm:bulletEnabled val="1"/>
        </dgm:presLayoutVars>
      </dgm:prSet>
      <dgm:spPr/>
      <dgm:t>
        <a:bodyPr/>
        <a:lstStyle/>
        <a:p>
          <a:endParaRPr lang="en-US"/>
        </a:p>
      </dgm:t>
    </dgm:pt>
    <dgm:pt modelId="{34D487E8-8E37-46AB-9D68-ACEAC48346C4}" type="pres">
      <dgm:prSet presAssocID="{C3EFBB74-65C1-4926-B01F-10DA8788C8F0}" presName="descendantText" presStyleLbl="alignAccFollowNode1" presStyleIdx="2" presStyleCnt="3" custScaleX="84639" custScaleY="49214" custLinFactNeighborX="493" custLinFactNeighborY="-434">
        <dgm:presLayoutVars>
          <dgm:bulletEnabled val="1"/>
        </dgm:presLayoutVars>
      </dgm:prSet>
      <dgm:spPr/>
      <dgm:t>
        <a:bodyPr/>
        <a:lstStyle/>
        <a:p>
          <a:endParaRPr lang="en-US"/>
        </a:p>
      </dgm:t>
    </dgm:pt>
  </dgm:ptLst>
  <dgm:cxnLst>
    <dgm:cxn modelId="{3E7353F8-9F34-49A1-A9EC-C45235D2A699}" srcId="{3FFED4E1-D8A3-4BC9-9FE5-6B0B38FB025A}" destId="{430B3FBC-B3AD-44F7-99A5-70FB4D4C1589}" srcOrd="0" destOrd="0" parTransId="{D39F7066-900C-4F66-BF19-12BF32190C6A}" sibTransId="{9A79897C-8E53-40BE-A928-4D892DD01E8C}"/>
    <dgm:cxn modelId="{A55F4488-3FC5-40A4-8AE8-957F1C4D8D48}" srcId="{200672D7-ED4D-458E-A297-6918D249B930}" destId="{AA74B8E2-2D00-4285-AB0A-3DBB9CC62D2A}" srcOrd="1" destOrd="0" parTransId="{49A1EEF1-D0E2-42C5-88F9-30FF6E4F542A}" sibTransId="{38E41B10-FA19-4A4D-8967-D5FE45CC7C1B}"/>
    <dgm:cxn modelId="{ECB2E58C-07AA-449C-B423-6B54B1DF7AF5}" srcId="{AA74B8E2-2D00-4285-AB0A-3DBB9CC62D2A}" destId="{69B900B0-2B28-4D48-9F81-710D38378A28}" srcOrd="0" destOrd="0" parTransId="{EAB3AEEA-D566-4D28-8CF1-41A0A7113307}" sibTransId="{DF1FE0C7-BAA7-4373-8E34-C6D7DE12EC73}"/>
    <dgm:cxn modelId="{E23D2490-B37A-4697-B336-5F5F76031240}" type="presOf" srcId="{AA74B8E2-2D00-4285-AB0A-3DBB9CC62D2A}" destId="{EB4A2C30-E539-4A04-A386-6D535011743F}" srcOrd="0" destOrd="0" presId="urn:microsoft.com/office/officeart/2005/8/layout/vList5"/>
    <dgm:cxn modelId="{04BDC97B-3444-4A95-982B-D475B38DCBE2}" type="presOf" srcId="{69B900B0-2B28-4D48-9F81-710D38378A28}" destId="{E78EE3BD-3900-4FEF-9AFE-8257C6AD6803}" srcOrd="0" destOrd="0" presId="urn:microsoft.com/office/officeart/2005/8/layout/vList5"/>
    <dgm:cxn modelId="{2A3A949E-B973-4300-A8EB-413F1BC71BE7}" type="presOf" srcId="{200672D7-ED4D-458E-A297-6918D249B930}" destId="{27EF3092-CFD1-4A53-B482-517046097FD4}" srcOrd="0" destOrd="0" presId="urn:microsoft.com/office/officeart/2005/8/layout/vList5"/>
    <dgm:cxn modelId="{F3833FEF-1D3C-487E-897F-8D3D17D809B8}" srcId="{C3EFBB74-65C1-4926-B01F-10DA8788C8F0}" destId="{56AEE2B8-0613-44A1-A7E4-A99708F0A0B8}" srcOrd="0" destOrd="0" parTransId="{D6488229-57E1-4A6E-8CCC-630805CFFF5A}" sibTransId="{FC81B76D-4522-4076-9570-ACE23AD6002B}"/>
    <dgm:cxn modelId="{87F46099-585B-4B83-B9A8-E8EF66D2DCB0}" type="presOf" srcId="{56AEE2B8-0613-44A1-A7E4-A99708F0A0B8}" destId="{34D487E8-8E37-46AB-9D68-ACEAC48346C4}" srcOrd="0" destOrd="0" presId="urn:microsoft.com/office/officeart/2005/8/layout/vList5"/>
    <dgm:cxn modelId="{25E15446-BFF7-4874-BCD3-E22B8133E88F}" srcId="{200672D7-ED4D-458E-A297-6918D249B930}" destId="{C3EFBB74-65C1-4926-B01F-10DA8788C8F0}" srcOrd="2" destOrd="0" parTransId="{EC3C6CF9-4FE8-4E09-AE84-835B9BEB61E9}" sibTransId="{00B882F1-968D-4642-AEB8-AD41553F3895}"/>
    <dgm:cxn modelId="{3C61A8F9-1F98-498E-A6E8-CA4F63121240}" type="presOf" srcId="{C3EFBB74-65C1-4926-B01F-10DA8788C8F0}" destId="{C3164D25-5611-4014-AF50-0261FC63103E}" srcOrd="0" destOrd="0" presId="urn:microsoft.com/office/officeart/2005/8/layout/vList5"/>
    <dgm:cxn modelId="{7B2AE291-1BDF-4CBC-8196-6D54C17EA944}" type="presOf" srcId="{3FFED4E1-D8A3-4BC9-9FE5-6B0B38FB025A}" destId="{4CA2C562-953C-4E18-B776-4E5DC9DA123D}" srcOrd="0" destOrd="0" presId="urn:microsoft.com/office/officeart/2005/8/layout/vList5"/>
    <dgm:cxn modelId="{A5F7F832-D5BF-4553-8264-213AF6F708B3}" type="presOf" srcId="{430B3FBC-B3AD-44F7-99A5-70FB4D4C1589}" destId="{8525B1BC-6649-4227-B137-C20505F9C5C9}" srcOrd="0" destOrd="0" presId="urn:microsoft.com/office/officeart/2005/8/layout/vList5"/>
    <dgm:cxn modelId="{197E8F6D-6A5E-47DF-8954-C09F6A5D0F3B}" srcId="{200672D7-ED4D-458E-A297-6918D249B930}" destId="{3FFED4E1-D8A3-4BC9-9FE5-6B0B38FB025A}" srcOrd="0" destOrd="0" parTransId="{27B7574E-9B15-443F-A6D8-4F6BB69F93FD}" sibTransId="{5D15628A-53FC-4BCE-9BFE-A7BCF03FE0DA}"/>
    <dgm:cxn modelId="{41FE268F-EF24-41C1-8D72-B33714BAB729}" type="presParOf" srcId="{27EF3092-CFD1-4A53-B482-517046097FD4}" destId="{68C3A5A0-298A-4394-AD0D-B9396CB50788}" srcOrd="0" destOrd="0" presId="urn:microsoft.com/office/officeart/2005/8/layout/vList5"/>
    <dgm:cxn modelId="{C9B59941-1B4C-45E2-A1FF-D554DA80F5CC}" type="presParOf" srcId="{68C3A5A0-298A-4394-AD0D-B9396CB50788}" destId="{4CA2C562-953C-4E18-B776-4E5DC9DA123D}" srcOrd="0" destOrd="0" presId="urn:microsoft.com/office/officeart/2005/8/layout/vList5"/>
    <dgm:cxn modelId="{58F05AD4-A35D-4649-AFE9-FB0E7DE98FAC}" type="presParOf" srcId="{68C3A5A0-298A-4394-AD0D-B9396CB50788}" destId="{8525B1BC-6649-4227-B137-C20505F9C5C9}" srcOrd="1" destOrd="0" presId="urn:microsoft.com/office/officeart/2005/8/layout/vList5"/>
    <dgm:cxn modelId="{C5C2A3D9-EBFC-4AAA-B946-3AA8AE4331E6}" type="presParOf" srcId="{27EF3092-CFD1-4A53-B482-517046097FD4}" destId="{453DF8F1-0F11-44D5-8AE0-8A2455064A3D}" srcOrd="1" destOrd="0" presId="urn:microsoft.com/office/officeart/2005/8/layout/vList5"/>
    <dgm:cxn modelId="{58768A9C-BD0A-4C1D-BA91-0AF3A58C9C84}" type="presParOf" srcId="{27EF3092-CFD1-4A53-B482-517046097FD4}" destId="{903ECCB4-0097-4FF5-B5B8-68B84F1E387F}" srcOrd="2" destOrd="0" presId="urn:microsoft.com/office/officeart/2005/8/layout/vList5"/>
    <dgm:cxn modelId="{4503C601-E3AF-485F-9CF7-68060B839A0B}" type="presParOf" srcId="{903ECCB4-0097-4FF5-B5B8-68B84F1E387F}" destId="{EB4A2C30-E539-4A04-A386-6D535011743F}" srcOrd="0" destOrd="0" presId="urn:microsoft.com/office/officeart/2005/8/layout/vList5"/>
    <dgm:cxn modelId="{05076334-26DB-479C-BDF8-E5DE9772CA5E}" type="presParOf" srcId="{903ECCB4-0097-4FF5-B5B8-68B84F1E387F}" destId="{E78EE3BD-3900-4FEF-9AFE-8257C6AD6803}" srcOrd="1" destOrd="0" presId="urn:microsoft.com/office/officeart/2005/8/layout/vList5"/>
    <dgm:cxn modelId="{03CC1FF0-10E2-4389-8511-A119FA06A511}" type="presParOf" srcId="{27EF3092-CFD1-4A53-B482-517046097FD4}" destId="{14BE7D4B-7382-475D-908F-C87E195F72B8}" srcOrd="3" destOrd="0" presId="urn:microsoft.com/office/officeart/2005/8/layout/vList5"/>
    <dgm:cxn modelId="{17D0CD13-EB3E-4EC7-93E8-DB47EC8D5433}" type="presParOf" srcId="{27EF3092-CFD1-4A53-B482-517046097FD4}" destId="{FF80D77B-FA69-4718-8017-2F521818D03C}" srcOrd="4" destOrd="0" presId="urn:microsoft.com/office/officeart/2005/8/layout/vList5"/>
    <dgm:cxn modelId="{0236AED8-750F-4CD3-8DB8-D2144B717201}" type="presParOf" srcId="{FF80D77B-FA69-4718-8017-2F521818D03C}" destId="{C3164D25-5611-4014-AF50-0261FC63103E}" srcOrd="0" destOrd="0" presId="urn:microsoft.com/office/officeart/2005/8/layout/vList5"/>
    <dgm:cxn modelId="{902205A0-F3D2-44F2-ACA1-E5EA5C2B1BBF}" type="presParOf" srcId="{FF80D77B-FA69-4718-8017-2F521818D03C}" destId="{34D487E8-8E37-46AB-9D68-ACEAC48346C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10BC4E-81DE-4D3D-93A6-5A692196B432}" type="doc">
      <dgm:prSet loTypeId="urn:microsoft.com/office/officeart/2009/3/layout/SubStepProcess" loCatId="process" qsTypeId="urn:microsoft.com/office/officeart/2005/8/quickstyle/simple1" qsCatId="simple" csTypeId="urn:microsoft.com/office/officeart/2005/8/colors/accent2_5" csCatId="accent2" phldr="1"/>
      <dgm:spPr/>
      <dgm:t>
        <a:bodyPr/>
        <a:lstStyle/>
        <a:p>
          <a:endParaRPr lang="en-US"/>
        </a:p>
      </dgm:t>
    </dgm:pt>
    <dgm:pt modelId="{6382C74E-5D46-4DC3-AC22-64B10CF1D6CE}">
      <dgm:prSet custT="1"/>
      <dgm:spPr/>
      <dgm:t>
        <a:bodyPr/>
        <a:lstStyle/>
        <a:p>
          <a:pPr rtl="1"/>
          <a:r>
            <a:rPr lang="ar-MA" sz="1200" baseline="0" dirty="0" smtClean="0"/>
            <a:t>اشارت الأطراف المتعاقدة، المنظمات الإقليمية لوقاية النباتات, والمنظمات المعنية الأخرى</a:t>
          </a:r>
          <a:endParaRPr lang="en-US" sz="1200" dirty="0"/>
        </a:p>
      </dgm:t>
    </dgm:pt>
    <dgm:pt modelId="{C4B33482-2E40-4835-819A-890DA6504ED7}" type="parTrans" cxnId="{1BA31F0F-2D45-4FA6-9029-DA763B017A88}">
      <dgm:prSet/>
      <dgm:spPr/>
      <dgm:t>
        <a:bodyPr/>
        <a:lstStyle/>
        <a:p>
          <a:endParaRPr lang="en-US"/>
        </a:p>
      </dgm:t>
    </dgm:pt>
    <dgm:pt modelId="{8AAA9F6E-50B9-4AC0-83E0-57AD7BBDAEE2}" type="sibTrans" cxnId="{1BA31F0F-2D45-4FA6-9029-DA763B017A88}">
      <dgm:prSet/>
      <dgm:spPr/>
      <dgm:t>
        <a:bodyPr/>
        <a:lstStyle/>
        <a:p>
          <a:endParaRPr lang="en-US"/>
        </a:p>
      </dgm:t>
    </dgm:pt>
    <dgm:pt modelId="{FE7528BE-7D66-4E25-BC9C-2F75F2E63BAC}">
      <dgm:prSet custT="1">
        <dgm:style>
          <a:lnRef idx="2">
            <a:schemeClr val="accent2"/>
          </a:lnRef>
          <a:fillRef idx="1">
            <a:schemeClr val="lt1"/>
          </a:fillRef>
          <a:effectRef idx="0">
            <a:schemeClr val="accent2"/>
          </a:effectRef>
          <a:fontRef idx="minor">
            <a:schemeClr val="dk1"/>
          </a:fontRef>
        </dgm:style>
      </dgm:prSet>
      <dgm:spPr/>
      <dgm:t>
        <a:bodyPr/>
        <a:lstStyle/>
        <a:p>
          <a:pPr algn="r" rtl="1">
            <a:buFont typeface="Courier New" panose="02070309020205020404" pitchFamily="49" charset="0"/>
            <a:buChar char="o"/>
          </a:pPr>
          <a:r>
            <a:rPr lang="ar-MA" sz="1200" dirty="0" smtClean="0"/>
            <a:t> ستكون هناك حاجة لتدريب المدققين</a:t>
          </a:r>
          <a:endParaRPr lang="en-US" sz="1200" dirty="0"/>
        </a:p>
      </dgm:t>
    </dgm:pt>
    <dgm:pt modelId="{C71150CD-6BFB-4816-9AD8-2C1B07B75D72}" type="parTrans" cxnId="{0540589E-A5E4-4973-9FE1-840C14BD0B09}">
      <dgm:prSet/>
      <dgm:spPr/>
      <dgm:t>
        <a:bodyPr/>
        <a:lstStyle/>
        <a:p>
          <a:endParaRPr lang="en-US"/>
        </a:p>
      </dgm:t>
    </dgm:pt>
    <dgm:pt modelId="{62E73CA2-0BA7-4449-8019-6569E39F9BF0}" type="sibTrans" cxnId="{0540589E-A5E4-4973-9FE1-840C14BD0B09}">
      <dgm:prSet/>
      <dgm:spPr/>
      <dgm:t>
        <a:bodyPr/>
        <a:lstStyle/>
        <a:p>
          <a:endParaRPr lang="en-US"/>
        </a:p>
      </dgm:t>
    </dgm:pt>
    <dgm:pt modelId="{E1CBF2E3-CF93-4AB4-9F0D-C737D706311D}">
      <dgm:prSet custT="1">
        <dgm:style>
          <a:lnRef idx="2">
            <a:schemeClr val="accent2"/>
          </a:lnRef>
          <a:fillRef idx="1">
            <a:schemeClr val="lt1"/>
          </a:fillRef>
          <a:effectRef idx="0">
            <a:schemeClr val="accent2"/>
          </a:effectRef>
          <a:fontRef idx="minor">
            <a:schemeClr val="dk1"/>
          </a:fontRef>
        </dgm:style>
      </dgm:prSet>
      <dgm:spPr/>
      <dgm:t>
        <a:bodyPr/>
        <a:lstStyle/>
        <a:p>
          <a:pPr algn="r" rtl="1">
            <a:buFont typeface="Courier New" panose="02070309020205020404" pitchFamily="49" charset="0"/>
            <a:buChar char="o"/>
          </a:pPr>
          <a:r>
            <a:rPr lang="ar-MA" sz="1200" dirty="0" smtClean="0"/>
            <a:t> اختيار المدقق لضمان الشفافية والنزاهة.</a:t>
          </a:r>
          <a:endParaRPr lang="en-US" sz="1200" dirty="0"/>
        </a:p>
      </dgm:t>
    </dgm:pt>
    <dgm:pt modelId="{20B230DE-4D64-449A-8ECB-2AC7B3EA2B3C}" type="parTrans" cxnId="{1DF64295-2B31-4E60-933D-1C9C1E472BD8}">
      <dgm:prSet/>
      <dgm:spPr/>
      <dgm:t>
        <a:bodyPr/>
        <a:lstStyle/>
        <a:p>
          <a:endParaRPr lang="es-CL"/>
        </a:p>
      </dgm:t>
    </dgm:pt>
    <dgm:pt modelId="{4024E949-2B59-46E9-A71E-915D80A88BF9}" type="sibTrans" cxnId="{1DF64295-2B31-4E60-933D-1C9C1E472BD8}">
      <dgm:prSet/>
      <dgm:spPr/>
      <dgm:t>
        <a:bodyPr/>
        <a:lstStyle/>
        <a:p>
          <a:endParaRPr lang="es-CL"/>
        </a:p>
      </dgm:t>
    </dgm:pt>
    <dgm:pt modelId="{AB4A048C-E025-4462-B76F-459839A63EA1}">
      <dgm:prSet custT="1">
        <dgm:style>
          <a:lnRef idx="2">
            <a:schemeClr val="accent2"/>
          </a:lnRef>
          <a:fillRef idx="1">
            <a:schemeClr val="lt1"/>
          </a:fillRef>
          <a:effectRef idx="0">
            <a:schemeClr val="accent2"/>
          </a:effectRef>
          <a:fontRef idx="minor">
            <a:schemeClr val="dk1"/>
          </a:fontRef>
        </dgm:style>
      </dgm:prSet>
      <dgm:spPr/>
      <dgm:t>
        <a:bodyPr/>
        <a:lstStyle/>
        <a:p>
          <a:pPr algn="r" rtl="1">
            <a:buFont typeface="Courier New" panose="02070309020205020404" pitchFamily="49" charset="0"/>
            <a:buChar char="o"/>
          </a:pPr>
          <a:r>
            <a:rPr lang="ar-MA" sz="1200" dirty="0" smtClean="0"/>
            <a:t> تطوير نماذج لإجراء عمليات التدقيق، مثل قائمة مرجعية.</a:t>
          </a:r>
          <a:endParaRPr lang="en-US" sz="1200" dirty="0"/>
        </a:p>
      </dgm:t>
    </dgm:pt>
    <dgm:pt modelId="{700F46BD-8888-4C5F-883D-8CDDCABC777C}" type="parTrans" cxnId="{CD456DE5-8A0B-4075-9476-113B4A3C692B}">
      <dgm:prSet/>
      <dgm:spPr/>
      <dgm:t>
        <a:bodyPr/>
        <a:lstStyle/>
        <a:p>
          <a:endParaRPr lang="es-CL"/>
        </a:p>
      </dgm:t>
    </dgm:pt>
    <dgm:pt modelId="{F1F0CEC0-F778-4690-A06C-DAF99C0EB187}" type="sibTrans" cxnId="{CD456DE5-8A0B-4075-9476-113B4A3C692B}">
      <dgm:prSet/>
      <dgm:spPr/>
      <dgm:t>
        <a:bodyPr/>
        <a:lstStyle/>
        <a:p>
          <a:endParaRPr lang="es-CL"/>
        </a:p>
      </dgm:t>
    </dgm:pt>
    <dgm:pt modelId="{3B761954-6137-4D70-986F-71AF6E74761C}">
      <dgm:prSet custT="1">
        <dgm:style>
          <a:lnRef idx="2">
            <a:schemeClr val="accent2"/>
          </a:lnRef>
          <a:fillRef idx="1">
            <a:schemeClr val="lt1"/>
          </a:fillRef>
          <a:effectRef idx="0">
            <a:schemeClr val="accent2"/>
          </a:effectRef>
          <a:fontRef idx="minor">
            <a:schemeClr val="dk1"/>
          </a:fontRef>
        </dgm:style>
      </dgm:prSet>
      <dgm:spPr/>
      <dgm:t>
        <a:bodyPr/>
        <a:lstStyle/>
        <a:p>
          <a:pPr algn="r" rtl="1">
            <a:buFont typeface="Courier New" panose="02070309020205020404" pitchFamily="49" charset="0"/>
            <a:buChar char="o"/>
          </a:pPr>
          <a:r>
            <a:rPr lang="ar-MA" sz="1200" dirty="0" smtClean="0"/>
            <a:t> الإطار القانوني أو التنظيمي اللازم لدعم تفويض الكيانات غير المنظمة الوطنية لوقاية النباتات  لإجراء عمليات التدقيق.</a:t>
          </a:r>
          <a:endParaRPr lang="en-US" sz="1200" dirty="0"/>
        </a:p>
      </dgm:t>
    </dgm:pt>
    <dgm:pt modelId="{7F308E2F-3A06-481C-9887-30E7807E1326}" type="parTrans" cxnId="{5BBEE030-1607-4117-BDE7-9D0FB1D0BE9B}">
      <dgm:prSet/>
      <dgm:spPr/>
      <dgm:t>
        <a:bodyPr/>
        <a:lstStyle/>
        <a:p>
          <a:endParaRPr lang="es-CL"/>
        </a:p>
      </dgm:t>
    </dgm:pt>
    <dgm:pt modelId="{903A3B5A-4FA8-4DA0-9F5C-97DB691043E1}" type="sibTrans" cxnId="{5BBEE030-1607-4117-BDE7-9D0FB1D0BE9B}">
      <dgm:prSet/>
      <dgm:spPr/>
      <dgm:t>
        <a:bodyPr/>
        <a:lstStyle/>
        <a:p>
          <a:endParaRPr lang="es-CL"/>
        </a:p>
      </dgm:t>
    </dgm:pt>
    <dgm:pt modelId="{755B98D8-704A-4008-BA97-D830AF61DC62}">
      <dgm:prSet custT="1">
        <dgm:style>
          <a:lnRef idx="2">
            <a:schemeClr val="accent2"/>
          </a:lnRef>
          <a:fillRef idx="1">
            <a:schemeClr val="lt1"/>
          </a:fillRef>
          <a:effectRef idx="0">
            <a:schemeClr val="accent2"/>
          </a:effectRef>
          <a:fontRef idx="minor">
            <a:schemeClr val="dk1"/>
          </a:fontRef>
        </dgm:style>
      </dgm:prSet>
      <dgm:spPr/>
      <dgm:t>
        <a:bodyPr/>
        <a:lstStyle/>
        <a:p>
          <a:pPr algn="r" rtl="1">
            <a:buFont typeface="Courier New" panose="02070309020205020404" pitchFamily="49" charset="0"/>
            <a:buChar char="o"/>
          </a:pPr>
          <a:r>
            <a:rPr lang="ar-MA" sz="1200" dirty="0" smtClean="0"/>
            <a:t> وينبغي إدراج ووصف العوامل الرئيسية لإطار التدقيق.</a:t>
          </a:r>
          <a:endParaRPr lang="en-US" sz="1200" dirty="0"/>
        </a:p>
      </dgm:t>
    </dgm:pt>
    <dgm:pt modelId="{EA250CC0-E04B-48A5-A0D4-D979FE2D2B75}" type="parTrans" cxnId="{9DF46F89-699C-4A37-B9AD-199056BAC8E1}">
      <dgm:prSet/>
      <dgm:spPr/>
      <dgm:t>
        <a:bodyPr/>
        <a:lstStyle/>
        <a:p>
          <a:endParaRPr lang="es-CL"/>
        </a:p>
      </dgm:t>
    </dgm:pt>
    <dgm:pt modelId="{8B4A5B5A-F7F7-4E99-B12F-B56B811CFA1C}" type="sibTrans" cxnId="{9DF46F89-699C-4A37-B9AD-199056BAC8E1}">
      <dgm:prSet/>
      <dgm:spPr/>
      <dgm:t>
        <a:bodyPr/>
        <a:lstStyle/>
        <a:p>
          <a:endParaRPr lang="es-CL"/>
        </a:p>
      </dgm:t>
    </dgm:pt>
    <dgm:pt modelId="{AAC7984B-53C4-4060-909C-27ACD021FB40}">
      <dgm:prSet custT="1">
        <dgm:style>
          <a:lnRef idx="2">
            <a:schemeClr val="accent2"/>
          </a:lnRef>
          <a:fillRef idx="1">
            <a:schemeClr val="lt1"/>
          </a:fillRef>
          <a:effectRef idx="0">
            <a:schemeClr val="accent2"/>
          </a:effectRef>
          <a:fontRef idx="minor">
            <a:schemeClr val="dk1"/>
          </a:fontRef>
        </dgm:style>
      </dgm:prSet>
      <dgm:spPr/>
      <dgm:t>
        <a:bodyPr/>
        <a:lstStyle/>
        <a:p>
          <a:pPr algn="r" rtl="1">
            <a:buFont typeface="Courier New" panose="02070309020205020404" pitchFamily="49" charset="0"/>
            <a:buChar char="o"/>
          </a:pPr>
          <a:r>
            <a:rPr lang="ar-MA" sz="1200" dirty="0" smtClean="0"/>
            <a:t>القيود المالية في إجراء التدقيق. وعادة ما تكون عمليات التدقيق مكلفة. إجراء عمليات التدقيق "عن بعد أو عمليا".</a:t>
          </a:r>
          <a:endParaRPr lang="en-US" sz="1200" dirty="0"/>
        </a:p>
      </dgm:t>
    </dgm:pt>
    <dgm:pt modelId="{1D92B988-D598-468B-921D-783192D7B06E}" type="parTrans" cxnId="{309F5541-6999-448A-B803-2A6A2EFB0129}">
      <dgm:prSet/>
      <dgm:spPr/>
      <dgm:t>
        <a:bodyPr/>
        <a:lstStyle/>
        <a:p>
          <a:endParaRPr lang="es-CL"/>
        </a:p>
      </dgm:t>
    </dgm:pt>
    <dgm:pt modelId="{13B41B93-42FA-4E4A-843D-34DFC70015DA}" type="sibTrans" cxnId="{309F5541-6999-448A-B803-2A6A2EFB0129}">
      <dgm:prSet/>
      <dgm:spPr/>
      <dgm:t>
        <a:bodyPr/>
        <a:lstStyle/>
        <a:p>
          <a:endParaRPr lang="es-CL"/>
        </a:p>
      </dgm:t>
    </dgm:pt>
    <dgm:pt modelId="{0DDB9164-2440-41D5-A147-3440BC0BED02}">
      <dgm:prSet custT="1">
        <dgm:style>
          <a:lnRef idx="2">
            <a:schemeClr val="accent2"/>
          </a:lnRef>
          <a:fillRef idx="1">
            <a:schemeClr val="lt1"/>
          </a:fillRef>
          <a:effectRef idx="0">
            <a:schemeClr val="accent2"/>
          </a:effectRef>
          <a:fontRef idx="minor">
            <a:schemeClr val="dk1"/>
          </a:fontRef>
        </dgm:style>
      </dgm:prSet>
      <dgm:spPr/>
      <dgm:t>
        <a:bodyPr/>
        <a:lstStyle/>
        <a:p>
          <a:pPr algn="r" rtl="1"/>
          <a:r>
            <a:rPr lang="ar-MA" sz="1200" dirty="0" smtClean="0"/>
            <a:t>إجراء تدقيق بلغة كما هو متفق عليه. وسيكون من المفيد اعداد دليل اللغة.</a:t>
          </a:r>
          <a:endParaRPr lang="en-US" sz="1200" dirty="0"/>
        </a:p>
      </dgm:t>
    </dgm:pt>
    <dgm:pt modelId="{0A1B9B55-99CF-42EA-BD7D-839DF463A59C}" type="parTrans" cxnId="{3E9894BC-A900-4225-99EF-BF90A45A627E}">
      <dgm:prSet/>
      <dgm:spPr/>
      <dgm:t>
        <a:bodyPr/>
        <a:lstStyle/>
        <a:p>
          <a:endParaRPr lang="es-CL"/>
        </a:p>
      </dgm:t>
    </dgm:pt>
    <dgm:pt modelId="{F793739A-A6EF-4091-BBC4-4D53C19A9991}" type="sibTrans" cxnId="{3E9894BC-A900-4225-99EF-BF90A45A627E}">
      <dgm:prSet/>
      <dgm:spPr/>
      <dgm:t>
        <a:bodyPr/>
        <a:lstStyle/>
        <a:p>
          <a:endParaRPr lang="es-CL"/>
        </a:p>
      </dgm:t>
    </dgm:pt>
    <dgm:pt modelId="{9163D631-FB42-4647-8072-01D4E30B8BE2}" type="pres">
      <dgm:prSet presAssocID="{6A10BC4E-81DE-4D3D-93A6-5A692196B432}" presName="Name0" presStyleCnt="0">
        <dgm:presLayoutVars>
          <dgm:chMax val="7"/>
          <dgm:dir val="rev"/>
          <dgm:animOne val="branch"/>
        </dgm:presLayoutVars>
      </dgm:prSet>
      <dgm:spPr/>
      <dgm:t>
        <a:bodyPr/>
        <a:lstStyle/>
        <a:p>
          <a:endParaRPr lang="en-US"/>
        </a:p>
      </dgm:t>
    </dgm:pt>
    <dgm:pt modelId="{03F752A9-AB21-445A-821E-0FA22C3B0E14}" type="pres">
      <dgm:prSet presAssocID="{6382C74E-5D46-4DC3-AC22-64B10CF1D6CE}" presName="parTx1" presStyleLbl="node1" presStyleIdx="0" presStyleCnt="1" custScaleX="34983" custScaleY="33262"/>
      <dgm:spPr/>
      <dgm:t>
        <a:bodyPr/>
        <a:lstStyle/>
        <a:p>
          <a:endParaRPr lang="en-US"/>
        </a:p>
      </dgm:t>
    </dgm:pt>
    <dgm:pt modelId="{DD198640-5BD2-4A2E-8DEA-E59FD9946D8A}" type="pres">
      <dgm:prSet presAssocID="{6382C74E-5D46-4DC3-AC22-64B10CF1D6CE}" presName="spPre1" presStyleCnt="0"/>
      <dgm:spPr/>
    </dgm:pt>
    <dgm:pt modelId="{EB895945-BF5A-40AE-B23B-7E45EE74D277}" type="pres">
      <dgm:prSet presAssocID="{6382C74E-5D46-4DC3-AC22-64B10CF1D6CE}" presName="chLin1" presStyleCnt="0"/>
      <dgm:spPr/>
    </dgm:pt>
    <dgm:pt modelId="{35940944-0191-409E-B355-31CBA1D673D2}" type="pres">
      <dgm:prSet presAssocID="{C71150CD-6BFB-4816-9AD8-2C1B07B75D72}" presName="Name11" presStyleLbl="parChTrans1D1" presStyleIdx="0" presStyleCnt="14"/>
      <dgm:spPr/>
    </dgm:pt>
    <dgm:pt modelId="{32DB0BAF-1AE5-45C3-B9F9-7C05B6B1DCBE}" type="pres">
      <dgm:prSet presAssocID="{FE7528BE-7D66-4E25-BC9C-2F75F2E63BAC}" presName="txAndLines1" presStyleCnt="0"/>
      <dgm:spPr/>
    </dgm:pt>
    <dgm:pt modelId="{0DACBF5C-1640-4AB4-A026-E55D5814765A}" type="pres">
      <dgm:prSet presAssocID="{FE7528BE-7D66-4E25-BC9C-2F75F2E63BAC}" presName="anchor1" presStyleCnt="0"/>
      <dgm:spPr/>
    </dgm:pt>
    <dgm:pt modelId="{53B8D8D9-0301-4C2D-9C04-4E87C973F047}" type="pres">
      <dgm:prSet presAssocID="{FE7528BE-7D66-4E25-BC9C-2F75F2E63BAC}" presName="backup1" presStyleCnt="0"/>
      <dgm:spPr/>
    </dgm:pt>
    <dgm:pt modelId="{AEBCB20F-6A9C-4D83-A23A-5C1BF61AC00E}" type="pres">
      <dgm:prSet presAssocID="{FE7528BE-7D66-4E25-BC9C-2F75F2E63BAC}" presName="preLine1" presStyleLbl="parChTrans1D1" presStyleIdx="1" presStyleCnt="14"/>
      <dgm:spPr/>
    </dgm:pt>
    <dgm:pt modelId="{670B7AC1-5417-4077-8F9E-19429EC80E36}" type="pres">
      <dgm:prSet presAssocID="{FE7528BE-7D66-4E25-BC9C-2F75F2E63BAC}" presName="desTx1" presStyleLbl="revTx" presStyleIdx="0" presStyleCnt="0" custScaleX="101420" custScaleY="53166" custLinFactNeighborX="-10357" custLinFactNeighborY="7585">
        <dgm:presLayoutVars>
          <dgm:bulletEnabled val="1"/>
        </dgm:presLayoutVars>
      </dgm:prSet>
      <dgm:spPr/>
      <dgm:t>
        <a:bodyPr/>
        <a:lstStyle/>
        <a:p>
          <a:endParaRPr lang="en-US"/>
        </a:p>
      </dgm:t>
    </dgm:pt>
    <dgm:pt modelId="{DD9A7C70-2047-40C8-BF55-4F9F51EF98C8}" type="pres">
      <dgm:prSet presAssocID="{20B230DE-4D64-449A-8ECB-2AC7B3EA2B3C}" presName="Name11" presStyleLbl="parChTrans1D1" presStyleIdx="2" presStyleCnt="14"/>
      <dgm:spPr/>
    </dgm:pt>
    <dgm:pt modelId="{F788ED25-9917-452C-810C-9238FDC4AF70}" type="pres">
      <dgm:prSet presAssocID="{E1CBF2E3-CF93-4AB4-9F0D-C737D706311D}" presName="txAndLines1" presStyleCnt="0"/>
      <dgm:spPr/>
    </dgm:pt>
    <dgm:pt modelId="{ED600837-40E9-4338-81BF-FD5F7912655E}" type="pres">
      <dgm:prSet presAssocID="{E1CBF2E3-CF93-4AB4-9F0D-C737D706311D}" presName="anchor1" presStyleCnt="0"/>
      <dgm:spPr/>
    </dgm:pt>
    <dgm:pt modelId="{5FFE3B8B-E38A-427E-AABB-BF9BD84A707A}" type="pres">
      <dgm:prSet presAssocID="{E1CBF2E3-CF93-4AB4-9F0D-C737D706311D}" presName="backup1" presStyleCnt="0"/>
      <dgm:spPr/>
    </dgm:pt>
    <dgm:pt modelId="{7BF70ABE-FCE9-4A71-B68B-F299393DA9C5}" type="pres">
      <dgm:prSet presAssocID="{E1CBF2E3-CF93-4AB4-9F0D-C737D706311D}" presName="preLine1" presStyleLbl="parChTrans1D1" presStyleIdx="3" presStyleCnt="14"/>
      <dgm:spPr/>
    </dgm:pt>
    <dgm:pt modelId="{E8F99618-F69B-4115-B526-1A0D35ABF1ED}" type="pres">
      <dgm:prSet presAssocID="{E1CBF2E3-CF93-4AB4-9F0D-C737D706311D}" presName="desTx1" presStyleLbl="revTx" presStyleIdx="0" presStyleCnt="0">
        <dgm:presLayoutVars>
          <dgm:bulletEnabled val="1"/>
        </dgm:presLayoutVars>
      </dgm:prSet>
      <dgm:spPr/>
      <dgm:t>
        <a:bodyPr/>
        <a:lstStyle/>
        <a:p>
          <a:endParaRPr lang="en-US"/>
        </a:p>
      </dgm:t>
    </dgm:pt>
    <dgm:pt modelId="{F70C3996-4F23-4869-8EC6-408948CE7AB5}" type="pres">
      <dgm:prSet presAssocID="{700F46BD-8888-4C5F-883D-8CDDCABC777C}" presName="Name11" presStyleLbl="parChTrans1D1" presStyleIdx="4" presStyleCnt="14"/>
      <dgm:spPr/>
    </dgm:pt>
    <dgm:pt modelId="{30843C85-4A0F-4CBD-8F96-5C77173DD666}" type="pres">
      <dgm:prSet presAssocID="{AB4A048C-E025-4462-B76F-459839A63EA1}" presName="txAndLines1" presStyleCnt="0"/>
      <dgm:spPr/>
    </dgm:pt>
    <dgm:pt modelId="{0BABB502-95A8-459F-AF62-6153763665DE}" type="pres">
      <dgm:prSet presAssocID="{AB4A048C-E025-4462-B76F-459839A63EA1}" presName="anchor1" presStyleCnt="0"/>
      <dgm:spPr/>
    </dgm:pt>
    <dgm:pt modelId="{96E5F93B-3B4E-40E2-9F74-E07BD05A6AE7}" type="pres">
      <dgm:prSet presAssocID="{AB4A048C-E025-4462-B76F-459839A63EA1}" presName="backup1" presStyleCnt="0"/>
      <dgm:spPr/>
    </dgm:pt>
    <dgm:pt modelId="{24B68A3B-DD47-41A3-AC4F-CAD69F6D7F95}" type="pres">
      <dgm:prSet presAssocID="{AB4A048C-E025-4462-B76F-459839A63EA1}" presName="preLine1" presStyleLbl="parChTrans1D1" presStyleIdx="5" presStyleCnt="14"/>
      <dgm:spPr/>
    </dgm:pt>
    <dgm:pt modelId="{11678503-C5E3-452B-9318-332D69346512}" type="pres">
      <dgm:prSet presAssocID="{AB4A048C-E025-4462-B76F-459839A63EA1}" presName="desTx1" presStyleLbl="revTx" presStyleIdx="0" presStyleCnt="0">
        <dgm:presLayoutVars>
          <dgm:bulletEnabled val="1"/>
        </dgm:presLayoutVars>
      </dgm:prSet>
      <dgm:spPr/>
      <dgm:t>
        <a:bodyPr/>
        <a:lstStyle/>
        <a:p>
          <a:endParaRPr lang="en-US"/>
        </a:p>
      </dgm:t>
    </dgm:pt>
    <dgm:pt modelId="{9167689D-EED0-47D8-BD25-3CDEB7B03864}" type="pres">
      <dgm:prSet presAssocID="{7F308E2F-3A06-481C-9887-30E7807E1326}" presName="Name11" presStyleLbl="parChTrans1D1" presStyleIdx="6" presStyleCnt="14"/>
      <dgm:spPr/>
    </dgm:pt>
    <dgm:pt modelId="{618A3E18-FD3B-4C1F-BFCF-8A7FEB6D2D16}" type="pres">
      <dgm:prSet presAssocID="{3B761954-6137-4D70-986F-71AF6E74761C}" presName="txAndLines1" presStyleCnt="0"/>
      <dgm:spPr/>
    </dgm:pt>
    <dgm:pt modelId="{3131051B-3CEA-4B2E-AF17-7BF1076F8AA1}" type="pres">
      <dgm:prSet presAssocID="{3B761954-6137-4D70-986F-71AF6E74761C}" presName="anchor1" presStyleCnt="0"/>
      <dgm:spPr/>
    </dgm:pt>
    <dgm:pt modelId="{537E076A-0189-4E2E-BBAB-BD46A9BCC3A8}" type="pres">
      <dgm:prSet presAssocID="{3B761954-6137-4D70-986F-71AF6E74761C}" presName="backup1" presStyleCnt="0"/>
      <dgm:spPr/>
    </dgm:pt>
    <dgm:pt modelId="{464D253A-F7DC-4638-9CF9-DD6A194C975D}" type="pres">
      <dgm:prSet presAssocID="{3B761954-6137-4D70-986F-71AF6E74761C}" presName="preLine1" presStyleLbl="parChTrans1D1" presStyleIdx="7" presStyleCnt="14"/>
      <dgm:spPr/>
    </dgm:pt>
    <dgm:pt modelId="{273AF394-1A5C-486A-BCD2-BC88EA5C4C14}" type="pres">
      <dgm:prSet presAssocID="{3B761954-6137-4D70-986F-71AF6E74761C}" presName="desTx1" presStyleLbl="revTx" presStyleIdx="0" presStyleCnt="0">
        <dgm:presLayoutVars>
          <dgm:bulletEnabled val="1"/>
        </dgm:presLayoutVars>
      </dgm:prSet>
      <dgm:spPr/>
      <dgm:t>
        <a:bodyPr/>
        <a:lstStyle/>
        <a:p>
          <a:endParaRPr lang="en-US"/>
        </a:p>
      </dgm:t>
    </dgm:pt>
    <dgm:pt modelId="{6E86F659-7EF2-4F47-ADA0-8B64EF53B5C9}" type="pres">
      <dgm:prSet presAssocID="{EA250CC0-E04B-48A5-A0D4-D979FE2D2B75}" presName="Name11" presStyleLbl="parChTrans1D1" presStyleIdx="8" presStyleCnt="14"/>
      <dgm:spPr/>
    </dgm:pt>
    <dgm:pt modelId="{C6A3FD57-72FB-400C-929B-0800DF500816}" type="pres">
      <dgm:prSet presAssocID="{755B98D8-704A-4008-BA97-D830AF61DC62}" presName="txAndLines1" presStyleCnt="0"/>
      <dgm:spPr/>
    </dgm:pt>
    <dgm:pt modelId="{D1EFD82A-C5D8-4556-A0EF-A1C6B0A7DD7A}" type="pres">
      <dgm:prSet presAssocID="{755B98D8-704A-4008-BA97-D830AF61DC62}" presName="anchor1" presStyleCnt="0"/>
      <dgm:spPr/>
    </dgm:pt>
    <dgm:pt modelId="{271E9DFE-07FB-4C9D-B1A0-196C245BB635}" type="pres">
      <dgm:prSet presAssocID="{755B98D8-704A-4008-BA97-D830AF61DC62}" presName="backup1" presStyleCnt="0"/>
      <dgm:spPr/>
    </dgm:pt>
    <dgm:pt modelId="{7E0F1B72-3C1E-4CB0-B7B6-7E2713C71B22}" type="pres">
      <dgm:prSet presAssocID="{755B98D8-704A-4008-BA97-D830AF61DC62}" presName="preLine1" presStyleLbl="parChTrans1D1" presStyleIdx="9" presStyleCnt="14"/>
      <dgm:spPr/>
    </dgm:pt>
    <dgm:pt modelId="{EBC1E84B-95CE-4E5F-8B52-AB8FE6034624}" type="pres">
      <dgm:prSet presAssocID="{755B98D8-704A-4008-BA97-D830AF61DC62}" presName="desTx1" presStyleLbl="revTx" presStyleIdx="0" presStyleCnt="0">
        <dgm:presLayoutVars>
          <dgm:bulletEnabled val="1"/>
        </dgm:presLayoutVars>
      </dgm:prSet>
      <dgm:spPr/>
      <dgm:t>
        <a:bodyPr/>
        <a:lstStyle/>
        <a:p>
          <a:endParaRPr lang="en-US"/>
        </a:p>
      </dgm:t>
    </dgm:pt>
    <dgm:pt modelId="{7F81E04C-0391-48BE-ABDD-3CB88079777A}" type="pres">
      <dgm:prSet presAssocID="{1D92B988-D598-468B-921D-783192D7B06E}" presName="Name11" presStyleLbl="parChTrans1D1" presStyleIdx="10" presStyleCnt="14"/>
      <dgm:spPr/>
    </dgm:pt>
    <dgm:pt modelId="{FEA3EA91-8D2D-4DA3-9D8B-F004E3D45CBC}" type="pres">
      <dgm:prSet presAssocID="{AAC7984B-53C4-4060-909C-27ACD021FB40}" presName="txAndLines1" presStyleCnt="0"/>
      <dgm:spPr/>
    </dgm:pt>
    <dgm:pt modelId="{44349604-EACE-417A-8A8C-33D1AE1E4192}" type="pres">
      <dgm:prSet presAssocID="{AAC7984B-53C4-4060-909C-27ACD021FB40}" presName="anchor1" presStyleCnt="0"/>
      <dgm:spPr/>
    </dgm:pt>
    <dgm:pt modelId="{AC5278AA-AD74-4DE3-ABA9-E65EF91FCA98}" type="pres">
      <dgm:prSet presAssocID="{AAC7984B-53C4-4060-909C-27ACD021FB40}" presName="backup1" presStyleCnt="0"/>
      <dgm:spPr/>
    </dgm:pt>
    <dgm:pt modelId="{EA16995B-1F0C-4499-A09A-5B2099738523}" type="pres">
      <dgm:prSet presAssocID="{AAC7984B-53C4-4060-909C-27ACD021FB40}" presName="preLine1" presStyleLbl="parChTrans1D1" presStyleIdx="11" presStyleCnt="14"/>
      <dgm:spPr/>
    </dgm:pt>
    <dgm:pt modelId="{88CCD8CC-0F02-45E5-B041-449AF494A6E4}" type="pres">
      <dgm:prSet presAssocID="{AAC7984B-53C4-4060-909C-27ACD021FB40}" presName="desTx1" presStyleLbl="revTx" presStyleIdx="0" presStyleCnt="0">
        <dgm:presLayoutVars>
          <dgm:bulletEnabled val="1"/>
        </dgm:presLayoutVars>
      </dgm:prSet>
      <dgm:spPr/>
      <dgm:t>
        <a:bodyPr/>
        <a:lstStyle/>
        <a:p>
          <a:endParaRPr lang="en-US"/>
        </a:p>
      </dgm:t>
    </dgm:pt>
    <dgm:pt modelId="{95BEF018-328D-47FA-8A9F-AE1174FD9905}" type="pres">
      <dgm:prSet presAssocID="{0A1B9B55-99CF-42EA-BD7D-839DF463A59C}" presName="Name11" presStyleLbl="parChTrans1D1" presStyleIdx="12" presStyleCnt="14"/>
      <dgm:spPr/>
    </dgm:pt>
    <dgm:pt modelId="{B7D3C0A9-317E-4B1D-8DC0-518BC8459C53}" type="pres">
      <dgm:prSet presAssocID="{0DDB9164-2440-41D5-A147-3440BC0BED02}" presName="txAndLines1" presStyleCnt="0"/>
      <dgm:spPr/>
    </dgm:pt>
    <dgm:pt modelId="{0D68F007-A21A-45E8-9FB2-04FF84EF3A9C}" type="pres">
      <dgm:prSet presAssocID="{0DDB9164-2440-41D5-A147-3440BC0BED02}" presName="anchor1" presStyleCnt="0"/>
      <dgm:spPr/>
    </dgm:pt>
    <dgm:pt modelId="{03774ABE-DD1B-4BEB-A122-93B9C44C3F8F}" type="pres">
      <dgm:prSet presAssocID="{0DDB9164-2440-41D5-A147-3440BC0BED02}" presName="backup1" presStyleCnt="0"/>
      <dgm:spPr/>
    </dgm:pt>
    <dgm:pt modelId="{4DB2FB1E-649B-4398-99CE-A3849F9BA1B3}" type="pres">
      <dgm:prSet presAssocID="{0DDB9164-2440-41D5-A147-3440BC0BED02}" presName="preLine1" presStyleLbl="parChTrans1D1" presStyleIdx="13" presStyleCnt="14"/>
      <dgm:spPr/>
    </dgm:pt>
    <dgm:pt modelId="{9DC4DC77-1FB0-4646-A3A0-C8522CD58DE0}" type="pres">
      <dgm:prSet presAssocID="{0DDB9164-2440-41D5-A147-3440BC0BED02}" presName="desTx1" presStyleLbl="revTx" presStyleIdx="0" presStyleCnt="0">
        <dgm:presLayoutVars>
          <dgm:bulletEnabled val="1"/>
        </dgm:presLayoutVars>
      </dgm:prSet>
      <dgm:spPr/>
      <dgm:t>
        <a:bodyPr/>
        <a:lstStyle/>
        <a:p>
          <a:endParaRPr lang="en-US"/>
        </a:p>
      </dgm:t>
    </dgm:pt>
  </dgm:ptLst>
  <dgm:cxnLst>
    <dgm:cxn modelId="{63C76BCF-59EC-40CA-AF6C-F09CA79ABB53}" type="presOf" srcId="{FE7528BE-7D66-4E25-BC9C-2F75F2E63BAC}" destId="{670B7AC1-5417-4077-8F9E-19429EC80E36}" srcOrd="0" destOrd="0" presId="urn:microsoft.com/office/officeart/2009/3/layout/SubStepProcess"/>
    <dgm:cxn modelId="{CD597F00-4029-445A-BF86-F0CDEB67AA8A}" type="presOf" srcId="{E1CBF2E3-CF93-4AB4-9F0D-C737D706311D}" destId="{E8F99618-F69B-4115-B526-1A0D35ABF1ED}" srcOrd="0" destOrd="0" presId="urn:microsoft.com/office/officeart/2009/3/layout/SubStepProcess"/>
    <dgm:cxn modelId="{1DF64295-2B31-4E60-933D-1C9C1E472BD8}" srcId="{6382C74E-5D46-4DC3-AC22-64B10CF1D6CE}" destId="{E1CBF2E3-CF93-4AB4-9F0D-C737D706311D}" srcOrd="1" destOrd="0" parTransId="{20B230DE-4D64-449A-8ECB-2AC7B3EA2B3C}" sibTransId="{4024E949-2B59-46E9-A71E-915D80A88BF9}"/>
    <dgm:cxn modelId="{0540589E-A5E4-4973-9FE1-840C14BD0B09}" srcId="{6382C74E-5D46-4DC3-AC22-64B10CF1D6CE}" destId="{FE7528BE-7D66-4E25-BC9C-2F75F2E63BAC}" srcOrd="0" destOrd="0" parTransId="{C71150CD-6BFB-4816-9AD8-2C1B07B75D72}" sibTransId="{62E73CA2-0BA7-4449-8019-6569E39F9BF0}"/>
    <dgm:cxn modelId="{309F5541-6999-448A-B803-2A6A2EFB0129}" srcId="{6382C74E-5D46-4DC3-AC22-64B10CF1D6CE}" destId="{AAC7984B-53C4-4060-909C-27ACD021FB40}" srcOrd="5" destOrd="0" parTransId="{1D92B988-D598-468B-921D-783192D7B06E}" sibTransId="{13B41B93-42FA-4E4A-843D-34DFC70015DA}"/>
    <dgm:cxn modelId="{3E9894BC-A900-4225-99EF-BF90A45A627E}" srcId="{6382C74E-5D46-4DC3-AC22-64B10CF1D6CE}" destId="{0DDB9164-2440-41D5-A147-3440BC0BED02}" srcOrd="6" destOrd="0" parTransId="{0A1B9B55-99CF-42EA-BD7D-839DF463A59C}" sibTransId="{F793739A-A6EF-4091-BBC4-4D53C19A9991}"/>
    <dgm:cxn modelId="{6682DAFE-1F99-44EA-ACB9-51A22C581511}" type="presOf" srcId="{0DDB9164-2440-41D5-A147-3440BC0BED02}" destId="{9DC4DC77-1FB0-4646-A3A0-C8522CD58DE0}" srcOrd="0" destOrd="0" presId="urn:microsoft.com/office/officeart/2009/3/layout/SubStepProcess"/>
    <dgm:cxn modelId="{E5EBDE48-727F-45F5-B450-54D0B754B22C}" type="presOf" srcId="{755B98D8-704A-4008-BA97-D830AF61DC62}" destId="{EBC1E84B-95CE-4E5F-8B52-AB8FE6034624}" srcOrd="0" destOrd="0" presId="urn:microsoft.com/office/officeart/2009/3/layout/SubStepProcess"/>
    <dgm:cxn modelId="{FAEAA5AD-D586-48D7-9D01-090B0B393782}" type="presOf" srcId="{AAC7984B-53C4-4060-909C-27ACD021FB40}" destId="{88CCD8CC-0F02-45E5-B041-449AF494A6E4}" srcOrd="0" destOrd="0" presId="urn:microsoft.com/office/officeart/2009/3/layout/SubStepProcess"/>
    <dgm:cxn modelId="{67983848-074A-4DAE-992D-CAE45FCCA3AE}" type="presOf" srcId="{6382C74E-5D46-4DC3-AC22-64B10CF1D6CE}" destId="{03F752A9-AB21-445A-821E-0FA22C3B0E14}" srcOrd="0" destOrd="0" presId="urn:microsoft.com/office/officeart/2009/3/layout/SubStepProcess"/>
    <dgm:cxn modelId="{DE3803D7-DCA3-486A-B109-162C7023DEFD}" type="presOf" srcId="{AB4A048C-E025-4462-B76F-459839A63EA1}" destId="{11678503-C5E3-452B-9318-332D69346512}" srcOrd="0" destOrd="0" presId="urn:microsoft.com/office/officeart/2009/3/layout/SubStepProcess"/>
    <dgm:cxn modelId="{3D3A328F-640C-42F0-AAC6-03D769607D4C}" type="presOf" srcId="{6A10BC4E-81DE-4D3D-93A6-5A692196B432}" destId="{9163D631-FB42-4647-8072-01D4E30B8BE2}" srcOrd="0" destOrd="0" presId="urn:microsoft.com/office/officeart/2009/3/layout/SubStepProcess"/>
    <dgm:cxn modelId="{CD456DE5-8A0B-4075-9476-113B4A3C692B}" srcId="{6382C74E-5D46-4DC3-AC22-64B10CF1D6CE}" destId="{AB4A048C-E025-4462-B76F-459839A63EA1}" srcOrd="2" destOrd="0" parTransId="{700F46BD-8888-4C5F-883D-8CDDCABC777C}" sibTransId="{F1F0CEC0-F778-4690-A06C-DAF99C0EB187}"/>
    <dgm:cxn modelId="{47B2F228-090C-422D-9781-D77B9D4FD2C8}" type="presOf" srcId="{3B761954-6137-4D70-986F-71AF6E74761C}" destId="{273AF394-1A5C-486A-BCD2-BC88EA5C4C14}" srcOrd="0" destOrd="0" presId="urn:microsoft.com/office/officeart/2009/3/layout/SubStepProcess"/>
    <dgm:cxn modelId="{5BBEE030-1607-4117-BDE7-9D0FB1D0BE9B}" srcId="{6382C74E-5D46-4DC3-AC22-64B10CF1D6CE}" destId="{3B761954-6137-4D70-986F-71AF6E74761C}" srcOrd="3" destOrd="0" parTransId="{7F308E2F-3A06-481C-9887-30E7807E1326}" sibTransId="{903A3B5A-4FA8-4DA0-9F5C-97DB691043E1}"/>
    <dgm:cxn modelId="{9DF46F89-699C-4A37-B9AD-199056BAC8E1}" srcId="{6382C74E-5D46-4DC3-AC22-64B10CF1D6CE}" destId="{755B98D8-704A-4008-BA97-D830AF61DC62}" srcOrd="4" destOrd="0" parTransId="{EA250CC0-E04B-48A5-A0D4-D979FE2D2B75}" sibTransId="{8B4A5B5A-F7F7-4E99-B12F-B56B811CFA1C}"/>
    <dgm:cxn modelId="{1BA31F0F-2D45-4FA6-9029-DA763B017A88}" srcId="{6A10BC4E-81DE-4D3D-93A6-5A692196B432}" destId="{6382C74E-5D46-4DC3-AC22-64B10CF1D6CE}" srcOrd="0" destOrd="0" parTransId="{C4B33482-2E40-4835-819A-890DA6504ED7}" sibTransId="{8AAA9F6E-50B9-4AC0-83E0-57AD7BBDAEE2}"/>
    <dgm:cxn modelId="{776CE243-1B2E-47FF-89FF-8A5AEC269CF3}" type="presParOf" srcId="{9163D631-FB42-4647-8072-01D4E30B8BE2}" destId="{03F752A9-AB21-445A-821E-0FA22C3B0E14}" srcOrd="0" destOrd="0" presId="urn:microsoft.com/office/officeart/2009/3/layout/SubStepProcess"/>
    <dgm:cxn modelId="{9A87DBA3-78F2-407F-9CA7-54CFA40A5937}" type="presParOf" srcId="{9163D631-FB42-4647-8072-01D4E30B8BE2}" destId="{DD198640-5BD2-4A2E-8DEA-E59FD9946D8A}" srcOrd="1" destOrd="0" presId="urn:microsoft.com/office/officeart/2009/3/layout/SubStepProcess"/>
    <dgm:cxn modelId="{D1BB9B91-AD27-4D80-AC1B-D90DFA3CC06D}" type="presParOf" srcId="{9163D631-FB42-4647-8072-01D4E30B8BE2}" destId="{EB895945-BF5A-40AE-B23B-7E45EE74D277}" srcOrd="2" destOrd="0" presId="urn:microsoft.com/office/officeart/2009/3/layout/SubStepProcess"/>
    <dgm:cxn modelId="{BFF4D7C8-80B4-4078-96BC-29E0F2387233}" type="presParOf" srcId="{EB895945-BF5A-40AE-B23B-7E45EE74D277}" destId="{35940944-0191-409E-B355-31CBA1D673D2}" srcOrd="0" destOrd="0" presId="urn:microsoft.com/office/officeart/2009/3/layout/SubStepProcess"/>
    <dgm:cxn modelId="{450367C1-8446-48DD-BA57-780ADD7C6733}" type="presParOf" srcId="{EB895945-BF5A-40AE-B23B-7E45EE74D277}" destId="{32DB0BAF-1AE5-45C3-B9F9-7C05B6B1DCBE}" srcOrd="1" destOrd="0" presId="urn:microsoft.com/office/officeart/2009/3/layout/SubStepProcess"/>
    <dgm:cxn modelId="{A1FD07F3-0C9C-4DEE-951D-43393D412897}" type="presParOf" srcId="{32DB0BAF-1AE5-45C3-B9F9-7C05B6B1DCBE}" destId="{0DACBF5C-1640-4AB4-A026-E55D5814765A}" srcOrd="0" destOrd="0" presId="urn:microsoft.com/office/officeart/2009/3/layout/SubStepProcess"/>
    <dgm:cxn modelId="{9671F35D-DD96-4108-A79A-46585A6B45F2}" type="presParOf" srcId="{32DB0BAF-1AE5-45C3-B9F9-7C05B6B1DCBE}" destId="{53B8D8D9-0301-4C2D-9C04-4E87C973F047}" srcOrd="1" destOrd="0" presId="urn:microsoft.com/office/officeart/2009/3/layout/SubStepProcess"/>
    <dgm:cxn modelId="{87834337-4AE0-49B9-867C-2AC45F7CED1E}" type="presParOf" srcId="{32DB0BAF-1AE5-45C3-B9F9-7C05B6B1DCBE}" destId="{AEBCB20F-6A9C-4D83-A23A-5C1BF61AC00E}" srcOrd="2" destOrd="0" presId="urn:microsoft.com/office/officeart/2009/3/layout/SubStepProcess"/>
    <dgm:cxn modelId="{400B63CA-0F88-4344-B3B2-6F69581EDFD7}" type="presParOf" srcId="{32DB0BAF-1AE5-45C3-B9F9-7C05B6B1DCBE}" destId="{670B7AC1-5417-4077-8F9E-19429EC80E36}" srcOrd="3" destOrd="0" presId="urn:microsoft.com/office/officeart/2009/3/layout/SubStepProcess"/>
    <dgm:cxn modelId="{83CA94CD-E98B-41EE-98A5-2CB1B1DD2857}" type="presParOf" srcId="{EB895945-BF5A-40AE-B23B-7E45EE74D277}" destId="{DD9A7C70-2047-40C8-BF55-4F9F51EF98C8}" srcOrd="2" destOrd="0" presId="urn:microsoft.com/office/officeart/2009/3/layout/SubStepProcess"/>
    <dgm:cxn modelId="{39B1B29B-B1D4-4AE7-ABC3-17684184EE9F}" type="presParOf" srcId="{EB895945-BF5A-40AE-B23B-7E45EE74D277}" destId="{F788ED25-9917-452C-810C-9238FDC4AF70}" srcOrd="3" destOrd="0" presId="urn:microsoft.com/office/officeart/2009/3/layout/SubStepProcess"/>
    <dgm:cxn modelId="{AB81E9C4-2437-4620-98BD-50C4ADBD123E}" type="presParOf" srcId="{F788ED25-9917-452C-810C-9238FDC4AF70}" destId="{ED600837-40E9-4338-81BF-FD5F7912655E}" srcOrd="0" destOrd="0" presId="urn:microsoft.com/office/officeart/2009/3/layout/SubStepProcess"/>
    <dgm:cxn modelId="{A26802E8-8644-4850-B7C9-58F75C33D89E}" type="presParOf" srcId="{F788ED25-9917-452C-810C-9238FDC4AF70}" destId="{5FFE3B8B-E38A-427E-AABB-BF9BD84A707A}" srcOrd="1" destOrd="0" presId="urn:microsoft.com/office/officeart/2009/3/layout/SubStepProcess"/>
    <dgm:cxn modelId="{425C4863-2472-4289-99EE-17CB9955D91E}" type="presParOf" srcId="{F788ED25-9917-452C-810C-9238FDC4AF70}" destId="{7BF70ABE-FCE9-4A71-B68B-F299393DA9C5}" srcOrd="2" destOrd="0" presId="urn:microsoft.com/office/officeart/2009/3/layout/SubStepProcess"/>
    <dgm:cxn modelId="{60C1902B-6BA6-4D6A-AEAD-7D9B6ED39D58}" type="presParOf" srcId="{F788ED25-9917-452C-810C-9238FDC4AF70}" destId="{E8F99618-F69B-4115-B526-1A0D35ABF1ED}" srcOrd="3" destOrd="0" presId="urn:microsoft.com/office/officeart/2009/3/layout/SubStepProcess"/>
    <dgm:cxn modelId="{8212CA5B-2954-4EC8-A56E-B281002160AE}" type="presParOf" srcId="{EB895945-BF5A-40AE-B23B-7E45EE74D277}" destId="{F70C3996-4F23-4869-8EC6-408948CE7AB5}" srcOrd="4" destOrd="0" presId="urn:microsoft.com/office/officeart/2009/3/layout/SubStepProcess"/>
    <dgm:cxn modelId="{82BB09D0-CBB8-4796-A239-6B5D52821A1A}" type="presParOf" srcId="{EB895945-BF5A-40AE-B23B-7E45EE74D277}" destId="{30843C85-4A0F-4CBD-8F96-5C77173DD666}" srcOrd="5" destOrd="0" presId="urn:microsoft.com/office/officeart/2009/3/layout/SubStepProcess"/>
    <dgm:cxn modelId="{C265981B-544F-4E52-A44F-C98E80BA6E30}" type="presParOf" srcId="{30843C85-4A0F-4CBD-8F96-5C77173DD666}" destId="{0BABB502-95A8-459F-AF62-6153763665DE}" srcOrd="0" destOrd="0" presId="urn:microsoft.com/office/officeart/2009/3/layout/SubStepProcess"/>
    <dgm:cxn modelId="{BF913C3B-E2F1-4472-A6E3-ABEE76FEADE4}" type="presParOf" srcId="{30843C85-4A0F-4CBD-8F96-5C77173DD666}" destId="{96E5F93B-3B4E-40E2-9F74-E07BD05A6AE7}" srcOrd="1" destOrd="0" presId="urn:microsoft.com/office/officeart/2009/3/layout/SubStepProcess"/>
    <dgm:cxn modelId="{7730869C-5958-4F63-83A1-16C41244A86B}" type="presParOf" srcId="{30843C85-4A0F-4CBD-8F96-5C77173DD666}" destId="{24B68A3B-DD47-41A3-AC4F-CAD69F6D7F95}" srcOrd="2" destOrd="0" presId="urn:microsoft.com/office/officeart/2009/3/layout/SubStepProcess"/>
    <dgm:cxn modelId="{6724C883-4343-41DC-80BF-E3058A9B0CD5}" type="presParOf" srcId="{30843C85-4A0F-4CBD-8F96-5C77173DD666}" destId="{11678503-C5E3-452B-9318-332D69346512}" srcOrd="3" destOrd="0" presId="urn:microsoft.com/office/officeart/2009/3/layout/SubStepProcess"/>
    <dgm:cxn modelId="{0E0D2306-BC74-4962-8C89-A71501B74CEB}" type="presParOf" srcId="{EB895945-BF5A-40AE-B23B-7E45EE74D277}" destId="{9167689D-EED0-47D8-BD25-3CDEB7B03864}" srcOrd="6" destOrd="0" presId="urn:microsoft.com/office/officeart/2009/3/layout/SubStepProcess"/>
    <dgm:cxn modelId="{38B39FE6-5660-49DA-B6EE-B5C2D273C096}" type="presParOf" srcId="{EB895945-BF5A-40AE-B23B-7E45EE74D277}" destId="{618A3E18-FD3B-4C1F-BFCF-8A7FEB6D2D16}" srcOrd="7" destOrd="0" presId="urn:microsoft.com/office/officeart/2009/3/layout/SubStepProcess"/>
    <dgm:cxn modelId="{285EBC8A-9398-4146-BE90-273E285DE2E5}" type="presParOf" srcId="{618A3E18-FD3B-4C1F-BFCF-8A7FEB6D2D16}" destId="{3131051B-3CEA-4B2E-AF17-7BF1076F8AA1}" srcOrd="0" destOrd="0" presId="urn:microsoft.com/office/officeart/2009/3/layout/SubStepProcess"/>
    <dgm:cxn modelId="{C20BB40E-65BE-46E5-9944-17F833582E47}" type="presParOf" srcId="{618A3E18-FD3B-4C1F-BFCF-8A7FEB6D2D16}" destId="{537E076A-0189-4E2E-BBAB-BD46A9BCC3A8}" srcOrd="1" destOrd="0" presId="urn:microsoft.com/office/officeart/2009/3/layout/SubStepProcess"/>
    <dgm:cxn modelId="{32968B0F-43AC-4325-B0E7-56B866E5C021}" type="presParOf" srcId="{618A3E18-FD3B-4C1F-BFCF-8A7FEB6D2D16}" destId="{464D253A-F7DC-4638-9CF9-DD6A194C975D}" srcOrd="2" destOrd="0" presId="urn:microsoft.com/office/officeart/2009/3/layout/SubStepProcess"/>
    <dgm:cxn modelId="{7F0C07DE-2B96-429F-A4FB-9919B28989D7}" type="presParOf" srcId="{618A3E18-FD3B-4C1F-BFCF-8A7FEB6D2D16}" destId="{273AF394-1A5C-486A-BCD2-BC88EA5C4C14}" srcOrd="3" destOrd="0" presId="urn:microsoft.com/office/officeart/2009/3/layout/SubStepProcess"/>
    <dgm:cxn modelId="{709020B6-D5B3-462F-A491-5396979AB639}" type="presParOf" srcId="{EB895945-BF5A-40AE-B23B-7E45EE74D277}" destId="{6E86F659-7EF2-4F47-ADA0-8B64EF53B5C9}" srcOrd="8" destOrd="0" presId="urn:microsoft.com/office/officeart/2009/3/layout/SubStepProcess"/>
    <dgm:cxn modelId="{7954D6E2-3232-44EF-8B75-2444D8BDA1CE}" type="presParOf" srcId="{EB895945-BF5A-40AE-B23B-7E45EE74D277}" destId="{C6A3FD57-72FB-400C-929B-0800DF500816}" srcOrd="9" destOrd="0" presId="urn:microsoft.com/office/officeart/2009/3/layout/SubStepProcess"/>
    <dgm:cxn modelId="{935D6624-39B9-4F78-9320-7F0181D5F766}" type="presParOf" srcId="{C6A3FD57-72FB-400C-929B-0800DF500816}" destId="{D1EFD82A-C5D8-4556-A0EF-A1C6B0A7DD7A}" srcOrd="0" destOrd="0" presId="urn:microsoft.com/office/officeart/2009/3/layout/SubStepProcess"/>
    <dgm:cxn modelId="{E3021314-C422-4FB7-A7A2-8FA27F39DB62}" type="presParOf" srcId="{C6A3FD57-72FB-400C-929B-0800DF500816}" destId="{271E9DFE-07FB-4C9D-B1A0-196C245BB635}" srcOrd="1" destOrd="0" presId="urn:microsoft.com/office/officeart/2009/3/layout/SubStepProcess"/>
    <dgm:cxn modelId="{01BD49F6-1E3D-40D0-B78C-4C62CAD2477A}" type="presParOf" srcId="{C6A3FD57-72FB-400C-929B-0800DF500816}" destId="{7E0F1B72-3C1E-4CB0-B7B6-7E2713C71B22}" srcOrd="2" destOrd="0" presId="urn:microsoft.com/office/officeart/2009/3/layout/SubStepProcess"/>
    <dgm:cxn modelId="{EAB10042-147B-48AC-A6F0-262279BC4827}" type="presParOf" srcId="{C6A3FD57-72FB-400C-929B-0800DF500816}" destId="{EBC1E84B-95CE-4E5F-8B52-AB8FE6034624}" srcOrd="3" destOrd="0" presId="urn:microsoft.com/office/officeart/2009/3/layout/SubStepProcess"/>
    <dgm:cxn modelId="{4FB29955-1DE5-4FCD-9F09-EF6E767726FE}" type="presParOf" srcId="{EB895945-BF5A-40AE-B23B-7E45EE74D277}" destId="{7F81E04C-0391-48BE-ABDD-3CB88079777A}" srcOrd="10" destOrd="0" presId="urn:microsoft.com/office/officeart/2009/3/layout/SubStepProcess"/>
    <dgm:cxn modelId="{222DA24A-54E0-4946-A4AA-8EB1C9DE57B0}" type="presParOf" srcId="{EB895945-BF5A-40AE-B23B-7E45EE74D277}" destId="{FEA3EA91-8D2D-4DA3-9D8B-F004E3D45CBC}" srcOrd="11" destOrd="0" presId="urn:microsoft.com/office/officeart/2009/3/layout/SubStepProcess"/>
    <dgm:cxn modelId="{25E1B5FC-6873-430A-938B-BD3FAF6DEAE4}" type="presParOf" srcId="{FEA3EA91-8D2D-4DA3-9D8B-F004E3D45CBC}" destId="{44349604-EACE-417A-8A8C-33D1AE1E4192}" srcOrd="0" destOrd="0" presId="urn:microsoft.com/office/officeart/2009/3/layout/SubStepProcess"/>
    <dgm:cxn modelId="{D4AF1385-C951-495D-A1F0-3528B139B508}" type="presParOf" srcId="{FEA3EA91-8D2D-4DA3-9D8B-F004E3D45CBC}" destId="{AC5278AA-AD74-4DE3-ABA9-E65EF91FCA98}" srcOrd="1" destOrd="0" presId="urn:microsoft.com/office/officeart/2009/3/layout/SubStepProcess"/>
    <dgm:cxn modelId="{AF687600-4282-4FA8-8CCB-E482F1769A25}" type="presParOf" srcId="{FEA3EA91-8D2D-4DA3-9D8B-F004E3D45CBC}" destId="{EA16995B-1F0C-4499-A09A-5B2099738523}" srcOrd="2" destOrd="0" presId="urn:microsoft.com/office/officeart/2009/3/layout/SubStepProcess"/>
    <dgm:cxn modelId="{2521161C-27CC-4DD7-888F-F56155303216}" type="presParOf" srcId="{FEA3EA91-8D2D-4DA3-9D8B-F004E3D45CBC}" destId="{88CCD8CC-0F02-45E5-B041-449AF494A6E4}" srcOrd="3" destOrd="0" presId="urn:microsoft.com/office/officeart/2009/3/layout/SubStepProcess"/>
    <dgm:cxn modelId="{393D985C-2716-4F3D-8B3C-6F4B3E9F655C}" type="presParOf" srcId="{EB895945-BF5A-40AE-B23B-7E45EE74D277}" destId="{95BEF018-328D-47FA-8A9F-AE1174FD9905}" srcOrd="12" destOrd="0" presId="urn:microsoft.com/office/officeart/2009/3/layout/SubStepProcess"/>
    <dgm:cxn modelId="{79112841-030E-4A75-8E56-E3EF358FCA12}" type="presParOf" srcId="{EB895945-BF5A-40AE-B23B-7E45EE74D277}" destId="{B7D3C0A9-317E-4B1D-8DC0-518BC8459C53}" srcOrd="13" destOrd="0" presId="urn:microsoft.com/office/officeart/2009/3/layout/SubStepProcess"/>
    <dgm:cxn modelId="{879131C5-0E46-45D5-B736-C269C134C076}" type="presParOf" srcId="{B7D3C0A9-317E-4B1D-8DC0-518BC8459C53}" destId="{0D68F007-A21A-45E8-9FB2-04FF84EF3A9C}" srcOrd="0" destOrd="0" presId="urn:microsoft.com/office/officeart/2009/3/layout/SubStepProcess"/>
    <dgm:cxn modelId="{520C1DE9-AEB3-4666-A61D-4B94BCC94DC5}" type="presParOf" srcId="{B7D3C0A9-317E-4B1D-8DC0-518BC8459C53}" destId="{03774ABE-DD1B-4BEB-A122-93B9C44C3F8F}" srcOrd="1" destOrd="0" presId="urn:microsoft.com/office/officeart/2009/3/layout/SubStepProcess"/>
    <dgm:cxn modelId="{3B9AE32B-48CC-4F89-9135-49CC79A6E220}" type="presParOf" srcId="{B7D3C0A9-317E-4B1D-8DC0-518BC8459C53}" destId="{4DB2FB1E-649B-4398-99CE-A3849F9BA1B3}" srcOrd="2" destOrd="0" presId="urn:microsoft.com/office/officeart/2009/3/layout/SubStepProcess"/>
    <dgm:cxn modelId="{92C26F9E-AE08-4681-840E-F916AFD7D5E4}" type="presParOf" srcId="{B7D3C0A9-317E-4B1D-8DC0-518BC8459C53}" destId="{9DC4DC77-1FB0-4646-A3A0-C8522CD58DE0}" srcOrd="3"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AA7C2B-D530-4786-BE9D-77B8A7FAC59B}"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328C1FC4-13ED-473D-B58A-0780FDAA04D2}">
      <dgm:prSet custT="1"/>
      <dgm:spPr/>
      <dgm:t>
        <a:bodyPr/>
        <a:lstStyle/>
        <a:p>
          <a:pPr rtl="1"/>
          <a:r>
            <a:rPr lang="ar-MA" sz="1800" baseline="0" dirty="0" smtClean="0">
              <a:effectLst>
                <a:outerShdw blurRad="38100" dist="38100" dir="2700000" algn="tl">
                  <a:srgbClr val="000000">
                    <a:alpha val="43137"/>
                  </a:srgbClr>
                </a:outerShdw>
              </a:effectLst>
            </a:rPr>
            <a:t>صفحة التشاور (النص الكامل للمعايير) :</a:t>
          </a:r>
          <a:endParaRPr lang="en-US" sz="1800" dirty="0">
            <a:effectLst>
              <a:outerShdw blurRad="38100" dist="38100" dir="2700000" algn="tl">
                <a:srgbClr val="000000">
                  <a:alpha val="43137"/>
                </a:srgbClr>
              </a:outerShdw>
            </a:effectLst>
          </a:endParaRPr>
        </a:p>
      </dgm:t>
    </dgm:pt>
    <dgm:pt modelId="{526F7D8E-E558-4FCE-B9D1-53A699E277AF}" type="parTrans" cxnId="{A6647D3A-362D-4A8C-BC66-443245D753C0}">
      <dgm:prSet/>
      <dgm:spPr/>
      <dgm:t>
        <a:bodyPr/>
        <a:lstStyle/>
        <a:p>
          <a:endParaRPr lang="en-US"/>
        </a:p>
      </dgm:t>
    </dgm:pt>
    <dgm:pt modelId="{F15E62EF-AE76-4A39-9639-105E63AB5CBE}" type="sibTrans" cxnId="{A6647D3A-362D-4A8C-BC66-443245D753C0}">
      <dgm:prSet/>
      <dgm:spPr/>
      <dgm:t>
        <a:bodyPr/>
        <a:lstStyle/>
        <a:p>
          <a:endParaRPr lang="en-US"/>
        </a:p>
      </dgm:t>
    </dgm:pt>
    <dgm:pt modelId="{363C19E2-64D1-42CF-8B71-E7BB11900DAE}">
      <dgm:prSet custT="1"/>
      <dgm:spPr/>
      <dgm:t>
        <a:bodyPr/>
        <a:lstStyle/>
        <a:p>
          <a:pPr rtl="1"/>
          <a:r>
            <a:rPr lang="ar-MA" sz="1800" baseline="0" dirty="0" smtClean="0">
              <a:effectLst>
                <a:outerShdw blurRad="38100" dist="38100" dir="2700000" algn="tl">
                  <a:srgbClr val="000000">
                    <a:alpha val="43137"/>
                  </a:srgbClr>
                </a:outerShdw>
              </a:effectLst>
            </a:rPr>
            <a:t>تقارير اجتماع فريق العمل المخصص لصياغة المعيار واجتماعات لجمة المعايير  </a:t>
          </a:r>
          <a:r>
            <a:rPr lang="en-GB" sz="1800" baseline="0" dirty="0" smtClean="0">
              <a:effectLst>
                <a:outerShdw blurRad="38100" dist="38100" dir="2700000" algn="tl">
                  <a:srgbClr val="000000">
                    <a:alpha val="43137"/>
                  </a:srgbClr>
                </a:outerShdw>
              </a:effectLst>
            </a:rPr>
            <a:t>:</a:t>
          </a:r>
          <a:endParaRPr lang="en-US" sz="1800" dirty="0">
            <a:effectLst>
              <a:outerShdw blurRad="38100" dist="38100" dir="2700000" algn="tl">
                <a:srgbClr val="000000">
                  <a:alpha val="43137"/>
                </a:srgbClr>
              </a:outerShdw>
            </a:effectLst>
          </a:endParaRPr>
        </a:p>
      </dgm:t>
    </dgm:pt>
    <dgm:pt modelId="{846559BB-9A74-4591-A228-DFFBBF7F4CA2}" type="parTrans" cxnId="{15E0DC10-AB49-44A5-A5B7-A49B4A22E242}">
      <dgm:prSet/>
      <dgm:spPr/>
      <dgm:t>
        <a:bodyPr/>
        <a:lstStyle/>
        <a:p>
          <a:endParaRPr lang="en-US"/>
        </a:p>
      </dgm:t>
    </dgm:pt>
    <dgm:pt modelId="{9AD85B5D-5CCA-4C46-89D0-925561458248}" type="sibTrans" cxnId="{15E0DC10-AB49-44A5-A5B7-A49B4A22E242}">
      <dgm:prSet/>
      <dgm:spPr/>
      <dgm:t>
        <a:bodyPr/>
        <a:lstStyle/>
        <a:p>
          <a:endParaRPr lang="en-US"/>
        </a:p>
      </dgm:t>
    </dgm:pt>
    <dgm:pt modelId="{C7222B87-600A-410A-A428-48387D14B8FA}">
      <dgm:prSet/>
      <dgm:spPr/>
      <dgm:t>
        <a:bodyPr/>
        <a:lstStyle/>
        <a:p>
          <a:pPr rtl="0"/>
          <a:r>
            <a:rPr lang="en-US" baseline="0" dirty="0" smtClean="0">
              <a:hlinkClick xmlns:r="http://schemas.openxmlformats.org/officeDocument/2006/relationships" r:id="rId1"/>
            </a:rPr>
            <a:t>https://www.ippc.int/en/core-activities/standards-setting/member-consultation-draft-ispms/</a:t>
          </a:r>
          <a:endParaRPr lang="en-US" dirty="0"/>
        </a:p>
      </dgm:t>
    </dgm:pt>
    <dgm:pt modelId="{4DD0C907-F729-45BE-AFF6-8775D64C1C52}" type="parTrans" cxnId="{EAA2B199-4CD4-4E04-B275-8564A5758839}">
      <dgm:prSet/>
      <dgm:spPr/>
      <dgm:t>
        <a:bodyPr/>
        <a:lstStyle/>
        <a:p>
          <a:endParaRPr lang="en-US"/>
        </a:p>
      </dgm:t>
    </dgm:pt>
    <dgm:pt modelId="{88134C82-9E1B-4FA9-9E4C-E81B5125CD54}" type="sibTrans" cxnId="{EAA2B199-4CD4-4E04-B275-8564A5758839}">
      <dgm:prSet/>
      <dgm:spPr/>
      <dgm:t>
        <a:bodyPr/>
        <a:lstStyle/>
        <a:p>
          <a:endParaRPr lang="en-US"/>
        </a:p>
      </dgm:t>
    </dgm:pt>
    <dgm:pt modelId="{623C1AB7-3B83-4CFB-AA25-913D2E3D1162}">
      <dgm:prSet/>
      <dgm:spPr/>
      <dgm:t>
        <a:bodyPr/>
        <a:lstStyle/>
        <a:p>
          <a:pPr rtl="0"/>
          <a:r>
            <a:rPr lang="en-US" baseline="0" dirty="0" smtClean="0">
              <a:hlinkClick xmlns:r="http://schemas.openxmlformats.org/officeDocument/2006/relationships" r:id="rId2"/>
            </a:rPr>
            <a:t>https://www.ippc.int/en/publications/87497/</a:t>
          </a:r>
          <a:endParaRPr lang="en-US" dirty="0"/>
        </a:p>
      </dgm:t>
    </dgm:pt>
    <dgm:pt modelId="{D3787140-1524-46DF-A0BE-35716A4980B8}" type="parTrans" cxnId="{D8C5C790-5D07-4904-93AC-3F35050F3922}">
      <dgm:prSet/>
      <dgm:spPr/>
      <dgm:t>
        <a:bodyPr/>
        <a:lstStyle/>
        <a:p>
          <a:endParaRPr lang="en-US"/>
        </a:p>
      </dgm:t>
    </dgm:pt>
    <dgm:pt modelId="{8EABF474-E150-495D-B542-816112D273A7}" type="sibTrans" cxnId="{D8C5C790-5D07-4904-93AC-3F35050F3922}">
      <dgm:prSet/>
      <dgm:spPr/>
      <dgm:t>
        <a:bodyPr/>
        <a:lstStyle/>
        <a:p>
          <a:endParaRPr lang="en-US"/>
        </a:p>
      </dgm:t>
    </dgm:pt>
    <dgm:pt modelId="{A985933D-DB05-431F-842E-0941449E80D0}">
      <dgm:prSet/>
      <dgm:spPr/>
      <dgm:t>
        <a:bodyPr/>
        <a:lstStyle/>
        <a:p>
          <a:pPr rtl="0"/>
          <a:r>
            <a:rPr lang="en-US" dirty="0" smtClean="0">
              <a:hlinkClick xmlns:r="http://schemas.openxmlformats.org/officeDocument/2006/relationships" r:id="rId3"/>
            </a:rPr>
            <a:t>https://www.ippc.int/en/core-activities/standards-setting/standards-committee/</a:t>
          </a:r>
          <a:r>
            <a:rPr lang="en-US" dirty="0" smtClean="0"/>
            <a:t> </a:t>
          </a:r>
          <a:endParaRPr lang="en-US" dirty="0"/>
        </a:p>
      </dgm:t>
    </dgm:pt>
    <dgm:pt modelId="{4F416246-1245-4B25-82A8-98BCA643DCD2}" type="parTrans" cxnId="{5A535027-83D6-4B78-9121-C6A7EAE060DE}">
      <dgm:prSet/>
      <dgm:spPr/>
    </dgm:pt>
    <dgm:pt modelId="{8FEA31A4-1E01-4C1C-88C0-DD4023C5C828}" type="sibTrans" cxnId="{5A535027-83D6-4B78-9121-C6A7EAE060DE}">
      <dgm:prSet/>
      <dgm:spPr/>
    </dgm:pt>
    <dgm:pt modelId="{B134C467-961B-4973-A5D0-8FD76C7577B0}" type="pres">
      <dgm:prSet presAssocID="{EAAA7C2B-D530-4786-BE9D-77B8A7FAC59B}" presName="linear" presStyleCnt="0">
        <dgm:presLayoutVars>
          <dgm:dir val="rev"/>
          <dgm:animLvl val="lvl"/>
          <dgm:resizeHandles val="exact"/>
        </dgm:presLayoutVars>
      </dgm:prSet>
      <dgm:spPr/>
      <dgm:t>
        <a:bodyPr/>
        <a:lstStyle/>
        <a:p>
          <a:endParaRPr lang="en-US"/>
        </a:p>
      </dgm:t>
    </dgm:pt>
    <dgm:pt modelId="{F65E5AE8-FB4D-421E-B363-6E367D86BE07}" type="pres">
      <dgm:prSet presAssocID="{328C1FC4-13ED-473D-B58A-0780FDAA04D2}" presName="parentLin" presStyleCnt="0"/>
      <dgm:spPr/>
    </dgm:pt>
    <dgm:pt modelId="{56E276EC-322B-46ED-B62D-4EB971E010E7}" type="pres">
      <dgm:prSet presAssocID="{328C1FC4-13ED-473D-B58A-0780FDAA04D2}" presName="parentLeftMargin" presStyleLbl="node1" presStyleIdx="0" presStyleCnt="2"/>
      <dgm:spPr/>
      <dgm:t>
        <a:bodyPr/>
        <a:lstStyle/>
        <a:p>
          <a:endParaRPr lang="en-US"/>
        </a:p>
      </dgm:t>
    </dgm:pt>
    <dgm:pt modelId="{D435A06E-C5C5-4A69-A66E-5897B561176D}" type="pres">
      <dgm:prSet presAssocID="{328C1FC4-13ED-473D-B58A-0780FDAA04D2}" presName="parentText" presStyleLbl="node1" presStyleIdx="0" presStyleCnt="2" custLinFactNeighborX="7596">
        <dgm:presLayoutVars>
          <dgm:chMax val="0"/>
          <dgm:bulletEnabled val="1"/>
        </dgm:presLayoutVars>
      </dgm:prSet>
      <dgm:spPr/>
      <dgm:t>
        <a:bodyPr/>
        <a:lstStyle/>
        <a:p>
          <a:endParaRPr lang="en-US"/>
        </a:p>
      </dgm:t>
    </dgm:pt>
    <dgm:pt modelId="{8FD3CC53-22A1-47E6-BE18-31C5242B75D5}" type="pres">
      <dgm:prSet presAssocID="{328C1FC4-13ED-473D-B58A-0780FDAA04D2}" presName="negativeSpace" presStyleCnt="0"/>
      <dgm:spPr/>
    </dgm:pt>
    <dgm:pt modelId="{1A69E518-EBB6-4C37-A28B-A7D99AB3B901}" type="pres">
      <dgm:prSet presAssocID="{328C1FC4-13ED-473D-B58A-0780FDAA04D2}" presName="childText" presStyleLbl="conFgAcc1" presStyleIdx="0" presStyleCnt="2">
        <dgm:presLayoutVars>
          <dgm:bulletEnabled val="1"/>
        </dgm:presLayoutVars>
      </dgm:prSet>
      <dgm:spPr/>
      <dgm:t>
        <a:bodyPr/>
        <a:lstStyle/>
        <a:p>
          <a:endParaRPr lang="en-US"/>
        </a:p>
      </dgm:t>
    </dgm:pt>
    <dgm:pt modelId="{3671B314-12B9-42CB-B90A-2FB47A949409}" type="pres">
      <dgm:prSet presAssocID="{F15E62EF-AE76-4A39-9639-105E63AB5CBE}" presName="spaceBetweenRectangles" presStyleCnt="0"/>
      <dgm:spPr/>
    </dgm:pt>
    <dgm:pt modelId="{B73C1C84-7F71-4215-9916-6D470D15CAC7}" type="pres">
      <dgm:prSet presAssocID="{363C19E2-64D1-42CF-8B71-E7BB11900DAE}" presName="parentLin" presStyleCnt="0"/>
      <dgm:spPr/>
    </dgm:pt>
    <dgm:pt modelId="{E994444E-C3DE-4443-91C7-657D8A53D4D9}" type="pres">
      <dgm:prSet presAssocID="{363C19E2-64D1-42CF-8B71-E7BB11900DAE}" presName="parentLeftMargin" presStyleLbl="node1" presStyleIdx="0" presStyleCnt="2"/>
      <dgm:spPr/>
      <dgm:t>
        <a:bodyPr/>
        <a:lstStyle/>
        <a:p>
          <a:endParaRPr lang="en-US"/>
        </a:p>
      </dgm:t>
    </dgm:pt>
    <dgm:pt modelId="{E53AC034-CE47-4606-9314-E7AC14E1FDAA}" type="pres">
      <dgm:prSet presAssocID="{363C19E2-64D1-42CF-8B71-E7BB11900DAE}" presName="parentText" presStyleLbl="node1" presStyleIdx="1" presStyleCnt="2">
        <dgm:presLayoutVars>
          <dgm:chMax val="0"/>
          <dgm:bulletEnabled val="1"/>
        </dgm:presLayoutVars>
      </dgm:prSet>
      <dgm:spPr/>
      <dgm:t>
        <a:bodyPr/>
        <a:lstStyle/>
        <a:p>
          <a:endParaRPr lang="en-US"/>
        </a:p>
      </dgm:t>
    </dgm:pt>
    <dgm:pt modelId="{ECFAB966-A714-434C-922F-ECED604CE57B}" type="pres">
      <dgm:prSet presAssocID="{363C19E2-64D1-42CF-8B71-E7BB11900DAE}" presName="negativeSpace" presStyleCnt="0"/>
      <dgm:spPr/>
    </dgm:pt>
    <dgm:pt modelId="{8D698B80-108B-4A45-939F-A82A5C6FB515}" type="pres">
      <dgm:prSet presAssocID="{363C19E2-64D1-42CF-8B71-E7BB11900DAE}" presName="childText" presStyleLbl="conFgAcc1" presStyleIdx="1" presStyleCnt="2">
        <dgm:presLayoutVars>
          <dgm:bulletEnabled val="1"/>
        </dgm:presLayoutVars>
      </dgm:prSet>
      <dgm:spPr/>
      <dgm:t>
        <a:bodyPr/>
        <a:lstStyle/>
        <a:p>
          <a:endParaRPr lang="en-US"/>
        </a:p>
      </dgm:t>
    </dgm:pt>
  </dgm:ptLst>
  <dgm:cxnLst>
    <dgm:cxn modelId="{15E0DC10-AB49-44A5-A5B7-A49B4A22E242}" srcId="{EAAA7C2B-D530-4786-BE9D-77B8A7FAC59B}" destId="{363C19E2-64D1-42CF-8B71-E7BB11900DAE}" srcOrd="1" destOrd="0" parTransId="{846559BB-9A74-4591-A228-DFFBBF7F4CA2}" sibTransId="{9AD85B5D-5CCA-4C46-89D0-925561458248}"/>
    <dgm:cxn modelId="{AF2268B9-42DF-4701-80C1-B71902E65D12}" type="presOf" srcId="{328C1FC4-13ED-473D-B58A-0780FDAA04D2}" destId="{D435A06E-C5C5-4A69-A66E-5897B561176D}" srcOrd="1" destOrd="0" presId="urn:microsoft.com/office/officeart/2005/8/layout/list1"/>
    <dgm:cxn modelId="{982EE7A6-05E6-4ED3-B227-3ED857922D8B}" type="presOf" srcId="{363C19E2-64D1-42CF-8B71-E7BB11900DAE}" destId="{E53AC034-CE47-4606-9314-E7AC14E1FDAA}" srcOrd="1" destOrd="0" presId="urn:microsoft.com/office/officeart/2005/8/layout/list1"/>
    <dgm:cxn modelId="{5A535027-83D6-4B78-9121-C6A7EAE060DE}" srcId="{363C19E2-64D1-42CF-8B71-E7BB11900DAE}" destId="{A985933D-DB05-431F-842E-0941449E80D0}" srcOrd="1" destOrd="0" parTransId="{4F416246-1245-4B25-82A8-98BCA643DCD2}" sibTransId="{8FEA31A4-1E01-4C1C-88C0-DD4023C5C828}"/>
    <dgm:cxn modelId="{DE8A1FAF-7CCB-4A32-B807-C2E5B21518E2}" type="presOf" srcId="{C7222B87-600A-410A-A428-48387D14B8FA}" destId="{1A69E518-EBB6-4C37-A28B-A7D99AB3B901}" srcOrd="0" destOrd="0" presId="urn:microsoft.com/office/officeart/2005/8/layout/list1"/>
    <dgm:cxn modelId="{D8C5C790-5D07-4904-93AC-3F35050F3922}" srcId="{363C19E2-64D1-42CF-8B71-E7BB11900DAE}" destId="{623C1AB7-3B83-4CFB-AA25-913D2E3D1162}" srcOrd="0" destOrd="0" parTransId="{D3787140-1524-46DF-A0BE-35716A4980B8}" sibTransId="{8EABF474-E150-495D-B542-816112D273A7}"/>
    <dgm:cxn modelId="{4489828F-16F2-4FAF-887D-A48F5A00B392}" type="presOf" srcId="{328C1FC4-13ED-473D-B58A-0780FDAA04D2}" destId="{56E276EC-322B-46ED-B62D-4EB971E010E7}" srcOrd="0" destOrd="0" presId="urn:microsoft.com/office/officeart/2005/8/layout/list1"/>
    <dgm:cxn modelId="{050825EA-5CBC-49B1-AE6B-4B9CC50965A1}" type="presOf" srcId="{A985933D-DB05-431F-842E-0941449E80D0}" destId="{8D698B80-108B-4A45-939F-A82A5C6FB515}" srcOrd="0" destOrd="1" presId="urn:microsoft.com/office/officeart/2005/8/layout/list1"/>
    <dgm:cxn modelId="{473A0B7D-921F-4B0B-B31C-5C8BF37437C0}" type="presOf" srcId="{363C19E2-64D1-42CF-8B71-E7BB11900DAE}" destId="{E994444E-C3DE-4443-91C7-657D8A53D4D9}" srcOrd="0" destOrd="0" presId="urn:microsoft.com/office/officeart/2005/8/layout/list1"/>
    <dgm:cxn modelId="{DF60E425-97B2-48C2-9592-4F3E6270E1F1}" type="presOf" srcId="{623C1AB7-3B83-4CFB-AA25-913D2E3D1162}" destId="{8D698B80-108B-4A45-939F-A82A5C6FB515}" srcOrd="0" destOrd="0" presId="urn:microsoft.com/office/officeart/2005/8/layout/list1"/>
    <dgm:cxn modelId="{EAA2B199-4CD4-4E04-B275-8564A5758839}" srcId="{328C1FC4-13ED-473D-B58A-0780FDAA04D2}" destId="{C7222B87-600A-410A-A428-48387D14B8FA}" srcOrd="0" destOrd="0" parTransId="{4DD0C907-F729-45BE-AFF6-8775D64C1C52}" sibTransId="{88134C82-9E1B-4FA9-9E4C-E81B5125CD54}"/>
    <dgm:cxn modelId="{21F30A51-6543-4845-A92A-EBDF6EA1FD74}" type="presOf" srcId="{EAAA7C2B-D530-4786-BE9D-77B8A7FAC59B}" destId="{B134C467-961B-4973-A5D0-8FD76C7577B0}" srcOrd="0" destOrd="0" presId="urn:microsoft.com/office/officeart/2005/8/layout/list1"/>
    <dgm:cxn modelId="{A6647D3A-362D-4A8C-BC66-443245D753C0}" srcId="{EAAA7C2B-D530-4786-BE9D-77B8A7FAC59B}" destId="{328C1FC4-13ED-473D-B58A-0780FDAA04D2}" srcOrd="0" destOrd="0" parTransId="{526F7D8E-E558-4FCE-B9D1-53A699E277AF}" sibTransId="{F15E62EF-AE76-4A39-9639-105E63AB5CBE}"/>
    <dgm:cxn modelId="{ECB2490D-09A7-4063-8AFA-A932E65ABE2F}" type="presParOf" srcId="{B134C467-961B-4973-A5D0-8FD76C7577B0}" destId="{F65E5AE8-FB4D-421E-B363-6E367D86BE07}" srcOrd="0" destOrd="0" presId="urn:microsoft.com/office/officeart/2005/8/layout/list1"/>
    <dgm:cxn modelId="{786B1C26-7FD0-4A8F-95DC-7BCC34A71D11}" type="presParOf" srcId="{F65E5AE8-FB4D-421E-B363-6E367D86BE07}" destId="{56E276EC-322B-46ED-B62D-4EB971E010E7}" srcOrd="0" destOrd="0" presId="urn:microsoft.com/office/officeart/2005/8/layout/list1"/>
    <dgm:cxn modelId="{91DEF3E3-89B2-402F-9CC9-9D0C8E7240FB}" type="presParOf" srcId="{F65E5AE8-FB4D-421E-B363-6E367D86BE07}" destId="{D435A06E-C5C5-4A69-A66E-5897B561176D}" srcOrd="1" destOrd="0" presId="urn:microsoft.com/office/officeart/2005/8/layout/list1"/>
    <dgm:cxn modelId="{F6732D1B-B589-448D-A77A-7D5266077496}" type="presParOf" srcId="{B134C467-961B-4973-A5D0-8FD76C7577B0}" destId="{8FD3CC53-22A1-47E6-BE18-31C5242B75D5}" srcOrd="1" destOrd="0" presId="urn:microsoft.com/office/officeart/2005/8/layout/list1"/>
    <dgm:cxn modelId="{02AD568C-DE16-4732-9F5C-6ED52E9FEEDD}" type="presParOf" srcId="{B134C467-961B-4973-A5D0-8FD76C7577B0}" destId="{1A69E518-EBB6-4C37-A28B-A7D99AB3B901}" srcOrd="2" destOrd="0" presId="urn:microsoft.com/office/officeart/2005/8/layout/list1"/>
    <dgm:cxn modelId="{F4195EFF-9F2B-4EF8-8181-C6C90A3319B8}" type="presParOf" srcId="{B134C467-961B-4973-A5D0-8FD76C7577B0}" destId="{3671B314-12B9-42CB-B90A-2FB47A949409}" srcOrd="3" destOrd="0" presId="urn:microsoft.com/office/officeart/2005/8/layout/list1"/>
    <dgm:cxn modelId="{2F5D09EA-EFBF-47D9-838A-F2A1458DC389}" type="presParOf" srcId="{B134C467-961B-4973-A5D0-8FD76C7577B0}" destId="{B73C1C84-7F71-4215-9916-6D470D15CAC7}" srcOrd="4" destOrd="0" presId="urn:microsoft.com/office/officeart/2005/8/layout/list1"/>
    <dgm:cxn modelId="{712E8ED9-F2A5-4386-8A23-FA84DA6DB53F}" type="presParOf" srcId="{B73C1C84-7F71-4215-9916-6D470D15CAC7}" destId="{E994444E-C3DE-4443-91C7-657D8A53D4D9}" srcOrd="0" destOrd="0" presId="urn:microsoft.com/office/officeart/2005/8/layout/list1"/>
    <dgm:cxn modelId="{EE164155-D1B2-45C7-BDC3-57D6A23459C5}" type="presParOf" srcId="{B73C1C84-7F71-4215-9916-6D470D15CAC7}" destId="{E53AC034-CE47-4606-9314-E7AC14E1FDAA}" srcOrd="1" destOrd="0" presId="urn:microsoft.com/office/officeart/2005/8/layout/list1"/>
    <dgm:cxn modelId="{06419C3D-EBA0-4B6D-93FE-36C923EEAE80}" type="presParOf" srcId="{B134C467-961B-4973-A5D0-8FD76C7577B0}" destId="{ECFAB966-A714-434C-922F-ECED604CE57B}" srcOrd="5" destOrd="0" presId="urn:microsoft.com/office/officeart/2005/8/layout/list1"/>
    <dgm:cxn modelId="{05BCE806-AA76-451E-90E1-150A49CBA449}" type="presParOf" srcId="{B134C467-961B-4973-A5D0-8FD76C7577B0}" destId="{8D698B80-108B-4A45-939F-A82A5C6FB51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7A370F-AEB1-4787-AE24-E6B7467A25D0}">
      <dsp:nvSpPr>
        <dsp:cNvPr id="0" name=""/>
        <dsp:cNvSpPr/>
      </dsp:nvSpPr>
      <dsp:spPr>
        <a:xfrm>
          <a:off x="7189175" y="1"/>
          <a:ext cx="4164094" cy="1162527"/>
        </a:xfrm>
        <a:prstGeom prst="roundRect">
          <a:avLst>
            <a:gd name="adj" fmla="val 10000"/>
          </a:avLst>
        </a:prstGeom>
        <a:noFill/>
        <a:ln w="12700" cap="flat" cmpd="sng" algn="ctr">
          <a:solidFill>
            <a:schemeClr val="accent4"/>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r" defTabSz="755650" rtl="1">
            <a:lnSpc>
              <a:spcPct val="90000"/>
            </a:lnSpc>
            <a:spcBef>
              <a:spcPct val="0"/>
            </a:spcBef>
            <a:spcAft>
              <a:spcPct val="35000"/>
            </a:spcAft>
          </a:pPr>
          <a:r>
            <a:rPr lang="ar-MA" sz="1700" kern="1200" dirty="0" smtClean="0">
              <a:solidFill>
                <a:schemeClr val="tx1"/>
              </a:solidFill>
            </a:rPr>
            <a:t>أمانة الاتفاقية الدولية لوقاية النباتات </a:t>
          </a:r>
          <a:r>
            <a:rPr lang="en-US" sz="1700" b="1" kern="1200" dirty="0" smtClean="0">
              <a:solidFill>
                <a:schemeClr val="tx1"/>
              </a:solidFill>
              <a:effectLst/>
            </a:rPr>
            <a:t>(2015)</a:t>
          </a:r>
          <a:endParaRPr lang="en-US" sz="1700" b="1" kern="1200" dirty="0">
            <a:solidFill>
              <a:schemeClr val="tx1"/>
            </a:solidFill>
            <a:effectLst/>
          </a:endParaRPr>
        </a:p>
        <a:p>
          <a:pPr marL="114300" lvl="1" indent="-114300" algn="r" defTabSz="577850" rtl="1">
            <a:lnSpc>
              <a:spcPct val="90000"/>
            </a:lnSpc>
            <a:spcBef>
              <a:spcPct val="0"/>
            </a:spcBef>
            <a:spcAft>
              <a:spcPct val="15000"/>
            </a:spcAft>
            <a:buChar char="••"/>
          </a:pPr>
          <a:r>
            <a:rPr lang="ar-MA" sz="1300" kern="1200" dirty="0" smtClean="0">
              <a:solidFill>
                <a:schemeClr val="tx1"/>
              </a:solidFill>
              <a:effectLst/>
            </a:rPr>
            <a:t>دعوة إلى مواضيع في عام 2015: تم تقديم موضوع "التدقيق في سياق الصحة النباتية"</a:t>
          </a:r>
          <a:endParaRPr lang="ru-RU" sz="1300" kern="1200" dirty="0">
            <a:solidFill>
              <a:schemeClr val="tx1"/>
            </a:solidFill>
            <a:effectLst/>
          </a:endParaRPr>
        </a:p>
      </dsp:txBody>
      <dsp:txXfrm>
        <a:off x="7223224" y="34050"/>
        <a:ext cx="4095996" cy="1094429"/>
      </dsp:txXfrm>
    </dsp:sp>
    <dsp:sp modelId="{84A43DD8-C158-45A6-B5F3-38790936B69C}">
      <dsp:nvSpPr>
        <dsp:cNvPr id="0" name=""/>
        <dsp:cNvSpPr/>
      </dsp:nvSpPr>
      <dsp:spPr>
        <a:xfrm rot="10785326">
          <a:off x="6665883" y="437102"/>
          <a:ext cx="369795" cy="308988"/>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effectLst>
              <a:outerShdw blurRad="38100" dist="38100" dir="2700000" algn="tl">
                <a:srgbClr val="000000">
                  <a:alpha val="43137"/>
                </a:srgbClr>
              </a:outerShdw>
            </a:effectLst>
          </a:endParaRPr>
        </a:p>
      </dsp:txBody>
      <dsp:txXfrm rot="10800000">
        <a:off x="6758579" y="498702"/>
        <a:ext cx="277099" cy="185392"/>
      </dsp:txXfrm>
    </dsp:sp>
    <dsp:sp modelId="{BE6835C0-F11D-485E-A1EF-F79962D343C4}">
      <dsp:nvSpPr>
        <dsp:cNvPr id="0" name=""/>
        <dsp:cNvSpPr/>
      </dsp:nvSpPr>
      <dsp:spPr>
        <a:xfrm>
          <a:off x="3318790" y="17927"/>
          <a:ext cx="3172664" cy="1163947"/>
        </a:xfrm>
        <a:prstGeom prst="roundRect">
          <a:avLst>
            <a:gd name="adj" fmla="val 10000"/>
          </a:avLst>
        </a:prstGeom>
        <a:noFill/>
        <a:ln w="12700" cap="flat" cmpd="sng" algn="ctr">
          <a:solidFill>
            <a:srgbClr val="218D6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r" defTabSz="755650" rtl="1">
            <a:lnSpc>
              <a:spcPct val="90000"/>
            </a:lnSpc>
            <a:spcBef>
              <a:spcPct val="0"/>
            </a:spcBef>
            <a:spcAft>
              <a:spcPct val="35000"/>
            </a:spcAft>
          </a:pPr>
          <a:r>
            <a:rPr lang="ar-MA" sz="1700" kern="1200" dirty="0" smtClean="0">
              <a:solidFill>
                <a:schemeClr val="tx1"/>
              </a:solidFill>
            </a:rPr>
            <a:t>لجنة المعايير نونبر </a:t>
          </a:r>
          <a:r>
            <a:rPr lang="en-US" sz="1700" b="1" kern="1200" dirty="0" smtClean="0">
              <a:solidFill>
                <a:schemeClr val="tx1"/>
              </a:solidFill>
              <a:effectLst/>
            </a:rPr>
            <a:t>(2015</a:t>
          </a:r>
          <a:r>
            <a:rPr lang="en-US" sz="1700" b="1" kern="1200" dirty="0">
              <a:solidFill>
                <a:schemeClr val="tx1"/>
              </a:solidFill>
              <a:effectLst/>
            </a:rPr>
            <a:t>)</a:t>
          </a:r>
          <a:endParaRPr lang="ru-RU" sz="1700" b="1" kern="1200" dirty="0">
            <a:solidFill>
              <a:schemeClr val="tx1"/>
            </a:solidFill>
            <a:effectLst/>
          </a:endParaRPr>
        </a:p>
        <a:p>
          <a:pPr marL="114300" lvl="1" indent="-114300" algn="r" defTabSz="577850" rtl="1">
            <a:lnSpc>
              <a:spcPct val="90000"/>
            </a:lnSpc>
            <a:spcBef>
              <a:spcPct val="0"/>
            </a:spcBef>
            <a:spcAft>
              <a:spcPct val="15000"/>
            </a:spcAft>
            <a:buChar char="••"/>
          </a:pPr>
          <a:r>
            <a:rPr lang="ar-MA" sz="1300" kern="1200" dirty="0" smtClean="0">
              <a:solidFill>
                <a:schemeClr val="tx1"/>
              </a:solidFill>
              <a:effectLst/>
            </a:rPr>
            <a:t>أوصت </a:t>
          </a:r>
          <a:r>
            <a:rPr lang="ar-MA" sz="1300" kern="1200" dirty="0" smtClean="0">
              <a:solidFill>
                <a:schemeClr val="tx1"/>
              </a:solidFill>
            </a:rPr>
            <a:t>لجنة المعايير </a:t>
          </a:r>
          <a:r>
            <a:rPr lang="ar-MA" sz="1300" kern="1200" dirty="0" smtClean="0">
              <a:solidFill>
                <a:schemeClr val="tx1"/>
              </a:solidFill>
              <a:effectLst/>
            </a:rPr>
            <a:t>بإضافتها إلى برنامج العمل</a:t>
          </a:r>
          <a:endParaRPr lang="ru-RU" sz="1300" kern="1200" dirty="0">
            <a:solidFill>
              <a:schemeClr val="tx1"/>
            </a:solidFill>
            <a:effectLst/>
          </a:endParaRPr>
        </a:p>
      </dsp:txBody>
      <dsp:txXfrm>
        <a:off x="3352881" y="52018"/>
        <a:ext cx="3104482" cy="1095765"/>
      </dsp:txXfrm>
    </dsp:sp>
    <dsp:sp modelId="{36C01E2E-2E76-4812-8D9A-ECD1E0DCE96C}">
      <dsp:nvSpPr>
        <dsp:cNvPr id="0" name=""/>
        <dsp:cNvSpPr/>
      </dsp:nvSpPr>
      <dsp:spPr>
        <a:xfrm rot="10790970">
          <a:off x="2768793" y="450508"/>
          <a:ext cx="388665" cy="308988"/>
        </a:xfrm>
        <a:prstGeom prst="rightArrow">
          <a:avLst>
            <a:gd name="adj1" fmla="val 60000"/>
            <a:gd name="adj2" fmla="val 50000"/>
          </a:avLst>
        </a:prstGeom>
        <a:solidFill>
          <a:schemeClr val="accent4">
            <a:hueOff val="258068"/>
            <a:satOff val="-1687"/>
            <a:lumOff val="100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effectLst>
              <a:outerShdw blurRad="38100" dist="38100" dir="2700000" algn="tl">
                <a:srgbClr val="000000">
                  <a:alpha val="43137"/>
                </a:srgbClr>
              </a:outerShdw>
            </a:effectLst>
          </a:endParaRPr>
        </a:p>
      </dsp:txBody>
      <dsp:txXfrm rot="10800000">
        <a:off x="2861489" y="512184"/>
        <a:ext cx="295969" cy="185392"/>
      </dsp:txXfrm>
    </dsp:sp>
    <dsp:sp modelId="{AEC35072-E06E-43CB-AD0C-4FCC5CB1EFF6}">
      <dsp:nvSpPr>
        <dsp:cNvPr id="0" name=""/>
        <dsp:cNvSpPr/>
      </dsp:nvSpPr>
      <dsp:spPr>
        <a:xfrm>
          <a:off x="0" y="0"/>
          <a:ext cx="2585461" cy="1218780"/>
        </a:xfrm>
        <a:prstGeom prst="roundRect">
          <a:avLst>
            <a:gd name="adj" fmla="val 10000"/>
          </a:avLst>
        </a:prstGeom>
        <a:noFill/>
        <a:ln w="12700" cap="flat" cmpd="sng" algn="ctr">
          <a:solidFill>
            <a:srgbClr val="279A7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r" defTabSz="755650" rtl="1">
            <a:lnSpc>
              <a:spcPct val="90000"/>
            </a:lnSpc>
            <a:spcBef>
              <a:spcPct val="0"/>
            </a:spcBef>
            <a:spcAft>
              <a:spcPct val="35000"/>
            </a:spcAft>
          </a:pPr>
          <a:r>
            <a:rPr lang="ar-MA" sz="1700" b="1" kern="1200" dirty="0" smtClean="0">
              <a:solidFill>
                <a:schemeClr val="tx1"/>
              </a:solidFill>
              <a:effectLst/>
            </a:rPr>
            <a:t>هيئة تدابير صحة النباتات الدورة  11 </a:t>
          </a:r>
          <a:r>
            <a:rPr lang="en-US" sz="1700" b="1" kern="1200" dirty="0" smtClean="0">
              <a:solidFill>
                <a:schemeClr val="tx1"/>
              </a:solidFill>
              <a:effectLst/>
            </a:rPr>
            <a:t> </a:t>
          </a:r>
          <a:r>
            <a:rPr lang="en-US" sz="1700" b="1" kern="1200" dirty="0">
              <a:solidFill>
                <a:schemeClr val="tx1"/>
              </a:solidFill>
              <a:effectLst/>
            </a:rPr>
            <a:t>(2016)</a:t>
          </a:r>
          <a:endParaRPr lang="ru-RU" sz="1700" b="1" kern="1200" dirty="0">
            <a:solidFill>
              <a:schemeClr val="tx1"/>
            </a:solidFill>
            <a:effectLst/>
          </a:endParaRPr>
        </a:p>
        <a:p>
          <a:pPr marL="114300" lvl="1" indent="-114300" algn="r" defTabSz="577850" rtl="1">
            <a:lnSpc>
              <a:spcPct val="90000"/>
            </a:lnSpc>
            <a:spcBef>
              <a:spcPct val="0"/>
            </a:spcBef>
            <a:spcAft>
              <a:spcPct val="15000"/>
            </a:spcAft>
            <a:buChar char="••"/>
          </a:pPr>
          <a:r>
            <a:rPr lang="ar-MA" sz="1300" kern="1200" dirty="0" smtClean="0">
              <a:solidFill>
                <a:schemeClr val="tx1"/>
              </a:solidFill>
              <a:effectLst/>
            </a:rPr>
            <a:t>أضيف الموضوع في أبريل 2016 (الأولوية 2)</a:t>
          </a:r>
          <a:endParaRPr lang="ru-RU" sz="1300" kern="1200" dirty="0">
            <a:solidFill>
              <a:schemeClr val="tx1"/>
            </a:solidFill>
            <a:effectLst/>
          </a:endParaRPr>
        </a:p>
      </dsp:txBody>
      <dsp:txXfrm>
        <a:off x="35697" y="35697"/>
        <a:ext cx="2514067" cy="1147386"/>
      </dsp:txXfrm>
    </dsp:sp>
    <dsp:sp modelId="{A884FA77-79F7-428A-809F-6E557E9CA2B8}">
      <dsp:nvSpPr>
        <dsp:cNvPr id="0" name=""/>
        <dsp:cNvSpPr/>
      </dsp:nvSpPr>
      <dsp:spPr>
        <a:xfrm rot="3397113">
          <a:off x="1695099" y="1246439"/>
          <a:ext cx="238380" cy="308988"/>
        </a:xfrm>
        <a:prstGeom prst="rightArrow">
          <a:avLst>
            <a:gd name="adj1" fmla="val 60000"/>
            <a:gd name="adj2" fmla="val 50000"/>
          </a:avLst>
        </a:prstGeom>
        <a:solidFill>
          <a:schemeClr val="accent4">
            <a:hueOff val="516136"/>
            <a:satOff val="-3373"/>
            <a:lumOff val="201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ru-RU" sz="1100" kern="1200">
            <a:effectLst>
              <a:outerShdw blurRad="38100" dist="38100" dir="2700000" algn="tl">
                <a:srgbClr val="000000">
                  <a:alpha val="43137"/>
                </a:srgbClr>
              </a:outerShdw>
            </a:effectLst>
          </a:endParaRPr>
        </a:p>
      </dsp:txBody>
      <dsp:txXfrm rot="-5400000">
        <a:off x="1701919" y="1287642"/>
        <a:ext cx="185392" cy="166866"/>
      </dsp:txXfrm>
    </dsp:sp>
    <dsp:sp modelId="{F1D6C095-34C7-43C4-AF4C-DB0CB18DFD57}">
      <dsp:nvSpPr>
        <dsp:cNvPr id="0" name=""/>
        <dsp:cNvSpPr/>
      </dsp:nvSpPr>
      <dsp:spPr>
        <a:xfrm>
          <a:off x="0" y="1594353"/>
          <a:ext cx="4713745" cy="1260060"/>
        </a:xfrm>
        <a:prstGeom prst="roundRect">
          <a:avLst>
            <a:gd name="adj" fmla="val 10000"/>
          </a:avLst>
        </a:prstGeom>
        <a:noFill/>
        <a:ln w="12700" cap="flat" cmpd="sng" algn="ctr">
          <a:solidFill>
            <a:srgbClr val="2DA79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r" defTabSz="755650" rtl="1">
            <a:lnSpc>
              <a:spcPct val="90000"/>
            </a:lnSpc>
            <a:spcBef>
              <a:spcPct val="0"/>
            </a:spcBef>
            <a:spcAft>
              <a:spcPct val="35000"/>
            </a:spcAft>
          </a:pPr>
          <a:r>
            <a:rPr lang="ar-MA" sz="1700" kern="1200" dirty="0" smtClean="0">
              <a:solidFill>
                <a:schemeClr val="tx1"/>
              </a:solidFill>
            </a:rPr>
            <a:t>لجنة المعايير نونبر </a:t>
          </a:r>
          <a:r>
            <a:rPr lang="en-US" sz="1700" b="1" kern="1200" dirty="0" smtClean="0">
              <a:solidFill>
                <a:schemeClr val="tx1"/>
              </a:solidFill>
              <a:effectLst/>
            </a:rPr>
            <a:t>(</a:t>
          </a:r>
          <a:r>
            <a:rPr lang="en-US" sz="1700" b="1" kern="1200" dirty="0">
              <a:solidFill>
                <a:schemeClr val="tx1"/>
              </a:solidFill>
              <a:effectLst/>
            </a:rPr>
            <a:t>2017)</a:t>
          </a:r>
          <a:endParaRPr lang="ru-RU" sz="1700" b="1" kern="1200" dirty="0">
            <a:solidFill>
              <a:schemeClr val="tx1"/>
            </a:solidFill>
            <a:effectLst/>
          </a:endParaRPr>
        </a:p>
        <a:p>
          <a:pPr marL="114300" lvl="1" indent="-114300" algn="r" defTabSz="577850" rtl="1">
            <a:lnSpc>
              <a:spcPct val="90000"/>
            </a:lnSpc>
            <a:spcBef>
              <a:spcPct val="0"/>
            </a:spcBef>
            <a:spcAft>
              <a:spcPct val="15000"/>
            </a:spcAft>
            <a:buChar char="••"/>
          </a:pPr>
          <a:r>
            <a:rPr lang="ar-MA" sz="1300" kern="1200" dirty="0" smtClean="0">
              <a:solidFill>
                <a:schemeClr val="tx1"/>
              </a:solidFill>
              <a:effectLst/>
            </a:rPr>
            <a:t>وافقت </a:t>
          </a:r>
          <a:r>
            <a:rPr lang="ar-MA" sz="1300" kern="1200" dirty="0" smtClean="0">
              <a:solidFill>
                <a:schemeClr val="tx1"/>
              </a:solidFill>
            </a:rPr>
            <a:t>لجنة المعايير في</a:t>
          </a:r>
          <a:r>
            <a:rPr lang="ar-MA" sz="1300" kern="1200" dirty="0" smtClean="0">
              <a:solidFill>
                <a:schemeClr val="tx1"/>
              </a:solidFill>
              <a:effectLst/>
            </a:rPr>
            <a:t> </a:t>
          </a:r>
          <a:r>
            <a:rPr lang="ar-MA" sz="1300" kern="1200" dirty="0" smtClean="0">
              <a:solidFill>
                <a:schemeClr val="tx1"/>
              </a:solidFill>
            </a:rPr>
            <a:t>نونبر </a:t>
          </a:r>
          <a:r>
            <a:rPr lang="ar-MA" sz="1300" kern="1200" dirty="0" smtClean="0">
              <a:solidFill>
                <a:schemeClr val="tx1"/>
              </a:solidFill>
              <a:effectLst/>
            </a:rPr>
            <a:t>على المواصفات 66 (التدقيق في سياق الصحة النباتية) وأوصت بالتغيير إلى الأولوية 1 (التي وافقت عليها </a:t>
          </a:r>
          <a:r>
            <a:rPr lang="ar-MA" sz="1300" b="1" kern="1200" dirty="0" smtClean="0">
              <a:solidFill>
                <a:schemeClr val="tx1"/>
              </a:solidFill>
              <a:effectLst/>
            </a:rPr>
            <a:t>هيئة تدابير صحة النباتات الدورة 13</a:t>
          </a:r>
          <a:r>
            <a:rPr lang="en-US" sz="1300" kern="1200" dirty="0" smtClean="0">
              <a:solidFill>
                <a:schemeClr val="tx1"/>
              </a:solidFill>
              <a:effectLst/>
            </a:rPr>
            <a:t> </a:t>
          </a:r>
          <a:r>
            <a:rPr lang="ar-MA" sz="1300" kern="1200" dirty="0" smtClean="0">
              <a:solidFill>
                <a:schemeClr val="tx1"/>
              </a:solidFill>
              <a:effectLst/>
            </a:rPr>
            <a:t>(في أبريل 2018)</a:t>
          </a:r>
          <a:endParaRPr lang="ru-RU" sz="1300" kern="1200" dirty="0">
            <a:solidFill>
              <a:schemeClr val="tx1"/>
            </a:solidFill>
            <a:effectLst/>
          </a:endParaRPr>
        </a:p>
      </dsp:txBody>
      <dsp:txXfrm>
        <a:off x="36906" y="1631259"/>
        <a:ext cx="4639933" cy="1186248"/>
      </dsp:txXfrm>
    </dsp:sp>
    <dsp:sp modelId="{D808962E-4BAE-4A34-86F4-646D8D690987}">
      <dsp:nvSpPr>
        <dsp:cNvPr id="0" name=""/>
        <dsp:cNvSpPr/>
      </dsp:nvSpPr>
      <dsp:spPr>
        <a:xfrm rot="21462196">
          <a:off x="4809983" y="1966844"/>
          <a:ext cx="232258" cy="308988"/>
        </a:xfrm>
        <a:prstGeom prst="rightArrow">
          <a:avLst>
            <a:gd name="adj1" fmla="val 60000"/>
            <a:gd name="adj2" fmla="val 50000"/>
          </a:avLst>
        </a:prstGeom>
        <a:solidFill>
          <a:schemeClr val="accent4">
            <a:hueOff val="774205"/>
            <a:satOff val="-5060"/>
            <a:lumOff val="30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effectLst>
              <a:outerShdw blurRad="38100" dist="38100" dir="2700000" algn="tl">
                <a:srgbClr val="000000">
                  <a:alpha val="43137"/>
                </a:srgbClr>
              </a:outerShdw>
            </a:effectLst>
          </a:endParaRPr>
        </a:p>
      </dsp:txBody>
      <dsp:txXfrm>
        <a:off x="4810011" y="2030038"/>
        <a:ext cx="162581" cy="185392"/>
      </dsp:txXfrm>
    </dsp:sp>
    <dsp:sp modelId="{8A9A6598-0600-4EF8-8E24-2704FCEE5982}">
      <dsp:nvSpPr>
        <dsp:cNvPr id="0" name=""/>
        <dsp:cNvSpPr/>
      </dsp:nvSpPr>
      <dsp:spPr>
        <a:xfrm>
          <a:off x="5151616" y="1704782"/>
          <a:ext cx="2418894" cy="718009"/>
        </a:xfrm>
        <a:prstGeom prst="roundRect">
          <a:avLst>
            <a:gd name="adj" fmla="val 10000"/>
          </a:avLst>
        </a:prstGeom>
        <a:noFill/>
        <a:ln w="12700" cap="flat" cmpd="sng" algn="ctr">
          <a:solidFill>
            <a:srgbClr val="34AEB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r" defTabSz="755650" rtl="1">
            <a:lnSpc>
              <a:spcPct val="90000"/>
            </a:lnSpc>
            <a:spcBef>
              <a:spcPct val="0"/>
            </a:spcBef>
            <a:spcAft>
              <a:spcPct val="35000"/>
            </a:spcAft>
          </a:pPr>
          <a:r>
            <a:rPr lang="ar-MA" sz="1700" b="1" kern="1200" dirty="0" smtClean="0">
              <a:solidFill>
                <a:schemeClr val="tx1"/>
              </a:solidFill>
              <a:effectLst/>
            </a:rPr>
            <a:t>فريق العمل الفني </a:t>
          </a:r>
          <a:r>
            <a:rPr lang="en-US" sz="1700" b="1" kern="1200" dirty="0" smtClean="0">
              <a:solidFill>
                <a:schemeClr val="tx1"/>
              </a:solidFill>
              <a:effectLst/>
            </a:rPr>
            <a:t>(</a:t>
          </a:r>
          <a:r>
            <a:rPr lang="en-US" sz="1700" b="1" kern="1200" dirty="0">
              <a:solidFill>
                <a:schemeClr val="tx1"/>
              </a:solidFill>
              <a:effectLst/>
            </a:rPr>
            <a:t>2019)</a:t>
          </a:r>
          <a:endParaRPr lang="ru-RU" sz="1700" b="1" kern="1200" dirty="0">
            <a:solidFill>
              <a:schemeClr val="tx1"/>
            </a:solidFill>
            <a:effectLst/>
          </a:endParaRPr>
        </a:p>
        <a:p>
          <a:pPr marL="114300" lvl="1" indent="-114300" algn="r" defTabSz="577850" rtl="1">
            <a:lnSpc>
              <a:spcPct val="90000"/>
            </a:lnSpc>
            <a:spcBef>
              <a:spcPct val="0"/>
            </a:spcBef>
            <a:spcAft>
              <a:spcPct val="15000"/>
            </a:spcAft>
            <a:buChar char="••"/>
          </a:pPr>
          <a:r>
            <a:rPr lang="ar-MA" sz="1300" kern="1200" dirty="0" smtClean="0">
              <a:solidFill>
                <a:schemeClr val="tx1"/>
              </a:solidFill>
              <a:effectLst/>
            </a:rPr>
            <a:t>اول مسودة</a:t>
          </a:r>
          <a:endParaRPr lang="ru-RU" sz="1300" kern="1200" dirty="0">
            <a:solidFill>
              <a:schemeClr val="tx1"/>
            </a:solidFill>
            <a:effectLst/>
          </a:endParaRPr>
        </a:p>
      </dsp:txBody>
      <dsp:txXfrm>
        <a:off x="5172646" y="1725812"/>
        <a:ext cx="2376834" cy="675949"/>
      </dsp:txXfrm>
    </dsp:sp>
    <dsp:sp modelId="{DA9608DA-E81E-4C14-820D-4E703A3700DF}">
      <dsp:nvSpPr>
        <dsp:cNvPr id="0" name=""/>
        <dsp:cNvSpPr/>
      </dsp:nvSpPr>
      <dsp:spPr>
        <a:xfrm rot="36708">
          <a:off x="7690320" y="1925027"/>
          <a:ext cx="288670" cy="308988"/>
        </a:xfrm>
        <a:prstGeom prst="rightArrow">
          <a:avLst>
            <a:gd name="adj1" fmla="val 60000"/>
            <a:gd name="adj2" fmla="val 50000"/>
          </a:avLst>
        </a:prstGeom>
        <a:solidFill>
          <a:schemeClr val="accent4">
            <a:hueOff val="1032273"/>
            <a:satOff val="-6747"/>
            <a:lumOff val="403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effectLst>
              <a:outerShdw blurRad="38100" dist="38100" dir="2700000" algn="tl">
                <a:srgbClr val="000000">
                  <a:alpha val="43137"/>
                </a:srgbClr>
              </a:outerShdw>
            </a:effectLst>
          </a:endParaRPr>
        </a:p>
      </dsp:txBody>
      <dsp:txXfrm>
        <a:off x="7690322" y="1986363"/>
        <a:ext cx="202069" cy="185392"/>
      </dsp:txXfrm>
    </dsp:sp>
    <dsp:sp modelId="{43F4DF98-0F30-4BBF-81D1-63AD2442128C}">
      <dsp:nvSpPr>
        <dsp:cNvPr id="0" name=""/>
        <dsp:cNvSpPr/>
      </dsp:nvSpPr>
      <dsp:spPr>
        <a:xfrm>
          <a:off x="8115140" y="1544402"/>
          <a:ext cx="3219548" cy="1110609"/>
        </a:xfrm>
        <a:prstGeom prst="roundRect">
          <a:avLst>
            <a:gd name="adj" fmla="val 10000"/>
          </a:avLst>
        </a:prstGeom>
        <a:noFill/>
        <a:ln w="12700" cap="flat" cmpd="sng" algn="ctr">
          <a:solidFill>
            <a:srgbClr val="3BA7B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r" defTabSz="755650" rtl="1">
            <a:lnSpc>
              <a:spcPct val="90000"/>
            </a:lnSpc>
            <a:spcBef>
              <a:spcPct val="0"/>
            </a:spcBef>
            <a:spcAft>
              <a:spcPct val="35000"/>
            </a:spcAft>
          </a:pPr>
          <a:r>
            <a:rPr lang="ar-MA" sz="1700" kern="1200" dirty="0" smtClean="0">
              <a:solidFill>
                <a:schemeClr val="tx1"/>
              </a:solidFill>
            </a:rPr>
            <a:t>لجنة المعايير ابريل </a:t>
          </a:r>
          <a:r>
            <a:rPr lang="en-US" sz="1700" b="1" kern="1200" dirty="0" smtClean="0">
              <a:solidFill>
                <a:schemeClr val="tx1"/>
              </a:solidFill>
              <a:effectLst/>
            </a:rPr>
            <a:t>(</a:t>
          </a:r>
          <a:r>
            <a:rPr lang="en-US" sz="1700" b="1" kern="1200" dirty="0">
              <a:solidFill>
                <a:schemeClr val="tx1"/>
              </a:solidFill>
              <a:effectLst/>
            </a:rPr>
            <a:t>2020)</a:t>
          </a:r>
          <a:endParaRPr lang="ru-RU" sz="1700" b="1" kern="1200" dirty="0">
            <a:solidFill>
              <a:schemeClr val="tx1"/>
            </a:solidFill>
            <a:effectLst/>
          </a:endParaRPr>
        </a:p>
        <a:p>
          <a:pPr marL="114300" lvl="1" indent="-114300" algn="r" defTabSz="577850" rtl="1">
            <a:lnSpc>
              <a:spcPct val="90000"/>
            </a:lnSpc>
            <a:spcBef>
              <a:spcPct val="0"/>
            </a:spcBef>
            <a:spcAft>
              <a:spcPct val="15000"/>
            </a:spcAft>
            <a:buChar char="••"/>
          </a:pPr>
          <a:r>
            <a:rPr lang="en-US" sz="1300" kern="1200" dirty="0">
              <a:solidFill>
                <a:schemeClr val="tx1"/>
              </a:solidFill>
              <a:effectLst/>
            </a:rPr>
            <a:t>OCS Draft revision</a:t>
          </a:r>
          <a:endParaRPr lang="ru-RU" sz="1300" kern="1200" dirty="0">
            <a:solidFill>
              <a:schemeClr val="tx1"/>
            </a:solidFill>
            <a:effectLst/>
          </a:endParaRPr>
        </a:p>
        <a:p>
          <a:pPr marL="114300" lvl="1" indent="-114300" algn="r" defTabSz="577850" rtl="1">
            <a:lnSpc>
              <a:spcPct val="90000"/>
            </a:lnSpc>
            <a:spcBef>
              <a:spcPct val="0"/>
            </a:spcBef>
            <a:spcAft>
              <a:spcPct val="15000"/>
            </a:spcAft>
            <a:buChar char="••"/>
          </a:pPr>
          <a:r>
            <a:rPr lang="ar-MA" sz="1300" kern="1200" dirty="0" smtClean="0">
              <a:solidFill>
                <a:schemeClr val="tx1"/>
              </a:solidFill>
              <a:effectLst/>
            </a:rPr>
            <a:t>الموافقة على المشاورة الأولى</a:t>
          </a:r>
          <a:endParaRPr lang="en-US" sz="1300" kern="1200" dirty="0">
            <a:solidFill>
              <a:schemeClr val="tx1"/>
            </a:solidFill>
            <a:effectLst/>
          </a:endParaRPr>
        </a:p>
      </dsp:txBody>
      <dsp:txXfrm>
        <a:off x="8147669" y="1576931"/>
        <a:ext cx="3154490" cy="1045551"/>
      </dsp:txXfrm>
    </dsp:sp>
    <dsp:sp modelId="{E140C9C1-56D1-4AE1-AB76-A94EAF27492D}">
      <dsp:nvSpPr>
        <dsp:cNvPr id="0" name=""/>
        <dsp:cNvSpPr/>
      </dsp:nvSpPr>
      <dsp:spPr>
        <a:xfrm rot="4710390">
          <a:off x="9730474" y="2803568"/>
          <a:ext cx="337945" cy="308988"/>
        </a:xfrm>
        <a:prstGeom prst="rightArrow">
          <a:avLst>
            <a:gd name="adj1" fmla="val 60000"/>
            <a:gd name="adj2" fmla="val 50000"/>
          </a:avLst>
        </a:prstGeom>
        <a:solidFill>
          <a:schemeClr val="accent4">
            <a:hueOff val="1290341"/>
            <a:satOff val="-8434"/>
            <a:lumOff val="50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effectLst>
              <a:outerShdw blurRad="38100" dist="38100" dir="2700000" algn="tl">
                <a:srgbClr val="000000">
                  <a:alpha val="43137"/>
                </a:srgbClr>
              </a:outerShdw>
            </a:effectLst>
          </a:endParaRPr>
        </a:p>
      </dsp:txBody>
      <dsp:txXfrm rot="-5400000">
        <a:off x="9797515" y="2790019"/>
        <a:ext cx="185392" cy="245249"/>
      </dsp:txXfrm>
    </dsp:sp>
    <dsp:sp modelId="{A21EEBD3-F00E-49DC-8010-37B31D21A16C}">
      <dsp:nvSpPr>
        <dsp:cNvPr id="0" name=""/>
        <dsp:cNvSpPr/>
      </dsp:nvSpPr>
      <dsp:spPr>
        <a:xfrm>
          <a:off x="8692492" y="3279858"/>
          <a:ext cx="2660777" cy="570502"/>
        </a:xfrm>
        <a:prstGeom prst="roundRect">
          <a:avLst>
            <a:gd name="adj" fmla="val 10000"/>
          </a:avLst>
        </a:prstGeom>
        <a:noFill/>
        <a:ln w="12700" cap="flat" cmpd="sng" algn="ctr">
          <a:solidFill>
            <a:srgbClr val="5A94C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MA" sz="1700" kern="1200" dirty="0" smtClean="0">
              <a:solidFill>
                <a:schemeClr val="tx1"/>
              </a:solidFill>
              <a:effectLst/>
            </a:rPr>
            <a:t>المشاورة الأولى </a:t>
          </a:r>
          <a:r>
            <a:rPr lang="en-US" sz="1700" b="1" kern="1200" dirty="0" smtClean="0">
              <a:solidFill>
                <a:schemeClr val="tx1"/>
              </a:solidFill>
              <a:effectLst/>
            </a:rPr>
            <a:t>(2020</a:t>
          </a:r>
          <a:r>
            <a:rPr lang="en-US" sz="1700" b="1" kern="1200" dirty="0">
              <a:solidFill>
                <a:schemeClr val="tx1"/>
              </a:solidFill>
              <a:effectLst/>
            </a:rPr>
            <a:t>)</a:t>
          </a:r>
          <a:endParaRPr lang="ru-RU" sz="1700" b="1" kern="1200" dirty="0">
            <a:solidFill>
              <a:schemeClr val="tx1"/>
            </a:solidFill>
            <a:effectLst/>
          </a:endParaRPr>
        </a:p>
      </dsp:txBody>
      <dsp:txXfrm>
        <a:off x="8709201" y="3296567"/>
        <a:ext cx="2627359" cy="537084"/>
      </dsp:txXfrm>
    </dsp:sp>
    <dsp:sp modelId="{BAAD742A-9AF1-49FF-BF67-A35D05E43A1C}">
      <dsp:nvSpPr>
        <dsp:cNvPr id="0" name=""/>
        <dsp:cNvSpPr/>
      </dsp:nvSpPr>
      <dsp:spPr>
        <a:xfrm rot="10476228">
          <a:off x="8217008" y="3565284"/>
          <a:ext cx="336974" cy="308988"/>
        </a:xfrm>
        <a:prstGeom prst="rightArrow">
          <a:avLst>
            <a:gd name="adj1" fmla="val 60000"/>
            <a:gd name="adj2" fmla="val 50000"/>
          </a:avLst>
        </a:prstGeom>
        <a:solidFill>
          <a:schemeClr val="accent4">
            <a:hueOff val="1548409"/>
            <a:satOff val="-10120"/>
            <a:lumOff val="605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effectLst>
              <a:outerShdw blurRad="38100" dist="38100" dir="2700000" algn="tl">
                <a:srgbClr val="000000">
                  <a:alpha val="43137"/>
                </a:srgbClr>
              </a:outerShdw>
            </a:effectLst>
          </a:endParaRPr>
        </a:p>
      </dsp:txBody>
      <dsp:txXfrm rot="10800000">
        <a:off x="8309499" y="3622723"/>
        <a:ext cx="244278" cy="185392"/>
      </dsp:txXfrm>
    </dsp:sp>
    <dsp:sp modelId="{16DA2201-4FEE-4B79-9921-745CDFA2C2D7}">
      <dsp:nvSpPr>
        <dsp:cNvPr id="0" name=""/>
        <dsp:cNvSpPr/>
      </dsp:nvSpPr>
      <dsp:spPr>
        <a:xfrm>
          <a:off x="5398732" y="3320361"/>
          <a:ext cx="2660777" cy="1111760"/>
        </a:xfrm>
        <a:prstGeom prst="roundRect">
          <a:avLst>
            <a:gd name="adj" fmla="val 10000"/>
          </a:avLst>
        </a:prstGeom>
        <a:noFill/>
        <a:ln w="12700" cap="flat" cmpd="sng" algn="ctr">
          <a:solidFill>
            <a:srgbClr val="5A94C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400050" rtl="1">
            <a:lnSpc>
              <a:spcPct val="90000"/>
            </a:lnSpc>
            <a:spcBef>
              <a:spcPct val="0"/>
            </a:spcBef>
            <a:spcAft>
              <a:spcPct val="35000"/>
            </a:spcAft>
          </a:pPr>
          <a:r>
            <a:rPr lang="ar-MA" sz="900" kern="1200" dirty="0" smtClean="0">
              <a:solidFill>
                <a:schemeClr val="tx1"/>
              </a:solidFill>
            </a:rPr>
            <a:t>لجنة المعايير 7 مايو</a:t>
          </a:r>
          <a:r>
            <a:rPr lang="en-US" sz="900" b="1" kern="1200" dirty="0" smtClean="0">
              <a:solidFill>
                <a:schemeClr val="tx1"/>
              </a:solidFill>
              <a:effectLst/>
            </a:rPr>
            <a:t> </a:t>
          </a:r>
          <a:r>
            <a:rPr lang="en-US" sz="900" b="1" kern="1200" dirty="0">
              <a:solidFill>
                <a:schemeClr val="tx1"/>
              </a:solidFill>
              <a:effectLst/>
            </a:rPr>
            <a:t>(2021)</a:t>
          </a:r>
        </a:p>
        <a:p>
          <a:pPr lvl="0" algn="r" defTabSz="400050" rtl="1">
            <a:lnSpc>
              <a:spcPct val="90000"/>
            </a:lnSpc>
            <a:spcBef>
              <a:spcPct val="0"/>
            </a:spcBef>
            <a:spcAft>
              <a:spcPct val="35000"/>
            </a:spcAft>
          </a:pPr>
          <a:r>
            <a:rPr lang="ar-MA" sz="800" kern="1200" dirty="0" smtClean="0">
              <a:solidFill>
                <a:schemeClr val="tx1"/>
              </a:solidFill>
              <a:effectLst/>
            </a:rPr>
            <a:t>قامت اللجنة </a:t>
          </a:r>
          <a:r>
            <a:rPr lang="ar-MA" sz="800" kern="1200" dirty="0" smtClean="0">
              <a:solidFill>
                <a:schemeClr val="tx1"/>
              </a:solidFill>
            </a:rPr>
            <a:t>المعايير</a:t>
          </a:r>
          <a:r>
            <a:rPr lang="ar-MA" sz="800" kern="1200" dirty="0" smtClean="0">
              <a:solidFill>
                <a:schemeClr val="tx1"/>
              </a:solidFill>
              <a:effectLst/>
            </a:rPr>
            <a:t> -7 بمراجعة مشروع المعيار</a:t>
          </a:r>
          <a:r>
            <a:rPr lang="en-US" sz="800" kern="1200" dirty="0" smtClean="0">
              <a:solidFill>
                <a:schemeClr val="tx1"/>
              </a:solidFill>
              <a:effectLst/>
            </a:rPr>
            <a:t> </a:t>
          </a:r>
          <a:r>
            <a:rPr lang="ar-MA" sz="800" kern="1200" dirty="0" smtClean="0">
              <a:solidFill>
                <a:schemeClr val="tx1"/>
              </a:solidFill>
              <a:effectLst/>
            </a:rPr>
            <a:t>وتمت الموافقة عليه لإجراء مشاورات ثانية</a:t>
          </a:r>
          <a:endParaRPr lang="ru-RU" sz="800" b="1" kern="1200" dirty="0">
            <a:solidFill>
              <a:schemeClr val="tx1"/>
            </a:solidFill>
            <a:effectLst/>
          </a:endParaRPr>
        </a:p>
      </dsp:txBody>
      <dsp:txXfrm>
        <a:off x="5431294" y="3352923"/>
        <a:ext cx="2595653" cy="1046636"/>
      </dsp:txXfrm>
    </dsp:sp>
    <dsp:sp modelId="{A79D2EFB-63DA-4D5E-9B23-9C8AEA97F4E6}">
      <dsp:nvSpPr>
        <dsp:cNvPr id="0" name=""/>
        <dsp:cNvSpPr/>
      </dsp:nvSpPr>
      <dsp:spPr>
        <a:xfrm rot="10869047">
          <a:off x="4037329" y="3681418"/>
          <a:ext cx="740210" cy="308988"/>
        </a:xfrm>
        <a:prstGeom prst="rightArrow">
          <a:avLst>
            <a:gd name="adj1" fmla="val 60000"/>
            <a:gd name="adj2" fmla="val 50000"/>
          </a:avLst>
        </a:prstGeom>
        <a:solidFill>
          <a:schemeClr val="accent4">
            <a:hueOff val="1806477"/>
            <a:satOff val="-11807"/>
            <a:lumOff val="705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CL" sz="1300" kern="1200"/>
        </a:p>
      </dsp:txBody>
      <dsp:txXfrm rot="10800000">
        <a:off x="4130016" y="3744147"/>
        <a:ext cx="647514" cy="185392"/>
      </dsp:txXfrm>
    </dsp:sp>
    <dsp:sp modelId="{20A91665-720C-403D-9D03-E0E03994073B}">
      <dsp:nvSpPr>
        <dsp:cNvPr id="0" name=""/>
        <dsp:cNvSpPr/>
      </dsp:nvSpPr>
      <dsp:spPr>
        <a:xfrm>
          <a:off x="1341612" y="3509492"/>
          <a:ext cx="2660777" cy="570502"/>
        </a:xfrm>
        <a:prstGeom prst="roundRect">
          <a:avLst>
            <a:gd name="adj" fmla="val 10000"/>
          </a:avLst>
        </a:prstGeom>
        <a:noFill/>
        <a:ln w="12700" cap="flat" cmpd="sng" algn="ctr">
          <a:solidFill>
            <a:srgbClr val="5A94C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1">
            <a:lnSpc>
              <a:spcPct val="90000"/>
            </a:lnSpc>
            <a:spcBef>
              <a:spcPct val="0"/>
            </a:spcBef>
            <a:spcAft>
              <a:spcPct val="35000"/>
            </a:spcAft>
          </a:pPr>
          <a:r>
            <a:rPr lang="ar-MA" sz="1700" kern="1200" dirty="0" smtClean="0">
              <a:solidFill>
                <a:schemeClr val="tx1"/>
              </a:solidFill>
              <a:effectLst/>
            </a:rPr>
            <a:t>المشاورة الثانية </a:t>
          </a:r>
          <a:r>
            <a:rPr lang="en-US" sz="1700" b="1" kern="1200" dirty="0" smtClean="0">
              <a:solidFill>
                <a:schemeClr val="tx1"/>
              </a:solidFill>
              <a:effectLst/>
            </a:rPr>
            <a:t>(</a:t>
          </a:r>
          <a:r>
            <a:rPr lang="en-US" sz="1700" b="1" kern="1200" dirty="0">
              <a:solidFill>
                <a:schemeClr val="tx1"/>
              </a:solidFill>
              <a:effectLst/>
            </a:rPr>
            <a:t>2021)</a:t>
          </a:r>
          <a:endParaRPr lang="ru-RU" sz="1700" b="1" kern="1200" dirty="0">
            <a:solidFill>
              <a:schemeClr val="tx1"/>
            </a:solidFill>
            <a:effectLst/>
          </a:endParaRPr>
        </a:p>
      </dsp:txBody>
      <dsp:txXfrm>
        <a:off x="1358321" y="3526201"/>
        <a:ext cx="2627359" cy="5370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E4BB0-E0C6-43E0-A6E4-12CD286DD510}">
      <dsp:nvSpPr>
        <dsp:cNvPr id="0" name=""/>
        <dsp:cNvSpPr/>
      </dsp:nvSpPr>
      <dsp:spPr>
        <a:xfrm>
          <a:off x="303527" y="1176139"/>
          <a:ext cx="2784049" cy="2784192"/>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6D0CB6F-9D1E-4870-A28C-24B3E6F34270}">
      <dsp:nvSpPr>
        <dsp:cNvPr id="0" name=""/>
        <dsp:cNvSpPr/>
      </dsp:nvSpPr>
      <dsp:spPr>
        <a:xfrm>
          <a:off x="395454" y="1268923"/>
          <a:ext cx="2599003" cy="2598546"/>
        </a:xfrm>
        <a:prstGeom prst="ellipse">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ar-MA" sz="1200" kern="1200" dirty="0" smtClean="0"/>
            <a:t>وافقت لجنة المعايير 7  على لجنة المعايير 7 </a:t>
          </a:r>
          <a:r>
            <a:rPr lang="ar-MA" sz="1200" kern="1200" dirty="0" smtClean="0">
              <a:solidFill>
                <a:srgbClr val="FF0000"/>
              </a:solidFill>
            </a:rPr>
            <a:t>للتشاور الثاني </a:t>
          </a:r>
          <a:r>
            <a:rPr lang="ar-MA" sz="1200" kern="1200" dirty="0" smtClean="0"/>
            <a:t>1</a:t>
          </a:r>
        </a:p>
        <a:p>
          <a:pPr lvl="0" algn="ctr" defTabSz="533400" rtl="1">
            <a:lnSpc>
              <a:spcPct val="90000"/>
            </a:lnSpc>
            <a:spcBef>
              <a:spcPct val="0"/>
            </a:spcBef>
            <a:spcAft>
              <a:spcPct val="35000"/>
            </a:spcAft>
          </a:pPr>
          <a:r>
            <a:rPr lang="ar-MA" sz="1200" kern="1200" dirty="0" smtClean="0"/>
            <a:t> يوليو -30 سبتمبر 2021</a:t>
          </a:r>
          <a:endParaRPr lang="en-US" sz="1000" kern="1200" dirty="0"/>
        </a:p>
      </dsp:txBody>
      <dsp:txXfrm>
        <a:off x="766740" y="1640214"/>
        <a:ext cx="1856431" cy="1855965"/>
      </dsp:txXfrm>
    </dsp:sp>
    <dsp:sp modelId="{E383C4F5-3DAD-4D8B-9707-03D7012EE91C}">
      <dsp:nvSpPr>
        <dsp:cNvPr id="0" name=""/>
        <dsp:cNvSpPr/>
      </dsp:nvSpPr>
      <dsp:spPr>
        <a:xfrm rot="13500000">
          <a:off x="3192613" y="1050654"/>
          <a:ext cx="2784095" cy="2784095"/>
        </a:xfrm>
        <a:prstGeom prst="teardrop">
          <a:avLst>
            <a:gd name="adj" fmla="val 100000"/>
          </a:avLst>
        </a:prstGeom>
        <a:gradFill rotWithShape="0">
          <a:gsLst>
            <a:gs pos="0">
              <a:schemeClr val="accent5">
                <a:hueOff val="1771018"/>
                <a:satOff val="-761"/>
                <a:lumOff val="-3529"/>
                <a:alphaOff val="0"/>
                <a:satMod val="103000"/>
                <a:lumMod val="102000"/>
                <a:tint val="94000"/>
              </a:schemeClr>
            </a:gs>
            <a:gs pos="50000">
              <a:schemeClr val="accent5">
                <a:hueOff val="1771018"/>
                <a:satOff val="-761"/>
                <a:lumOff val="-3529"/>
                <a:alphaOff val="0"/>
                <a:satMod val="110000"/>
                <a:lumMod val="100000"/>
                <a:shade val="100000"/>
              </a:schemeClr>
            </a:gs>
            <a:gs pos="100000">
              <a:schemeClr val="accent5">
                <a:hueOff val="1771018"/>
                <a:satOff val="-761"/>
                <a:lumOff val="-352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7C8EEE5-C7F1-40CA-952F-3BA974652F54}">
      <dsp:nvSpPr>
        <dsp:cNvPr id="0" name=""/>
        <dsp:cNvSpPr/>
      </dsp:nvSpPr>
      <dsp:spPr>
        <a:xfrm>
          <a:off x="3272623" y="1143673"/>
          <a:ext cx="2599003" cy="2598546"/>
        </a:xfrm>
        <a:prstGeom prst="ellipse">
          <a:avLst/>
        </a:prstGeom>
        <a:solidFill>
          <a:schemeClr val="lt1">
            <a:alpha val="90000"/>
            <a:hueOff val="0"/>
            <a:satOff val="0"/>
            <a:lumOff val="0"/>
            <a:alphaOff val="0"/>
          </a:schemeClr>
        </a:solidFill>
        <a:ln w="6350" cap="flat" cmpd="sng" algn="ctr">
          <a:solidFill>
            <a:schemeClr val="accent5">
              <a:hueOff val="1771018"/>
              <a:satOff val="-761"/>
              <a:lumOff val="-352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ar-MA" sz="1200" kern="1200" dirty="0" smtClean="0"/>
            <a:t>قامت لجنة المعايير 7 بفحص التعليقات الموضوعية 18-19 مايو 2021.</a:t>
          </a:r>
          <a:endParaRPr lang="en-US" sz="1000" kern="1200" dirty="0"/>
        </a:p>
      </dsp:txBody>
      <dsp:txXfrm>
        <a:off x="3643910" y="1514964"/>
        <a:ext cx="1856431" cy="1855965"/>
      </dsp:txXfrm>
    </dsp:sp>
    <dsp:sp modelId="{1D349CC6-F757-4767-BEA3-A52E85059CAA}">
      <dsp:nvSpPr>
        <dsp:cNvPr id="0" name=""/>
        <dsp:cNvSpPr/>
      </dsp:nvSpPr>
      <dsp:spPr>
        <a:xfrm rot="13500000">
          <a:off x="6057844" y="1050654"/>
          <a:ext cx="2784095" cy="2784095"/>
        </a:xfrm>
        <a:prstGeom prst="teardrop">
          <a:avLst>
            <a:gd name="adj" fmla="val 100000"/>
          </a:avLst>
        </a:prstGeom>
        <a:gradFill rotWithShape="0">
          <a:gsLst>
            <a:gs pos="0">
              <a:schemeClr val="accent5">
                <a:hueOff val="3542036"/>
                <a:satOff val="-1523"/>
                <a:lumOff val="-7059"/>
                <a:alphaOff val="0"/>
                <a:satMod val="103000"/>
                <a:lumMod val="102000"/>
                <a:tint val="94000"/>
              </a:schemeClr>
            </a:gs>
            <a:gs pos="50000">
              <a:schemeClr val="accent5">
                <a:hueOff val="3542036"/>
                <a:satOff val="-1523"/>
                <a:lumOff val="-7059"/>
                <a:alphaOff val="0"/>
                <a:satMod val="110000"/>
                <a:lumMod val="100000"/>
                <a:shade val="100000"/>
              </a:schemeClr>
            </a:gs>
            <a:gs pos="100000">
              <a:schemeClr val="accent5">
                <a:hueOff val="3542036"/>
                <a:satOff val="-1523"/>
                <a:lumOff val="-705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0E4F64F-33E1-4931-A71E-A7E8AEFA59C2}">
      <dsp:nvSpPr>
        <dsp:cNvPr id="0" name=""/>
        <dsp:cNvSpPr/>
      </dsp:nvSpPr>
      <dsp:spPr>
        <a:xfrm>
          <a:off x="6082726" y="1143673"/>
          <a:ext cx="2733138" cy="2598546"/>
        </a:xfrm>
        <a:prstGeom prst="ellipse">
          <a:avLst/>
        </a:prstGeom>
        <a:solidFill>
          <a:schemeClr val="lt1">
            <a:alpha val="90000"/>
            <a:hueOff val="0"/>
            <a:satOff val="0"/>
            <a:lumOff val="0"/>
            <a:alphaOff val="0"/>
          </a:schemeClr>
        </a:solidFill>
        <a:ln w="6350" cap="flat" cmpd="sng" algn="ctr">
          <a:solidFill>
            <a:schemeClr val="accent5">
              <a:hueOff val="3542036"/>
              <a:satOff val="-1523"/>
              <a:lumOff val="-705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1">
            <a:lnSpc>
              <a:spcPct val="90000"/>
            </a:lnSpc>
            <a:spcBef>
              <a:spcPct val="0"/>
            </a:spcBef>
            <a:spcAft>
              <a:spcPct val="35000"/>
            </a:spcAft>
          </a:pPr>
          <a:r>
            <a:rPr lang="ar-MA" sz="1200" kern="1200" dirty="0" smtClean="0"/>
            <a:t>اخذ المضيف بالاعتبار تعليقات الأطراف المتعاقدة. </a:t>
          </a:r>
        </a:p>
        <a:p>
          <a:pPr lvl="0" algn="ctr" defTabSz="533400" rtl="1">
            <a:lnSpc>
              <a:spcPct val="90000"/>
            </a:lnSpc>
            <a:spcBef>
              <a:spcPct val="0"/>
            </a:spcBef>
            <a:spcAft>
              <a:spcPct val="35000"/>
            </a:spcAft>
          </a:pPr>
          <a:r>
            <a:rPr lang="ar-MA" sz="1200" kern="1200" dirty="0" smtClean="0"/>
            <a:t>ورد 578  تعليق على مسودة المعيار (174</a:t>
          </a:r>
        </a:p>
        <a:p>
          <a:pPr lvl="0" algn="ctr" defTabSz="533400" rtl="1">
            <a:lnSpc>
              <a:spcPct val="90000"/>
            </a:lnSpc>
            <a:spcBef>
              <a:spcPct val="0"/>
            </a:spcBef>
            <a:spcAft>
              <a:spcPct val="35000"/>
            </a:spcAft>
          </a:pPr>
          <a:r>
            <a:rPr lang="ar-MA" sz="1200" kern="1200" dirty="0" smtClean="0"/>
            <a:t>تقني، 241 موضوعي، 142 تحريري و 21 الترجمة)</a:t>
          </a:r>
          <a:endParaRPr lang="en-US" sz="1000" kern="1200" dirty="0"/>
        </a:p>
      </dsp:txBody>
      <dsp:txXfrm>
        <a:off x="6473174" y="1514964"/>
        <a:ext cx="1952241" cy="1855965"/>
      </dsp:txXfrm>
    </dsp:sp>
    <dsp:sp modelId="{4964480C-152C-4A03-9E36-0EDA15E33A6D}">
      <dsp:nvSpPr>
        <dsp:cNvPr id="0" name=""/>
        <dsp:cNvSpPr/>
      </dsp:nvSpPr>
      <dsp:spPr>
        <a:xfrm rot="13500000">
          <a:off x="8935014" y="1050654"/>
          <a:ext cx="2784095" cy="2784095"/>
        </a:xfrm>
        <a:prstGeom prst="teardrop">
          <a:avLst>
            <a:gd name="adj" fmla="val 100000"/>
          </a:avLst>
        </a:prstGeom>
        <a:gradFill rotWithShape="0">
          <a:gsLst>
            <a:gs pos="0">
              <a:schemeClr val="accent5">
                <a:hueOff val="5313054"/>
                <a:satOff val="-2284"/>
                <a:lumOff val="-10588"/>
                <a:alphaOff val="0"/>
                <a:satMod val="103000"/>
                <a:lumMod val="102000"/>
                <a:tint val="94000"/>
              </a:schemeClr>
            </a:gs>
            <a:gs pos="50000">
              <a:schemeClr val="accent5">
                <a:hueOff val="5313054"/>
                <a:satOff val="-2284"/>
                <a:lumOff val="-10588"/>
                <a:alphaOff val="0"/>
                <a:satMod val="110000"/>
                <a:lumMod val="100000"/>
                <a:shade val="100000"/>
              </a:schemeClr>
            </a:gs>
            <a:gs pos="100000">
              <a:schemeClr val="accent5">
                <a:hueOff val="5313054"/>
                <a:satOff val="-2284"/>
                <a:lumOff val="-1058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D157F6C-3998-4367-B6FB-2DF491E6D8A3}">
      <dsp:nvSpPr>
        <dsp:cNvPr id="0" name=""/>
        <dsp:cNvSpPr/>
      </dsp:nvSpPr>
      <dsp:spPr>
        <a:xfrm>
          <a:off x="9026963" y="1143673"/>
          <a:ext cx="2599003" cy="2598546"/>
        </a:xfrm>
        <a:prstGeom prst="ellipse">
          <a:avLst/>
        </a:prstGeom>
        <a:solidFill>
          <a:schemeClr val="lt1">
            <a:alpha val="90000"/>
            <a:hueOff val="0"/>
            <a:satOff val="0"/>
            <a:lumOff val="0"/>
            <a:alphaOff val="0"/>
          </a:schemeClr>
        </a:solidFill>
        <a:ln w="6350" cap="flat" cmpd="sng" algn="ctr">
          <a:solidFill>
            <a:schemeClr val="accent5">
              <a:hueOff val="5313054"/>
              <a:satOff val="-2284"/>
              <a:lumOff val="-1058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rtl="0">
            <a:lnSpc>
              <a:spcPct val="90000"/>
            </a:lnSpc>
            <a:spcBef>
              <a:spcPct val="0"/>
            </a:spcBef>
            <a:spcAft>
              <a:spcPct val="35000"/>
            </a:spcAft>
          </a:pPr>
          <a:r>
            <a:rPr lang="ar-MA" sz="1200" kern="1200" dirty="0" smtClean="0"/>
            <a:t>تعليقات الأطراف المتعاقدة على المسودة المشاورة الأولى </a:t>
          </a:r>
        </a:p>
        <a:p>
          <a:pPr lvl="0" algn="ctr" defTabSz="533400" rtl="0">
            <a:lnSpc>
              <a:spcPct val="90000"/>
            </a:lnSpc>
            <a:spcBef>
              <a:spcPct val="0"/>
            </a:spcBef>
            <a:spcAft>
              <a:spcPct val="35000"/>
            </a:spcAft>
          </a:pPr>
          <a:r>
            <a:rPr lang="ar-MA" sz="1200" kern="1200" dirty="0" smtClean="0"/>
            <a:t>في 1 يوليو - 30 سبتمبر 2020</a:t>
          </a:r>
          <a:endParaRPr lang="en-US" sz="1000" kern="1200" dirty="0"/>
        </a:p>
      </dsp:txBody>
      <dsp:txXfrm>
        <a:off x="9398249" y="1514964"/>
        <a:ext cx="1856431" cy="18559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7E8CCD-7452-4C64-B9AA-80D2E62840F1}">
      <dsp:nvSpPr>
        <dsp:cNvPr id="0" name=""/>
        <dsp:cNvSpPr/>
      </dsp:nvSpPr>
      <dsp:spPr>
        <a:xfrm rot="16200000">
          <a:off x="2594501" y="-2506452"/>
          <a:ext cx="2055076" cy="7244080"/>
        </a:xfrm>
        <a:prstGeom prst="round2Same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247650" tIns="123825" rIns="247650" bIns="123825" numCol="1" spcCol="1270" anchor="ctr" anchorCtr="0">
          <a:noAutofit/>
        </a:bodyPr>
        <a:lstStyle/>
        <a:p>
          <a:pPr marL="114300" lvl="1" indent="-114300" algn="r" defTabSz="533400" rtl="1">
            <a:lnSpc>
              <a:spcPct val="90000"/>
            </a:lnSpc>
            <a:spcBef>
              <a:spcPct val="0"/>
            </a:spcBef>
            <a:spcAft>
              <a:spcPct val="15000"/>
            </a:spcAft>
            <a:buFont typeface="Wingdings" panose="05000000000000000000" pitchFamily="2" charset="2"/>
            <a:buChar char="••"/>
          </a:pPr>
          <a:r>
            <a:rPr lang="ar-MA" sz="1200" kern="1200" dirty="0" smtClean="0">
              <a:solidFill>
                <a:srgbClr val="0070C0"/>
              </a:solidFill>
            </a:rPr>
            <a:t> تعرف بأنها استعراض منهجي لنظام الصحة النباتية أو إجراء لتقييم مستوى الرقابة، وضمان جودة العمليات التي وضعتها المنظمات الوطنية لوقاية النباتات التي ستقوم بالتدقيق (المنظمات الوطنية لوقاية النباتات المسؤولة عن التدقيق)، وتقييم ما إذا كان النظام أو الإجراء سيحقق نتائج الصحة النباتية المتوقعة.</a:t>
          </a:r>
          <a:endParaRPr lang="en-US" sz="1200" kern="1200" dirty="0">
            <a:solidFill>
              <a:srgbClr val="0070C0"/>
            </a:solidFill>
          </a:endParaRPr>
        </a:p>
      </dsp:txBody>
      <dsp:txXfrm rot="5400000">
        <a:off x="100321" y="188370"/>
        <a:ext cx="7143759" cy="1854434"/>
      </dsp:txXfrm>
    </dsp:sp>
    <dsp:sp modelId="{233CE6F0-9FE8-43D1-9B87-9A9C5EBD7385}">
      <dsp:nvSpPr>
        <dsp:cNvPr id="0" name=""/>
        <dsp:cNvSpPr/>
      </dsp:nvSpPr>
      <dsp:spPr>
        <a:xfrm>
          <a:off x="7244080" y="55"/>
          <a:ext cx="4074795" cy="2231062"/>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ar-MA" sz="1400" kern="1200" dirty="0" smtClean="0"/>
            <a:t>التدقيق في سياق الصحة النباتية</a:t>
          </a:r>
          <a:endParaRPr lang="en-US" sz="1400" kern="1200" dirty="0"/>
        </a:p>
      </dsp:txBody>
      <dsp:txXfrm>
        <a:off x="7352991" y="108966"/>
        <a:ext cx="3856973" cy="2013240"/>
      </dsp:txXfrm>
    </dsp:sp>
    <dsp:sp modelId="{B50BEE17-075F-43D7-8F72-EE0F299237C6}">
      <dsp:nvSpPr>
        <dsp:cNvPr id="0" name=""/>
        <dsp:cNvSpPr/>
      </dsp:nvSpPr>
      <dsp:spPr>
        <a:xfrm rot="16200000">
          <a:off x="2729614" y="-163837"/>
          <a:ext cx="1784850" cy="7244080"/>
        </a:xfrm>
        <a:prstGeom prst="round2Same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247650" tIns="123825" rIns="247650" bIns="123825" numCol="1" spcCol="1270" anchor="ctr" anchorCtr="0">
          <a:noAutofit/>
        </a:bodyPr>
        <a:lstStyle/>
        <a:p>
          <a:pPr marL="114300" lvl="1" indent="-114300" algn="r" defTabSz="533400" rtl="1">
            <a:lnSpc>
              <a:spcPct val="90000"/>
            </a:lnSpc>
            <a:spcBef>
              <a:spcPct val="0"/>
            </a:spcBef>
            <a:spcAft>
              <a:spcPct val="15000"/>
            </a:spcAft>
            <a:buFont typeface="Wingdings" panose="05000000000000000000" pitchFamily="2" charset="2"/>
            <a:buChar char="••"/>
          </a:pPr>
          <a:r>
            <a:rPr lang="ar-MA" sz="1200" kern="1200" baseline="0" dirty="0" smtClean="0">
              <a:solidFill>
                <a:srgbClr val="0070C0"/>
              </a:solidFill>
            </a:rPr>
            <a:t> أي ان أولا ذكر الاعتبارات العامة التي يجب أخذها في الاعتبار لعمليات التدقيق، ثم</a:t>
          </a:r>
          <a:endParaRPr lang="en-US" sz="1200" kern="1200" dirty="0">
            <a:solidFill>
              <a:srgbClr val="0070C0"/>
            </a:solidFill>
          </a:endParaRPr>
        </a:p>
        <a:p>
          <a:pPr marL="114300" lvl="1" indent="-114300" algn="r" defTabSz="533400" rtl="1">
            <a:lnSpc>
              <a:spcPct val="90000"/>
            </a:lnSpc>
            <a:spcBef>
              <a:spcPct val="0"/>
            </a:spcBef>
            <a:spcAft>
              <a:spcPct val="15000"/>
            </a:spcAft>
            <a:buFont typeface="Wingdings" panose="05000000000000000000" pitchFamily="2" charset="2"/>
            <a:buChar char="••"/>
          </a:pPr>
          <a:r>
            <a:rPr lang="ar-MA" sz="1200" kern="1200" baseline="0" dirty="0" smtClean="0">
              <a:solidFill>
                <a:srgbClr val="0070C0"/>
              </a:solidFill>
            </a:rPr>
            <a:t> خطوات عملية التدقيق (الأداء).</a:t>
          </a:r>
          <a:endParaRPr lang="en-US" sz="1200" kern="1200" dirty="0">
            <a:solidFill>
              <a:srgbClr val="0070C0"/>
            </a:solidFill>
          </a:endParaRPr>
        </a:p>
      </dsp:txBody>
      <dsp:txXfrm rot="5400000">
        <a:off x="87129" y="2652906"/>
        <a:ext cx="7156951" cy="1610592"/>
      </dsp:txXfrm>
    </dsp:sp>
    <dsp:sp modelId="{C3164D25-5611-4014-AF50-0261FC63103E}">
      <dsp:nvSpPr>
        <dsp:cNvPr id="0" name=""/>
        <dsp:cNvSpPr/>
      </dsp:nvSpPr>
      <dsp:spPr>
        <a:xfrm>
          <a:off x="7244080" y="2342671"/>
          <a:ext cx="4074795" cy="2231062"/>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ar-MA" sz="1400" kern="1200" baseline="0" dirty="0" smtClean="0"/>
            <a:t>يقترح </a:t>
          </a:r>
          <a:r>
            <a:rPr lang="ar-MA" sz="1400" b="1" kern="1200" baseline="0" dirty="0" smtClean="0"/>
            <a:t>هيكل المسودة </a:t>
          </a:r>
          <a:r>
            <a:rPr lang="ar-MA" sz="1400" kern="1200" baseline="0" dirty="0" smtClean="0"/>
            <a:t>اعطاء أمر من المسائل الأكثر عمومية </a:t>
          </a:r>
          <a:r>
            <a:rPr lang="ar-MA" sz="1400" kern="1200" baseline="0" smtClean="0"/>
            <a:t>إلى المسائل المعينة</a:t>
          </a:r>
          <a:endParaRPr lang="en-US" sz="1400" kern="1200" dirty="0"/>
        </a:p>
      </dsp:txBody>
      <dsp:txXfrm>
        <a:off x="7352991" y="2451582"/>
        <a:ext cx="3856973" cy="20132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5B1BC-6649-4227-B137-C20505F9C5C9}">
      <dsp:nvSpPr>
        <dsp:cNvPr id="0" name=""/>
        <dsp:cNvSpPr/>
      </dsp:nvSpPr>
      <dsp:spPr>
        <a:xfrm rot="16200000">
          <a:off x="2210014" y="-2206352"/>
          <a:ext cx="1915274" cy="6332498"/>
        </a:xfrm>
        <a:prstGeom prst="round2Same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247650" tIns="123825" rIns="247650" bIns="123825" numCol="1" spcCol="1270" anchor="ctr" anchorCtr="0">
          <a:noAutofit/>
        </a:bodyPr>
        <a:lstStyle/>
        <a:p>
          <a:pPr marL="114300" lvl="1" indent="-114300" algn="r" defTabSz="533400" rtl="1">
            <a:lnSpc>
              <a:spcPct val="90000"/>
            </a:lnSpc>
            <a:spcBef>
              <a:spcPct val="0"/>
            </a:spcBef>
            <a:spcAft>
              <a:spcPct val="15000"/>
            </a:spcAft>
            <a:buFont typeface="Wingdings" panose="05000000000000000000" pitchFamily="2" charset="2"/>
            <a:buChar char="••"/>
          </a:pPr>
          <a:r>
            <a:rPr lang="ar-MA" sz="1200" kern="1200" baseline="0" dirty="0" smtClean="0">
              <a:solidFill>
                <a:srgbClr val="0070C0"/>
              </a:solidFill>
              <a:effectLst/>
            </a:rPr>
            <a:t> وقد أدرج هذا النظام في إشارة إلى المعيار 20  (لخطوط التوجيهية لنظام تطبيق لوائح الصحة النباتية على الواردات) بسبب القلق من أن المنظمة الوطنية لوقاية النباتات قد تستخدم بعض الظروف لتبرير إجراء عمليات التدقيق بشكل أكثر تواترا من اللازم داخل أراضي منظمة وطنية أخرى.</a:t>
          </a:r>
          <a:endParaRPr lang="es-CL" sz="1200" kern="1200" dirty="0">
            <a:solidFill>
              <a:srgbClr val="0070C0"/>
            </a:solidFill>
            <a:latin typeface="Arial" panose="020B0604020202020204"/>
            <a:ea typeface="+mn-ea"/>
            <a:cs typeface="+mn-cs"/>
          </a:endParaRPr>
        </a:p>
      </dsp:txBody>
      <dsp:txXfrm rot="5400000">
        <a:off x="94898" y="95756"/>
        <a:ext cx="6239002" cy="1728282"/>
      </dsp:txXfrm>
    </dsp:sp>
    <dsp:sp modelId="{4CA2C562-953C-4E18-B776-4E5DC9DA123D}">
      <dsp:nvSpPr>
        <dsp:cNvPr id="0" name=""/>
        <dsp:cNvSpPr/>
      </dsp:nvSpPr>
      <dsp:spPr>
        <a:xfrm>
          <a:off x="6333901" y="163298"/>
          <a:ext cx="4983571" cy="1593197"/>
        </a:xfrm>
        <a:prstGeom prst="round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22860" rIns="45720" bIns="22860" numCol="1" spcCol="1270" anchor="ctr" anchorCtr="0">
          <a:noAutofit/>
        </a:bodyPr>
        <a:lstStyle/>
        <a:p>
          <a:pPr lvl="0" algn="r" defTabSz="533400" rtl="1">
            <a:lnSpc>
              <a:spcPct val="90000"/>
            </a:lnSpc>
            <a:spcBef>
              <a:spcPct val="0"/>
            </a:spcBef>
            <a:spcAft>
              <a:spcPct val="35000"/>
            </a:spcAft>
          </a:pPr>
          <a:r>
            <a:rPr lang="ar-MA" sz="1200" b="0" kern="1200" baseline="0" dirty="0" smtClean="0">
              <a:effectLst/>
            </a:rPr>
            <a:t>1 - بشأن </a:t>
          </a:r>
          <a:r>
            <a:rPr lang="ar-MA" sz="1200" b="1" kern="1200" baseline="0" dirty="0" smtClean="0">
              <a:effectLst/>
            </a:rPr>
            <a:t>الظروف</a:t>
          </a:r>
          <a:r>
            <a:rPr lang="ar-MA" sz="1200" b="0" kern="1200" baseline="0" dirty="0" smtClean="0">
              <a:effectLst/>
            </a:rPr>
            <a:t> التي قد تحدد أداء عمليات التدقيق ومعايير وإجراءات </a:t>
          </a:r>
          <a:r>
            <a:rPr lang="ar-MA" sz="1200" b="1" kern="1200" baseline="0" dirty="0" smtClean="0">
              <a:effectLst/>
            </a:rPr>
            <a:t>التخطيط </a:t>
          </a:r>
          <a:r>
            <a:rPr lang="ar-MA" sz="1200" b="0" kern="1200" baseline="0" dirty="0" smtClean="0">
              <a:effectLst/>
            </a:rPr>
            <a:t>و</a:t>
          </a:r>
          <a:r>
            <a:rPr lang="ar-MA" sz="1200" b="1" kern="1200" baseline="0" dirty="0" smtClean="0">
              <a:effectLst/>
            </a:rPr>
            <a:t>الإعداد وتنفيذ عمليات </a:t>
          </a:r>
          <a:r>
            <a:rPr lang="ar-MA" sz="1200" b="0" kern="1200" baseline="0" dirty="0" smtClean="0">
              <a:effectLst/>
            </a:rPr>
            <a:t>التدقيق .</a:t>
          </a:r>
          <a:endParaRPr lang="es-CL" sz="1200" kern="1200" dirty="0">
            <a:solidFill>
              <a:srgbClr val="000000">
                <a:hueOff val="0"/>
                <a:satOff val="0"/>
                <a:lumOff val="0"/>
                <a:alphaOff val="0"/>
              </a:srgbClr>
            </a:solidFill>
            <a:latin typeface="Arial" panose="020B0604020202020204"/>
            <a:ea typeface="+mn-ea"/>
            <a:cs typeface="+mn-cs"/>
          </a:endParaRPr>
        </a:p>
      </dsp:txBody>
      <dsp:txXfrm>
        <a:off x="6411674" y="241071"/>
        <a:ext cx="4828025" cy="1437651"/>
      </dsp:txXfrm>
    </dsp:sp>
    <dsp:sp modelId="{E78EE3BD-3900-4FEF-9AFE-8257C6AD6803}">
      <dsp:nvSpPr>
        <dsp:cNvPr id="0" name=""/>
        <dsp:cNvSpPr/>
      </dsp:nvSpPr>
      <dsp:spPr>
        <a:xfrm rot="16200000">
          <a:off x="2654964" y="-473397"/>
          <a:ext cx="1174906" cy="6444105"/>
        </a:xfrm>
        <a:prstGeom prst="round2Same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8100" tIns="19050" rIns="38100" bIns="19050" numCol="1" spcCol="1270" anchor="ctr" anchorCtr="0">
          <a:noAutofit/>
        </a:bodyPr>
        <a:lstStyle/>
        <a:p>
          <a:pPr marL="358775" lvl="1" indent="-85725" algn="r" defTabSz="533400" rtl="1">
            <a:lnSpc>
              <a:spcPct val="90000"/>
            </a:lnSpc>
            <a:spcBef>
              <a:spcPct val="0"/>
            </a:spcBef>
            <a:spcAft>
              <a:spcPct val="15000"/>
            </a:spcAft>
            <a:buFont typeface="Wingdings" panose="05000000000000000000" pitchFamily="2" charset="2"/>
            <a:buChar char="••"/>
          </a:pPr>
          <a:r>
            <a:rPr lang="ar-MA" sz="1200" kern="1200" dirty="0" smtClean="0">
              <a:solidFill>
                <a:srgbClr val="0070C0"/>
              </a:solidFill>
              <a:latin typeface="Arial" panose="020B0604020202020204"/>
              <a:ea typeface="+mn-ea"/>
              <a:cs typeface="+mn-cs"/>
            </a:rPr>
            <a:t>يذكر ان إذن أطراف ثالثة لإجراء عمليات التدقيق نيابة عن المنظمة الوطني </a:t>
          </a:r>
          <a:r>
            <a:rPr lang="ar-MA" sz="1200" kern="1200" baseline="0" dirty="0" smtClean="0">
              <a:solidFill>
                <a:srgbClr val="0070C0"/>
              </a:solidFill>
              <a:effectLst/>
            </a:rPr>
            <a:t>لوقاية النباتات </a:t>
          </a:r>
          <a:r>
            <a:rPr lang="ar-MA" sz="1200" kern="1200" dirty="0" smtClean="0">
              <a:solidFill>
                <a:srgbClr val="0070C0"/>
              </a:solidFill>
              <a:latin typeface="+mn-lt"/>
              <a:ea typeface="+mn-ea"/>
              <a:cs typeface="+mn-cs"/>
            </a:rPr>
            <a:t>لا تزال القائمة في </a:t>
          </a:r>
          <a:r>
            <a:rPr lang="ar-MA" sz="1200" kern="1200" dirty="0" smtClean="0">
              <a:solidFill>
                <a:srgbClr val="0070C0"/>
              </a:solidFill>
              <a:latin typeface="Arial" panose="020B0604020202020204"/>
              <a:ea typeface="+mn-ea"/>
              <a:cs typeface="+mn-cs"/>
            </a:rPr>
            <a:t>هذه المسودة دون الخوض في مزيد من التفاصيل</a:t>
          </a:r>
          <a:endParaRPr lang="en-GB" sz="1200" kern="1200" dirty="0">
            <a:solidFill>
              <a:srgbClr val="0070C0"/>
            </a:solidFill>
          </a:endParaRPr>
        </a:p>
      </dsp:txBody>
      <dsp:txXfrm rot="5400000">
        <a:off x="77719" y="2218556"/>
        <a:ext cx="6386751" cy="1060198"/>
      </dsp:txXfrm>
    </dsp:sp>
    <dsp:sp modelId="{EB4A2C30-E539-4A04-A386-6D535011743F}">
      <dsp:nvSpPr>
        <dsp:cNvPr id="0" name=""/>
        <dsp:cNvSpPr/>
      </dsp:nvSpPr>
      <dsp:spPr>
        <a:xfrm>
          <a:off x="6290652" y="2028476"/>
          <a:ext cx="4870306" cy="1422833"/>
        </a:xfrm>
        <a:prstGeom prst="round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38100" tIns="19050" rIns="38100" bIns="19050" numCol="1" spcCol="1270" anchor="ctr" anchorCtr="0">
          <a:noAutofit/>
        </a:bodyPr>
        <a:lstStyle/>
        <a:p>
          <a:pPr lvl="0" algn="r" defTabSz="533400" rtl="1">
            <a:lnSpc>
              <a:spcPct val="90000"/>
            </a:lnSpc>
            <a:spcBef>
              <a:spcPct val="0"/>
            </a:spcBef>
            <a:spcAft>
              <a:spcPct val="35000"/>
            </a:spcAft>
          </a:pPr>
          <a:r>
            <a:rPr lang="ar-MA" sz="1200" dirty="0" smtClean="0"/>
            <a:t>المعيار 45</a:t>
          </a:r>
          <a:r>
            <a:rPr lang="en-GB" sz="1200" i="1" dirty="0" smtClean="0"/>
            <a:t> </a:t>
          </a:r>
          <a:r>
            <a:rPr lang="ar-MA" sz="1200" i="1" dirty="0" smtClean="0"/>
            <a:t>(</a:t>
          </a:r>
          <a:r>
            <a:rPr lang="ar-MA" sz="1200" dirty="0" smtClean="0"/>
            <a:t> المتطلبات المفروضة على المنظمات الوطنية لوقاية النباتات في حال الترخيص لهيئات لتنفيذ إجراءات للصحة النباتية</a:t>
          </a:r>
          <a:r>
            <a:rPr lang="ar-MA" sz="1200" i="1" dirty="0" smtClean="0"/>
            <a:t>)</a:t>
          </a:r>
        </a:p>
        <a:p>
          <a:pPr lvl="0" algn="r" defTabSz="533400" rtl="1">
            <a:lnSpc>
              <a:spcPct val="90000"/>
            </a:lnSpc>
            <a:spcBef>
              <a:spcPct val="0"/>
            </a:spcBef>
            <a:spcAft>
              <a:spcPct val="35000"/>
            </a:spcAft>
          </a:pPr>
          <a:r>
            <a:rPr lang="ar-MA" sz="1200" i="0" dirty="0" smtClean="0"/>
            <a:t> تم اعتماده خلال الدورة 15 لهيئة تدابير الصحة النباتية</a:t>
          </a:r>
          <a:r>
            <a:rPr lang="en-GB" sz="1200" i="0" dirty="0" smtClean="0"/>
            <a:t>، 2021</a:t>
          </a:r>
          <a:endParaRPr lang="es-CL" sz="1200" i="0" kern="1200" dirty="0">
            <a:solidFill>
              <a:srgbClr val="000000">
                <a:hueOff val="0"/>
                <a:satOff val="0"/>
                <a:lumOff val="0"/>
                <a:alphaOff val="0"/>
              </a:srgbClr>
            </a:solidFill>
            <a:latin typeface="Arial" panose="020B0604020202020204"/>
            <a:ea typeface="+mn-ea"/>
            <a:cs typeface="+mn-cs"/>
          </a:endParaRPr>
        </a:p>
      </dsp:txBody>
      <dsp:txXfrm>
        <a:off x="6360109" y="2097933"/>
        <a:ext cx="4731392" cy="1283919"/>
      </dsp:txXfrm>
    </dsp:sp>
    <dsp:sp modelId="{34D487E8-8E37-46AB-9D68-ACEAC48346C4}">
      <dsp:nvSpPr>
        <dsp:cNvPr id="0" name=""/>
        <dsp:cNvSpPr/>
      </dsp:nvSpPr>
      <dsp:spPr>
        <a:xfrm rot="16200000">
          <a:off x="2823249" y="1001682"/>
          <a:ext cx="942583" cy="6131316"/>
        </a:xfrm>
        <a:prstGeom prst="round2Same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247650" tIns="123825" rIns="247650" bIns="123825" numCol="1" spcCol="1270" anchor="ctr" anchorCtr="0">
          <a:noAutofit/>
        </a:bodyPr>
        <a:lstStyle/>
        <a:p>
          <a:pPr marL="85725" lvl="1" indent="-85725" algn="r" defTabSz="533400" rtl="1">
            <a:lnSpc>
              <a:spcPct val="90000"/>
            </a:lnSpc>
            <a:spcBef>
              <a:spcPct val="0"/>
            </a:spcBef>
            <a:spcAft>
              <a:spcPct val="15000"/>
            </a:spcAft>
            <a:buFont typeface="Wingdings" panose="05000000000000000000" pitchFamily="2" charset="2"/>
            <a:buChar char="••"/>
          </a:pPr>
          <a:r>
            <a:rPr lang="ar-MA" sz="1200" kern="1200" dirty="0" smtClean="0">
              <a:solidFill>
                <a:srgbClr val="0070C0"/>
              </a:solidFill>
            </a:rPr>
            <a:t> أجريت تعديلات على النص بشأن هذه المسألة من أجل الوضوح وتجنب الارتباك</a:t>
          </a:r>
          <a:r>
            <a:rPr lang="en-GB" sz="1200" kern="1200" dirty="0" smtClean="0">
              <a:solidFill>
                <a:srgbClr val="0070C0"/>
              </a:solidFill>
            </a:rPr>
            <a:t>.</a:t>
          </a:r>
          <a:endParaRPr lang="en-US" sz="1400" kern="1200" dirty="0">
            <a:solidFill>
              <a:srgbClr val="0070C0"/>
            </a:solidFill>
          </a:endParaRPr>
        </a:p>
      </dsp:txBody>
      <dsp:txXfrm rot="5400000">
        <a:off x="274896" y="3642062"/>
        <a:ext cx="6085303" cy="850557"/>
      </dsp:txXfrm>
    </dsp:sp>
    <dsp:sp modelId="{C3164D25-5611-4014-AF50-0261FC63103E}">
      <dsp:nvSpPr>
        <dsp:cNvPr id="0" name=""/>
        <dsp:cNvSpPr/>
      </dsp:nvSpPr>
      <dsp:spPr>
        <a:xfrm>
          <a:off x="6302513" y="3543841"/>
          <a:ext cx="4977362" cy="991753"/>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45720" tIns="22860" rIns="45720" bIns="22860" numCol="1" spcCol="1270" anchor="ctr" anchorCtr="0">
          <a:noAutofit/>
        </a:bodyPr>
        <a:lstStyle/>
        <a:p>
          <a:pPr lvl="0" algn="r" defTabSz="533400" rtl="1">
            <a:lnSpc>
              <a:spcPct val="90000"/>
            </a:lnSpc>
            <a:spcBef>
              <a:spcPct val="0"/>
            </a:spcBef>
            <a:spcAft>
              <a:spcPct val="35000"/>
            </a:spcAft>
          </a:pPr>
          <a:r>
            <a:rPr lang="ar-MA" sz="1200" kern="1200" dirty="0" smtClean="0"/>
            <a:t>تتعلق بعض التعليقات بمصطلح "الاستنتاج"، وعلاقته بالمطابقات وعدم التوافق.</a:t>
          </a:r>
          <a:endParaRPr lang="en-US" sz="1200" kern="1200" dirty="0"/>
        </a:p>
      </dsp:txBody>
      <dsp:txXfrm>
        <a:off x="6350926" y="3592254"/>
        <a:ext cx="4880536" cy="8949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F752A9-AB21-445A-821E-0FA22C3B0E14}">
      <dsp:nvSpPr>
        <dsp:cNvPr id="0" name=""/>
        <dsp:cNvSpPr/>
      </dsp:nvSpPr>
      <dsp:spPr>
        <a:xfrm>
          <a:off x="8734451" y="1337013"/>
          <a:ext cx="2484650" cy="2362416"/>
        </a:xfrm>
        <a:prstGeom prst="ellipse">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rtl="1">
            <a:lnSpc>
              <a:spcPct val="90000"/>
            </a:lnSpc>
            <a:spcBef>
              <a:spcPct val="0"/>
            </a:spcBef>
            <a:spcAft>
              <a:spcPct val="35000"/>
            </a:spcAft>
          </a:pPr>
          <a:r>
            <a:rPr lang="ar-MA" sz="1200" kern="1200" baseline="0" dirty="0" smtClean="0"/>
            <a:t>اشارت الأطراف المتعاقدة، المنظمات الإقليمية لوقاية النباتات, والمنظمات المعنية الأخرى</a:t>
          </a:r>
          <a:endParaRPr lang="en-US" sz="1200" kern="1200" dirty="0"/>
        </a:p>
      </dsp:txBody>
      <dsp:txXfrm>
        <a:off x="9098320" y="1682981"/>
        <a:ext cx="1756912" cy="1670480"/>
      </dsp:txXfrm>
    </dsp:sp>
    <dsp:sp modelId="{35940944-0191-409E-B355-31CBA1D673D2}">
      <dsp:nvSpPr>
        <dsp:cNvPr id="0" name=""/>
        <dsp:cNvSpPr/>
      </dsp:nvSpPr>
      <dsp:spPr>
        <a:xfrm rot="13770550">
          <a:off x="6350316" y="1268739"/>
          <a:ext cx="2634645" cy="0"/>
        </a:xfrm>
        <a:custGeom>
          <a:avLst/>
          <a:gdLst/>
          <a:ahLst/>
          <a:cxnLst/>
          <a:rect l="0" t="0" r="0" b="0"/>
          <a:pathLst>
            <a:path>
              <a:moveTo>
                <a:pt x="0" y="0"/>
              </a:moveTo>
              <a:lnTo>
                <a:pt x="2634645" y="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BCB20F-6A9C-4D83-A23A-5C1BF61AC00E}">
      <dsp:nvSpPr>
        <dsp:cNvPr id="0" name=""/>
        <dsp:cNvSpPr/>
      </dsp:nvSpPr>
      <dsp:spPr>
        <a:xfrm>
          <a:off x="5970300" y="266902"/>
          <a:ext cx="841965" cy="0"/>
        </a:xfrm>
        <a:prstGeom prst="line">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0B7AC1-5417-4077-8F9E-19429EC80E36}">
      <dsp:nvSpPr>
        <dsp:cNvPr id="0" name=""/>
        <dsp:cNvSpPr/>
      </dsp:nvSpPr>
      <dsp:spPr>
        <a:xfrm>
          <a:off x="0" y="62238"/>
          <a:ext cx="5970300" cy="409327"/>
        </a:xfrm>
        <a:prstGeom prst="rect">
          <a:avLst/>
        </a:prstGeom>
        <a:noFill/>
        <a:ln w="12700" cap="flat" cmpd="sng" algn="ctr">
          <a:noFill/>
          <a:prstDash val="solid"/>
          <a:miter lim="800000"/>
        </a:ln>
        <a:effectLst/>
        <a:sp3d/>
      </dsp:spPr>
      <dsp:style>
        <a:lnRef idx="2">
          <a:schemeClr val="accent2"/>
        </a:lnRef>
        <a:fillRef idx="1">
          <a:schemeClr val="lt1"/>
        </a:fillRef>
        <a:effectRef idx="0">
          <a:schemeClr val="accent2"/>
        </a:effectRef>
        <a:fontRef idx="minor">
          <a:schemeClr val="dk1"/>
        </a:fontRef>
      </dsp:style>
      <dsp:txBody>
        <a:bodyPr spcFirstLastPara="0" vert="horz" wrap="square" lIns="85344" tIns="85344" rIns="85344" bIns="85344" numCol="1" spcCol="1270" anchor="ctr" anchorCtr="0">
          <a:noAutofit/>
        </a:bodyPr>
        <a:lstStyle/>
        <a:p>
          <a:pPr lvl="0" algn="r" defTabSz="533400" rtl="1">
            <a:lnSpc>
              <a:spcPct val="90000"/>
            </a:lnSpc>
            <a:spcBef>
              <a:spcPct val="0"/>
            </a:spcBef>
            <a:spcAft>
              <a:spcPct val="35000"/>
            </a:spcAft>
            <a:buFont typeface="Courier New" panose="02070309020205020404" pitchFamily="49" charset="0"/>
            <a:buChar char="o"/>
          </a:pPr>
          <a:r>
            <a:rPr lang="ar-MA" sz="1200" kern="1200" dirty="0" smtClean="0"/>
            <a:t> ستكون هناك حاجة لتدريب المدققين</a:t>
          </a:r>
          <a:endParaRPr lang="en-US" sz="1200" kern="1200" dirty="0"/>
        </a:p>
      </dsp:txBody>
      <dsp:txXfrm>
        <a:off x="0" y="62238"/>
        <a:ext cx="5970300" cy="409327"/>
      </dsp:txXfrm>
    </dsp:sp>
    <dsp:sp modelId="{DD9A7C70-2047-40C8-BF55-4F9F51EF98C8}">
      <dsp:nvSpPr>
        <dsp:cNvPr id="0" name=""/>
        <dsp:cNvSpPr/>
      </dsp:nvSpPr>
      <dsp:spPr>
        <a:xfrm rot="13271568">
          <a:off x="6481443" y="1563566"/>
          <a:ext cx="2324476" cy="0"/>
        </a:xfrm>
        <a:custGeom>
          <a:avLst/>
          <a:gdLst/>
          <a:ahLst/>
          <a:cxnLst/>
          <a:rect l="0" t="0" r="0" b="0"/>
          <a:pathLst>
            <a:path>
              <a:moveTo>
                <a:pt x="0" y="0"/>
              </a:moveTo>
              <a:lnTo>
                <a:pt x="2324476" y="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F70ABE-FCE9-4A71-B68B-F299393DA9C5}">
      <dsp:nvSpPr>
        <dsp:cNvPr id="0" name=""/>
        <dsp:cNvSpPr/>
      </dsp:nvSpPr>
      <dsp:spPr>
        <a:xfrm>
          <a:off x="5938922" y="798122"/>
          <a:ext cx="830176" cy="0"/>
        </a:xfrm>
        <a:prstGeom prst="line">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F99618-F69B-4115-B526-1A0D35ABF1ED}">
      <dsp:nvSpPr>
        <dsp:cNvPr id="0" name=""/>
        <dsp:cNvSpPr/>
      </dsp:nvSpPr>
      <dsp:spPr>
        <a:xfrm>
          <a:off x="52213" y="413169"/>
          <a:ext cx="5886709" cy="769905"/>
        </a:xfrm>
        <a:prstGeom prst="rect">
          <a:avLst/>
        </a:prstGeom>
        <a:noFill/>
        <a:ln w="12700" cap="flat" cmpd="sng" algn="ctr">
          <a:noFill/>
          <a:prstDash val="solid"/>
          <a:miter lim="800000"/>
        </a:ln>
        <a:effectLst/>
        <a:sp3d/>
      </dsp:spPr>
      <dsp:style>
        <a:lnRef idx="2">
          <a:schemeClr val="accent2"/>
        </a:lnRef>
        <a:fillRef idx="1">
          <a:schemeClr val="lt1"/>
        </a:fillRef>
        <a:effectRef idx="0">
          <a:schemeClr val="accent2"/>
        </a:effectRef>
        <a:fontRef idx="minor">
          <a:schemeClr val="dk1"/>
        </a:fontRef>
      </dsp:style>
      <dsp:txBody>
        <a:bodyPr spcFirstLastPara="0" vert="horz" wrap="square" lIns="85344" tIns="85344" rIns="85344" bIns="85344" numCol="1" spcCol="1270" anchor="ctr" anchorCtr="0">
          <a:noAutofit/>
        </a:bodyPr>
        <a:lstStyle/>
        <a:p>
          <a:pPr lvl="0" algn="r" defTabSz="533400" rtl="1">
            <a:lnSpc>
              <a:spcPct val="90000"/>
            </a:lnSpc>
            <a:spcBef>
              <a:spcPct val="0"/>
            </a:spcBef>
            <a:spcAft>
              <a:spcPct val="35000"/>
            </a:spcAft>
            <a:buFont typeface="Courier New" panose="02070309020205020404" pitchFamily="49" charset="0"/>
            <a:buChar char="o"/>
          </a:pPr>
          <a:r>
            <a:rPr lang="ar-MA" sz="1200" kern="1200" dirty="0" smtClean="0"/>
            <a:t> اختيار المدقق لضمان الشفافية والنزاهة.</a:t>
          </a:r>
          <a:endParaRPr lang="en-US" sz="1200" kern="1200" dirty="0"/>
        </a:p>
      </dsp:txBody>
      <dsp:txXfrm>
        <a:off x="52213" y="413169"/>
        <a:ext cx="5886709" cy="769905"/>
      </dsp:txXfrm>
    </dsp:sp>
    <dsp:sp modelId="{F70C3996-4F23-4869-8EC6-408948CE7AB5}">
      <dsp:nvSpPr>
        <dsp:cNvPr id="0" name=""/>
        <dsp:cNvSpPr/>
      </dsp:nvSpPr>
      <dsp:spPr>
        <a:xfrm rot="12348150">
          <a:off x="6672247" y="1990863"/>
          <a:ext cx="1942867" cy="0"/>
        </a:xfrm>
        <a:custGeom>
          <a:avLst/>
          <a:gdLst/>
          <a:ahLst/>
          <a:cxnLst/>
          <a:rect l="0" t="0" r="0" b="0"/>
          <a:pathLst>
            <a:path>
              <a:moveTo>
                <a:pt x="0" y="0"/>
              </a:moveTo>
              <a:lnTo>
                <a:pt x="1942867" y="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4B68A3B-DD47-41A3-AC4F-CAD69F6D7F95}">
      <dsp:nvSpPr>
        <dsp:cNvPr id="0" name=""/>
        <dsp:cNvSpPr/>
      </dsp:nvSpPr>
      <dsp:spPr>
        <a:xfrm>
          <a:off x="5938922" y="1568027"/>
          <a:ext cx="830176" cy="0"/>
        </a:xfrm>
        <a:prstGeom prst="line">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1678503-C5E3-452B-9318-332D69346512}">
      <dsp:nvSpPr>
        <dsp:cNvPr id="0" name=""/>
        <dsp:cNvSpPr/>
      </dsp:nvSpPr>
      <dsp:spPr>
        <a:xfrm>
          <a:off x="52213" y="1183074"/>
          <a:ext cx="5886709" cy="769905"/>
        </a:xfrm>
        <a:prstGeom prst="rect">
          <a:avLst/>
        </a:prstGeom>
        <a:noFill/>
        <a:ln w="12700" cap="flat" cmpd="sng" algn="ctr">
          <a:noFill/>
          <a:prstDash val="solid"/>
          <a:miter lim="800000"/>
        </a:ln>
        <a:effectLst/>
        <a:sp3d/>
      </dsp:spPr>
      <dsp:style>
        <a:lnRef idx="2">
          <a:schemeClr val="accent2"/>
        </a:lnRef>
        <a:fillRef idx="1">
          <a:schemeClr val="lt1"/>
        </a:fillRef>
        <a:effectRef idx="0">
          <a:schemeClr val="accent2"/>
        </a:effectRef>
        <a:fontRef idx="minor">
          <a:schemeClr val="dk1"/>
        </a:fontRef>
      </dsp:style>
      <dsp:txBody>
        <a:bodyPr spcFirstLastPara="0" vert="horz" wrap="square" lIns="85344" tIns="85344" rIns="85344" bIns="85344" numCol="1" spcCol="1270" anchor="ctr" anchorCtr="0">
          <a:noAutofit/>
        </a:bodyPr>
        <a:lstStyle/>
        <a:p>
          <a:pPr lvl="0" algn="r" defTabSz="533400" rtl="1">
            <a:lnSpc>
              <a:spcPct val="90000"/>
            </a:lnSpc>
            <a:spcBef>
              <a:spcPct val="0"/>
            </a:spcBef>
            <a:spcAft>
              <a:spcPct val="35000"/>
            </a:spcAft>
            <a:buFont typeface="Courier New" panose="02070309020205020404" pitchFamily="49" charset="0"/>
            <a:buChar char="o"/>
          </a:pPr>
          <a:r>
            <a:rPr lang="ar-MA" sz="1200" kern="1200" dirty="0" smtClean="0"/>
            <a:t> تطوير نماذج لإجراء عمليات التدقيق، مثل قائمة مرجعية.</a:t>
          </a:r>
          <a:endParaRPr lang="en-US" sz="1200" kern="1200" dirty="0"/>
        </a:p>
      </dsp:txBody>
      <dsp:txXfrm>
        <a:off x="52213" y="1183074"/>
        <a:ext cx="5886709" cy="769905"/>
      </dsp:txXfrm>
    </dsp:sp>
    <dsp:sp modelId="{9167689D-EED0-47D8-BD25-3CDEB7B03864}">
      <dsp:nvSpPr>
        <dsp:cNvPr id="0" name=""/>
        <dsp:cNvSpPr/>
      </dsp:nvSpPr>
      <dsp:spPr>
        <a:xfrm rot="11114477">
          <a:off x="6765427" y="2418161"/>
          <a:ext cx="1756507" cy="0"/>
        </a:xfrm>
        <a:custGeom>
          <a:avLst/>
          <a:gdLst/>
          <a:ahLst/>
          <a:cxnLst/>
          <a:rect l="0" t="0" r="0" b="0"/>
          <a:pathLst>
            <a:path>
              <a:moveTo>
                <a:pt x="0" y="0"/>
              </a:moveTo>
              <a:lnTo>
                <a:pt x="1756507" y="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64D253A-F7DC-4638-9CF9-DD6A194C975D}">
      <dsp:nvSpPr>
        <dsp:cNvPr id="0" name=""/>
        <dsp:cNvSpPr/>
      </dsp:nvSpPr>
      <dsp:spPr>
        <a:xfrm>
          <a:off x="5938922" y="2337932"/>
          <a:ext cx="830176" cy="0"/>
        </a:xfrm>
        <a:prstGeom prst="line">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3AF394-1A5C-486A-BCD2-BC88EA5C4C14}">
      <dsp:nvSpPr>
        <dsp:cNvPr id="0" name=""/>
        <dsp:cNvSpPr/>
      </dsp:nvSpPr>
      <dsp:spPr>
        <a:xfrm>
          <a:off x="52213" y="1952980"/>
          <a:ext cx="5886709" cy="769905"/>
        </a:xfrm>
        <a:prstGeom prst="rect">
          <a:avLst/>
        </a:prstGeom>
        <a:noFill/>
        <a:ln w="12700" cap="flat" cmpd="sng" algn="ctr">
          <a:noFill/>
          <a:prstDash val="solid"/>
          <a:miter lim="800000"/>
        </a:ln>
        <a:effectLst/>
        <a:sp3d/>
      </dsp:spPr>
      <dsp:style>
        <a:lnRef idx="2">
          <a:schemeClr val="accent2"/>
        </a:lnRef>
        <a:fillRef idx="1">
          <a:schemeClr val="lt1"/>
        </a:fillRef>
        <a:effectRef idx="0">
          <a:schemeClr val="accent2"/>
        </a:effectRef>
        <a:fontRef idx="minor">
          <a:schemeClr val="dk1"/>
        </a:fontRef>
      </dsp:style>
      <dsp:txBody>
        <a:bodyPr spcFirstLastPara="0" vert="horz" wrap="square" lIns="85344" tIns="85344" rIns="85344" bIns="85344" numCol="1" spcCol="1270" anchor="ctr" anchorCtr="0">
          <a:noAutofit/>
        </a:bodyPr>
        <a:lstStyle/>
        <a:p>
          <a:pPr lvl="0" algn="r" defTabSz="533400" rtl="1">
            <a:lnSpc>
              <a:spcPct val="90000"/>
            </a:lnSpc>
            <a:spcBef>
              <a:spcPct val="0"/>
            </a:spcBef>
            <a:spcAft>
              <a:spcPct val="35000"/>
            </a:spcAft>
            <a:buFont typeface="Courier New" panose="02070309020205020404" pitchFamily="49" charset="0"/>
            <a:buChar char="o"/>
          </a:pPr>
          <a:r>
            <a:rPr lang="ar-MA" sz="1200" kern="1200" dirty="0" smtClean="0"/>
            <a:t> الإطار القانوني أو التنظيمي اللازم لدعم تفويض الكيانات غير المنظمة الوطنية لوقاية النباتات  لإجراء عمليات التدقيق.</a:t>
          </a:r>
          <a:endParaRPr lang="en-US" sz="1200" kern="1200" dirty="0"/>
        </a:p>
      </dsp:txBody>
      <dsp:txXfrm>
        <a:off x="52213" y="1952980"/>
        <a:ext cx="5886709" cy="769905"/>
      </dsp:txXfrm>
    </dsp:sp>
    <dsp:sp modelId="{6E86F659-7EF2-4F47-ADA0-8B64EF53B5C9}">
      <dsp:nvSpPr>
        <dsp:cNvPr id="0" name=""/>
        <dsp:cNvSpPr/>
      </dsp:nvSpPr>
      <dsp:spPr>
        <a:xfrm rot="9798027">
          <a:off x="6730590" y="2845458"/>
          <a:ext cx="1826182" cy="0"/>
        </a:xfrm>
        <a:custGeom>
          <a:avLst/>
          <a:gdLst/>
          <a:ahLst/>
          <a:cxnLst/>
          <a:rect l="0" t="0" r="0" b="0"/>
          <a:pathLst>
            <a:path>
              <a:moveTo>
                <a:pt x="0" y="0"/>
              </a:moveTo>
              <a:lnTo>
                <a:pt x="1826182" y="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0F1B72-3C1E-4CB0-B7B6-7E2713C71B22}">
      <dsp:nvSpPr>
        <dsp:cNvPr id="0" name=""/>
        <dsp:cNvSpPr/>
      </dsp:nvSpPr>
      <dsp:spPr>
        <a:xfrm>
          <a:off x="5938922" y="3107838"/>
          <a:ext cx="830176" cy="0"/>
        </a:xfrm>
        <a:prstGeom prst="line">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C1E84B-95CE-4E5F-8B52-AB8FE6034624}">
      <dsp:nvSpPr>
        <dsp:cNvPr id="0" name=""/>
        <dsp:cNvSpPr/>
      </dsp:nvSpPr>
      <dsp:spPr>
        <a:xfrm>
          <a:off x="52213" y="2722885"/>
          <a:ext cx="5886709" cy="769905"/>
        </a:xfrm>
        <a:prstGeom prst="rect">
          <a:avLst/>
        </a:prstGeom>
        <a:noFill/>
        <a:ln w="12700" cap="flat" cmpd="sng" algn="ctr">
          <a:noFill/>
          <a:prstDash val="solid"/>
          <a:miter lim="800000"/>
        </a:ln>
        <a:effectLst/>
        <a:sp3d/>
      </dsp:spPr>
      <dsp:style>
        <a:lnRef idx="2">
          <a:schemeClr val="accent2"/>
        </a:lnRef>
        <a:fillRef idx="1">
          <a:schemeClr val="lt1"/>
        </a:fillRef>
        <a:effectRef idx="0">
          <a:schemeClr val="accent2"/>
        </a:effectRef>
        <a:fontRef idx="minor">
          <a:schemeClr val="dk1"/>
        </a:fontRef>
      </dsp:style>
      <dsp:txBody>
        <a:bodyPr spcFirstLastPara="0" vert="horz" wrap="square" lIns="85344" tIns="85344" rIns="85344" bIns="85344" numCol="1" spcCol="1270" anchor="ctr" anchorCtr="0">
          <a:noAutofit/>
        </a:bodyPr>
        <a:lstStyle/>
        <a:p>
          <a:pPr lvl="0" algn="r" defTabSz="533400" rtl="1">
            <a:lnSpc>
              <a:spcPct val="90000"/>
            </a:lnSpc>
            <a:spcBef>
              <a:spcPct val="0"/>
            </a:spcBef>
            <a:spcAft>
              <a:spcPct val="35000"/>
            </a:spcAft>
            <a:buFont typeface="Courier New" panose="02070309020205020404" pitchFamily="49" charset="0"/>
            <a:buChar char="o"/>
          </a:pPr>
          <a:r>
            <a:rPr lang="ar-MA" sz="1200" kern="1200" dirty="0" smtClean="0"/>
            <a:t> وينبغي إدراج ووصف العوامل الرئيسية لإطار التدقيق.</a:t>
          </a:r>
          <a:endParaRPr lang="en-US" sz="1200" kern="1200" dirty="0"/>
        </a:p>
      </dsp:txBody>
      <dsp:txXfrm>
        <a:off x="52213" y="2722885"/>
        <a:ext cx="5886709" cy="769905"/>
      </dsp:txXfrm>
    </dsp:sp>
    <dsp:sp modelId="{7F81E04C-0391-48BE-ABDD-3CB88079777A}">
      <dsp:nvSpPr>
        <dsp:cNvPr id="0" name=""/>
        <dsp:cNvSpPr/>
      </dsp:nvSpPr>
      <dsp:spPr>
        <a:xfrm rot="8719599">
          <a:off x="6580242" y="3272756"/>
          <a:ext cx="2126877" cy="0"/>
        </a:xfrm>
        <a:custGeom>
          <a:avLst/>
          <a:gdLst/>
          <a:ahLst/>
          <a:cxnLst/>
          <a:rect l="0" t="0" r="0" b="0"/>
          <a:pathLst>
            <a:path>
              <a:moveTo>
                <a:pt x="0" y="0"/>
              </a:moveTo>
              <a:lnTo>
                <a:pt x="2126877" y="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16995B-1F0C-4499-A09A-5B2099738523}">
      <dsp:nvSpPr>
        <dsp:cNvPr id="0" name=""/>
        <dsp:cNvSpPr/>
      </dsp:nvSpPr>
      <dsp:spPr>
        <a:xfrm>
          <a:off x="5938922" y="3877743"/>
          <a:ext cx="830176" cy="0"/>
        </a:xfrm>
        <a:prstGeom prst="line">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CCD8CC-0F02-45E5-B041-449AF494A6E4}">
      <dsp:nvSpPr>
        <dsp:cNvPr id="0" name=""/>
        <dsp:cNvSpPr/>
      </dsp:nvSpPr>
      <dsp:spPr>
        <a:xfrm>
          <a:off x="52213" y="3492790"/>
          <a:ext cx="5886709" cy="769905"/>
        </a:xfrm>
        <a:prstGeom prst="rect">
          <a:avLst/>
        </a:prstGeom>
        <a:noFill/>
        <a:ln w="12700" cap="flat" cmpd="sng" algn="ctr">
          <a:noFill/>
          <a:prstDash val="solid"/>
          <a:miter lim="800000"/>
        </a:ln>
        <a:effectLst/>
        <a:sp3d/>
      </dsp:spPr>
      <dsp:style>
        <a:lnRef idx="2">
          <a:schemeClr val="accent2"/>
        </a:lnRef>
        <a:fillRef idx="1">
          <a:schemeClr val="lt1"/>
        </a:fillRef>
        <a:effectRef idx="0">
          <a:schemeClr val="accent2"/>
        </a:effectRef>
        <a:fontRef idx="minor">
          <a:schemeClr val="dk1"/>
        </a:fontRef>
      </dsp:style>
      <dsp:txBody>
        <a:bodyPr spcFirstLastPara="0" vert="horz" wrap="square" lIns="85344" tIns="85344" rIns="85344" bIns="85344" numCol="1" spcCol="1270" anchor="ctr" anchorCtr="0">
          <a:noAutofit/>
        </a:bodyPr>
        <a:lstStyle/>
        <a:p>
          <a:pPr lvl="0" algn="r" defTabSz="533400" rtl="1">
            <a:lnSpc>
              <a:spcPct val="90000"/>
            </a:lnSpc>
            <a:spcBef>
              <a:spcPct val="0"/>
            </a:spcBef>
            <a:spcAft>
              <a:spcPct val="35000"/>
            </a:spcAft>
            <a:buFont typeface="Courier New" panose="02070309020205020404" pitchFamily="49" charset="0"/>
            <a:buChar char="o"/>
          </a:pPr>
          <a:r>
            <a:rPr lang="ar-MA" sz="1200" kern="1200" dirty="0" smtClean="0"/>
            <a:t>القيود المالية في إجراء التدقيق. وعادة ما تكون عمليات التدقيق مكلفة. إجراء عمليات التدقيق "عن بعد أو عمليا".</a:t>
          </a:r>
          <a:endParaRPr lang="en-US" sz="1200" kern="1200" dirty="0"/>
        </a:p>
      </dsp:txBody>
      <dsp:txXfrm>
        <a:off x="52213" y="3492790"/>
        <a:ext cx="5886709" cy="769905"/>
      </dsp:txXfrm>
    </dsp:sp>
    <dsp:sp modelId="{95BEF018-328D-47FA-8A9F-AE1174FD9905}">
      <dsp:nvSpPr>
        <dsp:cNvPr id="0" name=""/>
        <dsp:cNvSpPr/>
      </dsp:nvSpPr>
      <dsp:spPr>
        <a:xfrm rot="7962325">
          <a:off x="6354174" y="3700053"/>
          <a:ext cx="2579014" cy="0"/>
        </a:xfrm>
        <a:custGeom>
          <a:avLst/>
          <a:gdLst/>
          <a:ahLst/>
          <a:cxnLst/>
          <a:rect l="0" t="0" r="0" b="0"/>
          <a:pathLst>
            <a:path>
              <a:moveTo>
                <a:pt x="0" y="0"/>
              </a:moveTo>
              <a:lnTo>
                <a:pt x="2579014" y="0"/>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B2FB1E-649B-4398-99CE-A3849F9BA1B3}">
      <dsp:nvSpPr>
        <dsp:cNvPr id="0" name=""/>
        <dsp:cNvSpPr/>
      </dsp:nvSpPr>
      <dsp:spPr>
        <a:xfrm>
          <a:off x="5938922" y="4647648"/>
          <a:ext cx="830176" cy="0"/>
        </a:xfrm>
        <a:prstGeom prst="line">
          <a:avLst/>
        </a:pr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C4DC77-1FB0-4646-A3A0-C8522CD58DE0}">
      <dsp:nvSpPr>
        <dsp:cNvPr id="0" name=""/>
        <dsp:cNvSpPr/>
      </dsp:nvSpPr>
      <dsp:spPr>
        <a:xfrm>
          <a:off x="52213" y="4262696"/>
          <a:ext cx="5886709" cy="769905"/>
        </a:xfrm>
        <a:prstGeom prst="rect">
          <a:avLst/>
        </a:prstGeom>
        <a:noFill/>
        <a:ln w="12700" cap="flat" cmpd="sng" algn="ctr">
          <a:noFill/>
          <a:prstDash val="solid"/>
          <a:miter lim="800000"/>
        </a:ln>
        <a:effectLst/>
        <a:sp3d/>
      </dsp:spPr>
      <dsp:style>
        <a:lnRef idx="2">
          <a:schemeClr val="accent2"/>
        </a:lnRef>
        <a:fillRef idx="1">
          <a:schemeClr val="lt1"/>
        </a:fillRef>
        <a:effectRef idx="0">
          <a:schemeClr val="accent2"/>
        </a:effectRef>
        <a:fontRef idx="minor">
          <a:schemeClr val="dk1"/>
        </a:fontRef>
      </dsp:style>
      <dsp:txBody>
        <a:bodyPr spcFirstLastPara="0" vert="horz" wrap="square" lIns="85344" tIns="85344" rIns="85344" bIns="85344" numCol="1" spcCol="1270" anchor="ctr" anchorCtr="0">
          <a:noAutofit/>
        </a:bodyPr>
        <a:lstStyle/>
        <a:p>
          <a:pPr lvl="0" algn="r" defTabSz="533400" rtl="1">
            <a:lnSpc>
              <a:spcPct val="90000"/>
            </a:lnSpc>
            <a:spcBef>
              <a:spcPct val="0"/>
            </a:spcBef>
            <a:spcAft>
              <a:spcPct val="35000"/>
            </a:spcAft>
          </a:pPr>
          <a:r>
            <a:rPr lang="ar-MA" sz="1200" kern="1200" dirty="0" smtClean="0"/>
            <a:t>إجراء تدقيق بلغة كما هو متفق عليه. وسيكون من المفيد اعداد دليل اللغة.</a:t>
          </a:r>
          <a:endParaRPr lang="en-US" sz="1200" kern="1200" dirty="0"/>
        </a:p>
      </dsp:txBody>
      <dsp:txXfrm>
        <a:off x="52213" y="4262696"/>
        <a:ext cx="5886709" cy="7699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9E518-EBB6-4C37-A28B-A7D99AB3B901}">
      <dsp:nvSpPr>
        <dsp:cNvPr id="0" name=""/>
        <dsp:cNvSpPr/>
      </dsp:nvSpPr>
      <dsp:spPr>
        <a:xfrm>
          <a:off x="0" y="445762"/>
          <a:ext cx="11302998" cy="15309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7238" tIns="562356" rIns="877238" bIns="192024" numCol="1" spcCol="1270" anchor="t" anchorCtr="0">
          <a:noAutofit/>
        </a:bodyPr>
        <a:lstStyle/>
        <a:p>
          <a:pPr marL="228600" lvl="1" indent="-228600" algn="l" defTabSz="1200150" rtl="0">
            <a:lnSpc>
              <a:spcPct val="90000"/>
            </a:lnSpc>
            <a:spcBef>
              <a:spcPct val="0"/>
            </a:spcBef>
            <a:spcAft>
              <a:spcPct val="15000"/>
            </a:spcAft>
            <a:buChar char="••"/>
          </a:pPr>
          <a:r>
            <a:rPr lang="en-US" sz="2700" kern="1200" baseline="0" dirty="0" smtClean="0">
              <a:hlinkClick xmlns:r="http://schemas.openxmlformats.org/officeDocument/2006/relationships" r:id="rId1"/>
            </a:rPr>
            <a:t>https://www.ippc.int/en/core-activities/standards-setting/member-consultation-draft-ispms/</a:t>
          </a:r>
          <a:endParaRPr lang="en-US" sz="2700" kern="1200" dirty="0"/>
        </a:p>
      </dsp:txBody>
      <dsp:txXfrm>
        <a:off x="0" y="445762"/>
        <a:ext cx="11302998" cy="1530900"/>
      </dsp:txXfrm>
    </dsp:sp>
    <dsp:sp modelId="{D435A06E-C5C5-4A69-A66E-5897B561176D}">
      <dsp:nvSpPr>
        <dsp:cNvPr id="0" name=""/>
        <dsp:cNvSpPr/>
      </dsp:nvSpPr>
      <dsp:spPr>
        <a:xfrm>
          <a:off x="2868678" y="47242"/>
          <a:ext cx="7912098" cy="7970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058" tIns="0" rIns="299058" bIns="0" numCol="1" spcCol="1270" anchor="ctr" anchorCtr="0">
          <a:noAutofit/>
        </a:bodyPr>
        <a:lstStyle/>
        <a:p>
          <a:pPr lvl="0" algn="r" defTabSz="800100" rtl="1">
            <a:lnSpc>
              <a:spcPct val="90000"/>
            </a:lnSpc>
            <a:spcBef>
              <a:spcPct val="0"/>
            </a:spcBef>
            <a:spcAft>
              <a:spcPct val="35000"/>
            </a:spcAft>
          </a:pPr>
          <a:r>
            <a:rPr lang="ar-MA" sz="1800" kern="1200" baseline="0" dirty="0" smtClean="0">
              <a:effectLst>
                <a:outerShdw blurRad="38100" dist="38100" dir="2700000" algn="tl">
                  <a:srgbClr val="000000">
                    <a:alpha val="43137"/>
                  </a:srgbClr>
                </a:outerShdw>
              </a:effectLst>
            </a:rPr>
            <a:t>صفحة التشاور (النص الكامل للمعايير) :</a:t>
          </a:r>
          <a:endParaRPr lang="en-US" sz="1800" kern="1200" dirty="0">
            <a:effectLst>
              <a:outerShdw blurRad="38100" dist="38100" dir="2700000" algn="tl">
                <a:srgbClr val="000000">
                  <a:alpha val="43137"/>
                </a:srgbClr>
              </a:outerShdw>
            </a:effectLst>
          </a:endParaRPr>
        </a:p>
      </dsp:txBody>
      <dsp:txXfrm>
        <a:off x="2907586" y="86150"/>
        <a:ext cx="7834282" cy="719224"/>
      </dsp:txXfrm>
    </dsp:sp>
    <dsp:sp modelId="{8D698B80-108B-4A45-939F-A82A5C6FB515}">
      <dsp:nvSpPr>
        <dsp:cNvPr id="0" name=""/>
        <dsp:cNvSpPr/>
      </dsp:nvSpPr>
      <dsp:spPr>
        <a:xfrm>
          <a:off x="0" y="2520982"/>
          <a:ext cx="11302998" cy="1956150"/>
        </a:xfrm>
        <a:prstGeom prst="rect">
          <a:avLst/>
        </a:prstGeom>
        <a:solidFill>
          <a:schemeClr val="lt1">
            <a:alpha val="90000"/>
            <a:hueOff val="0"/>
            <a:satOff val="0"/>
            <a:lumOff val="0"/>
            <a:alphaOff val="0"/>
          </a:schemeClr>
        </a:solidFill>
        <a:ln w="12700" cap="flat" cmpd="sng" algn="ctr">
          <a:solidFill>
            <a:schemeClr val="accent5">
              <a:hueOff val="5313054"/>
              <a:satOff val="-2284"/>
              <a:lumOff val="-10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7238" tIns="562356" rIns="877238" bIns="192024" numCol="1" spcCol="1270" anchor="t" anchorCtr="0">
          <a:noAutofit/>
        </a:bodyPr>
        <a:lstStyle/>
        <a:p>
          <a:pPr marL="228600" lvl="1" indent="-228600" algn="l" defTabSz="1200150" rtl="0">
            <a:lnSpc>
              <a:spcPct val="90000"/>
            </a:lnSpc>
            <a:spcBef>
              <a:spcPct val="0"/>
            </a:spcBef>
            <a:spcAft>
              <a:spcPct val="15000"/>
            </a:spcAft>
            <a:buChar char="••"/>
          </a:pPr>
          <a:r>
            <a:rPr lang="en-US" sz="2700" kern="1200" baseline="0" dirty="0" smtClean="0">
              <a:hlinkClick xmlns:r="http://schemas.openxmlformats.org/officeDocument/2006/relationships" r:id="rId2"/>
            </a:rPr>
            <a:t>https://www.ippc.int/en/publications/87497/</a:t>
          </a:r>
          <a:endParaRPr lang="en-US" sz="2700" kern="1200" dirty="0"/>
        </a:p>
        <a:p>
          <a:pPr marL="228600" lvl="1" indent="-228600" algn="l" defTabSz="1200150" rtl="0">
            <a:lnSpc>
              <a:spcPct val="90000"/>
            </a:lnSpc>
            <a:spcBef>
              <a:spcPct val="0"/>
            </a:spcBef>
            <a:spcAft>
              <a:spcPct val="15000"/>
            </a:spcAft>
            <a:buChar char="••"/>
          </a:pPr>
          <a:r>
            <a:rPr lang="en-US" sz="2700" kern="1200" dirty="0" smtClean="0">
              <a:hlinkClick xmlns:r="http://schemas.openxmlformats.org/officeDocument/2006/relationships" r:id="rId3"/>
            </a:rPr>
            <a:t>https://www.ippc.int/en/core-activities/standards-setting/standards-committee/</a:t>
          </a:r>
          <a:r>
            <a:rPr lang="en-US" sz="2700" kern="1200" dirty="0" smtClean="0"/>
            <a:t> </a:t>
          </a:r>
          <a:endParaRPr lang="en-US" sz="2700" kern="1200" dirty="0"/>
        </a:p>
      </dsp:txBody>
      <dsp:txXfrm>
        <a:off x="0" y="2520982"/>
        <a:ext cx="11302998" cy="1956150"/>
      </dsp:txXfrm>
    </dsp:sp>
    <dsp:sp modelId="{E53AC034-CE47-4606-9314-E7AC14E1FDAA}">
      <dsp:nvSpPr>
        <dsp:cNvPr id="0" name=""/>
        <dsp:cNvSpPr/>
      </dsp:nvSpPr>
      <dsp:spPr>
        <a:xfrm>
          <a:off x="2825749" y="2122462"/>
          <a:ext cx="7912098" cy="797040"/>
        </a:xfrm>
        <a:prstGeom prst="roundRect">
          <a:avLst/>
        </a:prstGeom>
        <a:solidFill>
          <a:schemeClr val="accent5">
            <a:hueOff val="5313054"/>
            <a:satOff val="-2284"/>
            <a:lumOff val="-10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9058" tIns="0" rIns="299058" bIns="0" numCol="1" spcCol="1270" anchor="ctr" anchorCtr="0">
          <a:noAutofit/>
        </a:bodyPr>
        <a:lstStyle/>
        <a:p>
          <a:pPr lvl="0" algn="r" defTabSz="800100" rtl="1">
            <a:lnSpc>
              <a:spcPct val="90000"/>
            </a:lnSpc>
            <a:spcBef>
              <a:spcPct val="0"/>
            </a:spcBef>
            <a:spcAft>
              <a:spcPct val="35000"/>
            </a:spcAft>
          </a:pPr>
          <a:r>
            <a:rPr lang="ar-MA" sz="1800" kern="1200" baseline="0" dirty="0" smtClean="0">
              <a:effectLst>
                <a:outerShdw blurRad="38100" dist="38100" dir="2700000" algn="tl">
                  <a:srgbClr val="000000">
                    <a:alpha val="43137"/>
                  </a:srgbClr>
                </a:outerShdw>
              </a:effectLst>
            </a:rPr>
            <a:t>تقارير اجتماع فريق العمل المخصص لصياغة المعيار واجتماعات لجمة المعايير  </a:t>
          </a:r>
          <a:r>
            <a:rPr lang="en-GB" sz="1800" kern="1200" baseline="0" dirty="0" smtClean="0">
              <a:effectLst>
                <a:outerShdw blurRad="38100" dist="38100" dir="2700000" algn="tl">
                  <a:srgbClr val="000000">
                    <a:alpha val="43137"/>
                  </a:srgbClr>
                </a:outerShdw>
              </a:effectLst>
            </a:rPr>
            <a:t>:</a:t>
          </a:r>
          <a:endParaRPr lang="en-US" sz="1800" kern="1200" dirty="0">
            <a:effectLst>
              <a:outerShdw blurRad="38100" dist="38100" dir="2700000" algn="tl">
                <a:srgbClr val="000000">
                  <a:alpha val="43137"/>
                </a:srgbClr>
              </a:outerShdw>
            </a:effectLst>
          </a:endParaRPr>
        </a:p>
      </dsp:txBody>
      <dsp:txXfrm>
        <a:off x="2864657" y="2161370"/>
        <a:ext cx="7834282" cy="71922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4381" cy="34102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4700" y="0"/>
            <a:ext cx="4304381" cy="341028"/>
          </a:xfrm>
          <a:prstGeom prst="rect">
            <a:avLst/>
          </a:prstGeom>
        </p:spPr>
        <p:txBody>
          <a:bodyPr vert="horz" lIns="91440" tIns="45720" rIns="91440" bIns="45720" rtlCol="0"/>
          <a:lstStyle>
            <a:lvl1pPr algn="r">
              <a:defRPr sz="1200"/>
            </a:lvl1pPr>
          </a:lstStyle>
          <a:p>
            <a:fld id="{349C3301-FBA6-4D31-97D9-BCD2FD7EDC48}" type="datetimeFigureOut">
              <a:rPr lang="en-GB" smtClean="0"/>
              <a:t>02/07/2021</a:t>
            </a:fld>
            <a:endParaRPr lang="en-GB"/>
          </a:p>
        </p:txBody>
      </p:sp>
      <p:sp>
        <p:nvSpPr>
          <p:cNvPr id="4" name="Footer Placeholder 3"/>
          <p:cNvSpPr>
            <a:spLocks noGrp="1"/>
          </p:cNvSpPr>
          <p:nvPr>
            <p:ph type="ftr" sz="quarter" idx="2"/>
          </p:nvPr>
        </p:nvSpPr>
        <p:spPr>
          <a:xfrm>
            <a:off x="1" y="6453472"/>
            <a:ext cx="4304381" cy="34102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4700" y="6453472"/>
            <a:ext cx="4304381" cy="341028"/>
          </a:xfrm>
          <a:prstGeom prst="rect">
            <a:avLst/>
          </a:prstGeom>
        </p:spPr>
        <p:txBody>
          <a:bodyPr vert="horz" lIns="91440" tIns="45720" rIns="91440" bIns="45720" rtlCol="0" anchor="b"/>
          <a:lstStyle>
            <a:lvl1pPr algn="r">
              <a:defRPr sz="1200"/>
            </a:lvl1pPr>
          </a:lstStyle>
          <a:p>
            <a:fld id="{6CD4DACB-0303-4FDD-AF82-44848239193E}" type="slidenum">
              <a:rPr lang="en-GB" smtClean="0"/>
              <a:t>‹N›</a:t>
            </a:fld>
            <a:endParaRPr lang="en-GB"/>
          </a:p>
        </p:txBody>
      </p:sp>
    </p:spTree>
    <p:extLst>
      <p:ext uri="{BB962C8B-B14F-4D97-AF65-F5344CB8AC3E}">
        <p14:creationId xmlns:p14="http://schemas.microsoft.com/office/powerpoint/2010/main" val="22314323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4381" cy="3397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4702" y="0"/>
            <a:ext cx="4304381" cy="339725"/>
          </a:xfrm>
          <a:prstGeom prst="rect">
            <a:avLst/>
          </a:prstGeom>
        </p:spPr>
        <p:txBody>
          <a:bodyPr vert="horz" lIns="91440" tIns="45720" rIns="91440" bIns="45720" rtlCol="0"/>
          <a:lstStyle>
            <a:lvl1pPr algn="r">
              <a:defRPr sz="1200"/>
            </a:lvl1pPr>
          </a:lstStyle>
          <a:p>
            <a:fld id="{C7CBEB2F-6753-475F-B25C-75A91B99AD33}" type="datetimeFigureOut">
              <a:rPr lang="en-GB" smtClean="0"/>
              <a:pPr/>
              <a:t>02/07/2021</a:t>
            </a:fld>
            <a:endParaRPr lang="en-GB"/>
          </a:p>
        </p:txBody>
      </p:sp>
      <p:sp>
        <p:nvSpPr>
          <p:cNvPr id="4" name="Slide Image Placeholder 3"/>
          <p:cNvSpPr>
            <a:spLocks noGrp="1" noRot="1" noChangeAspect="1"/>
          </p:cNvSpPr>
          <p:nvPr>
            <p:ph type="sldImg" idx="2"/>
          </p:nvPr>
        </p:nvSpPr>
        <p:spPr>
          <a:xfrm>
            <a:off x="2700338" y="509588"/>
            <a:ext cx="4530725" cy="25479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3140" y="3227388"/>
            <a:ext cx="7945120" cy="3057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6453687"/>
            <a:ext cx="4304381" cy="3397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4702" y="6453687"/>
            <a:ext cx="4304381" cy="339725"/>
          </a:xfrm>
          <a:prstGeom prst="rect">
            <a:avLst/>
          </a:prstGeom>
        </p:spPr>
        <p:txBody>
          <a:bodyPr vert="horz" lIns="91440" tIns="45720" rIns="91440" bIns="45720" rtlCol="0" anchor="b"/>
          <a:lstStyle>
            <a:lvl1pPr algn="r">
              <a:defRPr sz="1200"/>
            </a:lvl1pPr>
          </a:lstStyle>
          <a:p>
            <a:fld id="{F181C075-0A87-4D04-85DC-C41B8B8D094E}" type="slidenum">
              <a:rPr lang="en-GB" smtClean="0"/>
              <a:pPr/>
              <a:t>‹N›</a:t>
            </a:fld>
            <a:endParaRPr lang="en-GB"/>
          </a:p>
        </p:txBody>
      </p:sp>
    </p:spTree>
    <p:extLst>
      <p:ext uri="{BB962C8B-B14F-4D97-AF65-F5344CB8AC3E}">
        <p14:creationId xmlns:p14="http://schemas.microsoft.com/office/powerpoint/2010/main" val="2016825931"/>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 Standards Committee</a:t>
            </a:r>
          </a:p>
        </p:txBody>
      </p:sp>
      <p:sp>
        <p:nvSpPr>
          <p:cNvPr id="4" name="Slide Number Placeholder 3"/>
          <p:cNvSpPr>
            <a:spLocks noGrp="1"/>
          </p:cNvSpPr>
          <p:nvPr>
            <p:ph type="sldNum" sz="quarter" idx="10"/>
          </p:nvPr>
        </p:nvSpPr>
        <p:spPr/>
        <p:txBody>
          <a:bodyPr/>
          <a:lstStyle/>
          <a:p>
            <a:fld id="{9E492BAE-CBB2-4849-83DB-8D4E8C3851E0}" type="slidenum">
              <a:rPr lang="en-US" smtClean="0"/>
              <a:t>2</a:t>
            </a:fld>
            <a:endParaRPr lang="en-US"/>
          </a:p>
        </p:txBody>
      </p:sp>
    </p:spTree>
    <p:extLst>
      <p:ext uri="{BB962C8B-B14F-4D97-AF65-F5344CB8AC3E}">
        <p14:creationId xmlns:p14="http://schemas.microsoft.com/office/powerpoint/2010/main" val="2772700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EC6BDB-A580-43C2-93AA-25CD6942CD0F}" type="slidenum">
              <a:rPr lang="ru-RU" smtClean="0"/>
              <a:t>7</a:t>
            </a:fld>
            <a:endParaRPr lang="ru-RU"/>
          </a:p>
        </p:txBody>
      </p:sp>
    </p:spTree>
    <p:extLst>
      <p:ext uri="{BB962C8B-B14F-4D97-AF65-F5344CB8AC3E}">
        <p14:creationId xmlns:p14="http://schemas.microsoft.com/office/powerpoint/2010/main" val="285057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tion 2 - photo cover">
    <p:spTree>
      <p:nvGrpSpPr>
        <p:cNvPr id="1" name=""/>
        <p:cNvGrpSpPr/>
        <p:nvPr/>
      </p:nvGrpSpPr>
      <p:grpSpPr>
        <a:xfrm>
          <a:off x="0" y="0"/>
          <a:ext cx="0" cy="0"/>
          <a:chOff x="0" y="0"/>
          <a:chExt cx="0" cy="0"/>
        </a:xfrm>
      </p:grpSpPr>
      <p:sp>
        <p:nvSpPr>
          <p:cNvPr id="12" name="Picture Placeholder 9"/>
          <p:cNvSpPr>
            <a:spLocks noGrp="1"/>
          </p:cNvSpPr>
          <p:nvPr>
            <p:ph type="pic" sz="quarter" idx="10" hasCustomPrompt="1"/>
          </p:nvPr>
        </p:nvSpPr>
        <p:spPr>
          <a:xfrm>
            <a:off x="-1200" y="3810000"/>
            <a:ext cx="12193200" cy="3048000"/>
          </a:xfrm>
          <a:prstGeom prst="rect">
            <a:avLst/>
          </a:prstGeom>
          <a:solidFill>
            <a:schemeClr val="bg1">
              <a:lumMod val="95000"/>
            </a:schemeClr>
          </a:solidFill>
        </p:spPr>
        <p:txBody>
          <a:bodyPr anchor="ctr" anchorCtr="1"/>
          <a:lstStyle>
            <a:lvl1pPr>
              <a:defRPr sz="2000" b="0">
                <a:solidFill>
                  <a:schemeClr val="tx1"/>
                </a:solidFill>
              </a:defRPr>
            </a:lvl1pPr>
          </a:lstStyle>
          <a:p>
            <a:r>
              <a:rPr lang="en-US" dirty="0"/>
              <a:t>Picture</a:t>
            </a:r>
          </a:p>
        </p:txBody>
      </p:sp>
      <p:sp>
        <p:nvSpPr>
          <p:cNvPr id="4" name="Title 1"/>
          <p:cNvSpPr>
            <a:spLocks noGrp="1"/>
          </p:cNvSpPr>
          <p:nvPr>
            <p:ph type="ctrTitle" hasCustomPrompt="1"/>
          </p:nvPr>
        </p:nvSpPr>
        <p:spPr>
          <a:xfrm>
            <a:off x="-1200" y="2057400"/>
            <a:ext cx="12192000" cy="1066800"/>
          </a:xfrm>
          <a:prstGeom prst="rect">
            <a:avLst/>
          </a:prstGeom>
          <a:noFill/>
        </p:spPr>
        <p:txBody>
          <a:bodyPr lIns="1224000" tIns="46800" rIns="1224000" bIns="0" anchor="t" anchorCtr="0"/>
          <a:lstStyle>
            <a:lvl1pPr algn="l">
              <a:defRPr sz="3800">
                <a:solidFill>
                  <a:srgbClr val="00825F"/>
                </a:solidFill>
              </a:defRPr>
            </a:lvl1pPr>
          </a:lstStyle>
          <a:p>
            <a:r>
              <a:rPr lang="en-US" dirty="0"/>
              <a:t>Click to edit Master title style </a:t>
            </a:r>
            <a:br>
              <a:rPr lang="en-US" dirty="0"/>
            </a:br>
            <a:r>
              <a:rPr lang="en-US" dirty="0"/>
              <a:t>Long title in two lines</a:t>
            </a:r>
          </a:p>
        </p:txBody>
      </p:sp>
      <p:sp>
        <p:nvSpPr>
          <p:cNvPr id="5" name="Subtitle 2"/>
          <p:cNvSpPr>
            <a:spLocks noGrp="1"/>
          </p:cNvSpPr>
          <p:nvPr>
            <p:ph type="subTitle" idx="1"/>
          </p:nvPr>
        </p:nvSpPr>
        <p:spPr>
          <a:xfrm>
            <a:off x="-4513" y="3395870"/>
            <a:ext cx="12192000" cy="245913"/>
          </a:xfrm>
          <a:prstGeom prst="rect">
            <a:avLst/>
          </a:prstGeom>
        </p:spPr>
        <p:txBody>
          <a:bodyPr lIns="1224000" tIns="0" rIns="2160000" anchor="t" anchorCtr="0"/>
          <a:lstStyle>
            <a:lvl1pPr marL="0" indent="0" algn="l">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9008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hoto back cover">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0" y="2276872"/>
            <a:ext cx="12192000" cy="2448272"/>
          </a:xfrm>
          <a:prstGeom prst="rect">
            <a:avLst/>
          </a:prstGeom>
        </p:spPr>
        <p:txBody>
          <a:bodyPr lIns="2160000" tIns="46800" rIns="2160000" anchor="t"/>
          <a:lstStyle>
            <a:lvl1pPr algn="ctr">
              <a:defRPr sz="4400" baseline="0">
                <a:solidFill>
                  <a:srgbClr val="00825F"/>
                </a:solidFill>
                <a:latin typeface="Georgia" charset="0"/>
                <a:ea typeface="Georgia" charset="0"/>
                <a:cs typeface="Georgia" charset="0"/>
              </a:defRPr>
            </a:lvl1pPr>
          </a:lstStyle>
          <a:p>
            <a:r>
              <a:rPr lang="en-US" dirty="0"/>
              <a:t>Click to edit </a:t>
            </a:r>
            <a:br>
              <a:rPr lang="en-US" dirty="0"/>
            </a:br>
            <a:r>
              <a:rPr lang="en-US" dirty="0"/>
              <a:t>Thank you</a:t>
            </a:r>
          </a:p>
        </p:txBody>
      </p:sp>
      <p:sp>
        <p:nvSpPr>
          <p:cNvPr id="2" name="Rectangle 1">
            <a:extLst>
              <a:ext uri="{FF2B5EF4-FFF2-40B4-BE49-F238E27FC236}">
                <a16:creationId xmlns:a16="http://schemas.microsoft.com/office/drawing/2014/main" xmlns="" id="{E5861B36-1297-EC44-ABCC-CDB48C29ECD5}"/>
              </a:ext>
            </a:extLst>
          </p:cNvPr>
          <p:cNvSpPr/>
          <p:nvPr userDrawn="1"/>
        </p:nvSpPr>
        <p:spPr>
          <a:xfrm>
            <a:off x="-1200" y="3810000"/>
            <a:ext cx="12192000" cy="3048000"/>
          </a:xfrm>
          <a:prstGeom prst="rect">
            <a:avLst/>
          </a:prstGeom>
          <a:solidFill>
            <a:srgbClr val="0082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697418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tion 2">
    <p:spTree>
      <p:nvGrpSpPr>
        <p:cNvPr id="1" name=""/>
        <p:cNvGrpSpPr/>
        <p:nvPr/>
      </p:nvGrpSpPr>
      <p:grpSpPr>
        <a:xfrm>
          <a:off x="0" y="0"/>
          <a:ext cx="0" cy="0"/>
          <a:chOff x="0" y="0"/>
          <a:chExt cx="0" cy="0"/>
        </a:xfrm>
      </p:grpSpPr>
      <p:sp>
        <p:nvSpPr>
          <p:cNvPr id="17" name="Subtitle 2">
            <a:extLst>
              <a:ext uri="{FF2B5EF4-FFF2-40B4-BE49-F238E27FC236}">
                <a16:creationId xmlns:a16="http://schemas.microsoft.com/office/drawing/2014/main" xmlns="" id="{59165581-3D98-B54C-B922-370C4A15168F}"/>
              </a:ext>
            </a:extLst>
          </p:cNvPr>
          <p:cNvSpPr>
            <a:spLocks noGrp="1"/>
          </p:cNvSpPr>
          <p:nvPr>
            <p:ph type="subTitle" idx="1" hasCustomPrompt="1"/>
          </p:nvPr>
        </p:nvSpPr>
        <p:spPr>
          <a:xfrm>
            <a:off x="0" y="1980000"/>
            <a:ext cx="7104112"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a16="http://schemas.microsoft.com/office/drawing/2014/main" xmlns="" id="{72C484F6-8A17-3C44-9437-D5EC134F6314}"/>
              </a:ext>
            </a:extLst>
          </p:cNvPr>
          <p:cNvSpPr>
            <a:spLocks noGrp="1"/>
          </p:cNvSpPr>
          <p:nvPr>
            <p:ph type="title" hasCustomPrompt="1"/>
          </p:nvPr>
        </p:nvSpPr>
        <p:spPr>
          <a:xfrm>
            <a:off x="-10800" y="1620000"/>
            <a:ext cx="7120246" cy="296840"/>
          </a:xfrm>
          <a:prstGeom prst="rect">
            <a:avLst/>
          </a:prstGeom>
          <a:noFill/>
        </p:spPr>
        <p:txBody>
          <a:bodyPr vert="horz" lIns="540000" tIns="0" rIns="360000" bIns="45720" rtlCol="0" anchor="t" anchorCtr="0">
            <a:noAutofit/>
          </a:bodyPr>
          <a:lstStyle>
            <a:lvl1pPr>
              <a:defRPr sz="2200" b="1">
                <a:solidFill>
                  <a:srgbClr val="00825F"/>
                </a:solidFill>
                <a:latin typeface="+mn-lt"/>
              </a:defRPr>
            </a:lvl1pPr>
          </a:lstStyle>
          <a:p>
            <a:r>
              <a:rPr lang="en-US" dirty="0"/>
              <a:t>Click to edit title</a:t>
            </a:r>
          </a:p>
        </p:txBody>
      </p:sp>
      <p:sp>
        <p:nvSpPr>
          <p:cNvPr id="9" name="Picture Placeholder 9"/>
          <p:cNvSpPr>
            <a:spLocks noGrp="1"/>
          </p:cNvSpPr>
          <p:nvPr>
            <p:ph type="pic" sz="quarter" idx="10" hasCustomPrompt="1"/>
          </p:nvPr>
        </p:nvSpPr>
        <p:spPr>
          <a:xfrm>
            <a:off x="7376179" y="1616933"/>
            <a:ext cx="4320000" cy="2902967"/>
          </a:xfrm>
          <a:prstGeom prst="rect">
            <a:avLst/>
          </a:prstGeom>
          <a:solidFill>
            <a:schemeClr val="bg1">
              <a:lumMod val="95000"/>
            </a:schemeClr>
          </a:solidFill>
        </p:spPr>
        <p:txBody>
          <a:bodyPr anchor="ctr" anchorCtr="1"/>
          <a:lstStyle>
            <a:lvl1pPr>
              <a:defRPr sz="2000">
                <a:solidFill>
                  <a:schemeClr val="tx1"/>
                </a:solidFill>
              </a:defRPr>
            </a:lvl1pPr>
          </a:lstStyle>
          <a:p>
            <a:r>
              <a:rPr lang="en-US"/>
              <a:t>Picture/Figure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Option 2">
    <p:spTree>
      <p:nvGrpSpPr>
        <p:cNvPr id="1" name=""/>
        <p:cNvGrpSpPr/>
        <p:nvPr/>
      </p:nvGrpSpPr>
      <p:grpSpPr>
        <a:xfrm>
          <a:off x="0" y="0"/>
          <a:ext cx="0" cy="0"/>
          <a:chOff x="0" y="0"/>
          <a:chExt cx="0" cy="0"/>
        </a:xfrm>
      </p:grpSpPr>
      <p:sp>
        <p:nvSpPr>
          <p:cNvPr id="44" name="Picture Placeholder 9"/>
          <p:cNvSpPr>
            <a:spLocks noGrp="1"/>
          </p:cNvSpPr>
          <p:nvPr>
            <p:ph type="pic" sz="quarter" idx="10" hasCustomPrompt="1"/>
          </p:nvPr>
        </p:nvSpPr>
        <p:spPr>
          <a:xfrm>
            <a:off x="8256240" y="1620000"/>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dirty="0"/>
              <a:t>Picture</a:t>
            </a:r>
          </a:p>
        </p:txBody>
      </p:sp>
      <p:sp>
        <p:nvSpPr>
          <p:cNvPr id="46" name="Picture Placeholder 9"/>
          <p:cNvSpPr>
            <a:spLocks noGrp="1"/>
          </p:cNvSpPr>
          <p:nvPr>
            <p:ph type="pic" sz="quarter" idx="11" hasCustomPrompt="1"/>
          </p:nvPr>
        </p:nvSpPr>
        <p:spPr>
          <a:xfrm>
            <a:off x="8256240" y="3884359"/>
            <a:ext cx="3384376" cy="1984113"/>
          </a:xfrm>
          <a:prstGeom prst="rect">
            <a:avLst/>
          </a:prstGeom>
          <a:solidFill>
            <a:schemeClr val="bg1">
              <a:lumMod val="95000"/>
            </a:schemeClr>
          </a:solidFill>
        </p:spPr>
        <p:txBody>
          <a:bodyPr anchor="ctr" anchorCtr="1"/>
          <a:lstStyle>
            <a:lvl1pPr>
              <a:defRPr sz="2000">
                <a:solidFill>
                  <a:schemeClr val="tx1"/>
                </a:solidFill>
              </a:defRPr>
            </a:lvl1pPr>
          </a:lstStyle>
          <a:p>
            <a:r>
              <a:rPr lang="en-US" dirty="0"/>
              <a:t>Picture</a:t>
            </a:r>
          </a:p>
        </p:txBody>
      </p:sp>
      <p:sp>
        <p:nvSpPr>
          <p:cNvPr id="17" name="Subtitle 2">
            <a:extLst>
              <a:ext uri="{FF2B5EF4-FFF2-40B4-BE49-F238E27FC236}">
                <a16:creationId xmlns:a16="http://schemas.microsoft.com/office/drawing/2014/main" xmlns="" id="{59165581-3D98-B54C-B922-370C4A15168F}"/>
              </a:ext>
            </a:extLst>
          </p:cNvPr>
          <p:cNvSpPr>
            <a:spLocks noGrp="1"/>
          </p:cNvSpPr>
          <p:nvPr>
            <p:ph type="subTitle" idx="1" hasCustomPrompt="1"/>
          </p:nvPr>
        </p:nvSpPr>
        <p:spPr>
          <a:xfrm>
            <a:off x="0" y="1980000"/>
            <a:ext cx="7968208" cy="4176457"/>
          </a:xfrm>
          <a:prstGeom prst="rect">
            <a:avLst/>
          </a:prstGeom>
        </p:spPr>
        <p:txBody>
          <a:bodyPr lIns="540000" tIns="0" rIns="360000" anchor="t" anchorCtr="0"/>
          <a:lstStyle>
            <a:lvl1pPr marL="0" indent="0" algn="l">
              <a:buNone/>
              <a:defRPr sz="2000"/>
            </a:lvl1pPr>
            <a:lvl2pPr marL="180000" indent="-180000" algn="l">
              <a:buClr>
                <a:srgbClr val="5792C9"/>
              </a:buClr>
              <a:buFont typeface="Wingdings" charset="2"/>
              <a:buChar char="§"/>
              <a:defRPr sz="2000"/>
            </a:lvl2pPr>
            <a:lvl3pPr marL="360000" indent="-180000" algn="l">
              <a:buClr>
                <a:srgbClr val="5792C9"/>
              </a:buClr>
              <a:buSzPct val="110000"/>
              <a:buFont typeface="Arial" charset="0"/>
              <a:buChar char="•"/>
              <a:defRPr sz="2000"/>
            </a:lvl3pPr>
            <a:lvl4pPr marL="576000" indent="-216000" algn="l">
              <a:buClr>
                <a:srgbClr val="5792C9"/>
              </a:buClr>
              <a:buFont typeface=".AppleSystemUIFont" charset="-120"/>
              <a:buChar char="–"/>
              <a:defRPr sz="2000"/>
            </a:lvl4pPr>
            <a:lvl5pPr marL="792000" indent="-216000" algn="l">
              <a:buFont typeface=".AppleSystemUIFont" charset="-120"/>
              <a:buChar char="–"/>
              <a:defRPr sz="2000"/>
            </a:lvl5pPr>
            <a:lvl6pPr marL="1044000" indent="-216000" algn="l">
              <a:buClr>
                <a:schemeClr val="bg2">
                  <a:lumMod val="50000"/>
                </a:schemeClr>
              </a:buClr>
              <a:buFont typeface=".AppleSystemUIFont" charset="-120"/>
              <a:buChar char="–"/>
              <a:defRPr sz="2000">
                <a:solidFill>
                  <a:schemeClr val="bg2">
                    <a:lumMod val="50000"/>
                  </a:schemeClr>
                </a:solidFill>
              </a:defRPr>
            </a:lvl6pPr>
            <a:lvl7pPr marL="2743200" indent="0" algn="ctr">
              <a:buNone/>
              <a:defRPr sz="1600"/>
            </a:lvl7pPr>
            <a:lvl8pPr marL="3200400" indent="0" algn="ctr">
              <a:buNone/>
              <a:defRPr sz="1600"/>
            </a:lvl8pPr>
            <a:lvl9pPr marL="3657600" indent="0" algn="ctr">
              <a:buNone/>
              <a:defRPr sz="1600"/>
            </a:lvl9pPr>
          </a:lstStyle>
          <a:p>
            <a:pPr lvl="1"/>
            <a:r>
              <a:rPr lang="en-US" dirty="0"/>
              <a:t>Click to edit txt</a:t>
            </a:r>
          </a:p>
          <a:p>
            <a:pPr lvl="2"/>
            <a:r>
              <a:rPr lang="en-US" dirty="0"/>
              <a:t>List 2</a:t>
            </a:r>
          </a:p>
          <a:p>
            <a:pPr lvl="3"/>
            <a:r>
              <a:rPr lang="en-US" dirty="0"/>
              <a:t>List 3</a:t>
            </a:r>
          </a:p>
          <a:p>
            <a:pPr lvl="4"/>
            <a:r>
              <a:rPr lang="en-US" dirty="0"/>
              <a:t>List 4</a:t>
            </a:r>
          </a:p>
          <a:p>
            <a:pPr lvl="5"/>
            <a:r>
              <a:rPr lang="en-US" dirty="0"/>
              <a:t>List 5</a:t>
            </a:r>
          </a:p>
        </p:txBody>
      </p:sp>
      <p:sp>
        <p:nvSpPr>
          <p:cNvPr id="20" name="Title Placeholder 1">
            <a:extLst>
              <a:ext uri="{FF2B5EF4-FFF2-40B4-BE49-F238E27FC236}">
                <a16:creationId xmlns:a16="http://schemas.microsoft.com/office/drawing/2014/main" xmlns="" id="{72C484F6-8A17-3C44-9437-D5EC134F6314}"/>
              </a:ext>
            </a:extLst>
          </p:cNvPr>
          <p:cNvSpPr>
            <a:spLocks noGrp="1"/>
          </p:cNvSpPr>
          <p:nvPr>
            <p:ph type="title" hasCustomPrompt="1"/>
          </p:nvPr>
        </p:nvSpPr>
        <p:spPr>
          <a:xfrm>
            <a:off x="-10800" y="1620000"/>
            <a:ext cx="7986304" cy="296840"/>
          </a:xfrm>
          <a:prstGeom prst="rect">
            <a:avLst/>
          </a:prstGeom>
          <a:noFill/>
        </p:spPr>
        <p:txBody>
          <a:bodyPr vert="horz" lIns="540000" tIns="0" rIns="360000" bIns="45720" rtlCol="0" anchor="t" anchorCtr="0">
            <a:noAutofit/>
          </a:bodyPr>
          <a:lstStyle>
            <a:lvl1pPr>
              <a:defRPr sz="2200" b="1">
                <a:solidFill>
                  <a:srgbClr val="00825F"/>
                </a:solidFill>
                <a:latin typeface="+mn-lt"/>
              </a:defRPr>
            </a:lvl1pPr>
          </a:lstStyle>
          <a:p>
            <a:r>
              <a:rPr lang="en-US" dirty="0"/>
              <a:t>Click to edit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3">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xmlns="" id="{EA26912F-EE60-0E4E-8A8F-95B31547CC81}"/>
              </a:ext>
            </a:extLst>
          </p:cNvPr>
          <p:cNvSpPr>
            <a:spLocks noGrp="1"/>
          </p:cNvSpPr>
          <p:nvPr>
            <p:ph type="subTitle" idx="1" hasCustomPrompt="1"/>
          </p:nvPr>
        </p:nvSpPr>
        <p:spPr>
          <a:xfrm>
            <a:off x="-1" y="1980000"/>
            <a:ext cx="12192001" cy="4113296"/>
          </a:xfrm>
          <a:prstGeom prst="rect">
            <a:avLst/>
          </a:prstGeom>
        </p:spPr>
        <p:txBody>
          <a:bodyPr lIns="540000" tIns="0" rIns="540000" bIns="360000" numCol="2" spcCol="720000" anchor="t" anchorCtr="0"/>
          <a:lstStyle>
            <a:lvl1pPr marL="162000" indent="-180000" algn="l">
              <a:buClr>
                <a:srgbClr val="5792C9"/>
              </a:buClr>
              <a:buFont typeface="Wingdings" charset="2"/>
              <a:buChar char="§"/>
              <a:defRPr sz="2000">
                <a:solidFill>
                  <a:schemeClr val="tx1"/>
                </a:solidFill>
                <a:latin typeface="Calibri" charset="0"/>
                <a:ea typeface="Calibri" charset="0"/>
                <a:cs typeface="Calibri" charset="0"/>
              </a:defRPr>
            </a:lvl1pPr>
            <a:lvl2pPr marL="432000" indent="-180000" algn="l">
              <a:buClr>
                <a:srgbClr val="5792C9"/>
              </a:buClr>
              <a:buSzPct val="110000"/>
              <a:buFont typeface="Arial" charset="0"/>
              <a:buChar char="•"/>
              <a:defRPr sz="2000">
                <a:solidFill>
                  <a:schemeClr val="tx1"/>
                </a:solidFill>
                <a:latin typeface="Calibri" charset="0"/>
                <a:ea typeface="Calibri" charset="0"/>
                <a:cs typeface="Calibri" charset="0"/>
              </a:defRPr>
            </a:lvl2pPr>
            <a:lvl3pPr marL="684000" indent="-216000" algn="l">
              <a:buClr>
                <a:srgbClr val="5792C9"/>
              </a:buClr>
              <a:buFont typeface=".AppleSystemUIFont" charset="-120"/>
              <a:buChar char="–"/>
              <a:defRPr sz="2000"/>
            </a:lvl3pPr>
            <a:lvl4pPr marL="936000" indent="-216000" algn="l">
              <a:buFont typeface=".AppleSystemUIFont" charset="-120"/>
              <a:buChar char="–"/>
              <a:defRPr sz="2000"/>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Txt 2 columns</a:t>
            </a:r>
          </a:p>
          <a:p>
            <a:pPr lvl="1"/>
            <a:r>
              <a:rPr lang="en-US" dirty="0"/>
              <a:t>List 2</a:t>
            </a:r>
          </a:p>
          <a:p>
            <a:pPr lvl="2"/>
            <a:r>
              <a:rPr lang="en-US" dirty="0"/>
              <a:t>List 3</a:t>
            </a:r>
          </a:p>
          <a:p>
            <a:pPr lvl="3"/>
            <a:r>
              <a:rPr lang="en-US" dirty="0"/>
              <a:t>List 4</a:t>
            </a:r>
          </a:p>
          <a:p>
            <a:pPr lvl="4"/>
            <a:r>
              <a:rPr lang="en-US" dirty="0"/>
              <a:t>List 5</a:t>
            </a:r>
            <a:endParaRPr lang="it-IT" dirty="0"/>
          </a:p>
        </p:txBody>
      </p:sp>
      <p:sp>
        <p:nvSpPr>
          <p:cNvPr id="11" name="Title Placeholder 1">
            <a:extLst>
              <a:ext uri="{FF2B5EF4-FFF2-40B4-BE49-F238E27FC236}">
                <a16:creationId xmlns:a16="http://schemas.microsoft.com/office/drawing/2014/main" xmlns="" id="{B3766441-E5F4-154E-B3C0-A66B6AA9E9B6}"/>
              </a:ext>
            </a:extLst>
          </p:cNvPr>
          <p:cNvSpPr>
            <a:spLocks noGrp="1"/>
          </p:cNvSpPr>
          <p:nvPr>
            <p:ph type="title" hasCustomPrompt="1"/>
          </p:nvPr>
        </p:nvSpPr>
        <p:spPr>
          <a:xfrm>
            <a:off x="-12537" y="1620000"/>
            <a:ext cx="12204522" cy="360040"/>
          </a:xfrm>
          <a:prstGeom prst="rect">
            <a:avLst/>
          </a:prstGeom>
          <a:noFill/>
        </p:spPr>
        <p:txBody>
          <a:bodyPr vert="horz" lIns="540000" tIns="0" rIns="2880000" bIns="45720" rtlCol="0" anchor="t" anchorCtr="0">
            <a:noAutofit/>
          </a:bodyPr>
          <a:lstStyle>
            <a:lvl1pPr>
              <a:defRPr sz="2200" b="1">
                <a:solidFill>
                  <a:srgbClr val="00825F"/>
                </a:solidFill>
                <a:latin typeface="+mn-lt"/>
              </a:defRPr>
            </a:lvl1pPr>
          </a:lstStyle>
          <a:p>
            <a:r>
              <a:rPr lang="en-US" dirty="0"/>
              <a:t>Click to edit title</a:t>
            </a:r>
          </a:p>
        </p:txBody>
      </p:sp>
    </p:spTree>
    <p:extLst>
      <p:ext uri="{BB962C8B-B14F-4D97-AF65-F5344CB8AC3E}">
        <p14:creationId xmlns:p14="http://schemas.microsoft.com/office/powerpoint/2010/main" val="153816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tion 4">
    <p:spTree>
      <p:nvGrpSpPr>
        <p:cNvPr id="1" name=""/>
        <p:cNvGrpSpPr/>
        <p:nvPr/>
      </p:nvGrpSpPr>
      <p:grpSpPr>
        <a:xfrm>
          <a:off x="0" y="0"/>
          <a:ext cx="0" cy="0"/>
          <a:chOff x="0" y="0"/>
          <a:chExt cx="0" cy="0"/>
        </a:xfrm>
      </p:grpSpPr>
      <p:sp>
        <p:nvSpPr>
          <p:cNvPr id="16" name="Title Placeholder 1"/>
          <p:cNvSpPr>
            <a:spLocks noGrp="1"/>
          </p:cNvSpPr>
          <p:nvPr>
            <p:ph type="title" hasCustomPrompt="1"/>
          </p:nvPr>
        </p:nvSpPr>
        <p:spPr>
          <a:xfrm>
            <a:off x="8030729" y="1620000"/>
            <a:ext cx="3681895" cy="4473296"/>
          </a:xfrm>
          <a:prstGeom prst="rect">
            <a:avLst/>
          </a:prstGeom>
          <a:solidFill>
            <a:srgbClr val="92D050">
              <a:alpha val="21000"/>
            </a:srgbClr>
          </a:solidFill>
        </p:spPr>
        <p:txBody>
          <a:bodyPr vert="horz" lIns="180000" tIns="180000" rIns="180000" bIns="180000" rtlCol="0" anchor="t" anchorCtr="0">
            <a:normAutofit/>
          </a:bodyPr>
          <a:lstStyle>
            <a:lvl1pPr>
              <a:defRPr sz="1800" b="1" baseline="0">
                <a:solidFill>
                  <a:schemeClr val="tx1"/>
                </a:solidFill>
                <a:latin typeface="Calibri" charset="0"/>
                <a:ea typeface="Calibri" charset="0"/>
                <a:cs typeface="Calibri" charset="0"/>
              </a:defRPr>
            </a:lvl1pPr>
          </a:lstStyle>
          <a:p>
            <a:r>
              <a:rPr lang="en-US" dirty="0"/>
              <a:t>Click to edit txt</a:t>
            </a:r>
            <a:br>
              <a:rPr lang="en-US" dirty="0"/>
            </a:br>
            <a:endParaRPr lang="en-US" dirty="0"/>
          </a:p>
        </p:txBody>
      </p:sp>
      <p:sp>
        <p:nvSpPr>
          <p:cNvPr id="20" name="Subtitle 2">
            <a:extLst>
              <a:ext uri="{FF2B5EF4-FFF2-40B4-BE49-F238E27FC236}">
                <a16:creationId xmlns:a16="http://schemas.microsoft.com/office/drawing/2014/main" xmlns="" id="{623DA365-03D8-D643-90D3-767234578272}"/>
              </a:ext>
            </a:extLst>
          </p:cNvPr>
          <p:cNvSpPr>
            <a:spLocks noGrp="1"/>
          </p:cNvSpPr>
          <p:nvPr>
            <p:ph type="subTitle" idx="1" hasCustomPrompt="1"/>
          </p:nvPr>
        </p:nvSpPr>
        <p:spPr>
          <a:xfrm>
            <a:off x="0" y="1620000"/>
            <a:ext cx="7680176" cy="4473296"/>
          </a:xfrm>
          <a:prstGeom prst="rect">
            <a:avLst/>
          </a:prstGeom>
        </p:spPr>
        <p:txBody>
          <a:bodyPr lIns="540000" tIns="0" rIns="360000" anchor="t" anchorCtr="0"/>
          <a:lstStyle>
            <a:lvl1pPr marL="162000" indent="-180000" algn="l">
              <a:buClr>
                <a:srgbClr val="5792C9"/>
              </a:buClr>
              <a:buFont typeface="Wingdings" charset="2"/>
              <a:buChar char="§"/>
              <a:defRPr sz="2000" baseline="0">
                <a:latin typeface="Calibri" charset="0"/>
                <a:ea typeface="Calibri" charset="0"/>
                <a:cs typeface="Calibri" charset="0"/>
              </a:defRPr>
            </a:lvl1pPr>
            <a:lvl2pPr marL="432000" indent="-180000" algn="l">
              <a:buClr>
                <a:srgbClr val="5792C9"/>
              </a:buClr>
              <a:buSzPct val="110000"/>
              <a:buFont typeface="Arial" charset="0"/>
              <a:buChar char="•"/>
              <a:defRPr sz="2000"/>
            </a:lvl2pPr>
            <a:lvl3pPr marL="684000" indent="-216000" algn="l">
              <a:buClr>
                <a:srgbClr val="5792C9"/>
              </a:buClr>
              <a:buFont typeface=".AppleSystemUIFont" charset="-120"/>
              <a:buChar char="–"/>
              <a:defRPr sz="2000">
                <a:latin typeface="Calibri" charset="0"/>
                <a:ea typeface="Calibri" charset="0"/>
                <a:cs typeface="Calibri" charset="0"/>
              </a:defRPr>
            </a:lvl3pPr>
            <a:lvl4pPr marL="936000" indent="-216000" algn="l">
              <a:buFont typeface=".AppleSystemUIFont" charset="-120"/>
              <a:buChar char="–"/>
              <a:defRPr sz="2000">
                <a:latin typeface="Calibri" charset="0"/>
                <a:ea typeface="Calibri" charset="0"/>
                <a:cs typeface="Calibri" charset="0"/>
              </a:defRPr>
            </a:lvl4pPr>
            <a:lvl5pPr marL="1188000" indent="-216000" algn="l">
              <a:buClr>
                <a:schemeClr val="bg2">
                  <a:lumMod val="50000"/>
                </a:schemeClr>
              </a:buClr>
              <a:buFont typeface=".AppleSystemUIFont" charset="-120"/>
              <a:buChar char="–"/>
              <a:defRPr sz="2000">
                <a:solidFill>
                  <a:schemeClr val="bg2">
                    <a:lumMod val="50000"/>
                  </a:schemeClr>
                </a:solidFill>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edit txt</a:t>
            </a:r>
          </a:p>
          <a:p>
            <a:pPr lvl="1"/>
            <a:r>
              <a:rPr lang="en-US" dirty="0"/>
              <a:t>List 2</a:t>
            </a:r>
          </a:p>
          <a:p>
            <a:pPr lvl="2"/>
            <a:r>
              <a:rPr lang="en-US" dirty="0"/>
              <a:t>List 3</a:t>
            </a:r>
          </a:p>
          <a:p>
            <a:pPr lvl="3"/>
            <a:r>
              <a:rPr lang="en-US" dirty="0"/>
              <a:t>List 4</a:t>
            </a:r>
          </a:p>
          <a:p>
            <a:pPr lvl="4"/>
            <a:r>
              <a:rPr lang="en-US" dirty="0"/>
              <a:t>List 5</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9637" y="2638708"/>
            <a:ext cx="10363200" cy="960107"/>
          </a:xfrm>
          <a:prstGeom prst="rect">
            <a:avLst/>
          </a:prstGeom>
        </p:spPr>
        <p:txBody>
          <a:bodyPr/>
          <a:lstStyle>
            <a:lvl1pPr algn="l">
              <a:defRPr/>
            </a:lvl1pPr>
          </a:lstStyle>
          <a:p>
            <a:r>
              <a:rPr lang="en-US" dirty="0"/>
              <a:t>Click to edit Master title style</a:t>
            </a:r>
          </a:p>
        </p:txBody>
      </p:sp>
      <p:sp>
        <p:nvSpPr>
          <p:cNvPr id="3" name="Subtitle 2"/>
          <p:cNvSpPr>
            <a:spLocks noGrp="1"/>
          </p:cNvSpPr>
          <p:nvPr>
            <p:ph type="subTitle" idx="1"/>
          </p:nvPr>
        </p:nvSpPr>
        <p:spPr>
          <a:xfrm>
            <a:off x="435358" y="3599800"/>
            <a:ext cx="10308118" cy="1752600"/>
          </a:xfrm>
          <a:prstGeom prst="rect">
            <a:avLst/>
          </a:prstGeom>
        </p:spPr>
        <p:txBody>
          <a:bodyPr/>
          <a:lstStyle>
            <a:lvl1pPr marL="0" indent="0" algn="l">
              <a:buNone/>
              <a:defRPr>
                <a:solidFill>
                  <a:schemeClr val="tx1">
                    <a:tint val="75000"/>
                  </a:schemeClr>
                </a:solidFill>
              </a:defRPr>
            </a:lvl1pPr>
            <a:lvl2pPr marL="519012" indent="0" algn="ctr">
              <a:buNone/>
              <a:defRPr>
                <a:solidFill>
                  <a:schemeClr val="tx1">
                    <a:tint val="75000"/>
                  </a:schemeClr>
                </a:solidFill>
              </a:defRPr>
            </a:lvl2pPr>
            <a:lvl3pPr marL="1038024" indent="0" algn="ctr">
              <a:buNone/>
              <a:defRPr>
                <a:solidFill>
                  <a:schemeClr val="tx1">
                    <a:tint val="75000"/>
                  </a:schemeClr>
                </a:solidFill>
              </a:defRPr>
            </a:lvl3pPr>
            <a:lvl4pPr marL="1557036" indent="0" algn="ctr">
              <a:buNone/>
              <a:defRPr>
                <a:solidFill>
                  <a:schemeClr val="tx1">
                    <a:tint val="75000"/>
                  </a:schemeClr>
                </a:solidFill>
              </a:defRPr>
            </a:lvl4pPr>
            <a:lvl5pPr marL="2076047" indent="0" algn="ctr">
              <a:buNone/>
              <a:defRPr>
                <a:solidFill>
                  <a:schemeClr val="tx1">
                    <a:tint val="75000"/>
                  </a:schemeClr>
                </a:solidFill>
              </a:defRPr>
            </a:lvl5pPr>
            <a:lvl6pPr marL="2595059" indent="0" algn="ctr">
              <a:buNone/>
              <a:defRPr>
                <a:solidFill>
                  <a:schemeClr val="tx1">
                    <a:tint val="75000"/>
                  </a:schemeClr>
                </a:solidFill>
              </a:defRPr>
            </a:lvl6pPr>
            <a:lvl7pPr marL="3114071" indent="0" algn="ctr">
              <a:buNone/>
              <a:defRPr>
                <a:solidFill>
                  <a:schemeClr val="tx1">
                    <a:tint val="75000"/>
                  </a:schemeClr>
                </a:solidFill>
              </a:defRPr>
            </a:lvl7pPr>
            <a:lvl8pPr marL="3633083" indent="0" algn="ctr">
              <a:buNone/>
              <a:defRPr>
                <a:solidFill>
                  <a:schemeClr val="tx1">
                    <a:tint val="75000"/>
                  </a:schemeClr>
                </a:solidFill>
              </a:defRPr>
            </a:lvl8pPr>
            <a:lvl9pPr marL="4152095"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58054383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9898" y="1036993"/>
            <a:ext cx="10506350" cy="1143000"/>
          </a:xfrm>
          <a:prstGeom prst="rect">
            <a:avLst/>
          </a:prstGeo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61966" y="2362558"/>
            <a:ext cx="10454285" cy="3466710"/>
          </a:xfrm>
          <a:prstGeom prst="rect">
            <a:avLst/>
          </a:prstGeom>
        </p:spPr>
        <p:txBody>
          <a:bodyPr/>
          <a:lstStyle>
            <a:lvl1pPr>
              <a:defRPr sz="2903" baseline="0"/>
            </a:lvl1pPr>
            <a:lvl2pPr>
              <a:defRPr sz="2613" baseline="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234587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emf"/><Relationship Id="rId4" Type="http://schemas.openxmlformats.org/officeDocument/2006/relationships/slideLayout" Target="../slideLayouts/slideLayout6.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3352" y="233708"/>
            <a:ext cx="4176465" cy="963044"/>
          </a:xfrm>
          <a:prstGeom prst="rect">
            <a:avLst/>
          </a:prstGeom>
        </p:spPr>
      </p:pic>
      <p:pic>
        <p:nvPicPr>
          <p:cNvPr id="7" name="Immagine 6">
            <a:extLst>
              <a:ext uri="{FF2B5EF4-FFF2-40B4-BE49-F238E27FC236}">
                <a16:creationId xmlns:a16="http://schemas.microsoft.com/office/drawing/2014/main" xmlns="" id="{F5941514-6A3A-7E4E-8480-6FB87E586C6C}"/>
              </a:ext>
            </a:extLst>
          </p:cNvPr>
          <p:cNvPicPr>
            <a:picLocks noChangeAspect="1"/>
          </p:cNvPicPr>
          <p:nvPr userDrawn="1"/>
        </p:nvPicPr>
        <p:blipFill rotWithShape="1">
          <a:blip r:embed="rId5"/>
          <a:srcRect r="29216"/>
          <a:stretch/>
        </p:blipFill>
        <p:spPr>
          <a:xfrm>
            <a:off x="615797" y="432546"/>
            <a:ext cx="2660803" cy="710454"/>
          </a:xfrm>
          <a:prstGeom prst="rect">
            <a:avLst/>
          </a:prstGeom>
        </p:spPr>
      </p:pic>
      <p:pic>
        <p:nvPicPr>
          <p:cNvPr id="5" name="Picture 4">
            <a:extLst>
              <a:ext uri="{FF2B5EF4-FFF2-40B4-BE49-F238E27FC236}">
                <a16:creationId xmlns:a16="http://schemas.microsoft.com/office/drawing/2014/main" xmlns="" id="{24D43C4A-D199-2340-A53A-D845A4878334}"/>
              </a:ext>
            </a:extLst>
          </p:cNvPr>
          <p:cNvPicPr>
            <a:picLocks noChangeAspect="1"/>
          </p:cNvPicPr>
          <p:nvPr userDrawn="1"/>
        </p:nvPicPr>
        <p:blipFill>
          <a:blip r:embed="rId6"/>
          <a:stretch>
            <a:fillRect/>
          </a:stretch>
        </p:blipFill>
        <p:spPr>
          <a:xfrm>
            <a:off x="9011558" y="449606"/>
            <a:ext cx="2564645" cy="656427"/>
          </a:xfrm>
          <a:prstGeom prst="rect">
            <a:avLst/>
          </a:prstGeom>
        </p:spPr>
      </p:pic>
      <p:sp>
        <p:nvSpPr>
          <p:cNvPr id="4" name="Rectangle 3">
            <a:extLst>
              <a:ext uri="{FF2B5EF4-FFF2-40B4-BE49-F238E27FC236}">
                <a16:creationId xmlns:a16="http://schemas.microsoft.com/office/drawing/2014/main" xmlns="" id="{69EFE691-790D-6248-8B26-94860EBAF4EF}"/>
              </a:ext>
            </a:extLst>
          </p:cNvPr>
          <p:cNvSpPr/>
          <p:nvPr userDrawn="1"/>
        </p:nvSpPr>
        <p:spPr>
          <a:xfrm>
            <a:off x="0" y="-66798"/>
            <a:ext cx="121920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Tree>
    <p:extLst>
      <p:ext uri="{BB962C8B-B14F-4D97-AF65-F5344CB8AC3E}">
        <p14:creationId xmlns:p14="http://schemas.microsoft.com/office/powerpoint/2010/main" val="721018584"/>
      </p:ext>
    </p:extLst>
  </p:cSld>
  <p:clrMap bg1="lt1" tx1="dk1" bg2="lt2" tx2="dk2" accent1="accent1" accent2="accent2" accent3="accent3" accent4="accent4" accent5="accent5" accent6="accent6" hlink="hlink" folHlink="folHlink"/>
  <p:sldLayoutIdLst>
    <p:sldLayoutId id="2147483955" r:id="rId1"/>
    <p:sldLayoutId id="2147483954" r:id="rId2"/>
  </p:sldLayoutIdLst>
  <p:hf hdr="0" dt="0"/>
  <p:txStyles>
    <p:titleStyle>
      <a:lvl1pPr algn="l" defTabSz="914400" rtl="0" eaLnBrk="1" latinLnBrk="0" hangingPunct="1">
        <a:lnSpc>
          <a:spcPct val="90000"/>
        </a:lnSpc>
        <a:spcBef>
          <a:spcPct val="0"/>
        </a:spcBef>
        <a:buNone/>
        <a:defRPr sz="4600" kern="1200">
          <a:solidFill>
            <a:srgbClr val="5792C9"/>
          </a:solidFill>
          <a:latin typeface="Georgia" charset="0"/>
          <a:ea typeface="Georgia" charset="0"/>
          <a:cs typeface="Georgia" charset="0"/>
        </a:defRPr>
      </a:lvl1pPr>
    </p:titleStyle>
    <p:bodyStyle>
      <a:lvl1pPr marL="0" indent="0" algn="l" defTabSz="914400" rtl="0" eaLnBrk="1" latinLnBrk="0" hangingPunct="1">
        <a:lnSpc>
          <a:spcPct val="90000"/>
        </a:lnSpc>
        <a:spcBef>
          <a:spcPts val="1000"/>
        </a:spcBef>
        <a:buFontTx/>
        <a:buNone/>
        <a:defRPr sz="22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69157" y="61200"/>
            <a:ext cx="3278571" cy="756000"/>
          </a:xfrm>
          <a:prstGeom prst="rect">
            <a:avLst/>
          </a:prstGeom>
        </p:spPr>
      </p:pic>
      <p:cxnSp>
        <p:nvCxnSpPr>
          <p:cNvPr id="7" name="Connettore 1 31">
            <a:extLst>
              <a:ext uri="{FF2B5EF4-FFF2-40B4-BE49-F238E27FC236}">
                <a16:creationId xmlns:a16="http://schemas.microsoft.com/office/drawing/2014/main" xmlns="" id="{5D12CE36-5E1D-9348-80C5-AEFF3E6CC0EC}"/>
              </a:ext>
            </a:extLst>
          </p:cNvPr>
          <p:cNvCxnSpPr>
            <a:cxnSpLocks/>
          </p:cNvCxnSpPr>
          <p:nvPr userDrawn="1"/>
        </p:nvCxnSpPr>
        <p:spPr>
          <a:xfrm>
            <a:off x="0" y="6381328"/>
            <a:ext cx="12192000" cy="0"/>
          </a:xfrm>
          <a:prstGeom prst="line">
            <a:avLst/>
          </a:prstGeom>
          <a:ln w="12700">
            <a:solidFill>
              <a:srgbClr val="00825F"/>
            </a:solidFill>
          </a:ln>
        </p:spPr>
        <p:style>
          <a:lnRef idx="1">
            <a:schemeClr val="accent1"/>
          </a:lnRef>
          <a:fillRef idx="0">
            <a:schemeClr val="accent1"/>
          </a:fillRef>
          <a:effectRef idx="0">
            <a:schemeClr val="accent1"/>
          </a:effectRef>
          <a:fontRef idx="minor">
            <a:schemeClr val="tx1"/>
          </a:fontRef>
        </p:style>
      </p:cxnSp>
      <p:sp>
        <p:nvSpPr>
          <p:cNvPr id="12" name="Text Placeholder 5">
            <a:extLst>
              <a:ext uri="{FF2B5EF4-FFF2-40B4-BE49-F238E27FC236}">
                <a16:creationId xmlns:a16="http://schemas.microsoft.com/office/drawing/2014/main" xmlns="" id="{93A70C91-02C0-F544-835F-4CAE731E29B0}"/>
              </a:ext>
            </a:extLst>
          </p:cNvPr>
          <p:cNvSpPr txBox="1">
            <a:spLocks/>
          </p:cNvSpPr>
          <p:nvPr userDrawn="1"/>
        </p:nvSpPr>
        <p:spPr>
          <a:xfrm>
            <a:off x="0" y="884975"/>
            <a:ext cx="12192000" cy="410425"/>
          </a:xfrm>
          <a:prstGeom prst="rect">
            <a:avLst/>
          </a:prstGeom>
          <a:solidFill>
            <a:schemeClr val="bg2">
              <a:alpha val="42000"/>
            </a:schemeClr>
          </a:solidFill>
        </p:spPr>
        <p:txBody>
          <a:bodyPr lIns="540000" rIns="540000" anchor="ctr" anchorCtr="0"/>
          <a:lstStyle>
            <a:lvl1pPr marL="0" indent="0" algn="r" defTabSz="914400" rtl="0" eaLnBrk="1" latinLnBrk="0" hangingPunct="1">
              <a:lnSpc>
                <a:spcPct val="90000"/>
              </a:lnSpc>
              <a:spcBef>
                <a:spcPts val="1000"/>
              </a:spcBef>
              <a:buFontTx/>
              <a:buNone/>
              <a:defRPr sz="1400" b="1" kern="1200">
                <a:solidFill>
                  <a:srgbClr val="5792C9"/>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ar-MA" sz="1400" dirty="0" smtClean="0">
                <a:effectLst>
                  <a:outerShdw blurRad="38100" dist="38100" dir="2700000" algn="tl">
                    <a:srgbClr val="000000">
                      <a:alpha val="43137"/>
                    </a:srgbClr>
                  </a:outerShdw>
                </a:effectLst>
              </a:rPr>
              <a:t>مشروع </a:t>
            </a:r>
            <a:r>
              <a:rPr lang="ar-MA" sz="1400" dirty="0" smtClean="0"/>
              <a:t>المعيار الدولي لتدابير الصحة النباتية:</a:t>
            </a:r>
            <a:r>
              <a:rPr lang="en-US" sz="1400" dirty="0" smtClean="0">
                <a:effectLst>
                  <a:outerShdw blurRad="38100" dist="38100" dir="2700000" algn="tl">
                    <a:srgbClr val="000000">
                      <a:alpha val="43137"/>
                    </a:srgbClr>
                  </a:outerShdw>
                </a:effectLst>
              </a:rPr>
              <a:t> </a:t>
            </a:r>
            <a:r>
              <a:rPr lang="ar-MA" sz="1400" dirty="0" smtClean="0">
                <a:effectLst>
                  <a:outerShdw blurRad="38100" dist="38100" dir="2700000" algn="tl">
                    <a:srgbClr val="000000">
                      <a:alpha val="43137"/>
                    </a:srgbClr>
                  </a:outerShdw>
                </a:effectLst>
              </a:rPr>
              <a:t>التدقيق في سياق الصحة النباتية (2015-014)</a:t>
            </a:r>
            <a:endParaRPr lang="en-US" dirty="0">
              <a:solidFill>
                <a:srgbClr val="00825F"/>
              </a:solidFill>
            </a:endParaRPr>
          </a:p>
        </p:txBody>
      </p:sp>
      <p:pic>
        <p:nvPicPr>
          <p:cNvPr id="10" name="Immagine 9">
            <a:extLst>
              <a:ext uri="{FF2B5EF4-FFF2-40B4-BE49-F238E27FC236}">
                <a16:creationId xmlns:a16="http://schemas.microsoft.com/office/drawing/2014/main" xmlns="" id="{7234DD0C-95AB-7940-8105-0A1AE1800F5F}"/>
              </a:ext>
            </a:extLst>
          </p:cNvPr>
          <p:cNvPicPr>
            <a:picLocks noChangeAspect="1"/>
          </p:cNvPicPr>
          <p:nvPr userDrawn="1"/>
        </p:nvPicPr>
        <p:blipFill rotWithShape="1">
          <a:blip r:embed="rId9"/>
          <a:srcRect r="29216"/>
          <a:stretch/>
        </p:blipFill>
        <p:spPr>
          <a:xfrm>
            <a:off x="539598" y="218898"/>
            <a:ext cx="1877238" cy="516014"/>
          </a:xfrm>
          <a:prstGeom prst="rect">
            <a:avLst/>
          </a:prstGeom>
        </p:spPr>
      </p:pic>
      <p:pic>
        <p:nvPicPr>
          <p:cNvPr id="3" name="Picture 2">
            <a:extLst>
              <a:ext uri="{FF2B5EF4-FFF2-40B4-BE49-F238E27FC236}">
                <a16:creationId xmlns:a16="http://schemas.microsoft.com/office/drawing/2014/main" xmlns="" id="{2C4EF50D-19C0-874B-B58B-28F04C603057}"/>
              </a:ext>
            </a:extLst>
          </p:cNvPr>
          <p:cNvPicPr>
            <a:picLocks noChangeAspect="1"/>
          </p:cNvPicPr>
          <p:nvPr userDrawn="1"/>
        </p:nvPicPr>
        <p:blipFill>
          <a:blip r:embed="rId10"/>
          <a:stretch>
            <a:fillRect/>
          </a:stretch>
        </p:blipFill>
        <p:spPr>
          <a:xfrm>
            <a:off x="9806784" y="233705"/>
            <a:ext cx="2016059" cy="516015"/>
          </a:xfrm>
          <a:prstGeom prst="rect">
            <a:avLst/>
          </a:prstGeom>
        </p:spPr>
      </p:pic>
      <p:sp>
        <p:nvSpPr>
          <p:cNvPr id="14" name="Rectangle 13">
            <a:extLst>
              <a:ext uri="{FF2B5EF4-FFF2-40B4-BE49-F238E27FC236}">
                <a16:creationId xmlns:a16="http://schemas.microsoft.com/office/drawing/2014/main" xmlns="" id="{CBFAA4C8-8DDB-DA4C-9D66-A6C43971E9D1}"/>
              </a:ext>
            </a:extLst>
          </p:cNvPr>
          <p:cNvSpPr/>
          <p:nvPr userDrawn="1"/>
        </p:nvSpPr>
        <p:spPr>
          <a:xfrm>
            <a:off x="0" y="-66798"/>
            <a:ext cx="121920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2" name="TextBox 1">
            <a:extLst>
              <a:ext uri="{FF2B5EF4-FFF2-40B4-BE49-F238E27FC236}">
                <a16:creationId xmlns:a16="http://schemas.microsoft.com/office/drawing/2014/main" xmlns="" id="{1EBFC24B-5A00-3A48-A356-A78F1A7ABB14}"/>
              </a:ext>
            </a:extLst>
          </p:cNvPr>
          <p:cNvSpPr txBox="1"/>
          <p:nvPr userDrawn="1"/>
        </p:nvSpPr>
        <p:spPr>
          <a:xfrm>
            <a:off x="10439400" y="6413091"/>
            <a:ext cx="1752600" cy="353943"/>
          </a:xfrm>
          <a:prstGeom prst="rect">
            <a:avLst/>
          </a:prstGeom>
        </p:spPr>
        <p:txBody>
          <a:bodyPr wrap="square" lIns="540000" tIns="0" rIns="360000" rtlCol="0" anchor="t" anchorCtr="0">
            <a:spAutoFit/>
          </a:bodyPr>
          <a:lstStyle/>
          <a:p>
            <a:fld id="{B782F2B3-BF2A-3042-AED2-C560A5FC06BC}" type="slidenum">
              <a:rPr lang="x-none" sz="2000" smtClean="0">
                <a:solidFill>
                  <a:srgbClr val="A81E3B"/>
                </a:solidFill>
              </a:rPr>
              <a:t>‹N›</a:t>
            </a:fld>
            <a:r>
              <a:rPr lang="it-IT" sz="2000" dirty="0" smtClean="0">
                <a:solidFill>
                  <a:srgbClr val="A81E3B"/>
                </a:solidFill>
              </a:rPr>
              <a:t>/8</a:t>
            </a:r>
            <a:endParaRPr lang="x-none" dirty="0">
              <a:solidFill>
                <a:srgbClr val="A81E3B"/>
              </a:solidFill>
            </a:endParaRPr>
          </a:p>
        </p:txBody>
      </p:sp>
    </p:spTree>
    <p:extLst>
      <p:ext uri="{BB962C8B-B14F-4D97-AF65-F5344CB8AC3E}">
        <p14:creationId xmlns:p14="http://schemas.microsoft.com/office/powerpoint/2010/main" val="333290649"/>
      </p:ext>
    </p:extLst>
  </p:cSld>
  <p:clrMap bg1="lt1" tx1="dk1" bg2="lt2" tx2="dk2" accent1="accent1" accent2="accent2" accent3="accent3" accent4="accent4" accent5="accent5" accent6="accent6" hlink="hlink" folHlink="folHlink"/>
  <p:sldLayoutIdLst>
    <p:sldLayoutId id="2147483948" r:id="rId1"/>
    <p:sldLayoutId id="2147483953" r:id="rId2"/>
    <p:sldLayoutId id="2147483949" r:id="rId3"/>
    <p:sldLayoutId id="2147483950" r:id="rId4"/>
    <p:sldLayoutId id="2147483956" r:id="rId5"/>
    <p:sldLayoutId id="2147483957"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yellow flower with green leaves&#10;&#10;Description automatically generated with low confidence">
            <a:extLst>
              <a:ext uri="{FF2B5EF4-FFF2-40B4-BE49-F238E27FC236}">
                <a16:creationId xmlns:a16="http://schemas.microsoft.com/office/drawing/2014/main" xmlns="" id="{81B27332-5712-094F-8972-6FC711E18B06}"/>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2296" b="2296"/>
          <a:stretch/>
        </p:blipFill>
        <p:spPr/>
      </p:pic>
      <p:sp>
        <p:nvSpPr>
          <p:cNvPr id="7" name="Title 6">
            <a:extLst>
              <a:ext uri="{FF2B5EF4-FFF2-40B4-BE49-F238E27FC236}">
                <a16:creationId xmlns:a16="http://schemas.microsoft.com/office/drawing/2014/main" xmlns="" id="{7F00055F-E0E9-4F4D-B87B-8E8D531A57DF}"/>
              </a:ext>
            </a:extLst>
          </p:cNvPr>
          <p:cNvSpPr>
            <a:spLocks noGrp="1"/>
          </p:cNvSpPr>
          <p:nvPr>
            <p:ph type="ctrTitle"/>
          </p:nvPr>
        </p:nvSpPr>
        <p:spPr/>
        <p:txBody>
          <a:bodyPr/>
          <a:lstStyle/>
          <a:p>
            <a:r>
              <a:rPr lang="ar-MA" sz="4000" dirty="0">
                <a:effectLst>
                  <a:outerShdw blurRad="38100" dist="38100" dir="2700000" algn="tl">
                    <a:srgbClr val="000000">
                      <a:alpha val="43137"/>
                    </a:srgbClr>
                  </a:outerShdw>
                </a:effectLst>
              </a:rPr>
              <a:t>مشروع </a:t>
            </a:r>
            <a:r>
              <a:rPr lang="ar-MA" sz="4000" dirty="0"/>
              <a:t>المعيار الدولي لتدابير الصحة النباتية:</a:t>
            </a:r>
            <a:r>
              <a:rPr lang="en-US" sz="4000" dirty="0">
                <a:effectLst>
                  <a:outerShdw blurRad="38100" dist="38100" dir="2700000" algn="tl">
                    <a:srgbClr val="000000">
                      <a:alpha val="43137"/>
                    </a:srgbClr>
                  </a:outerShdw>
                </a:effectLst>
              </a:rPr>
              <a:t> </a:t>
            </a:r>
            <a:r>
              <a:rPr lang="ar-MA" sz="4000" dirty="0">
                <a:effectLst>
                  <a:outerShdw blurRad="38100" dist="38100" dir="2700000" algn="tl">
                    <a:srgbClr val="000000">
                      <a:alpha val="43137"/>
                    </a:srgbClr>
                  </a:outerShdw>
                </a:effectLst>
              </a:rPr>
              <a:t>التدقيق في سياق الصحة النباتية (2015-014)</a:t>
            </a:r>
            <a:endParaRPr lang="x-none" dirty="0"/>
          </a:p>
        </p:txBody>
      </p:sp>
    </p:spTree>
    <p:extLst>
      <p:ext uri="{BB962C8B-B14F-4D97-AF65-F5344CB8AC3E}">
        <p14:creationId xmlns:p14="http://schemas.microsoft.com/office/powerpoint/2010/main" val="2518539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1" y="0"/>
            <a:ext cx="12192002" cy="1143000"/>
          </a:xfrm>
          <a:prstGeom prst="rect">
            <a:avLst/>
          </a:prstGeom>
        </p:spPr>
        <p:txBody>
          <a:bodyPr anchor="ctr"/>
          <a:lstStyle>
            <a:lvl1pPr algn="ctr" defTabSz="622364" rtl="0" eaLnBrk="0" fontAlgn="base" hangingPunct="0">
              <a:spcBef>
                <a:spcPct val="0"/>
              </a:spcBef>
              <a:spcAft>
                <a:spcPct val="0"/>
              </a:spcAft>
              <a:defRPr sz="2962" kern="1200">
                <a:solidFill>
                  <a:schemeClr val="tx1"/>
                </a:solidFill>
                <a:latin typeface="+mj-lt"/>
                <a:ea typeface="+mj-ea"/>
                <a:cs typeface="+mj-cs"/>
              </a:defRPr>
            </a:lvl1pPr>
            <a:lvl2pPr algn="ctr" defTabSz="622364" rtl="0" eaLnBrk="0" fontAlgn="base" hangingPunct="0">
              <a:spcBef>
                <a:spcPct val="0"/>
              </a:spcBef>
              <a:spcAft>
                <a:spcPct val="0"/>
              </a:spcAft>
              <a:defRPr sz="2962">
                <a:solidFill>
                  <a:schemeClr val="tx1"/>
                </a:solidFill>
                <a:latin typeface="Calibri" pitchFamily="34" charset="0"/>
              </a:defRPr>
            </a:lvl2pPr>
            <a:lvl3pPr algn="ctr" defTabSz="622364" rtl="0" eaLnBrk="0" fontAlgn="base" hangingPunct="0">
              <a:spcBef>
                <a:spcPct val="0"/>
              </a:spcBef>
              <a:spcAft>
                <a:spcPct val="0"/>
              </a:spcAft>
              <a:defRPr sz="2962">
                <a:solidFill>
                  <a:schemeClr val="tx1"/>
                </a:solidFill>
                <a:latin typeface="Calibri" pitchFamily="34" charset="0"/>
              </a:defRPr>
            </a:lvl3pPr>
            <a:lvl4pPr algn="ctr" defTabSz="622364" rtl="0" eaLnBrk="0" fontAlgn="base" hangingPunct="0">
              <a:spcBef>
                <a:spcPct val="0"/>
              </a:spcBef>
              <a:spcAft>
                <a:spcPct val="0"/>
              </a:spcAft>
              <a:defRPr sz="2962">
                <a:solidFill>
                  <a:schemeClr val="tx1"/>
                </a:solidFill>
                <a:latin typeface="Calibri" pitchFamily="34" charset="0"/>
              </a:defRPr>
            </a:lvl4pPr>
            <a:lvl5pPr algn="ctr" defTabSz="622364" rtl="0" eaLnBrk="0" fontAlgn="base" hangingPunct="0">
              <a:spcBef>
                <a:spcPct val="0"/>
              </a:spcBef>
              <a:spcAft>
                <a:spcPct val="0"/>
              </a:spcAft>
              <a:defRPr sz="2962">
                <a:solidFill>
                  <a:schemeClr val="tx1"/>
                </a:solidFill>
                <a:latin typeface="Calibri" pitchFamily="34" charset="0"/>
              </a:defRPr>
            </a:lvl5pPr>
            <a:lvl6pPr marL="398313" algn="ctr" defTabSz="622364" rtl="0" fontAlgn="base">
              <a:spcBef>
                <a:spcPct val="0"/>
              </a:spcBef>
              <a:spcAft>
                <a:spcPct val="0"/>
              </a:spcAft>
              <a:defRPr sz="2962">
                <a:solidFill>
                  <a:schemeClr val="tx1"/>
                </a:solidFill>
                <a:latin typeface="Calibri" pitchFamily="34" charset="0"/>
              </a:defRPr>
            </a:lvl6pPr>
            <a:lvl7pPr marL="796625" algn="ctr" defTabSz="622364" rtl="0" fontAlgn="base">
              <a:spcBef>
                <a:spcPct val="0"/>
              </a:spcBef>
              <a:spcAft>
                <a:spcPct val="0"/>
              </a:spcAft>
              <a:defRPr sz="2962">
                <a:solidFill>
                  <a:schemeClr val="tx1"/>
                </a:solidFill>
                <a:latin typeface="Calibri" pitchFamily="34" charset="0"/>
              </a:defRPr>
            </a:lvl7pPr>
            <a:lvl8pPr marL="1194938" algn="ctr" defTabSz="622364" rtl="0" fontAlgn="base">
              <a:spcBef>
                <a:spcPct val="0"/>
              </a:spcBef>
              <a:spcAft>
                <a:spcPct val="0"/>
              </a:spcAft>
              <a:defRPr sz="2962">
                <a:solidFill>
                  <a:schemeClr val="tx1"/>
                </a:solidFill>
                <a:latin typeface="Calibri" pitchFamily="34" charset="0"/>
              </a:defRPr>
            </a:lvl8pPr>
            <a:lvl9pPr marL="1593251" algn="ctr" defTabSz="622364" rtl="0" fontAlgn="base">
              <a:spcBef>
                <a:spcPct val="0"/>
              </a:spcBef>
              <a:spcAft>
                <a:spcPct val="0"/>
              </a:spcAft>
              <a:defRPr sz="2962">
                <a:solidFill>
                  <a:schemeClr val="tx1"/>
                </a:solidFill>
                <a:latin typeface="Calibri" pitchFamily="34" charset="0"/>
              </a:defRPr>
            </a:lvl9pPr>
          </a:lstStyle>
          <a:p>
            <a:r>
              <a:rPr lang="ar-MA" sz="4333" dirty="0">
                <a:solidFill>
                  <a:srgbClr val="C09008"/>
                </a:solidFill>
              </a:rPr>
              <a:t>الخلفية</a:t>
            </a:r>
            <a:endParaRPr lang="en-US" sz="4333" dirty="0">
              <a:solidFill>
                <a:srgbClr val="C09008"/>
              </a:solidFill>
            </a:endParaRPr>
          </a:p>
        </p:txBody>
      </p:sp>
      <p:graphicFrame>
        <p:nvGraphicFramePr>
          <p:cNvPr id="32" name="Схема 8">
            <a:extLst>
              <a:ext uri="{FF2B5EF4-FFF2-40B4-BE49-F238E27FC236}">
                <a16:creationId xmlns:a16="http://schemas.microsoft.com/office/drawing/2014/main" xmlns="" id="{E484A0EA-5BEC-47FC-A309-C163DBC1B9D4}"/>
              </a:ext>
            </a:extLst>
          </p:cNvPr>
          <p:cNvGraphicFramePr/>
          <p:nvPr>
            <p:extLst>
              <p:ext uri="{D42A27DB-BD31-4B8C-83A1-F6EECF244321}">
                <p14:modId xmlns:p14="http://schemas.microsoft.com/office/powerpoint/2010/main" val="1366957030"/>
              </p:ext>
            </p:extLst>
          </p:nvPr>
        </p:nvGraphicFramePr>
        <p:xfrm>
          <a:off x="419367" y="1524000"/>
          <a:ext cx="11353270" cy="5937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6830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1" y="0"/>
            <a:ext cx="12192002" cy="1143000"/>
          </a:xfrm>
          <a:prstGeom prst="rect">
            <a:avLst/>
          </a:prstGeom>
        </p:spPr>
        <p:txBody>
          <a:bodyPr anchor="ctr"/>
          <a:lstStyle>
            <a:lvl1pPr algn="ctr" defTabSz="622364" rtl="0" eaLnBrk="0" fontAlgn="base" hangingPunct="0">
              <a:spcBef>
                <a:spcPct val="0"/>
              </a:spcBef>
              <a:spcAft>
                <a:spcPct val="0"/>
              </a:spcAft>
              <a:defRPr sz="2962" kern="1200">
                <a:solidFill>
                  <a:schemeClr val="tx1"/>
                </a:solidFill>
                <a:latin typeface="+mj-lt"/>
                <a:ea typeface="+mj-ea"/>
                <a:cs typeface="+mj-cs"/>
              </a:defRPr>
            </a:lvl1pPr>
            <a:lvl2pPr algn="ctr" defTabSz="622364" rtl="0" eaLnBrk="0" fontAlgn="base" hangingPunct="0">
              <a:spcBef>
                <a:spcPct val="0"/>
              </a:spcBef>
              <a:spcAft>
                <a:spcPct val="0"/>
              </a:spcAft>
              <a:defRPr sz="2962">
                <a:solidFill>
                  <a:schemeClr val="tx1"/>
                </a:solidFill>
                <a:latin typeface="Calibri" pitchFamily="34" charset="0"/>
              </a:defRPr>
            </a:lvl2pPr>
            <a:lvl3pPr algn="ctr" defTabSz="622364" rtl="0" eaLnBrk="0" fontAlgn="base" hangingPunct="0">
              <a:spcBef>
                <a:spcPct val="0"/>
              </a:spcBef>
              <a:spcAft>
                <a:spcPct val="0"/>
              </a:spcAft>
              <a:defRPr sz="2962">
                <a:solidFill>
                  <a:schemeClr val="tx1"/>
                </a:solidFill>
                <a:latin typeface="Calibri" pitchFamily="34" charset="0"/>
              </a:defRPr>
            </a:lvl3pPr>
            <a:lvl4pPr algn="ctr" defTabSz="622364" rtl="0" eaLnBrk="0" fontAlgn="base" hangingPunct="0">
              <a:spcBef>
                <a:spcPct val="0"/>
              </a:spcBef>
              <a:spcAft>
                <a:spcPct val="0"/>
              </a:spcAft>
              <a:defRPr sz="2962">
                <a:solidFill>
                  <a:schemeClr val="tx1"/>
                </a:solidFill>
                <a:latin typeface="Calibri" pitchFamily="34" charset="0"/>
              </a:defRPr>
            </a:lvl4pPr>
            <a:lvl5pPr algn="ctr" defTabSz="622364" rtl="0" eaLnBrk="0" fontAlgn="base" hangingPunct="0">
              <a:spcBef>
                <a:spcPct val="0"/>
              </a:spcBef>
              <a:spcAft>
                <a:spcPct val="0"/>
              </a:spcAft>
              <a:defRPr sz="2962">
                <a:solidFill>
                  <a:schemeClr val="tx1"/>
                </a:solidFill>
                <a:latin typeface="Calibri" pitchFamily="34" charset="0"/>
              </a:defRPr>
            </a:lvl5pPr>
            <a:lvl6pPr marL="398313" algn="ctr" defTabSz="622364" rtl="0" fontAlgn="base">
              <a:spcBef>
                <a:spcPct val="0"/>
              </a:spcBef>
              <a:spcAft>
                <a:spcPct val="0"/>
              </a:spcAft>
              <a:defRPr sz="2962">
                <a:solidFill>
                  <a:schemeClr val="tx1"/>
                </a:solidFill>
                <a:latin typeface="Calibri" pitchFamily="34" charset="0"/>
              </a:defRPr>
            </a:lvl6pPr>
            <a:lvl7pPr marL="796625" algn="ctr" defTabSz="622364" rtl="0" fontAlgn="base">
              <a:spcBef>
                <a:spcPct val="0"/>
              </a:spcBef>
              <a:spcAft>
                <a:spcPct val="0"/>
              </a:spcAft>
              <a:defRPr sz="2962">
                <a:solidFill>
                  <a:schemeClr val="tx1"/>
                </a:solidFill>
                <a:latin typeface="Calibri" pitchFamily="34" charset="0"/>
              </a:defRPr>
            </a:lvl7pPr>
            <a:lvl8pPr marL="1194938" algn="ctr" defTabSz="622364" rtl="0" fontAlgn="base">
              <a:spcBef>
                <a:spcPct val="0"/>
              </a:spcBef>
              <a:spcAft>
                <a:spcPct val="0"/>
              </a:spcAft>
              <a:defRPr sz="2962">
                <a:solidFill>
                  <a:schemeClr val="tx1"/>
                </a:solidFill>
                <a:latin typeface="Calibri" pitchFamily="34" charset="0"/>
              </a:defRPr>
            </a:lvl8pPr>
            <a:lvl9pPr marL="1593251" algn="ctr" defTabSz="622364" rtl="0" fontAlgn="base">
              <a:spcBef>
                <a:spcPct val="0"/>
              </a:spcBef>
              <a:spcAft>
                <a:spcPct val="0"/>
              </a:spcAft>
              <a:defRPr sz="2962">
                <a:solidFill>
                  <a:schemeClr val="tx1"/>
                </a:solidFill>
                <a:latin typeface="Calibri" pitchFamily="34" charset="0"/>
              </a:defRPr>
            </a:lvl9pPr>
          </a:lstStyle>
          <a:p>
            <a:r>
              <a:rPr lang="ar-MA" sz="3667" dirty="0"/>
              <a:t>الاعتبارات العامة للمشاورة الثانية</a:t>
            </a:r>
            <a:endParaRPr lang="en-US" sz="3000" dirty="0"/>
          </a:p>
        </p:txBody>
      </p:sp>
      <p:graphicFrame>
        <p:nvGraphicFramePr>
          <p:cNvPr id="6" name="Diagram 5"/>
          <p:cNvGraphicFramePr/>
          <p:nvPr>
            <p:extLst>
              <p:ext uri="{D42A27DB-BD31-4B8C-83A1-F6EECF244321}">
                <p14:modId xmlns:p14="http://schemas.microsoft.com/office/powerpoint/2010/main" val="183376233"/>
              </p:ext>
            </p:extLst>
          </p:nvPr>
        </p:nvGraphicFramePr>
        <p:xfrm>
          <a:off x="-203620" y="1143000"/>
          <a:ext cx="12599243" cy="4885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838200" y="5304477"/>
            <a:ext cx="4626818" cy="707886"/>
          </a:xfrm>
          <a:prstGeom prst="rect">
            <a:avLst/>
          </a:prstGeom>
          <a:solidFill>
            <a:schemeClr val="accent2">
              <a:lumMod val="20000"/>
              <a:lumOff val="80000"/>
              <a:alpha val="80000"/>
            </a:schemeClr>
          </a:solidFill>
          <a:ln w="6350"/>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4000" dirty="0"/>
              <a:t>IPPC – OCS</a:t>
            </a:r>
          </a:p>
        </p:txBody>
      </p:sp>
    </p:spTree>
    <p:extLst>
      <p:ext uri="{BB962C8B-B14F-4D97-AF65-F5344CB8AC3E}">
        <p14:creationId xmlns:p14="http://schemas.microsoft.com/office/powerpoint/2010/main" val="1802957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587376" y="1444625"/>
          <a:ext cx="11318875" cy="4573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1" y="0"/>
            <a:ext cx="12192002" cy="1143000"/>
          </a:xfrm>
          <a:prstGeom prst="rect">
            <a:avLst/>
          </a:prstGeom>
        </p:spPr>
        <p:txBody>
          <a:bodyPr anchor="ctr"/>
          <a:lstStyle>
            <a:lvl1pPr algn="ctr" defTabSz="622364" rtl="0" eaLnBrk="0" fontAlgn="base" hangingPunct="0">
              <a:spcBef>
                <a:spcPct val="0"/>
              </a:spcBef>
              <a:spcAft>
                <a:spcPct val="0"/>
              </a:spcAft>
              <a:defRPr sz="2962" kern="1200">
                <a:solidFill>
                  <a:schemeClr val="tx1"/>
                </a:solidFill>
                <a:latin typeface="+mj-lt"/>
                <a:ea typeface="+mj-ea"/>
                <a:cs typeface="+mj-cs"/>
              </a:defRPr>
            </a:lvl1pPr>
            <a:lvl2pPr algn="ctr" defTabSz="622364" rtl="0" eaLnBrk="0" fontAlgn="base" hangingPunct="0">
              <a:spcBef>
                <a:spcPct val="0"/>
              </a:spcBef>
              <a:spcAft>
                <a:spcPct val="0"/>
              </a:spcAft>
              <a:defRPr sz="2962">
                <a:solidFill>
                  <a:schemeClr val="tx1"/>
                </a:solidFill>
                <a:latin typeface="Calibri" pitchFamily="34" charset="0"/>
              </a:defRPr>
            </a:lvl2pPr>
            <a:lvl3pPr algn="ctr" defTabSz="622364" rtl="0" eaLnBrk="0" fontAlgn="base" hangingPunct="0">
              <a:spcBef>
                <a:spcPct val="0"/>
              </a:spcBef>
              <a:spcAft>
                <a:spcPct val="0"/>
              </a:spcAft>
              <a:defRPr sz="2962">
                <a:solidFill>
                  <a:schemeClr val="tx1"/>
                </a:solidFill>
                <a:latin typeface="Calibri" pitchFamily="34" charset="0"/>
              </a:defRPr>
            </a:lvl3pPr>
            <a:lvl4pPr algn="ctr" defTabSz="622364" rtl="0" eaLnBrk="0" fontAlgn="base" hangingPunct="0">
              <a:spcBef>
                <a:spcPct val="0"/>
              </a:spcBef>
              <a:spcAft>
                <a:spcPct val="0"/>
              </a:spcAft>
              <a:defRPr sz="2962">
                <a:solidFill>
                  <a:schemeClr val="tx1"/>
                </a:solidFill>
                <a:latin typeface="Calibri" pitchFamily="34" charset="0"/>
              </a:defRPr>
            </a:lvl4pPr>
            <a:lvl5pPr algn="ctr" defTabSz="622364" rtl="0" eaLnBrk="0" fontAlgn="base" hangingPunct="0">
              <a:spcBef>
                <a:spcPct val="0"/>
              </a:spcBef>
              <a:spcAft>
                <a:spcPct val="0"/>
              </a:spcAft>
              <a:defRPr sz="2962">
                <a:solidFill>
                  <a:schemeClr val="tx1"/>
                </a:solidFill>
                <a:latin typeface="Calibri" pitchFamily="34" charset="0"/>
              </a:defRPr>
            </a:lvl5pPr>
            <a:lvl6pPr marL="398313" algn="ctr" defTabSz="622364" rtl="0" fontAlgn="base">
              <a:spcBef>
                <a:spcPct val="0"/>
              </a:spcBef>
              <a:spcAft>
                <a:spcPct val="0"/>
              </a:spcAft>
              <a:defRPr sz="2962">
                <a:solidFill>
                  <a:schemeClr val="tx1"/>
                </a:solidFill>
                <a:latin typeface="Calibri" pitchFamily="34" charset="0"/>
              </a:defRPr>
            </a:lvl6pPr>
            <a:lvl7pPr marL="796625" algn="ctr" defTabSz="622364" rtl="0" fontAlgn="base">
              <a:spcBef>
                <a:spcPct val="0"/>
              </a:spcBef>
              <a:spcAft>
                <a:spcPct val="0"/>
              </a:spcAft>
              <a:defRPr sz="2962">
                <a:solidFill>
                  <a:schemeClr val="tx1"/>
                </a:solidFill>
                <a:latin typeface="Calibri" pitchFamily="34" charset="0"/>
              </a:defRPr>
            </a:lvl7pPr>
            <a:lvl8pPr marL="1194938" algn="ctr" defTabSz="622364" rtl="0" fontAlgn="base">
              <a:spcBef>
                <a:spcPct val="0"/>
              </a:spcBef>
              <a:spcAft>
                <a:spcPct val="0"/>
              </a:spcAft>
              <a:defRPr sz="2962">
                <a:solidFill>
                  <a:schemeClr val="tx1"/>
                </a:solidFill>
                <a:latin typeface="Calibri" pitchFamily="34" charset="0"/>
              </a:defRPr>
            </a:lvl8pPr>
            <a:lvl9pPr marL="1593251" algn="ctr" defTabSz="622364" rtl="0" fontAlgn="base">
              <a:spcBef>
                <a:spcPct val="0"/>
              </a:spcBef>
              <a:spcAft>
                <a:spcPct val="0"/>
              </a:spcAft>
              <a:defRPr sz="2962">
                <a:solidFill>
                  <a:schemeClr val="tx1"/>
                </a:solidFill>
                <a:latin typeface="Calibri" pitchFamily="34" charset="0"/>
              </a:defRPr>
            </a:lvl9pPr>
          </a:lstStyle>
          <a:p>
            <a:r>
              <a:rPr lang="ar-MA" sz="4000" dirty="0"/>
              <a:t>النقاط العامة للتشاور</a:t>
            </a:r>
            <a:endParaRPr lang="en-US" sz="4000" dirty="0"/>
          </a:p>
        </p:txBody>
      </p:sp>
    </p:spTree>
    <p:extLst>
      <p:ext uri="{BB962C8B-B14F-4D97-AF65-F5344CB8AC3E}">
        <p14:creationId xmlns:p14="http://schemas.microsoft.com/office/powerpoint/2010/main" val="3320303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081278237"/>
              </p:ext>
            </p:extLst>
          </p:nvPr>
        </p:nvGraphicFramePr>
        <p:xfrm>
          <a:off x="533400" y="1600200"/>
          <a:ext cx="11318875" cy="45737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1" y="0"/>
            <a:ext cx="12192002" cy="1143000"/>
          </a:xfrm>
          <a:prstGeom prst="rect">
            <a:avLst/>
          </a:prstGeom>
        </p:spPr>
        <p:txBody>
          <a:bodyPr anchor="ctr"/>
          <a:lstStyle>
            <a:lvl1pPr algn="ctr" defTabSz="622364" rtl="0" eaLnBrk="0" fontAlgn="base" hangingPunct="0">
              <a:spcBef>
                <a:spcPct val="0"/>
              </a:spcBef>
              <a:spcAft>
                <a:spcPct val="0"/>
              </a:spcAft>
              <a:defRPr sz="2962" kern="1200">
                <a:solidFill>
                  <a:schemeClr val="tx1"/>
                </a:solidFill>
                <a:latin typeface="+mj-lt"/>
                <a:ea typeface="+mj-ea"/>
                <a:cs typeface="+mj-cs"/>
              </a:defRPr>
            </a:lvl1pPr>
            <a:lvl2pPr algn="ctr" defTabSz="622364" rtl="0" eaLnBrk="0" fontAlgn="base" hangingPunct="0">
              <a:spcBef>
                <a:spcPct val="0"/>
              </a:spcBef>
              <a:spcAft>
                <a:spcPct val="0"/>
              </a:spcAft>
              <a:defRPr sz="2962">
                <a:solidFill>
                  <a:schemeClr val="tx1"/>
                </a:solidFill>
                <a:latin typeface="Calibri" pitchFamily="34" charset="0"/>
              </a:defRPr>
            </a:lvl2pPr>
            <a:lvl3pPr algn="ctr" defTabSz="622364" rtl="0" eaLnBrk="0" fontAlgn="base" hangingPunct="0">
              <a:spcBef>
                <a:spcPct val="0"/>
              </a:spcBef>
              <a:spcAft>
                <a:spcPct val="0"/>
              </a:spcAft>
              <a:defRPr sz="2962">
                <a:solidFill>
                  <a:schemeClr val="tx1"/>
                </a:solidFill>
                <a:latin typeface="Calibri" pitchFamily="34" charset="0"/>
              </a:defRPr>
            </a:lvl3pPr>
            <a:lvl4pPr algn="ctr" defTabSz="622364" rtl="0" eaLnBrk="0" fontAlgn="base" hangingPunct="0">
              <a:spcBef>
                <a:spcPct val="0"/>
              </a:spcBef>
              <a:spcAft>
                <a:spcPct val="0"/>
              </a:spcAft>
              <a:defRPr sz="2962">
                <a:solidFill>
                  <a:schemeClr val="tx1"/>
                </a:solidFill>
                <a:latin typeface="Calibri" pitchFamily="34" charset="0"/>
              </a:defRPr>
            </a:lvl4pPr>
            <a:lvl5pPr algn="ctr" defTabSz="622364" rtl="0" eaLnBrk="0" fontAlgn="base" hangingPunct="0">
              <a:spcBef>
                <a:spcPct val="0"/>
              </a:spcBef>
              <a:spcAft>
                <a:spcPct val="0"/>
              </a:spcAft>
              <a:defRPr sz="2962">
                <a:solidFill>
                  <a:schemeClr val="tx1"/>
                </a:solidFill>
                <a:latin typeface="Calibri" pitchFamily="34" charset="0"/>
              </a:defRPr>
            </a:lvl5pPr>
            <a:lvl6pPr marL="398313" algn="ctr" defTabSz="622364" rtl="0" fontAlgn="base">
              <a:spcBef>
                <a:spcPct val="0"/>
              </a:spcBef>
              <a:spcAft>
                <a:spcPct val="0"/>
              </a:spcAft>
              <a:defRPr sz="2962">
                <a:solidFill>
                  <a:schemeClr val="tx1"/>
                </a:solidFill>
                <a:latin typeface="Calibri" pitchFamily="34" charset="0"/>
              </a:defRPr>
            </a:lvl6pPr>
            <a:lvl7pPr marL="796625" algn="ctr" defTabSz="622364" rtl="0" fontAlgn="base">
              <a:spcBef>
                <a:spcPct val="0"/>
              </a:spcBef>
              <a:spcAft>
                <a:spcPct val="0"/>
              </a:spcAft>
              <a:defRPr sz="2962">
                <a:solidFill>
                  <a:schemeClr val="tx1"/>
                </a:solidFill>
                <a:latin typeface="Calibri" pitchFamily="34" charset="0"/>
              </a:defRPr>
            </a:lvl7pPr>
            <a:lvl8pPr marL="1194938" algn="ctr" defTabSz="622364" rtl="0" fontAlgn="base">
              <a:spcBef>
                <a:spcPct val="0"/>
              </a:spcBef>
              <a:spcAft>
                <a:spcPct val="0"/>
              </a:spcAft>
              <a:defRPr sz="2962">
                <a:solidFill>
                  <a:schemeClr val="tx1"/>
                </a:solidFill>
                <a:latin typeface="Calibri" pitchFamily="34" charset="0"/>
              </a:defRPr>
            </a:lvl8pPr>
            <a:lvl9pPr marL="1593251" algn="ctr" defTabSz="622364" rtl="0" fontAlgn="base">
              <a:spcBef>
                <a:spcPct val="0"/>
              </a:spcBef>
              <a:spcAft>
                <a:spcPct val="0"/>
              </a:spcAft>
              <a:defRPr sz="2962">
                <a:solidFill>
                  <a:schemeClr val="tx1"/>
                </a:solidFill>
                <a:latin typeface="Calibri" pitchFamily="34" charset="0"/>
              </a:defRPr>
            </a:lvl9pPr>
          </a:lstStyle>
          <a:p>
            <a:r>
              <a:rPr lang="ar-MA" sz="4000" dirty="0"/>
              <a:t>النقاط العامة </a:t>
            </a:r>
            <a:r>
              <a:rPr lang="ar-MA" sz="4000" dirty="0"/>
              <a:t>للتشاور(تتمة)</a:t>
            </a:r>
            <a:endParaRPr lang="en-US" sz="4000" dirty="0"/>
          </a:p>
        </p:txBody>
      </p:sp>
    </p:spTree>
    <p:extLst>
      <p:ext uri="{BB962C8B-B14F-4D97-AF65-F5344CB8AC3E}">
        <p14:creationId xmlns:p14="http://schemas.microsoft.com/office/powerpoint/2010/main" val="2509543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785337202"/>
              </p:ext>
            </p:extLst>
          </p:nvPr>
        </p:nvGraphicFramePr>
        <p:xfrm>
          <a:off x="484189" y="1371600"/>
          <a:ext cx="11223625" cy="50364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1" y="0"/>
            <a:ext cx="12192002" cy="1143000"/>
          </a:xfrm>
          <a:prstGeom prst="rect">
            <a:avLst/>
          </a:prstGeom>
        </p:spPr>
        <p:txBody>
          <a:bodyPr anchor="ctr"/>
          <a:lstStyle>
            <a:lvl1pPr algn="ctr" defTabSz="622364" rtl="0" eaLnBrk="0" fontAlgn="base" hangingPunct="0">
              <a:spcBef>
                <a:spcPct val="0"/>
              </a:spcBef>
              <a:spcAft>
                <a:spcPct val="0"/>
              </a:spcAft>
              <a:defRPr sz="2962" kern="1200">
                <a:solidFill>
                  <a:schemeClr val="tx1"/>
                </a:solidFill>
                <a:latin typeface="+mj-lt"/>
                <a:ea typeface="+mj-ea"/>
                <a:cs typeface="+mj-cs"/>
              </a:defRPr>
            </a:lvl1pPr>
            <a:lvl2pPr algn="ctr" defTabSz="622364" rtl="0" eaLnBrk="0" fontAlgn="base" hangingPunct="0">
              <a:spcBef>
                <a:spcPct val="0"/>
              </a:spcBef>
              <a:spcAft>
                <a:spcPct val="0"/>
              </a:spcAft>
              <a:defRPr sz="2962">
                <a:solidFill>
                  <a:schemeClr val="tx1"/>
                </a:solidFill>
                <a:latin typeface="Calibri" pitchFamily="34" charset="0"/>
              </a:defRPr>
            </a:lvl2pPr>
            <a:lvl3pPr algn="ctr" defTabSz="622364" rtl="0" eaLnBrk="0" fontAlgn="base" hangingPunct="0">
              <a:spcBef>
                <a:spcPct val="0"/>
              </a:spcBef>
              <a:spcAft>
                <a:spcPct val="0"/>
              </a:spcAft>
              <a:defRPr sz="2962">
                <a:solidFill>
                  <a:schemeClr val="tx1"/>
                </a:solidFill>
                <a:latin typeface="Calibri" pitchFamily="34" charset="0"/>
              </a:defRPr>
            </a:lvl3pPr>
            <a:lvl4pPr algn="ctr" defTabSz="622364" rtl="0" eaLnBrk="0" fontAlgn="base" hangingPunct="0">
              <a:spcBef>
                <a:spcPct val="0"/>
              </a:spcBef>
              <a:spcAft>
                <a:spcPct val="0"/>
              </a:spcAft>
              <a:defRPr sz="2962">
                <a:solidFill>
                  <a:schemeClr val="tx1"/>
                </a:solidFill>
                <a:latin typeface="Calibri" pitchFamily="34" charset="0"/>
              </a:defRPr>
            </a:lvl4pPr>
            <a:lvl5pPr algn="ctr" defTabSz="622364" rtl="0" eaLnBrk="0" fontAlgn="base" hangingPunct="0">
              <a:spcBef>
                <a:spcPct val="0"/>
              </a:spcBef>
              <a:spcAft>
                <a:spcPct val="0"/>
              </a:spcAft>
              <a:defRPr sz="2962">
                <a:solidFill>
                  <a:schemeClr val="tx1"/>
                </a:solidFill>
                <a:latin typeface="Calibri" pitchFamily="34" charset="0"/>
              </a:defRPr>
            </a:lvl5pPr>
            <a:lvl6pPr marL="398313" algn="ctr" defTabSz="622364" rtl="0" fontAlgn="base">
              <a:spcBef>
                <a:spcPct val="0"/>
              </a:spcBef>
              <a:spcAft>
                <a:spcPct val="0"/>
              </a:spcAft>
              <a:defRPr sz="2962">
                <a:solidFill>
                  <a:schemeClr val="tx1"/>
                </a:solidFill>
                <a:latin typeface="Calibri" pitchFamily="34" charset="0"/>
              </a:defRPr>
            </a:lvl6pPr>
            <a:lvl7pPr marL="796625" algn="ctr" defTabSz="622364" rtl="0" fontAlgn="base">
              <a:spcBef>
                <a:spcPct val="0"/>
              </a:spcBef>
              <a:spcAft>
                <a:spcPct val="0"/>
              </a:spcAft>
              <a:defRPr sz="2962">
                <a:solidFill>
                  <a:schemeClr val="tx1"/>
                </a:solidFill>
                <a:latin typeface="Calibri" pitchFamily="34" charset="0"/>
              </a:defRPr>
            </a:lvl7pPr>
            <a:lvl8pPr marL="1194938" algn="ctr" defTabSz="622364" rtl="0" fontAlgn="base">
              <a:spcBef>
                <a:spcPct val="0"/>
              </a:spcBef>
              <a:spcAft>
                <a:spcPct val="0"/>
              </a:spcAft>
              <a:defRPr sz="2962">
                <a:solidFill>
                  <a:schemeClr val="tx1"/>
                </a:solidFill>
                <a:latin typeface="Calibri" pitchFamily="34" charset="0"/>
              </a:defRPr>
            </a:lvl8pPr>
            <a:lvl9pPr marL="1593251" algn="ctr" defTabSz="622364" rtl="0" fontAlgn="base">
              <a:spcBef>
                <a:spcPct val="0"/>
              </a:spcBef>
              <a:spcAft>
                <a:spcPct val="0"/>
              </a:spcAft>
              <a:defRPr sz="2962">
                <a:solidFill>
                  <a:schemeClr val="tx1"/>
                </a:solidFill>
                <a:latin typeface="Calibri" pitchFamily="34" charset="0"/>
              </a:defRPr>
            </a:lvl9pPr>
          </a:lstStyle>
          <a:p>
            <a:r>
              <a:rPr lang="en-US" sz="3333" dirty="0"/>
              <a:t>Possible implementation considerations</a:t>
            </a:r>
          </a:p>
        </p:txBody>
      </p:sp>
    </p:spTree>
    <p:extLst>
      <p:ext uri="{BB962C8B-B14F-4D97-AF65-F5344CB8AC3E}">
        <p14:creationId xmlns:p14="http://schemas.microsoft.com/office/powerpoint/2010/main" val="2367877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nvPr>
        </p:nvGraphicFramePr>
        <p:xfrm>
          <a:off x="523876" y="1254126"/>
          <a:ext cx="11302998" cy="4524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1" y="0"/>
            <a:ext cx="12192002" cy="1143000"/>
          </a:xfrm>
          <a:prstGeom prst="rect">
            <a:avLst/>
          </a:prstGeom>
        </p:spPr>
        <p:txBody>
          <a:bodyPr anchor="ctr"/>
          <a:lstStyle>
            <a:lvl1pPr algn="ctr" defTabSz="622364" rtl="0" eaLnBrk="0" fontAlgn="base" hangingPunct="0">
              <a:spcBef>
                <a:spcPct val="0"/>
              </a:spcBef>
              <a:spcAft>
                <a:spcPct val="0"/>
              </a:spcAft>
              <a:defRPr sz="2962" kern="1200">
                <a:solidFill>
                  <a:schemeClr val="tx1"/>
                </a:solidFill>
                <a:latin typeface="+mj-lt"/>
                <a:ea typeface="+mj-ea"/>
                <a:cs typeface="+mj-cs"/>
              </a:defRPr>
            </a:lvl1pPr>
            <a:lvl2pPr algn="ctr" defTabSz="622364" rtl="0" eaLnBrk="0" fontAlgn="base" hangingPunct="0">
              <a:spcBef>
                <a:spcPct val="0"/>
              </a:spcBef>
              <a:spcAft>
                <a:spcPct val="0"/>
              </a:spcAft>
              <a:defRPr sz="2962">
                <a:solidFill>
                  <a:schemeClr val="tx1"/>
                </a:solidFill>
                <a:latin typeface="Calibri" pitchFamily="34" charset="0"/>
              </a:defRPr>
            </a:lvl2pPr>
            <a:lvl3pPr algn="ctr" defTabSz="622364" rtl="0" eaLnBrk="0" fontAlgn="base" hangingPunct="0">
              <a:spcBef>
                <a:spcPct val="0"/>
              </a:spcBef>
              <a:spcAft>
                <a:spcPct val="0"/>
              </a:spcAft>
              <a:defRPr sz="2962">
                <a:solidFill>
                  <a:schemeClr val="tx1"/>
                </a:solidFill>
                <a:latin typeface="Calibri" pitchFamily="34" charset="0"/>
              </a:defRPr>
            </a:lvl3pPr>
            <a:lvl4pPr algn="ctr" defTabSz="622364" rtl="0" eaLnBrk="0" fontAlgn="base" hangingPunct="0">
              <a:spcBef>
                <a:spcPct val="0"/>
              </a:spcBef>
              <a:spcAft>
                <a:spcPct val="0"/>
              </a:spcAft>
              <a:defRPr sz="2962">
                <a:solidFill>
                  <a:schemeClr val="tx1"/>
                </a:solidFill>
                <a:latin typeface="Calibri" pitchFamily="34" charset="0"/>
              </a:defRPr>
            </a:lvl4pPr>
            <a:lvl5pPr algn="ctr" defTabSz="622364" rtl="0" eaLnBrk="0" fontAlgn="base" hangingPunct="0">
              <a:spcBef>
                <a:spcPct val="0"/>
              </a:spcBef>
              <a:spcAft>
                <a:spcPct val="0"/>
              </a:spcAft>
              <a:defRPr sz="2962">
                <a:solidFill>
                  <a:schemeClr val="tx1"/>
                </a:solidFill>
                <a:latin typeface="Calibri" pitchFamily="34" charset="0"/>
              </a:defRPr>
            </a:lvl5pPr>
            <a:lvl6pPr marL="398313" algn="ctr" defTabSz="622364" rtl="0" fontAlgn="base">
              <a:spcBef>
                <a:spcPct val="0"/>
              </a:spcBef>
              <a:spcAft>
                <a:spcPct val="0"/>
              </a:spcAft>
              <a:defRPr sz="2962">
                <a:solidFill>
                  <a:schemeClr val="tx1"/>
                </a:solidFill>
                <a:latin typeface="Calibri" pitchFamily="34" charset="0"/>
              </a:defRPr>
            </a:lvl6pPr>
            <a:lvl7pPr marL="796625" algn="ctr" defTabSz="622364" rtl="0" fontAlgn="base">
              <a:spcBef>
                <a:spcPct val="0"/>
              </a:spcBef>
              <a:spcAft>
                <a:spcPct val="0"/>
              </a:spcAft>
              <a:defRPr sz="2962">
                <a:solidFill>
                  <a:schemeClr val="tx1"/>
                </a:solidFill>
                <a:latin typeface="Calibri" pitchFamily="34" charset="0"/>
              </a:defRPr>
            </a:lvl7pPr>
            <a:lvl8pPr marL="1194938" algn="ctr" defTabSz="622364" rtl="0" fontAlgn="base">
              <a:spcBef>
                <a:spcPct val="0"/>
              </a:spcBef>
              <a:spcAft>
                <a:spcPct val="0"/>
              </a:spcAft>
              <a:defRPr sz="2962">
                <a:solidFill>
                  <a:schemeClr val="tx1"/>
                </a:solidFill>
                <a:latin typeface="Calibri" pitchFamily="34" charset="0"/>
              </a:defRPr>
            </a:lvl8pPr>
            <a:lvl9pPr marL="1593251" algn="ctr" defTabSz="622364" rtl="0" fontAlgn="base">
              <a:spcBef>
                <a:spcPct val="0"/>
              </a:spcBef>
              <a:spcAft>
                <a:spcPct val="0"/>
              </a:spcAft>
              <a:defRPr sz="2962">
                <a:solidFill>
                  <a:schemeClr val="tx1"/>
                </a:solidFill>
                <a:latin typeface="Calibri" pitchFamily="34" charset="0"/>
              </a:defRPr>
            </a:lvl9pPr>
          </a:lstStyle>
          <a:p>
            <a:r>
              <a:rPr lang="en-US" sz="4333" dirty="0">
                <a:solidFill>
                  <a:schemeClr val="accent6">
                    <a:lumMod val="75000"/>
                  </a:schemeClr>
                </a:solidFill>
              </a:rPr>
              <a:t>Useful links</a:t>
            </a:r>
          </a:p>
        </p:txBody>
      </p:sp>
    </p:spTree>
    <p:extLst>
      <p:ext uri="{BB962C8B-B14F-4D97-AF65-F5344CB8AC3E}">
        <p14:creationId xmlns:p14="http://schemas.microsoft.com/office/powerpoint/2010/main" val="3438169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xmlns="" id="{58A43A09-91A0-0B4E-A1B9-69205A0FA910}"/>
              </a:ext>
            </a:extLst>
          </p:cNvPr>
          <p:cNvSpPr>
            <a:spLocks noGrp="1"/>
          </p:cNvSpPr>
          <p:nvPr>
            <p:ph type="ctrTitle"/>
          </p:nvPr>
        </p:nvSpPr>
        <p:spPr/>
        <p:txBody>
          <a:bodyPr/>
          <a:lstStyle/>
          <a:p>
            <a:pPr algn="ctr">
              <a:defRPr/>
            </a:pPr>
            <a:r>
              <a:rPr lang="it-IT" dirty="0" err="1"/>
              <a:t>Thank</a:t>
            </a:r>
            <a:r>
              <a:rPr lang="it-IT" dirty="0"/>
              <a:t> </a:t>
            </a:r>
            <a:r>
              <a:rPr lang="it-IT" dirty="0" err="1"/>
              <a:t>you</a:t>
            </a:r>
            <a:endParaRPr lang="it-IT" dirty="0"/>
          </a:p>
        </p:txBody>
      </p:sp>
      <p:sp>
        <p:nvSpPr>
          <p:cNvPr id="3" name="Rectangle 2">
            <a:extLst>
              <a:ext uri="{FF2B5EF4-FFF2-40B4-BE49-F238E27FC236}">
                <a16:creationId xmlns:a16="http://schemas.microsoft.com/office/drawing/2014/main" xmlns="" id="{A5343FCF-8DD9-BC48-8DE5-A30633EF8F93}"/>
              </a:ext>
            </a:extLst>
          </p:cNvPr>
          <p:cNvSpPr/>
          <p:nvPr/>
        </p:nvSpPr>
        <p:spPr>
          <a:xfrm>
            <a:off x="4800600" y="4495800"/>
            <a:ext cx="4953000" cy="1938992"/>
          </a:xfrm>
          <a:prstGeom prst="rect">
            <a:avLst/>
          </a:prstGeom>
        </p:spPr>
        <p:txBody>
          <a:bodyPr wrap="square">
            <a:spAutoFit/>
          </a:bodyPr>
          <a:lstStyle/>
          <a:p>
            <a:r>
              <a:rPr lang="fr-FR" altLang="en-US" sz="1600" b="1" dirty="0">
                <a:solidFill>
                  <a:schemeClr val="bg1"/>
                </a:solidFill>
                <a:ea typeface="Arial Unicode MS" panose="020B0604020202020204" pitchFamily="34" charset="-128"/>
                <a:cs typeface="Arial" panose="020B0604020202020204" pitchFamily="34" charset="0"/>
              </a:rPr>
              <a:t>IPPC </a:t>
            </a:r>
            <a:r>
              <a:rPr lang="fr-FR" altLang="en-US" sz="1600" b="1" dirty="0" err="1">
                <a:solidFill>
                  <a:schemeClr val="bg1"/>
                </a:solidFill>
                <a:ea typeface="Arial Unicode MS" panose="020B0604020202020204" pitchFamily="34" charset="-128"/>
                <a:cs typeface="Arial" panose="020B0604020202020204" pitchFamily="34" charset="0"/>
              </a:rPr>
              <a:t>Secretariat</a:t>
            </a:r>
            <a:r>
              <a:rPr lang="fr-FR" altLang="en-US" sz="1600" b="1" dirty="0">
                <a:solidFill>
                  <a:schemeClr val="bg1"/>
                </a:solidFill>
                <a:ea typeface="Arial Unicode MS" panose="020B0604020202020204" pitchFamily="34" charset="-128"/>
                <a:cs typeface="Arial" panose="020B0604020202020204" pitchFamily="34" charset="0"/>
              </a:rPr>
              <a:t/>
            </a:r>
            <a:br>
              <a:rPr lang="fr-FR" altLang="en-US" sz="1600" b="1" dirty="0">
                <a:solidFill>
                  <a:schemeClr val="bg1"/>
                </a:solidFill>
                <a:ea typeface="Arial Unicode MS" panose="020B0604020202020204" pitchFamily="34" charset="-128"/>
                <a:cs typeface="Arial" panose="020B0604020202020204" pitchFamily="34" charset="0"/>
              </a:rPr>
            </a:br>
            <a:r>
              <a:rPr lang="fr-FR" altLang="en-US" sz="1600" b="1" dirty="0">
                <a:solidFill>
                  <a:schemeClr val="bg1"/>
                </a:solidFill>
                <a:ea typeface="Arial Unicode MS" panose="020B0604020202020204" pitchFamily="34" charset="-128"/>
                <a:cs typeface="Arial" panose="020B0604020202020204" pitchFamily="34" charset="0"/>
              </a:rPr>
              <a:t/>
            </a:r>
            <a:br>
              <a:rPr lang="fr-FR" altLang="en-US" sz="1600" b="1" dirty="0">
                <a:solidFill>
                  <a:schemeClr val="bg1"/>
                </a:solidFill>
                <a:ea typeface="Arial Unicode MS" panose="020B0604020202020204" pitchFamily="34" charset="-128"/>
                <a:cs typeface="Arial" panose="020B0604020202020204" pitchFamily="34" charset="0"/>
              </a:rPr>
            </a:br>
            <a:r>
              <a:rPr lang="fr-FR" altLang="en-US" sz="1600" dirty="0">
                <a:solidFill>
                  <a:schemeClr val="bg1"/>
                </a:solidFill>
                <a:ea typeface="Arial Unicode MS" panose="020B0604020202020204" pitchFamily="34" charset="-128"/>
                <a:cs typeface="Arial" panose="020B0604020202020204" pitchFamily="34" charset="0"/>
              </a:rPr>
              <a:t>Food and Agriculture </a:t>
            </a:r>
            <a:r>
              <a:rPr lang="fr-FR" altLang="en-US" sz="1600" dirty="0" err="1">
                <a:solidFill>
                  <a:schemeClr val="bg1"/>
                </a:solidFill>
                <a:ea typeface="Arial Unicode MS" panose="020B0604020202020204" pitchFamily="34" charset="-128"/>
                <a:cs typeface="Arial" panose="020B0604020202020204" pitchFamily="34" charset="0"/>
              </a:rPr>
              <a:t>Organization</a:t>
            </a:r>
            <a:r>
              <a:rPr lang="fr-FR" altLang="en-US" sz="1600" dirty="0">
                <a:solidFill>
                  <a:schemeClr val="bg1"/>
                </a:solidFill>
                <a:ea typeface="Arial Unicode MS" panose="020B0604020202020204" pitchFamily="34" charset="-128"/>
                <a:cs typeface="Arial" panose="020B0604020202020204" pitchFamily="34" charset="0"/>
              </a:rPr>
              <a:t> </a:t>
            </a:r>
            <a:br>
              <a:rPr lang="fr-FR" altLang="en-US" sz="1600" dirty="0">
                <a:solidFill>
                  <a:schemeClr val="bg1"/>
                </a:solidFill>
                <a:ea typeface="Arial Unicode MS" panose="020B0604020202020204" pitchFamily="34" charset="-128"/>
                <a:cs typeface="Arial" panose="020B0604020202020204" pitchFamily="34" charset="0"/>
              </a:rPr>
            </a:br>
            <a:r>
              <a:rPr lang="fr-FR" altLang="en-US" sz="1600" dirty="0">
                <a:solidFill>
                  <a:schemeClr val="bg1"/>
                </a:solidFill>
                <a:ea typeface="Arial Unicode MS" panose="020B0604020202020204" pitchFamily="34" charset="-128"/>
                <a:cs typeface="Arial" panose="020B0604020202020204" pitchFamily="34" charset="0"/>
              </a:rPr>
              <a:t>of the United Nations (FAO)</a:t>
            </a:r>
            <a:br>
              <a:rPr lang="fr-FR" altLang="en-US" sz="1600" dirty="0">
                <a:solidFill>
                  <a:schemeClr val="bg1"/>
                </a:solidFill>
                <a:ea typeface="Arial Unicode MS" panose="020B0604020202020204" pitchFamily="34" charset="-128"/>
                <a:cs typeface="Arial" panose="020B0604020202020204" pitchFamily="34" charset="0"/>
              </a:rPr>
            </a:br>
            <a:r>
              <a:rPr lang="fr-FR" altLang="en-US" sz="1600" dirty="0">
                <a:solidFill>
                  <a:schemeClr val="bg1"/>
                </a:solidFill>
                <a:ea typeface="Arial Unicode MS" panose="020B0604020202020204" pitchFamily="34" charset="-128"/>
                <a:cs typeface="Arial" panose="020B0604020202020204" pitchFamily="34" charset="0"/>
              </a:rPr>
              <a:t/>
            </a:r>
            <a:br>
              <a:rPr lang="fr-FR" altLang="en-US" sz="1600" dirty="0">
                <a:solidFill>
                  <a:schemeClr val="bg1"/>
                </a:solidFill>
                <a:ea typeface="Arial Unicode MS" panose="020B0604020202020204" pitchFamily="34" charset="-128"/>
                <a:cs typeface="Arial" panose="020B0604020202020204" pitchFamily="34" charset="0"/>
              </a:rPr>
            </a:br>
            <a:r>
              <a:rPr lang="fr-FR" altLang="en-US" sz="1600" b="1" dirty="0">
                <a:solidFill>
                  <a:schemeClr val="bg1"/>
                </a:solidFill>
                <a:ea typeface="Arial Unicode MS" panose="020B0604020202020204" pitchFamily="34" charset="-128"/>
                <a:cs typeface="Arial" panose="020B0604020202020204" pitchFamily="34" charset="0"/>
              </a:rPr>
              <a:t>ippc@fao.org | www.ippc.int</a:t>
            </a:r>
            <a:r>
              <a:rPr lang="en-US" sz="5400" dirty="0">
                <a:solidFill>
                  <a:schemeClr val="bg1"/>
                </a:solidFill>
              </a:rPr>
              <a:t/>
            </a:r>
            <a:br>
              <a:rPr lang="en-US" sz="5400" dirty="0">
                <a:solidFill>
                  <a:schemeClr val="bg1"/>
                </a:solidFill>
              </a:rPr>
            </a:br>
            <a:endParaRPr lang="x-none" dirty="0">
              <a:solidFill>
                <a:schemeClr val="bg1"/>
              </a:solidFill>
            </a:endParaRPr>
          </a:p>
        </p:txBody>
      </p:sp>
    </p:spTree>
    <p:extLst>
      <p:ext uri="{BB962C8B-B14F-4D97-AF65-F5344CB8AC3E}">
        <p14:creationId xmlns:p14="http://schemas.microsoft.com/office/powerpoint/2010/main" val="2602049988"/>
      </p:ext>
    </p:extLst>
  </p:cSld>
  <p:clrMapOvr>
    <a:masterClrMapping/>
  </p:clrMapOvr>
</p:sld>
</file>

<file path=ppt/theme/theme1.xml><?xml version="1.0" encoding="utf-8"?>
<a:theme xmlns:a="http://schemas.openxmlformats.org/drawingml/2006/main" name="COVER">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B0C303-AD70-AA45-B95F-BD78E5B9B257}" vid="{5F113010-637E-E748-8631-09046E636BC9}"/>
    </a:ext>
  </a:extLst>
</a:theme>
</file>

<file path=ppt/theme/theme2.xml><?xml version="1.0" encoding="utf-8"?>
<a:theme xmlns:a="http://schemas.openxmlformats.org/drawingml/2006/main" name="Internal scree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540000" tIns="0" rIns="360000" anchor="t" anchorCtr="0"/>
      <a:lstStyle>
        <a:defPPr>
          <a:defRPr dirty="0" smtClean="0"/>
        </a:defPPr>
      </a:lstStyle>
    </a:txDef>
  </a:objectDefaults>
  <a:extraClrSchemeLst/>
  <a:extLst>
    <a:ext uri="{05A4C25C-085E-4340-85A3-A5531E510DB2}">
      <thm15:themeFamily xmlns:thm15="http://schemas.microsoft.com/office/thememl/2012/main" name="Presentation1" id="{CAB0C303-AD70-AA45-B95F-BD78E5B9B257}" vid="{E00B94CF-E6FD-9B42-B4BF-556E0F24491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CBDC8CD110D04ABC7511BE938A72AA" ma:contentTypeVersion="0" ma:contentTypeDescription="Create a new document." ma:contentTypeScope="" ma:versionID="e50e8d7655074db856c56969a59add03">
  <xsd:schema xmlns:xsd="http://www.w3.org/2001/XMLSchema" xmlns:xs="http://www.w3.org/2001/XMLSchema" xmlns:p="http://schemas.microsoft.com/office/2006/metadata/properties" xmlns:ns2="a3b9c205-ff93-4b66-a73e-1385ea8adb4a" targetNamespace="http://schemas.microsoft.com/office/2006/metadata/properties" ma:root="true" ma:fieldsID="9c741031a58b53a13146b7fc8cce4652" ns2:_="">
    <xsd:import namespace="a3b9c205-ff93-4b66-a73e-1385ea8adb4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9c205-ff93-4b66-a73e-1385ea8adb4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a3b9c205-ff93-4b66-a73e-1385ea8adb4a">FAO42-1499232794-14</_dlc_DocId>
    <_dlc_DocIdUrl xmlns="a3b9c205-ff93-4b66-a73e-1385ea8adb4a">
      <Url>https://workspace.fao.org/so/so1/_layouts/15/DocIdRedir.aspx?ID=FAO42-1499232794-14</Url>
      <Description>FAO42-1499232794-14</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6D7DBF-6A2A-4301-9E2D-71C73E514E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b9c205-ff93-4b66-a73e-1385ea8adb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6D1CDB-15D1-4C85-BFBF-7D1270C6F64A}">
  <ds:schemaRefs>
    <ds:schemaRef ds:uri="http://schemas.microsoft.com/office/2006/documentManagement/types"/>
    <ds:schemaRef ds:uri="http://schemas.microsoft.com/office/infopath/2007/PartnerControls"/>
    <ds:schemaRef ds:uri="http://purl.org/dc/dcmitype/"/>
    <ds:schemaRef ds:uri="http://purl.org/dc/elements/1.1/"/>
    <ds:schemaRef ds:uri="http://schemas.microsoft.com/office/2006/metadata/properties"/>
    <ds:schemaRef ds:uri="http://purl.org/dc/terms/"/>
    <ds:schemaRef ds:uri="http://schemas.openxmlformats.org/package/2006/metadata/core-properties"/>
    <ds:schemaRef ds:uri="a3b9c205-ff93-4b66-a73e-1385ea8adb4a"/>
    <ds:schemaRef ds:uri="http://www.w3.org/XML/1998/namespace"/>
  </ds:schemaRefs>
</ds:datastoreItem>
</file>

<file path=customXml/itemProps3.xml><?xml version="1.0" encoding="utf-8"?>
<ds:datastoreItem xmlns:ds="http://schemas.openxmlformats.org/officeDocument/2006/customXml" ds:itemID="{D2323DA9-710D-4C08-8632-E1243AEA8C25}">
  <ds:schemaRefs>
    <ds:schemaRef ds:uri="http://schemas.microsoft.com/sharepoint/events"/>
  </ds:schemaRefs>
</ds:datastoreItem>
</file>

<file path=customXml/itemProps4.xml><?xml version="1.0" encoding="utf-8"?>
<ds:datastoreItem xmlns:ds="http://schemas.openxmlformats.org/officeDocument/2006/customXml" ds:itemID="{817D6E9B-5D26-4766-B035-13FA946D28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FAO_SDGs_PPT_template_16_9</Template>
  <TotalTime>273</TotalTime>
  <Words>630</Words>
  <Application>Microsoft Office PowerPoint</Application>
  <PresentationFormat>Widescreen</PresentationFormat>
  <Paragraphs>63</Paragraphs>
  <Slides>8</Slides>
  <Notes>2</Notes>
  <HiddenSlides>0</HiddenSlides>
  <MMClips>0</MMClips>
  <ScaleCrop>false</ScaleCrop>
  <HeadingPairs>
    <vt:vector size="6" baseType="variant">
      <vt:variant>
        <vt:lpstr>Caratteri utilizzati</vt:lpstr>
      </vt:variant>
      <vt:variant>
        <vt:i4>9</vt:i4>
      </vt:variant>
      <vt:variant>
        <vt:lpstr>Tema</vt:lpstr>
      </vt:variant>
      <vt:variant>
        <vt:i4>2</vt:i4>
      </vt:variant>
      <vt:variant>
        <vt:lpstr>Titoli diapositive</vt:lpstr>
      </vt:variant>
      <vt:variant>
        <vt:i4>8</vt:i4>
      </vt:variant>
    </vt:vector>
  </HeadingPairs>
  <TitlesOfParts>
    <vt:vector size="19" baseType="lpstr">
      <vt:lpstr>.AppleSystemUIFont</vt:lpstr>
      <vt:lpstr>Arial Unicode MS</vt:lpstr>
      <vt:lpstr>Arial</vt:lpstr>
      <vt:lpstr>Calibri</vt:lpstr>
      <vt:lpstr>Calibri Light</vt:lpstr>
      <vt:lpstr>Courier New</vt:lpstr>
      <vt:lpstr>Georgia</vt:lpstr>
      <vt:lpstr>Times New Roman</vt:lpstr>
      <vt:lpstr>Wingdings</vt:lpstr>
      <vt:lpstr>COVER</vt:lpstr>
      <vt:lpstr>Internal screen</vt:lpstr>
      <vt:lpstr>مشروع المعيار الدولي لتدابير الصحة النباتية: التدقيق في سياق الصحة النباتية (2015-014)</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Thank you</vt:lpstr>
    </vt:vector>
  </TitlesOfParts>
  <Manager/>
  <Company>FAO of the UN</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Giovannini, Cristiana (AGAH)</dc:creator>
  <cp:keywords/>
  <dc:description/>
  <cp:lastModifiedBy>Leonardo Scarton - leonardo.scarton@studio.unibo.it</cp:lastModifiedBy>
  <cp:revision>12</cp:revision>
  <cp:lastPrinted>2018-12-10T09:55:32Z</cp:lastPrinted>
  <dcterms:created xsi:type="dcterms:W3CDTF">2019-07-18T08:44:31Z</dcterms:created>
  <dcterms:modified xsi:type="dcterms:W3CDTF">2021-07-02T09:45:05Z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0x01010079CBDC8CD110D04ABC7511BE938A72AA</vt:lpwstr>
  </property>
  <property fmtid="{D5CDD505-2E9C-101B-9397-08002B2CF9AE}" pid="3" name="_dlc_DocIdItemGuid">
    <vt:lpwstr>2b97710e-f571-49d3-b24f-8a77402fddbd</vt:lpwstr>
  </property>
  <property fmtid="{D5CDD505-2E9C-101B-9397-08002B2CF9AE}" pid="4" name="TaxKeyword">
    <vt:lpwstr/>
  </property>
  <property fmtid="{D5CDD505-2E9C-101B-9397-08002B2CF9AE}" pid="5" name="FAO Tags">
    <vt:lpwstr/>
  </property>
</Properties>
</file>