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19"/>
  </p:notesMasterIdLst>
  <p:handoutMasterIdLst>
    <p:handoutMasterId r:id="rId20"/>
  </p:handoutMasterIdLst>
  <p:sldIdLst>
    <p:sldId id="263" r:id="rId7"/>
    <p:sldId id="265" r:id="rId8"/>
    <p:sldId id="266" r:id="rId9"/>
    <p:sldId id="267" r:id="rId10"/>
    <p:sldId id="274" r:id="rId11"/>
    <p:sldId id="268" r:id="rId12"/>
    <p:sldId id="269" r:id="rId13"/>
    <p:sldId id="270" r:id="rId14"/>
    <p:sldId id="271" r:id="rId15"/>
    <p:sldId id="272" r:id="rId16"/>
    <p:sldId id="273" r:id="rId17"/>
    <p:sldId id="264" r:id="rId18"/>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3" dt="2021-06-25T09:12:32.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86408" autoAdjust="0"/>
  </p:normalViewPr>
  <p:slideViewPr>
    <p:cSldViewPr>
      <p:cViewPr varScale="1">
        <p:scale>
          <a:sx n="43" d="100"/>
          <a:sy n="43" d="100"/>
        </p:scale>
        <p:origin x="48" y="8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5T09:12:35.433" v="124" actId="3626"/>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modSp mod">
        <pc:chgData name="Giovannini, Cristiana (NSAD)" userId="c6694839-0d3f-40a4-8025-a43006f75b9a" providerId="ADAL" clId="{2730D24F-D526-8E46-99B2-604127B64F5F}" dt="2021-06-25T09:12:35.433" v="124" actId="3626"/>
        <pc:sldMkLst>
          <pc:docMk/>
          <pc:sldMk cId="2602049988" sldId="264"/>
        </pc:sldMkLst>
        <pc:spChg chg="mod">
          <ac:chgData name="Giovannini, Cristiana (NSAD)" userId="c6694839-0d3f-40a4-8025-a43006f75b9a" providerId="ADAL" clId="{2730D24F-D526-8E46-99B2-604127B64F5F}" dt="2021-06-25T09:12:35.433" v="124" actId="3626"/>
          <ac:spMkLst>
            <pc:docMk/>
            <pc:sldMk cId="2602049988" sldId="264"/>
            <ac:spMk id="3" creationId="{A5343FCF-8DD9-BC48-8DE5-A30633EF8F93}"/>
          </ac:spMkLst>
        </pc:sp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diagrams/_rels/data17.xml.rels><?xml version="1.0" encoding="UTF-8" standalone="yes"?>
<Relationships xmlns="http://schemas.openxmlformats.org/package/2006/relationships"><Relationship Id="rId3" Type="http://schemas.openxmlformats.org/officeDocument/2006/relationships/hyperlink" Target="https://forms.office.com/r/ngKjS3jzWV" TargetMode="External"/><Relationship Id="rId2" Type="http://schemas.openxmlformats.org/officeDocument/2006/relationships/hyperlink" Target="https://forms.office.com/r/27hcFBLe7F" TargetMode="External"/><Relationship Id="rId1" Type="http://schemas.openxmlformats.org/officeDocument/2006/relationships/hyperlink" Target="https://forms.office.com/r/kJ4EQnnBGZ" TargetMode="External"/><Relationship Id="rId4" Type="http://schemas.openxmlformats.org/officeDocument/2006/relationships/hyperlink" Target="https://forms.office.com/r/NtmrMLHa9A" TargetMode="External"/></Relationships>
</file>

<file path=ppt/diagrams/_rels/data18.xml.rels><?xml version="1.0" encoding="UTF-8" standalone="yes"?>
<Relationships xmlns="http://schemas.openxmlformats.org/package/2006/relationships"><Relationship Id="rId8" Type="http://schemas.openxmlformats.org/officeDocument/2006/relationships/hyperlink" Target="https://www.ippc.int/en/core-activities/standards-setting/list-topics-ippc-standards/" TargetMode="External"/><Relationship Id="rId3" Type="http://schemas.openxmlformats.org/officeDocument/2006/relationships/hyperlink" Target="https://www.ippc.int/en/core-activities/standards-and-implementation/ippc-framework-for-standards-and-implementation/" TargetMode="External"/><Relationship Id="rId7" Type="http://schemas.openxmlformats.org/officeDocument/2006/relationships/hyperlink" Target="https://www.ippc.int/en/publications/85024/" TargetMode="External"/><Relationship Id="rId2" Type="http://schemas.openxmlformats.org/officeDocument/2006/relationships/hyperlink" Target="https://www.ippc.int/en/core-activities/standards-and-implementation/call-for-topics-standards-and-implementation/task-force-on-topics/" TargetMode="External"/><Relationship Id="rId1" Type="http://schemas.openxmlformats.org/officeDocument/2006/relationships/hyperlink" Target="https://www.ippc.int/en/core-activities/standards-and-implementation/call-for-topics-standards-and-implementation/" TargetMode="External"/><Relationship Id="rId6" Type="http://schemas.openxmlformats.org/officeDocument/2006/relationships/hyperlink" Target="http://www.fao.org/publications/card/en/c/CB3995EN/" TargetMode="External"/><Relationship Id="rId5" Type="http://schemas.openxmlformats.org/officeDocument/2006/relationships/hyperlink" Target="https://www.ippc.int/en/core-activities/governance/convention-text/" TargetMode="External"/><Relationship Id="rId10" Type="http://schemas.openxmlformats.org/officeDocument/2006/relationships/hyperlink" Target="https://www.ippc.int/en/publications/86844/" TargetMode="External"/><Relationship Id="rId4" Type="http://schemas.openxmlformats.org/officeDocument/2006/relationships/hyperlink" Target="https://www.ippc.int/en/publications/89854/" TargetMode="External"/><Relationship Id="rId9" Type="http://schemas.openxmlformats.org/officeDocument/2006/relationships/hyperlink" Target="http://www.fao.org/documents/card/en/c/cb3820en"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7.png"/><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3.png"/></Relationships>
</file>

<file path=ppt/diagrams/_rels/drawing17.xml.rels><?xml version="1.0" encoding="UTF-8" standalone="yes"?>
<Relationships xmlns="http://schemas.openxmlformats.org/package/2006/relationships"><Relationship Id="rId3" Type="http://schemas.openxmlformats.org/officeDocument/2006/relationships/hyperlink" Target="https://forms.office.com/r/ngKjS3jzWV" TargetMode="External"/><Relationship Id="rId2" Type="http://schemas.openxmlformats.org/officeDocument/2006/relationships/hyperlink" Target="https://forms.office.com/r/27hcFBLe7F" TargetMode="External"/><Relationship Id="rId1" Type="http://schemas.openxmlformats.org/officeDocument/2006/relationships/hyperlink" Target="https://forms.office.com/r/kJ4EQnnBGZ" TargetMode="External"/><Relationship Id="rId4" Type="http://schemas.openxmlformats.org/officeDocument/2006/relationships/hyperlink" Target="https://forms.office.com/r/NtmrMLHa9A" TargetMode="External"/></Relationships>
</file>

<file path=ppt/diagrams/_rels/drawing18.xml.rels><?xml version="1.0" encoding="UTF-8" standalone="yes"?>
<Relationships xmlns="http://schemas.openxmlformats.org/package/2006/relationships"><Relationship Id="rId8" Type="http://schemas.openxmlformats.org/officeDocument/2006/relationships/hyperlink" Target="http://www.fao.org/documents/card/en/c/cb3820en" TargetMode="External"/><Relationship Id="rId3" Type="http://schemas.openxmlformats.org/officeDocument/2006/relationships/hyperlink" Target="https://www.ippc.int/en/core-activities/standards-and-implementation/ippc-framework-for-standards-and-implementation/" TargetMode="External"/><Relationship Id="rId7" Type="http://schemas.openxmlformats.org/officeDocument/2006/relationships/hyperlink" Target="https://www.ippc.int/en/publications/85024/" TargetMode="External"/><Relationship Id="rId2" Type="http://schemas.openxmlformats.org/officeDocument/2006/relationships/hyperlink" Target="https://www.ippc.int/en/core-activities/standards-and-implementation/call-for-topics-standards-and-implementation/task-force-on-topics/" TargetMode="External"/><Relationship Id="rId1" Type="http://schemas.openxmlformats.org/officeDocument/2006/relationships/hyperlink" Target="https://www.ippc.int/en/core-activities/standards-and-implementation/call-for-topics-standards-and-implementation/" TargetMode="External"/><Relationship Id="rId6" Type="http://schemas.openxmlformats.org/officeDocument/2006/relationships/hyperlink" Target="http://www.fao.org/publications/card/en/c/CB3995EN/" TargetMode="External"/><Relationship Id="rId5" Type="http://schemas.openxmlformats.org/officeDocument/2006/relationships/hyperlink" Target="https://www.ippc.int/en/core-activities/governance/convention-text/" TargetMode="External"/><Relationship Id="rId10" Type="http://schemas.openxmlformats.org/officeDocument/2006/relationships/hyperlink" Target="https://www.ippc.int/en/publications/86844/" TargetMode="External"/><Relationship Id="rId4" Type="http://schemas.openxmlformats.org/officeDocument/2006/relationships/hyperlink" Target="https://www.ippc.int/en/publications/89854/" TargetMode="External"/><Relationship Id="rId9" Type="http://schemas.openxmlformats.org/officeDocument/2006/relationships/hyperlink" Target="https://www.ippc.int/en/core-activities/standards-setting/list-topics-ippc-standard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7.png"/><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78B9E-6466-4675-99B1-120614C6B9D7}"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n-US"/>
        </a:p>
      </dgm:t>
    </dgm:pt>
    <dgm:pt modelId="{FF445867-D783-44AC-A92E-F1B617354240}">
      <dgm:prSet/>
      <dgm:spPr/>
      <dgm:t>
        <a:bodyPr/>
        <a:lstStyle/>
        <a:p>
          <a:r>
            <a:rPr lang="ar-EG" b="0" i="0" baseline="0" dirty="0">
              <a:latin typeface="Gill Sans Nova" panose="020B0602020104020203" pitchFamily="34" charset="0"/>
            </a:rPr>
            <a:t>للتعرف على مشاكل الصحة النباتية ذات الاهتمام العالمي</a:t>
          </a:r>
        </a:p>
      </dgm:t>
    </dgm:pt>
    <dgm:pt modelId="{EBB947C8-BD8D-43E4-805C-76E2C07624C0}" type="parTrans" cxnId="{1DD58E07-B56B-4D28-8501-6437B1BBF987}">
      <dgm:prSet/>
      <dgm:spPr/>
      <dgm:t>
        <a:bodyPr/>
        <a:lstStyle/>
        <a:p>
          <a:endParaRPr lang="en-US">
            <a:latin typeface="Gill Sans Nova" panose="020B0602020104020203" pitchFamily="34" charset="0"/>
          </a:endParaRPr>
        </a:p>
      </dgm:t>
    </dgm:pt>
    <dgm:pt modelId="{655769D5-21B6-404D-A6A0-7841C4CCD8EF}" type="sibTrans" cxnId="{1DD58E07-B56B-4D28-8501-6437B1BBF987}">
      <dgm:prSet/>
      <dgm:spPr/>
      <dgm:t>
        <a:bodyPr/>
        <a:lstStyle/>
        <a:p>
          <a:endParaRPr lang="en-US">
            <a:latin typeface="Gill Sans Nova" panose="020B0602020104020203" pitchFamily="34" charset="0"/>
          </a:endParaRPr>
        </a:p>
      </dgm:t>
    </dgm:pt>
    <dgm:pt modelId="{9FBE66C2-BBA6-49C8-A6BF-3C4E8A5F4B27}">
      <dgm:prSet/>
      <dgm:spPr/>
      <dgm:t>
        <a:bodyPr/>
        <a:lstStyle/>
        <a:p>
          <a:r>
            <a:rPr lang="ar-EG" b="0" i="0" baseline="0" dirty="0">
              <a:latin typeface="Gill Sans Nova" panose="020B0602020104020203" pitchFamily="34" charset="0"/>
            </a:rPr>
            <a:t>لوضع حلول لمشكلات انظمة الصحة النباتية  بوضع معايير دولية او مصادر تطبيقية</a:t>
          </a:r>
        </a:p>
      </dgm:t>
    </dgm:pt>
    <dgm:pt modelId="{9E160459-EB58-44AB-8D14-04697C6FC73C}" type="parTrans" cxnId="{44EE51D6-4121-47A3-84FE-3E5FCA4F42E1}">
      <dgm:prSet/>
      <dgm:spPr/>
      <dgm:t>
        <a:bodyPr/>
        <a:lstStyle/>
        <a:p>
          <a:endParaRPr lang="en-US">
            <a:latin typeface="Gill Sans Nova" panose="020B0602020104020203" pitchFamily="34" charset="0"/>
          </a:endParaRPr>
        </a:p>
      </dgm:t>
    </dgm:pt>
    <dgm:pt modelId="{E232A430-E729-42C8-A7EF-0EE1B91F8D51}" type="sibTrans" cxnId="{44EE51D6-4121-47A3-84FE-3E5FCA4F42E1}">
      <dgm:prSet/>
      <dgm:spPr/>
      <dgm:t>
        <a:bodyPr/>
        <a:lstStyle/>
        <a:p>
          <a:endParaRPr lang="en-US">
            <a:latin typeface="Gill Sans Nova" panose="020B0602020104020203" pitchFamily="34" charset="0"/>
          </a:endParaRPr>
        </a:p>
      </dgm:t>
    </dgm:pt>
    <dgm:pt modelId="{F02D8ACF-A18B-42ED-8CEB-DB49DBC1AE9A}">
      <dgm:prSet/>
      <dgm:spPr/>
      <dgm:t>
        <a:bodyPr/>
        <a:lstStyle/>
        <a:p>
          <a:r>
            <a:rPr lang="ar-EG" b="0" i="0" baseline="0" dirty="0">
              <a:latin typeface="Gill Sans Nova" panose="020B0602020104020203" pitchFamily="34" charset="0"/>
            </a:rPr>
            <a:t>لتشكيل اعمال المعايير والتنفيذ لهيئة تدابير الصحة النباتية بالتوافق مع الأهداف الاستراتيجية المنصوص عليها في الإطار الاستراتيجي للاتفاقية الدولية لوقاية النباتات 2020-2030</a:t>
          </a:r>
        </a:p>
      </dgm:t>
    </dgm:pt>
    <dgm:pt modelId="{E98A222A-87CD-4824-847D-C84AF003E2AF}" type="parTrans" cxnId="{59C156DB-6F2C-454D-9CD5-41230CD4E73C}">
      <dgm:prSet/>
      <dgm:spPr/>
      <dgm:t>
        <a:bodyPr/>
        <a:lstStyle/>
        <a:p>
          <a:endParaRPr lang="en-US">
            <a:latin typeface="Gill Sans Nova" panose="020B0602020104020203" pitchFamily="34" charset="0"/>
          </a:endParaRPr>
        </a:p>
      </dgm:t>
    </dgm:pt>
    <dgm:pt modelId="{9B999450-6B16-47F5-81AA-0DF3FB0B11A4}" type="sibTrans" cxnId="{59C156DB-6F2C-454D-9CD5-41230CD4E73C}">
      <dgm:prSet/>
      <dgm:spPr/>
      <dgm:t>
        <a:bodyPr/>
        <a:lstStyle/>
        <a:p>
          <a:endParaRPr lang="en-US">
            <a:latin typeface="Gill Sans Nova" panose="020B0602020104020203" pitchFamily="34" charset="0"/>
          </a:endParaRPr>
        </a:p>
      </dgm:t>
    </dgm:pt>
    <dgm:pt modelId="{5B6DF152-500C-4F02-A034-F3BD1BEFB5A2}" type="pres">
      <dgm:prSet presAssocID="{5FA78B9E-6466-4675-99B1-120614C6B9D7}" presName="Name0" presStyleCnt="0">
        <dgm:presLayoutVars>
          <dgm:chMax val="7"/>
          <dgm:dir/>
          <dgm:animLvl val="lvl"/>
          <dgm:resizeHandles val="exact"/>
        </dgm:presLayoutVars>
      </dgm:prSet>
      <dgm:spPr/>
      <dgm:t>
        <a:bodyPr/>
        <a:lstStyle/>
        <a:p>
          <a:endParaRPr lang="en-GB"/>
        </a:p>
      </dgm:t>
    </dgm:pt>
    <dgm:pt modelId="{058BE962-00F6-41E6-8D47-ACED525F205D}" type="pres">
      <dgm:prSet presAssocID="{FF445867-D783-44AC-A92E-F1B617354240}" presName="circle1" presStyleLbl="node1" presStyleIdx="0" presStyleCnt="3"/>
      <dgm:spPr>
        <a:ln>
          <a:solidFill>
            <a:srgbClr val="0C8A47"/>
          </a:solidFill>
        </a:ln>
      </dgm:spPr>
    </dgm:pt>
    <dgm:pt modelId="{A9760203-DB3B-4822-8472-85C59EB31874}" type="pres">
      <dgm:prSet presAssocID="{FF445867-D783-44AC-A92E-F1B617354240}" presName="space" presStyleCnt="0"/>
      <dgm:spPr/>
    </dgm:pt>
    <dgm:pt modelId="{C17C2345-04C3-412A-AC50-16E629931D84}" type="pres">
      <dgm:prSet presAssocID="{FF445867-D783-44AC-A92E-F1B617354240}" presName="rect1" presStyleLbl="alignAcc1" presStyleIdx="0" presStyleCnt="3"/>
      <dgm:spPr/>
      <dgm:t>
        <a:bodyPr/>
        <a:lstStyle/>
        <a:p>
          <a:endParaRPr lang="en-GB"/>
        </a:p>
      </dgm:t>
    </dgm:pt>
    <dgm:pt modelId="{5B7A94BF-753C-417D-9BF4-91D12D0E0EAC}" type="pres">
      <dgm:prSet presAssocID="{9FBE66C2-BBA6-49C8-A6BF-3C4E8A5F4B27}" presName="vertSpace2" presStyleLbl="node1" presStyleIdx="0" presStyleCnt="3"/>
      <dgm:spPr/>
    </dgm:pt>
    <dgm:pt modelId="{4F1DF2A4-7A1D-4244-B59E-5B248ED73BF5}" type="pres">
      <dgm:prSet presAssocID="{9FBE66C2-BBA6-49C8-A6BF-3C4E8A5F4B27}" presName="circle2" presStyleLbl="node1" presStyleIdx="1" presStyleCnt="3"/>
      <dgm:spPr/>
    </dgm:pt>
    <dgm:pt modelId="{1D86FF20-0C2F-4254-98FE-DCE4636E1920}" type="pres">
      <dgm:prSet presAssocID="{9FBE66C2-BBA6-49C8-A6BF-3C4E8A5F4B27}" presName="rect2" presStyleLbl="alignAcc1" presStyleIdx="1" presStyleCnt="3"/>
      <dgm:spPr/>
      <dgm:t>
        <a:bodyPr/>
        <a:lstStyle/>
        <a:p>
          <a:endParaRPr lang="en-GB"/>
        </a:p>
      </dgm:t>
    </dgm:pt>
    <dgm:pt modelId="{B3B308FB-DB49-4C0C-BBE8-FFDFBFCD456A}" type="pres">
      <dgm:prSet presAssocID="{F02D8ACF-A18B-42ED-8CEB-DB49DBC1AE9A}" presName="vertSpace3" presStyleLbl="node1" presStyleIdx="1" presStyleCnt="3"/>
      <dgm:spPr/>
    </dgm:pt>
    <dgm:pt modelId="{366E90EC-9A33-4EBB-BEBA-B95C12EF28AA}" type="pres">
      <dgm:prSet presAssocID="{F02D8ACF-A18B-42ED-8CEB-DB49DBC1AE9A}" presName="circle3" presStyleLbl="node1" presStyleIdx="2" presStyleCnt="3"/>
      <dgm:spPr/>
    </dgm:pt>
    <dgm:pt modelId="{8F1631B2-A317-409B-9BBD-0BF169F73D0A}" type="pres">
      <dgm:prSet presAssocID="{F02D8ACF-A18B-42ED-8CEB-DB49DBC1AE9A}" presName="rect3" presStyleLbl="alignAcc1" presStyleIdx="2" presStyleCnt="3"/>
      <dgm:spPr/>
      <dgm:t>
        <a:bodyPr/>
        <a:lstStyle/>
        <a:p>
          <a:endParaRPr lang="en-GB"/>
        </a:p>
      </dgm:t>
    </dgm:pt>
    <dgm:pt modelId="{00FCB101-DBDE-403A-82F3-12ECBA284ED0}" type="pres">
      <dgm:prSet presAssocID="{FF445867-D783-44AC-A92E-F1B617354240}" presName="rect1ParTxNoCh" presStyleLbl="alignAcc1" presStyleIdx="2" presStyleCnt="3">
        <dgm:presLayoutVars>
          <dgm:chMax val="1"/>
          <dgm:bulletEnabled val="1"/>
        </dgm:presLayoutVars>
      </dgm:prSet>
      <dgm:spPr/>
      <dgm:t>
        <a:bodyPr/>
        <a:lstStyle/>
        <a:p>
          <a:endParaRPr lang="en-GB"/>
        </a:p>
      </dgm:t>
    </dgm:pt>
    <dgm:pt modelId="{8B8ED332-E08E-40A4-8FBD-D3832D7D020C}" type="pres">
      <dgm:prSet presAssocID="{9FBE66C2-BBA6-49C8-A6BF-3C4E8A5F4B27}" presName="rect2ParTxNoCh" presStyleLbl="alignAcc1" presStyleIdx="2" presStyleCnt="3">
        <dgm:presLayoutVars>
          <dgm:chMax val="1"/>
          <dgm:bulletEnabled val="1"/>
        </dgm:presLayoutVars>
      </dgm:prSet>
      <dgm:spPr/>
      <dgm:t>
        <a:bodyPr/>
        <a:lstStyle/>
        <a:p>
          <a:endParaRPr lang="en-GB"/>
        </a:p>
      </dgm:t>
    </dgm:pt>
    <dgm:pt modelId="{0A240674-01E0-433E-897B-1A13FA9BECB8}" type="pres">
      <dgm:prSet presAssocID="{F02D8ACF-A18B-42ED-8CEB-DB49DBC1AE9A}" presName="rect3ParTxNoCh" presStyleLbl="alignAcc1" presStyleIdx="2" presStyleCnt="3">
        <dgm:presLayoutVars>
          <dgm:chMax val="1"/>
          <dgm:bulletEnabled val="1"/>
        </dgm:presLayoutVars>
      </dgm:prSet>
      <dgm:spPr/>
      <dgm:t>
        <a:bodyPr/>
        <a:lstStyle/>
        <a:p>
          <a:endParaRPr lang="en-GB"/>
        </a:p>
      </dgm:t>
    </dgm:pt>
  </dgm:ptLst>
  <dgm:cxnLst>
    <dgm:cxn modelId="{5E5D81D2-4D92-4D61-8B07-6533A95E70D8}" type="presOf" srcId="{5FA78B9E-6466-4675-99B1-120614C6B9D7}" destId="{5B6DF152-500C-4F02-A034-F3BD1BEFB5A2}" srcOrd="0" destOrd="0" presId="urn:microsoft.com/office/officeart/2005/8/layout/target3"/>
    <dgm:cxn modelId="{AF6F5AED-8889-4536-A156-B0A1C9C7CD97}" type="presOf" srcId="{9FBE66C2-BBA6-49C8-A6BF-3C4E8A5F4B27}" destId="{1D86FF20-0C2F-4254-98FE-DCE4636E1920}" srcOrd="0" destOrd="0" presId="urn:microsoft.com/office/officeart/2005/8/layout/target3"/>
    <dgm:cxn modelId="{1DD58E07-B56B-4D28-8501-6437B1BBF987}" srcId="{5FA78B9E-6466-4675-99B1-120614C6B9D7}" destId="{FF445867-D783-44AC-A92E-F1B617354240}" srcOrd="0" destOrd="0" parTransId="{EBB947C8-BD8D-43E4-805C-76E2C07624C0}" sibTransId="{655769D5-21B6-404D-A6A0-7841C4CCD8EF}"/>
    <dgm:cxn modelId="{59C7C150-CD0F-488E-9318-B5F4A58DAB8E}" type="presOf" srcId="{F02D8ACF-A18B-42ED-8CEB-DB49DBC1AE9A}" destId="{8F1631B2-A317-409B-9BBD-0BF169F73D0A}" srcOrd="0" destOrd="0" presId="urn:microsoft.com/office/officeart/2005/8/layout/target3"/>
    <dgm:cxn modelId="{59C156DB-6F2C-454D-9CD5-41230CD4E73C}" srcId="{5FA78B9E-6466-4675-99B1-120614C6B9D7}" destId="{F02D8ACF-A18B-42ED-8CEB-DB49DBC1AE9A}" srcOrd="2" destOrd="0" parTransId="{E98A222A-87CD-4824-847D-C84AF003E2AF}" sibTransId="{9B999450-6B16-47F5-81AA-0DF3FB0B11A4}"/>
    <dgm:cxn modelId="{44EE51D6-4121-47A3-84FE-3E5FCA4F42E1}" srcId="{5FA78B9E-6466-4675-99B1-120614C6B9D7}" destId="{9FBE66C2-BBA6-49C8-A6BF-3C4E8A5F4B27}" srcOrd="1" destOrd="0" parTransId="{9E160459-EB58-44AB-8D14-04697C6FC73C}" sibTransId="{E232A430-E729-42C8-A7EF-0EE1B91F8D51}"/>
    <dgm:cxn modelId="{16A0FA0F-D0CE-4DDF-AF6D-DC0FB3153ED1}" type="presOf" srcId="{9FBE66C2-BBA6-49C8-A6BF-3C4E8A5F4B27}" destId="{8B8ED332-E08E-40A4-8FBD-D3832D7D020C}" srcOrd="1" destOrd="0" presId="urn:microsoft.com/office/officeart/2005/8/layout/target3"/>
    <dgm:cxn modelId="{0BEDDA99-2473-4001-B167-CAAA9E5DAC6B}" type="presOf" srcId="{FF445867-D783-44AC-A92E-F1B617354240}" destId="{C17C2345-04C3-412A-AC50-16E629931D84}" srcOrd="0" destOrd="0" presId="urn:microsoft.com/office/officeart/2005/8/layout/target3"/>
    <dgm:cxn modelId="{CFECE022-4870-400F-9AB9-36A23ED96A9A}" type="presOf" srcId="{FF445867-D783-44AC-A92E-F1B617354240}" destId="{00FCB101-DBDE-403A-82F3-12ECBA284ED0}" srcOrd="1" destOrd="0" presId="urn:microsoft.com/office/officeart/2005/8/layout/target3"/>
    <dgm:cxn modelId="{C6EA8F41-1BED-4053-9359-99690263E2C7}" type="presOf" srcId="{F02D8ACF-A18B-42ED-8CEB-DB49DBC1AE9A}" destId="{0A240674-01E0-433E-897B-1A13FA9BECB8}" srcOrd="1" destOrd="0" presId="urn:microsoft.com/office/officeart/2005/8/layout/target3"/>
    <dgm:cxn modelId="{DCD337B8-C67D-444A-87A5-C3BF0C55D877}" type="presParOf" srcId="{5B6DF152-500C-4F02-A034-F3BD1BEFB5A2}" destId="{058BE962-00F6-41E6-8D47-ACED525F205D}" srcOrd="0" destOrd="0" presId="urn:microsoft.com/office/officeart/2005/8/layout/target3"/>
    <dgm:cxn modelId="{FAD1F02E-BC66-4093-8302-169A8BD7CBD0}" type="presParOf" srcId="{5B6DF152-500C-4F02-A034-F3BD1BEFB5A2}" destId="{A9760203-DB3B-4822-8472-85C59EB31874}" srcOrd="1" destOrd="0" presId="urn:microsoft.com/office/officeart/2005/8/layout/target3"/>
    <dgm:cxn modelId="{C5277A28-D7A4-4CB7-85BE-F5307851881E}" type="presParOf" srcId="{5B6DF152-500C-4F02-A034-F3BD1BEFB5A2}" destId="{C17C2345-04C3-412A-AC50-16E629931D84}" srcOrd="2" destOrd="0" presId="urn:microsoft.com/office/officeart/2005/8/layout/target3"/>
    <dgm:cxn modelId="{0460BCBF-9A7C-428F-BB8B-7B3E32363C84}" type="presParOf" srcId="{5B6DF152-500C-4F02-A034-F3BD1BEFB5A2}" destId="{5B7A94BF-753C-417D-9BF4-91D12D0E0EAC}" srcOrd="3" destOrd="0" presId="urn:microsoft.com/office/officeart/2005/8/layout/target3"/>
    <dgm:cxn modelId="{D568D0D3-2EAD-45FD-8959-B4A13980C3DB}" type="presParOf" srcId="{5B6DF152-500C-4F02-A034-F3BD1BEFB5A2}" destId="{4F1DF2A4-7A1D-4244-B59E-5B248ED73BF5}" srcOrd="4" destOrd="0" presId="urn:microsoft.com/office/officeart/2005/8/layout/target3"/>
    <dgm:cxn modelId="{3EAC56E3-C810-4AC4-A696-9CF2A7C559DA}" type="presParOf" srcId="{5B6DF152-500C-4F02-A034-F3BD1BEFB5A2}" destId="{1D86FF20-0C2F-4254-98FE-DCE4636E1920}" srcOrd="5" destOrd="0" presId="urn:microsoft.com/office/officeart/2005/8/layout/target3"/>
    <dgm:cxn modelId="{445BC1ED-856F-4818-9076-F5DD91CB7C66}" type="presParOf" srcId="{5B6DF152-500C-4F02-A034-F3BD1BEFB5A2}" destId="{B3B308FB-DB49-4C0C-BBE8-FFDFBFCD456A}" srcOrd="6" destOrd="0" presId="urn:microsoft.com/office/officeart/2005/8/layout/target3"/>
    <dgm:cxn modelId="{08A31C43-324D-4923-AA34-7B87A480D15E}" type="presParOf" srcId="{5B6DF152-500C-4F02-A034-F3BD1BEFB5A2}" destId="{366E90EC-9A33-4EBB-BEBA-B95C12EF28AA}" srcOrd="7" destOrd="0" presId="urn:microsoft.com/office/officeart/2005/8/layout/target3"/>
    <dgm:cxn modelId="{088EB6AE-1782-4BFC-A7F3-2B0D8A7E716A}" type="presParOf" srcId="{5B6DF152-500C-4F02-A034-F3BD1BEFB5A2}" destId="{8F1631B2-A317-409B-9BBD-0BF169F73D0A}" srcOrd="8" destOrd="0" presId="urn:microsoft.com/office/officeart/2005/8/layout/target3"/>
    <dgm:cxn modelId="{0D33D15C-C7E2-4128-89F6-604C1FC17EFC}" type="presParOf" srcId="{5B6DF152-500C-4F02-A034-F3BD1BEFB5A2}" destId="{00FCB101-DBDE-403A-82F3-12ECBA284ED0}" srcOrd="9" destOrd="0" presId="urn:microsoft.com/office/officeart/2005/8/layout/target3"/>
    <dgm:cxn modelId="{CFF42A55-FDD7-4A85-98AD-F1CCBFAFA87D}" type="presParOf" srcId="{5B6DF152-500C-4F02-A034-F3BD1BEFB5A2}" destId="{8B8ED332-E08E-40A4-8FBD-D3832D7D020C}" srcOrd="10" destOrd="0" presId="urn:microsoft.com/office/officeart/2005/8/layout/target3"/>
    <dgm:cxn modelId="{90398B55-750F-48CE-A0C1-A62DC0772E0B}" type="presParOf" srcId="{5B6DF152-500C-4F02-A034-F3BD1BEFB5A2}" destId="{0A240674-01E0-433E-897B-1A13FA9BECB8}"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B8CF7-4207-494B-BF6C-5A4E6FEFAA00}"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847B0FFF-C869-4341-8DBD-2CC1A49C6FB6}">
      <dgm:prSet/>
      <dgm:spPr/>
      <dgm:t>
        <a:bodyPr/>
        <a:lstStyle/>
        <a:p>
          <a:pPr rtl="1"/>
          <a:r>
            <a:rPr lang="ar-EG" b="1" dirty="0">
              <a:solidFill>
                <a:srgbClr val="C00000"/>
              </a:solidFill>
              <a:latin typeface="Gill Sans Nova" panose="020B0602020104020203" pitchFamily="34" charset="0"/>
            </a:rPr>
            <a:t>يمكن قبول التقديم فقط من خلال نقاط الاتصال الرسمية للاتفاقية الدولية لوقاية النباتات</a:t>
          </a:r>
          <a:endParaRPr lang="en-US" b="1" dirty="0">
            <a:solidFill>
              <a:srgbClr val="C00000"/>
            </a:solidFill>
            <a:latin typeface="Gill Sans Nova" panose="020B0602020104020203" pitchFamily="34" charset="0"/>
          </a:endParaRPr>
        </a:p>
      </dgm:t>
    </dgm:pt>
    <dgm:pt modelId="{1277A952-ED1B-4440-93C6-483A926D83A8}" type="parTrans" cxnId="{D3182118-BD8B-4F81-94AF-2754A52F6E5F}">
      <dgm:prSet/>
      <dgm:spPr/>
      <dgm:t>
        <a:bodyPr/>
        <a:lstStyle/>
        <a:p>
          <a:endParaRPr lang="en-US">
            <a:latin typeface="Gill Sans Nova" panose="020B0602020104020203" pitchFamily="34" charset="0"/>
          </a:endParaRPr>
        </a:p>
      </dgm:t>
    </dgm:pt>
    <dgm:pt modelId="{40AD8487-6818-4F3B-B1C3-A6E58159B275}" type="sibTrans" cxnId="{D3182118-BD8B-4F81-94AF-2754A52F6E5F}">
      <dgm:prSet/>
      <dgm:spPr/>
      <dgm:t>
        <a:bodyPr/>
        <a:lstStyle/>
        <a:p>
          <a:endParaRPr lang="en-US">
            <a:latin typeface="Gill Sans Nova" panose="020B0602020104020203" pitchFamily="34" charset="0"/>
          </a:endParaRPr>
        </a:p>
      </dgm:t>
    </dgm:pt>
    <dgm:pt modelId="{E605AA7C-9F8F-496E-A450-1CD37B411999}">
      <dgm:prSet>
        <dgm:style>
          <a:lnRef idx="2">
            <a:schemeClr val="accent6"/>
          </a:lnRef>
          <a:fillRef idx="1">
            <a:schemeClr val="lt1"/>
          </a:fillRef>
          <a:effectRef idx="0">
            <a:schemeClr val="accent6"/>
          </a:effectRef>
          <a:fontRef idx="minor">
            <a:schemeClr val="dk1"/>
          </a:fontRef>
        </dgm:style>
      </dgm:prSet>
      <dgm:spPr/>
      <dgm:t>
        <a:bodyPr/>
        <a:lstStyle/>
        <a:p>
          <a:pPr rtl="1"/>
          <a:r>
            <a:rPr lang="ar-EG" dirty="0">
              <a:latin typeface="Gill Sans Nova" panose="020B0602020104020203" pitchFamily="34" charset="0"/>
            </a:rPr>
            <a:t>تأكد من صحة عنوان البريد الإلكتروني المدخل في نموذج التقديم</a:t>
          </a:r>
          <a:endParaRPr lang="en-US" dirty="0">
            <a:latin typeface="Gill Sans Nova" panose="020B0602020104020203" pitchFamily="34" charset="0"/>
          </a:endParaRPr>
        </a:p>
      </dgm:t>
    </dgm:pt>
    <dgm:pt modelId="{41B193BA-38B3-4039-B99F-670AAB617F07}" type="parTrans" cxnId="{E4C1BC85-F260-4879-8258-72E90C9C5D75}">
      <dgm:prSet/>
      <dgm:spPr/>
      <dgm:t>
        <a:bodyPr/>
        <a:lstStyle/>
        <a:p>
          <a:endParaRPr lang="en-US">
            <a:latin typeface="Gill Sans Nova" panose="020B0602020104020203" pitchFamily="34" charset="0"/>
          </a:endParaRPr>
        </a:p>
      </dgm:t>
    </dgm:pt>
    <dgm:pt modelId="{4A081AC4-840E-4303-9866-AA6A472896E1}" type="sibTrans" cxnId="{E4C1BC85-F260-4879-8258-72E90C9C5D75}">
      <dgm:prSet/>
      <dgm:spPr/>
      <dgm:t>
        <a:bodyPr/>
        <a:lstStyle/>
        <a:p>
          <a:endParaRPr lang="en-US">
            <a:latin typeface="Gill Sans Nova" panose="020B0602020104020203" pitchFamily="34" charset="0"/>
          </a:endParaRPr>
        </a:p>
      </dgm:t>
    </dgm:pt>
    <dgm:pt modelId="{FE9088F0-1999-4567-97F3-9B664BA2215A}" type="pres">
      <dgm:prSet presAssocID="{3AFB8CF7-4207-494B-BF6C-5A4E6FEFAA00}" presName="Name0" presStyleCnt="0">
        <dgm:presLayoutVars>
          <dgm:dir/>
          <dgm:resizeHandles val="exact"/>
        </dgm:presLayoutVars>
      </dgm:prSet>
      <dgm:spPr/>
      <dgm:t>
        <a:bodyPr/>
        <a:lstStyle/>
        <a:p>
          <a:endParaRPr lang="en-GB"/>
        </a:p>
      </dgm:t>
    </dgm:pt>
    <dgm:pt modelId="{A0C2B9FE-9DB5-450E-AE34-40BEB67D632C}" type="pres">
      <dgm:prSet presAssocID="{847B0FFF-C869-4341-8DBD-2CC1A49C6FB6}" presName="composite" presStyleCnt="0"/>
      <dgm:spPr/>
    </dgm:pt>
    <dgm:pt modelId="{FF817C12-1DC0-4643-ACF0-02ADAB15B942}" type="pres">
      <dgm:prSet presAssocID="{847B0FFF-C869-4341-8DBD-2CC1A49C6FB6}" presName="rect1" presStyleLbl="trAlignAcc1" presStyleIdx="0" presStyleCnt="2">
        <dgm:presLayoutVars>
          <dgm:bulletEnabled val="1"/>
        </dgm:presLayoutVars>
      </dgm:prSet>
      <dgm:spPr/>
      <dgm:t>
        <a:bodyPr/>
        <a:lstStyle/>
        <a:p>
          <a:endParaRPr lang="en-GB"/>
        </a:p>
      </dgm:t>
    </dgm:pt>
    <dgm:pt modelId="{20FC30B7-3A2E-4ADC-8E7C-05AACF4DFD26}" type="pres">
      <dgm:prSet presAssocID="{847B0FFF-C869-4341-8DBD-2CC1A49C6FB6}" presName="rect2" presStyleLbl="fgImgPlace1" presStyleIdx="0" presStyleCnt="2"/>
      <dgm:spPr/>
    </dgm:pt>
    <dgm:pt modelId="{239AF957-C408-469A-AECB-18F4A8D1F2B5}" type="pres">
      <dgm:prSet presAssocID="{40AD8487-6818-4F3B-B1C3-A6E58159B275}" presName="sibTrans" presStyleCnt="0"/>
      <dgm:spPr/>
    </dgm:pt>
    <dgm:pt modelId="{BAACF18C-E8D2-4F2F-8E6A-ED24A14480E2}" type="pres">
      <dgm:prSet presAssocID="{E605AA7C-9F8F-496E-A450-1CD37B411999}" presName="composite" presStyleCnt="0"/>
      <dgm:spPr/>
    </dgm:pt>
    <dgm:pt modelId="{ECA25E26-28DB-4993-8561-BA90F4100295}" type="pres">
      <dgm:prSet presAssocID="{E605AA7C-9F8F-496E-A450-1CD37B411999}" presName="rect1" presStyleLbl="trAlignAcc1" presStyleIdx="1" presStyleCnt="2">
        <dgm:presLayoutVars>
          <dgm:bulletEnabled val="1"/>
        </dgm:presLayoutVars>
      </dgm:prSet>
      <dgm:spPr/>
      <dgm:t>
        <a:bodyPr/>
        <a:lstStyle/>
        <a:p>
          <a:endParaRPr lang="en-GB"/>
        </a:p>
      </dgm:t>
    </dgm:pt>
    <dgm:pt modelId="{4BD9D8B2-2691-417A-85D6-6FCF54F380E0}" type="pres">
      <dgm:prSet presAssocID="{E605AA7C-9F8F-496E-A450-1CD37B411999}" presName="rect2" presStyleLbl="fgImgPlace1" presStyleIdx="1" presStyleCnt="2"/>
      <dgm:spPr/>
    </dgm:pt>
  </dgm:ptLst>
  <dgm:cxnLst>
    <dgm:cxn modelId="{A007B414-8C5A-4734-8F45-965A71E01CCA}" type="presOf" srcId="{E605AA7C-9F8F-496E-A450-1CD37B411999}" destId="{ECA25E26-28DB-4993-8561-BA90F4100295}" srcOrd="0" destOrd="0" presId="urn:microsoft.com/office/officeart/2008/layout/PictureStrips"/>
    <dgm:cxn modelId="{D3182118-BD8B-4F81-94AF-2754A52F6E5F}" srcId="{3AFB8CF7-4207-494B-BF6C-5A4E6FEFAA00}" destId="{847B0FFF-C869-4341-8DBD-2CC1A49C6FB6}" srcOrd="0" destOrd="0" parTransId="{1277A952-ED1B-4440-93C6-483A926D83A8}" sibTransId="{40AD8487-6818-4F3B-B1C3-A6E58159B275}"/>
    <dgm:cxn modelId="{8B3BCBC1-052F-41F0-8EB4-3647FD3DA4A2}" type="presOf" srcId="{3AFB8CF7-4207-494B-BF6C-5A4E6FEFAA00}" destId="{FE9088F0-1999-4567-97F3-9B664BA2215A}" srcOrd="0" destOrd="0" presId="urn:microsoft.com/office/officeart/2008/layout/PictureStrips"/>
    <dgm:cxn modelId="{E4C1BC85-F260-4879-8258-72E90C9C5D75}" srcId="{3AFB8CF7-4207-494B-BF6C-5A4E6FEFAA00}" destId="{E605AA7C-9F8F-496E-A450-1CD37B411999}" srcOrd="1" destOrd="0" parTransId="{41B193BA-38B3-4039-B99F-670AAB617F07}" sibTransId="{4A081AC4-840E-4303-9866-AA6A472896E1}"/>
    <dgm:cxn modelId="{CD1F485E-217C-473F-971A-FCC2C30CFC56}" type="presOf" srcId="{847B0FFF-C869-4341-8DBD-2CC1A49C6FB6}" destId="{FF817C12-1DC0-4643-ACF0-02ADAB15B942}" srcOrd="0" destOrd="0" presId="urn:microsoft.com/office/officeart/2008/layout/PictureStrips"/>
    <dgm:cxn modelId="{E06A345D-BA8A-42D3-A8F6-91D6579B7AE3}" type="presParOf" srcId="{FE9088F0-1999-4567-97F3-9B664BA2215A}" destId="{A0C2B9FE-9DB5-450E-AE34-40BEB67D632C}" srcOrd="0" destOrd="0" presId="urn:microsoft.com/office/officeart/2008/layout/PictureStrips"/>
    <dgm:cxn modelId="{0BEF59EF-FE19-4FF6-A9BB-E74C2FDB86B5}" type="presParOf" srcId="{A0C2B9FE-9DB5-450E-AE34-40BEB67D632C}" destId="{FF817C12-1DC0-4643-ACF0-02ADAB15B942}" srcOrd="0" destOrd="0" presId="urn:microsoft.com/office/officeart/2008/layout/PictureStrips"/>
    <dgm:cxn modelId="{E40D845D-C10D-418F-84A6-C199C23F5356}" type="presParOf" srcId="{A0C2B9FE-9DB5-450E-AE34-40BEB67D632C}" destId="{20FC30B7-3A2E-4ADC-8E7C-05AACF4DFD26}" srcOrd="1" destOrd="0" presId="urn:microsoft.com/office/officeart/2008/layout/PictureStrips"/>
    <dgm:cxn modelId="{474B1DE5-CAFF-4680-8CAD-71DB021F9BF3}" type="presParOf" srcId="{FE9088F0-1999-4567-97F3-9B664BA2215A}" destId="{239AF957-C408-469A-AECB-18F4A8D1F2B5}" srcOrd="1" destOrd="0" presId="urn:microsoft.com/office/officeart/2008/layout/PictureStrips"/>
    <dgm:cxn modelId="{C4BD5B7E-4A8B-4A87-A46C-15EE63BA55D0}" type="presParOf" srcId="{FE9088F0-1999-4567-97F3-9B664BA2215A}" destId="{BAACF18C-E8D2-4F2F-8E6A-ED24A14480E2}" srcOrd="2" destOrd="0" presId="urn:microsoft.com/office/officeart/2008/layout/PictureStrips"/>
    <dgm:cxn modelId="{A696187A-63F0-43F7-9994-9B723CA374E6}" type="presParOf" srcId="{BAACF18C-E8D2-4F2F-8E6A-ED24A14480E2}" destId="{ECA25E26-28DB-4993-8561-BA90F4100295}" srcOrd="0" destOrd="0" presId="urn:microsoft.com/office/officeart/2008/layout/PictureStrips"/>
    <dgm:cxn modelId="{CA14DDD2-3D95-4386-9E9A-AC2E9E9A84A8}" type="presParOf" srcId="{BAACF18C-E8D2-4F2F-8E6A-ED24A14480E2}" destId="{4BD9D8B2-2691-417A-85D6-6FCF54F380E0}" srcOrd="1" destOrd="0" presId="urn:microsoft.com/office/officeart/2008/layout/PictureStrip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F4F7F-6DAD-47FB-9942-5A532B9F95B4}"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ru-RU"/>
        </a:p>
      </dgm:t>
    </dgm:pt>
    <dgm:pt modelId="{FECDBF4A-1EA1-498C-9BE7-D3F0CF2461BB}">
      <dgm:prSet/>
      <dgm:spPr/>
      <dgm:t>
        <a:bodyPr/>
        <a:lstStyle/>
        <a:p>
          <a:r>
            <a:rPr lang="ar-EG" dirty="0">
              <a:latin typeface="Gill Sans Nova" panose="020B0602020104020203" pitchFamily="34" charset="0"/>
            </a:rPr>
            <a:t>الاعتناء بالمواد التالية</a:t>
          </a:r>
        </a:p>
      </dgm:t>
    </dgm:pt>
    <dgm:pt modelId="{5E5D87F5-78BA-4611-8D3F-7EFA0711C196}" type="parTrans" cxnId="{79EB823D-2CA9-4F91-91C8-ACE1E18E1B5F}">
      <dgm:prSet/>
      <dgm:spPr/>
      <dgm:t>
        <a:bodyPr/>
        <a:lstStyle/>
        <a:p>
          <a:endParaRPr lang="ru-RU">
            <a:latin typeface="Gill Sans Nova" panose="020B0602020104020203" pitchFamily="34" charset="0"/>
          </a:endParaRPr>
        </a:p>
      </dgm:t>
    </dgm:pt>
    <dgm:pt modelId="{AE18285D-D1D6-4B01-BA88-41DE55C25C10}" type="sibTrans" cxnId="{79EB823D-2CA9-4F91-91C8-ACE1E18E1B5F}">
      <dgm:prSet/>
      <dgm:spPr/>
      <dgm:t>
        <a:bodyPr/>
        <a:lstStyle/>
        <a:p>
          <a:endParaRPr lang="ru-RU">
            <a:latin typeface="Gill Sans Nova" panose="020B0602020104020203" pitchFamily="34" charset="0"/>
          </a:endParaRPr>
        </a:p>
      </dgm:t>
    </dgm:pt>
    <dgm:pt modelId="{94950D34-C3AF-481C-BA98-93CCDD003D0E}">
      <dgm:prSet/>
      <dgm:spPr/>
      <dgm:t>
        <a:bodyPr/>
        <a:lstStyle/>
        <a:p>
          <a:r>
            <a:rPr lang="ar-EG" dirty="0">
              <a:latin typeface="Gill Sans Nova" panose="020B0602020104020203" pitchFamily="34" charset="0"/>
            </a:rPr>
            <a:t>التعريف الواضح للمشكلة والحل لقضايا الصحة النباتية</a:t>
          </a:r>
          <a:endParaRPr lang="en-US" dirty="0">
            <a:latin typeface="Gill Sans Nova" panose="020B0602020104020203" pitchFamily="34" charset="0"/>
          </a:endParaRPr>
        </a:p>
      </dgm:t>
    </dgm:pt>
    <dgm:pt modelId="{91850FD9-5F6B-48D3-8DFF-36638BB4759C}" type="parTrans" cxnId="{9B977DE0-B394-4B61-8A56-232C7976AD19}">
      <dgm:prSet/>
      <dgm:spPr/>
      <dgm:t>
        <a:bodyPr/>
        <a:lstStyle/>
        <a:p>
          <a:endParaRPr lang="ru-RU">
            <a:latin typeface="Gill Sans Nova" panose="020B0602020104020203" pitchFamily="34" charset="0"/>
          </a:endParaRPr>
        </a:p>
      </dgm:t>
    </dgm:pt>
    <dgm:pt modelId="{CBDC60B9-3A9B-4B3F-A7CE-5D20432464AE}" type="sibTrans" cxnId="{9B977DE0-B394-4B61-8A56-232C7976AD19}">
      <dgm:prSet/>
      <dgm:spPr/>
      <dgm:t>
        <a:bodyPr/>
        <a:lstStyle/>
        <a:p>
          <a:endParaRPr lang="ru-RU">
            <a:latin typeface="Gill Sans Nova" panose="020B0602020104020203" pitchFamily="34" charset="0"/>
          </a:endParaRPr>
        </a:p>
      </dgm:t>
    </dgm:pt>
    <dgm:pt modelId="{3A966F52-E37C-4E6D-BD41-E7EFEB66073F}">
      <dgm:prSet custT="1"/>
      <dgm:spPr/>
      <dgm:t>
        <a:bodyPr/>
        <a:lstStyle/>
        <a:p>
          <a:r>
            <a:rPr lang="ar-EG" sz="1100" dirty="0">
              <a:effectLst>
                <a:outerShdw blurRad="38100" dist="38100" dir="2700000" algn="tl">
                  <a:srgbClr val="000000">
                    <a:alpha val="43137"/>
                  </a:srgbClr>
                </a:outerShdw>
              </a:effectLst>
              <a:latin typeface="Gill Sans Nova" panose="020B0602020104020203" pitchFamily="34" charset="0"/>
            </a:rPr>
            <a:t>تقديم خلفية فنية  كافية ومراجع واضحة</a:t>
          </a:r>
        </a:p>
      </dgm:t>
    </dgm:pt>
    <dgm:pt modelId="{6C580F27-BDF2-4F76-A801-832A7CCBF64B}" type="parTrans" cxnId="{C94BE0ED-DCD6-477D-9190-229F2BEC2C84}">
      <dgm:prSet/>
      <dgm:spPr/>
      <dgm:t>
        <a:bodyPr/>
        <a:lstStyle/>
        <a:p>
          <a:endParaRPr lang="ru-RU">
            <a:latin typeface="Gill Sans Nova" panose="020B0602020104020203" pitchFamily="34" charset="0"/>
          </a:endParaRPr>
        </a:p>
      </dgm:t>
    </dgm:pt>
    <dgm:pt modelId="{D90B1D81-8D21-44DE-812B-C1E691A781CE}" type="sibTrans" cxnId="{C94BE0ED-DCD6-477D-9190-229F2BEC2C84}">
      <dgm:prSet/>
      <dgm:spPr/>
      <dgm:t>
        <a:bodyPr/>
        <a:lstStyle/>
        <a:p>
          <a:endParaRPr lang="ru-RU">
            <a:latin typeface="Gill Sans Nova" panose="020B0602020104020203" pitchFamily="34" charset="0"/>
          </a:endParaRPr>
        </a:p>
      </dgm:t>
    </dgm:pt>
    <dgm:pt modelId="{833E90E3-FD3D-4339-A2A4-A2DF8B31A27E}">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نص الاتفاقية</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A2B0C432-0DD2-4B4F-A277-53EEB0C541A8}" type="parTrans" cxnId="{C53330D8-30DA-4646-8418-2474A1920711}">
      <dgm:prSet/>
      <dgm:spPr/>
      <dgm:t>
        <a:bodyPr/>
        <a:lstStyle/>
        <a:p>
          <a:endParaRPr lang="en-US">
            <a:latin typeface="Gill Sans Nova" panose="020B0602020104020203" pitchFamily="34" charset="0"/>
          </a:endParaRPr>
        </a:p>
      </dgm:t>
    </dgm:pt>
    <dgm:pt modelId="{CCEE64C5-CB75-4140-9CEF-BE69F99F93A2}" type="sibTrans" cxnId="{C53330D8-30DA-4646-8418-2474A1920711}">
      <dgm:prSet/>
      <dgm:spPr/>
      <dgm:t>
        <a:bodyPr/>
        <a:lstStyle/>
        <a:p>
          <a:endParaRPr lang="en-US">
            <a:latin typeface="Gill Sans Nova" panose="020B0602020104020203" pitchFamily="34" charset="0"/>
          </a:endParaRPr>
        </a:p>
      </dgm:t>
    </dgm:pt>
    <dgm:pt modelId="{C687B6B8-32EC-4757-8D80-8A7DEBD8E901}">
      <dgm:prSet custT="1"/>
      <dgm:spPr/>
      <dgm:t>
        <a:bodyPr/>
        <a:lstStyle/>
        <a:p>
          <a:r>
            <a:rPr lang="ar-EG" sz="800" dirty="0">
              <a:effectLst>
                <a:outerShdw blurRad="38100" dist="38100" dir="2700000" algn="tl">
                  <a:srgbClr val="000000">
                    <a:alpha val="43137"/>
                  </a:srgbClr>
                </a:outerShdw>
              </a:effectLst>
              <a:latin typeface="Gill Sans Nova" panose="020B0602020104020203" pitchFamily="34" charset="0"/>
            </a:rPr>
            <a:t>الإطار الاستراتيجي </a:t>
          </a:r>
        </a:p>
        <a:p>
          <a:r>
            <a:rPr lang="ar-EG" sz="800" dirty="0">
              <a:effectLst>
                <a:outerShdw blurRad="38100" dist="38100" dir="2700000" algn="tl">
                  <a:srgbClr val="000000">
                    <a:alpha val="43137"/>
                  </a:srgbClr>
                </a:outerShdw>
              </a:effectLst>
              <a:latin typeface="Gill Sans Nova" panose="020B0602020104020203" pitchFamily="34" charset="0"/>
            </a:rPr>
            <a:t>2020-2030</a:t>
          </a:r>
          <a:endParaRPr lang="en-US" sz="800" dirty="0">
            <a:effectLst>
              <a:outerShdw blurRad="38100" dist="38100" dir="2700000" algn="tl">
                <a:srgbClr val="000000">
                  <a:alpha val="43137"/>
                </a:srgbClr>
              </a:outerShdw>
            </a:effectLst>
            <a:latin typeface="Gill Sans Nova" panose="020B0602020104020203" pitchFamily="34" charset="0"/>
          </a:endParaRPr>
        </a:p>
      </dgm:t>
    </dgm:pt>
    <dgm:pt modelId="{EEB28092-F2C6-4E5E-926C-A7104471310F}" type="parTrans" cxnId="{05A40F82-AF0F-426F-B56E-C2AAB0E7AE62}">
      <dgm:prSet/>
      <dgm:spPr/>
      <dgm:t>
        <a:bodyPr/>
        <a:lstStyle/>
        <a:p>
          <a:endParaRPr lang="en-US">
            <a:latin typeface="Gill Sans Nova" panose="020B0602020104020203" pitchFamily="34" charset="0"/>
          </a:endParaRPr>
        </a:p>
      </dgm:t>
    </dgm:pt>
    <dgm:pt modelId="{D6EF9BAC-38A0-4624-9B78-FF8C150A2631}" type="sibTrans" cxnId="{05A40F82-AF0F-426F-B56E-C2AAB0E7AE62}">
      <dgm:prSet/>
      <dgm:spPr/>
      <dgm:t>
        <a:bodyPr/>
        <a:lstStyle/>
        <a:p>
          <a:endParaRPr lang="en-US">
            <a:latin typeface="Gill Sans Nova" panose="020B0602020104020203" pitchFamily="34" charset="0"/>
          </a:endParaRPr>
        </a:p>
      </dgm:t>
    </dgm:pt>
    <dgm:pt modelId="{41F19F2A-A337-472C-AC76-A9E8E9688566}">
      <dgm:prSet/>
      <dgm:spPr/>
      <dgm:t>
        <a:bodyPr/>
        <a:lstStyle/>
        <a:p>
          <a:r>
            <a:rPr lang="ar-EG" dirty="0">
              <a:effectLst>
                <a:outerShdw blurRad="38100" dist="38100" dir="2700000" algn="tl">
                  <a:srgbClr val="000000">
                    <a:alpha val="43137"/>
                  </a:srgbClr>
                </a:outerShdw>
              </a:effectLst>
              <a:latin typeface="Gill Sans Nova" panose="020B0602020104020203" pitchFamily="34" charset="0"/>
            </a:rPr>
            <a:t>معايير وضع المقترحات ضمن الموضوعات المبررة والاولويات</a:t>
          </a:r>
          <a:endParaRPr lang="en-US" dirty="0">
            <a:effectLst>
              <a:outerShdw blurRad="38100" dist="38100" dir="2700000" algn="tl">
                <a:srgbClr val="000000">
                  <a:alpha val="43137"/>
                </a:srgbClr>
              </a:outerShdw>
            </a:effectLst>
            <a:latin typeface="Gill Sans Nova" panose="020B0602020104020203" pitchFamily="34" charset="0"/>
          </a:endParaRPr>
        </a:p>
      </dgm:t>
    </dgm:pt>
    <dgm:pt modelId="{5BB10440-1317-49A6-BC55-CC6DF4E04A79}" type="parTrans" cxnId="{2FAE1DA2-13C4-4E9F-9504-6877576C866A}">
      <dgm:prSet/>
      <dgm:spPr/>
      <dgm:t>
        <a:bodyPr/>
        <a:lstStyle/>
        <a:p>
          <a:endParaRPr lang="en-US">
            <a:latin typeface="Gill Sans Nova" panose="020B0602020104020203" pitchFamily="34" charset="0"/>
          </a:endParaRPr>
        </a:p>
      </dgm:t>
    </dgm:pt>
    <dgm:pt modelId="{2B652119-9EA0-43C0-A489-E853968B5DF1}" type="sibTrans" cxnId="{2FAE1DA2-13C4-4E9F-9504-6877576C866A}">
      <dgm:prSet/>
      <dgm:spPr/>
      <dgm:t>
        <a:bodyPr/>
        <a:lstStyle/>
        <a:p>
          <a:endParaRPr lang="en-US">
            <a:latin typeface="Gill Sans Nova" panose="020B0602020104020203" pitchFamily="34" charset="0"/>
          </a:endParaRPr>
        </a:p>
      </dgm:t>
    </dgm:pt>
    <dgm:pt modelId="{70378E21-5096-4A8E-8272-3A1432224019}">
      <dgm:prSet/>
      <dgm:spPr/>
      <dgm:t>
        <a:bodyPr/>
        <a:lstStyle/>
        <a:p>
          <a:r>
            <a:rPr lang="ar-EG" dirty="0">
              <a:effectLst>
                <a:outerShdw blurRad="38100" dist="38100" dir="2700000" algn="tl">
                  <a:srgbClr val="000000">
                    <a:alpha val="43137"/>
                  </a:srgbClr>
                </a:outerShdw>
              </a:effectLst>
              <a:latin typeface="Gill Sans Nova" panose="020B0602020104020203" pitchFamily="34" charset="0"/>
            </a:rPr>
            <a:t>إطار المعايير والتنفيذ</a:t>
          </a:r>
          <a:endParaRPr lang="en-US" dirty="0">
            <a:effectLst>
              <a:outerShdw blurRad="38100" dist="38100" dir="2700000" algn="tl">
                <a:srgbClr val="000000">
                  <a:alpha val="43137"/>
                </a:srgbClr>
              </a:outerShdw>
            </a:effectLst>
            <a:latin typeface="Gill Sans Nova" panose="020B0602020104020203" pitchFamily="34" charset="0"/>
          </a:endParaRPr>
        </a:p>
      </dgm:t>
    </dgm:pt>
    <dgm:pt modelId="{459A9B12-4E5B-4C3A-9450-D357E1475DA2}" type="parTrans" cxnId="{5DD71E89-C197-486F-B2E5-BAE7ED2D7549}">
      <dgm:prSet/>
      <dgm:spPr/>
      <dgm:t>
        <a:bodyPr/>
        <a:lstStyle/>
        <a:p>
          <a:endParaRPr lang="en-US">
            <a:latin typeface="Gill Sans Nova" panose="020B0602020104020203" pitchFamily="34" charset="0"/>
          </a:endParaRPr>
        </a:p>
      </dgm:t>
    </dgm:pt>
    <dgm:pt modelId="{FCE6BF8D-6FB7-41FD-9E09-E6258819D918}" type="sibTrans" cxnId="{5DD71E89-C197-486F-B2E5-BAE7ED2D7549}">
      <dgm:prSet/>
      <dgm:spPr/>
      <dgm:t>
        <a:bodyPr/>
        <a:lstStyle/>
        <a:p>
          <a:endParaRPr lang="en-US">
            <a:latin typeface="Gill Sans Nova" panose="020B0602020104020203" pitchFamily="34" charset="0"/>
          </a:endParaRPr>
        </a:p>
      </dgm:t>
    </dgm:pt>
    <dgm:pt modelId="{71155854-A3BF-4D39-9350-6558A5F83E01}">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دليل الاجراءات</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48044BC8-2C67-4582-8016-6329A9767BE4}" type="parTrans" cxnId="{05E42796-3A47-4841-85DC-1E5499B11454}">
      <dgm:prSet/>
      <dgm:spPr/>
      <dgm:t>
        <a:bodyPr/>
        <a:lstStyle/>
        <a:p>
          <a:endParaRPr lang="en-US">
            <a:latin typeface="Gill Sans Nova" panose="020B0602020104020203" pitchFamily="34" charset="0"/>
          </a:endParaRPr>
        </a:p>
      </dgm:t>
    </dgm:pt>
    <dgm:pt modelId="{3375CC2C-D548-45BB-B6CA-9A2F2080A12B}" type="sibTrans" cxnId="{05E42796-3A47-4841-85DC-1E5499B11454}">
      <dgm:prSet/>
      <dgm:spPr/>
      <dgm:t>
        <a:bodyPr/>
        <a:lstStyle/>
        <a:p>
          <a:endParaRPr lang="en-US">
            <a:latin typeface="Gill Sans Nova" panose="020B0602020104020203" pitchFamily="34" charset="0"/>
          </a:endParaRPr>
        </a:p>
      </dgm:t>
    </dgm:pt>
    <dgm:pt modelId="{AC79E6A5-9266-4CDE-A091-0AE86F90BB73}">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قائمة الموضوعات</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AF881A30-5E32-401C-AA64-D264B8CF247F}" type="parTrans" cxnId="{B2AEC72A-A91E-4A6B-B269-3A28F3C0FA60}">
      <dgm:prSet/>
      <dgm:spPr/>
      <dgm:t>
        <a:bodyPr/>
        <a:lstStyle/>
        <a:p>
          <a:endParaRPr lang="en-US">
            <a:latin typeface="Gill Sans Nova" panose="020B0602020104020203" pitchFamily="34" charset="0"/>
          </a:endParaRPr>
        </a:p>
      </dgm:t>
    </dgm:pt>
    <dgm:pt modelId="{2D31AB48-1138-481A-A08A-4B1085909A4E}" type="sibTrans" cxnId="{B2AEC72A-A91E-4A6B-B269-3A28F3C0FA60}">
      <dgm:prSet/>
      <dgm:spPr/>
      <dgm:t>
        <a:bodyPr/>
        <a:lstStyle/>
        <a:p>
          <a:endParaRPr lang="en-US">
            <a:latin typeface="Gill Sans Nova" panose="020B0602020104020203" pitchFamily="34" charset="0"/>
          </a:endParaRPr>
        </a:p>
      </dgm:t>
    </dgm:pt>
    <dgm:pt modelId="{9528569D-7504-4FF7-9C68-D9FC3D4609D1}">
      <dgm:prSet custT="1"/>
      <dgm:spPr/>
      <dgm:t>
        <a:bodyPr/>
        <a:lstStyle/>
        <a:p>
          <a:r>
            <a:rPr lang="ar-EG" sz="1100" dirty="0">
              <a:effectLst>
                <a:outerShdw blurRad="38100" dist="38100" dir="2700000" algn="tl">
                  <a:srgbClr val="000000">
                    <a:alpha val="43137"/>
                  </a:srgbClr>
                </a:outerShdw>
              </a:effectLst>
              <a:latin typeface="Gill Sans Nova" panose="020B0602020104020203" pitchFamily="34" charset="0"/>
            </a:rPr>
            <a:t>ستعطى الأولوية للموضوعات ذات التأثير العالمي الاكبر</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674B7D57-EF64-4BD8-AF00-D75C7F3AB041}" type="parTrans" cxnId="{6079F89D-F508-42F3-8EFA-431E7010B03E}">
      <dgm:prSet/>
      <dgm:spPr/>
      <dgm:t>
        <a:bodyPr/>
        <a:lstStyle/>
        <a:p>
          <a:endParaRPr lang="en-US">
            <a:latin typeface="Gill Sans Nova" panose="020B0602020104020203" pitchFamily="34" charset="0"/>
          </a:endParaRPr>
        </a:p>
      </dgm:t>
    </dgm:pt>
    <dgm:pt modelId="{8DA5DD14-2528-4885-A1C4-11CBA3C207DE}" type="sibTrans" cxnId="{6079F89D-F508-42F3-8EFA-431E7010B03E}">
      <dgm:prSet/>
      <dgm:spPr/>
      <dgm:t>
        <a:bodyPr/>
        <a:lstStyle/>
        <a:p>
          <a:endParaRPr lang="en-US">
            <a:latin typeface="Gill Sans Nova" panose="020B0602020104020203" pitchFamily="34" charset="0"/>
          </a:endParaRPr>
        </a:p>
      </dgm:t>
    </dgm:pt>
    <dgm:pt modelId="{A5641680-AF21-4A6A-8FEC-7B3AD522585F}">
      <dgm:prSet custT="1"/>
      <dgm:spPr/>
      <dgm:t>
        <a:bodyPr/>
        <a:lstStyle/>
        <a:p>
          <a:r>
            <a:rPr lang="ar-EG" sz="1100" dirty="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ما هو الحل الأكثر ملائمة؟</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91CDB488-0850-4504-A959-C5A3F2105068}" type="parTrans" cxnId="{6068D181-A56A-4C8E-B2DA-164A900394B9}">
      <dgm:prSet/>
      <dgm:spPr/>
      <dgm:t>
        <a:bodyPr/>
        <a:lstStyle/>
        <a:p>
          <a:endParaRPr lang="en-US">
            <a:latin typeface="Gill Sans Nova" panose="020B0602020104020203" pitchFamily="34" charset="0"/>
          </a:endParaRPr>
        </a:p>
      </dgm:t>
    </dgm:pt>
    <dgm:pt modelId="{727B11B3-230E-4C6B-AE6D-BB2B3ACBF2B8}" type="sibTrans" cxnId="{6068D181-A56A-4C8E-B2DA-164A900394B9}">
      <dgm:prSet/>
      <dgm:spPr/>
      <dgm:t>
        <a:bodyPr/>
        <a:lstStyle/>
        <a:p>
          <a:endParaRPr lang="en-US">
            <a:latin typeface="Gill Sans Nova" panose="020B0602020104020203" pitchFamily="34" charset="0"/>
          </a:endParaRPr>
        </a:p>
      </dgm:t>
    </dgm:pt>
    <dgm:pt modelId="{211E5CCE-3363-42A5-B118-B41A212DA949}">
      <dgm:prSet custT="1"/>
      <dgm:spPr/>
      <dgm:t>
        <a:bodyPr/>
        <a:lstStyle/>
        <a:p>
          <a:r>
            <a:rPr lang="ar-EG" sz="1100" dirty="0">
              <a:effectLst>
                <a:outerShdw blurRad="38100" dist="38100" dir="2700000" algn="tl">
                  <a:srgbClr val="000000">
                    <a:alpha val="43137"/>
                  </a:srgbClr>
                </a:outerShdw>
              </a:effectLst>
              <a:latin typeface="Gill Sans Nova" panose="020B0602020104020203" pitchFamily="34" charset="0"/>
            </a:rPr>
            <a:t>ما هي القضايا الحالية التي تحتاج الى حلول عالمية؟</a:t>
          </a:r>
          <a:endParaRPr lang="en-US" sz="1100" dirty="0">
            <a:effectLst>
              <a:outerShdw blurRad="38100" dist="38100" dir="2700000" algn="tl">
                <a:srgbClr val="000000">
                  <a:alpha val="43137"/>
                </a:srgbClr>
              </a:outerShdw>
            </a:effectLst>
            <a:latin typeface="Gill Sans Nova" panose="020B0602020104020203" pitchFamily="34" charset="0"/>
          </a:endParaRPr>
        </a:p>
      </dgm:t>
    </dgm:pt>
    <dgm:pt modelId="{5DBCF158-17AA-45EF-9560-A38A7A312B9A}" type="parTrans" cxnId="{A9BEE816-36D0-4F7F-AEA5-39B94FA12DF4}">
      <dgm:prSet/>
      <dgm:spPr/>
      <dgm:t>
        <a:bodyPr/>
        <a:lstStyle/>
        <a:p>
          <a:endParaRPr lang="en-US">
            <a:latin typeface="Gill Sans Nova" panose="020B0602020104020203" pitchFamily="34" charset="0"/>
          </a:endParaRPr>
        </a:p>
      </dgm:t>
    </dgm:pt>
    <dgm:pt modelId="{7187955E-4B5E-402C-94C3-DE50BA9E05D7}" type="sibTrans" cxnId="{A9BEE816-36D0-4F7F-AEA5-39B94FA12DF4}">
      <dgm:prSet/>
      <dgm:spPr/>
      <dgm:t>
        <a:bodyPr/>
        <a:lstStyle/>
        <a:p>
          <a:endParaRPr lang="en-US">
            <a:latin typeface="Gill Sans Nova" panose="020B0602020104020203" pitchFamily="34" charset="0"/>
          </a:endParaRPr>
        </a:p>
      </dgm:t>
    </dgm:pt>
    <dgm:pt modelId="{EE6E3806-1C3E-4F27-BA97-DE59C0D2DE6E}">
      <dgm:prSet/>
      <dgm:spPr/>
      <dgm:t>
        <a:bodyPr/>
        <a:lstStyle/>
        <a:p>
          <a:r>
            <a:rPr lang="ar-EG" dirty="0">
              <a:latin typeface="Gill Sans Nova" panose="020B0602020104020203" pitchFamily="34" charset="0"/>
            </a:rPr>
            <a:t>تقديم مواد مفيدة للتقييم والخطوات المستقبلية</a:t>
          </a:r>
        </a:p>
      </dgm:t>
    </dgm:pt>
    <dgm:pt modelId="{5BB785BA-9C3B-4780-B164-4645562F334F}" type="parTrans" cxnId="{B920A0D6-2D4A-42EE-B765-7329898E3D51}">
      <dgm:prSet/>
      <dgm:spPr/>
      <dgm:t>
        <a:bodyPr/>
        <a:lstStyle/>
        <a:p>
          <a:endParaRPr lang="en-US">
            <a:latin typeface="Gill Sans Nova" panose="020B0602020104020203" pitchFamily="34" charset="0"/>
          </a:endParaRPr>
        </a:p>
      </dgm:t>
    </dgm:pt>
    <dgm:pt modelId="{9C1F7506-3346-4EEF-BD14-3EC2CB8B0332}" type="sibTrans" cxnId="{B920A0D6-2D4A-42EE-B765-7329898E3D51}">
      <dgm:prSet/>
      <dgm:spPr/>
      <dgm:t>
        <a:bodyPr/>
        <a:lstStyle/>
        <a:p>
          <a:endParaRPr lang="en-US">
            <a:latin typeface="Gill Sans Nova" panose="020B0602020104020203" pitchFamily="34" charset="0"/>
          </a:endParaRPr>
        </a:p>
      </dgm:t>
    </dgm:pt>
    <dgm:pt modelId="{668D2F8B-A2A4-4022-8F84-53AB7863CCBE}">
      <dgm:prSet/>
      <dgm:spPr/>
      <dgm:t>
        <a:bodyPr/>
        <a:lstStyle/>
        <a:p>
          <a:r>
            <a:rPr lang="ar-EG" dirty="0">
              <a:latin typeface="Gill Sans Nova" panose="020B0602020104020203" pitchFamily="34" charset="0"/>
            </a:rPr>
            <a:t>دعم المقترح من طرف متعاقد او منظمة إقليمية اخرى</a:t>
          </a:r>
        </a:p>
      </dgm:t>
    </dgm:pt>
    <dgm:pt modelId="{977A475D-95F1-4F49-AB87-B7F30C6085F6}" type="sibTrans" cxnId="{B15AAD11-364A-4F37-A637-88FECC02EBB3}">
      <dgm:prSet/>
      <dgm:spPr/>
      <dgm:t>
        <a:bodyPr/>
        <a:lstStyle/>
        <a:p>
          <a:endParaRPr lang="en-US">
            <a:latin typeface="Gill Sans Nova" panose="020B0602020104020203" pitchFamily="34" charset="0"/>
          </a:endParaRPr>
        </a:p>
      </dgm:t>
    </dgm:pt>
    <dgm:pt modelId="{A801C2E7-3392-4AD4-9266-DE8F5C5DF331}" type="parTrans" cxnId="{B15AAD11-364A-4F37-A637-88FECC02EBB3}">
      <dgm:prSet/>
      <dgm:spPr/>
      <dgm:t>
        <a:bodyPr/>
        <a:lstStyle/>
        <a:p>
          <a:endParaRPr lang="en-US">
            <a:latin typeface="Gill Sans Nova" panose="020B0602020104020203" pitchFamily="34" charset="0"/>
          </a:endParaRPr>
        </a:p>
      </dgm:t>
    </dgm:pt>
    <dgm:pt modelId="{181FDA38-CC59-4492-A1B2-1AEB6F8B786C}" type="pres">
      <dgm:prSet presAssocID="{9FFF4F7F-6DAD-47FB-9942-5A532B9F95B4}" presName="theList" presStyleCnt="0">
        <dgm:presLayoutVars>
          <dgm:dir/>
          <dgm:animLvl val="lvl"/>
          <dgm:resizeHandles val="exact"/>
        </dgm:presLayoutVars>
      </dgm:prSet>
      <dgm:spPr/>
      <dgm:t>
        <a:bodyPr/>
        <a:lstStyle/>
        <a:p>
          <a:endParaRPr lang="en-GB"/>
        </a:p>
      </dgm:t>
    </dgm:pt>
    <dgm:pt modelId="{C9C4089C-C8E8-4EFF-9B2E-F7AD922FC625}" type="pres">
      <dgm:prSet presAssocID="{94950D34-C3AF-481C-BA98-93CCDD003D0E}" presName="compNode" presStyleCnt="0"/>
      <dgm:spPr/>
    </dgm:pt>
    <dgm:pt modelId="{A74681C2-70F1-4DF2-BAA2-C75FCB65EE01}" type="pres">
      <dgm:prSet presAssocID="{94950D34-C3AF-481C-BA98-93CCDD003D0E}" presName="aNode" presStyleLbl="bgShp" presStyleIdx="0" presStyleCnt="4"/>
      <dgm:spPr/>
      <dgm:t>
        <a:bodyPr/>
        <a:lstStyle/>
        <a:p>
          <a:endParaRPr lang="en-GB"/>
        </a:p>
      </dgm:t>
    </dgm:pt>
    <dgm:pt modelId="{4F17E2F9-72D9-4E5A-9BBC-11B3CF42123F}" type="pres">
      <dgm:prSet presAssocID="{94950D34-C3AF-481C-BA98-93CCDD003D0E}" presName="textNode" presStyleLbl="bgShp" presStyleIdx="0" presStyleCnt="4"/>
      <dgm:spPr/>
      <dgm:t>
        <a:bodyPr/>
        <a:lstStyle/>
        <a:p>
          <a:endParaRPr lang="en-GB"/>
        </a:p>
      </dgm:t>
    </dgm:pt>
    <dgm:pt modelId="{510FB1BE-257D-4447-85A2-835F38FDBABE}" type="pres">
      <dgm:prSet presAssocID="{94950D34-C3AF-481C-BA98-93CCDD003D0E}" presName="compChildNode" presStyleCnt="0"/>
      <dgm:spPr/>
    </dgm:pt>
    <dgm:pt modelId="{4A15ADAB-1B1F-4AFF-87E0-2801F011504B}" type="pres">
      <dgm:prSet presAssocID="{94950D34-C3AF-481C-BA98-93CCDD003D0E}" presName="theInnerList" presStyleCnt="0"/>
      <dgm:spPr/>
    </dgm:pt>
    <dgm:pt modelId="{42BF1172-7400-4472-BFA2-73F3ACE7F491}" type="pres">
      <dgm:prSet presAssocID="{211E5CCE-3363-42A5-B118-B41A212DA949}" presName="childNode" presStyleLbl="node1" presStyleIdx="0" presStyleCnt="10">
        <dgm:presLayoutVars>
          <dgm:bulletEnabled val="1"/>
        </dgm:presLayoutVars>
      </dgm:prSet>
      <dgm:spPr/>
      <dgm:t>
        <a:bodyPr/>
        <a:lstStyle/>
        <a:p>
          <a:endParaRPr lang="en-GB"/>
        </a:p>
      </dgm:t>
    </dgm:pt>
    <dgm:pt modelId="{E7F5E1CD-E88B-46B1-9614-F4537C21AC10}" type="pres">
      <dgm:prSet presAssocID="{211E5CCE-3363-42A5-B118-B41A212DA949}" presName="aSpace2" presStyleCnt="0"/>
      <dgm:spPr/>
    </dgm:pt>
    <dgm:pt modelId="{7277157A-9971-46AE-AEB3-6542B6D0DE0E}" type="pres">
      <dgm:prSet presAssocID="{A5641680-AF21-4A6A-8FEC-7B3AD522585F}" presName="childNode" presStyleLbl="node1" presStyleIdx="1" presStyleCnt="10">
        <dgm:presLayoutVars>
          <dgm:bulletEnabled val="1"/>
        </dgm:presLayoutVars>
      </dgm:prSet>
      <dgm:spPr/>
      <dgm:t>
        <a:bodyPr/>
        <a:lstStyle/>
        <a:p>
          <a:endParaRPr lang="en-GB"/>
        </a:p>
      </dgm:t>
    </dgm:pt>
    <dgm:pt modelId="{14FF792F-C3D3-457A-91C9-DE77152516E4}" type="pres">
      <dgm:prSet presAssocID="{94950D34-C3AF-481C-BA98-93CCDD003D0E}" presName="aSpace" presStyleCnt="0"/>
      <dgm:spPr/>
    </dgm:pt>
    <dgm:pt modelId="{6655FBE2-7326-484B-AE03-B38240E9650F}" type="pres">
      <dgm:prSet presAssocID="{FECDBF4A-1EA1-498C-9BE7-D3F0CF2461BB}" presName="compNode" presStyleCnt="0"/>
      <dgm:spPr/>
    </dgm:pt>
    <dgm:pt modelId="{16AF1FB3-00B0-4649-8D81-D8D928E3E07A}" type="pres">
      <dgm:prSet presAssocID="{FECDBF4A-1EA1-498C-9BE7-D3F0CF2461BB}" presName="aNode" presStyleLbl="bgShp" presStyleIdx="1" presStyleCnt="4"/>
      <dgm:spPr/>
      <dgm:t>
        <a:bodyPr/>
        <a:lstStyle/>
        <a:p>
          <a:endParaRPr lang="en-GB"/>
        </a:p>
      </dgm:t>
    </dgm:pt>
    <dgm:pt modelId="{C84E1700-FE02-4F02-A704-B3068EC29223}" type="pres">
      <dgm:prSet presAssocID="{FECDBF4A-1EA1-498C-9BE7-D3F0CF2461BB}" presName="textNode" presStyleLbl="bgShp" presStyleIdx="1" presStyleCnt="4"/>
      <dgm:spPr/>
      <dgm:t>
        <a:bodyPr/>
        <a:lstStyle/>
        <a:p>
          <a:endParaRPr lang="en-GB"/>
        </a:p>
      </dgm:t>
    </dgm:pt>
    <dgm:pt modelId="{7AEADFCA-63F9-4A6D-B107-0EC77C538740}" type="pres">
      <dgm:prSet presAssocID="{FECDBF4A-1EA1-498C-9BE7-D3F0CF2461BB}" presName="compChildNode" presStyleCnt="0"/>
      <dgm:spPr/>
    </dgm:pt>
    <dgm:pt modelId="{29EC9E09-CDDD-48E2-888D-F654E5301F5E}" type="pres">
      <dgm:prSet presAssocID="{FECDBF4A-1EA1-498C-9BE7-D3F0CF2461BB}" presName="theInnerList" presStyleCnt="0"/>
      <dgm:spPr/>
    </dgm:pt>
    <dgm:pt modelId="{740E07CA-8A11-4644-A4D9-D14389412754}" type="pres">
      <dgm:prSet presAssocID="{833E90E3-FD3D-4339-A2A4-A2DF8B31A27E}" presName="childNode" presStyleLbl="node1" presStyleIdx="2" presStyleCnt="10">
        <dgm:presLayoutVars>
          <dgm:bulletEnabled val="1"/>
        </dgm:presLayoutVars>
      </dgm:prSet>
      <dgm:spPr/>
      <dgm:t>
        <a:bodyPr/>
        <a:lstStyle/>
        <a:p>
          <a:endParaRPr lang="en-GB"/>
        </a:p>
      </dgm:t>
    </dgm:pt>
    <dgm:pt modelId="{A8460A26-9502-4417-881B-92FB751D7B83}" type="pres">
      <dgm:prSet presAssocID="{833E90E3-FD3D-4339-A2A4-A2DF8B31A27E}" presName="aSpace2" presStyleCnt="0"/>
      <dgm:spPr/>
    </dgm:pt>
    <dgm:pt modelId="{48E1822F-0322-49E2-8D40-9B3098A125C7}" type="pres">
      <dgm:prSet presAssocID="{C687B6B8-32EC-4757-8D80-8A7DEBD8E901}" presName="childNode" presStyleLbl="node1" presStyleIdx="3" presStyleCnt="10">
        <dgm:presLayoutVars>
          <dgm:bulletEnabled val="1"/>
        </dgm:presLayoutVars>
      </dgm:prSet>
      <dgm:spPr/>
      <dgm:t>
        <a:bodyPr/>
        <a:lstStyle/>
        <a:p>
          <a:endParaRPr lang="en-GB"/>
        </a:p>
      </dgm:t>
    </dgm:pt>
    <dgm:pt modelId="{EBCCF04D-D64F-4DA7-82AC-6FB3DDBE7793}" type="pres">
      <dgm:prSet presAssocID="{C687B6B8-32EC-4757-8D80-8A7DEBD8E901}" presName="aSpace2" presStyleCnt="0"/>
      <dgm:spPr/>
    </dgm:pt>
    <dgm:pt modelId="{46859B50-0C85-48C5-BCD9-136DBE54DDAC}" type="pres">
      <dgm:prSet presAssocID="{41F19F2A-A337-472C-AC76-A9E8E9688566}" presName="childNode" presStyleLbl="node1" presStyleIdx="4" presStyleCnt="10">
        <dgm:presLayoutVars>
          <dgm:bulletEnabled val="1"/>
        </dgm:presLayoutVars>
      </dgm:prSet>
      <dgm:spPr/>
      <dgm:t>
        <a:bodyPr/>
        <a:lstStyle/>
        <a:p>
          <a:endParaRPr lang="en-GB"/>
        </a:p>
      </dgm:t>
    </dgm:pt>
    <dgm:pt modelId="{69ABEC43-BC16-4CE2-8D07-F255DBCB0C1F}" type="pres">
      <dgm:prSet presAssocID="{41F19F2A-A337-472C-AC76-A9E8E9688566}" presName="aSpace2" presStyleCnt="0"/>
      <dgm:spPr/>
    </dgm:pt>
    <dgm:pt modelId="{4AC17B61-EA04-451A-93DA-69735573937B}" type="pres">
      <dgm:prSet presAssocID="{70378E21-5096-4A8E-8272-3A1432224019}" presName="childNode" presStyleLbl="node1" presStyleIdx="5" presStyleCnt="10">
        <dgm:presLayoutVars>
          <dgm:bulletEnabled val="1"/>
        </dgm:presLayoutVars>
      </dgm:prSet>
      <dgm:spPr/>
      <dgm:t>
        <a:bodyPr/>
        <a:lstStyle/>
        <a:p>
          <a:endParaRPr lang="en-GB"/>
        </a:p>
      </dgm:t>
    </dgm:pt>
    <dgm:pt modelId="{F298296A-3835-4B97-8880-DDFBD809B75B}" type="pres">
      <dgm:prSet presAssocID="{70378E21-5096-4A8E-8272-3A1432224019}" presName="aSpace2" presStyleCnt="0"/>
      <dgm:spPr/>
    </dgm:pt>
    <dgm:pt modelId="{D8DBF875-F085-435E-9550-A1067EE571A1}" type="pres">
      <dgm:prSet presAssocID="{71155854-A3BF-4D39-9350-6558A5F83E01}" presName="childNode" presStyleLbl="node1" presStyleIdx="6" presStyleCnt="10">
        <dgm:presLayoutVars>
          <dgm:bulletEnabled val="1"/>
        </dgm:presLayoutVars>
      </dgm:prSet>
      <dgm:spPr/>
      <dgm:t>
        <a:bodyPr/>
        <a:lstStyle/>
        <a:p>
          <a:endParaRPr lang="en-GB"/>
        </a:p>
      </dgm:t>
    </dgm:pt>
    <dgm:pt modelId="{7A402D22-A628-40C9-A260-4A9BF83ACB91}" type="pres">
      <dgm:prSet presAssocID="{71155854-A3BF-4D39-9350-6558A5F83E01}" presName="aSpace2" presStyleCnt="0"/>
      <dgm:spPr/>
    </dgm:pt>
    <dgm:pt modelId="{5BA0D3F1-B88C-401F-A0E8-0B19396445FE}" type="pres">
      <dgm:prSet presAssocID="{AC79E6A5-9266-4CDE-A091-0AE86F90BB73}" presName="childNode" presStyleLbl="node1" presStyleIdx="7" presStyleCnt="10">
        <dgm:presLayoutVars>
          <dgm:bulletEnabled val="1"/>
        </dgm:presLayoutVars>
      </dgm:prSet>
      <dgm:spPr/>
      <dgm:t>
        <a:bodyPr/>
        <a:lstStyle/>
        <a:p>
          <a:endParaRPr lang="en-GB"/>
        </a:p>
      </dgm:t>
    </dgm:pt>
    <dgm:pt modelId="{3B7BA797-A2EF-42CA-A3AF-2C794E4F16FF}" type="pres">
      <dgm:prSet presAssocID="{FECDBF4A-1EA1-498C-9BE7-D3F0CF2461BB}" presName="aSpace" presStyleCnt="0"/>
      <dgm:spPr/>
    </dgm:pt>
    <dgm:pt modelId="{3DC57258-B199-4D56-BEB5-C13702D991A3}" type="pres">
      <dgm:prSet presAssocID="{EE6E3806-1C3E-4F27-BA97-DE59C0D2DE6E}" presName="compNode" presStyleCnt="0"/>
      <dgm:spPr/>
    </dgm:pt>
    <dgm:pt modelId="{287DE0A3-974A-4E42-B876-2133ECBEAA0E}" type="pres">
      <dgm:prSet presAssocID="{EE6E3806-1C3E-4F27-BA97-DE59C0D2DE6E}" presName="aNode" presStyleLbl="bgShp" presStyleIdx="2" presStyleCnt="4"/>
      <dgm:spPr/>
      <dgm:t>
        <a:bodyPr/>
        <a:lstStyle/>
        <a:p>
          <a:endParaRPr lang="en-GB"/>
        </a:p>
      </dgm:t>
    </dgm:pt>
    <dgm:pt modelId="{C11F69B3-D647-45F3-B49E-32671E3B1525}" type="pres">
      <dgm:prSet presAssocID="{EE6E3806-1C3E-4F27-BA97-DE59C0D2DE6E}" presName="textNode" presStyleLbl="bgShp" presStyleIdx="2" presStyleCnt="4"/>
      <dgm:spPr/>
      <dgm:t>
        <a:bodyPr/>
        <a:lstStyle/>
        <a:p>
          <a:endParaRPr lang="en-GB"/>
        </a:p>
      </dgm:t>
    </dgm:pt>
    <dgm:pt modelId="{E91A150D-7153-4005-AA86-669B6BC3752F}" type="pres">
      <dgm:prSet presAssocID="{EE6E3806-1C3E-4F27-BA97-DE59C0D2DE6E}" presName="compChildNode" presStyleCnt="0"/>
      <dgm:spPr/>
    </dgm:pt>
    <dgm:pt modelId="{C2521BED-B846-4CB9-9C6F-80D13EBDF872}" type="pres">
      <dgm:prSet presAssocID="{EE6E3806-1C3E-4F27-BA97-DE59C0D2DE6E}" presName="theInnerList" presStyleCnt="0"/>
      <dgm:spPr/>
    </dgm:pt>
    <dgm:pt modelId="{BC757956-DB81-448E-A2F0-8536ADAB947B}" type="pres">
      <dgm:prSet presAssocID="{3A966F52-E37C-4E6D-BD41-E7EFEB66073F}" presName="childNode" presStyleLbl="node1" presStyleIdx="8" presStyleCnt="10" custLinFactNeighborX="-1083" custLinFactNeighborY="383">
        <dgm:presLayoutVars>
          <dgm:bulletEnabled val="1"/>
        </dgm:presLayoutVars>
      </dgm:prSet>
      <dgm:spPr/>
      <dgm:t>
        <a:bodyPr/>
        <a:lstStyle/>
        <a:p>
          <a:endParaRPr lang="en-GB"/>
        </a:p>
      </dgm:t>
    </dgm:pt>
    <dgm:pt modelId="{4DD7932E-990F-4493-BA3E-E491A83A4E73}" type="pres">
      <dgm:prSet presAssocID="{EE6E3806-1C3E-4F27-BA97-DE59C0D2DE6E}" presName="aSpace" presStyleCnt="0"/>
      <dgm:spPr/>
    </dgm:pt>
    <dgm:pt modelId="{5BE07EF2-59BF-4497-8AB3-C711252D526E}" type="pres">
      <dgm:prSet presAssocID="{668D2F8B-A2A4-4022-8F84-53AB7863CCBE}" presName="compNode" presStyleCnt="0"/>
      <dgm:spPr/>
    </dgm:pt>
    <dgm:pt modelId="{6E76FEEF-5B33-4847-B46B-E0E846EC39C9}" type="pres">
      <dgm:prSet presAssocID="{668D2F8B-A2A4-4022-8F84-53AB7863CCBE}" presName="aNode" presStyleLbl="bgShp" presStyleIdx="3" presStyleCnt="4"/>
      <dgm:spPr/>
      <dgm:t>
        <a:bodyPr/>
        <a:lstStyle/>
        <a:p>
          <a:endParaRPr lang="en-GB"/>
        </a:p>
      </dgm:t>
    </dgm:pt>
    <dgm:pt modelId="{24DBBE61-3C09-44DF-9103-D58CC7749E7E}" type="pres">
      <dgm:prSet presAssocID="{668D2F8B-A2A4-4022-8F84-53AB7863CCBE}" presName="textNode" presStyleLbl="bgShp" presStyleIdx="3" presStyleCnt="4"/>
      <dgm:spPr/>
      <dgm:t>
        <a:bodyPr/>
        <a:lstStyle/>
        <a:p>
          <a:endParaRPr lang="en-GB"/>
        </a:p>
      </dgm:t>
    </dgm:pt>
    <dgm:pt modelId="{45230682-A0F5-4798-B656-3D5698F22B20}" type="pres">
      <dgm:prSet presAssocID="{668D2F8B-A2A4-4022-8F84-53AB7863CCBE}" presName="compChildNode" presStyleCnt="0"/>
      <dgm:spPr/>
    </dgm:pt>
    <dgm:pt modelId="{FAEFB9C7-6B27-4075-9593-62927EF61FA3}" type="pres">
      <dgm:prSet presAssocID="{668D2F8B-A2A4-4022-8F84-53AB7863CCBE}" presName="theInnerList" presStyleCnt="0"/>
      <dgm:spPr/>
    </dgm:pt>
    <dgm:pt modelId="{A4D54C30-5DE0-4440-B972-5F75EAA621B1}" type="pres">
      <dgm:prSet presAssocID="{9528569D-7504-4FF7-9C68-D9FC3D4609D1}" presName="childNode" presStyleLbl="node1" presStyleIdx="9" presStyleCnt="10">
        <dgm:presLayoutVars>
          <dgm:bulletEnabled val="1"/>
        </dgm:presLayoutVars>
      </dgm:prSet>
      <dgm:spPr/>
      <dgm:t>
        <a:bodyPr/>
        <a:lstStyle/>
        <a:p>
          <a:endParaRPr lang="en-GB"/>
        </a:p>
      </dgm:t>
    </dgm:pt>
  </dgm:ptLst>
  <dgm:cxnLst>
    <dgm:cxn modelId="{15513DE0-1AF6-4819-9B8D-1D3BB17BCC4E}" type="presOf" srcId="{668D2F8B-A2A4-4022-8F84-53AB7863CCBE}" destId="{6E76FEEF-5B33-4847-B46B-E0E846EC39C9}" srcOrd="0" destOrd="0" presId="urn:microsoft.com/office/officeart/2005/8/layout/lProcess2"/>
    <dgm:cxn modelId="{CEE5D3EF-32F9-4B54-B077-D5FF071F3262}" type="presOf" srcId="{71155854-A3BF-4D39-9350-6558A5F83E01}" destId="{D8DBF875-F085-435E-9550-A1067EE571A1}" srcOrd="0" destOrd="0" presId="urn:microsoft.com/office/officeart/2005/8/layout/lProcess2"/>
    <dgm:cxn modelId="{8044E534-DAA4-42F6-9735-914017D6F0F7}" type="presOf" srcId="{EE6E3806-1C3E-4F27-BA97-DE59C0D2DE6E}" destId="{C11F69B3-D647-45F3-B49E-32671E3B1525}" srcOrd="1" destOrd="0" presId="urn:microsoft.com/office/officeart/2005/8/layout/lProcess2"/>
    <dgm:cxn modelId="{F78DAEB4-0EDD-4778-A8DA-C8AC58035632}" type="presOf" srcId="{EE6E3806-1C3E-4F27-BA97-DE59C0D2DE6E}" destId="{287DE0A3-974A-4E42-B876-2133ECBEAA0E}" srcOrd="0" destOrd="0" presId="urn:microsoft.com/office/officeart/2005/8/layout/lProcess2"/>
    <dgm:cxn modelId="{6079F89D-F508-42F3-8EFA-431E7010B03E}" srcId="{668D2F8B-A2A4-4022-8F84-53AB7863CCBE}" destId="{9528569D-7504-4FF7-9C68-D9FC3D4609D1}" srcOrd="0" destOrd="0" parTransId="{674B7D57-EF64-4BD8-AF00-D75C7F3AB041}" sibTransId="{8DA5DD14-2528-4885-A1C4-11CBA3C207DE}"/>
    <dgm:cxn modelId="{A9BEE816-36D0-4F7F-AEA5-39B94FA12DF4}" srcId="{94950D34-C3AF-481C-BA98-93CCDD003D0E}" destId="{211E5CCE-3363-42A5-B118-B41A212DA949}" srcOrd="0" destOrd="0" parTransId="{5DBCF158-17AA-45EF-9560-A38A7A312B9A}" sibTransId="{7187955E-4B5E-402C-94C3-DE50BA9E05D7}"/>
    <dgm:cxn modelId="{1ECA2009-37E9-4E2F-B801-2CED3E00230D}" type="presOf" srcId="{211E5CCE-3363-42A5-B118-B41A212DA949}" destId="{42BF1172-7400-4472-BFA2-73F3ACE7F491}" srcOrd="0" destOrd="0" presId="urn:microsoft.com/office/officeart/2005/8/layout/lProcess2"/>
    <dgm:cxn modelId="{EFF8FE46-1413-4FF6-9CE2-F72995D1D59E}" type="presOf" srcId="{FECDBF4A-1EA1-498C-9BE7-D3F0CF2461BB}" destId="{16AF1FB3-00B0-4649-8D81-D8D928E3E07A}" srcOrd="0" destOrd="0" presId="urn:microsoft.com/office/officeart/2005/8/layout/lProcess2"/>
    <dgm:cxn modelId="{C16BDD09-A973-4503-91CB-22207A09C1AE}" type="presOf" srcId="{668D2F8B-A2A4-4022-8F84-53AB7863CCBE}" destId="{24DBBE61-3C09-44DF-9103-D58CC7749E7E}" srcOrd="1" destOrd="0" presId="urn:microsoft.com/office/officeart/2005/8/layout/lProcess2"/>
    <dgm:cxn modelId="{8C38E891-14E4-444B-957A-0779103A633E}" type="presOf" srcId="{41F19F2A-A337-472C-AC76-A9E8E9688566}" destId="{46859B50-0C85-48C5-BCD9-136DBE54DDAC}" srcOrd="0" destOrd="0" presId="urn:microsoft.com/office/officeart/2005/8/layout/lProcess2"/>
    <dgm:cxn modelId="{EC0D3001-8BEC-4B56-BD43-7A85558DFC8E}" type="presOf" srcId="{9FFF4F7F-6DAD-47FB-9942-5A532B9F95B4}" destId="{181FDA38-CC59-4492-A1B2-1AEB6F8B786C}" srcOrd="0" destOrd="0" presId="urn:microsoft.com/office/officeart/2005/8/layout/lProcess2"/>
    <dgm:cxn modelId="{C94BE0ED-DCD6-477D-9190-229F2BEC2C84}" srcId="{EE6E3806-1C3E-4F27-BA97-DE59C0D2DE6E}" destId="{3A966F52-E37C-4E6D-BD41-E7EFEB66073F}" srcOrd="0" destOrd="0" parTransId="{6C580F27-BDF2-4F76-A801-832A7CCBF64B}" sibTransId="{D90B1D81-8D21-44DE-812B-C1E691A781CE}"/>
    <dgm:cxn modelId="{6068D181-A56A-4C8E-B2DA-164A900394B9}" srcId="{94950D34-C3AF-481C-BA98-93CCDD003D0E}" destId="{A5641680-AF21-4A6A-8FEC-7B3AD522585F}" srcOrd="1" destOrd="0" parTransId="{91CDB488-0850-4504-A959-C5A3F2105068}" sibTransId="{727B11B3-230E-4C6B-AE6D-BB2B3ACBF2B8}"/>
    <dgm:cxn modelId="{B2AEC72A-A91E-4A6B-B269-3A28F3C0FA60}" srcId="{FECDBF4A-1EA1-498C-9BE7-D3F0CF2461BB}" destId="{AC79E6A5-9266-4CDE-A091-0AE86F90BB73}" srcOrd="5" destOrd="0" parTransId="{AF881A30-5E32-401C-AA64-D264B8CF247F}" sibTransId="{2D31AB48-1138-481A-A08A-4B1085909A4E}"/>
    <dgm:cxn modelId="{9B977DE0-B394-4B61-8A56-232C7976AD19}" srcId="{9FFF4F7F-6DAD-47FB-9942-5A532B9F95B4}" destId="{94950D34-C3AF-481C-BA98-93CCDD003D0E}" srcOrd="0" destOrd="0" parTransId="{91850FD9-5F6B-48D3-8DFF-36638BB4759C}" sibTransId="{CBDC60B9-3A9B-4B3F-A7CE-5D20432464AE}"/>
    <dgm:cxn modelId="{28BAE325-AB53-43FD-B1BC-61D326A68A1D}" type="presOf" srcId="{70378E21-5096-4A8E-8272-3A1432224019}" destId="{4AC17B61-EA04-451A-93DA-69735573937B}" srcOrd="0" destOrd="0" presId="urn:microsoft.com/office/officeart/2005/8/layout/lProcess2"/>
    <dgm:cxn modelId="{CCBD8021-C441-4E2A-B491-EB4AD466C87A}" type="presOf" srcId="{3A966F52-E37C-4E6D-BD41-E7EFEB66073F}" destId="{BC757956-DB81-448E-A2F0-8536ADAB947B}" srcOrd="0" destOrd="0" presId="urn:microsoft.com/office/officeart/2005/8/layout/lProcess2"/>
    <dgm:cxn modelId="{8FC47A2D-2068-4958-8A02-5B5342FB4B27}" type="presOf" srcId="{9528569D-7504-4FF7-9C68-D9FC3D4609D1}" destId="{A4D54C30-5DE0-4440-B972-5F75EAA621B1}" srcOrd="0" destOrd="0" presId="urn:microsoft.com/office/officeart/2005/8/layout/lProcess2"/>
    <dgm:cxn modelId="{B920A0D6-2D4A-42EE-B765-7329898E3D51}" srcId="{9FFF4F7F-6DAD-47FB-9942-5A532B9F95B4}" destId="{EE6E3806-1C3E-4F27-BA97-DE59C0D2DE6E}" srcOrd="2" destOrd="0" parTransId="{5BB785BA-9C3B-4780-B164-4645562F334F}" sibTransId="{9C1F7506-3346-4EEF-BD14-3EC2CB8B0332}"/>
    <dgm:cxn modelId="{3B0CD914-7C94-4B34-A56C-55B56EE4A35F}" type="presOf" srcId="{94950D34-C3AF-481C-BA98-93CCDD003D0E}" destId="{A74681C2-70F1-4DF2-BAA2-C75FCB65EE01}" srcOrd="0" destOrd="0" presId="urn:microsoft.com/office/officeart/2005/8/layout/lProcess2"/>
    <dgm:cxn modelId="{C5BD460E-2D2D-4B57-A401-353557AD6ECC}" type="presOf" srcId="{94950D34-C3AF-481C-BA98-93CCDD003D0E}" destId="{4F17E2F9-72D9-4E5A-9BBC-11B3CF42123F}" srcOrd="1" destOrd="0" presId="urn:microsoft.com/office/officeart/2005/8/layout/lProcess2"/>
    <dgm:cxn modelId="{79EB823D-2CA9-4F91-91C8-ACE1E18E1B5F}" srcId="{9FFF4F7F-6DAD-47FB-9942-5A532B9F95B4}" destId="{FECDBF4A-1EA1-498C-9BE7-D3F0CF2461BB}" srcOrd="1" destOrd="0" parTransId="{5E5D87F5-78BA-4611-8D3F-7EFA0711C196}" sibTransId="{AE18285D-D1D6-4B01-BA88-41DE55C25C10}"/>
    <dgm:cxn modelId="{05E42796-3A47-4841-85DC-1E5499B11454}" srcId="{FECDBF4A-1EA1-498C-9BE7-D3F0CF2461BB}" destId="{71155854-A3BF-4D39-9350-6558A5F83E01}" srcOrd="4" destOrd="0" parTransId="{48044BC8-2C67-4582-8016-6329A9767BE4}" sibTransId="{3375CC2C-D548-45BB-B6CA-9A2F2080A12B}"/>
    <dgm:cxn modelId="{B15AAD11-364A-4F37-A637-88FECC02EBB3}" srcId="{9FFF4F7F-6DAD-47FB-9942-5A532B9F95B4}" destId="{668D2F8B-A2A4-4022-8F84-53AB7863CCBE}" srcOrd="3" destOrd="0" parTransId="{A801C2E7-3392-4AD4-9266-DE8F5C5DF331}" sibTransId="{977A475D-95F1-4F49-AB87-B7F30C6085F6}"/>
    <dgm:cxn modelId="{C53330D8-30DA-4646-8418-2474A1920711}" srcId="{FECDBF4A-1EA1-498C-9BE7-D3F0CF2461BB}" destId="{833E90E3-FD3D-4339-A2A4-A2DF8B31A27E}" srcOrd="0" destOrd="0" parTransId="{A2B0C432-0DD2-4B4F-A277-53EEB0C541A8}" sibTransId="{CCEE64C5-CB75-4140-9CEF-BE69F99F93A2}"/>
    <dgm:cxn modelId="{73319FEB-5190-4F14-B5B5-784B8806622D}" type="presOf" srcId="{A5641680-AF21-4A6A-8FEC-7B3AD522585F}" destId="{7277157A-9971-46AE-AEB3-6542B6D0DE0E}" srcOrd="0" destOrd="0" presId="urn:microsoft.com/office/officeart/2005/8/layout/lProcess2"/>
    <dgm:cxn modelId="{5DD71E89-C197-486F-B2E5-BAE7ED2D7549}" srcId="{FECDBF4A-1EA1-498C-9BE7-D3F0CF2461BB}" destId="{70378E21-5096-4A8E-8272-3A1432224019}" srcOrd="3" destOrd="0" parTransId="{459A9B12-4E5B-4C3A-9450-D357E1475DA2}" sibTransId="{FCE6BF8D-6FB7-41FD-9E09-E6258819D918}"/>
    <dgm:cxn modelId="{2FAE1DA2-13C4-4E9F-9504-6877576C866A}" srcId="{FECDBF4A-1EA1-498C-9BE7-D3F0CF2461BB}" destId="{41F19F2A-A337-472C-AC76-A9E8E9688566}" srcOrd="2" destOrd="0" parTransId="{5BB10440-1317-49A6-BC55-CC6DF4E04A79}" sibTransId="{2B652119-9EA0-43C0-A489-E853968B5DF1}"/>
    <dgm:cxn modelId="{934F7AE2-E382-4C99-A2E5-90AD06BAF936}" type="presOf" srcId="{833E90E3-FD3D-4339-A2A4-A2DF8B31A27E}" destId="{740E07CA-8A11-4644-A4D9-D14389412754}" srcOrd="0" destOrd="0" presId="urn:microsoft.com/office/officeart/2005/8/layout/lProcess2"/>
    <dgm:cxn modelId="{05A40F82-AF0F-426F-B56E-C2AAB0E7AE62}" srcId="{FECDBF4A-1EA1-498C-9BE7-D3F0CF2461BB}" destId="{C687B6B8-32EC-4757-8D80-8A7DEBD8E901}" srcOrd="1" destOrd="0" parTransId="{EEB28092-F2C6-4E5E-926C-A7104471310F}" sibTransId="{D6EF9BAC-38A0-4624-9B78-FF8C150A2631}"/>
    <dgm:cxn modelId="{0D5EEE9C-766E-4085-965D-D1A6A4FE7B34}" type="presOf" srcId="{AC79E6A5-9266-4CDE-A091-0AE86F90BB73}" destId="{5BA0D3F1-B88C-401F-A0E8-0B19396445FE}" srcOrd="0" destOrd="0" presId="urn:microsoft.com/office/officeart/2005/8/layout/lProcess2"/>
    <dgm:cxn modelId="{9F87981E-73DC-4815-879A-9C71FD3D7EDE}" type="presOf" srcId="{C687B6B8-32EC-4757-8D80-8A7DEBD8E901}" destId="{48E1822F-0322-49E2-8D40-9B3098A125C7}" srcOrd="0" destOrd="0" presId="urn:microsoft.com/office/officeart/2005/8/layout/lProcess2"/>
    <dgm:cxn modelId="{4BCF06EA-9E75-490D-9982-4A8F71E198B4}" type="presOf" srcId="{FECDBF4A-1EA1-498C-9BE7-D3F0CF2461BB}" destId="{C84E1700-FE02-4F02-A704-B3068EC29223}" srcOrd="1" destOrd="0" presId="urn:microsoft.com/office/officeart/2005/8/layout/lProcess2"/>
    <dgm:cxn modelId="{460FC2C6-B51C-462C-9440-7A9E7CA29EBE}" type="presParOf" srcId="{181FDA38-CC59-4492-A1B2-1AEB6F8B786C}" destId="{C9C4089C-C8E8-4EFF-9B2E-F7AD922FC625}" srcOrd="0" destOrd="0" presId="urn:microsoft.com/office/officeart/2005/8/layout/lProcess2"/>
    <dgm:cxn modelId="{996A4C1E-7DD1-4A9C-B88A-E89A01CEDD97}" type="presParOf" srcId="{C9C4089C-C8E8-4EFF-9B2E-F7AD922FC625}" destId="{A74681C2-70F1-4DF2-BAA2-C75FCB65EE01}" srcOrd="0" destOrd="0" presId="urn:microsoft.com/office/officeart/2005/8/layout/lProcess2"/>
    <dgm:cxn modelId="{B40BCE60-4FE7-4FA9-AEE9-D1C7B86D3E00}" type="presParOf" srcId="{C9C4089C-C8E8-4EFF-9B2E-F7AD922FC625}" destId="{4F17E2F9-72D9-4E5A-9BBC-11B3CF42123F}" srcOrd="1" destOrd="0" presId="urn:microsoft.com/office/officeart/2005/8/layout/lProcess2"/>
    <dgm:cxn modelId="{B8778012-C7DF-428C-96BB-B76A9EDDCF89}" type="presParOf" srcId="{C9C4089C-C8E8-4EFF-9B2E-F7AD922FC625}" destId="{510FB1BE-257D-4447-85A2-835F38FDBABE}" srcOrd="2" destOrd="0" presId="urn:microsoft.com/office/officeart/2005/8/layout/lProcess2"/>
    <dgm:cxn modelId="{0C53A2A2-DB21-4E0B-805C-665BAF8E654C}" type="presParOf" srcId="{510FB1BE-257D-4447-85A2-835F38FDBABE}" destId="{4A15ADAB-1B1F-4AFF-87E0-2801F011504B}" srcOrd="0" destOrd="0" presId="urn:microsoft.com/office/officeart/2005/8/layout/lProcess2"/>
    <dgm:cxn modelId="{5B323DCD-513A-4FE9-95B9-642DF08428B7}" type="presParOf" srcId="{4A15ADAB-1B1F-4AFF-87E0-2801F011504B}" destId="{42BF1172-7400-4472-BFA2-73F3ACE7F491}" srcOrd="0" destOrd="0" presId="urn:microsoft.com/office/officeart/2005/8/layout/lProcess2"/>
    <dgm:cxn modelId="{C86CE7B4-F138-4B4F-BA72-87661F23C8F3}" type="presParOf" srcId="{4A15ADAB-1B1F-4AFF-87E0-2801F011504B}" destId="{E7F5E1CD-E88B-46B1-9614-F4537C21AC10}" srcOrd="1" destOrd="0" presId="urn:microsoft.com/office/officeart/2005/8/layout/lProcess2"/>
    <dgm:cxn modelId="{439B5A96-1FDC-4A9B-8C81-796289AFC502}" type="presParOf" srcId="{4A15ADAB-1B1F-4AFF-87E0-2801F011504B}" destId="{7277157A-9971-46AE-AEB3-6542B6D0DE0E}" srcOrd="2" destOrd="0" presId="urn:microsoft.com/office/officeart/2005/8/layout/lProcess2"/>
    <dgm:cxn modelId="{9BB7306B-7A4A-4934-9876-733836F59627}" type="presParOf" srcId="{181FDA38-CC59-4492-A1B2-1AEB6F8B786C}" destId="{14FF792F-C3D3-457A-91C9-DE77152516E4}" srcOrd="1" destOrd="0" presId="urn:microsoft.com/office/officeart/2005/8/layout/lProcess2"/>
    <dgm:cxn modelId="{2F9F636A-5399-470E-8B14-A25F042627FE}" type="presParOf" srcId="{181FDA38-CC59-4492-A1B2-1AEB6F8B786C}" destId="{6655FBE2-7326-484B-AE03-B38240E9650F}" srcOrd="2" destOrd="0" presId="urn:microsoft.com/office/officeart/2005/8/layout/lProcess2"/>
    <dgm:cxn modelId="{F10C2D05-8BEF-40D9-B69B-41565224E196}" type="presParOf" srcId="{6655FBE2-7326-484B-AE03-B38240E9650F}" destId="{16AF1FB3-00B0-4649-8D81-D8D928E3E07A}" srcOrd="0" destOrd="0" presId="urn:microsoft.com/office/officeart/2005/8/layout/lProcess2"/>
    <dgm:cxn modelId="{2C283026-BD17-4430-BCF7-C66D3E608385}" type="presParOf" srcId="{6655FBE2-7326-484B-AE03-B38240E9650F}" destId="{C84E1700-FE02-4F02-A704-B3068EC29223}" srcOrd="1" destOrd="0" presId="urn:microsoft.com/office/officeart/2005/8/layout/lProcess2"/>
    <dgm:cxn modelId="{F3C004C6-14CC-449B-B543-1DE32E6A1145}" type="presParOf" srcId="{6655FBE2-7326-484B-AE03-B38240E9650F}" destId="{7AEADFCA-63F9-4A6D-B107-0EC77C538740}" srcOrd="2" destOrd="0" presId="urn:microsoft.com/office/officeart/2005/8/layout/lProcess2"/>
    <dgm:cxn modelId="{E8E57CE0-C945-4337-8E90-F44342EE33BA}" type="presParOf" srcId="{7AEADFCA-63F9-4A6D-B107-0EC77C538740}" destId="{29EC9E09-CDDD-48E2-888D-F654E5301F5E}" srcOrd="0" destOrd="0" presId="urn:microsoft.com/office/officeart/2005/8/layout/lProcess2"/>
    <dgm:cxn modelId="{C09CBFEB-6CCA-4CBC-B4CF-819E1D7537E6}" type="presParOf" srcId="{29EC9E09-CDDD-48E2-888D-F654E5301F5E}" destId="{740E07CA-8A11-4644-A4D9-D14389412754}" srcOrd="0" destOrd="0" presId="urn:microsoft.com/office/officeart/2005/8/layout/lProcess2"/>
    <dgm:cxn modelId="{1BD8B877-97F0-40CF-A80E-708BDAB5835D}" type="presParOf" srcId="{29EC9E09-CDDD-48E2-888D-F654E5301F5E}" destId="{A8460A26-9502-4417-881B-92FB751D7B83}" srcOrd="1" destOrd="0" presId="urn:microsoft.com/office/officeart/2005/8/layout/lProcess2"/>
    <dgm:cxn modelId="{85BB82C9-3FDE-4123-81F0-A2BABFD4737D}" type="presParOf" srcId="{29EC9E09-CDDD-48E2-888D-F654E5301F5E}" destId="{48E1822F-0322-49E2-8D40-9B3098A125C7}" srcOrd="2" destOrd="0" presId="urn:microsoft.com/office/officeart/2005/8/layout/lProcess2"/>
    <dgm:cxn modelId="{6B231301-C92D-44B9-BC10-27C321B07A49}" type="presParOf" srcId="{29EC9E09-CDDD-48E2-888D-F654E5301F5E}" destId="{EBCCF04D-D64F-4DA7-82AC-6FB3DDBE7793}" srcOrd="3" destOrd="0" presId="urn:microsoft.com/office/officeart/2005/8/layout/lProcess2"/>
    <dgm:cxn modelId="{E3475E5B-173D-415F-BAA4-9702C8437F27}" type="presParOf" srcId="{29EC9E09-CDDD-48E2-888D-F654E5301F5E}" destId="{46859B50-0C85-48C5-BCD9-136DBE54DDAC}" srcOrd="4" destOrd="0" presId="urn:microsoft.com/office/officeart/2005/8/layout/lProcess2"/>
    <dgm:cxn modelId="{6DB94795-5851-46C6-B312-433C0FF1BF6A}" type="presParOf" srcId="{29EC9E09-CDDD-48E2-888D-F654E5301F5E}" destId="{69ABEC43-BC16-4CE2-8D07-F255DBCB0C1F}" srcOrd="5" destOrd="0" presId="urn:microsoft.com/office/officeart/2005/8/layout/lProcess2"/>
    <dgm:cxn modelId="{68EA6A6B-5030-44A8-A94E-06EA06B941C7}" type="presParOf" srcId="{29EC9E09-CDDD-48E2-888D-F654E5301F5E}" destId="{4AC17B61-EA04-451A-93DA-69735573937B}" srcOrd="6" destOrd="0" presId="urn:microsoft.com/office/officeart/2005/8/layout/lProcess2"/>
    <dgm:cxn modelId="{E5A5AA27-C564-4B86-BEFE-DBEC4D1A94AD}" type="presParOf" srcId="{29EC9E09-CDDD-48E2-888D-F654E5301F5E}" destId="{F298296A-3835-4B97-8880-DDFBD809B75B}" srcOrd="7" destOrd="0" presId="urn:microsoft.com/office/officeart/2005/8/layout/lProcess2"/>
    <dgm:cxn modelId="{8C1C35D8-F4C1-4728-A320-ABF6A196B4FD}" type="presParOf" srcId="{29EC9E09-CDDD-48E2-888D-F654E5301F5E}" destId="{D8DBF875-F085-435E-9550-A1067EE571A1}" srcOrd="8" destOrd="0" presId="urn:microsoft.com/office/officeart/2005/8/layout/lProcess2"/>
    <dgm:cxn modelId="{3FA5C114-B30B-4ABA-AC97-0E673B0FC79F}" type="presParOf" srcId="{29EC9E09-CDDD-48E2-888D-F654E5301F5E}" destId="{7A402D22-A628-40C9-A260-4A9BF83ACB91}" srcOrd="9" destOrd="0" presId="urn:microsoft.com/office/officeart/2005/8/layout/lProcess2"/>
    <dgm:cxn modelId="{35A3D029-6F9E-4BBE-ABBD-6A5624B848D9}" type="presParOf" srcId="{29EC9E09-CDDD-48E2-888D-F654E5301F5E}" destId="{5BA0D3F1-B88C-401F-A0E8-0B19396445FE}" srcOrd="10" destOrd="0" presId="urn:microsoft.com/office/officeart/2005/8/layout/lProcess2"/>
    <dgm:cxn modelId="{73747640-C4A0-4DF8-ACF8-565771F37AF6}" type="presParOf" srcId="{181FDA38-CC59-4492-A1B2-1AEB6F8B786C}" destId="{3B7BA797-A2EF-42CA-A3AF-2C794E4F16FF}" srcOrd="3" destOrd="0" presId="urn:microsoft.com/office/officeart/2005/8/layout/lProcess2"/>
    <dgm:cxn modelId="{A6A25BAC-DE2F-4F1E-97C9-FE613D36F296}" type="presParOf" srcId="{181FDA38-CC59-4492-A1B2-1AEB6F8B786C}" destId="{3DC57258-B199-4D56-BEB5-C13702D991A3}" srcOrd="4" destOrd="0" presId="urn:microsoft.com/office/officeart/2005/8/layout/lProcess2"/>
    <dgm:cxn modelId="{99C90797-50F0-43E8-8573-223EE2CD359A}" type="presParOf" srcId="{3DC57258-B199-4D56-BEB5-C13702D991A3}" destId="{287DE0A3-974A-4E42-B876-2133ECBEAA0E}" srcOrd="0" destOrd="0" presId="urn:microsoft.com/office/officeart/2005/8/layout/lProcess2"/>
    <dgm:cxn modelId="{E08E2967-D7FE-4A1D-B94B-424C4EC1D6E6}" type="presParOf" srcId="{3DC57258-B199-4D56-BEB5-C13702D991A3}" destId="{C11F69B3-D647-45F3-B49E-32671E3B1525}" srcOrd="1" destOrd="0" presId="urn:microsoft.com/office/officeart/2005/8/layout/lProcess2"/>
    <dgm:cxn modelId="{A364AEEE-AB4E-4399-94CE-AD862EA2EC80}" type="presParOf" srcId="{3DC57258-B199-4D56-BEB5-C13702D991A3}" destId="{E91A150D-7153-4005-AA86-669B6BC3752F}" srcOrd="2" destOrd="0" presId="urn:microsoft.com/office/officeart/2005/8/layout/lProcess2"/>
    <dgm:cxn modelId="{7E1E5A31-8080-4714-9750-4B7B53598A99}" type="presParOf" srcId="{E91A150D-7153-4005-AA86-669B6BC3752F}" destId="{C2521BED-B846-4CB9-9C6F-80D13EBDF872}" srcOrd="0" destOrd="0" presId="urn:microsoft.com/office/officeart/2005/8/layout/lProcess2"/>
    <dgm:cxn modelId="{18B090E9-115D-46DD-98E8-E68359B32F04}" type="presParOf" srcId="{C2521BED-B846-4CB9-9C6F-80D13EBDF872}" destId="{BC757956-DB81-448E-A2F0-8536ADAB947B}" srcOrd="0" destOrd="0" presId="urn:microsoft.com/office/officeart/2005/8/layout/lProcess2"/>
    <dgm:cxn modelId="{E1F7E23D-1169-45C8-8B8A-F9CC203E6FBA}" type="presParOf" srcId="{181FDA38-CC59-4492-A1B2-1AEB6F8B786C}" destId="{4DD7932E-990F-4493-BA3E-E491A83A4E73}" srcOrd="5" destOrd="0" presId="urn:microsoft.com/office/officeart/2005/8/layout/lProcess2"/>
    <dgm:cxn modelId="{1638EC2E-2B70-411B-B70F-995D3DD7B3E0}" type="presParOf" srcId="{181FDA38-CC59-4492-A1B2-1AEB6F8B786C}" destId="{5BE07EF2-59BF-4497-8AB3-C711252D526E}" srcOrd="6" destOrd="0" presId="urn:microsoft.com/office/officeart/2005/8/layout/lProcess2"/>
    <dgm:cxn modelId="{62EDB8C8-E9A5-49A5-AB06-368D89DCDFBD}" type="presParOf" srcId="{5BE07EF2-59BF-4497-8AB3-C711252D526E}" destId="{6E76FEEF-5B33-4847-B46B-E0E846EC39C9}" srcOrd="0" destOrd="0" presId="urn:microsoft.com/office/officeart/2005/8/layout/lProcess2"/>
    <dgm:cxn modelId="{FCEE8AC2-E80B-4208-920C-6CE8E7E7E81B}" type="presParOf" srcId="{5BE07EF2-59BF-4497-8AB3-C711252D526E}" destId="{24DBBE61-3C09-44DF-9103-D58CC7749E7E}" srcOrd="1" destOrd="0" presId="urn:microsoft.com/office/officeart/2005/8/layout/lProcess2"/>
    <dgm:cxn modelId="{12118572-973A-4FE6-B1B7-36BED67BFD87}" type="presParOf" srcId="{5BE07EF2-59BF-4497-8AB3-C711252D526E}" destId="{45230682-A0F5-4798-B656-3D5698F22B20}" srcOrd="2" destOrd="0" presId="urn:microsoft.com/office/officeart/2005/8/layout/lProcess2"/>
    <dgm:cxn modelId="{BBBDF695-5DB9-4F7F-B4EC-37F614648265}" type="presParOf" srcId="{45230682-A0F5-4798-B656-3D5698F22B20}" destId="{FAEFB9C7-6B27-4075-9593-62927EF61FA3}" srcOrd="0" destOrd="0" presId="urn:microsoft.com/office/officeart/2005/8/layout/lProcess2"/>
    <dgm:cxn modelId="{439331D9-FADC-4CF9-B907-2C0C49C58121}" type="presParOf" srcId="{FAEFB9C7-6B27-4075-9593-62927EF61FA3}" destId="{A4D54C30-5DE0-4440-B972-5F75EAA621B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86567E-9D3C-4903-A902-E006095EE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382009-CE77-49EB-96F6-66F1487CB8D4}">
      <dgm:prSet/>
      <dgm:spPr/>
      <dgm:t>
        <a:bodyPr/>
        <a:lstStyle/>
        <a:p>
          <a:pPr algn="r" rtl="1"/>
          <a:r>
            <a:rPr lang="ar-EG" b="1" i="0" baseline="0" dirty="0">
              <a:effectLst>
                <a:outerShdw blurRad="38100" dist="38100" dir="2700000" algn="tl">
                  <a:srgbClr val="000000">
                    <a:alpha val="43137"/>
                  </a:srgbClr>
                </a:outerShdw>
              </a:effectLst>
              <a:latin typeface="Gill Sans Nova" panose="020B0602020104020203" pitchFamily="34" charset="0"/>
            </a:rPr>
            <a:t>يمكن اعتبار التقديم مكتمل اذا كان:</a:t>
          </a:r>
          <a:endParaRPr lang="en-US" dirty="0">
            <a:effectLst>
              <a:outerShdw blurRad="38100" dist="38100" dir="2700000" algn="tl">
                <a:srgbClr val="000000">
                  <a:alpha val="43137"/>
                </a:srgbClr>
              </a:outerShdw>
            </a:effectLst>
            <a:latin typeface="Gill Sans Nova" panose="020B0602020104020203" pitchFamily="34" charset="0"/>
          </a:endParaRPr>
        </a:p>
      </dgm:t>
    </dgm:pt>
    <dgm:pt modelId="{81A901B1-57DD-4252-9D4E-17235987130C}" type="parTrans" cxnId="{593C910A-E7E1-4E1E-96C1-95F60C37F2F2}">
      <dgm:prSet/>
      <dgm:spPr/>
      <dgm:t>
        <a:bodyPr/>
        <a:lstStyle/>
        <a:p>
          <a:endParaRPr lang="en-US">
            <a:latin typeface="Gill Sans Nova" panose="020B0602020104020203" pitchFamily="34" charset="0"/>
          </a:endParaRPr>
        </a:p>
      </dgm:t>
    </dgm:pt>
    <dgm:pt modelId="{89294ED2-0D5F-4820-94DA-5E320FD03E03}" type="sibTrans" cxnId="{593C910A-E7E1-4E1E-96C1-95F60C37F2F2}">
      <dgm:prSet/>
      <dgm:spPr/>
      <dgm:t>
        <a:bodyPr/>
        <a:lstStyle/>
        <a:p>
          <a:endParaRPr lang="en-US">
            <a:latin typeface="Gill Sans Nova" panose="020B0602020104020203" pitchFamily="34" charset="0"/>
          </a:endParaRPr>
        </a:p>
      </dgm:t>
    </dgm:pt>
    <dgm:pt modelId="{8FF4C42E-71A3-48C2-9E68-F260C33D31B7}">
      <dgm:prSet/>
      <dgm:spPr/>
      <dgm:t>
        <a:bodyPr/>
        <a:lstStyle/>
        <a:p>
          <a:pPr rtl="1"/>
          <a:r>
            <a:rPr lang="ar-EG" dirty="0">
              <a:latin typeface="Gill Sans Nova" panose="020B0602020104020203" pitchFamily="34" charset="0"/>
            </a:rPr>
            <a:t>في حالة المعايير، تقديم </a:t>
          </a:r>
          <a:r>
            <a:rPr lang="ar-EG" b="1" u="sng" dirty="0">
              <a:solidFill>
                <a:srgbClr val="FF0000"/>
              </a:solidFill>
              <a:latin typeface="Gill Sans Nova" panose="020B0602020104020203" pitchFamily="34" charset="0"/>
            </a:rPr>
            <a:t>كلا من </a:t>
          </a:r>
          <a:r>
            <a:rPr lang="ar-EG" dirty="0">
              <a:latin typeface="Gill Sans Nova" panose="020B0602020104020203" pitchFamily="34" charset="0"/>
            </a:rPr>
            <a:t>"نموذج التقديم للموضوعات ذات العلاقة بالمعايير والتنفيذ"، و "نموذج خصائص المسودة للمعايير المقترحة"</a:t>
          </a:r>
          <a:endParaRPr lang="en-US" dirty="0">
            <a:latin typeface="Gill Sans Nova" panose="020B0602020104020203" pitchFamily="34" charset="0"/>
          </a:endParaRPr>
        </a:p>
      </dgm:t>
    </dgm:pt>
    <dgm:pt modelId="{74347777-48A5-4FD8-BEF4-01802545FCF5}" type="parTrans" cxnId="{EF97FD46-3BBE-4EE7-B464-40B9969426F3}">
      <dgm:prSet/>
      <dgm:spPr/>
      <dgm:t>
        <a:bodyPr/>
        <a:lstStyle/>
        <a:p>
          <a:endParaRPr lang="en-GB"/>
        </a:p>
      </dgm:t>
    </dgm:pt>
    <dgm:pt modelId="{9B7E8239-7060-4C8A-9D6C-E3F64AC10F46}" type="sibTrans" cxnId="{EF97FD46-3BBE-4EE7-B464-40B9969426F3}">
      <dgm:prSet/>
      <dgm:spPr/>
      <dgm:t>
        <a:bodyPr/>
        <a:lstStyle/>
        <a:p>
          <a:endParaRPr lang="en-GB"/>
        </a:p>
      </dgm:t>
    </dgm:pt>
    <dgm:pt modelId="{680B5DF8-E5A0-4E73-A88E-C1E55BE7A256}">
      <dgm:prSet/>
      <dgm:spPr/>
      <dgm:t>
        <a:bodyPr/>
        <a:lstStyle/>
        <a:p>
          <a:pPr rtl="1"/>
          <a:r>
            <a:rPr lang="ar-EG" dirty="0">
              <a:latin typeface="Gill Sans Nova" panose="020B0602020104020203" pitchFamily="34" charset="0"/>
            </a:rPr>
            <a:t>في حالة مصادر التنفيذ، تقديم </a:t>
          </a:r>
          <a:r>
            <a:rPr lang="ar-EG" b="1" u="sng" dirty="0">
              <a:solidFill>
                <a:srgbClr val="FF0000"/>
              </a:solidFill>
              <a:latin typeface="Gill Sans Nova" panose="020B0602020104020203" pitchFamily="34" charset="0"/>
            </a:rPr>
            <a:t>كلا من </a:t>
          </a:r>
          <a:r>
            <a:rPr lang="ar-EG" dirty="0">
              <a:latin typeface="Gill Sans Nova" panose="020B0602020104020203" pitchFamily="34" charset="0"/>
            </a:rPr>
            <a:t>"نموذج التقديم للموضوعات ذات العلاقة بالمعايير والتنفيذ"، و "نموذج خصائص المسودة لمقترحات ادلة الاتفاقية الدولية لوقاية النباتات ومواد التدريب" </a:t>
          </a:r>
          <a:endParaRPr lang="en-US" dirty="0">
            <a:latin typeface="Gill Sans Nova" panose="020B0602020104020203" pitchFamily="34" charset="0"/>
          </a:endParaRPr>
        </a:p>
      </dgm:t>
    </dgm:pt>
    <dgm:pt modelId="{00663638-2654-4B28-B225-D86A7C8E6820}" type="parTrans" cxnId="{1DFBD97F-2036-45DE-8C8D-262BCFDB1634}">
      <dgm:prSet/>
      <dgm:spPr/>
      <dgm:t>
        <a:bodyPr/>
        <a:lstStyle/>
        <a:p>
          <a:endParaRPr lang="en-GB"/>
        </a:p>
      </dgm:t>
    </dgm:pt>
    <dgm:pt modelId="{BBAA4F83-F301-4B4A-A5C6-5ED82C608287}" type="sibTrans" cxnId="{1DFBD97F-2036-45DE-8C8D-262BCFDB1634}">
      <dgm:prSet/>
      <dgm:spPr/>
      <dgm:t>
        <a:bodyPr/>
        <a:lstStyle/>
        <a:p>
          <a:endParaRPr lang="en-GB"/>
        </a:p>
      </dgm:t>
    </dgm:pt>
    <dgm:pt modelId="{282A995C-5450-4D09-B7E9-2F55FCD2F055}">
      <dgm:prSet/>
      <dgm:spPr/>
      <dgm:t>
        <a:bodyPr/>
        <a:lstStyle/>
        <a:p>
          <a:pPr rtl="1"/>
          <a:r>
            <a:rPr lang="ar-EG" dirty="0">
              <a:latin typeface="Gill Sans Nova" panose="020B0602020104020203" pitchFamily="34" charset="0"/>
            </a:rPr>
            <a:t>في حالة بروتوكولات التشخيص" تقديم نموذج لبروتوكولات التشخيص للآفات الخاضعة للوائح (ملاحق معيار 27)</a:t>
          </a:r>
          <a:endParaRPr lang="en-US" dirty="0">
            <a:latin typeface="Gill Sans Nova" panose="020B0602020104020203" pitchFamily="34" charset="0"/>
          </a:endParaRPr>
        </a:p>
      </dgm:t>
    </dgm:pt>
    <dgm:pt modelId="{02ED8C99-2267-4452-A8C0-FDC1B2DEC70B}" type="parTrans" cxnId="{C5AF8E28-8C7F-48D2-AB18-9267DD1C2868}">
      <dgm:prSet/>
      <dgm:spPr/>
      <dgm:t>
        <a:bodyPr/>
        <a:lstStyle/>
        <a:p>
          <a:endParaRPr lang="en-GB"/>
        </a:p>
      </dgm:t>
    </dgm:pt>
    <dgm:pt modelId="{4EE384F5-4C6A-4B5A-8607-C72EA4834EB6}" type="sibTrans" cxnId="{C5AF8E28-8C7F-48D2-AB18-9267DD1C2868}">
      <dgm:prSet/>
      <dgm:spPr/>
      <dgm:t>
        <a:bodyPr/>
        <a:lstStyle/>
        <a:p>
          <a:endParaRPr lang="en-GB"/>
        </a:p>
      </dgm:t>
    </dgm:pt>
    <dgm:pt modelId="{40EAD07D-B13A-4875-B8BA-E5C5091024E6}" type="pres">
      <dgm:prSet presAssocID="{2286567E-9D3C-4903-A902-E006095EEA1E}" presName="linear" presStyleCnt="0">
        <dgm:presLayoutVars>
          <dgm:dir/>
          <dgm:animLvl val="lvl"/>
          <dgm:resizeHandles val="exact"/>
        </dgm:presLayoutVars>
      </dgm:prSet>
      <dgm:spPr/>
      <dgm:t>
        <a:bodyPr/>
        <a:lstStyle/>
        <a:p>
          <a:endParaRPr lang="en-GB"/>
        </a:p>
      </dgm:t>
    </dgm:pt>
    <dgm:pt modelId="{A6FF951F-E179-4634-83C0-BA61AEB45CBE}" type="pres">
      <dgm:prSet presAssocID="{16382009-CE77-49EB-96F6-66F1487CB8D4}" presName="parentLin" presStyleCnt="0"/>
      <dgm:spPr/>
    </dgm:pt>
    <dgm:pt modelId="{4D0346BC-05AF-48F5-BA7F-D446FF067EBE}" type="pres">
      <dgm:prSet presAssocID="{16382009-CE77-49EB-96F6-66F1487CB8D4}" presName="parentLeftMargin" presStyleLbl="node1" presStyleIdx="0" presStyleCnt="1"/>
      <dgm:spPr/>
      <dgm:t>
        <a:bodyPr/>
        <a:lstStyle/>
        <a:p>
          <a:endParaRPr lang="en-GB"/>
        </a:p>
      </dgm:t>
    </dgm:pt>
    <dgm:pt modelId="{E2B62AE6-A35B-4F18-8163-EA72C195991B}" type="pres">
      <dgm:prSet presAssocID="{16382009-CE77-49EB-96F6-66F1487CB8D4}" presName="parentText" presStyleLbl="node1" presStyleIdx="0" presStyleCnt="1">
        <dgm:presLayoutVars>
          <dgm:chMax val="0"/>
          <dgm:bulletEnabled val="1"/>
        </dgm:presLayoutVars>
      </dgm:prSet>
      <dgm:spPr/>
      <dgm:t>
        <a:bodyPr/>
        <a:lstStyle/>
        <a:p>
          <a:endParaRPr lang="en-GB"/>
        </a:p>
      </dgm:t>
    </dgm:pt>
    <dgm:pt modelId="{2A841326-A4E7-4339-A761-AE917D00723A}" type="pres">
      <dgm:prSet presAssocID="{16382009-CE77-49EB-96F6-66F1487CB8D4}" presName="negativeSpace" presStyleCnt="0"/>
      <dgm:spPr/>
    </dgm:pt>
    <dgm:pt modelId="{891C4F80-4BCF-40B6-87E8-DD7909FCD543}" type="pres">
      <dgm:prSet presAssocID="{16382009-CE77-49EB-96F6-66F1487CB8D4}" presName="childText" presStyleLbl="conFgAcc1" presStyleIdx="0" presStyleCnt="1">
        <dgm:presLayoutVars>
          <dgm:bulletEnabled val="1"/>
        </dgm:presLayoutVars>
      </dgm:prSet>
      <dgm:spPr/>
      <dgm:t>
        <a:bodyPr/>
        <a:lstStyle/>
        <a:p>
          <a:endParaRPr lang="en-GB"/>
        </a:p>
      </dgm:t>
    </dgm:pt>
  </dgm:ptLst>
  <dgm:cxnLst>
    <dgm:cxn modelId="{541A1A5B-D679-40DB-9D3F-48B46C3F1B41}" type="presOf" srcId="{680B5DF8-E5A0-4E73-A88E-C1E55BE7A256}" destId="{891C4F80-4BCF-40B6-87E8-DD7909FCD543}" srcOrd="0" destOrd="1" presId="urn:microsoft.com/office/officeart/2005/8/layout/list1"/>
    <dgm:cxn modelId="{1DFBD97F-2036-45DE-8C8D-262BCFDB1634}" srcId="{16382009-CE77-49EB-96F6-66F1487CB8D4}" destId="{680B5DF8-E5A0-4E73-A88E-C1E55BE7A256}" srcOrd="1" destOrd="0" parTransId="{00663638-2654-4B28-B225-D86A7C8E6820}" sibTransId="{BBAA4F83-F301-4B4A-A5C6-5ED82C608287}"/>
    <dgm:cxn modelId="{593C910A-E7E1-4E1E-96C1-95F60C37F2F2}" srcId="{2286567E-9D3C-4903-A902-E006095EEA1E}" destId="{16382009-CE77-49EB-96F6-66F1487CB8D4}" srcOrd="0" destOrd="0" parTransId="{81A901B1-57DD-4252-9D4E-17235987130C}" sibTransId="{89294ED2-0D5F-4820-94DA-5E320FD03E03}"/>
    <dgm:cxn modelId="{C5AF8E28-8C7F-48D2-AB18-9267DD1C2868}" srcId="{16382009-CE77-49EB-96F6-66F1487CB8D4}" destId="{282A995C-5450-4D09-B7E9-2F55FCD2F055}" srcOrd="2" destOrd="0" parTransId="{02ED8C99-2267-4452-A8C0-FDC1B2DEC70B}" sibTransId="{4EE384F5-4C6A-4B5A-8607-C72EA4834EB6}"/>
    <dgm:cxn modelId="{212538A3-11C6-4ECF-9FE1-40C19EB269DF}" type="presOf" srcId="{282A995C-5450-4D09-B7E9-2F55FCD2F055}" destId="{891C4F80-4BCF-40B6-87E8-DD7909FCD543}" srcOrd="0" destOrd="2" presId="urn:microsoft.com/office/officeart/2005/8/layout/list1"/>
    <dgm:cxn modelId="{663F494C-664A-4FDB-AF84-0C3EF4363F9B}" type="presOf" srcId="{16382009-CE77-49EB-96F6-66F1487CB8D4}" destId="{4D0346BC-05AF-48F5-BA7F-D446FF067EBE}" srcOrd="0" destOrd="0" presId="urn:microsoft.com/office/officeart/2005/8/layout/list1"/>
    <dgm:cxn modelId="{1046F773-0D82-4F84-AC7E-E3D27BC2CA02}" type="presOf" srcId="{16382009-CE77-49EB-96F6-66F1487CB8D4}" destId="{E2B62AE6-A35B-4F18-8163-EA72C195991B}" srcOrd="1" destOrd="0" presId="urn:microsoft.com/office/officeart/2005/8/layout/list1"/>
    <dgm:cxn modelId="{EF97FD46-3BBE-4EE7-B464-40B9969426F3}" srcId="{16382009-CE77-49EB-96F6-66F1487CB8D4}" destId="{8FF4C42E-71A3-48C2-9E68-F260C33D31B7}" srcOrd="0" destOrd="0" parTransId="{74347777-48A5-4FD8-BEF4-01802545FCF5}" sibTransId="{9B7E8239-7060-4C8A-9D6C-E3F64AC10F46}"/>
    <dgm:cxn modelId="{CF76DEDE-2473-4043-B580-A70570B3AACE}" type="presOf" srcId="{8FF4C42E-71A3-48C2-9E68-F260C33D31B7}" destId="{891C4F80-4BCF-40B6-87E8-DD7909FCD543}" srcOrd="0" destOrd="0" presId="urn:microsoft.com/office/officeart/2005/8/layout/list1"/>
    <dgm:cxn modelId="{8C075BB0-E5C8-4D09-8DDB-6A3C754AB54E}" type="presOf" srcId="{2286567E-9D3C-4903-A902-E006095EEA1E}" destId="{40EAD07D-B13A-4875-B8BA-E5C5091024E6}" srcOrd="0" destOrd="0" presId="urn:microsoft.com/office/officeart/2005/8/layout/list1"/>
    <dgm:cxn modelId="{92D2B826-1C24-433F-913C-CDFB96CC5A9A}" type="presParOf" srcId="{40EAD07D-B13A-4875-B8BA-E5C5091024E6}" destId="{A6FF951F-E179-4634-83C0-BA61AEB45CBE}" srcOrd="0" destOrd="0" presId="urn:microsoft.com/office/officeart/2005/8/layout/list1"/>
    <dgm:cxn modelId="{1DED3876-7BBB-4316-B319-6BD8F7347596}" type="presParOf" srcId="{A6FF951F-E179-4634-83C0-BA61AEB45CBE}" destId="{4D0346BC-05AF-48F5-BA7F-D446FF067EBE}" srcOrd="0" destOrd="0" presId="urn:microsoft.com/office/officeart/2005/8/layout/list1"/>
    <dgm:cxn modelId="{80B49FE3-E108-400C-9238-5580F0F17B4E}" type="presParOf" srcId="{A6FF951F-E179-4634-83C0-BA61AEB45CBE}" destId="{E2B62AE6-A35B-4F18-8163-EA72C195991B}" srcOrd="1" destOrd="0" presId="urn:microsoft.com/office/officeart/2005/8/layout/list1"/>
    <dgm:cxn modelId="{A1BE12C5-3BFB-467B-8DE3-E3913773D20E}" type="presParOf" srcId="{40EAD07D-B13A-4875-B8BA-E5C5091024E6}" destId="{2A841326-A4E7-4339-A761-AE917D00723A}" srcOrd="1" destOrd="0" presId="urn:microsoft.com/office/officeart/2005/8/layout/list1"/>
    <dgm:cxn modelId="{66D4A671-AF66-454E-B1A6-37F4A2BE48AF}" type="presParOf" srcId="{40EAD07D-B13A-4875-B8BA-E5C5091024E6}" destId="{891C4F80-4BCF-40B6-87E8-DD7909FCD54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86567E-9D3C-4903-A902-E006095EEA1E}"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A604BDFB-4B81-41D8-8F83-C3E5CF3237CB}">
      <dgm:prSet custT="1"/>
      <dgm:spPr/>
      <dgm:t>
        <a:bodyPr/>
        <a:lstStyle/>
        <a:p>
          <a:pPr rtl="1"/>
          <a:r>
            <a:rPr lang="ar-EG" sz="1200" dirty="0">
              <a:latin typeface="Gill Sans Nova" panose="020B0602020104020203" pitchFamily="34" charset="0"/>
            </a:rPr>
            <a:t>تدعيم الإطار الاستراتيجي للاتفاقية 2020-2030</a:t>
          </a:r>
          <a:endParaRPr lang="en-US" sz="1200" dirty="0">
            <a:latin typeface="Gill Sans Nova" panose="020B0602020104020203" pitchFamily="34" charset="0"/>
          </a:endParaRPr>
        </a:p>
      </dgm:t>
    </dgm:pt>
    <dgm:pt modelId="{3AEA0DFC-704A-4BCD-8E84-BDFC72BF6BEF}" type="parTrans" cxnId="{3EE44066-F24F-4C48-92F5-AA39091F7B12}">
      <dgm:prSet/>
      <dgm:spPr/>
      <dgm:t>
        <a:bodyPr/>
        <a:lstStyle/>
        <a:p>
          <a:endParaRPr lang="en-US">
            <a:latin typeface="Gill Sans Nova" panose="020B0602020104020203" pitchFamily="34" charset="0"/>
          </a:endParaRPr>
        </a:p>
      </dgm:t>
    </dgm:pt>
    <dgm:pt modelId="{695A9929-ACF2-49A4-A903-9D17C0D90E79}" type="sibTrans" cxnId="{3EE44066-F24F-4C48-92F5-AA39091F7B12}">
      <dgm:prSet/>
      <dgm:spPr/>
      <dgm:t>
        <a:bodyPr/>
        <a:lstStyle/>
        <a:p>
          <a:endParaRPr lang="en-US">
            <a:latin typeface="Gill Sans Nova" panose="020B0602020104020203" pitchFamily="34" charset="0"/>
          </a:endParaRPr>
        </a:p>
      </dgm:t>
    </dgm:pt>
    <dgm:pt modelId="{81FCAA5A-1A73-4AC7-A525-394CC3A46F36}">
      <dgm:prSet custT="1"/>
      <dgm:spPr/>
      <dgm:t>
        <a:bodyPr/>
        <a:lstStyle/>
        <a:p>
          <a:pPr rtl="1"/>
          <a:r>
            <a:rPr lang="ar-EG" sz="1200" dirty="0">
              <a:latin typeface="Gill Sans Nova" panose="020B0602020104020203" pitchFamily="34" charset="0"/>
            </a:rPr>
            <a:t>الثغرات الموجودة في الإطار يمكن تقديمها كموضوعات جديدة</a:t>
          </a:r>
          <a:endParaRPr lang="en-US" sz="1200" dirty="0">
            <a:latin typeface="Gill Sans Nova" panose="020B0602020104020203" pitchFamily="34" charset="0"/>
          </a:endParaRPr>
        </a:p>
      </dgm:t>
    </dgm:pt>
    <dgm:pt modelId="{24D38FAD-C16C-44CF-8E0B-74014748D05D}" type="parTrans" cxnId="{04EFBDD7-32D6-4F80-BF8E-090C8E8B0250}">
      <dgm:prSet/>
      <dgm:spPr/>
      <dgm:t>
        <a:bodyPr/>
        <a:lstStyle/>
        <a:p>
          <a:endParaRPr lang="en-US">
            <a:latin typeface="Gill Sans Nova" panose="020B0602020104020203" pitchFamily="34" charset="0"/>
          </a:endParaRPr>
        </a:p>
      </dgm:t>
    </dgm:pt>
    <dgm:pt modelId="{65AA9E7C-3D17-4EEB-9A81-9CE7F42DC064}" type="sibTrans" cxnId="{04EFBDD7-32D6-4F80-BF8E-090C8E8B0250}">
      <dgm:prSet/>
      <dgm:spPr/>
      <dgm:t>
        <a:bodyPr/>
        <a:lstStyle/>
        <a:p>
          <a:endParaRPr lang="en-US">
            <a:latin typeface="Gill Sans Nova" panose="020B0602020104020203" pitchFamily="34" charset="0"/>
          </a:endParaRPr>
        </a:p>
      </dgm:t>
    </dgm:pt>
    <dgm:pt modelId="{37CC4731-A2DE-410E-9D3C-DC6ECA21683A}">
      <dgm:prSet custT="1"/>
      <dgm:spPr/>
      <dgm:t>
        <a:bodyPr/>
        <a:lstStyle/>
        <a:p>
          <a:r>
            <a:rPr lang="ar-EG" sz="1800" dirty="0">
              <a:effectLst>
                <a:outerShdw blurRad="38100" dist="38100" dir="2700000" algn="tl">
                  <a:srgbClr val="000000">
                    <a:alpha val="43137"/>
                  </a:srgbClr>
                </a:outerShdw>
              </a:effectLst>
              <a:latin typeface="Gill Sans Nova" panose="020B0602020104020203" pitchFamily="34" charset="0"/>
            </a:rPr>
            <a:t>إطار المعايير والتنفيذ</a:t>
          </a:r>
          <a:endParaRPr lang="en-US" sz="1800" dirty="0">
            <a:effectLst>
              <a:outerShdw blurRad="38100" dist="38100" dir="2700000" algn="tl">
                <a:srgbClr val="000000">
                  <a:alpha val="43137"/>
                </a:srgbClr>
              </a:outerShdw>
            </a:effectLst>
            <a:latin typeface="Gill Sans Nova" panose="020B0602020104020203" pitchFamily="34" charset="0"/>
          </a:endParaRPr>
        </a:p>
      </dgm:t>
    </dgm:pt>
    <dgm:pt modelId="{42628754-20C8-4FC8-90E4-CFEA83FEB371}" type="parTrans" cxnId="{6742AB5B-CB75-429A-9690-C824B9F052A4}">
      <dgm:prSet/>
      <dgm:spPr/>
      <dgm:t>
        <a:bodyPr/>
        <a:lstStyle/>
        <a:p>
          <a:endParaRPr lang="en-US">
            <a:latin typeface="Gill Sans Nova" panose="020B0602020104020203" pitchFamily="34" charset="0"/>
          </a:endParaRPr>
        </a:p>
      </dgm:t>
    </dgm:pt>
    <dgm:pt modelId="{D045FB6A-6F03-42C7-8AA8-8EAFD53AA878}" type="sibTrans" cxnId="{6742AB5B-CB75-429A-9690-C824B9F052A4}">
      <dgm:prSet/>
      <dgm:spPr/>
      <dgm:t>
        <a:bodyPr/>
        <a:lstStyle/>
        <a:p>
          <a:endParaRPr lang="en-US">
            <a:latin typeface="Gill Sans Nova" panose="020B0602020104020203" pitchFamily="34" charset="0"/>
          </a:endParaRPr>
        </a:p>
      </dgm:t>
    </dgm:pt>
    <dgm:pt modelId="{A4334990-4A24-4721-A392-AFB537CE7470}">
      <dgm:prSet custT="1"/>
      <dgm:spPr/>
      <dgm:t>
        <a:bodyPr/>
        <a:lstStyle/>
        <a:p>
          <a:pPr rtl="1"/>
          <a:r>
            <a:rPr lang="ar-EG" sz="1200" dirty="0">
              <a:latin typeface="Gill Sans Nova" panose="020B0602020104020203" pitchFamily="34" charset="0"/>
            </a:rPr>
            <a:t>قاعدة بيانات المعايير والموضوعات المتوافرة والمواد المرجعية</a:t>
          </a:r>
          <a:endParaRPr lang="en-US" sz="1200" dirty="0">
            <a:latin typeface="Gill Sans Nova" panose="020B0602020104020203" pitchFamily="34" charset="0"/>
          </a:endParaRPr>
        </a:p>
      </dgm:t>
    </dgm:pt>
    <dgm:pt modelId="{971A7919-0EB0-496E-BF74-286A00B6652D}" type="parTrans" cxnId="{9CD78DA7-13CD-4243-A8E6-C79E695C89A7}">
      <dgm:prSet/>
      <dgm:spPr/>
      <dgm:t>
        <a:bodyPr/>
        <a:lstStyle/>
        <a:p>
          <a:endParaRPr lang="en-US"/>
        </a:p>
      </dgm:t>
    </dgm:pt>
    <dgm:pt modelId="{96BB31A7-62E5-48DA-88F0-D449E7A0534F}" type="sibTrans" cxnId="{9CD78DA7-13CD-4243-A8E6-C79E695C89A7}">
      <dgm:prSet/>
      <dgm:spPr/>
      <dgm:t>
        <a:bodyPr/>
        <a:lstStyle/>
        <a:p>
          <a:endParaRPr lang="en-US"/>
        </a:p>
      </dgm:t>
    </dgm:pt>
    <dgm:pt modelId="{A5D1A2E4-1A4C-45CF-97F2-551611294E10}">
      <dgm:prSet custT="1"/>
      <dgm:spPr/>
      <dgm:t>
        <a:bodyPr/>
        <a:lstStyle/>
        <a:p>
          <a:pPr rtl="1"/>
          <a:r>
            <a:rPr lang="ar-EG" sz="1200" dirty="0">
              <a:latin typeface="Gill Sans Nova" panose="020B0602020104020203" pitchFamily="34" charset="0"/>
            </a:rPr>
            <a:t>تم اعتماد الإطار المراجع بواسطة الاجتماع الخامس عشر لهيئة تدابير الصحة النباتية</a:t>
          </a:r>
          <a:endParaRPr lang="en-US" sz="1200" dirty="0">
            <a:latin typeface="Gill Sans Nova" panose="020B0602020104020203" pitchFamily="34" charset="0"/>
          </a:endParaRPr>
        </a:p>
      </dgm:t>
    </dgm:pt>
    <dgm:pt modelId="{91BFA119-FA88-4EFA-BD46-F47E97E73E48}" type="parTrans" cxnId="{FE06F7CB-6AC4-4E3E-AD02-AC7330E311E4}">
      <dgm:prSet/>
      <dgm:spPr/>
      <dgm:t>
        <a:bodyPr/>
        <a:lstStyle/>
        <a:p>
          <a:endParaRPr lang="en-US"/>
        </a:p>
      </dgm:t>
    </dgm:pt>
    <dgm:pt modelId="{776E91D3-7529-43FA-9D43-8BEBF822A0B7}" type="sibTrans" cxnId="{FE06F7CB-6AC4-4E3E-AD02-AC7330E311E4}">
      <dgm:prSet/>
      <dgm:spPr/>
      <dgm:t>
        <a:bodyPr/>
        <a:lstStyle/>
        <a:p>
          <a:endParaRPr lang="en-US"/>
        </a:p>
      </dgm:t>
    </dgm:pt>
    <dgm:pt modelId="{39180B3C-6195-4D8F-884F-A08FC458407F}" type="pres">
      <dgm:prSet presAssocID="{2286567E-9D3C-4903-A902-E006095EEA1E}" presName="Name0" presStyleCnt="0">
        <dgm:presLayoutVars>
          <dgm:dir/>
          <dgm:animLvl val="lvl"/>
          <dgm:resizeHandles val="exact"/>
        </dgm:presLayoutVars>
      </dgm:prSet>
      <dgm:spPr/>
      <dgm:t>
        <a:bodyPr/>
        <a:lstStyle/>
        <a:p>
          <a:endParaRPr lang="en-GB"/>
        </a:p>
      </dgm:t>
    </dgm:pt>
    <dgm:pt modelId="{EB4277F0-0DCC-4D5B-991C-4129FE936719}" type="pres">
      <dgm:prSet presAssocID="{37CC4731-A2DE-410E-9D3C-DC6ECA21683A}" presName="composite" presStyleCnt="0"/>
      <dgm:spPr/>
    </dgm:pt>
    <dgm:pt modelId="{1FDAD496-5295-4CB6-BD04-E82CD0047F69}" type="pres">
      <dgm:prSet presAssocID="{37CC4731-A2DE-410E-9D3C-DC6ECA21683A}" presName="parTx" presStyleLbl="alignNode1" presStyleIdx="0" presStyleCnt="1">
        <dgm:presLayoutVars>
          <dgm:chMax val="0"/>
          <dgm:chPref val="0"/>
          <dgm:bulletEnabled val="1"/>
        </dgm:presLayoutVars>
      </dgm:prSet>
      <dgm:spPr/>
      <dgm:t>
        <a:bodyPr/>
        <a:lstStyle/>
        <a:p>
          <a:endParaRPr lang="en-GB"/>
        </a:p>
      </dgm:t>
    </dgm:pt>
    <dgm:pt modelId="{D9DA50CC-FE5C-4C23-9C73-100A2020BD68}" type="pres">
      <dgm:prSet presAssocID="{37CC4731-A2DE-410E-9D3C-DC6ECA21683A}" presName="desTx" presStyleLbl="alignAccFollowNode1" presStyleIdx="0" presStyleCnt="1">
        <dgm:presLayoutVars>
          <dgm:bulletEnabled val="1"/>
        </dgm:presLayoutVars>
      </dgm:prSet>
      <dgm:spPr/>
      <dgm:t>
        <a:bodyPr/>
        <a:lstStyle/>
        <a:p>
          <a:endParaRPr lang="en-GB"/>
        </a:p>
      </dgm:t>
    </dgm:pt>
  </dgm:ptLst>
  <dgm:cxnLst>
    <dgm:cxn modelId="{3EE44066-F24F-4C48-92F5-AA39091F7B12}" srcId="{37CC4731-A2DE-410E-9D3C-DC6ECA21683A}" destId="{A604BDFB-4B81-41D8-8F83-C3E5CF3237CB}" srcOrd="1" destOrd="0" parTransId="{3AEA0DFC-704A-4BCD-8E84-BDFC72BF6BEF}" sibTransId="{695A9929-ACF2-49A4-A903-9D17C0D90E79}"/>
    <dgm:cxn modelId="{874E3A1C-99B8-4B24-9D8F-ACB1DC6BDBBC}" type="presOf" srcId="{A604BDFB-4B81-41D8-8F83-C3E5CF3237CB}" destId="{D9DA50CC-FE5C-4C23-9C73-100A2020BD68}" srcOrd="0" destOrd="1" presId="urn:microsoft.com/office/officeart/2005/8/layout/hList1"/>
    <dgm:cxn modelId="{6742AB5B-CB75-429A-9690-C824B9F052A4}" srcId="{2286567E-9D3C-4903-A902-E006095EEA1E}" destId="{37CC4731-A2DE-410E-9D3C-DC6ECA21683A}" srcOrd="0" destOrd="0" parTransId="{42628754-20C8-4FC8-90E4-CFEA83FEB371}" sibTransId="{D045FB6A-6F03-42C7-8AA8-8EAFD53AA878}"/>
    <dgm:cxn modelId="{BF84714A-7B39-4B5F-B06A-E78AC0D5D3B3}" type="presOf" srcId="{81FCAA5A-1A73-4AC7-A525-394CC3A46F36}" destId="{D9DA50CC-FE5C-4C23-9C73-100A2020BD68}" srcOrd="0" destOrd="3" presId="urn:microsoft.com/office/officeart/2005/8/layout/hList1"/>
    <dgm:cxn modelId="{9CD78DA7-13CD-4243-A8E6-C79E695C89A7}" srcId="{37CC4731-A2DE-410E-9D3C-DC6ECA21683A}" destId="{A4334990-4A24-4721-A392-AFB537CE7470}" srcOrd="0" destOrd="0" parTransId="{971A7919-0EB0-496E-BF74-286A00B6652D}" sibTransId="{96BB31A7-62E5-48DA-88F0-D449E7A0534F}"/>
    <dgm:cxn modelId="{A8FBE7D5-74C8-46B9-80EC-D05357A3E92C}" type="presOf" srcId="{37CC4731-A2DE-410E-9D3C-DC6ECA21683A}" destId="{1FDAD496-5295-4CB6-BD04-E82CD0047F69}" srcOrd="0" destOrd="0" presId="urn:microsoft.com/office/officeart/2005/8/layout/hList1"/>
    <dgm:cxn modelId="{45F070B7-F4E7-4EE1-AC85-C1B6A35BB753}" type="presOf" srcId="{A4334990-4A24-4721-A392-AFB537CE7470}" destId="{D9DA50CC-FE5C-4C23-9C73-100A2020BD68}" srcOrd="0" destOrd="0" presId="urn:microsoft.com/office/officeart/2005/8/layout/hList1"/>
    <dgm:cxn modelId="{FE06F7CB-6AC4-4E3E-AD02-AC7330E311E4}" srcId="{37CC4731-A2DE-410E-9D3C-DC6ECA21683A}" destId="{A5D1A2E4-1A4C-45CF-97F2-551611294E10}" srcOrd="2" destOrd="0" parTransId="{91BFA119-FA88-4EFA-BD46-F47E97E73E48}" sibTransId="{776E91D3-7529-43FA-9D43-8BEBF822A0B7}"/>
    <dgm:cxn modelId="{31E11BD9-65A5-4B1B-94F7-59A0B257A982}" type="presOf" srcId="{A5D1A2E4-1A4C-45CF-97F2-551611294E10}" destId="{D9DA50CC-FE5C-4C23-9C73-100A2020BD68}" srcOrd="0" destOrd="2" presId="urn:microsoft.com/office/officeart/2005/8/layout/hList1"/>
    <dgm:cxn modelId="{51A8A575-2D47-4034-976E-E571248603E0}" type="presOf" srcId="{2286567E-9D3C-4903-A902-E006095EEA1E}" destId="{39180B3C-6195-4D8F-884F-A08FC458407F}" srcOrd="0" destOrd="0" presId="urn:microsoft.com/office/officeart/2005/8/layout/hList1"/>
    <dgm:cxn modelId="{04EFBDD7-32D6-4F80-BF8E-090C8E8B0250}" srcId="{37CC4731-A2DE-410E-9D3C-DC6ECA21683A}" destId="{81FCAA5A-1A73-4AC7-A525-394CC3A46F36}" srcOrd="3" destOrd="0" parTransId="{24D38FAD-C16C-44CF-8E0B-74014748D05D}" sibTransId="{65AA9E7C-3D17-4EEB-9A81-9CE7F42DC064}"/>
    <dgm:cxn modelId="{A457E753-1EBD-445F-98A4-3D7367C6ACB2}" type="presParOf" srcId="{39180B3C-6195-4D8F-884F-A08FC458407F}" destId="{EB4277F0-0DCC-4D5B-991C-4129FE936719}" srcOrd="0" destOrd="0" presId="urn:microsoft.com/office/officeart/2005/8/layout/hList1"/>
    <dgm:cxn modelId="{72E903D9-55D4-42BB-AB8E-BD67CA38836E}" type="presParOf" srcId="{EB4277F0-0DCC-4D5B-991C-4129FE936719}" destId="{1FDAD496-5295-4CB6-BD04-E82CD0047F69}" srcOrd="0" destOrd="0" presId="urn:microsoft.com/office/officeart/2005/8/layout/hList1"/>
    <dgm:cxn modelId="{9EECDE0A-8C72-4A69-AB3E-4FEE9B622C50}" type="presParOf" srcId="{EB4277F0-0DCC-4D5B-991C-4129FE936719}" destId="{D9DA50CC-FE5C-4C23-9C73-100A2020BD6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0FA44F-E8C7-4E69-B84F-F12C8EA533B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EEB165B-407D-46FC-8F5A-55F48EA5F20B}">
      <dgm:prSet custT="1"/>
      <dgm:spPr/>
      <dgm:t>
        <a:bodyPr/>
        <a:lstStyle/>
        <a:p>
          <a:r>
            <a:rPr lang="ar-EG" sz="1200" dirty="0">
              <a:effectLst>
                <a:outerShdw blurRad="38100" dist="38100" dir="2700000" algn="tl">
                  <a:srgbClr val="000000">
                    <a:alpha val="43137"/>
                  </a:srgbClr>
                </a:outerShdw>
              </a:effectLst>
              <a:latin typeface="Gill Sans Nova" panose="020B0602020104020203" pitchFamily="34" charset="0"/>
            </a:rPr>
            <a:t>تقديم ملخص للموضوع </a:t>
          </a:r>
          <a:r>
            <a:rPr lang="ar-EG" sz="1200" dirty="0" err="1">
              <a:effectLst>
                <a:outerShdw blurRad="38100" dist="38100" dir="2700000" algn="tl">
                  <a:srgbClr val="000000">
                    <a:alpha val="43137"/>
                  </a:srgbClr>
                </a:outerShdw>
              </a:effectLst>
              <a:latin typeface="Gill Sans Nova" panose="020B0602020104020203" pitchFamily="34" charset="0"/>
            </a:rPr>
            <a:t>بناءا</a:t>
          </a:r>
          <a:r>
            <a:rPr lang="ar-EG" sz="1200" dirty="0">
              <a:effectLst>
                <a:outerShdw blurRad="38100" dist="38100" dir="2700000" algn="tl">
                  <a:srgbClr val="000000">
                    <a:alpha val="43137"/>
                  </a:srgbClr>
                </a:outerShdw>
              </a:effectLst>
              <a:latin typeface="Gill Sans Nova" panose="020B0602020104020203" pitchFamily="34" charset="0"/>
            </a:rPr>
            <a:t> على المنشورات العلمية والفنية، وذلك يشمل قائمة مرجعية للمؤلفات المستخدمة</a:t>
          </a:r>
          <a:endParaRPr lang="en-GB" sz="1200" dirty="0">
            <a:effectLst>
              <a:outerShdw blurRad="38100" dist="38100" dir="2700000" algn="tl">
                <a:srgbClr val="000000">
                  <a:alpha val="43137"/>
                </a:srgbClr>
              </a:outerShdw>
            </a:effectLst>
            <a:latin typeface="Gill Sans Nova" panose="020B0602020104020203" pitchFamily="34" charset="0"/>
          </a:endParaRPr>
        </a:p>
      </dgm:t>
    </dgm:pt>
    <dgm:pt modelId="{D58DC858-4B64-49D2-B505-92342A57AB91}" type="parTrans" cxnId="{C62EF647-D950-4EAB-8192-27E30CF17972}">
      <dgm:prSet/>
      <dgm:spPr/>
      <dgm:t>
        <a:bodyPr/>
        <a:lstStyle/>
        <a:p>
          <a:endParaRPr lang="en-US">
            <a:latin typeface="Gill Sans Nova" panose="020B0602020104020203" pitchFamily="34" charset="0"/>
          </a:endParaRPr>
        </a:p>
      </dgm:t>
    </dgm:pt>
    <dgm:pt modelId="{2B5F9D2B-8E90-4B7E-8026-2AAC848AF13D}" type="sibTrans" cxnId="{C62EF647-D950-4EAB-8192-27E30CF17972}">
      <dgm:prSet/>
      <dgm:spPr/>
      <dgm:t>
        <a:bodyPr/>
        <a:lstStyle/>
        <a:p>
          <a:endParaRPr lang="en-US">
            <a:latin typeface="Gill Sans Nova" panose="020B0602020104020203" pitchFamily="34" charset="0"/>
          </a:endParaRPr>
        </a:p>
      </dgm:t>
    </dgm:pt>
    <dgm:pt modelId="{07338175-D11E-4C01-9D20-A9961C639213}">
      <dgm:prSet/>
      <dgm:spPr/>
      <dgm:t>
        <a:bodyPr/>
        <a:lstStyle/>
        <a:p>
          <a:pPr rtl="1"/>
          <a:r>
            <a:rPr lang="ar-EG" dirty="0">
              <a:latin typeface="Gill Sans Nova" panose="020B0602020104020203" pitchFamily="34" charset="0"/>
            </a:rPr>
            <a:t>تقديم الأساس العلمي لمحتوى المعيار او مصادر التنفيذ، وذلك ليتم استخدامها خلال مرحلة الاعداد للمعيار من قبل الخبراء</a:t>
          </a:r>
          <a:endParaRPr lang="en-US" dirty="0">
            <a:latin typeface="Gill Sans Nova" panose="020B0602020104020203" pitchFamily="34" charset="0"/>
          </a:endParaRPr>
        </a:p>
      </dgm:t>
    </dgm:pt>
    <dgm:pt modelId="{6BA303F0-5A0F-4D93-BDEA-3FF01179D8B5}" type="parTrans" cxnId="{5D3018FF-4BE1-4F6F-85E7-09F9783CD32A}">
      <dgm:prSet/>
      <dgm:spPr/>
      <dgm:t>
        <a:bodyPr/>
        <a:lstStyle/>
        <a:p>
          <a:endParaRPr lang="en-US"/>
        </a:p>
      </dgm:t>
    </dgm:pt>
    <dgm:pt modelId="{E30BC602-C0AC-4644-AD1D-7698D2813C1F}" type="sibTrans" cxnId="{5D3018FF-4BE1-4F6F-85E7-09F9783CD32A}">
      <dgm:prSet/>
      <dgm:spPr/>
      <dgm:t>
        <a:bodyPr/>
        <a:lstStyle/>
        <a:p>
          <a:endParaRPr lang="en-US"/>
        </a:p>
      </dgm:t>
    </dgm:pt>
    <dgm:pt modelId="{625B1817-CF87-4F57-AC0B-CB9CE2FB43EF}" type="pres">
      <dgm:prSet presAssocID="{700FA44F-E8C7-4E69-B84F-F12C8EA533B6}" presName="linear" presStyleCnt="0">
        <dgm:presLayoutVars>
          <dgm:animLvl val="lvl"/>
          <dgm:resizeHandles val="exact"/>
        </dgm:presLayoutVars>
      </dgm:prSet>
      <dgm:spPr/>
      <dgm:t>
        <a:bodyPr/>
        <a:lstStyle/>
        <a:p>
          <a:endParaRPr lang="en-GB"/>
        </a:p>
      </dgm:t>
    </dgm:pt>
    <dgm:pt modelId="{65F30B90-3756-4665-8AE7-B3E447F3ED9E}" type="pres">
      <dgm:prSet presAssocID="{5EEB165B-407D-46FC-8F5A-55F48EA5F20B}" presName="parentText" presStyleLbl="node1" presStyleIdx="0" presStyleCnt="1">
        <dgm:presLayoutVars>
          <dgm:chMax val="0"/>
          <dgm:bulletEnabled val="1"/>
        </dgm:presLayoutVars>
      </dgm:prSet>
      <dgm:spPr/>
      <dgm:t>
        <a:bodyPr/>
        <a:lstStyle/>
        <a:p>
          <a:endParaRPr lang="en-GB"/>
        </a:p>
      </dgm:t>
    </dgm:pt>
    <dgm:pt modelId="{A34BCEF1-A051-457C-9A48-49DC9E33D3E2}" type="pres">
      <dgm:prSet presAssocID="{5EEB165B-407D-46FC-8F5A-55F48EA5F20B}" presName="childText" presStyleLbl="revTx" presStyleIdx="0" presStyleCnt="1">
        <dgm:presLayoutVars>
          <dgm:bulletEnabled val="1"/>
        </dgm:presLayoutVars>
      </dgm:prSet>
      <dgm:spPr/>
      <dgm:t>
        <a:bodyPr/>
        <a:lstStyle/>
        <a:p>
          <a:endParaRPr lang="en-GB"/>
        </a:p>
      </dgm:t>
    </dgm:pt>
  </dgm:ptLst>
  <dgm:cxnLst>
    <dgm:cxn modelId="{C62EF647-D950-4EAB-8192-27E30CF17972}" srcId="{700FA44F-E8C7-4E69-B84F-F12C8EA533B6}" destId="{5EEB165B-407D-46FC-8F5A-55F48EA5F20B}" srcOrd="0" destOrd="0" parTransId="{D58DC858-4B64-49D2-B505-92342A57AB91}" sibTransId="{2B5F9D2B-8E90-4B7E-8026-2AAC848AF13D}"/>
    <dgm:cxn modelId="{D2533459-4656-44EB-A50D-7FBB14B42B73}" type="presOf" srcId="{5EEB165B-407D-46FC-8F5A-55F48EA5F20B}" destId="{65F30B90-3756-4665-8AE7-B3E447F3ED9E}" srcOrd="0" destOrd="0" presId="urn:microsoft.com/office/officeart/2005/8/layout/vList2"/>
    <dgm:cxn modelId="{5D3018FF-4BE1-4F6F-85E7-09F9783CD32A}" srcId="{5EEB165B-407D-46FC-8F5A-55F48EA5F20B}" destId="{07338175-D11E-4C01-9D20-A9961C639213}" srcOrd="0" destOrd="0" parTransId="{6BA303F0-5A0F-4D93-BDEA-3FF01179D8B5}" sibTransId="{E30BC602-C0AC-4644-AD1D-7698D2813C1F}"/>
    <dgm:cxn modelId="{75DFBA4A-8537-4AEB-85B8-9AA1166891D9}" type="presOf" srcId="{07338175-D11E-4C01-9D20-A9961C639213}" destId="{A34BCEF1-A051-457C-9A48-49DC9E33D3E2}" srcOrd="0" destOrd="0" presId="urn:microsoft.com/office/officeart/2005/8/layout/vList2"/>
    <dgm:cxn modelId="{3C4BD9FB-88DA-4A2F-97A3-809787FDB9D8}" type="presOf" srcId="{700FA44F-E8C7-4E69-B84F-F12C8EA533B6}" destId="{625B1817-CF87-4F57-AC0B-CB9CE2FB43EF}" srcOrd="0" destOrd="0" presId="urn:microsoft.com/office/officeart/2005/8/layout/vList2"/>
    <dgm:cxn modelId="{144A2550-6B1A-4335-BF5C-F9597E7C5C82}" type="presParOf" srcId="{625B1817-CF87-4F57-AC0B-CB9CE2FB43EF}" destId="{65F30B90-3756-4665-8AE7-B3E447F3ED9E}" srcOrd="0" destOrd="0" presId="urn:microsoft.com/office/officeart/2005/8/layout/vList2"/>
    <dgm:cxn modelId="{F334FA09-D37D-434F-A80C-0613D7F2E3DB}" type="presParOf" srcId="{625B1817-CF87-4F57-AC0B-CB9CE2FB43EF}" destId="{A34BCEF1-A051-457C-9A48-49DC9E33D3E2}"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0FA44F-E8C7-4E69-B84F-F12C8EA533B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5EEB165B-407D-46FC-8F5A-55F48EA5F20B}">
      <dgm:prSet/>
      <dgm:spPr/>
      <dgm:t>
        <a:bodyPr/>
        <a:lstStyle/>
        <a:p>
          <a:pPr algn="r" rtl="1"/>
          <a:r>
            <a:rPr lang="ar-EG" b="1" i="0" baseline="0" dirty="0">
              <a:effectLst>
                <a:outerShdw blurRad="38100" dist="38100" dir="2700000" algn="tl">
                  <a:srgbClr val="000000">
                    <a:alpha val="43137"/>
                  </a:srgbClr>
                </a:outerShdw>
              </a:effectLst>
              <a:latin typeface="Gill Sans Nova" panose="020B0602020104020203" pitchFamily="34" charset="0"/>
            </a:rPr>
            <a:t>الاحتياج الواسع لمقترحك</a:t>
          </a:r>
          <a:endParaRPr lang="en-US" b="1" i="0" baseline="0" dirty="0">
            <a:effectLst>
              <a:outerShdw blurRad="38100" dist="38100" dir="2700000" algn="tl">
                <a:srgbClr val="000000">
                  <a:alpha val="43137"/>
                </a:srgbClr>
              </a:outerShdw>
            </a:effectLst>
            <a:latin typeface="Gill Sans Nova" panose="020B0602020104020203" pitchFamily="34" charset="0"/>
          </a:endParaRPr>
        </a:p>
      </dgm:t>
    </dgm:pt>
    <dgm:pt modelId="{D58DC858-4B64-49D2-B505-92342A57AB91}" type="parTrans" cxnId="{C62EF647-D950-4EAB-8192-27E30CF17972}">
      <dgm:prSet/>
      <dgm:spPr/>
      <dgm:t>
        <a:bodyPr/>
        <a:lstStyle/>
        <a:p>
          <a:endParaRPr lang="en-US">
            <a:latin typeface="Gill Sans Nova" panose="020B0602020104020203" pitchFamily="34" charset="0"/>
          </a:endParaRPr>
        </a:p>
      </dgm:t>
    </dgm:pt>
    <dgm:pt modelId="{2B5F9D2B-8E90-4B7E-8026-2AAC848AF13D}" type="sibTrans" cxnId="{C62EF647-D950-4EAB-8192-27E30CF17972}">
      <dgm:prSet/>
      <dgm:spPr/>
      <dgm:t>
        <a:bodyPr/>
        <a:lstStyle/>
        <a:p>
          <a:endParaRPr lang="en-US">
            <a:latin typeface="Gill Sans Nova" panose="020B0602020104020203" pitchFamily="34" charset="0"/>
          </a:endParaRPr>
        </a:p>
      </dgm:t>
    </dgm:pt>
    <dgm:pt modelId="{C55F090F-7528-4E37-9588-1D687895EC44}">
      <dgm:prSet/>
      <dgm:spPr/>
      <dgm:t>
        <a:bodyPr/>
        <a:lstStyle/>
        <a:p>
          <a:pPr rtl="1"/>
          <a:r>
            <a:rPr lang="ar-EG" dirty="0">
              <a:latin typeface="Gill Sans Nova" panose="020B0602020104020203" pitchFamily="34" charset="0"/>
            </a:rPr>
            <a:t>مناقشة مقترحك مع اطراف متعاقدة أخرى والمنظمات الإقليمية للحصول على خطابات دعم لموضوعك المقدم</a:t>
          </a:r>
          <a:endParaRPr lang="en-US" dirty="0">
            <a:latin typeface="Gill Sans Nova" panose="020B0602020104020203" pitchFamily="34" charset="0"/>
          </a:endParaRPr>
        </a:p>
      </dgm:t>
    </dgm:pt>
    <dgm:pt modelId="{EAD8F6FB-931E-4FCC-9C93-35746A1F4153}" type="parTrans" cxnId="{C8B12DBE-1D15-46D1-9DAD-6567A710143F}">
      <dgm:prSet/>
      <dgm:spPr/>
    </dgm:pt>
    <dgm:pt modelId="{F25254F6-AC98-4A34-ADE4-20E1FCEB6726}" type="sibTrans" cxnId="{C8B12DBE-1D15-46D1-9DAD-6567A710143F}">
      <dgm:prSet/>
      <dgm:spPr/>
    </dgm:pt>
    <dgm:pt modelId="{46E5202B-4BD7-4DC3-897A-A503733E9101}" type="pres">
      <dgm:prSet presAssocID="{700FA44F-E8C7-4E69-B84F-F12C8EA533B6}" presName="linear" presStyleCnt="0">
        <dgm:presLayoutVars>
          <dgm:dir/>
          <dgm:animLvl val="lvl"/>
          <dgm:resizeHandles val="exact"/>
        </dgm:presLayoutVars>
      </dgm:prSet>
      <dgm:spPr/>
      <dgm:t>
        <a:bodyPr/>
        <a:lstStyle/>
        <a:p>
          <a:endParaRPr lang="en-GB"/>
        </a:p>
      </dgm:t>
    </dgm:pt>
    <dgm:pt modelId="{D2D66084-4C0E-4F4D-8134-BE85178188BE}" type="pres">
      <dgm:prSet presAssocID="{5EEB165B-407D-46FC-8F5A-55F48EA5F20B}" presName="parentLin" presStyleCnt="0"/>
      <dgm:spPr/>
    </dgm:pt>
    <dgm:pt modelId="{B377A4A9-06DE-4BBF-92C5-07D362AE6835}" type="pres">
      <dgm:prSet presAssocID="{5EEB165B-407D-46FC-8F5A-55F48EA5F20B}" presName="parentLeftMargin" presStyleLbl="node1" presStyleIdx="0" presStyleCnt="1"/>
      <dgm:spPr/>
      <dgm:t>
        <a:bodyPr/>
        <a:lstStyle/>
        <a:p>
          <a:endParaRPr lang="en-GB"/>
        </a:p>
      </dgm:t>
    </dgm:pt>
    <dgm:pt modelId="{41548D57-4A81-4DDC-9C8A-1099AB636D2F}" type="pres">
      <dgm:prSet presAssocID="{5EEB165B-407D-46FC-8F5A-55F48EA5F20B}" presName="parentText" presStyleLbl="node1" presStyleIdx="0" presStyleCnt="1">
        <dgm:presLayoutVars>
          <dgm:chMax val="0"/>
          <dgm:bulletEnabled val="1"/>
        </dgm:presLayoutVars>
      </dgm:prSet>
      <dgm:spPr/>
      <dgm:t>
        <a:bodyPr/>
        <a:lstStyle/>
        <a:p>
          <a:endParaRPr lang="en-GB"/>
        </a:p>
      </dgm:t>
    </dgm:pt>
    <dgm:pt modelId="{2B045ED3-E93F-435E-B8A3-093998D407B1}" type="pres">
      <dgm:prSet presAssocID="{5EEB165B-407D-46FC-8F5A-55F48EA5F20B}" presName="negativeSpace" presStyleCnt="0"/>
      <dgm:spPr/>
    </dgm:pt>
    <dgm:pt modelId="{7967AB80-EF6C-4024-817F-AA7027BDE037}" type="pres">
      <dgm:prSet presAssocID="{5EEB165B-407D-46FC-8F5A-55F48EA5F20B}" presName="childText" presStyleLbl="conFgAcc1" presStyleIdx="0" presStyleCnt="1">
        <dgm:presLayoutVars>
          <dgm:bulletEnabled val="1"/>
        </dgm:presLayoutVars>
      </dgm:prSet>
      <dgm:spPr/>
      <dgm:t>
        <a:bodyPr/>
        <a:lstStyle/>
        <a:p>
          <a:endParaRPr lang="en-GB"/>
        </a:p>
      </dgm:t>
    </dgm:pt>
  </dgm:ptLst>
  <dgm:cxnLst>
    <dgm:cxn modelId="{C8B12DBE-1D15-46D1-9DAD-6567A710143F}" srcId="{5EEB165B-407D-46FC-8F5A-55F48EA5F20B}" destId="{C55F090F-7528-4E37-9588-1D687895EC44}" srcOrd="0" destOrd="0" parTransId="{EAD8F6FB-931E-4FCC-9C93-35746A1F4153}" sibTransId="{F25254F6-AC98-4A34-ADE4-20E1FCEB6726}"/>
    <dgm:cxn modelId="{C62EF647-D950-4EAB-8192-27E30CF17972}" srcId="{700FA44F-E8C7-4E69-B84F-F12C8EA533B6}" destId="{5EEB165B-407D-46FC-8F5A-55F48EA5F20B}" srcOrd="0" destOrd="0" parTransId="{D58DC858-4B64-49D2-B505-92342A57AB91}" sibTransId="{2B5F9D2B-8E90-4B7E-8026-2AAC848AF13D}"/>
    <dgm:cxn modelId="{5958A586-3C76-45CA-A609-782B7F3C8D63}" type="presOf" srcId="{5EEB165B-407D-46FC-8F5A-55F48EA5F20B}" destId="{41548D57-4A81-4DDC-9C8A-1099AB636D2F}" srcOrd="1" destOrd="0" presId="urn:microsoft.com/office/officeart/2005/8/layout/list1"/>
    <dgm:cxn modelId="{8AE997AE-8794-477B-B87E-12BFCA489777}" type="presOf" srcId="{C55F090F-7528-4E37-9588-1D687895EC44}" destId="{7967AB80-EF6C-4024-817F-AA7027BDE037}" srcOrd="0" destOrd="0" presId="urn:microsoft.com/office/officeart/2005/8/layout/list1"/>
    <dgm:cxn modelId="{A9A5626C-69A7-4EA8-B633-11A1FEAA87D0}" type="presOf" srcId="{700FA44F-E8C7-4E69-B84F-F12C8EA533B6}" destId="{46E5202B-4BD7-4DC3-897A-A503733E9101}" srcOrd="0" destOrd="0" presId="urn:microsoft.com/office/officeart/2005/8/layout/list1"/>
    <dgm:cxn modelId="{396FF80F-38E8-42F5-9076-BA644E2B240B}" type="presOf" srcId="{5EEB165B-407D-46FC-8F5A-55F48EA5F20B}" destId="{B377A4A9-06DE-4BBF-92C5-07D362AE6835}" srcOrd="0" destOrd="0" presId="urn:microsoft.com/office/officeart/2005/8/layout/list1"/>
    <dgm:cxn modelId="{99AB1228-C636-4099-98BA-67DD6A3D3F6B}" type="presParOf" srcId="{46E5202B-4BD7-4DC3-897A-A503733E9101}" destId="{D2D66084-4C0E-4F4D-8134-BE85178188BE}" srcOrd="0" destOrd="0" presId="urn:microsoft.com/office/officeart/2005/8/layout/list1"/>
    <dgm:cxn modelId="{023289C3-F475-442E-9707-208FE5C08AC2}" type="presParOf" srcId="{D2D66084-4C0E-4F4D-8134-BE85178188BE}" destId="{B377A4A9-06DE-4BBF-92C5-07D362AE6835}" srcOrd="0" destOrd="0" presId="urn:microsoft.com/office/officeart/2005/8/layout/list1"/>
    <dgm:cxn modelId="{DC996446-142F-4F3A-A2BB-CD8AE7510701}" type="presParOf" srcId="{D2D66084-4C0E-4F4D-8134-BE85178188BE}" destId="{41548D57-4A81-4DDC-9C8A-1099AB636D2F}" srcOrd="1" destOrd="0" presId="urn:microsoft.com/office/officeart/2005/8/layout/list1"/>
    <dgm:cxn modelId="{A145103A-84EE-445D-BC39-4384030C6AB9}" type="presParOf" srcId="{46E5202B-4BD7-4DC3-897A-A503733E9101}" destId="{2B045ED3-E93F-435E-B8A3-093998D407B1}" srcOrd="1" destOrd="0" presId="urn:microsoft.com/office/officeart/2005/8/layout/list1"/>
    <dgm:cxn modelId="{6C97D484-11C0-4274-BE6E-9354930DF7AD}" type="presParOf" srcId="{46E5202B-4BD7-4DC3-897A-A503733E9101}" destId="{7967AB80-EF6C-4024-817F-AA7027BDE037}"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044594-A2FF-48A2-A629-9745939BE4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577D3F86-D6B0-4884-928D-B04C92FD5F7B}">
      <dgm:prSet/>
      <dgm:spPr/>
      <dgm:t>
        <a:bodyPr/>
        <a:lstStyle/>
        <a:p>
          <a:pPr algn="ctr">
            <a:buFont typeface="+mj-lt"/>
            <a:buNone/>
          </a:pPr>
          <a:r>
            <a:rPr lang="ar-EG" b="1" noProof="0" dirty="0">
              <a:effectLst/>
              <a:latin typeface="Gill Sans Nova" panose="020B0602020104020203" pitchFamily="34" charset="0"/>
            </a:rPr>
            <a:t>أعضاء لجنة التنفيذ وتطوير القدرات</a:t>
          </a:r>
          <a:endParaRPr lang="en-US" b="1" noProof="0" dirty="0">
            <a:effectLst/>
            <a:latin typeface="Gill Sans Nova" panose="020B0602020104020203" pitchFamily="34" charset="0"/>
          </a:endParaRPr>
        </a:p>
      </dgm:t>
    </dgm:pt>
    <dgm:pt modelId="{4DABE2D3-8832-456C-9183-E87F9639D007}" type="parTrans" cxnId="{5ED42270-EAFE-429C-9AD6-0CC70B9B397B}">
      <dgm:prSet/>
      <dgm:spPr/>
      <dgm:t>
        <a:bodyPr/>
        <a:lstStyle/>
        <a:p>
          <a:endParaRPr lang="en-US" noProof="0">
            <a:effectLst/>
            <a:latin typeface="Gill Sans Nova" panose="020B0602020104020203" pitchFamily="34" charset="0"/>
          </a:endParaRPr>
        </a:p>
      </dgm:t>
    </dgm:pt>
    <dgm:pt modelId="{61F29032-4195-4544-829F-1BAA991D266B}" type="sibTrans" cxnId="{5ED42270-EAFE-429C-9AD6-0CC70B9B397B}">
      <dgm:prSet/>
      <dgm:spPr/>
      <dgm:t>
        <a:bodyPr/>
        <a:lstStyle/>
        <a:p>
          <a:endParaRPr lang="en-US" noProof="0">
            <a:effectLst/>
            <a:latin typeface="Gill Sans Nova" panose="020B0602020104020203" pitchFamily="34" charset="0"/>
          </a:endParaRPr>
        </a:p>
      </dgm:t>
    </dgm:pt>
    <dgm:pt modelId="{469ABC01-52D1-4301-B565-30187E9AC76C}">
      <dgm:prSet/>
      <dgm:spPr/>
      <dgm:t>
        <a:bodyPr/>
        <a:lstStyle/>
        <a:p>
          <a:pPr algn="ctr">
            <a:buFont typeface="+mj-lt"/>
            <a:buNone/>
          </a:pPr>
          <a:r>
            <a:rPr lang="ar-EG" b="1" i="0" u="sng" dirty="0">
              <a:effectLst/>
              <a:latin typeface="Gill Sans Nova" panose="020B0602020104020203" pitchFamily="34" charset="0"/>
            </a:rPr>
            <a:t>مجموعة الموضوعات</a:t>
          </a:r>
          <a:endParaRPr lang="en-US" b="1" u="sng" noProof="0" dirty="0">
            <a:effectLst/>
            <a:latin typeface="Gill Sans Nova" panose="020B0602020104020203" pitchFamily="34" charset="0"/>
          </a:endParaRPr>
        </a:p>
      </dgm:t>
    </dgm:pt>
    <dgm:pt modelId="{EC2B16BB-50B7-4D39-B653-525750CFA6A4}" type="parTrans" cxnId="{5907CA4D-4C8A-4793-BC10-04187C0E5DB3}">
      <dgm:prSet/>
      <dgm:spPr/>
      <dgm:t>
        <a:bodyPr/>
        <a:lstStyle/>
        <a:p>
          <a:endParaRPr lang="en-US" noProof="0">
            <a:effectLst/>
            <a:latin typeface="Gill Sans Nova" panose="020B0602020104020203" pitchFamily="34" charset="0"/>
          </a:endParaRPr>
        </a:p>
      </dgm:t>
    </dgm:pt>
    <dgm:pt modelId="{9128ECC0-3531-4AFC-A23F-DB9A8ED5C1FD}" type="sibTrans" cxnId="{5907CA4D-4C8A-4793-BC10-04187C0E5DB3}">
      <dgm:prSet/>
      <dgm:spPr/>
      <dgm:t>
        <a:bodyPr/>
        <a:lstStyle/>
        <a:p>
          <a:endParaRPr lang="en-US" noProof="0">
            <a:effectLst/>
            <a:latin typeface="Gill Sans Nova" panose="020B0602020104020203" pitchFamily="34" charset="0"/>
          </a:endParaRPr>
        </a:p>
      </dgm:t>
    </dgm:pt>
    <dgm:pt modelId="{3A8B3203-7220-471A-8B7B-80E18DDF17FE}">
      <dgm:prSet/>
      <dgm:spPr/>
      <dgm:t>
        <a:bodyPr/>
        <a:lstStyle/>
        <a:p>
          <a:pPr algn="ctr">
            <a:buNone/>
          </a:pPr>
          <a:r>
            <a:rPr lang="ar-EG" b="1" u="sng" noProof="0">
              <a:effectLst/>
              <a:latin typeface="Gill Sans Nova" panose="020B0602020104020203" pitchFamily="34" charset="0"/>
            </a:rPr>
            <a:t>امانة الاتفاقية</a:t>
          </a:r>
          <a:endParaRPr lang="en-US" b="1" u="sng" noProof="0" dirty="0">
            <a:effectLst/>
            <a:latin typeface="Gill Sans Nova" panose="020B0602020104020203" pitchFamily="34" charset="0"/>
          </a:endParaRPr>
        </a:p>
      </dgm:t>
    </dgm:pt>
    <dgm:pt modelId="{F699B6CA-79BD-4528-A5CF-5C2CCFB058CB}" type="parTrans" cxnId="{C9448975-0543-4118-849E-ACDCCFF8CF28}">
      <dgm:prSet/>
      <dgm:spPr/>
      <dgm:t>
        <a:bodyPr/>
        <a:lstStyle/>
        <a:p>
          <a:endParaRPr lang="en-US"/>
        </a:p>
      </dgm:t>
    </dgm:pt>
    <dgm:pt modelId="{ACBBE336-4869-4677-9E11-2885C8D0D5A2}" type="sibTrans" cxnId="{C9448975-0543-4118-849E-ACDCCFF8CF28}">
      <dgm:prSet/>
      <dgm:spPr/>
      <dgm:t>
        <a:bodyPr/>
        <a:lstStyle/>
        <a:p>
          <a:endParaRPr lang="en-US"/>
        </a:p>
      </dgm:t>
    </dgm:pt>
    <dgm:pt modelId="{ED0BFB98-A08F-4DCE-956A-E4E9CAEA7DC3}">
      <dgm:prSet/>
      <dgm:spPr/>
      <dgm:t>
        <a:bodyPr/>
        <a:lstStyle/>
        <a:p>
          <a:pPr algn="ctr">
            <a:buFontTx/>
            <a:buNone/>
          </a:pPr>
          <a:r>
            <a:rPr lang="ar-EG" b="1" noProof="0" dirty="0">
              <a:effectLst/>
              <a:latin typeface="Gill Sans Nova" panose="020B0602020104020203" pitchFamily="34" charset="0"/>
            </a:rPr>
            <a:t>أعضاء لجنة وضع المعايير</a:t>
          </a:r>
          <a:endParaRPr lang="en-US" b="1" noProof="0" dirty="0">
            <a:effectLst/>
            <a:latin typeface="Gill Sans Nova" panose="020B0602020104020203" pitchFamily="34" charset="0"/>
          </a:endParaRPr>
        </a:p>
      </dgm:t>
    </dgm:pt>
    <dgm:pt modelId="{C5C18C64-F393-431D-9A77-E57DF03D4B15}" type="parTrans" cxnId="{F60FF39F-5C90-4427-9BE5-FB87A54AF6B0}">
      <dgm:prSet/>
      <dgm:spPr/>
      <dgm:t>
        <a:bodyPr/>
        <a:lstStyle/>
        <a:p>
          <a:endParaRPr lang="en-US"/>
        </a:p>
      </dgm:t>
    </dgm:pt>
    <dgm:pt modelId="{2EB4F89B-3A54-4F5D-AA20-C96E3E002193}" type="sibTrans" cxnId="{F60FF39F-5C90-4427-9BE5-FB87A54AF6B0}">
      <dgm:prSet/>
      <dgm:spPr/>
      <dgm:t>
        <a:bodyPr/>
        <a:lstStyle/>
        <a:p>
          <a:endParaRPr lang="en-US"/>
        </a:p>
      </dgm:t>
    </dgm:pt>
    <dgm:pt modelId="{2D6E8891-3F8B-4538-9410-9A5CC4C542AF}">
      <dgm:prSet/>
      <dgm:spPr/>
      <dgm:t>
        <a:bodyPr/>
        <a:lstStyle/>
        <a:p>
          <a:r>
            <a:rPr lang="ar-EG" noProof="0" dirty="0">
              <a:effectLst>
                <a:outerShdw blurRad="38100" dist="38100" dir="2700000" algn="tl">
                  <a:srgbClr val="000000">
                    <a:alpha val="43137"/>
                  </a:srgbClr>
                </a:outerShdw>
              </a:effectLst>
              <a:latin typeface="Gill Sans Nova" panose="020B0602020104020203" pitchFamily="34" charset="0"/>
            </a:rPr>
            <a:t>صعوبات استخدام نماذج التقديم عبر الانترنت</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CAE2D4EA-5F18-4CEB-AE24-33871A1A2067}" type="parTrans" cxnId="{7416391D-9FDF-4657-9416-D987725987CC}">
      <dgm:prSet/>
      <dgm:spPr/>
      <dgm:t>
        <a:bodyPr/>
        <a:lstStyle/>
        <a:p>
          <a:endParaRPr lang="en-US"/>
        </a:p>
      </dgm:t>
    </dgm:pt>
    <dgm:pt modelId="{785ED490-C4AB-4C3C-A435-60C09A2E6D60}" type="sibTrans" cxnId="{7416391D-9FDF-4657-9416-D987725987CC}">
      <dgm:prSet/>
      <dgm:spPr/>
      <dgm:t>
        <a:bodyPr/>
        <a:lstStyle/>
        <a:p>
          <a:endParaRPr lang="en-US"/>
        </a:p>
      </dgm:t>
    </dgm:pt>
    <dgm:pt modelId="{2B18B397-58ED-49E4-AC12-0D2D8438DCE2}">
      <dgm:prSet/>
      <dgm:spPr/>
      <dgm:t>
        <a:bodyPr/>
        <a:lstStyle/>
        <a:p>
          <a:r>
            <a:rPr lang="ar-EG" b="0" i="0" dirty="0">
              <a:effectLst>
                <a:outerShdw blurRad="38100" dist="38100" dir="2700000" algn="tl">
                  <a:srgbClr val="000000">
                    <a:alpha val="43137"/>
                  </a:srgbClr>
                </a:outerShdw>
              </a:effectLst>
              <a:latin typeface="Gill Sans Nova" panose="020B0602020104020203" pitchFamily="34" charset="0"/>
            </a:rPr>
            <a:t>للحصول على توضيحات بخصوص عملية التقديم</a:t>
          </a:r>
          <a:endParaRPr lang="en-US" b="0" i="0" dirty="0">
            <a:effectLst>
              <a:outerShdw blurRad="38100" dist="38100" dir="2700000" algn="tl">
                <a:srgbClr val="000000">
                  <a:alpha val="43137"/>
                </a:srgbClr>
              </a:outerShdw>
            </a:effectLst>
            <a:latin typeface="Gill Sans Nova" panose="020B0602020104020203" pitchFamily="34" charset="0"/>
          </a:endParaRPr>
        </a:p>
      </dgm:t>
    </dgm:pt>
    <dgm:pt modelId="{DB8F9AED-D093-44C3-8FB7-A04B0D9D332D}" type="parTrans" cxnId="{CD954ECD-7A47-477A-92D6-2A6C8482EA59}">
      <dgm:prSet/>
      <dgm:spPr/>
      <dgm:t>
        <a:bodyPr/>
        <a:lstStyle/>
        <a:p>
          <a:endParaRPr lang="en-US"/>
        </a:p>
      </dgm:t>
    </dgm:pt>
    <dgm:pt modelId="{E8734DD5-A9A3-448F-990F-714476379D24}" type="sibTrans" cxnId="{CD954ECD-7A47-477A-92D6-2A6C8482EA59}">
      <dgm:prSet/>
      <dgm:spPr/>
      <dgm:t>
        <a:bodyPr/>
        <a:lstStyle/>
        <a:p>
          <a:endParaRPr lang="en-US"/>
        </a:p>
      </dgm:t>
    </dgm:pt>
    <dgm:pt modelId="{12F8D2C6-887D-480F-971C-2DC3A593F22A}">
      <dgm:prSet/>
      <dgm:spPr/>
      <dgm:t>
        <a:bodyPr/>
        <a:lstStyle/>
        <a:p>
          <a:pPr algn="r" rtl="1">
            <a:buFont typeface="Arial" panose="020B0604020202020204" pitchFamily="34" charset="0"/>
            <a:buNone/>
          </a:pPr>
          <a:r>
            <a:rPr lang="ar-EG" noProof="0" dirty="0">
              <a:effectLst/>
              <a:latin typeface="Gill Sans Nova" panose="020B0602020104020203" pitchFamily="34" charset="0"/>
            </a:rPr>
            <a:t>اذا تم استنفاذ جميع الحلول ، سترسل الأمانة بالنموذج في شكل ملف وورد </a:t>
          </a:r>
          <a:r>
            <a:rPr lang="en-US" noProof="0" dirty="0">
              <a:effectLst/>
              <a:latin typeface="Gill Sans Nova" panose="020B0602020104020203" pitchFamily="34" charset="0"/>
            </a:rPr>
            <a:t>WORD</a:t>
          </a:r>
          <a:br>
            <a:rPr lang="en-US" noProof="0" dirty="0">
              <a:effectLst/>
              <a:latin typeface="Gill Sans Nova" panose="020B0602020104020203" pitchFamily="34" charset="0"/>
            </a:rPr>
          </a:br>
          <a:endParaRPr lang="en-US" b="1" i="0" noProof="0" dirty="0">
            <a:effectLst/>
            <a:latin typeface="Gill Sans Nova" panose="020B0602020104020203" pitchFamily="34" charset="0"/>
          </a:endParaRPr>
        </a:p>
      </dgm:t>
    </dgm:pt>
    <dgm:pt modelId="{F1C72F7F-BCDB-4DEE-8952-3E0A3AB9805E}" type="parTrans" cxnId="{24941FEF-003A-487A-838D-EF7F12CC0D38}">
      <dgm:prSet/>
      <dgm:spPr/>
      <dgm:t>
        <a:bodyPr/>
        <a:lstStyle/>
        <a:p>
          <a:endParaRPr lang="en-US"/>
        </a:p>
      </dgm:t>
    </dgm:pt>
    <dgm:pt modelId="{702E00A5-BB49-4633-BAB2-FAB8476ABF09}" type="sibTrans" cxnId="{24941FEF-003A-487A-838D-EF7F12CC0D38}">
      <dgm:prSet/>
      <dgm:spPr/>
      <dgm:t>
        <a:bodyPr/>
        <a:lstStyle/>
        <a:p>
          <a:endParaRPr lang="en-US"/>
        </a:p>
      </dgm:t>
    </dgm:pt>
    <dgm:pt modelId="{207C7F38-E263-4E17-A7BB-C918F5978080}">
      <dgm:prSet/>
      <dgm:spPr/>
      <dgm:t>
        <a:bodyPr/>
        <a:lstStyle/>
        <a:p>
          <a:pPr algn="ctr">
            <a:buFont typeface="+mj-lt"/>
            <a:buNone/>
          </a:pPr>
          <a:r>
            <a:rPr lang="ar-EG" b="1" i="0" dirty="0">
              <a:effectLst/>
              <a:latin typeface="Gill Sans Nova" panose="020B0602020104020203" pitchFamily="34" charset="0"/>
            </a:rPr>
            <a:t>الرئيس</a:t>
          </a:r>
          <a:endParaRPr lang="en-US" b="1" noProof="0" dirty="0">
            <a:effectLst/>
            <a:latin typeface="Gill Sans Nova" panose="020B0602020104020203" pitchFamily="34" charset="0"/>
          </a:endParaRPr>
        </a:p>
      </dgm:t>
    </dgm:pt>
    <dgm:pt modelId="{E6D24E9D-D2CB-4F1F-BAC6-BA11FCA72602}" type="parTrans" cxnId="{B78A8073-60E6-4853-8384-E15C1B6CFE7B}">
      <dgm:prSet/>
      <dgm:spPr/>
      <dgm:t>
        <a:bodyPr/>
        <a:lstStyle/>
        <a:p>
          <a:endParaRPr lang="en-US"/>
        </a:p>
      </dgm:t>
    </dgm:pt>
    <dgm:pt modelId="{4110986D-F9F1-4B4F-9349-D40143947C19}" type="sibTrans" cxnId="{B78A8073-60E6-4853-8384-E15C1B6CFE7B}">
      <dgm:prSet/>
      <dgm:spPr/>
      <dgm:t>
        <a:bodyPr/>
        <a:lstStyle/>
        <a:p>
          <a:endParaRPr lang="en-US"/>
        </a:p>
      </dgm:t>
    </dgm:pt>
    <dgm:pt modelId="{AEDAA95A-2D32-4D91-852C-4170B3E2F313}">
      <dgm:prSet/>
      <dgm:spPr/>
      <dgm:t>
        <a:bodyPr/>
        <a:lstStyle/>
        <a:p>
          <a:pPr algn="r" rtl="1">
            <a:buFont typeface="Arial" panose="020B0604020202020204" pitchFamily="34" charset="0"/>
            <a:buNone/>
          </a:pPr>
          <a:r>
            <a:rPr lang="ar-EG" b="1" i="0" noProof="0" dirty="0">
              <a:effectLst/>
              <a:latin typeface="Gill Sans Nova" panose="020B0602020104020203" pitchFamily="34" charset="0"/>
            </a:rPr>
            <a:t>تتوافر نسخ </a:t>
          </a:r>
          <a:r>
            <a:rPr lang="en-US" b="1" i="0" noProof="0" dirty="0">
              <a:effectLst/>
              <a:latin typeface="Gill Sans Nova" panose="020B0602020104020203" pitchFamily="34" charset="0"/>
            </a:rPr>
            <a:t>PDF</a:t>
          </a:r>
          <a:r>
            <a:rPr lang="ar-EG" b="1" i="0" noProof="0" dirty="0">
              <a:effectLst/>
              <a:latin typeface="Gill Sans Nova" panose="020B0602020104020203" pitchFamily="34" charset="0"/>
            </a:rPr>
            <a:t> من النماذج للاطلاع عليها وذلك لتسهيل الاستعداد قبل ملئ النماذج عبر الانترنت</a:t>
          </a:r>
          <a:endParaRPr lang="en-US" b="1" i="0" noProof="0" dirty="0">
            <a:effectLst/>
            <a:latin typeface="Gill Sans Nova" panose="020B0602020104020203" pitchFamily="34" charset="0"/>
          </a:endParaRPr>
        </a:p>
      </dgm:t>
    </dgm:pt>
    <dgm:pt modelId="{7743F8C5-51A7-45F7-A4D7-692E75BD697C}" type="parTrans" cxnId="{AF59D488-9475-493E-90A0-18DF8D1670D5}">
      <dgm:prSet/>
      <dgm:spPr/>
      <dgm:t>
        <a:bodyPr/>
        <a:lstStyle/>
        <a:p>
          <a:endParaRPr lang="en-US"/>
        </a:p>
      </dgm:t>
    </dgm:pt>
    <dgm:pt modelId="{C7066902-0DA4-42D0-A412-A860B888D2BB}" type="sibTrans" cxnId="{AF59D488-9475-493E-90A0-18DF8D1670D5}">
      <dgm:prSet/>
      <dgm:spPr/>
      <dgm:t>
        <a:bodyPr/>
        <a:lstStyle/>
        <a:p>
          <a:endParaRPr lang="en-US"/>
        </a:p>
      </dgm:t>
    </dgm:pt>
    <dgm:pt modelId="{63B5982F-6AB7-4D0F-931E-89DA33ECB329}">
      <dgm:prSet/>
      <dgm:spPr/>
      <dgm:t>
        <a:bodyPr/>
        <a:lstStyle/>
        <a:p>
          <a:pPr algn="ctr">
            <a:buNone/>
          </a:pPr>
          <a:r>
            <a:rPr lang="ar-EG" b="1" u="sng" noProof="0" dirty="0">
              <a:effectLst/>
              <a:latin typeface="Gill Sans Nova" panose="020B0602020104020203" pitchFamily="34" charset="0"/>
            </a:rPr>
            <a:t>؟</a:t>
          </a:r>
          <a:endParaRPr lang="en-US" b="1" u="sng" noProof="0" dirty="0">
            <a:effectLst/>
            <a:latin typeface="Gill Sans Nova" panose="020B0602020104020203" pitchFamily="34" charset="0"/>
          </a:endParaRPr>
        </a:p>
      </dgm:t>
    </dgm:pt>
    <dgm:pt modelId="{1889BCB6-BA8C-4FFD-B33A-E1ED52B0E626}" type="parTrans" cxnId="{5F7D81DF-C7F6-4E2C-BAF7-BB0E2D6757B1}">
      <dgm:prSet/>
      <dgm:spPr/>
      <dgm:t>
        <a:bodyPr/>
        <a:lstStyle/>
        <a:p>
          <a:endParaRPr lang="en-GB"/>
        </a:p>
      </dgm:t>
    </dgm:pt>
    <dgm:pt modelId="{60B50E59-2460-4C4B-9EEE-B63F53F43097}" type="sibTrans" cxnId="{5F7D81DF-C7F6-4E2C-BAF7-BB0E2D6757B1}">
      <dgm:prSet/>
      <dgm:spPr/>
      <dgm:t>
        <a:bodyPr/>
        <a:lstStyle/>
        <a:p>
          <a:endParaRPr lang="en-GB"/>
        </a:p>
      </dgm:t>
    </dgm:pt>
    <dgm:pt modelId="{3145F1BE-7AEA-4657-9151-11C3749DDBFF}">
      <dgm:prSet/>
      <dgm:spPr/>
      <dgm:t>
        <a:bodyPr/>
        <a:lstStyle/>
        <a:p>
          <a:pPr algn="r" rtl="1">
            <a:buFont typeface="Arial" panose="020B0604020202020204" pitchFamily="34" charset="0"/>
            <a:buChar char="•"/>
          </a:pPr>
          <a:r>
            <a:rPr lang="ar-EG" noProof="0" dirty="0">
              <a:effectLst/>
              <a:latin typeface="Gill Sans Nova" panose="020B0602020104020203" pitchFamily="34" charset="0"/>
            </a:rPr>
            <a:t>السيد/ </a:t>
          </a:r>
          <a:r>
            <a:rPr lang="ar-EG" noProof="0" dirty="0" err="1">
              <a:effectLst/>
              <a:latin typeface="Gill Sans Nova" panose="020B0602020104020203" pitchFamily="34" charset="0"/>
            </a:rPr>
            <a:t>ارثر</a:t>
          </a:r>
          <a:r>
            <a:rPr lang="ar-EG" noProof="0" dirty="0">
              <a:effectLst/>
              <a:latin typeface="Gill Sans Nova" panose="020B0602020104020203" pitchFamily="34" charset="0"/>
            </a:rPr>
            <a:t> </a:t>
          </a:r>
          <a:r>
            <a:rPr lang="ar-EG" noProof="0" dirty="0" err="1">
              <a:effectLst/>
              <a:latin typeface="Gill Sans Nova" panose="020B0602020104020203" pitchFamily="34" charset="0"/>
            </a:rPr>
            <a:t>شاميلوف</a:t>
          </a:r>
          <a:r>
            <a:rPr lang="ar-EG" noProof="0" dirty="0">
              <a:effectLst/>
              <a:latin typeface="Gill Sans Nova" panose="020B0602020104020203" pitchFamily="34" charset="0"/>
            </a:rPr>
            <a:t> – الاستفسارات الخاصة بالمعايير</a:t>
          </a:r>
          <a:endParaRPr lang="en-US" noProof="0" dirty="0">
            <a:effectLst/>
            <a:latin typeface="Gill Sans Nova" panose="020B0602020104020203" pitchFamily="34" charset="0"/>
          </a:endParaRPr>
        </a:p>
      </dgm:t>
    </dgm:pt>
    <dgm:pt modelId="{03036AB3-BD8D-4760-97E1-7397A5965444}" type="parTrans" cxnId="{DA90BD8A-1995-4A01-BAF5-BD475593B686}">
      <dgm:prSet/>
      <dgm:spPr/>
      <dgm:t>
        <a:bodyPr/>
        <a:lstStyle/>
        <a:p>
          <a:endParaRPr lang="en-GB"/>
        </a:p>
      </dgm:t>
    </dgm:pt>
    <dgm:pt modelId="{D5BB82AB-4052-4151-B543-AD59DE8E84E4}" type="sibTrans" cxnId="{DA90BD8A-1995-4A01-BAF5-BD475593B686}">
      <dgm:prSet/>
      <dgm:spPr/>
      <dgm:t>
        <a:bodyPr/>
        <a:lstStyle/>
        <a:p>
          <a:endParaRPr lang="en-GB"/>
        </a:p>
      </dgm:t>
    </dgm:pt>
    <dgm:pt modelId="{110E8CD4-B81B-4CB6-93C8-202B38113F4B}">
      <dgm:prSet/>
      <dgm:spPr/>
      <dgm:t>
        <a:bodyPr/>
        <a:lstStyle/>
        <a:p>
          <a:pPr algn="r" rtl="1">
            <a:buFont typeface="Arial" panose="020B0604020202020204" pitchFamily="34" charset="0"/>
            <a:buChar char="•"/>
          </a:pPr>
          <a:r>
            <a:rPr lang="ar-EG" noProof="0" dirty="0">
              <a:effectLst/>
              <a:latin typeface="Gill Sans Nova" panose="020B0602020104020203" pitchFamily="34" charset="0"/>
            </a:rPr>
            <a:t>السيدة/ </a:t>
          </a:r>
          <a:r>
            <a:rPr lang="ar-EG" noProof="0">
              <a:effectLst/>
              <a:latin typeface="Gill Sans Nova" panose="020B0602020104020203" pitchFamily="34" charset="0"/>
            </a:rPr>
            <a:t>باربرا بيتيرسون – الاستفسارات الخاصة بالتنفيذ</a:t>
          </a:r>
          <a:endParaRPr lang="en-US" noProof="0" dirty="0">
            <a:effectLst/>
            <a:latin typeface="Gill Sans Nova" panose="020B0602020104020203" pitchFamily="34" charset="0"/>
          </a:endParaRPr>
        </a:p>
      </dgm:t>
    </dgm:pt>
    <dgm:pt modelId="{62E428EC-BDE1-48D7-A9C8-75D13DA4CBD8}" type="parTrans" cxnId="{B84B8D88-E454-4328-AA1D-3DFC91324387}">
      <dgm:prSet/>
      <dgm:spPr/>
      <dgm:t>
        <a:bodyPr/>
        <a:lstStyle/>
        <a:p>
          <a:endParaRPr lang="en-GB"/>
        </a:p>
      </dgm:t>
    </dgm:pt>
    <dgm:pt modelId="{41CDB50E-D067-4C64-BB19-BD8BBE24320D}" type="sibTrans" cxnId="{B84B8D88-E454-4328-AA1D-3DFC91324387}">
      <dgm:prSet/>
      <dgm:spPr/>
      <dgm:t>
        <a:bodyPr/>
        <a:lstStyle/>
        <a:p>
          <a:endParaRPr lang="en-GB"/>
        </a:p>
      </dgm:t>
    </dgm:pt>
    <dgm:pt modelId="{60634EBD-2615-4E9F-B129-A7719E22947A}">
      <dgm:prSet/>
      <dgm:spPr/>
      <dgm:t>
        <a:bodyPr/>
        <a:lstStyle/>
        <a:p>
          <a:pPr algn="r" rtl="1">
            <a:buFont typeface="Arial" panose="020B0604020202020204" pitchFamily="34" charset="0"/>
            <a:buChar char="•"/>
          </a:pPr>
          <a:r>
            <a:rPr lang="ar-EG" noProof="0" dirty="0">
              <a:effectLst/>
              <a:latin typeface="Gill Sans Nova" panose="020B0602020104020203" pitchFamily="34" charset="0"/>
            </a:rPr>
            <a:t>السيد / </a:t>
          </a:r>
          <a:r>
            <a:rPr lang="ar-EG" noProof="0" dirty="0" err="1">
              <a:effectLst/>
              <a:latin typeface="Gill Sans Nova" panose="020B0602020104020203" pitchFamily="34" charset="0"/>
            </a:rPr>
            <a:t>إدجر</a:t>
          </a:r>
          <a:r>
            <a:rPr lang="ar-EG" noProof="0" dirty="0">
              <a:effectLst/>
              <a:latin typeface="Gill Sans Nova" panose="020B0602020104020203" pitchFamily="34" charset="0"/>
            </a:rPr>
            <a:t> </a:t>
          </a:r>
          <a:r>
            <a:rPr lang="ar-EG" noProof="0" dirty="0" err="1">
              <a:effectLst/>
              <a:latin typeface="Gill Sans Nova" panose="020B0602020104020203" pitchFamily="34" charset="0"/>
            </a:rPr>
            <a:t>موشيجيان</a:t>
          </a:r>
          <a:r>
            <a:rPr lang="ar-EG" noProof="0" dirty="0">
              <a:effectLst/>
              <a:latin typeface="Gill Sans Nova" panose="020B0602020104020203" pitchFamily="34" charset="0"/>
            </a:rPr>
            <a:t> – الاستفسارات الفنية</a:t>
          </a:r>
          <a:endParaRPr lang="en-US" noProof="0" dirty="0">
            <a:effectLst/>
            <a:latin typeface="Gill Sans Nova" panose="020B0602020104020203" pitchFamily="34" charset="0"/>
          </a:endParaRPr>
        </a:p>
      </dgm:t>
    </dgm:pt>
    <dgm:pt modelId="{FADD06BC-B09B-4A55-B069-D0F9542D296D}" type="parTrans" cxnId="{A77E7D7F-C723-42FD-959C-3B3F7F727D1F}">
      <dgm:prSet/>
      <dgm:spPr/>
      <dgm:t>
        <a:bodyPr/>
        <a:lstStyle/>
        <a:p>
          <a:endParaRPr lang="en-GB"/>
        </a:p>
      </dgm:t>
    </dgm:pt>
    <dgm:pt modelId="{62CAEA24-154C-4438-A22E-8DC1C39A41C8}" type="sibTrans" cxnId="{A77E7D7F-C723-42FD-959C-3B3F7F727D1F}">
      <dgm:prSet/>
      <dgm:spPr/>
      <dgm:t>
        <a:bodyPr/>
        <a:lstStyle/>
        <a:p>
          <a:endParaRPr lang="en-GB"/>
        </a:p>
      </dgm:t>
    </dgm:pt>
    <dgm:pt modelId="{3E739A1C-FF60-4247-A970-73F7B2610A1E}">
      <dgm:prSet/>
      <dgm:spPr/>
      <dgm:t>
        <a:bodyPr/>
        <a:lstStyle/>
        <a:p>
          <a:pPr algn="r" rtl="1">
            <a:buFont typeface="+mj-lt"/>
            <a:buNone/>
          </a:pPr>
          <a:r>
            <a:rPr lang="ar-EG" b="0" noProof="0" dirty="0">
              <a:effectLst/>
              <a:latin typeface="Gill Sans Nova" panose="020B0602020104020203" pitchFamily="34" charset="0"/>
            </a:rPr>
            <a:t>السيدة/ </a:t>
          </a:r>
          <a:r>
            <a:rPr lang="ar-EG" b="0" noProof="0" dirty="0" err="1">
              <a:effectLst/>
              <a:latin typeface="Gill Sans Nova" panose="020B0602020104020203" pitchFamily="34" charset="0"/>
            </a:rPr>
            <a:t>ماريكا</a:t>
          </a:r>
          <a:r>
            <a:rPr lang="ar-EG" b="0" noProof="0" dirty="0">
              <a:effectLst/>
              <a:latin typeface="Gill Sans Nova" panose="020B0602020104020203" pitchFamily="34" charset="0"/>
            </a:rPr>
            <a:t> جات</a:t>
          </a:r>
          <a:endParaRPr lang="en-US" b="0" noProof="0" dirty="0">
            <a:effectLst/>
            <a:latin typeface="Gill Sans Nova" panose="020B0602020104020203" pitchFamily="34" charset="0"/>
          </a:endParaRPr>
        </a:p>
      </dgm:t>
    </dgm:pt>
    <dgm:pt modelId="{4F3A9EAA-2C13-4440-AC6C-51019AF89940}" type="parTrans" cxnId="{AB646D48-F8EC-4722-8954-9F9014AEDF7A}">
      <dgm:prSet/>
      <dgm:spPr/>
      <dgm:t>
        <a:bodyPr/>
        <a:lstStyle/>
        <a:p>
          <a:endParaRPr lang="en-GB"/>
        </a:p>
      </dgm:t>
    </dgm:pt>
    <dgm:pt modelId="{635B2FED-2556-4079-868E-F041C2ACF900}" type="sibTrans" cxnId="{AB646D48-F8EC-4722-8954-9F9014AEDF7A}">
      <dgm:prSet/>
      <dgm:spPr/>
      <dgm:t>
        <a:bodyPr/>
        <a:lstStyle/>
        <a:p>
          <a:endParaRPr lang="en-GB"/>
        </a:p>
      </dgm:t>
    </dgm:pt>
    <dgm:pt modelId="{A2D607A7-456E-44C8-B8D0-18D9F7A63A2E}">
      <dgm:prSet/>
      <dgm:spPr/>
      <dgm:t>
        <a:bodyPr/>
        <a:lstStyle/>
        <a:p>
          <a:pPr algn="r" rtl="1">
            <a:buFontTx/>
            <a:buNone/>
          </a:pPr>
          <a:r>
            <a:rPr lang="ar-EG" b="0" noProof="0" dirty="0">
              <a:effectLst/>
              <a:latin typeface="Gill Sans Nova" panose="020B0602020104020203" pitchFamily="34" charset="0"/>
            </a:rPr>
            <a:t>السيد/ </a:t>
          </a:r>
          <a:r>
            <a:rPr lang="ar-EG" b="0" noProof="0" dirty="0" err="1">
              <a:effectLst/>
              <a:latin typeface="Gill Sans Nova" panose="020B0602020104020203" pitchFamily="34" charset="0"/>
            </a:rPr>
            <a:t>ايزكوال</a:t>
          </a:r>
          <a:r>
            <a:rPr lang="ar-EG" b="0" noProof="0" dirty="0">
              <a:effectLst/>
              <a:latin typeface="Gill Sans Nova" panose="020B0602020104020203" pitchFamily="34" charset="0"/>
            </a:rPr>
            <a:t> </a:t>
          </a:r>
          <a:r>
            <a:rPr lang="ar-EG" b="0" noProof="0" dirty="0" err="1">
              <a:effectLst/>
              <a:latin typeface="Gill Sans Nova" panose="020B0602020104020203" pitchFamily="34" charset="0"/>
            </a:rPr>
            <a:t>فييو</a:t>
          </a:r>
          <a:r>
            <a:rPr lang="ar-EG" b="0" noProof="0" dirty="0">
              <a:effectLst/>
              <a:latin typeface="Gill Sans Nova" panose="020B0602020104020203" pitchFamily="34" charset="0"/>
            </a:rPr>
            <a:t> (رئيس اللجنة)</a:t>
          </a:r>
          <a:endParaRPr lang="en-US" b="0" noProof="0" dirty="0">
            <a:effectLst/>
            <a:latin typeface="Gill Sans Nova" panose="020B0602020104020203" pitchFamily="34" charset="0"/>
          </a:endParaRPr>
        </a:p>
      </dgm:t>
    </dgm:pt>
    <dgm:pt modelId="{34267335-DAF5-438E-8B1E-021BCEAA4612}" type="parTrans" cxnId="{6E29FB5C-79A6-4EEC-9E9D-989FAFEB5A54}">
      <dgm:prSet/>
      <dgm:spPr/>
      <dgm:t>
        <a:bodyPr/>
        <a:lstStyle/>
        <a:p>
          <a:endParaRPr lang="en-GB"/>
        </a:p>
      </dgm:t>
    </dgm:pt>
    <dgm:pt modelId="{B0F18257-FEEF-4E91-800B-3F473DD313C4}" type="sibTrans" cxnId="{6E29FB5C-79A6-4EEC-9E9D-989FAFEB5A54}">
      <dgm:prSet/>
      <dgm:spPr/>
      <dgm:t>
        <a:bodyPr/>
        <a:lstStyle/>
        <a:p>
          <a:endParaRPr lang="en-GB"/>
        </a:p>
      </dgm:t>
    </dgm:pt>
    <dgm:pt modelId="{C05C2098-80E0-4712-8CFB-ACF24E4705A7}">
      <dgm:prSet/>
      <dgm:spPr/>
      <dgm:t>
        <a:bodyPr/>
        <a:lstStyle/>
        <a:p>
          <a:pPr algn="r" rtl="1">
            <a:buFontTx/>
            <a:buNone/>
          </a:pPr>
          <a:r>
            <a:rPr lang="ar-EG" b="0" noProof="0" dirty="0">
              <a:effectLst/>
              <a:latin typeface="Gill Sans Nova" panose="020B0602020104020203" pitchFamily="34" charset="0"/>
            </a:rPr>
            <a:t>السيد/ الفارو </a:t>
          </a:r>
          <a:r>
            <a:rPr lang="ar-EG" b="0" noProof="0" dirty="0" err="1">
              <a:effectLst/>
              <a:latin typeface="Gill Sans Nova" panose="020B0602020104020203" pitchFamily="34" charset="0"/>
            </a:rPr>
            <a:t>سيبولفيدا</a:t>
          </a:r>
          <a:endParaRPr lang="en-US" b="0" noProof="0" dirty="0">
            <a:effectLst/>
            <a:latin typeface="Gill Sans Nova" panose="020B0602020104020203" pitchFamily="34" charset="0"/>
          </a:endParaRPr>
        </a:p>
      </dgm:t>
    </dgm:pt>
    <dgm:pt modelId="{E2C8D043-6D97-4663-8748-8A1EDA2E02D1}" type="parTrans" cxnId="{BC086DAF-2566-4BCB-97C1-C4FA73C0CB5A}">
      <dgm:prSet/>
      <dgm:spPr/>
      <dgm:t>
        <a:bodyPr/>
        <a:lstStyle/>
        <a:p>
          <a:endParaRPr lang="en-GB"/>
        </a:p>
      </dgm:t>
    </dgm:pt>
    <dgm:pt modelId="{E0FB3FB7-D1C5-4304-B73E-537F9E4DE004}" type="sibTrans" cxnId="{BC086DAF-2566-4BCB-97C1-C4FA73C0CB5A}">
      <dgm:prSet/>
      <dgm:spPr/>
      <dgm:t>
        <a:bodyPr/>
        <a:lstStyle/>
        <a:p>
          <a:endParaRPr lang="en-GB"/>
        </a:p>
      </dgm:t>
    </dgm:pt>
    <dgm:pt modelId="{465F0526-269D-4B1E-9DB1-9388BEF716D9}">
      <dgm:prSet/>
      <dgm:spPr/>
      <dgm:t>
        <a:bodyPr/>
        <a:lstStyle/>
        <a:p>
          <a:pPr algn="r" rtl="1">
            <a:buFontTx/>
            <a:buNone/>
          </a:pPr>
          <a:r>
            <a:rPr lang="ar-EG" b="0" noProof="0" dirty="0">
              <a:effectLst/>
              <a:latin typeface="Gill Sans Nova" panose="020B0602020104020203" pitchFamily="34" charset="0"/>
            </a:rPr>
            <a:t>السيد/ ستيف كوت</a:t>
          </a:r>
          <a:endParaRPr lang="en-US" b="0" noProof="0" dirty="0">
            <a:effectLst/>
            <a:latin typeface="Gill Sans Nova" panose="020B0602020104020203" pitchFamily="34" charset="0"/>
          </a:endParaRPr>
        </a:p>
      </dgm:t>
    </dgm:pt>
    <dgm:pt modelId="{9D433E3F-7513-4FDE-9F8A-DFE71F9E57E3}" type="parTrans" cxnId="{37120224-DEB2-4B5B-8906-0C2FA11ED44F}">
      <dgm:prSet/>
      <dgm:spPr/>
      <dgm:t>
        <a:bodyPr/>
        <a:lstStyle/>
        <a:p>
          <a:endParaRPr lang="en-GB"/>
        </a:p>
      </dgm:t>
    </dgm:pt>
    <dgm:pt modelId="{2FE6CAD4-C810-430B-8A14-E9232D913790}" type="sibTrans" cxnId="{37120224-DEB2-4B5B-8906-0C2FA11ED44F}">
      <dgm:prSet/>
      <dgm:spPr/>
      <dgm:t>
        <a:bodyPr/>
        <a:lstStyle/>
        <a:p>
          <a:endParaRPr lang="en-GB"/>
        </a:p>
      </dgm:t>
    </dgm:pt>
    <dgm:pt modelId="{5CB6EF85-66F8-41C1-9605-CCE90DD00E2F}">
      <dgm:prSet/>
      <dgm:spPr/>
      <dgm:t>
        <a:bodyPr/>
        <a:lstStyle/>
        <a:p>
          <a:pPr algn="r" rtl="1">
            <a:buFont typeface="+mj-lt"/>
            <a:buNone/>
          </a:pPr>
          <a:r>
            <a:rPr lang="ar-EG" b="0" noProof="0" dirty="0">
              <a:effectLst/>
              <a:latin typeface="Gill Sans Nova" panose="020B0602020104020203" pitchFamily="34" charset="0"/>
            </a:rPr>
            <a:t>السيد/ دومينيك </a:t>
          </a:r>
          <a:r>
            <a:rPr lang="ar-EG" b="0" noProof="0" dirty="0" err="1">
              <a:effectLst/>
              <a:latin typeface="Gill Sans Nova" panose="020B0602020104020203" pitchFamily="34" charset="0"/>
            </a:rPr>
            <a:t>بيليتيير</a:t>
          </a:r>
          <a:r>
            <a:rPr lang="ar-EG" b="0" noProof="0" dirty="0">
              <a:effectLst/>
              <a:latin typeface="Gill Sans Nova" panose="020B0602020104020203" pitchFamily="34" charset="0"/>
            </a:rPr>
            <a:t> (رئيس اللجنة)</a:t>
          </a:r>
          <a:endParaRPr lang="en-US" b="0" noProof="0" dirty="0">
            <a:effectLst/>
            <a:latin typeface="Gill Sans Nova" panose="020B0602020104020203" pitchFamily="34" charset="0"/>
          </a:endParaRPr>
        </a:p>
      </dgm:t>
    </dgm:pt>
    <dgm:pt modelId="{C5D60A9B-37A7-40EE-9263-A90F1DAB337C}" type="parTrans" cxnId="{D559DEBC-4001-4594-A0A5-75F22F43FB18}">
      <dgm:prSet/>
      <dgm:spPr/>
      <dgm:t>
        <a:bodyPr/>
        <a:lstStyle/>
        <a:p>
          <a:endParaRPr lang="en-GB"/>
        </a:p>
      </dgm:t>
    </dgm:pt>
    <dgm:pt modelId="{0CA3E957-91D6-4780-BB99-C802319B9C85}" type="sibTrans" cxnId="{D559DEBC-4001-4594-A0A5-75F22F43FB18}">
      <dgm:prSet/>
      <dgm:spPr/>
      <dgm:t>
        <a:bodyPr/>
        <a:lstStyle/>
        <a:p>
          <a:endParaRPr lang="en-GB"/>
        </a:p>
      </dgm:t>
    </dgm:pt>
    <dgm:pt modelId="{D9F14864-2C6E-4C1E-B2EB-90D9CC4BF140}">
      <dgm:prSet/>
      <dgm:spPr/>
      <dgm:t>
        <a:bodyPr/>
        <a:lstStyle/>
        <a:p>
          <a:pPr algn="r" rtl="1">
            <a:buFont typeface="+mj-lt"/>
            <a:buNone/>
          </a:pPr>
          <a:r>
            <a:rPr lang="ar-EG" b="0" noProof="0" dirty="0">
              <a:effectLst/>
              <a:latin typeface="Gill Sans Nova" panose="020B0602020104020203" pitchFamily="34" charset="0"/>
            </a:rPr>
            <a:t>السيدة/ </a:t>
          </a:r>
          <a:r>
            <a:rPr lang="ar-EG" b="0" noProof="0" dirty="0" err="1">
              <a:effectLst/>
              <a:latin typeface="Gill Sans Nova" panose="020B0602020104020203" pitchFamily="34" charset="0"/>
            </a:rPr>
            <a:t>فايث</a:t>
          </a:r>
          <a:r>
            <a:rPr lang="ar-EG" b="0" noProof="0" dirty="0">
              <a:effectLst/>
              <a:latin typeface="Gill Sans Nova" panose="020B0602020104020203" pitchFamily="34" charset="0"/>
            </a:rPr>
            <a:t> </a:t>
          </a:r>
          <a:r>
            <a:rPr lang="ar-EG" b="0" noProof="0" dirty="0" err="1">
              <a:effectLst/>
              <a:latin typeface="Gill Sans Nova" panose="020B0602020104020203" pitchFamily="34" charset="0"/>
            </a:rPr>
            <a:t>ندونج</a:t>
          </a:r>
          <a:endParaRPr lang="en-US" b="0" noProof="0" dirty="0">
            <a:effectLst/>
            <a:latin typeface="Gill Sans Nova" panose="020B0602020104020203" pitchFamily="34" charset="0"/>
          </a:endParaRPr>
        </a:p>
      </dgm:t>
    </dgm:pt>
    <dgm:pt modelId="{C8D0F25C-C15E-4B4C-8CEC-7DA4A425CD8B}" type="parTrans" cxnId="{52C85469-C6EB-428C-82B7-199FFE1C96B3}">
      <dgm:prSet/>
      <dgm:spPr/>
      <dgm:t>
        <a:bodyPr/>
        <a:lstStyle/>
        <a:p>
          <a:endParaRPr lang="en-GB"/>
        </a:p>
      </dgm:t>
    </dgm:pt>
    <dgm:pt modelId="{C65328F6-E949-499E-BA0E-D5B688634A95}" type="sibTrans" cxnId="{52C85469-C6EB-428C-82B7-199FFE1C96B3}">
      <dgm:prSet/>
      <dgm:spPr/>
      <dgm:t>
        <a:bodyPr/>
        <a:lstStyle/>
        <a:p>
          <a:endParaRPr lang="en-GB"/>
        </a:p>
      </dgm:t>
    </dgm:pt>
    <dgm:pt modelId="{F6988DEA-E2E4-4EF7-AEDD-2875221B0CEF}">
      <dgm:prSet/>
      <dgm:spPr/>
      <dgm:t>
        <a:bodyPr/>
        <a:lstStyle/>
        <a:p>
          <a:pPr algn="r" rtl="1">
            <a:buFont typeface="+mj-lt"/>
            <a:buNone/>
          </a:pPr>
          <a:r>
            <a:rPr lang="ar-EG" b="0" noProof="0" dirty="0">
              <a:effectLst/>
              <a:latin typeface="Gill Sans Nova" panose="020B0602020104020203" pitchFamily="34" charset="0"/>
            </a:rPr>
            <a:t>السيد/ </a:t>
          </a:r>
          <a:r>
            <a:rPr lang="ar-EG" b="0" noProof="0" dirty="0" err="1">
              <a:effectLst/>
              <a:latin typeface="Gill Sans Nova" panose="020B0602020104020203" pitchFamily="34" charset="0"/>
            </a:rPr>
            <a:t>لاليث</a:t>
          </a:r>
          <a:r>
            <a:rPr lang="ar-EG" b="0" noProof="0" dirty="0">
              <a:effectLst/>
              <a:latin typeface="Gill Sans Nova" panose="020B0602020104020203" pitchFamily="34" charset="0"/>
            </a:rPr>
            <a:t> </a:t>
          </a:r>
          <a:r>
            <a:rPr lang="ar-EG" b="0" noProof="0" dirty="0" err="1">
              <a:effectLst/>
              <a:latin typeface="Gill Sans Nova" panose="020B0602020104020203" pitchFamily="34" charset="0"/>
            </a:rPr>
            <a:t>كوماراسينج</a:t>
          </a:r>
          <a:endParaRPr lang="en-US" b="0" noProof="0" dirty="0">
            <a:effectLst/>
            <a:latin typeface="Gill Sans Nova" panose="020B0602020104020203" pitchFamily="34" charset="0"/>
          </a:endParaRPr>
        </a:p>
      </dgm:t>
    </dgm:pt>
    <dgm:pt modelId="{06A9F6E1-1CFA-4588-8E62-EDEC53549E7F}" type="parTrans" cxnId="{36619D82-F749-4455-B0FC-CD1087BBE256}">
      <dgm:prSet/>
      <dgm:spPr/>
      <dgm:t>
        <a:bodyPr/>
        <a:lstStyle/>
        <a:p>
          <a:endParaRPr lang="en-GB"/>
        </a:p>
      </dgm:t>
    </dgm:pt>
    <dgm:pt modelId="{780E1BF2-F664-438F-80B9-A8D892F1A93D}" type="sibTrans" cxnId="{36619D82-F749-4455-B0FC-CD1087BBE256}">
      <dgm:prSet/>
      <dgm:spPr/>
      <dgm:t>
        <a:bodyPr/>
        <a:lstStyle/>
        <a:p>
          <a:endParaRPr lang="en-GB"/>
        </a:p>
      </dgm:t>
    </dgm:pt>
    <dgm:pt modelId="{E367D5F7-59CE-43F9-A995-CAE3EF73984C}" type="pres">
      <dgm:prSet presAssocID="{B1044594-A2FF-48A2-A629-9745939BE4A6}" presName="Name0" presStyleCnt="0">
        <dgm:presLayoutVars>
          <dgm:dir/>
          <dgm:animLvl val="lvl"/>
          <dgm:resizeHandles val="exact"/>
        </dgm:presLayoutVars>
      </dgm:prSet>
      <dgm:spPr/>
      <dgm:t>
        <a:bodyPr/>
        <a:lstStyle/>
        <a:p>
          <a:endParaRPr lang="en-GB"/>
        </a:p>
      </dgm:t>
    </dgm:pt>
    <dgm:pt modelId="{7420E6EC-1507-40BA-BBEE-DE7EADDFAE6F}" type="pres">
      <dgm:prSet presAssocID="{2D6E8891-3F8B-4538-9410-9A5CC4C542AF}" presName="composite" presStyleCnt="0"/>
      <dgm:spPr/>
    </dgm:pt>
    <dgm:pt modelId="{71E0AFBA-28E8-4D4B-8BA3-6504D51B9EC6}" type="pres">
      <dgm:prSet presAssocID="{2D6E8891-3F8B-4538-9410-9A5CC4C542AF}" presName="parTx" presStyleLbl="alignNode1" presStyleIdx="0" presStyleCnt="2">
        <dgm:presLayoutVars>
          <dgm:chMax val="0"/>
          <dgm:chPref val="0"/>
          <dgm:bulletEnabled val="1"/>
        </dgm:presLayoutVars>
      </dgm:prSet>
      <dgm:spPr/>
      <dgm:t>
        <a:bodyPr/>
        <a:lstStyle/>
        <a:p>
          <a:endParaRPr lang="en-GB"/>
        </a:p>
      </dgm:t>
    </dgm:pt>
    <dgm:pt modelId="{63FA6C92-5900-4B0D-A306-BC003ADD968E}" type="pres">
      <dgm:prSet presAssocID="{2D6E8891-3F8B-4538-9410-9A5CC4C542AF}" presName="desTx" presStyleLbl="alignAccFollowNode1" presStyleIdx="0" presStyleCnt="2">
        <dgm:presLayoutVars>
          <dgm:bulletEnabled val="1"/>
        </dgm:presLayoutVars>
      </dgm:prSet>
      <dgm:spPr/>
      <dgm:t>
        <a:bodyPr/>
        <a:lstStyle/>
        <a:p>
          <a:endParaRPr lang="en-GB"/>
        </a:p>
      </dgm:t>
    </dgm:pt>
    <dgm:pt modelId="{D4845004-B06B-4685-95F4-9F02E0691925}" type="pres">
      <dgm:prSet presAssocID="{785ED490-C4AB-4C3C-A435-60C09A2E6D60}" presName="space" presStyleCnt="0"/>
      <dgm:spPr/>
    </dgm:pt>
    <dgm:pt modelId="{A8E4C6BA-9068-4C8D-A571-F52E51E1273D}" type="pres">
      <dgm:prSet presAssocID="{2B18B397-58ED-49E4-AC12-0D2D8438DCE2}" presName="composite" presStyleCnt="0"/>
      <dgm:spPr/>
    </dgm:pt>
    <dgm:pt modelId="{8FE56C82-E4AC-41CC-8802-9CED08E8C059}" type="pres">
      <dgm:prSet presAssocID="{2B18B397-58ED-49E4-AC12-0D2D8438DCE2}" presName="parTx" presStyleLbl="alignNode1" presStyleIdx="1" presStyleCnt="2">
        <dgm:presLayoutVars>
          <dgm:chMax val="0"/>
          <dgm:chPref val="0"/>
          <dgm:bulletEnabled val="1"/>
        </dgm:presLayoutVars>
      </dgm:prSet>
      <dgm:spPr/>
      <dgm:t>
        <a:bodyPr/>
        <a:lstStyle/>
        <a:p>
          <a:endParaRPr lang="en-GB"/>
        </a:p>
      </dgm:t>
    </dgm:pt>
    <dgm:pt modelId="{E791BAE1-DEA4-4308-BD4C-87E47EA16F59}" type="pres">
      <dgm:prSet presAssocID="{2B18B397-58ED-49E4-AC12-0D2D8438DCE2}" presName="desTx" presStyleLbl="alignAccFollowNode1" presStyleIdx="1" presStyleCnt="2">
        <dgm:presLayoutVars>
          <dgm:bulletEnabled val="1"/>
        </dgm:presLayoutVars>
      </dgm:prSet>
      <dgm:spPr/>
      <dgm:t>
        <a:bodyPr/>
        <a:lstStyle/>
        <a:p>
          <a:endParaRPr lang="en-GB"/>
        </a:p>
      </dgm:t>
    </dgm:pt>
  </dgm:ptLst>
  <dgm:cxnLst>
    <dgm:cxn modelId="{F60FF39F-5C90-4427-9BE5-FB87A54AF6B0}" srcId="{2B18B397-58ED-49E4-AC12-0D2D8438DCE2}" destId="{ED0BFB98-A08F-4DCE-956A-E4E9CAEA7DC3}" srcOrd="3" destOrd="0" parTransId="{C5C18C64-F393-431D-9A77-E57DF03D4B15}" sibTransId="{2EB4F89B-3A54-4F5D-AA20-C96E3E002193}"/>
    <dgm:cxn modelId="{AF59D488-9475-493E-90A0-18DF8D1670D5}" srcId="{2D6E8891-3F8B-4538-9410-9A5CC4C542AF}" destId="{AEDAA95A-2D32-4D91-852C-4170B3E2F313}" srcOrd="5" destOrd="0" parTransId="{7743F8C5-51A7-45F7-A4D7-692E75BD697C}" sibTransId="{C7066902-0DA4-42D0-A412-A860B888D2BB}"/>
    <dgm:cxn modelId="{8CBEEBA5-D6CC-4495-9721-1BEDB86D81AD}" type="presOf" srcId="{2B18B397-58ED-49E4-AC12-0D2D8438DCE2}" destId="{8FE56C82-E4AC-41CC-8802-9CED08E8C059}" srcOrd="0" destOrd="0" presId="urn:microsoft.com/office/officeart/2005/8/layout/hList1"/>
    <dgm:cxn modelId="{39299DBE-B3CC-434B-BE0B-69DECB060359}" type="presOf" srcId="{207C7F38-E263-4E17-A7BB-C918F5978080}" destId="{E791BAE1-DEA4-4308-BD4C-87E47EA16F59}" srcOrd="0" destOrd="1" presId="urn:microsoft.com/office/officeart/2005/8/layout/hList1"/>
    <dgm:cxn modelId="{BD9F2A6C-146F-4264-B75B-62F651B8D4B7}" type="presOf" srcId="{F6988DEA-E2E4-4EF7-AEDD-2875221B0CEF}" destId="{E791BAE1-DEA4-4308-BD4C-87E47EA16F59}" srcOrd="0" destOrd="10" presId="urn:microsoft.com/office/officeart/2005/8/layout/hList1"/>
    <dgm:cxn modelId="{36619D82-F749-4455-B0FC-CD1087BBE256}" srcId="{2B18B397-58ED-49E4-AC12-0D2D8438DCE2}" destId="{F6988DEA-E2E4-4EF7-AEDD-2875221B0CEF}" srcOrd="10" destOrd="0" parTransId="{06A9F6E1-1CFA-4588-8E62-EDEC53549E7F}" sibTransId="{780E1BF2-F664-438F-80B9-A8D892F1A93D}"/>
    <dgm:cxn modelId="{5F7D81DF-C7F6-4E2C-BAF7-BB0E2D6757B1}" srcId="{2D6E8891-3F8B-4538-9410-9A5CC4C542AF}" destId="{63B5982F-6AB7-4D0F-931E-89DA33ECB329}" srcOrd="1" destOrd="0" parTransId="{1889BCB6-BA8C-4FFD-B33A-E1ED52B0E626}" sibTransId="{60B50E59-2460-4C4B-9EEE-B63F53F43097}"/>
    <dgm:cxn modelId="{089E8AF1-9541-4560-8A9D-A23175692DE8}" type="presOf" srcId="{5CB6EF85-66F8-41C1-9605-CCE90DD00E2F}" destId="{E791BAE1-DEA4-4308-BD4C-87E47EA16F59}" srcOrd="0" destOrd="8" presId="urn:microsoft.com/office/officeart/2005/8/layout/hList1"/>
    <dgm:cxn modelId="{A77E7D7F-C723-42FD-959C-3B3F7F727D1F}" srcId="{2D6E8891-3F8B-4538-9410-9A5CC4C542AF}" destId="{60634EBD-2615-4E9F-B129-A7719E22947A}" srcOrd="4" destOrd="0" parTransId="{FADD06BC-B09B-4A55-B069-D0F9542D296D}" sibTransId="{62CAEA24-154C-4438-A22E-8DC1C39A41C8}"/>
    <dgm:cxn modelId="{A35959AD-19E9-4FFD-809A-3EFC6BF355E2}" type="presOf" srcId="{2D6E8891-3F8B-4538-9410-9A5CC4C542AF}" destId="{71E0AFBA-28E8-4D4B-8BA3-6504D51B9EC6}" srcOrd="0" destOrd="0" presId="urn:microsoft.com/office/officeart/2005/8/layout/hList1"/>
    <dgm:cxn modelId="{811888B2-0E88-499F-AE2D-150270C5049A}" type="presOf" srcId="{465F0526-269D-4B1E-9DB1-9388BEF716D9}" destId="{E791BAE1-DEA4-4308-BD4C-87E47EA16F59}" srcOrd="0" destOrd="6" presId="urn:microsoft.com/office/officeart/2005/8/layout/hList1"/>
    <dgm:cxn modelId="{E2EFB61C-8730-4AB7-9C6A-70939CE553EC}" type="presOf" srcId="{60634EBD-2615-4E9F-B129-A7719E22947A}" destId="{63FA6C92-5900-4B0D-A306-BC003ADD968E}" srcOrd="0" destOrd="4" presId="urn:microsoft.com/office/officeart/2005/8/layout/hList1"/>
    <dgm:cxn modelId="{89EFBD86-76B1-475B-8CD8-8443CC0C1865}" type="presOf" srcId="{C05C2098-80E0-4712-8CFB-ACF24E4705A7}" destId="{E791BAE1-DEA4-4308-BD4C-87E47EA16F59}" srcOrd="0" destOrd="5" presId="urn:microsoft.com/office/officeart/2005/8/layout/hList1"/>
    <dgm:cxn modelId="{AC0F0DA8-881B-451A-9FDE-B2F332663256}" type="presOf" srcId="{12F8D2C6-887D-480F-971C-2DC3A593F22A}" destId="{63FA6C92-5900-4B0D-A306-BC003ADD968E}" srcOrd="0" destOrd="6" presId="urn:microsoft.com/office/officeart/2005/8/layout/hList1"/>
    <dgm:cxn modelId="{BC086DAF-2566-4BCB-97C1-C4FA73C0CB5A}" srcId="{2B18B397-58ED-49E4-AC12-0D2D8438DCE2}" destId="{C05C2098-80E0-4712-8CFB-ACF24E4705A7}" srcOrd="5" destOrd="0" parTransId="{E2C8D043-6D97-4663-8748-8A1EDA2E02D1}" sibTransId="{E0FB3FB7-D1C5-4304-B73E-537F9E4DE004}"/>
    <dgm:cxn modelId="{0D52725B-A5DE-4470-A7A5-CF49C6D26501}" type="presOf" srcId="{3E739A1C-FF60-4247-A970-73F7B2610A1E}" destId="{E791BAE1-DEA4-4308-BD4C-87E47EA16F59}" srcOrd="0" destOrd="2" presId="urn:microsoft.com/office/officeart/2005/8/layout/hList1"/>
    <dgm:cxn modelId="{37120224-DEB2-4B5B-8906-0C2FA11ED44F}" srcId="{2B18B397-58ED-49E4-AC12-0D2D8438DCE2}" destId="{465F0526-269D-4B1E-9DB1-9388BEF716D9}" srcOrd="6" destOrd="0" parTransId="{9D433E3F-7513-4FDE-9F8A-DFE71F9E57E3}" sibTransId="{2FE6CAD4-C810-430B-8A14-E9232D913790}"/>
    <dgm:cxn modelId="{5907CA4D-4C8A-4793-BC10-04187C0E5DB3}" srcId="{2B18B397-58ED-49E4-AC12-0D2D8438DCE2}" destId="{469ABC01-52D1-4301-B565-30187E9AC76C}" srcOrd="0" destOrd="0" parTransId="{EC2B16BB-50B7-4D39-B653-525750CFA6A4}" sibTransId="{9128ECC0-3531-4AFC-A23F-DB9A8ED5C1FD}"/>
    <dgm:cxn modelId="{CFE4E781-61D4-4FD4-8347-502B3706AD8E}" type="presOf" srcId="{110E8CD4-B81B-4CB6-93C8-202B38113F4B}" destId="{63FA6C92-5900-4B0D-A306-BC003ADD968E}" srcOrd="0" destOrd="3" presId="urn:microsoft.com/office/officeart/2005/8/layout/hList1"/>
    <dgm:cxn modelId="{B78A8073-60E6-4853-8384-E15C1B6CFE7B}" srcId="{2B18B397-58ED-49E4-AC12-0D2D8438DCE2}" destId="{207C7F38-E263-4E17-A7BB-C918F5978080}" srcOrd="1" destOrd="0" parTransId="{E6D24E9D-D2CB-4F1F-BAC6-BA11FCA72602}" sibTransId="{4110986D-F9F1-4B4F-9349-D40143947C19}"/>
    <dgm:cxn modelId="{E07A9A4C-ABA6-4ADD-96D6-F2C05BC14247}" type="presOf" srcId="{63B5982F-6AB7-4D0F-931E-89DA33ECB329}" destId="{63FA6C92-5900-4B0D-A306-BC003ADD968E}" srcOrd="0" destOrd="1" presId="urn:microsoft.com/office/officeart/2005/8/layout/hList1"/>
    <dgm:cxn modelId="{D34C7974-9E5A-465C-979D-D11B66000C77}" type="presOf" srcId="{469ABC01-52D1-4301-B565-30187E9AC76C}" destId="{E791BAE1-DEA4-4308-BD4C-87E47EA16F59}" srcOrd="0" destOrd="0" presId="urn:microsoft.com/office/officeart/2005/8/layout/hList1"/>
    <dgm:cxn modelId="{8C975D1E-34D2-4AF8-9555-A7D838C2ED4D}" type="presOf" srcId="{577D3F86-D6B0-4884-928D-B04C92FD5F7B}" destId="{E791BAE1-DEA4-4308-BD4C-87E47EA16F59}" srcOrd="0" destOrd="7" presId="urn:microsoft.com/office/officeart/2005/8/layout/hList1"/>
    <dgm:cxn modelId="{DA90BD8A-1995-4A01-BAF5-BD475593B686}" srcId="{2D6E8891-3F8B-4538-9410-9A5CC4C542AF}" destId="{3145F1BE-7AEA-4657-9151-11C3749DDBFF}" srcOrd="2" destOrd="0" parTransId="{03036AB3-BD8D-4760-97E1-7397A5965444}" sibTransId="{D5BB82AB-4052-4151-B543-AD59DE8E84E4}"/>
    <dgm:cxn modelId="{D3EAF6A9-3E99-4E5B-A962-1D461FCAFC1F}" type="presOf" srcId="{ED0BFB98-A08F-4DCE-956A-E4E9CAEA7DC3}" destId="{E791BAE1-DEA4-4308-BD4C-87E47EA16F59}" srcOrd="0" destOrd="3" presId="urn:microsoft.com/office/officeart/2005/8/layout/hList1"/>
    <dgm:cxn modelId="{7416391D-9FDF-4657-9416-D987725987CC}" srcId="{B1044594-A2FF-48A2-A629-9745939BE4A6}" destId="{2D6E8891-3F8B-4538-9410-9A5CC4C542AF}" srcOrd="0" destOrd="0" parTransId="{CAE2D4EA-5F18-4CEB-AE24-33871A1A2067}" sibTransId="{785ED490-C4AB-4C3C-A435-60C09A2E6D60}"/>
    <dgm:cxn modelId="{C9448975-0543-4118-849E-ACDCCFF8CF28}" srcId="{2D6E8891-3F8B-4538-9410-9A5CC4C542AF}" destId="{3A8B3203-7220-471A-8B7B-80E18DDF17FE}" srcOrd="0" destOrd="0" parTransId="{F699B6CA-79BD-4528-A5CF-5C2CCFB058CB}" sibTransId="{ACBBE336-4869-4677-9E11-2885C8D0D5A2}"/>
    <dgm:cxn modelId="{50780867-CB32-48C3-8416-905B7E463589}" type="presOf" srcId="{3145F1BE-7AEA-4657-9151-11C3749DDBFF}" destId="{63FA6C92-5900-4B0D-A306-BC003ADD968E}" srcOrd="0" destOrd="2" presId="urn:microsoft.com/office/officeart/2005/8/layout/hList1"/>
    <dgm:cxn modelId="{D69AEEE7-4828-4408-BF9C-CB354ADB8E32}" type="presOf" srcId="{B1044594-A2FF-48A2-A629-9745939BE4A6}" destId="{E367D5F7-59CE-43F9-A995-CAE3EF73984C}" srcOrd="0" destOrd="0" presId="urn:microsoft.com/office/officeart/2005/8/layout/hList1"/>
    <dgm:cxn modelId="{B84B8D88-E454-4328-AA1D-3DFC91324387}" srcId="{2D6E8891-3F8B-4538-9410-9A5CC4C542AF}" destId="{110E8CD4-B81B-4CB6-93C8-202B38113F4B}" srcOrd="3" destOrd="0" parTransId="{62E428EC-BDE1-48D7-A9C8-75D13DA4CBD8}" sibTransId="{41CDB50E-D067-4C64-BB19-BD8BBE24320D}"/>
    <dgm:cxn modelId="{52C85469-C6EB-428C-82B7-199FFE1C96B3}" srcId="{2B18B397-58ED-49E4-AC12-0D2D8438DCE2}" destId="{D9F14864-2C6E-4C1E-B2EB-90D9CC4BF140}" srcOrd="9" destOrd="0" parTransId="{C8D0F25C-C15E-4B4C-8CEC-7DA4A425CD8B}" sibTransId="{C65328F6-E949-499E-BA0E-D5B688634A95}"/>
    <dgm:cxn modelId="{C98DFB73-7307-44FE-9F70-7B9A73CCD6F7}" type="presOf" srcId="{3A8B3203-7220-471A-8B7B-80E18DDF17FE}" destId="{63FA6C92-5900-4B0D-A306-BC003ADD968E}" srcOrd="0" destOrd="0" presId="urn:microsoft.com/office/officeart/2005/8/layout/hList1"/>
    <dgm:cxn modelId="{24941FEF-003A-487A-838D-EF7F12CC0D38}" srcId="{2D6E8891-3F8B-4538-9410-9A5CC4C542AF}" destId="{12F8D2C6-887D-480F-971C-2DC3A593F22A}" srcOrd="6" destOrd="0" parTransId="{F1C72F7F-BCDB-4DEE-8952-3E0A3AB9805E}" sibTransId="{702E00A5-BB49-4633-BAB2-FAB8476ABF09}"/>
    <dgm:cxn modelId="{2D53A102-21F1-4C16-8194-683C5BD560C3}" type="presOf" srcId="{AEDAA95A-2D32-4D91-852C-4170B3E2F313}" destId="{63FA6C92-5900-4B0D-A306-BC003ADD968E}" srcOrd="0" destOrd="5" presId="urn:microsoft.com/office/officeart/2005/8/layout/hList1"/>
    <dgm:cxn modelId="{D559DEBC-4001-4594-A0A5-75F22F43FB18}" srcId="{2B18B397-58ED-49E4-AC12-0D2D8438DCE2}" destId="{5CB6EF85-66F8-41C1-9605-CCE90DD00E2F}" srcOrd="8" destOrd="0" parTransId="{C5D60A9B-37A7-40EE-9263-A90F1DAB337C}" sibTransId="{0CA3E957-91D6-4780-BB99-C802319B9C85}"/>
    <dgm:cxn modelId="{CD954ECD-7A47-477A-92D6-2A6C8482EA59}" srcId="{B1044594-A2FF-48A2-A629-9745939BE4A6}" destId="{2B18B397-58ED-49E4-AC12-0D2D8438DCE2}" srcOrd="1" destOrd="0" parTransId="{DB8F9AED-D093-44C3-8FB7-A04B0D9D332D}" sibTransId="{E8734DD5-A9A3-448F-990F-714476379D24}"/>
    <dgm:cxn modelId="{7005F348-27AC-4F2B-84E9-C3FF4534A5B4}" type="presOf" srcId="{D9F14864-2C6E-4C1E-B2EB-90D9CC4BF140}" destId="{E791BAE1-DEA4-4308-BD4C-87E47EA16F59}" srcOrd="0" destOrd="9" presId="urn:microsoft.com/office/officeart/2005/8/layout/hList1"/>
    <dgm:cxn modelId="{6E29FB5C-79A6-4EEC-9E9D-989FAFEB5A54}" srcId="{2B18B397-58ED-49E4-AC12-0D2D8438DCE2}" destId="{A2D607A7-456E-44C8-B8D0-18D9F7A63A2E}" srcOrd="4" destOrd="0" parTransId="{34267335-DAF5-438E-8B1E-021BCEAA4612}" sibTransId="{B0F18257-FEEF-4E91-800B-3F473DD313C4}"/>
    <dgm:cxn modelId="{5ED42270-EAFE-429C-9AD6-0CC70B9B397B}" srcId="{2B18B397-58ED-49E4-AC12-0D2D8438DCE2}" destId="{577D3F86-D6B0-4884-928D-B04C92FD5F7B}" srcOrd="7" destOrd="0" parTransId="{4DABE2D3-8832-456C-9183-E87F9639D007}" sibTransId="{61F29032-4195-4544-829F-1BAA991D266B}"/>
    <dgm:cxn modelId="{A762C505-8614-4F35-ACE2-0FB2F2FA1D10}" type="presOf" srcId="{A2D607A7-456E-44C8-B8D0-18D9F7A63A2E}" destId="{E791BAE1-DEA4-4308-BD4C-87E47EA16F59}" srcOrd="0" destOrd="4" presId="urn:microsoft.com/office/officeart/2005/8/layout/hList1"/>
    <dgm:cxn modelId="{AB646D48-F8EC-4722-8954-9F9014AEDF7A}" srcId="{2B18B397-58ED-49E4-AC12-0D2D8438DCE2}" destId="{3E739A1C-FF60-4247-A970-73F7B2610A1E}" srcOrd="2" destOrd="0" parTransId="{4F3A9EAA-2C13-4440-AC6C-51019AF89940}" sibTransId="{635B2FED-2556-4079-868E-F041C2ACF900}"/>
    <dgm:cxn modelId="{A0240CE5-0237-4792-B393-D04A04C79B86}" type="presParOf" srcId="{E367D5F7-59CE-43F9-A995-CAE3EF73984C}" destId="{7420E6EC-1507-40BA-BBEE-DE7EADDFAE6F}" srcOrd="0" destOrd="0" presId="urn:microsoft.com/office/officeart/2005/8/layout/hList1"/>
    <dgm:cxn modelId="{7BC73B64-2A2B-48CA-B56B-A3D138D30CF0}" type="presParOf" srcId="{7420E6EC-1507-40BA-BBEE-DE7EADDFAE6F}" destId="{71E0AFBA-28E8-4D4B-8BA3-6504D51B9EC6}" srcOrd="0" destOrd="0" presId="urn:microsoft.com/office/officeart/2005/8/layout/hList1"/>
    <dgm:cxn modelId="{04389854-E68F-4459-9005-BD4EF8F2D20D}" type="presParOf" srcId="{7420E6EC-1507-40BA-BBEE-DE7EADDFAE6F}" destId="{63FA6C92-5900-4B0D-A306-BC003ADD968E}" srcOrd="1" destOrd="0" presId="urn:microsoft.com/office/officeart/2005/8/layout/hList1"/>
    <dgm:cxn modelId="{F9E01907-D69A-4C89-B050-4F14096F0D43}" type="presParOf" srcId="{E367D5F7-59CE-43F9-A995-CAE3EF73984C}" destId="{D4845004-B06B-4685-95F4-9F02E0691925}" srcOrd="1" destOrd="0" presId="urn:microsoft.com/office/officeart/2005/8/layout/hList1"/>
    <dgm:cxn modelId="{4E789FA9-9767-4FFB-9304-946951582BFA}" type="presParOf" srcId="{E367D5F7-59CE-43F9-A995-CAE3EF73984C}" destId="{A8E4C6BA-9068-4C8D-A571-F52E51E1273D}" srcOrd="2" destOrd="0" presId="urn:microsoft.com/office/officeart/2005/8/layout/hList1"/>
    <dgm:cxn modelId="{58358D77-3735-4901-BCC0-1B7A81BE4895}" type="presParOf" srcId="{A8E4C6BA-9068-4C8D-A571-F52E51E1273D}" destId="{8FE56C82-E4AC-41CC-8802-9CED08E8C059}" srcOrd="0" destOrd="0" presId="urn:microsoft.com/office/officeart/2005/8/layout/hList1"/>
    <dgm:cxn modelId="{11B12257-2082-410C-B7D1-225FCC1D44F1}" type="presParOf" srcId="{A8E4C6BA-9068-4C8D-A571-F52E51E1273D}" destId="{E791BAE1-DEA4-4308-BD4C-87E47EA16F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593D91-76AC-489A-8DD7-4E25B7BB43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0767D9A-6592-490D-8AFE-DE1D6DC231B4}">
      <dgm:prSet/>
      <dgm:spPr/>
      <dgm:t>
        <a:bodyPr/>
        <a:lstStyle/>
        <a:p>
          <a:r>
            <a:rPr lang="ar-EG" b="1" i="0" dirty="0">
              <a:effectLst>
                <a:outerShdw blurRad="38100" dist="38100" dir="2700000" algn="tl">
                  <a:srgbClr val="000000">
                    <a:alpha val="43137"/>
                  </a:srgbClr>
                </a:outerShdw>
              </a:effectLst>
            </a:rPr>
            <a:t>نماذج التقديم عبر الانترنت</a:t>
          </a:r>
          <a:endParaRPr lang="en-US" dirty="0">
            <a:effectLst>
              <a:outerShdw blurRad="38100" dist="38100" dir="2700000" algn="tl">
                <a:srgbClr val="000000">
                  <a:alpha val="43137"/>
                </a:srgbClr>
              </a:outerShdw>
            </a:effectLst>
          </a:endParaRPr>
        </a:p>
      </dgm:t>
    </dgm:pt>
    <dgm:pt modelId="{7DF2B2E2-BAB6-44DC-B961-29523F426303}" type="parTrans" cxnId="{0FCD66E8-E283-4A07-9DD5-6333EBE7B848}">
      <dgm:prSet/>
      <dgm:spPr/>
      <dgm:t>
        <a:bodyPr/>
        <a:lstStyle/>
        <a:p>
          <a:endParaRPr lang="en-US"/>
        </a:p>
      </dgm:t>
    </dgm:pt>
    <dgm:pt modelId="{5BC26929-6069-42F3-AC77-52CF3EC56121}" type="sibTrans" cxnId="{0FCD66E8-E283-4A07-9DD5-6333EBE7B848}">
      <dgm:prSet/>
      <dgm:spPr/>
      <dgm:t>
        <a:bodyPr/>
        <a:lstStyle/>
        <a:p>
          <a:endParaRPr lang="en-US"/>
        </a:p>
      </dgm:t>
    </dgm:pt>
    <dgm:pt modelId="{92E86200-4A81-4C4E-BB0E-70E09CD7A1F8}">
      <dgm:prSet/>
      <dgm:spPr/>
      <dgm:t>
        <a:bodyPr/>
        <a:lstStyle/>
        <a:p>
          <a:r>
            <a:rPr lang="en-US" dirty="0">
              <a:hlinkClick xmlns:r="http://schemas.openxmlformats.org/officeDocument/2006/relationships" r:id="rId1"/>
            </a:rPr>
            <a:t>Submission form for topics for Standards and Implementation</a:t>
          </a:r>
          <a:endParaRPr lang="en-US" dirty="0"/>
        </a:p>
      </dgm:t>
    </dgm:pt>
    <dgm:pt modelId="{53DC8BD0-6C72-43AB-9214-53D43878EA0A}" type="parTrans" cxnId="{94ED4E44-3590-4172-AF95-EBF5FB070189}">
      <dgm:prSet/>
      <dgm:spPr/>
      <dgm:t>
        <a:bodyPr/>
        <a:lstStyle/>
        <a:p>
          <a:endParaRPr lang="en-US"/>
        </a:p>
      </dgm:t>
    </dgm:pt>
    <dgm:pt modelId="{33A3A6AC-4318-41AF-BE00-2801E26E7E27}" type="sibTrans" cxnId="{94ED4E44-3590-4172-AF95-EBF5FB070189}">
      <dgm:prSet/>
      <dgm:spPr/>
      <dgm:t>
        <a:bodyPr/>
        <a:lstStyle/>
        <a:p>
          <a:endParaRPr lang="en-US"/>
        </a:p>
      </dgm:t>
    </dgm:pt>
    <dgm:pt modelId="{1A301AE8-73B9-4DEA-8787-32750B371D2E}">
      <dgm:prSet/>
      <dgm:spPr/>
      <dgm:t>
        <a:bodyPr/>
        <a:lstStyle/>
        <a:p>
          <a:r>
            <a:rPr lang="en-US" dirty="0">
              <a:hlinkClick xmlns:r="http://schemas.openxmlformats.org/officeDocument/2006/relationships" r:id="rId2"/>
            </a:rPr>
            <a:t>Draft specification form for proposed standards</a:t>
          </a:r>
          <a:endParaRPr lang="en-US" dirty="0"/>
        </a:p>
      </dgm:t>
    </dgm:pt>
    <dgm:pt modelId="{E7EA751F-8BCA-4F9A-9D05-4A4030DF8219}" type="parTrans" cxnId="{E405584E-AD52-4213-A1EF-32110413E72A}">
      <dgm:prSet/>
      <dgm:spPr/>
      <dgm:t>
        <a:bodyPr/>
        <a:lstStyle/>
        <a:p>
          <a:endParaRPr lang="en-US"/>
        </a:p>
      </dgm:t>
    </dgm:pt>
    <dgm:pt modelId="{156C8169-F022-426A-9E2F-799ED2813D27}" type="sibTrans" cxnId="{E405584E-AD52-4213-A1EF-32110413E72A}">
      <dgm:prSet/>
      <dgm:spPr/>
      <dgm:t>
        <a:bodyPr/>
        <a:lstStyle/>
        <a:p>
          <a:endParaRPr lang="en-US"/>
        </a:p>
      </dgm:t>
    </dgm:pt>
    <dgm:pt modelId="{2FD0CD08-60C5-4137-8838-EE33EAFF0F66}">
      <dgm:prSet/>
      <dgm:spPr/>
      <dgm:t>
        <a:bodyPr/>
        <a:lstStyle/>
        <a:p>
          <a:r>
            <a:rPr lang="en-US" dirty="0">
              <a:hlinkClick xmlns:r="http://schemas.openxmlformats.org/officeDocument/2006/relationships" r:id="rId3"/>
            </a:rPr>
            <a:t>Draft specification form for proposed IPPC guides and training materials</a:t>
          </a:r>
          <a:endParaRPr lang="en-US" dirty="0"/>
        </a:p>
      </dgm:t>
    </dgm:pt>
    <dgm:pt modelId="{2AC04D0C-8B84-465C-BA72-E08ECAF7CDEF}" type="parTrans" cxnId="{CB3FC62C-C872-452B-8C28-0FC7DFB1EC20}">
      <dgm:prSet/>
      <dgm:spPr/>
      <dgm:t>
        <a:bodyPr/>
        <a:lstStyle/>
        <a:p>
          <a:endParaRPr lang="en-US"/>
        </a:p>
      </dgm:t>
    </dgm:pt>
    <dgm:pt modelId="{3F557802-73E4-464B-9A00-B497A219E5AC}" type="sibTrans" cxnId="{CB3FC62C-C872-452B-8C28-0FC7DFB1EC20}">
      <dgm:prSet/>
      <dgm:spPr/>
      <dgm:t>
        <a:bodyPr/>
        <a:lstStyle/>
        <a:p>
          <a:endParaRPr lang="en-US"/>
        </a:p>
      </dgm:t>
    </dgm:pt>
    <dgm:pt modelId="{E08B3905-2C98-46B5-97FE-11526A904E15}">
      <dgm:prSet/>
      <dgm:spPr/>
      <dgm:t>
        <a:bodyPr/>
        <a:lstStyle/>
        <a:p>
          <a:r>
            <a:rPr lang="en-US" dirty="0">
              <a:hlinkClick xmlns:r="http://schemas.openxmlformats.org/officeDocument/2006/relationships" r:id="rId4"/>
            </a:rPr>
            <a:t>Submission form for DPs for Regulated Pests (Annexes to ISPM 27)</a:t>
          </a:r>
          <a:endParaRPr lang="en-US" dirty="0"/>
        </a:p>
      </dgm:t>
    </dgm:pt>
    <dgm:pt modelId="{291DCE15-CD7F-43C9-8604-7FD260A53DD7}" type="parTrans" cxnId="{69485DD1-DA41-4E25-A807-C090005159CC}">
      <dgm:prSet/>
      <dgm:spPr/>
      <dgm:t>
        <a:bodyPr/>
        <a:lstStyle/>
        <a:p>
          <a:endParaRPr lang="en-US"/>
        </a:p>
      </dgm:t>
    </dgm:pt>
    <dgm:pt modelId="{4667A5E1-B30A-48C9-BE51-5E2CD1C592DD}" type="sibTrans" cxnId="{69485DD1-DA41-4E25-A807-C090005159CC}">
      <dgm:prSet/>
      <dgm:spPr/>
      <dgm:t>
        <a:bodyPr/>
        <a:lstStyle/>
        <a:p>
          <a:endParaRPr lang="en-US"/>
        </a:p>
      </dgm:t>
    </dgm:pt>
    <dgm:pt modelId="{D86E2096-CA3C-46A6-B96C-780E71516472}" type="pres">
      <dgm:prSet presAssocID="{32593D91-76AC-489A-8DD7-4E25B7BB43B8}" presName="linear" presStyleCnt="0">
        <dgm:presLayoutVars>
          <dgm:dir/>
          <dgm:animLvl val="lvl"/>
          <dgm:resizeHandles val="exact"/>
        </dgm:presLayoutVars>
      </dgm:prSet>
      <dgm:spPr/>
      <dgm:t>
        <a:bodyPr/>
        <a:lstStyle/>
        <a:p>
          <a:endParaRPr lang="en-GB"/>
        </a:p>
      </dgm:t>
    </dgm:pt>
    <dgm:pt modelId="{30E00186-FD74-4DBD-9A62-5CA0D22EB9B6}" type="pres">
      <dgm:prSet presAssocID="{30767D9A-6592-490D-8AFE-DE1D6DC231B4}" presName="parentLin" presStyleCnt="0"/>
      <dgm:spPr/>
    </dgm:pt>
    <dgm:pt modelId="{FE9D59A6-33A0-4DD2-9065-D77BC1966D8E}" type="pres">
      <dgm:prSet presAssocID="{30767D9A-6592-490D-8AFE-DE1D6DC231B4}" presName="parentLeftMargin" presStyleLbl="node1" presStyleIdx="0" presStyleCnt="1"/>
      <dgm:spPr/>
      <dgm:t>
        <a:bodyPr/>
        <a:lstStyle/>
        <a:p>
          <a:endParaRPr lang="en-GB"/>
        </a:p>
      </dgm:t>
    </dgm:pt>
    <dgm:pt modelId="{D59F15D9-7683-429E-84A8-0793FDE6D5E2}" type="pres">
      <dgm:prSet presAssocID="{30767D9A-6592-490D-8AFE-DE1D6DC231B4}" presName="parentText" presStyleLbl="node1" presStyleIdx="0" presStyleCnt="1">
        <dgm:presLayoutVars>
          <dgm:chMax val="0"/>
          <dgm:bulletEnabled val="1"/>
        </dgm:presLayoutVars>
      </dgm:prSet>
      <dgm:spPr/>
      <dgm:t>
        <a:bodyPr/>
        <a:lstStyle/>
        <a:p>
          <a:endParaRPr lang="en-GB"/>
        </a:p>
      </dgm:t>
    </dgm:pt>
    <dgm:pt modelId="{0F22617F-2466-4F41-894C-E81388657128}" type="pres">
      <dgm:prSet presAssocID="{30767D9A-6592-490D-8AFE-DE1D6DC231B4}" presName="negativeSpace" presStyleCnt="0"/>
      <dgm:spPr/>
    </dgm:pt>
    <dgm:pt modelId="{9B9F7BA5-E78A-437B-A4EA-F295D04FB534}" type="pres">
      <dgm:prSet presAssocID="{30767D9A-6592-490D-8AFE-DE1D6DC231B4}" presName="childText" presStyleLbl="conFgAcc1" presStyleIdx="0" presStyleCnt="1">
        <dgm:presLayoutVars>
          <dgm:bulletEnabled val="1"/>
        </dgm:presLayoutVars>
      </dgm:prSet>
      <dgm:spPr/>
      <dgm:t>
        <a:bodyPr/>
        <a:lstStyle/>
        <a:p>
          <a:endParaRPr lang="en-GB"/>
        </a:p>
      </dgm:t>
    </dgm:pt>
  </dgm:ptLst>
  <dgm:cxnLst>
    <dgm:cxn modelId="{8ADE7F7F-5B45-4F5F-BDA2-07BE83E499DE}" type="presOf" srcId="{30767D9A-6592-490D-8AFE-DE1D6DC231B4}" destId="{D59F15D9-7683-429E-84A8-0793FDE6D5E2}" srcOrd="1" destOrd="0" presId="urn:microsoft.com/office/officeart/2005/8/layout/list1"/>
    <dgm:cxn modelId="{E405584E-AD52-4213-A1EF-32110413E72A}" srcId="{30767D9A-6592-490D-8AFE-DE1D6DC231B4}" destId="{1A301AE8-73B9-4DEA-8787-32750B371D2E}" srcOrd="1" destOrd="0" parTransId="{E7EA751F-8BCA-4F9A-9D05-4A4030DF8219}" sibTransId="{156C8169-F022-426A-9E2F-799ED2813D27}"/>
    <dgm:cxn modelId="{AA5DEB44-9EA0-4488-A400-3E7A7F598A27}" type="presOf" srcId="{30767D9A-6592-490D-8AFE-DE1D6DC231B4}" destId="{FE9D59A6-33A0-4DD2-9065-D77BC1966D8E}" srcOrd="0" destOrd="0" presId="urn:microsoft.com/office/officeart/2005/8/layout/list1"/>
    <dgm:cxn modelId="{94ED4E44-3590-4172-AF95-EBF5FB070189}" srcId="{30767D9A-6592-490D-8AFE-DE1D6DC231B4}" destId="{92E86200-4A81-4C4E-BB0E-70E09CD7A1F8}" srcOrd="0" destOrd="0" parTransId="{53DC8BD0-6C72-43AB-9214-53D43878EA0A}" sibTransId="{33A3A6AC-4318-41AF-BE00-2801E26E7E27}"/>
    <dgm:cxn modelId="{A4FDB769-D291-400D-AD2A-A0979D7C0542}" type="presOf" srcId="{2FD0CD08-60C5-4137-8838-EE33EAFF0F66}" destId="{9B9F7BA5-E78A-437B-A4EA-F295D04FB534}" srcOrd="0" destOrd="2" presId="urn:microsoft.com/office/officeart/2005/8/layout/list1"/>
    <dgm:cxn modelId="{0FCD66E8-E283-4A07-9DD5-6333EBE7B848}" srcId="{32593D91-76AC-489A-8DD7-4E25B7BB43B8}" destId="{30767D9A-6592-490D-8AFE-DE1D6DC231B4}" srcOrd="0" destOrd="0" parTransId="{7DF2B2E2-BAB6-44DC-B961-29523F426303}" sibTransId="{5BC26929-6069-42F3-AC77-52CF3EC56121}"/>
    <dgm:cxn modelId="{25A13D8A-3FF2-448F-83FF-3F88232C6D26}" type="presOf" srcId="{32593D91-76AC-489A-8DD7-4E25B7BB43B8}" destId="{D86E2096-CA3C-46A6-B96C-780E71516472}" srcOrd="0" destOrd="0" presId="urn:microsoft.com/office/officeart/2005/8/layout/list1"/>
    <dgm:cxn modelId="{69485DD1-DA41-4E25-A807-C090005159CC}" srcId="{30767D9A-6592-490D-8AFE-DE1D6DC231B4}" destId="{E08B3905-2C98-46B5-97FE-11526A904E15}" srcOrd="3" destOrd="0" parTransId="{291DCE15-CD7F-43C9-8604-7FD260A53DD7}" sibTransId="{4667A5E1-B30A-48C9-BE51-5E2CD1C592DD}"/>
    <dgm:cxn modelId="{F618175F-3C6C-45D0-A3E1-E2FCA00B9160}" type="presOf" srcId="{92E86200-4A81-4C4E-BB0E-70E09CD7A1F8}" destId="{9B9F7BA5-E78A-437B-A4EA-F295D04FB534}" srcOrd="0" destOrd="0" presId="urn:microsoft.com/office/officeart/2005/8/layout/list1"/>
    <dgm:cxn modelId="{CB3FC62C-C872-452B-8C28-0FC7DFB1EC20}" srcId="{30767D9A-6592-490D-8AFE-DE1D6DC231B4}" destId="{2FD0CD08-60C5-4137-8838-EE33EAFF0F66}" srcOrd="2" destOrd="0" parTransId="{2AC04D0C-8B84-465C-BA72-E08ECAF7CDEF}" sibTransId="{3F557802-73E4-464B-9A00-B497A219E5AC}"/>
    <dgm:cxn modelId="{E47FE378-7094-40D8-8FA2-9BBC5DD50EC5}" type="presOf" srcId="{E08B3905-2C98-46B5-97FE-11526A904E15}" destId="{9B9F7BA5-E78A-437B-A4EA-F295D04FB534}" srcOrd="0" destOrd="3" presId="urn:microsoft.com/office/officeart/2005/8/layout/list1"/>
    <dgm:cxn modelId="{CF9B2CB3-95C0-4A7E-8ADB-729FB6F7C3E8}" type="presOf" srcId="{1A301AE8-73B9-4DEA-8787-32750B371D2E}" destId="{9B9F7BA5-E78A-437B-A4EA-F295D04FB534}" srcOrd="0" destOrd="1" presId="urn:microsoft.com/office/officeart/2005/8/layout/list1"/>
    <dgm:cxn modelId="{B2051A44-447A-4698-BCBF-A3DD5304823C}" type="presParOf" srcId="{D86E2096-CA3C-46A6-B96C-780E71516472}" destId="{30E00186-FD74-4DBD-9A62-5CA0D22EB9B6}" srcOrd="0" destOrd="0" presId="urn:microsoft.com/office/officeart/2005/8/layout/list1"/>
    <dgm:cxn modelId="{F386351F-775C-41F0-9A8B-F7475B84E3D4}" type="presParOf" srcId="{30E00186-FD74-4DBD-9A62-5CA0D22EB9B6}" destId="{FE9D59A6-33A0-4DD2-9065-D77BC1966D8E}" srcOrd="0" destOrd="0" presId="urn:microsoft.com/office/officeart/2005/8/layout/list1"/>
    <dgm:cxn modelId="{5FDD2DB8-B9A5-48B6-9AB4-A6C053DDFB75}" type="presParOf" srcId="{30E00186-FD74-4DBD-9A62-5CA0D22EB9B6}" destId="{D59F15D9-7683-429E-84A8-0793FDE6D5E2}" srcOrd="1" destOrd="0" presId="urn:microsoft.com/office/officeart/2005/8/layout/list1"/>
    <dgm:cxn modelId="{05673BF7-1DA5-480E-B0DD-27D0BF1B2CCA}" type="presParOf" srcId="{D86E2096-CA3C-46A6-B96C-780E71516472}" destId="{0F22617F-2466-4F41-894C-E81388657128}" srcOrd="1" destOrd="0" presId="urn:microsoft.com/office/officeart/2005/8/layout/list1"/>
    <dgm:cxn modelId="{AD94925F-7A88-4C2B-9990-49AD27201F66}" type="presParOf" srcId="{D86E2096-CA3C-46A6-B96C-780E71516472}" destId="{9B9F7BA5-E78A-437B-A4EA-F295D04FB53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593D91-76AC-489A-8DD7-4E25B7BB43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0767D9A-6592-490D-8AFE-DE1D6DC231B4}">
      <dgm:prSet/>
      <dgm:spPr/>
      <dgm:t>
        <a:bodyPr/>
        <a:lstStyle/>
        <a:p>
          <a:pPr algn="ctr" rtl="1"/>
          <a:r>
            <a:rPr lang="ar-EG" b="1" i="0" dirty="0">
              <a:effectLst>
                <a:outerShdw blurRad="38100" dist="38100" dir="2700000" algn="tl">
                  <a:srgbClr val="000000">
                    <a:alpha val="43137"/>
                  </a:srgbClr>
                </a:outerShdw>
              </a:effectLst>
            </a:rPr>
            <a:t>البوابة الدولية للصحة النباتية ومواقع منظمة الفاو</a:t>
          </a:r>
          <a:endParaRPr lang="en-US" dirty="0">
            <a:effectLst>
              <a:outerShdw blurRad="38100" dist="38100" dir="2700000" algn="tl">
                <a:srgbClr val="000000">
                  <a:alpha val="43137"/>
                </a:srgbClr>
              </a:outerShdw>
            </a:effectLst>
          </a:endParaRPr>
        </a:p>
      </dgm:t>
    </dgm:pt>
    <dgm:pt modelId="{7DF2B2E2-BAB6-44DC-B961-29523F426303}" type="parTrans" cxnId="{0FCD66E8-E283-4A07-9DD5-6333EBE7B848}">
      <dgm:prSet/>
      <dgm:spPr/>
      <dgm:t>
        <a:bodyPr/>
        <a:lstStyle/>
        <a:p>
          <a:endParaRPr lang="en-US"/>
        </a:p>
      </dgm:t>
    </dgm:pt>
    <dgm:pt modelId="{5BC26929-6069-42F3-AC77-52CF3EC56121}" type="sibTrans" cxnId="{0FCD66E8-E283-4A07-9DD5-6333EBE7B848}">
      <dgm:prSet/>
      <dgm:spPr/>
      <dgm:t>
        <a:bodyPr/>
        <a:lstStyle/>
        <a:p>
          <a:endParaRPr lang="en-US"/>
        </a:p>
      </dgm:t>
    </dgm:pt>
    <dgm:pt modelId="{92E86200-4A81-4C4E-BB0E-70E09CD7A1F8}">
      <dgm:prSet/>
      <dgm:spPr/>
      <dgm:t>
        <a:bodyPr/>
        <a:lstStyle/>
        <a:p>
          <a:r>
            <a:rPr lang="en-US" dirty="0">
              <a:hlinkClick xmlns:r="http://schemas.openxmlformats.org/officeDocument/2006/relationships" r:id="rId1"/>
            </a:rPr>
            <a:t>Call for Topics: Standards and Implementation</a:t>
          </a:r>
          <a:endParaRPr lang="en-US" dirty="0"/>
        </a:p>
      </dgm:t>
    </dgm:pt>
    <dgm:pt modelId="{53DC8BD0-6C72-43AB-9214-53D43878EA0A}" type="parTrans" cxnId="{94ED4E44-3590-4172-AF95-EBF5FB070189}">
      <dgm:prSet/>
      <dgm:spPr/>
      <dgm:t>
        <a:bodyPr/>
        <a:lstStyle/>
        <a:p>
          <a:endParaRPr lang="en-US"/>
        </a:p>
      </dgm:t>
    </dgm:pt>
    <dgm:pt modelId="{33A3A6AC-4318-41AF-BE00-2801E26E7E27}" type="sibTrans" cxnId="{94ED4E44-3590-4172-AF95-EBF5FB070189}">
      <dgm:prSet/>
      <dgm:spPr/>
      <dgm:t>
        <a:bodyPr/>
        <a:lstStyle/>
        <a:p>
          <a:endParaRPr lang="en-US"/>
        </a:p>
      </dgm:t>
    </dgm:pt>
    <dgm:pt modelId="{BA1C804E-DB41-4997-8A26-6E3A6E548436}">
      <dgm:prSet/>
      <dgm:spPr/>
      <dgm:t>
        <a:bodyPr/>
        <a:lstStyle/>
        <a:p>
          <a:r>
            <a:rPr lang="en-US" dirty="0">
              <a:hlinkClick xmlns:r="http://schemas.openxmlformats.org/officeDocument/2006/relationships" r:id="rId2"/>
            </a:rPr>
            <a:t>Task Force on Topics</a:t>
          </a:r>
          <a:endParaRPr lang="en-US" dirty="0"/>
        </a:p>
      </dgm:t>
    </dgm:pt>
    <dgm:pt modelId="{1DF97B7D-607B-4A95-8D6C-A592F2977525}" type="parTrans" cxnId="{2553ACB4-844B-4FE3-90A6-F1FF0DB7A8DD}">
      <dgm:prSet/>
      <dgm:spPr/>
      <dgm:t>
        <a:bodyPr/>
        <a:lstStyle/>
        <a:p>
          <a:endParaRPr lang="en-US"/>
        </a:p>
      </dgm:t>
    </dgm:pt>
    <dgm:pt modelId="{2481E805-A000-4B89-B659-D1E25F7C6E93}" type="sibTrans" cxnId="{2553ACB4-844B-4FE3-90A6-F1FF0DB7A8DD}">
      <dgm:prSet/>
      <dgm:spPr/>
      <dgm:t>
        <a:bodyPr/>
        <a:lstStyle/>
        <a:p>
          <a:endParaRPr lang="en-US"/>
        </a:p>
      </dgm:t>
    </dgm:pt>
    <dgm:pt modelId="{D406E2C3-DE69-484D-AD0C-0AD6514937F4}">
      <dgm:prSet/>
      <dgm:spPr/>
      <dgm:t>
        <a:bodyPr/>
        <a:lstStyle/>
        <a:p>
          <a:r>
            <a:rPr lang="en-US" dirty="0">
              <a:hlinkClick xmlns:r="http://schemas.openxmlformats.org/officeDocument/2006/relationships" r:id="rId3"/>
            </a:rPr>
            <a:t>Framework for Standards and Implementation</a:t>
          </a:r>
          <a:endParaRPr lang="en-US" dirty="0"/>
        </a:p>
      </dgm:t>
    </dgm:pt>
    <dgm:pt modelId="{8CCC0916-7023-4E02-AEA8-006DEE52391A}" type="parTrans" cxnId="{055D279A-71F1-4D4F-B6B5-E5C6FC7ADE88}">
      <dgm:prSet/>
      <dgm:spPr/>
      <dgm:t>
        <a:bodyPr/>
        <a:lstStyle/>
        <a:p>
          <a:endParaRPr lang="en-US"/>
        </a:p>
      </dgm:t>
    </dgm:pt>
    <dgm:pt modelId="{93380489-53B8-4929-A908-B35F409F2694}" type="sibTrans" cxnId="{055D279A-71F1-4D4F-B6B5-E5C6FC7ADE88}">
      <dgm:prSet/>
      <dgm:spPr/>
      <dgm:t>
        <a:bodyPr/>
        <a:lstStyle/>
        <a:p>
          <a:endParaRPr lang="en-US"/>
        </a:p>
      </dgm:t>
    </dgm:pt>
    <dgm:pt modelId="{17D0C948-EC44-4EB9-9728-C0207D4DF0C5}">
      <dgm:prSet/>
      <dgm:spPr/>
      <dgm:t>
        <a:bodyPr/>
        <a:lstStyle/>
        <a:p>
          <a:r>
            <a:rPr lang="en-US" dirty="0">
              <a:hlinkClick xmlns:r="http://schemas.openxmlformats.org/officeDocument/2006/relationships" r:id="rId4"/>
            </a:rPr>
            <a:t>Criteria for the Justification and Prioritization of Proposed Topics</a:t>
          </a:r>
          <a:endParaRPr lang="en-US" dirty="0"/>
        </a:p>
      </dgm:t>
    </dgm:pt>
    <dgm:pt modelId="{5E0252A8-8E54-4555-9A28-A7AA5929F74F}" type="parTrans" cxnId="{D85D0AEA-1E2F-49B2-9186-514A81FFEA99}">
      <dgm:prSet/>
      <dgm:spPr/>
      <dgm:t>
        <a:bodyPr/>
        <a:lstStyle/>
        <a:p>
          <a:endParaRPr lang="en-US"/>
        </a:p>
      </dgm:t>
    </dgm:pt>
    <dgm:pt modelId="{38DDC6D9-417E-402F-980F-CF16EA804634}" type="sibTrans" cxnId="{D85D0AEA-1E2F-49B2-9186-514A81FFEA99}">
      <dgm:prSet/>
      <dgm:spPr/>
      <dgm:t>
        <a:bodyPr/>
        <a:lstStyle/>
        <a:p>
          <a:endParaRPr lang="en-US"/>
        </a:p>
      </dgm:t>
    </dgm:pt>
    <dgm:pt modelId="{C3A396E5-31CB-4A60-BA4D-CEB19735AB9A}">
      <dgm:prSet/>
      <dgm:spPr/>
      <dgm:t>
        <a:bodyPr/>
        <a:lstStyle/>
        <a:p>
          <a:r>
            <a:rPr lang="en-US" dirty="0">
              <a:hlinkClick xmlns:r="http://schemas.openxmlformats.org/officeDocument/2006/relationships" r:id="rId5"/>
            </a:rPr>
            <a:t>Convention text</a:t>
          </a:r>
          <a:endParaRPr lang="en-US" dirty="0"/>
        </a:p>
      </dgm:t>
    </dgm:pt>
    <dgm:pt modelId="{3C10679D-9D46-4993-8D33-46356DB46715}" type="parTrans" cxnId="{6D895F50-C018-4BAB-9D10-75796336EDAE}">
      <dgm:prSet/>
      <dgm:spPr/>
      <dgm:t>
        <a:bodyPr/>
        <a:lstStyle/>
        <a:p>
          <a:endParaRPr lang="en-US"/>
        </a:p>
      </dgm:t>
    </dgm:pt>
    <dgm:pt modelId="{18A5A374-60AD-48D7-94E8-CFC11C0B20B9}" type="sibTrans" cxnId="{6D895F50-C018-4BAB-9D10-75796336EDAE}">
      <dgm:prSet/>
      <dgm:spPr/>
      <dgm:t>
        <a:bodyPr/>
        <a:lstStyle/>
        <a:p>
          <a:endParaRPr lang="en-US"/>
        </a:p>
      </dgm:t>
    </dgm:pt>
    <dgm:pt modelId="{8FC5D3CA-8EB7-4FE7-AC1D-3F0F504FC799}">
      <dgm:prSet/>
      <dgm:spPr/>
      <dgm:t>
        <a:bodyPr/>
        <a:lstStyle/>
        <a:p>
          <a:r>
            <a:rPr lang="en-US" dirty="0">
              <a:hlinkClick xmlns:r="http://schemas.openxmlformats.org/officeDocument/2006/relationships" r:id="rId6"/>
            </a:rPr>
            <a:t>Strategic Framework for the IPPC 2020–2030</a:t>
          </a:r>
          <a:endParaRPr lang="en-US" dirty="0"/>
        </a:p>
      </dgm:t>
    </dgm:pt>
    <dgm:pt modelId="{70090D36-96F7-4E3D-BE17-CAE951D0FDC9}" type="parTrans" cxnId="{AB60FAB5-2BFB-4EFA-A607-40DF071A5BD0}">
      <dgm:prSet/>
      <dgm:spPr/>
      <dgm:t>
        <a:bodyPr/>
        <a:lstStyle/>
        <a:p>
          <a:endParaRPr lang="en-US"/>
        </a:p>
      </dgm:t>
    </dgm:pt>
    <dgm:pt modelId="{B5C8D2CA-22B5-4363-B597-6168CFDBB1D5}" type="sibTrans" cxnId="{AB60FAB5-2BFB-4EFA-A607-40DF071A5BD0}">
      <dgm:prSet/>
      <dgm:spPr/>
      <dgm:t>
        <a:bodyPr/>
        <a:lstStyle/>
        <a:p>
          <a:endParaRPr lang="en-US"/>
        </a:p>
      </dgm:t>
    </dgm:pt>
    <dgm:pt modelId="{115DD900-71FD-4FB9-AF99-3FF804629096}">
      <dgm:prSet/>
      <dgm:spPr/>
      <dgm:t>
        <a:bodyPr/>
        <a:lstStyle/>
        <a:p>
          <a:r>
            <a:rPr lang="en-US" dirty="0">
              <a:hlinkClick xmlns:r="http://schemas.openxmlformats.org/officeDocument/2006/relationships" r:id="rId7"/>
            </a:rPr>
            <a:t>IPPC Procedure manual for standard setting (2020-2021)</a:t>
          </a:r>
          <a:endParaRPr lang="en-US" dirty="0"/>
        </a:p>
      </dgm:t>
    </dgm:pt>
    <dgm:pt modelId="{9B0D8F3A-12E9-4C83-8DBF-C1657494BD65}" type="parTrans" cxnId="{767DFD1B-C985-4C41-825F-BFB976EC22AA}">
      <dgm:prSet/>
      <dgm:spPr/>
      <dgm:t>
        <a:bodyPr/>
        <a:lstStyle/>
        <a:p>
          <a:endParaRPr lang="en-US"/>
        </a:p>
      </dgm:t>
    </dgm:pt>
    <dgm:pt modelId="{9E0B96CB-B0E7-4C47-BBC1-0D2ACF0CED5F}" type="sibTrans" cxnId="{767DFD1B-C985-4C41-825F-BFB976EC22AA}">
      <dgm:prSet/>
      <dgm:spPr/>
      <dgm:t>
        <a:bodyPr/>
        <a:lstStyle/>
        <a:p>
          <a:endParaRPr lang="en-US"/>
        </a:p>
      </dgm:t>
    </dgm:pt>
    <dgm:pt modelId="{4923E65D-42EF-434F-B923-F3B02C821D11}">
      <dgm:prSet/>
      <dgm:spPr/>
      <dgm:t>
        <a:bodyPr/>
        <a:lstStyle/>
        <a:p>
          <a:r>
            <a:rPr lang="en-US" dirty="0">
              <a:hlinkClick xmlns:r="http://schemas.openxmlformats.org/officeDocument/2006/relationships" r:id="rId8"/>
            </a:rPr>
            <a:t>List of topics for IPPC standards</a:t>
          </a:r>
          <a:endParaRPr lang="en-US" dirty="0"/>
        </a:p>
      </dgm:t>
    </dgm:pt>
    <dgm:pt modelId="{F553699D-8BA8-49CB-8A30-2E394750955F}" type="parTrans" cxnId="{5B39FC7F-F4A3-433D-82FD-9EDE8753399A}">
      <dgm:prSet/>
      <dgm:spPr/>
      <dgm:t>
        <a:bodyPr/>
        <a:lstStyle/>
        <a:p>
          <a:endParaRPr lang="en-US"/>
        </a:p>
      </dgm:t>
    </dgm:pt>
    <dgm:pt modelId="{1237E1B1-8B89-4762-957A-D41DFFE4083F}" type="sibTrans" cxnId="{5B39FC7F-F4A3-433D-82FD-9EDE8753399A}">
      <dgm:prSet/>
      <dgm:spPr/>
      <dgm:t>
        <a:bodyPr/>
        <a:lstStyle/>
        <a:p>
          <a:endParaRPr lang="en-US"/>
        </a:p>
      </dgm:t>
    </dgm:pt>
    <dgm:pt modelId="{372BE54D-7917-4186-AD2D-63BE25E73D98}">
      <dgm:prSet/>
      <dgm:spPr/>
      <dgm:t>
        <a:bodyPr/>
        <a:lstStyle/>
        <a:p>
          <a:r>
            <a:rPr lang="en-US" dirty="0">
              <a:hlinkClick xmlns:r="http://schemas.openxmlformats.org/officeDocument/2006/relationships" r:id="rId9"/>
            </a:rPr>
            <a:t>IPPC Procedure manual for implementation and capacity development</a:t>
          </a:r>
          <a:endParaRPr lang="en-US" dirty="0"/>
        </a:p>
      </dgm:t>
    </dgm:pt>
    <dgm:pt modelId="{9272F6F3-A5B7-435C-B114-ADB94D73DFC8}" type="parTrans" cxnId="{566C67AF-7EEE-4657-903A-523571000FDE}">
      <dgm:prSet/>
      <dgm:spPr/>
      <dgm:t>
        <a:bodyPr/>
        <a:lstStyle/>
        <a:p>
          <a:endParaRPr lang="en-US"/>
        </a:p>
      </dgm:t>
    </dgm:pt>
    <dgm:pt modelId="{79370A7B-93DE-4C6C-8BBD-4401D5C04EA9}" type="sibTrans" cxnId="{566C67AF-7EEE-4657-903A-523571000FDE}">
      <dgm:prSet/>
      <dgm:spPr/>
      <dgm:t>
        <a:bodyPr/>
        <a:lstStyle/>
        <a:p>
          <a:endParaRPr lang="en-US"/>
        </a:p>
      </dgm:t>
    </dgm:pt>
    <dgm:pt modelId="{F68322B2-7B0D-4A95-B0FE-301E5D0FFD4A}">
      <dgm:prSet/>
      <dgm:spPr/>
      <dgm:t>
        <a:bodyPr/>
        <a:lstStyle/>
        <a:p>
          <a:r>
            <a:rPr lang="en-US" dirty="0">
              <a:hlinkClick xmlns:r="http://schemas.openxmlformats.org/officeDocument/2006/relationships" r:id="rId10"/>
            </a:rPr>
            <a:t>List of Implementation and Capacity Development Topics</a:t>
          </a:r>
          <a:endParaRPr lang="en-US" dirty="0"/>
        </a:p>
      </dgm:t>
    </dgm:pt>
    <dgm:pt modelId="{C683FC6A-BD48-4694-99F7-DD4CC105A272}" type="parTrans" cxnId="{35947DFE-C1E6-4FFF-BF31-CCF944CD0197}">
      <dgm:prSet/>
      <dgm:spPr/>
      <dgm:t>
        <a:bodyPr/>
        <a:lstStyle/>
        <a:p>
          <a:endParaRPr lang="en-US"/>
        </a:p>
      </dgm:t>
    </dgm:pt>
    <dgm:pt modelId="{FC7C9F2A-49DE-4B49-BBF6-67F82EDFD897}" type="sibTrans" cxnId="{35947DFE-C1E6-4FFF-BF31-CCF944CD0197}">
      <dgm:prSet/>
      <dgm:spPr/>
      <dgm:t>
        <a:bodyPr/>
        <a:lstStyle/>
        <a:p>
          <a:endParaRPr lang="en-US"/>
        </a:p>
      </dgm:t>
    </dgm:pt>
    <dgm:pt modelId="{D86E2096-CA3C-46A6-B96C-780E71516472}" type="pres">
      <dgm:prSet presAssocID="{32593D91-76AC-489A-8DD7-4E25B7BB43B8}" presName="linear" presStyleCnt="0">
        <dgm:presLayoutVars>
          <dgm:dir/>
          <dgm:animLvl val="lvl"/>
          <dgm:resizeHandles val="exact"/>
        </dgm:presLayoutVars>
      </dgm:prSet>
      <dgm:spPr/>
      <dgm:t>
        <a:bodyPr/>
        <a:lstStyle/>
        <a:p>
          <a:endParaRPr lang="en-GB"/>
        </a:p>
      </dgm:t>
    </dgm:pt>
    <dgm:pt modelId="{30E00186-FD74-4DBD-9A62-5CA0D22EB9B6}" type="pres">
      <dgm:prSet presAssocID="{30767D9A-6592-490D-8AFE-DE1D6DC231B4}" presName="parentLin" presStyleCnt="0"/>
      <dgm:spPr/>
    </dgm:pt>
    <dgm:pt modelId="{FE9D59A6-33A0-4DD2-9065-D77BC1966D8E}" type="pres">
      <dgm:prSet presAssocID="{30767D9A-6592-490D-8AFE-DE1D6DC231B4}" presName="parentLeftMargin" presStyleLbl="node1" presStyleIdx="0" presStyleCnt="1"/>
      <dgm:spPr/>
      <dgm:t>
        <a:bodyPr/>
        <a:lstStyle/>
        <a:p>
          <a:endParaRPr lang="en-GB"/>
        </a:p>
      </dgm:t>
    </dgm:pt>
    <dgm:pt modelId="{D59F15D9-7683-429E-84A8-0793FDE6D5E2}" type="pres">
      <dgm:prSet presAssocID="{30767D9A-6592-490D-8AFE-DE1D6DC231B4}" presName="parentText" presStyleLbl="node1" presStyleIdx="0" presStyleCnt="1">
        <dgm:presLayoutVars>
          <dgm:chMax val="0"/>
          <dgm:bulletEnabled val="1"/>
        </dgm:presLayoutVars>
      </dgm:prSet>
      <dgm:spPr/>
      <dgm:t>
        <a:bodyPr/>
        <a:lstStyle/>
        <a:p>
          <a:endParaRPr lang="en-GB"/>
        </a:p>
      </dgm:t>
    </dgm:pt>
    <dgm:pt modelId="{0F22617F-2466-4F41-894C-E81388657128}" type="pres">
      <dgm:prSet presAssocID="{30767D9A-6592-490D-8AFE-DE1D6DC231B4}" presName="negativeSpace" presStyleCnt="0"/>
      <dgm:spPr/>
    </dgm:pt>
    <dgm:pt modelId="{9B9F7BA5-E78A-437B-A4EA-F295D04FB534}" type="pres">
      <dgm:prSet presAssocID="{30767D9A-6592-490D-8AFE-DE1D6DC231B4}" presName="childText" presStyleLbl="conFgAcc1" presStyleIdx="0" presStyleCnt="1">
        <dgm:presLayoutVars>
          <dgm:bulletEnabled val="1"/>
        </dgm:presLayoutVars>
      </dgm:prSet>
      <dgm:spPr/>
      <dgm:t>
        <a:bodyPr/>
        <a:lstStyle/>
        <a:p>
          <a:endParaRPr lang="en-GB"/>
        </a:p>
      </dgm:t>
    </dgm:pt>
  </dgm:ptLst>
  <dgm:cxnLst>
    <dgm:cxn modelId="{35947DFE-C1E6-4FFF-BF31-CCF944CD0197}" srcId="{30767D9A-6592-490D-8AFE-DE1D6DC231B4}" destId="{F68322B2-7B0D-4A95-B0FE-301E5D0FFD4A}" srcOrd="9" destOrd="0" parTransId="{C683FC6A-BD48-4694-99F7-DD4CC105A272}" sibTransId="{FC7C9F2A-49DE-4B49-BBF6-67F82EDFD897}"/>
    <dgm:cxn modelId="{2553ACB4-844B-4FE3-90A6-F1FF0DB7A8DD}" srcId="{30767D9A-6592-490D-8AFE-DE1D6DC231B4}" destId="{BA1C804E-DB41-4997-8A26-6E3A6E548436}" srcOrd="1" destOrd="0" parTransId="{1DF97B7D-607B-4A95-8D6C-A592F2977525}" sibTransId="{2481E805-A000-4B89-B659-D1E25F7C6E93}"/>
    <dgm:cxn modelId="{4DAB6FF6-B443-4358-8C8C-31E9FC5EF79B}" type="presOf" srcId="{372BE54D-7917-4186-AD2D-63BE25E73D98}" destId="{9B9F7BA5-E78A-437B-A4EA-F295D04FB534}" srcOrd="0" destOrd="7" presId="urn:microsoft.com/office/officeart/2005/8/layout/list1"/>
    <dgm:cxn modelId="{65A08A15-9AC4-40FD-B368-73A3F22C19D9}" type="presOf" srcId="{30767D9A-6592-490D-8AFE-DE1D6DC231B4}" destId="{FE9D59A6-33A0-4DD2-9065-D77BC1966D8E}" srcOrd="0" destOrd="0" presId="urn:microsoft.com/office/officeart/2005/8/layout/list1"/>
    <dgm:cxn modelId="{65122EEC-FEE0-46A9-8609-F1E35B0BE6B9}" type="presOf" srcId="{92E86200-4A81-4C4E-BB0E-70E09CD7A1F8}" destId="{9B9F7BA5-E78A-437B-A4EA-F295D04FB534}" srcOrd="0" destOrd="0" presId="urn:microsoft.com/office/officeart/2005/8/layout/list1"/>
    <dgm:cxn modelId="{382C64B6-E092-4637-BE31-C9DBC7579D0F}" type="presOf" srcId="{17D0C948-EC44-4EB9-9728-C0207D4DF0C5}" destId="{9B9F7BA5-E78A-437B-A4EA-F295D04FB534}" srcOrd="0" destOrd="3" presId="urn:microsoft.com/office/officeart/2005/8/layout/list1"/>
    <dgm:cxn modelId="{A7E2461A-3F4D-404E-ADCC-0552C39019E1}" type="presOf" srcId="{4923E65D-42EF-434F-B923-F3B02C821D11}" destId="{9B9F7BA5-E78A-437B-A4EA-F295D04FB534}" srcOrd="0" destOrd="8" presId="urn:microsoft.com/office/officeart/2005/8/layout/list1"/>
    <dgm:cxn modelId="{566C67AF-7EEE-4657-903A-523571000FDE}" srcId="{30767D9A-6592-490D-8AFE-DE1D6DC231B4}" destId="{372BE54D-7917-4186-AD2D-63BE25E73D98}" srcOrd="7" destOrd="0" parTransId="{9272F6F3-A5B7-435C-B114-ADB94D73DFC8}" sibTransId="{79370A7B-93DE-4C6C-8BBD-4401D5C04EA9}"/>
    <dgm:cxn modelId="{5BF83926-EFFC-48D8-8A36-9B674D13A162}" type="presOf" srcId="{BA1C804E-DB41-4997-8A26-6E3A6E548436}" destId="{9B9F7BA5-E78A-437B-A4EA-F295D04FB534}" srcOrd="0" destOrd="1" presId="urn:microsoft.com/office/officeart/2005/8/layout/list1"/>
    <dgm:cxn modelId="{E8E854D3-6A91-4132-94D6-148BF63102AD}" type="presOf" srcId="{C3A396E5-31CB-4A60-BA4D-CEB19735AB9A}" destId="{9B9F7BA5-E78A-437B-A4EA-F295D04FB534}" srcOrd="0" destOrd="4" presId="urn:microsoft.com/office/officeart/2005/8/layout/list1"/>
    <dgm:cxn modelId="{D85D0AEA-1E2F-49B2-9186-514A81FFEA99}" srcId="{30767D9A-6592-490D-8AFE-DE1D6DC231B4}" destId="{17D0C948-EC44-4EB9-9728-C0207D4DF0C5}" srcOrd="3" destOrd="0" parTransId="{5E0252A8-8E54-4555-9A28-A7AA5929F74F}" sibTransId="{38DDC6D9-417E-402F-980F-CF16EA804634}"/>
    <dgm:cxn modelId="{3DEAC9E7-AB50-4876-90A3-03A0EB2F0E81}" type="presOf" srcId="{D406E2C3-DE69-484D-AD0C-0AD6514937F4}" destId="{9B9F7BA5-E78A-437B-A4EA-F295D04FB534}" srcOrd="0" destOrd="2" presId="urn:microsoft.com/office/officeart/2005/8/layout/list1"/>
    <dgm:cxn modelId="{94ED4E44-3590-4172-AF95-EBF5FB070189}" srcId="{30767D9A-6592-490D-8AFE-DE1D6DC231B4}" destId="{92E86200-4A81-4C4E-BB0E-70E09CD7A1F8}" srcOrd="0" destOrd="0" parTransId="{53DC8BD0-6C72-43AB-9214-53D43878EA0A}" sibTransId="{33A3A6AC-4318-41AF-BE00-2801E26E7E27}"/>
    <dgm:cxn modelId="{055D279A-71F1-4D4F-B6B5-E5C6FC7ADE88}" srcId="{30767D9A-6592-490D-8AFE-DE1D6DC231B4}" destId="{D406E2C3-DE69-484D-AD0C-0AD6514937F4}" srcOrd="2" destOrd="0" parTransId="{8CCC0916-7023-4E02-AEA8-006DEE52391A}" sibTransId="{93380489-53B8-4929-A908-B35F409F2694}"/>
    <dgm:cxn modelId="{767DFD1B-C985-4C41-825F-BFB976EC22AA}" srcId="{30767D9A-6592-490D-8AFE-DE1D6DC231B4}" destId="{115DD900-71FD-4FB9-AF99-3FF804629096}" srcOrd="6" destOrd="0" parTransId="{9B0D8F3A-12E9-4C83-8DBF-C1657494BD65}" sibTransId="{9E0B96CB-B0E7-4C47-BBC1-0D2ACF0CED5F}"/>
    <dgm:cxn modelId="{5B39FC7F-F4A3-433D-82FD-9EDE8753399A}" srcId="{30767D9A-6592-490D-8AFE-DE1D6DC231B4}" destId="{4923E65D-42EF-434F-B923-F3B02C821D11}" srcOrd="8" destOrd="0" parTransId="{F553699D-8BA8-49CB-8A30-2E394750955F}" sibTransId="{1237E1B1-8B89-4762-957A-D41DFFE4083F}"/>
    <dgm:cxn modelId="{8D7EFF2D-7696-4441-82EC-D15969A6175C}" type="presOf" srcId="{F68322B2-7B0D-4A95-B0FE-301E5D0FFD4A}" destId="{9B9F7BA5-E78A-437B-A4EA-F295D04FB534}" srcOrd="0" destOrd="9" presId="urn:microsoft.com/office/officeart/2005/8/layout/list1"/>
    <dgm:cxn modelId="{AB60FAB5-2BFB-4EFA-A607-40DF071A5BD0}" srcId="{30767D9A-6592-490D-8AFE-DE1D6DC231B4}" destId="{8FC5D3CA-8EB7-4FE7-AC1D-3F0F504FC799}" srcOrd="5" destOrd="0" parTransId="{70090D36-96F7-4E3D-BE17-CAE951D0FDC9}" sibTransId="{B5C8D2CA-22B5-4363-B597-6168CFDBB1D5}"/>
    <dgm:cxn modelId="{276B7162-EC16-4FAE-B327-28308AEAD15B}" type="presOf" srcId="{30767D9A-6592-490D-8AFE-DE1D6DC231B4}" destId="{D59F15D9-7683-429E-84A8-0793FDE6D5E2}" srcOrd="1" destOrd="0" presId="urn:microsoft.com/office/officeart/2005/8/layout/list1"/>
    <dgm:cxn modelId="{3114A2C2-E0F9-4F71-9385-8551658D4E38}" type="presOf" srcId="{32593D91-76AC-489A-8DD7-4E25B7BB43B8}" destId="{D86E2096-CA3C-46A6-B96C-780E71516472}" srcOrd="0" destOrd="0" presId="urn:microsoft.com/office/officeart/2005/8/layout/list1"/>
    <dgm:cxn modelId="{F5B6DBC8-AC3F-40CA-9284-773B7EC55CA4}" type="presOf" srcId="{115DD900-71FD-4FB9-AF99-3FF804629096}" destId="{9B9F7BA5-E78A-437B-A4EA-F295D04FB534}" srcOrd="0" destOrd="6" presId="urn:microsoft.com/office/officeart/2005/8/layout/list1"/>
    <dgm:cxn modelId="{6D895F50-C018-4BAB-9D10-75796336EDAE}" srcId="{30767D9A-6592-490D-8AFE-DE1D6DC231B4}" destId="{C3A396E5-31CB-4A60-BA4D-CEB19735AB9A}" srcOrd="4" destOrd="0" parTransId="{3C10679D-9D46-4993-8D33-46356DB46715}" sibTransId="{18A5A374-60AD-48D7-94E8-CFC11C0B20B9}"/>
    <dgm:cxn modelId="{0FCD66E8-E283-4A07-9DD5-6333EBE7B848}" srcId="{32593D91-76AC-489A-8DD7-4E25B7BB43B8}" destId="{30767D9A-6592-490D-8AFE-DE1D6DC231B4}" srcOrd="0" destOrd="0" parTransId="{7DF2B2E2-BAB6-44DC-B961-29523F426303}" sibTransId="{5BC26929-6069-42F3-AC77-52CF3EC56121}"/>
    <dgm:cxn modelId="{78BAA822-7D06-40A9-8B50-80BD4152119C}" type="presOf" srcId="{8FC5D3CA-8EB7-4FE7-AC1D-3F0F504FC799}" destId="{9B9F7BA5-E78A-437B-A4EA-F295D04FB534}" srcOrd="0" destOrd="5" presId="urn:microsoft.com/office/officeart/2005/8/layout/list1"/>
    <dgm:cxn modelId="{2DB615C7-CB49-495E-9066-CDD5783B02B0}" type="presParOf" srcId="{D86E2096-CA3C-46A6-B96C-780E71516472}" destId="{30E00186-FD74-4DBD-9A62-5CA0D22EB9B6}" srcOrd="0" destOrd="0" presId="urn:microsoft.com/office/officeart/2005/8/layout/list1"/>
    <dgm:cxn modelId="{DB93BCD3-E5AB-4205-A981-21D8561719CF}" type="presParOf" srcId="{30E00186-FD74-4DBD-9A62-5CA0D22EB9B6}" destId="{FE9D59A6-33A0-4DD2-9065-D77BC1966D8E}" srcOrd="0" destOrd="0" presId="urn:microsoft.com/office/officeart/2005/8/layout/list1"/>
    <dgm:cxn modelId="{96D98309-304C-4E89-988D-1FCCD5AC7C58}" type="presParOf" srcId="{30E00186-FD74-4DBD-9A62-5CA0D22EB9B6}" destId="{D59F15D9-7683-429E-84A8-0793FDE6D5E2}" srcOrd="1" destOrd="0" presId="urn:microsoft.com/office/officeart/2005/8/layout/list1"/>
    <dgm:cxn modelId="{60079538-26EC-43E8-B51E-4E4BFEBBECC9}" type="presParOf" srcId="{D86E2096-CA3C-46A6-B96C-780E71516472}" destId="{0F22617F-2466-4F41-894C-E81388657128}" srcOrd="1" destOrd="0" presId="urn:microsoft.com/office/officeart/2005/8/layout/list1"/>
    <dgm:cxn modelId="{FD2EF6D0-39C0-4FF5-9C47-4FBAA31EFCD2}" type="presParOf" srcId="{D86E2096-CA3C-46A6-B96C-780E71516472}" destId="{9B9F7BA5-E78A-437B-A4EA-F295D04FB534}"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2388D-A0B3-4316-BB81-F15EA846D185}"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en-US"/>
        </a:p>
      </dgm:t>
    </dgm:pt>
    <dgm:pt modelId="{F3802A99-2B7B-43B4-98C9-0AF3C5D55811}">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يتم اطلاق الدعوة كل عامين</a:t>
          </a:r>
          <a:endParaRPr lang="en-US" sz="900" dirty="0">
            <a:effectLst>
              <a:outerShdw blurRad="38100" dist="38100" dir="2700000" algn="tl">
                <a:srgbClr val="000000">
                  <a:alpha val="43137"/>
                </a:srgbClr>
              </a:outerShdw>
            </a:effectLst>
            <a:latin typeface="Gill Sans Nova" panose="020B0602020104020203" pitchFamily="34" charset="0"/>
          </a:endParaRPr>
        </a:p>
      </dgm:t>
    </dgm:pt>
    <dgm:pt modelId="{CE62484B-92BB-4D30-B670-B7A3BC8B02DB}" type="parTrans" cxnId="{D03ED7D2-AB5B-42F4-A8EF-69AF582162EF}">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FDFB409C-34CD-4655-AFDE-E38DB92E6468}" type="sibTrans" cxnId="{D03ED7D2-AB5B-42F4-A8EF-69AF582162EF}">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F10DDCB-D6A3-453F-ACBE-0AF26EC5B653}">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يتم دعوة الأطراف المتعاقدة والمنظمات الإقليمية لوقاية النباتات لتقديم المقترحات للأمانة</a:t>
          </a:r>
        </a:p>
      </dgm:t>
    </dgm:pt>
    <dgm:pt modelId="{3CF34A0C-47B0-4759-8205-9063223D66D4}" type="parTrans" cxnId="{D57BA22B-0302-4165-B1D6-43FBBFCF9413}">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6CAEF771-A4E4-4C1A-B9EA-75E6C394B3CD}" type="sibTrans" cxnId="{D57BA22B-0302-4165-B1D6-43FBBFCF9413}">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3E3D0AEC-62E9-4934-A1EC-B2C7A18F7693}">
      <dgm:prSet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يتم مراجعة المقترحات من قبل مجموعة الموضوعات بالمشاركة من لجنة وضع المعايير ولجنة التنفيذ وتطوير القدرات</a:t>
          </a:r>
        </a:p>
      </dgm:t>
    </dgm:pt>
    <dgm:pt modelId="{62C4C864-7EF5-40E6-963A-3BF542C85B4D}" type="parTrans" cxnId="{A6DB3C3A-33E6-4C55-A3E8-7C235561922C}">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193C645-9CA5-407C-B0B1-3EF7DA375919}" type="sibTrans" cxnId="{A6DB3C3A-33E6-4C55-A3E8-7C235561922C}">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C01E68EA-6C38-4EAC-95BF-7A2C469DBFCF}">
      <dgm:prSet custT="1"/>
      <dgm:spPr/>
      <dgm:t>
        <a:bodyPr/>
        <a:lstStyle/>
        <a:p>
          <a:r>
            <a:rPr lang="ar-EG" sz="800" dirty="0">
              <a:effectLst>
                <a:outerShdw blurRad="38100" dist="38100" dir="2700000" algn="tl">
                  <a:srgbClr val="000000">
                    <a:alpha val="43137"/>
                  </a:srgbClr>
                </a:outerShdw>
              </a:effectLst>
              <a:latin typeface="Gill Sans Nova" panose="020B0602020104020203" pitchFamily="34" charset="0"/>
            </a:rPr>
            <a:t>تقوم مجموعة الموضوعات بتحضير التوصيات النهائية لهيئة تدابير الصحة النباتية من اجل تبنيها</a:t>
          </a:r>
          <a:endParaRPr lang="en-GB" sz="800" dirty="0">
            <a:effectLst>
              <a:outerShdw blurRad="38100" dist="38100" dir="2700000" algn="tl">
                <a:srgbClr val="000000">
                  <a:alpha val="43137"/>
                </a:srgbClr>
              </a:outerShdw>
            </a:effectLst>
            <a:latin typeface="Gill Sans Nova" panose="020B0602020104020203" pitchFamily="34" charset="0"/>
          </a:endParaRPr>
        </a:p>
      </dgm:t>
    </dgm:pt>
    <dgm:pt modelId="{A0CCBDE3-2CA0-4CB5-B76B-CF4461A9911C}" type="parTrans" cxnId="{7DA1E5AC-58F4-4503-8FC5-0E233C1DAF8A}">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B36AEAC-AFC8-44A4-998F-E4989F5343B2}" type="sibTrans" cxnId="{7DA1E5AC-58F4-4503-8FC5-0E233C1DAF8A}">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A848E3D7-CE04-45F8-809A-974458812AC1}">
      <dgm:prSet phldrT="[Текст]"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تتبنى هيئة تدابير الصحة النباتية الموضوعات وتضيفها الى "قائمة الموضوعات"</a:t>
          </a:r>
        </a:p>
      </dgm:t>
    </dgm:pt>
    <dgm:pt modelId="{6E28FC2B-2D1F-4F04-83C8-D5E9D204D387}" type="parTrans" cxnId="{58C034BD-E0E4-404E-8F33-DFD6A9B55EF0}">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72D97EB-40B9-43E8-BDD5-9CD8ED585B1F}" type="sibTrans" cxnId="{58C034BD-E0E4-404E-8F33-DFD6A9B55EF0}">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51103D9E-5257-4B48-B7CB-40528EADA020}">
      <dgm:prSet phldrT="[Текст]"/>
      <dgm:spPr/>
      <dgm:t>
        <a:bodyPr/>
        <a:lstStyle/>
        <a:p>
          <a:pPr rtl="1"/>
          <a:r>
            <a:rPr lang="ar-EG" dirty="0">
              <a:effectLst>
                <a:outerShdw blurRad="38100" dist="38100" dir="2700000" algn="tl">
                  <a:srgbClr val="000000">
                    <a:alpha val="43137"/>
                  </a:srgbClr>
                </a:outerShdw>
              </a:effectLst>
              <a:latin typeface="Gill Sans Nova" panose="020B0602020104020203" pitchFamily="34" charset="0"/>
            </a:rPr>
            <a:t>الموضوعات التي يتم تمريرها:</a:t>
          </a:r>
          <a:endParaRPr lang="en-US" dirty="0">
            <a:effectLst>
              <a:outerShdw blurRad="38100" dist="38100" dir="2700000" algn="tl">
                <a:srgbClr val="000000">
                  <a:alpha val="43137"/>
                </a:srgbClr>
              </a:outerShdw>
            </a:effectLst>
            <a:latin typeface="Gill Sans Nova" panose="020B0602020104020203" pitchFamily="34" charset="0"/>
          </a:endParaRPr>
        </a:p>
        <a:p>
          <a:pPr rtl="1"/>
          <a:r>
            <a:rPr lang="ar-EG" dirty="0">
              <a:effectLst>
                <a:outerShdw blurRad="38100" dist="38100" dir="2700000" algn="tl">
                  <a:srgbClr val="000000">
                    <a:alpha val="43137"/>
                  </a:srgbClr>
                </a:outerShdw>
              </a:effectLst>
              <a:latin typeface="Gill Sans Nova" panose="020B0602020104020203" pitchFamily="34" charset="0"/>
            </a:rPr>
            <a:t>المعايير – إجراءات وضع المعايير – مواد التطبيق – الأدلة الارادية ومواد التدريب – عمليات الاعداد</a:t>
          </a:r>
          <a:endParaRPr lang="en-US" dirty="0">
            <a:effectLst>
              <a:outerShdw blurRad="38100" dist="38100" dir="2700000" algn="tl">
                <a:srgbClr val="000000">
                  <a:alpha val="43137"/>
                </a:srgbClr>
              </a:outerShdw>
            </a:effectLst>
            <a:latin typeface="Gill Sans Nova" panose="020B0602020104020203" pitchFamily="34" charset="0"/>
          </a:endParaRPr>
        </a:p>
      </dgm:t>
    </dgm:pt>
    <dgm:pt modelId="{2381AE47-D99B-4B67-8CC5-2F48DC1D56B2}" type="parTrans" cxnId="{C2FBAB0F-7985-4869-846C-892C0BD51294}">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E1558BD1-FFEF-482B-987D-DC3FF2FAEB97}" type="sibTrans" cxnId="{C2FBAB0F-7985-4869-846C-892C0BD51294}">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74B2916F-710E-405E-AAF2-D3454DCC908D}">
      <dgm:prSet phldrT="[Текст]" custT="1"/>
      <dgm:spPr/>
      <dgm:t>
        <a:bodyPr/>
        <a:lstStyle/>
        <a:p>
          <a:r>
            <a:rPr lang="ar-EG" sz="900" dirty="0">
              <a:effectLst>
                <a:outerShdw blurRad="38100" dist="38100" dir="2700000" algn="tl">
                  <a:srgbClr val="000000">
                    <a:alpha val="43137"/>
                  </a:srgbClr>
                </a:outerShdw>
              </a:effectLst>
              <a:latin typeface="Gill Sans Nova" panose="020B0602020104020203" pitchFamily="34" charset="0"/>
            </a:rPr>
            <a:t>تبنى المعايير من قبل هيئة تدابير الصحة النباتية (بروتوكولات التشخيص من خلال لجنة المعايير)</a:t>
          </a:r>
        </a:p>
        <a:p>
          <a:r>
            <a:rPr lang="ar-EG" sz="900" dirty="0">
              <a:effectLst>
                <a:outerShdw blurRad="38100" dist="38100" dir="2700000" algn="tl">
                  <a:srgbClr val="000000">
                    <a:alpha val="43137"/>
                  </a:srgbClr>
                </a:outerShdw>
              </a:effectLst>
              <a:latin typeface="Gill Sans Nova" panose="020B0602020104020203" pitchFamily="34" charset="0"/>
            </a:rPr>
            <a:t>نشر مواد التنفيذ</a:t>
          </a:r>
          <a:endParaRPr lang="en-US" sz="900" dirty="0">
            <a:effectLst>
              <a:outerShdw blurRad="38100" dist="38100" dir="2700000" algn="tl">
                <a:srgbClr val="000000">
                  <a:alpha val="43137"/>
                </a:srgbClr>
              </a:outerShdw>
            </a:effectLst>
            <a:latin typeface="Gill Sans Nova" panose="020B0602020104020203" pitchFamily="34" charset="0"/>
          </a:endParaRPr>
        </a:p>
        <a:p>
          <a:endParaRPr lang="ru-RU" sz="900" dirty="0">
            <a:effectLst>
              <a:outerShdw blurRad="38100" dist="38100" dir="2700000" algn="tl">
                <a:srgbClr val="000000">
                  <a:alpha val="43137"/>
                </a:srgbClr>
              </a:outerShdw>
            </a:effectLst>
            <a:latin typeface="Gill Sans Nova" panose="020B0602020104020203" pitchFamily="34" charset="0"/>
          </a:endParaRPr>
        </a:p>
      </dgm:t>
    </dgm:pt>
    <dgm:pt modelId="{29A209E6-786F-41CC-BEFE-F87626D0AE4D}" type="parTrans" cxnId="{7E1F7B5E-74A4-442A-B701-B06550D09225}">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8FE91F13-0DF0-4C78-91C2-CA899BE901F6}" type="sibTrans" cxnId="{7E1F7B5E-74A4-442A-B701-B06550D09225}">
      <dgm:prSet/>
      <dgm:spPr/>
      <dgm:t>
        <a:bodyPr/>
        <a:lstStyle/>
        <a:p>
          <a:endParaRPr lang="en-US">
            <a:effectLst>
              <a:outerShdw blurRad="38100" dist="38100" dir="2700000" algn="tl">
                <a:srgbClr val="000000">
                  <a:alpha val="43137"/>
                </a:srgbClr>
              </a:outerShdw>
            </a:effectLst>
            <a:latin typeface="Gill Sans Nova" panose="020B0602020104020203" pitchFamily="34" charset="0"/>
          </a:endParaRPr>
        </a:p>
      </dgm:t>
    </dgm:pt>
    <dgm:pt modelId="{13F75CE9-A3D9-4FB5-8F99-5948D3F940C7}" type="pres">
      <dgm:prSet presAssocID="{D7A2388D-A0B3-4316-BB81-F15EA846D185}" presName="CompostProcess" presStyleCnt="0">
        <dgm:presLayoutVars>
          <dgm:dir/>
          <dgm:resizeHandles val="exact"/>
        </dgm:presLayoutVars>
      </dgm:prSet>
      <dgm:spPr/>
      <dgm:t>
        <a:bodyPr/>
        <a:lstStyle/>
        <a:p>
          <a:endParaRPr lang="en-GB"/>
        </a:p>
      </dgm:t>
    </dgm:pt>
    <dgm:pt modelId="{AA4BC593-74AB-4498-90A1-7EC840C834CB}" type="pres">
      <dgm:prSet presAssocID="{D7A2388D-A0B3-4316-BB81-F15EA846D185}" presName="arrow" presStyleLbl="bgShp" presStyleIdx="0" presStyleCnt="1" custLinFactNeighborX="0" custLinFactNeighborY="7076"/>
      <dgm:spPr/>
    </dgm:pt>
    <dgm:pt modelId="{0C74B006-DF4A-4340-B360-93CE3673BE24}" type="pres">
      <dgm:prSet presAssocID="{D7A2388D-A0B3-4316-BB81-F15EA846D185}" presName="linearProcess" presStyleCnt="0"/>
      <dgm:spPr/>
    </dgm:pt>
    <dgm:pt modelId="{EA955091-717B-4F7C-8CD2-4B050B1AA95E}" type="pres">
      <dgm:prSet presAssocID="{F3802A99-2B7B-43B4-98C9-0AF3C5D55811}" presName="textNode" presStyleLbl="node1" presStyleIdx="0" presStyleCnt="7">
        <dgm:presLayoutVars>
          <dgm:bulletEnabled val="1"/>
        </dgm:presLayoutVars>
      </dgm:prSet>
      <dgm:spPr/>
      <dgm:t>
        <a:bodyPr/>
        <a:lstStyle/>
        <a:p>
          <a:endParaRPr lang="en-GB"/>
        </a:p>
      </dgm:t>
    </dgm:pt>
    <dgm:pt modelId="{F87FD6FC-6CFC-4D34-AD6E-100040CC1448}" type="pres">
      <dgm:prSet presAssocID="{FDFB409C-34CD-4655-AFDE-E38DB92E6468}" presName="sibTrans" presStyleCnt="0"/>
      <dgm:spPr/>
    </dgm:pt>
    <dgm:pt modelId="{6F4C3F0C-8026-40F3-A144-6901C6BCAAF1}" type="pres">
      <dgm:prSet presAssocID="{CF10DDCB-D6A3-453F-ACBE-0AF26EC5B653}" presName="textNode" presStyleLbl="node1" presStyleIdx="1" presStyleCnt="7">
        <dgm:presLayoutVars>
          <dgm:bulletEnabled val="1"/>
        </dgm:presLayoutVars>
      </dgm:prSet>
      <dgm:spPr/>
      <dgm:t>
        <a:bodyPr/>
        <a:lstStyle/>
        <a:p>
          <a:endParaRPr lang="en-GB"/>
        </a:p>
      </dgm:t>
    </dgm:pt>
    <dgm:pt modelId="{4F77F76B-4482-479B-B2F2-F781BC091AB1}" type="pres">
      <dgm:prSet presAssocID="{6CAEF771-A4E4-4C1A-B9EA-75E6C394B3CD}" presName="sibTrans" presStyleCnt="0"/>
      <dgm:spPr/>
    </dgm:pt>
    <dgm:pt modelId="{C3F5F6AF-CFD3-4925-BE8D-96B78101CE50}" type="pres">
      <dgm:prSet presAssocID="{3E3D0AEC-62E9-4934-A1EC-B2C7A18F7693}" presName="textNode" presStyleLbl="node1" presStyleIdx="2" presStyleCnt="7">
        <dgm:presLayoutVars>
          <dgm:bulletEnabled val="1"/>
        </dgm:presLayoutVars>
      </dgm:prSet>
      <dgm:spPr/>
      <dgm:t>
        <a:bodyPr/>
        <a:lstStyle/>
        <a:p>
          <a:endParaRPr lang="en-GB"/>
        </a:p>
      </dgm:t>
    </dgm:pt>
    <dgm:pt modelId="{1662CF8E-D79A-40A2-81A7-C30D5C39BAB7}" type="pres">
      <dgm:prSet presAssocID="{C193C645-9CA5-407C-B0B1-3EF7DA375919}" presName="sibTrans" presStyleCnt="0"/>
      <dgm:spPr/>
    </dgm:pt>
    <dgm:pt modelId="{09C635A8-589B-4E46-A3F2-A770BAA2D74A}" type="pres">
      <dgm:prSet presAssocID="{C01E68EA-6C38-4EAC-95BF-7A2C469DBFCF}" presName="textNode" presStyleLbl="node1" presStyleIdx="3" presStyleCnt="7">
        <dgm:presLayoutVars>
          <dgm:bulletEnabled val="1"/>
        </dgm:presLayoutVars>
      </dgm:prSet>
      <dgm:spPr/>
      <dgm:t>
        <a:bodyPr/>
        <a:lstStyle/>
        <a:p>
          <a:endParaRPr lang="en-GB"/>
        </a:p>
      </dgm:t>
    </dgm:pt>
    <dgm:pt modelId="{5731AB37-67C4-4368-97AF-6072AE218002}" type="pres">
      <dgm:prSet presAssocID="{7B36AEAC-AFC8-44A4-998F-E4989F5343B2}" presName="sibTrans" presStyleCnt="0"/>
      <dgm:spPr/>
    </dgm:pt>
    <dgm:pt modelId="{409BA7E6-2EE4-4434-B44D-73C4C0DB60A8}" type="pres">
      <dgm:prSet presAssocID="{A848E3D7-CE04-45F8-809A-974458812AC1}" presName="textNode" presStyleLbl="node1" presStyleIdx="4" presStyleCnt="7">
        <dgm:presLayoutVars>
          <dgm:bulletEnabled val="1"/>
        </dgm:presLayoutVars>
      </dgm:prSet>
      <dgm:spPr/>
      <dgm:t>
        <a:bodyPr/>
        <a:lstStyle/>
        <a:p>
          <a:endParaRPr lang="en-GB"/>
        </a:p>
      </dgm:t>
    </dgm:pt>
    <dgm:pt modelId="{10A43914-B72F-4479-A5E9-E53327B124C7}" type="pres">
      <dgm:prSet presAssocID="{772D97EB-40B9-43E8-BDD5-9CD8ED585B1F}" presName="sibTrans" presStyleCnt="0"/>
      <dgm:spPr/>
    </dgm:pt>
    <dgm:pt modelId="{9A9862C0-1805-48A1-93A8-76C4A7F70B13}" type="pres">
      <dgm:prSet presAssocID="{51103D9E-5257-4B48-B7CB-40528EADA020}" presName="textNode" presStyleLbl="node1" presStyleIdx="5" presStyleCnt="7">
        <dgm:presLayoutVars>
          <dgm:bulletEnabled val="1"/>
        </dgm:presLayoutVars>
      </dgm:prSet>
      <dgm:spPr/>
      <dgm:t>
        <a:bodyPr/>
        <a:lstStyle/>
        <a:p>
          <a:endParaRPr lang="en-GB"/>
        </a:p>
      </dgm:t>
    </dgm:pt>
    <dgm:pt modelId="{B83010F0-682B-4C42-B932-5C27EDF026EB}" type="pres">
      <dgm:prSet presAssocID="{E1558BD1-FFEF-482B-987D-DC3FF2FAEB97}" presName="sibTrans" presStyleCnt="0"/>
      <dgm:spPr/>
    </dgm:pt>
    <dgm:pt modelId="{21B8108F-7DD8-4DDB-A7FA-A4BC61EC7DFD}" type="pres">
      <dgm:prSet presAssocID="{74B2916F-710E-405E-AAF2-D3454DCC908D}" presName="textNode" presStyleLbl="node1" presStyleIdx="6" presStyleCnt="7">
        <dgm:presLayoutVars>
          <dgm:bulletEnabled val="1"/>
        </dgm:presLayoutVars>
      </dgm:prSet>
      <dgm:spPr/>
      <dgm:t>
        <a:bodyPr/>
        <a:lstStyle/>
        <a:p>
          <a:endParaRPr lang="en-GB"/>
        </a:p>
      </dgm:t>
    </dgm:pt>
  </dgm:ptLst>
  <dgm:cxnLst>
    <dgm:cxn modelId="{F0F455A9-26AD-4E88-A9B3-5A7FD81D580C}" type="presOf" srcId="{C01E68EA-6C38-4EAC-95BF-7A2C469DBFCF}" destId="{09C635A8-589B-4E46-A3F2-A770BAA2D74A}" srcOrd="0" destOrd="0" presId="urn:microsoft.com/office/officeart/2005/8/layout/hProcess9"/>
    <dgm:cxn modelId="{A6DB3C3A-33E6-4C55-A3E8-7C235561922C}" srcId="{D7A2388D-A0B3-4316-BB81-F15EA846D185}" destId="{3E3D0AEC-62E9-4934-A1EC-B2C7A18F7693}" srcOrd="2" destOrd="0" parTransId="{62C4C864-7EF5-40E6-963A-3BF542C85B4D}" sibTransId="{C193C645-9CA5-407C-B0B1-3EF7DA375919}"/>
    <dgm:cxn modelId="{60AF3860-2AE7-470B-8A37-44AD6869247E}" type="presOf" srcId="{A848E3D7-CE04-45F8-809A-974458812AC1}" destId="{409BA7E6-2EE4-4434-B44D-73C4C0DB60A8}" srcOrd="0" destOrd="0" presId="urn:microsoft.com/office/officeart/2005/8/layout/hProcess9"/>
    <dgm:cxn modelId="{7DA1E5AC-58F4-4503-8FC5-0E233C1DAF8A}" srcId="{D7A2388D-A0B3-4316-BB81-F15EA846D185}" destId="{C01E68EA-6C38-4EAC-95BF-7A2C469DBFCF}" srcOrd="3" destOrd="0" parTransId="{A0CCBDE3-2CA0-4CB5-B76B-CF4461A9911C}" sibTransId="{7B36AEAC-AFC8-44A4-998F-E4989F5343B2}"/>
    <dgm:cxn modelId="{9652051B-2A63-4389-AA6E-39EA28AFA6AE}" type="presOf" srcId="{CF10DDCB-D6A3-453F-ACBE-0AF26EC5B653}" destId="{6F4C3F0C-8026-40F3-A144-6901C6BCAAF1}" srcOrd="0" destOrd="0" presId="urn:microsoft.com/office/officeart/2005/8/layout/hProcess9"/>
    <dgm:cxn modelId="{CBA9EC34-989F-46B8-BC65-32B744089E18}" type="presOf" srcId="{74B2916F-710E-405E-AAF2-D3454DCC908D}" destId="{21B8108F-7DD8-4DDB-A7FA-A4BC61EC7DFD}" srcOrd="0" destOrd="0" presId="urn:microsoft.com/office/officeart/2005/8/layout/hProcess9"/>
    <dgm:cxn modelId="{D57BA22B-0302-4165-B1D6-43FBBFCF9413}" srcId="{D7A2388D-A0B3-4316-BB81-F15EA846D185}" destId="{CF10DDCB-D6A3-453F-ACBE-0AF26EC5B653}" srcOrd="1" destOrd="0" parTransId="{3CF34A0C-47B0-4759-8205-9063223D66D4}" sibTransId="{6CAEF771-A4E4-4C1A-B9EA-75E6C394B3CD}"/>
    <dgm:cxn modelId="{6D6AF7B7-029D-49FE-BE1E-40EC57C535AB}" type="presOf" srcId="{D7A2388D-A0B3-4316-BB81-F15EA846D185}" destId="{13F75CE9-A3D9-4FB5-8F99-5948D3F940C7}" srcOrd="0" destOrd="0" presId="urn:microsoft.com/office/officeart/2005/8/layout/hProcess9"/>
    <dgm:cxn modelId="{58C034BD-E0E4-404E-8F33-DFD6A9B55EF0}" srcId="{D7A2388D-A0B3-4316-BB81-F15EA846D185}" destId="{A848E3D7-CE04-45F8-809A-974458812AC1}" srcOrd="4" destOrd="0" parTransId="{6E28FC2B-2D1F-4F04-83C8-D5E9D204D387}" sibTransId="{772D97EB-40B9-43E8-BDD5-9CD8ED585B1F}"/>
    <dgm:cxn modelId="{DB754A4D-3787-4630-BFD5-83DD86A1FBD3}" type="presOf" srcId="{F3802A99-2B7B-43B4-98C9-0AF3C5D55811}" destId="{EA955091-717B-4F7C-8CD2-4B050B1AA95E}" srcOrd="0" destOrd="0" presId="urn:microsoft.com/office/officeart/2005/8/layout/hProcess9"/>
    <dgm:cxn modelId="{C2FBAB0F-7985-4869-846C-892C0BD51294}" srcId="{D7A2388D-A0B3-4316-BB81-F15EA846D185}" destId="{51103D9E-5257-4B48-B7CB-40528EADA020}" srcOrd="5" destOrd="0" parTransId="{2381AE47-D99B-4B67-8CC5-2F48DC1D56B2}" sibTransId="{E1558BD1-FFEF-482B-987D-DC3FF2FAEB97}"/>
    <dgm:cxn modelId="{AA7F7DC1-F008-4DDE-9447-C60D1FEC0A3A}" type="presOf" srcId="{3E3D0AEC-62E9-4934-A1EC-B2C7A18F7693}" destId="{C3F5F6AF-CFD3-4925-BE8D-96B78101CE50}" srcOrd="0" destOrd="0" presId="urn:microsoft.com/office/officeart/2005/8/layout/hProcess9"/>
    <dgm:cxn modelId="{1ED2353C-DFC5-4BD5-BA88-887BD8D517B5}" type="presOf" srcId="{51103D9E-5257-4B48-B7CB-40528EADA020}" destId="{9A9862C0-1805-48A1-93A8-76C4A7F70B13}" srcOrd="0" destOrd="0" presId="urn:microsoft.com/office/officeart/2005/8/layout/hProcess9"/>
    <dgm:cxn modelId="{7E1F7B5E-74A4-442A-B701-B06550D09225}" srcId="{D7A2388D-A0B3-4316-BB81-F15EA846D185}" destId="{74B2916F-710E-405E-AAF2-D3454DCC908D}" srcOrd="6" destOrd="0" parTransId="{29A209E6-786F-41CC-BEFE-F87626D0AE4D}" sibTransId="{8FE91F13-0DF0-4C78-91C2-CA899BE901F6}"/>
    <dgm:cxn modelId="{D03ED7D2-AB5B-42F4-A8EF-69AF582162EF}" srcId="{D7A2388D-A0B3-4316-BB81-F15EA846D185}" destId="{F3802A99-2B7B-43B4-98C9-0AF3C5D55811}" srcOrd="0" destOrd="0" parTransId="{CE62484B-92BB-4D30-B670-B7A3BC8B02DB}" sibTransId="{FDFB409C-34CD-4655-AFDE-E38DB92E6468}"/>
    <dgm:cxn modelId="{1364ADD5-5853-4E65-BEDD-5616F1A94F3C}" type="presParOf" srcId="{13F75CE9-A3D9-4FB5-8F99-5948D3F940C7}" destId="{AA4BC593-74AB-4498-90A1-7EC840C834CB}" srcOrd="0" destOrd="0" presId="urn:microsoft.com/office/officeart/2005/8/layout/hProcess9"/>
    <dgm:cxn modelId="{4654AD3E-972B-48D4-B86B-1CF17507DACC}" type="presParOf" srcId="{13F75CE9-A3D9-4FB5-8F99-5948D3F940C7}" destId="{0C74B006-DF4A-4340-B360-93CE3673BE24}" srcOrd="1" destOrd="0" presId="urn:microsoft.com/office/officeart/2005/8/layout/hProcess9"/>
    <dgm:cxn modelId="{5C0F4475-284A-410E-8F52-E2817BFCFFDA}" type="presParOf" srcId="{0C74B006-DF4A-4340-B360-93CE3673BE24}" destId="{EA955091-717B-4F7C-8CD2-4B050B1AA95E}" srcOrd="0" destOrd="0" presId="urn:microsoft.com/office/officeart/2005/8/layout/hProcess9"/>
    <dgm:cxn modelId="{D54E7602-AD21-4BA7-B03F-7C3F3565AC3E}" type="presParOf" srcId="{0C74B006-DF4A-4340-B360-93CE3673BE24}" destId="{F87FD6FC-6CFC-4D34-AD6E-100040CC1448}" srcOrd="1" destOrd="0" presId="urn:microsoft.com/office/officeart/2005/8/layout/hProcess9"/>
    <dgm:cxn modelId="{8323EB5C-DD9D-4A4B-9342-F815BC782B07}" type="presParOf" srcId="{0C74B006-DF4A-4340-B360-93CE3673BE24}" destId="{6F4C3F0C-8026-40F3-A144-6901C6BCAAF1}" srcOrd="2" destOrd="0" presId="urn:microsoft.com/office/officeart/2005/8/layout/hProcess9"/>
    <dgm:cxn modelId="{EE866605-48FB-4162-B93B-12ECC86A498F}" type="presParOf" srcId="{0C74B006-DF4A-4340-B360-93CE3673BE24}" destId="{4F77F76B-4482-479B-B2F2-F781BC091AB1}" srcOrd="3" destOrd="0" presId="urn:microsoft.com/office/officeart/2005/8/layout/hProcess9"/>
    <dgm:cxn modelId="{78267170-34F2-4784-B460-329B13059FB7}" type="presParOf" srcId="{0C74B006-DF4A-4340-B360-93CE3673BE24}" destId="{C3F5F6AF-CFD3-4925-BE8D-96B78101CE50}" srcOrd="4" destOrd="0" presId="urn:microsoft.com/office/officeart/2005/8/layout/hProcess9"/>
    <dgm:cxn modelId="{C869C263-7DAC-4BE2-8874-95DF66F5DAC1}" type="presParOf" srcId="{0C74B006-DF4A-4340-B360-93CE3673BE24}" destId="{1662CF8E-D79A-40A2-81A7-C30D5C39BAB7}" srcOrd="5" destOrd="0" presId="urn:microsoft.com/office/officeart/2005/8/layout/hProcess9"/>
    <dgm:cxn modelId="{32206400-FA32-4035-B76E-E8A8CBB0A3A3}" type="presParOf" srcId="{0C74B006-DF4A-4340-B360-93CE3673BE24}" destId="{09C635A8-589B-4E46-A3F2-A770BAA2D74A}" srcOrd="6" destOrd="0" presId="urn:microsoft.com/office/officeart/2005/8/layout/hProcess9"/>
    <dgm:cxn modelId="{73D922DA-E61F-4737-94F1-D425C0C88B7C}" type="presParOf" srcId="{0C74B006-DF4A-4340-B360-93CE3673BE24}" destId="{5731AB37-67C4-4368-97AF-6072AE218002}" srcOrd="7" destOrd="0" presId="urn:microsoft.com/office/officeart/2005/8/layout/hProcess9"/>
    <dgm:cxn modelId="{0BD0FA5C-820A-48EE-8FFA-1DC5F9A39BDA}" type="presParOf" srcId="{0C74B006-DF4A-4340-B360-93CE3673BE24}" destId="{409BA7E6-2EE4-4434-B44D-73C4C0DB60A8}" srcOrd="8" destOrd="0" presId="urn:microsoft.com/office/officeart/2005/8/layout/hProcess9"/>
    <dgm:cxn modelId="{17C306DB-CFE7-4615-8E2A-2D5C6DE9CEC6}" type="presParOf" srcId="{0C74B006-DF4A-4340-B360-93CE3673BE24}" destId="{10A43914-B72F-4479-A5E9-E53327B124C7}" srcOrd="9" destOrd="0" presId="urn:microsoft.com/office/officeart/2005/8/layout/hProcess9"/>
    <dgm:cxn modelId="{4ED14F78-14CC-4F43-93F0-4FD66FD26D5B}" type="presParOf" srcId="{0C74B006-DF4A-4340-B360-93CE3673BE24}" destId="{9A9862C0-1805-48A1-93A8-76C4A7F70B13}" srcOrd="10" destOrd="0" presId="urn:microsoft.com/office/officeart/2005/8/layout/hProcess9"/>
    <dgm:cxn modelId="{EBF0114D-A7F3-4007-BC37-3B3C693050FE}" type="presParOf" srcId="{0C74B006-DF4A-4340-B360-93CE3673BE24}" destId="{B83010F0-682B-4C42-B932-5C27EDF026EB}" srcOrd="11" destOrd="0" presId="urn:microsoft.com/office/officeart/2005/8/layout/hProcess9"/>
    <dgm:cxn modelId="{25A8171A-6B56-47E3-BF3D-E23BE094CC6F}" type="presParOf" srcId="{0C74B006-DF4A-4340-B360-93CE3673BE24}" destId="{21B8108F-7DD8-4DDB-A7FA-A4BC61EC7DF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8493A-2D36-43E7-8EED-AC48FE1F447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7C837E8-E4F0-4B39-981D-7BFE4922138E}">
      <dgm:prSet/>
      <dgm:spPr/>
      <dgm:t>
        <a:bodyPr/>
        <a:lstStyle/>
        <a:p>
          <a:r>
            <a:rPr lang="ar-EG" b="1" dirty="0">
              <a:effectLst>
                <a:outerShdw blurRad="38100" dist="38100" dir="2700000" algn="tl">
                  <a:srgbClr val="000000">
                    <a:alpha val="43137"/>
                  </a:srgbClr>
                </a:outerShdw>
              </a:effectLst>
              <a:latin typeface="Gill Sans Nova" panose="020B0602020104020203" pitchFamily="34" charset="0"/>
            </a:rPr>
            <a:t>ملاحظة 1</a:t>
          </a:r>
          <a:endParaRPr lang="en-US" b="1" dirty="0">
            <a:effectLst>
              <a:outerShdw blurRad="38100" dist="38100" dir="2700000" algn="tl">
                <a:srgbClr val="000000">
                  <a:alpha val="43137"/>
                </a:srgbClr>
              </a:outerShdw>
            </a:effectLst>
            <a:latin typeface="Gill Sans Nova" panose="020B0602020104020203" pitchFamily="34" charset="0"/>
          </a:endParaRPr>
        </a:p>
      </dgm:t>
    </dgm:pt>
    <dgm:pt modelId="{676439FC-D4F0-4D87-B6F3-295449589532}" type="parTrans" cxnId="{193C771B-7F24-4015-A014-DB4046706170}">
      <dgm:prSet/>
      <dgm:spPr/>
      <dgm:t>
        <a:bodyPr/>
        <a:lstStyle/>
        <a:p>
          <a:endParaRPr lang="en-US">
            <a:latin typeface="Gill Sans Nova" panose="020B0602020104020203" pitchFamily="34" charset="0"/>
          </a:endParaRPr>
        </a:p>
      </dgm:t>
    </dgm:pt>
    <dgm:pt modelId="{93535E3C-AF4F-4F1F-A744-2EDB58493FDB}" type="sibTrans" cxnId="{193C771B-7F24-4015-A014-DB4046706170}">
      <dgm:prSet/>
      <dgm:spPr/>
      <dgm:t>
        <a:bodyPr/>
        <a:lstStyle/>
        <a:p>
          <a:endParaRPr lang="en-US">
            <a:latin typeface="Gill Sans Nova" panose="020B0602020104020203" pitchFamily="34" charset="0"/>
          </a:endParaRPr>
        </a:p>
      </dgm:t>
    </dgm:pt>
    <dgm:pt modelId="{4E393A2F-61CB-4C03-98AD-F61CC2C35ED2}">
      <dgm:prSet/>
      <dgm:spPr/>
      <dgm:t>
        <a:bodyPr/>
        <a:lstStyle/>
        <a:p>
          <a:r>
            <a:rPr lang="ar-EG" b="1" dirty="0">
              <a:effectLst>
                <a:outerShdw blurRad="38100" dist="38100" dir="2700000" algn="tl">
                  <a:srgbClr val="000000">
                    <a:alpha val="43137"/>
                  </a:srgbClr>
                </a:outerShdw>
              </a:effectLst>
              <a:latin typeface="Gill Sans Nova" panose="020B0602020104020203" pitchFamily="34" charset="0"/>
            </a:rPr>
            <a:t>ملاحظة 2</a:t>
          </a:r>
          <a:endParaRPr lang="en-US" b="1" dirty="0">
            <a:effectLst>
              <a:outerShdw blurRad="38100" dist="38100" dir="2700000" algn="tl">
                <a:srgbClr val="000000">
                  <a:alpha val="43137"/>
                </a:srgbClr>
              </a:outerShdw>
            </a:effectLst>
            <a:latin typeface="Gill Sans Nova" panose="020B0602020104020203" pitchFamily="34" charset="0"/>
          </a:endParaRPr>
        </a:p>
      </dgm:t>
    </dgm:pt>
    <dgm:pt modelId="{13EA1EA7-DC6D-41E9-AC07-5F05A14A33D3}" type="parTrans" cxnId="{A662044A-0023-4F68-B7BF-22334B877A22}">
      <dgm:prSet/>
      <dgm:spPr/>
      <dgm:t>
        <a:bodyPr/>
        <a:lstStyle/>
        <a:p>
          <a:endParaRPr lang="en-US">
            <a:latin typeface="Gill Sans Nova" panose="020B0602020104020203" pitchFamily="34" charset="0"/>
          </a:endParaRPr>
        </a:p>
      </dgm:t>
    </dgm:pt>
    <dgm:pt modelId="{E401122F-67B7-4FCF-9CA9-D73C88D84991}" type="sibTrans" cxnId="{A662044A-0023-4F68-B7BF-22334B877A22}">
      <dgm:prSet/>
      <dgm:spPr/>
      <dgm:t>
        <a:bodyPr/>
        <a:lstStyle/>
        <a:p>
          <a:endParaRPr lang="en-US">
            <a:latin typeface="Gill Sans Nova" panose="020B0602020104020203" pitchFamily="34" charset="0"/>
          </a:endParaRPr>
        </a:p>
      </dgm:t>
    </dgm:pt>
    <dgm:pt modelId="{C636F6CF-78EF-4DA7-B9B4-BC4C6D69117E}">
      <dgm:prSet/>
      <dgm:spPr/>
      <dgm:t>
        <a:bodyPr/>
        <a:lstStyle/>
        <a:p>
          <a:pPr rtl="1"/>
          <a:r>
            <a:rPr lang="ar-EG" b="1" dirty="0">
              <a:solidFill>
                <a:srgbClr val="C00000"/>
              </a:solidFill>
              <a:latin typeface="Gill Sans Nova" panose="020B0602020104020203" pitchFamily="34" charset="0"/>
            </a:rPr>
            <a:t>تم فتح الدعوة لتقديم الموضوعات العام 2021 في 4 مايو – 15 سبتمبر 2021</a:t>
          </a:r>
          <a:endParaRPr lang="en-US" b="1" dirty="0">
            <a:solidFill>
              <a:srgbClr val="C00000"/>
            </a:solidFill>
            <a:latin typeface="Gill Sans Nova" panose="020B0602020104020203" pitchFamily="34" charset="0"/>
          </a:endParaRPr>
        </a:p>
      </dgm:t>
    </dgm:pt>
    <dgm:pt modelId="{0275E60B-E3BA-4BFB-AC73-DFAB20E8B7E3}" type="parTrans" cxnId="{29CAE4FA-C638-4783-90A0-95D58CF89507}">
      <dgm:prSet/>
      <dgm:spPr/>
      <dgm:t>
        <a:bodyPr/>
        <a:lstStyle/>
        <a:p>
          <a:endParaRPr lang="en-US"/>
        </a:p>
      </dgm:t>
    </dgm:pt>
    <dgm:pt modelId="{C0C5BDDB-9278-4EFD-B324-06F72F57B57A}" type="sibTrans" cxnId="{29CAE4FA-C638-4783-90A0-95D58CF89507}">
      <dgm:prSet/>
      <dgm:spPr/>
      <dgm:t>
        <a:bodyPr/>
        <a:lstStyle/>
        <a:p>
          <a:endParaRPr lang="en-US"/>
        </a:p>
      </dgm:t>
    </dgm:pt>
    <dgm:pt modelId="{84863406-AD48-48B6-B369-8F2F2E5622AE}">
      <dgm:prSet/>
      <dgm:spPr/>
      <dgm:t>
        <a:bodyPr/>
        <a:lstStyle/>
        <a:p>
          <a:pPr rtl="1"/>
          <a:r>
            <a:rPr lang="ar-EG" b="1" dirty="0">
              <a:solidFill>
                <a:schemeClr val="tx1"/>
              </a:solidFill>
              <a:latin typeface="Gill Sans Nova" panose="020B0602020104020203" pitchFamily="34" charset="0"/>
            </a:rPr>
            <a:t>الطلبات القادمة من الدعوات السابقة والتي لم يتم اضافتها الى برنامج العمل لن </a:t>
          </a:r>
          <a:r>
            <a:rPr lang="ar-EG" b="1" dirty="0">
              <a:solidFill>
                <a:srgbClr val="C00000"/>
              </a:solidFill>
              <a:latin typeface="Gill Sans Nova" panose="020B0602020104020203" pitchFamily="34" charset="0"/>
            </a:rPr>
            <a:t>يتم النظر فيها الا لو تم إعادة التقدم بها في العام 2021</a:t>
          </a:r>
          <a:endParaRPr lang="en-US" b="1" dirty="0">
            <a:solidFill>
              <a:srgbClr val="C00000"/>
            </a:solidFill>
            <a:latin typeface="Gill Sans Nova" panose="020B0602020104020203" pitchFamily="34" charset="0"/>
          </a:endParaRPr>
        </a:p>
      </dgm:t>
    </dgm:pt>
    <dgm:pt modelId="{46E973A2-A93A-4EC3-AE80-45A19AADCB52}" type="parTrans" cxnId="{A2A7C3C3-6104-4F9E-89DD-B98FD5F7E91B}">
      <dgm:prSet/>
      <dgm:spPr/>
      <dgm:t>
        <a:bodyPr/>
        <a:lstStyle/>
        <a:p>
          <a:endParaRPr lang="en-US"/>
        </a:p>
      </dgm:t>
    </dgm:pt>
    <dgm:pt modelId="{6478C123-BD38-4146-A044-26BEB14044E4}" type="sibTrans" cxnId="{A2A7C3C3-6104-4F9E-89DD-B98FD5F7E91B}">
      <dgm:prSet/>
      <dgm:spPr/>
      <dgm:t>
        <a:bodyPr/>
        <a:lstStyle/>
        <a:p>
          <a:endParaRPr lang="en-US"/>
        </a:p>
      </dgm:t>
    </dgm:pt>
    <dgm:pt modelId="{2786CBB8-20C1-472A-9061-728D8B0AD36C}">
      <dgm:prSet/>
      <dgm:spPr/>
      <dgm:t>
        <a:bodyPr/>
        <a:lstStyle/>
        <a:p>
          <a:pPr rtl="1"/>
          <a:r>
            <a:rPr lang="ar-EG" dirty="0">
              <a:latin typeface="Gill Sans Nova" panose="020B0602020104020203" pitchFamily="34" charset="0"/>
            </a:rPr>
            <a:t>مقترحات معاملات الصحة النباتية ( ملحقات المعاير 28: معاملات الصحة النباتية للآفات الخاضعة للوائح) سيتم وضعها من خلال دعوة منفصلة يتم التحضير لها حاليا</a:t>
          </a:r>
          <a:endParaRPr lang="en-US" dirty="0">
            <a:latin typeface="Gill Sans Nova" panose="020B0602020104020203" pitchFamily="34" charset="0"/>
          </a:endParaRPr>
        </a:p>
      </dgm:t>
    </dgm:pt>
    <dgm:pt modelId="{B980D582-8EE3-4D4E-9FF9-885C351F007A}" type="parTrans" cxnId="{4B298A73-B721-4A30-BF9B-A671A84B5386}">
      <dgm:prSet/>
      <dgm:spPr/>
      <dgm:t>
        <a:bodyPr/>
        <a:lstStyle/>
        <a:p>
          <a:endParaRPr lang="en-US"/>
        </a:p>
      </dgm:t>
    </dgm:pt>
    <dgm:pt modelId="{BA7797F6-D0E5-4046-A8C7-EFE893571040}" type="sibTrans" cxnId="{4B298A73-B721-4A30-BF9B-A671A84B5386}">
      <dgm:prSet/>
      <dgm:spPr/>
      <dgm:t>
        <a:bodyPr/>
        <a:lstStyle/>
        <a:p>
          <a:endParaRPr lang="en-US"/>
        </a:p>
      </dgm:t>
    </dgm:pt>
    <dgm:pt modelId="{957EE50B-4B6C-4797-B599-DB432E3D32D3}" type="pres">
      <dgm:prSet presAssocID="{B2B8493A-2D36-43E7-8EED-AC48FE1F447A}" presName="linear" presStyleCnt="0">
        <dgm:presLayoutVars>
          <dgm:dir val="rev"/>
          <dgm:animLvl val="lvl"/>
          <dgm:resizeHandles val="exact"/>
        </dgm:presLayoutVars>
      </dgm:prSet>
      <dgm:spPr/>
      <dgm:t>
        <a:bodyPr/>
        <a:lstStyle/>
        <a:p>
          <a:endParaRPr lang="en-GB"/>
        </a:p>
      </dgm:t>
    </dgm:pt>
    <dgm:pt modelId="{D9CDE69E-4F6C-4C2B-B5D6-EC6DDF66CC2D}" type="pres">
      <dgm:prSet presAssocID="{47C837E8-E4F0-4B39-981D-7BFE4922138E}" presName="parentLin" presStyleCnt="0"/>
      <dgm:spPr/>
    </dgm:pt>
    <dgm:pt modelId="{B6D06A9C-1213-4FBE-BA7F-5BF9FF00ABBD}" type="pres">
      <dgm:prSet presAssocID="{47C837E8-E4F0-4B39-981D-7BFE4922138E}" presName="parentLeftMargin" presStyleLbl="node1" presStyleIdx="0" presStyleCnt="2"/>
      <dgm:spPr/>
      <dgm:t>
        <a:bodyPr/>
        <a:lstStyle/>
        <a:p>
          <a:endParaRPr lang="en-GB"/>
        </a:p>
      </dgm:t>
    </dgm:pt>
    <dgm:pt modelId="{265A7A84-C99C-4869-8C8D-8CAA71EE93D5}" type="pres">
      <dgm:prSet presAssocID="{47C837E8-E4F0-4B39-981D-7BFE4922138E}" presName="parentText" presStyleLbl="node1" presStyleIdx="0" presStyleCnt="2">
        <dgm:presLayoutVars>
          <dgm:chMax val="0"/>
          <dgm:bulletEnabled val="1"/>
        </dgm:presLayoutVars>
      </dgm:prSet>
      <dgm:spPr/>
      <dgm:t>
        <a:bodyPr/>
        <a:lstStyle/>
        <a:p>
          <a:endParaRPr lang="en-GB"/>
        </a:p>
      </dgm:t>
    </dgm:pt>
    <dgm:pt modelId="{D189B044-C885-4FC3-9F2A-516DE102FBB0}" type="pres">
      <dgm:prSet presAssocID="{47C837E8-E4F0-4B39-981D-7BFE4922138E}" presName="negativeSpace" presStyleCnt="0"/>
      <dgm:spPr/>
    </dgm:pt>
    <dgm:pt modelId="{D6F56AFB-72BD-4828-B03A-AA14B356E903}" type="pres">
      <dgm:prSet presAssocID="{47C837E8-E4F0-4B39-981D-7BFE4922138E}" presName="childText" presStyleLbl="conFgAcc1" presStyleIdx="0" presStyleCnt="2">
        <dgm:presLayoutVars>
          <dgm:bulletEnabled val="1"/>
        </dgm:presLayoutVars>
      </dgm:prSet>
      <dgm:spPr/>
      <dgm:t>
        <a:bodyPr/>
        <a:lstStyle/>
        <a:p>
          <a:endParaRPr lang="en-GB"/>
        </a:p>
      </dgm:t>
    </dgm:pt>
    <dgm:pt modelId="{4698A23F-AB88-48A0-B07A-73C36AE280A9}" type="pres">
      <dgm:prSet presAssocID="{93535E3C-AF4F-4F1F-A744-2EDB58493FDB}" presName="spaceBetweenRectangles" presStyleCnt="0"/>
      <dgm:spPr/>
    </dgm:pt>
    <dgm:pt modelId="{F33ED15A-4DEB-43A1-AD0E-90BEA5503038}" type="pres">
      <dgm:prSet presAssocID="{4E393A2F-61CB-4C03-98AD-F61CC2C35ED2}" presName="parentLin" presStyleCnt="0"/>
      <dgm:spPr/>
    </dgm:pt>
    <dgm:pt modelId="{6BF1BEEC-A4E3-4979-8D67-B99C8AC96BE7}" type="pres">
      <dgm:prSet presAssocID="{4E393A2F-61CB-4C03-98AD-F61CC2C35ED2}" presName="parentLeftMargin" presStyleLbl="node1" presStyleIdx="0" presStyleCnt="2"/>
      <dgm:spPr/>
      <dgm:t>
        <a:bodyPr/>
        <a:lstStyle/>
        <a:p>
          <a:endParaRPr lang="en-GB"/>
        </a:p>
      </dgm:t>
    </dgm:pt>
    <dgm:pt modelId="{474C7CDF-EC3F-47FA-8144-D0206A2EBCBB}" type="pres">
      <dgm:prSet presAssocID="{4E393A2F-61CB-4C03-98AD-F61CC2C35ED2}" presName="parentText" presStyleLbl="node1" presStyleIdx="1" presStyleCnt="2">
        <dgm:presLayoutVars>
          <dgm:chMax val="0"/>
          <dgm:bulletEnabled val="1"/>
        </dgm:presLayoutVars>
      </dgm:prSet>
      <dgm:spPr/>
      <dgm:t>
        <a:bodyPr/>
        <a:lstStyle/>
        <a:p>
          <a:endParaRPr lang="en-GB"/>
        </a:p>
      </dgm:t>
    </dgm:pt>
    <dgm:pt modelId="{3CEDC16F-6ABF-43E2-AFC3-5F3B7B8DFE9A}" type="pres">
      <dgm:prSet presAssocID="{4E393A2F-61CB-4C03-98AD-F61CC2C35ED2}" presName="negativeSpace" presStyleCnt="0"/>
      <dgm:spPr/>
    </dgm:pt>
    <dgm:pt modelId="{ED1313A4-6B67-4199-962C-8027E517CC6D}" type="pres">
      <dgm:prSet presAssocID="{4E393A2F-61CB-4C03-98AD-F61CC2C35ED2}" presName="childText" presStyleLbl="conFgAcc1" presStyleIdx="1" presStyleCnt="2">
        <dgm:presLayoutVars>
          <dgm:bulletEnabled val="1"/>
        </dgm:presLayoutVars>
      </dgm:prSet>
      <dgm:spPr/>
      <dgm:t>
        <a:bodyPr/>
        <a:lstStyle/>
        <a:p>
          <a:endParaRPr lang="en-GB"/>
        </a:p>
      </dgm:t>
    </dgm:pt>
  </dgm:ptLst>
  <dgm:cxnLst>
    <dgm:cxn modelId="{36CB98EA-E254-4EBA-9BB4-BD25545DD708}" type="presOf" srcId="{C636F6CF-78EF-4DA7-B9B4-BC4C6D69117E}" destId="{D6F56AFB-72BD-4828-B03A-AA14B356E903}" srcOrd="0" destOrd="0" presId="urn:microsoft.com/office/officeart/2005/8/layout/list1"/>
    <dgm:cxn modelId="{193C771B-7F24-4015-A014-DB4046706170}" srcId="{B2B8493A-2D36-43E7-8EED-AC48FE1F447A}" destId="{47C837E8-E4F0-4B39-981D-7BFE4922138E}" srcOrd="0" destOrd="0" parTransId="{676439FC-D4F0-4D87-B6F3-295449589532}" sibTransId="{93535E3C-AF4F-4F1F-A744-2EDB58493FDB}"/>
    <dgm:cxn modelId="{A662044A-0023-4F68-B7BF-22334B877A22}" srcId="{B2B8493A-2D36-43E7-8EED-AC48FE1F447A}" destId="{4E393A2F-61CB-4C03-98AD-F61CC2C35ED2}" srcOrd="1" destOrd="0" parTransId="{13EA1EA7-DC6D-41E9-AC07-5F05A14A33D3}" sibTransId="{E401122F-67B7-4FCF-9CA9-D73C88D84991}"/>
    <dgm:cxn modelId="{64A8950F-7E88-4E07-86F8-7D75FFE005BB}" type="presOf" srcId="{4E393A2F-61CB-4C03-98AD-F61CC2C35ED2}" destId="{474C7CDF-EC3F-47FA-8144-D0206A2EBCBB}" srcOrd="1" destOrd="0" presId="urn:microsoft.com/office/officeart/2005/8/layout/list1"/>
    <dgm:cxn modelId="{23023F14-4CAC-403A-9847-34F34E4DF7EA}" type="presOf" srcId="{2786CBB8-20C1-472A-9061-728D8B0AD36C}" destId="{ED1313A4-6B67-4199-962C-8027E517CC6D}" srcOrd="0" destOrd="0" presId="urn:microsoft.com/office/officeart/2005/8/layout/list1"/>
    <dgm:cxn modelId="{6DD0F51A-3858-48F0-AE84-A638B0331F44}" type="presOf" srcId="{84863406-AD48-48B6-B369-8F2F2E5622AE}" destId="{D6F56AFB-72BD-4828-B03A-AA14B356E903}" srcOrd="0" destOrd="1" presId="urn:microsoft.com/office/officeart/2005/8/layout/list1"/>
    <dgm:cxn modelId="{A2A7C3C3-6104-4F9E-89DD-B98FD5F7E91B}" srcId="{47C837E8-E4F0-4B39-981D-7BFE4922138E}" destId="{84863406-AD48-48B6-B369-8F2F2E5622AE}" srcOrd="1" destOrd="0" parTransId="{46E973A2-A93A-4EC3-AE80-45A19AADCB52}" sibTransId="{6478C123-BD38-4146-A044-26BEB14044E4}"/>
    <dgm:cxn modelId="{CA358BBF-6264-400F-A2B3-E8CCF4B26DA2}" type="presOf" srcId="{4E393A2F-61CB-4C03-98AD-F61CC2C35ED2}" destId="{6BF1BEEC-A4E3-4979-8D67-B99C8AC96BE7}" srcOrd="0" destOrd="0" presId="urn:microsoft.com/office/officeart/2005/8/layout/list1"/>
    <dgm:cxn modelId="{29CAE4FA-C638-4783-90A0-95D58CF89507}" srcId="{47C837E8-E4F0-4B39-981D-7BFE4922138E}" destId="{C636F6CF-78EF-4DA7-B9B4-BC4C6D69117E}" srcOrd="0" destOrd="0" parTransId="{0275E60B-E3BA-4BFB-AC73-DFAB20E8B7E3}" sibTransId="{C0C5BDDB-9278-4EFD-B324-06F72F57B57A}"/>
    <dgm:cxn modelId="{4B298A73-B721-4A30-BF9B-A671A84B5386}" srcId="{4E393A2F-61CB-4C03-98AD-F61CC2C35ED2}" destId="{2786CBB8-20C1-472A-9061-728D8B0AD36C}" srcOrd="0" destOrd="0" parTransId="{B980D582-8EE3-4D4E-9FF9-885C351F007A}" sibTransId="{BA7797F6-D0E5-4046-A8C7-EFE893571040}"/>
    <dgm:cxn modelId="{3211312E-3408-4F96-B81E-53D4BC56D8A8}" type="presOf" srcId="{47C837E8-E4F0-4B39-981D-7BFE4922138E}" destId="{265A7A84-C99C-4869-8C8D-8CAA71EE93D5}" srcOrd="1" destOrd="0" presId="urn:microsoft.com/office/officeart/2005/8/layout/list1"/>
    <dgm:cxn modelId="{3841F1C4-0881-48E2-BD0C-B877748CF6A5}" type="presOf" srcId="{47C837E8-E4F0-4B39-981D-7BFE4922138E}" destId="{B6D06A9C-1213-4FBE-BA7F-5BF9FF00ABBD}" srcOrd="0" destOrd="0" presId="urn:microsoft.com/office/officeart/2005/8/layout/list1"/>
    <dgm:cxn modelId="{C5ED0827-FA41-4014-9EB9-A7D9510C76DF}" type="presOf" srcId="{B2B8493A-2D36-43E7-8EED-AC48FE1F447A}" destId="{957EE50B-4B6C-4797-B599-DB432E3D32D3}" srcOrd="0" destOrd="0" presId="urn:microsoft.com/office/officeart/2005/8/layout/list1"/>
    <dgm:cxn modelId="{82D18C21-5FA7-4ECC-8E08-5E24C014FDA2}" type="presParOf" srcId="{957EE50B-4B6C-4797-B599-DB432E3D32D3}" destId="{D9CDE69E-4F6C-4C2B-B5D6-EC6DDF66CC2D}" srcOrd="0" destOrd="0" presId="urn:microsoft.com/office/officeart/2005/8/layout/list1"/>
    <dgm:cxn modelId="{DCBF92B3-6C7E-48F7-BCD6-0F4077420D69}" type="presParOf" srcId="{D9CDE69E-4F6C-4C2B-B5D6-EC6DDF66CC2D}" destId="{B6D06A9C-1213-4FBE-BA7F-5BF9FF00ABBD}" srcOrd="0" destOrd="0" presId="urn:microsoft.com/office/officeart/2005/8/layout/list1"/>
    <dgm:cxn modelId="{0BD911B3-7AE9-4460-9CA3-E1AC047FB170}" type="presParOf" srcId="{D9CDE69E-4F6C-4C2B-B5D6-EC6DDF66CC2D}" destId="{265A7A84-C99C-4869-8C8D-8CAA71EE93D5}" srcOrd="1" destOrd="0" presId="urn:microsoft.com/office/officeart/2005/8/layout/list1"/>
    <dgm:cxn modelId="{5D59802A-1E78-4962-94C4-80987077B189}" type="presParOf" srcId="{957EE50B-4B6C-4797-B599-DB432E3D32D3}" destId="{D189B044-C885-4FC3-9F2A-516DE102FBB0}" srcOrd="1" destOrd="0" presId="urn:microsoft.com/office/officeart/2005/8/layout/list1"/>
    <dgm:cxn modelId="{26A9DC07-282C-4E79-B950-F8D9DFB55D84}" type="presParOf" srcId="{957EE50B-4B6C-4797-B599-DB432E3D32D3}" destId="{D6F56AFB-72BD-4828-B03A-AA14B356E903}" srcOrd="2" destOrd="0" presId="urn:microsoft.com/office/officeart/2005/8/layout/list1"/>
    <dgm:cxn modelId="{73157FB7-34B5-4E91-8342-53766610817E}" type="presParOf" srcId="{957EE50B-4B6C-4797-B599-DB432E3D32D3}" destId="{4698A23F-AB88-48A0-B07A-73C36AE280A9}" srcOrd="3" destOrd="0" presId="urn:microsoft.com/office/officeart/2005/8/layout/list1"/>
    <dgm:cxn modelId="{8C420BEC-8E9A-4E75-B432-426FF78AF46F}" type="presParOf" srcId="{957EE50B-4B6C-4797-B599-DB432E3D32D3}" destId="{F33ED15A-4DEB-43A1-AD0E-90BEA5503038}" srcOrd="4" destOrd="0" presId="urn:microsoft.com/office/officeart/2005/8/layout/list1"/>
    <dgm:cxn modelId="{8B4A8EF6-CC95-4BF8-8203-1ECA083AAC72}" type="presParOf" srcId="{F33ED15A-4DEB-43A1-AD0E-90BEA5503038}" destId="{6BF1BEEC-A4E3-4979-8D67-B99C8AC96BE7}" srcOrd="0" destOrd="0" presId="urn:microsoft.com/office/officeart/2005/8/layout/list1"/>
    <dgm:cxn modelId="{D4276C69-9CCA-4EDD-9AAE-0FAFC2DC52E5}" type="presParOf" srcId="{F33ED15A-4DEB-43A1-AD0E-90BEA5503038}" destId="{474C7CDF-EC3F-47FA-8144-D0206A2EBCBB}" srcOrd="1" destOrd="0" presId="urn:microsoft.com/office/officeart/2005/8/layout/list1"/>
    <dgm:cxn modelId="{BFF4D844-86EC-49AE-9FB0-9F68B4B644FF}" type="presParOf" srcId="{957EE50B-4B6C-4797-B599-DB432E3D32D3}" destId="{3CEDC16F-6ABF-43E2-AFC3-5F3B7B8DFE9A}" srcOrd="5" destOrd="0" presId="urn:microsoft.com/office/officeart/2005/8/layout/list1"/>
    <dgm:cxn modelId="{9D08E753-0B30-4F45-A4E4-446D02784E89}" type="presParOf" srcId="{957EE50B-4B6C-4797-B599-DB432E3D32D3}" destId="{ED1313A4-6B67-4199-962C-8027E517CC6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D206D7-A5B3-4C8B-BE6F-A7AE84CCB0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A3FF98F-5347-4F97-9F30-6058BF052FD9}">
      <dgm:prSet/>
      <dgm:spPr/>
      <dgm:t>
        <a:bodyPr/>
        <a:lstStyle/>
        <a:p>
          <a:pPr algn="r" rtl="1"/>
          <a:r>
            <a:rPr lang="ar-EG" b="1" dirty="0">
              <a:effectLst>
                <a:outerShdw blurRad="38100" dist="38100" dir="2700000" algn="tl">
                  <a:srgbClr val="000000">
                    <a:alpha val="43137"/>
                  </a:srgbClr>
                </a:outerShdw>
              </a:effectLst>
              <a:latin typeface="Gill Sans Nova" panose="020B0602020104020203" pitchFamily="34" charset="0"/>
            </a:rPr>
            <a:t>اجتماع هيئة تدابير الصحة النباتية - 13</a:t>
          </a:r>
          <a:endParaRPr lang="en-US" b="1" dirty="0">
            <a:effectLst>
              <a:outerShdw blurRad="38100" dist="38100" dir="2700000" algn="tl">
                <a:srgbClr val="000000">
                  <a:alpha val="43137"/>
                </a:srgbClr>
              </a:outerShdw>
            </a:effectLst>
            <a:latin typeface="Gill Sans Nova" panose="020B0602020104020203" pitchFamily="34" charset="0"/>
          </a:endParaRPr>
        </a:p>
      </dgm:t>
    </dgm:pt>
    <dgm:pt modelId="{8F8916BC-68F8-4B90-9647-9D73CDD30390}" type="parTrans" cxnId="{7833CDEF-47D8-4B01-AB6C-92B82F0881D5}">
      <dgm:prSet/>
      <dgm:spPr/>
      <dgm:t>
        <a:bodyPr/>
        <a:lstStyle/>
        <a:p>
          <a:endParaRPr lang="en-US">
            <a:latin typeface="Gill Sans Nova" panose="020B0602020104020203" pitchFamily="34" charset="0"/>
          </a:endParaRPr>
        </a:p>
      </dgm:t>
    </dgm:pt>
    <dgm:pt modelId="{90AC227D-092F-4374-A677-A7D37DAC9F8A}" type="sibTrans" cxnId="{7833CDEF-47D8-4B01-AB6C-92B82F0881D5}">
      <dgm:prSet/>
      <dgm:spPr/>
      <dgm:t>
        <a:bodyPr/>
        <a:lstStyle/>
        <a:p>
          <a:endParaRPr lang="en-US">
            <a:latin typeface="Gill Sans Nova" panose="020B0602020104020203" pitchFamily="34" charset="0"/>
          </a:endParaRPr>
        </a:p>
      </dgm:t>
    </dgm:pt>
    <dgm:pt modelId="{359DCC0A-9D93-4ED9-8E57-1AEB46EBD090}">
      <dgm:prSet/>
      <dgm:spPr/>
      <dgm:t>
        <a:bodyPr/>
        <a:lstStyle/>
        <a:p>
          <a:pPr algn="r" rtl="1"/>
          <a:r>
            <a:rPr lang="ar-EG" b="1" dirty="0">
              <a:effectLst>
                <a:outerShdw blurRad="38100" dist="38100" dir="2700000" algn="tl">
                  <a:srgbClr val="000000">
                    <a:alpha val="43137"/>
                  </a:srgbClr>
                </a:outerShdw>
              </a:effectLst>
              <a:latin typeface="Gill Sans Nova" panose="020B0602020104020203" pitchFamily="34" charset="0"/>
            </a:rPr>
            <a:t>اجتماع هيئة تدابير الصحة النباتية - 14</a:t>
          </a:r>
          <a:endParaRPr lang="en-US" b="1" dirty="0">
            <a:effectLst>
              <a:outerShdw blurRad="38100" dist="38100" dir="2700000" algn="tl">
                <a:srgbClr val="000000">
                  <a:alpha val="43137"/>
                </a:srgbClr>
              </a:outerShdw>
            </a:effectLst>
            <a:latin typeface="Gill Sans Nova" panose="020B0602020104020203" pitchFamily="34" charset="0"/>
          </a:endParaRPr>
        </a:p>
      </dgm:t>
    </dgm:pt>
    <dgm:pt modelId="{4B607AB0-CDEE-4FC6-A537-E12D3E85C6EE}" type="parTrans" cxnId="{E6BB9440-0F26-4000-9FE6-4109D0840B2E}">
      <dgm:prSet/>
      <dgm:spPr/>
      <dgm:t>
        <a:bodyPr/>
        <a:lstStyle/>
        <a:p>
          <a:endParaRPr lang="en-US">
            <a:latin typeface="Gill Sans Nova" panose="020B0602020104020203" pitchFamily="34" charset="0"/>
          </a:endParaRPr>
        </a:p>
      </dgm:t>
    </dgm:pt>
    <dgm:pt modelId="{5E511A5B-FF5B-4628-9A75-1C00AC817859}" type="sibTrans" cxnId="{E6BB9440-0F26-4000-9FE6-4109D0840B2E}">
      <dgm:prSet/>
      <dgm:spPr/>
      <dgm:t>
        <a:bodyPr/>
        <a:lstStyle/>
        <a:p>
          <a:endParaRPr lang="en-US">
            <a:latin typeface="Gill Sans Nova" panose="020B0602020104020203" pitchFamily="34" charset="0"/>
          </a:endParaRPr>
        </a:p>
      </dgm:t>
    </dgm:pt>
    <dgm:pt modelId="{28FFA427-CD98-4F13-9E02-BD01C19ED832}">
      <dgm:prSet/>
      <dgm:spPr/>
      <dgm:t>
        <a:bodyPr/>
        <a:lstStyle/>
        <a:p>
          <a:pPr rtl="1"/>
          <a:r>
            <a:rPr lang="ar-EG" dirty="0">
              <a:latin typeface="Gill Sans Nova" panose="020B0602020104020203" pitchFamily="34" charset="0"/>
            </a:rPr>
            <a:t>دعوة مشتركة العام 2018 لتقديم موضوعات للمعايير ومواد التنفيذ</a:t>
          </a:r>
          <a:endParaRPr lang="en-US" dirty="0">
            <a:latin typeface="Gill Sans Nova" panose="020B0602020104020203" pitchFamily="34" charset="0"/>
          </a:endParaRPr>
        </a:p>
      </dgm:t>
    </dgm:pt>
    <dgm:pt modelId="{48E51637-CEF9-4AFA-90CE-BCF633E94BC4}" type="parTrans" cxnId="{AEB61D33-96C2-4DE7-8F0F-D29082B99BE4}">
      <dgm:prSet/>
      <dgm:spPr/>
      <dgm:t>
        <a:bodyPr/>
        <a:lstStyle/>
        <a:p>
          <a:endParaRPr lang="en-US"/>
        </a:p>
      </dgm:t>
    </dgm:pt>
    <dgm:pt modelId="{014CE73B-A8A5-48E4-A77D-81805E48C0FA}" type="sibTrans" cxnId="{AEB61D33-96C2-4DE7-8F0F-D29082B99BE4}">
      <dgm:prSet/>
      <dgm:spPr/>
      <dgm:t>
        <a:bodyPr/>
        <a:lstStyle/>
        <a:p>
          <a:endParaRPr lang="en-US"/>
        </a:p>
      </dgm:t>
    </dgm:pt>
    <dgm:pt modelId="{364377A1-DE9D-4A8B-84A7-CDCFF807827B}">
      <dgm:prSet/>
      <dgm:spPr/>
      <dgm:t>
        <a:bodyPr/>
        <a:lstStyle/>
        <a:p>
          <a:pPr rtl="1"/>
          <a:r>
            <a:rPr lang="ar-EG" dirty="0">
              <a:latin typeface="Gill Sans Nova" panose="020B0602020104020203" pitchFamily="34" charset="0"/>
            </a:rPr>
            <a:t>مراجعة وتنقيح دعوة تقديم الموضوعات العام 2021 وتبسيطها لإيضاح الأفكار الجديدة التي ظهرت خلال أنشطة السنة الدولية للصحة النباتية 2020</a:t>
          </a:r>
          <a:endParaRPr lang="en-US" dirty="0">
            <a:latin typeface="Gill Sans Nova" panose="020B0602020104020203" pitchFamily="34" charset="0"/>
          </a:endParaRPr>
        </a:p>
      </dgm:t>
    </dgm:pt>
    <dgm:pt modelId="{7BBED5F4-4B5B-4B96-8D1B-A1D3C6E2C2DB}" type="parTrans" cxnId="{15FF8835-C851-43FB-B4C2-722A9CFF1C52}">
      <dgm:prSet/>
      <dgm:spPr/>
      <dgm:t>
        <a:bodyPr/>
        <a:lstStyle/>
        <a:p>
          <a:endParaRPr lang="en-US"/>
        </a:p>
      </dgm:t>
    </dgm:pt>
    <dgm:pt modelId="{C8C42749-BC0A-4E67-A4D0-2D5FC8E9A410}" type="sibTrans" cxnId="{15FF8835-C851-43FB-B4C2-722A9CFF1C52}">
      <dgm:prSet/>
      <dgm:spPr/>
      <dgm:t>
        <a:bodyPr/>
        <a:lstStyle/>
        <a:p>
          <a:endParaRPr lang="en-US"/>
        </a:p>
      </dgm:t>
    </dgm:pt>
    <dgm:pt modelId="{5490D0CE-A338-4A6E-980B-B7C6663ED677}" type="pres">
      <dgm:prSet presAssocID="{76D206D7-A5B3-4C8B-BE6F-A7AE84CCB025}" presName="linear" presStyleCnt="0">
        <dgm:presLayoutVars>
          <dgm:dir/>
          <dgm:animLvl val="lvl"/>
          <dgm:resizeHandles val="exact"/>
        </dgm:presLayoutVars>
      </dgm:prSet>
      <dgm:spPr/>
      <dgm:t>
        <a:bodyPr/>
        <a:lstStyle/>
        <a:p>
          <a:endParaRPr lang="en-GB"/>
        </a:p>
      </dgm:t>
    </dgm:pt>
    <dgm:pt modelId="{EA4C4726-6911-4E86-9292-32E27DAA1A26}" type="pres">
      <dgm:prSet presAssocID="{8A3FF98F-5347-4F97-9F30-6058BF052FD9}" presName="parentLin" presStyleCnt="0"/>
      <dgm:spPr/>
    </dgm:pt>
    <dgm:pt modelId="{108571F1-2301-4F3C-80A8-84AE194E1D38}" type="pres">
      <dgm:prSet presAssocID="{8A3FF98F-5347-4F97-9F30-6058BF052FD9}" presName="parentLeftMargin" presStyleLbl="node1" presStyleIdx="0" presStyleCnt="2"/>
      <dgm:spPr/>
      <dgm:t>
        <a:bodyPr/>
        <a:lstStyle/>
        <a:p>
          <a:endParaRPr lang="en-GB"/>
        </a:p>
      </dgm:t>
    </dgm:pt>
    <dgm:pt modelId="{9080674C-BB5B-4DFD-9C31-017173DE039D}" type="pres">
      <dgm:prSet presAssocID="{8A3FF98F-5347-4F97-9F30-6058BF052FD9}" presName="parentText" presStyleLbl="node1" presStyleIdx="0" presStyleCnt="2">
        <dgm:presLayoutVars>
          <dgm:chMax val="0"/>
          <dgm:bulletEnabled val="1"/>
        </dgm:presLayoutVars>
      </dgm:prSet>
      <dgm:spPr/>
      <dgm:t>
        <a:bodyPr/>
        <a:lstStyle/>
        <a:p>
          <a:endParaRPr lang="en-GB"/>
        </a:p>
      </dgm:t>
    </dgm:pt>
    <dgm:pt modelId="{EBD380F7-AC64-45FC-B730-5D39EA189A0F}" type="pres">
      <dgm:prSet presAssocID="{8A3FF98F-5347-4F97-9F30-6058BF052FD9}" presName="negativeSpace" presStyleCnt="0"/>
      <dgm:spPr/>
    </dgm:pt>
    <dgm:pt modelId="{5FF8C2AD-C812-40F8-9C2E-5271721ED9B9}" type="pres">
      <dgm:prSet presAssocID="{8A3FF98F-5347-4F97-9F30-6058BF052FD9}" presName="childText" presStyleLbl="conFgAcc1" presStyleIdx="0" presStyleCnt="2">
        <dgm:presLayoutVars>
          <dgm:bulletEnabled val="1"/>
        </dgm:presLayoutVars>
      </dgm:prSet>
      <dgm:spPr/>
      <dgm:t>
        <a:bodyPr/>
        <a:lstStyle/>
        <a:p>
          <a:endParaRPr lang="en-GB"/>
        </a:p>
      </dgm:t>
    </dgm:pt>
    <dgm:pt modelId="{28E9703E-0DF5-4879-B987-86A901232E21}" type="pres">
      <dgm:prSet presAssocID="{90AC227D-092F-4374-A677-A7D37DAC9F8A}" presName="spaceBetweenRectangles" presStyleCnt="0"/>
      <dgm:spPr/>
    </dgm:pt>
    <dgm:pt modelId="{12010537-6CF3-4BDE-AF70-CAB52C3058FF}" type="pres">
      <dgm:prSet presAssocID="{359DCC0A-9D93-4ED9-8E57-1AEB46EBD090}" presName="parentLin" presStyleCnt="0"/>
      <dgm:spPr/>
    </dgm:pt>
    <dgm:pt modelId="{88D6A583-DAE1-47B6-A0CB-87A6BCEDE1A3}" type="pres">
      <dgm:prSet presAssocID="{359DCC0A-9D93-4ED9-8E57-1AEB46EBD090}" presName="parentLeftMargin" presStyleLbl="node1" presStyleIdx="0" presStyleCnt="2"/>
      <dgm:spPr/>
      <dgm:t>
        <a:bodyPr/>
        <a:lstStyle/>
        <a:p>
          <a:endParaRPr lang="en-GB"/>
        </a:p>
      </dgm:t>
    </dgm:pt>
    <dgm:pt modelId="{5BB0F52E-5D09-48BA-B975-59A9F320473E}" type="pres">
      <dgm:prSet presAssocID="{359DCC0A-9D93-4ED9-8E57-1AEB46EBD090}" presName="parentText" presStyleLbl="node1" presStyleIdx="1" presStyleCnt="2">
        <dgm:presLayoutVars>
          <dgm:chMax val="0"/>
          <dgm:bulletEnabled val="1"/>
        </dgm:presLayoutVars>
      </dgm:prSet>
      <dgm:spPr/>
      <dgm:t>
        <a:bodyPr/>
        <a:lstStyle/>
        <a:p>
          <a:endParaRPr lang="en-GB"/>
        </a:p>
      </dgm:t>
    </dgm:pt>
    <dgm:pt modelId="{2ED6B505-D697-4A8A-8BD9-E03A81C7E10C}" type="pres">
      <dgm:prSet presAssocID="{359DCC0A-9D93-4ED9-8E57-1AEB46EBD090}" presName="negativeSpace" presStyleCnt="0"/>
      <dgm:spPr/>
    </dgm:pt>
    <dgm:pt modelId="{E6BEC1E4-08D3-402E-9644-2E22D2C9E5CB}" type="pres">
      <dgm:prSet presAssocID="{359DCC0A-9D93-4ED9-8E57-1AEB46EBD090}" presName="childText" presStyleLbl="conFgAcc1" presStyleIdx="1" presStyleCnt="2">
        <dgm:presLayoutVars>
          <dgm:bulletEnabled val="1"/>
        </dgm:presLayoutVars>
      </dgm:prSet>
      <dgm:spPr/>
      <dgm:t>
        <a:bodyPr/>
        <a:lstStyle/>
        <a:p>
          <a:endParaRPr lang="en-GB"/>
        </a:p>
      </dgm:t>
    </dgm:pt>
  </dgm:ptLst>
  <dgm:cxnLst>
    <dgm:cxn modelId="{48DEF156-6B84-4C02-B479-77B9B1DDC786}" type="presOf" srcId="{8A3FF98F-5347-4F97-9F30-6058BF052FD9}" destId="{9080674C-BB5B-4DFD-9C31-017173DE039D}" srcOrd="1" destOrd="0" presId="urn:microsoft.com/office/officeart/2005/8/layout/list1"/>
    <dgm:cxn modelId="{97E86086-D5FB-4441-BA94-C2DBA06E17F1}" type="presOf" srcId="{28FFA427-CD98-4F13-9E02-BD01C19ED832}" destId="{5FF8C2AD-C812-40F8-9C2E-5271721ED9B9}" srcOrd="0" destOrd="0" presId="urn:microsoft.com/office/officeart/2005/8/layout/list1"/>
    <dgm:cxn modelId="{E6BB9440-0F26-4000-9FE6-4109D0840B2E}" srcId="{76D206D7-A5B3-4C8B-BE6F-A7AE84CCB025}" destId="{359DCC0A-9D93-4ED9-8E57-1AEB46EBD090}" srcOrd="1" destOrd="0" parTransId="{4B607AB0-CDEE-4FC6-A537-E12D3E85C6EE}" sibTransId="{5E511A5B-FF5B-4628-9A75-1C00AC817859}"/>
    <dgm:cxn modelId="{62197570-53A8-4E3A-ABE5-E0609C92A1A8}" type="presOf" srcId="{364377A1-DE9D-4A8B-84A7-CDCFF807827B}" destId="{E6BEC1E4-08D3-402E-9644-2E22D2C9E5CB}" srcOrd="0" destOrd="0" presId="urn:microsoft.com/office/officeart/2005/8/layout/list1"/>
    <dgm:cxn modelId="{AEB61D33-96C2-4DE7-8F0F-D29082B99BE4}" srcId="{8A3FF98F-5347-4F97-9F30-6058BF052FD9}" destId="{28FFA427-CD98-4F13-9E02-BD01C19ED832}" srcOrd="0" destOrd="0" parTransId="{48E51637-CEF9-4AFA-90CE-BCF633E94BC4}" sibTransId="{014CE73B-A8A5-48E4-A77D-81805E48C0FA}"/>
    <dgm:cxn modelId="{7833CDEF-47D8-4B01-AB6C-92B82F0881D5}" srcId="{76D206D7-A5B3-4C8B-BE6F-A7AE84CCB025}" destId="{8A3FF98F-5347-4F97-9F30-6058BF052FD9}" srcOrd="0" destOrd="0" parTransId="{8F8916BC-68F8-4B90-9647-9D73CDD30390}" sibTransId="{90AC227D-092F-4374-A677-A7D37DAC9F8A}"/>
    <dgm:cxn modelId="{38BEDF20-D5E2-4A12-B50C-F7D2CEBF5FBC}" type="presOf" srcId="{8A3FF98F-5347-4F97-9F30-6058BF052FD9}" destId="{108571F1-2301-4F3C-80A8-84AE194E1D38}" srcOrd="0" destOrd="0" presId="urn:microsoft.com/office/officeart/2005/8/layout/list1"/>
    <dgm:cxn modelId="{362A14F5-9EA8-4231-B5E0-4EACFA734A31}" type="presOf" srcId="{359DCC0A-9D93-4ED9-8E57-1AEB46EBD090}" destId="{88D6A583-DAE1-47B6-A0CB-87A6BCEDE1A3}" srcOrd="0" destOrd="0" presId="urn:microsoft.com/office/officeart/2005/8/layout/list1"/>
    <dgm:cxn modelId="{A3875F50-AC1E-42BB-8DE9-0C01A9E6A51F}" type="presOf" srcId="{76D206D7-A5B3-4C8B-BE6F-A7AE84CCB025}" destId="{5490D0CE-A338-4A6E-980B-B7C6663ED677}" srcOrd="0" destOrd="0" presId="urn:microsoft.com/office/officeart/2005/8/layout/list1"/>
    <dgm:cxn modelId="{15FF8835-C851-43FB-B4C2-722A9CFF1C52}" srcId="{359DCC0A-9D93-4ED9-8E57-1AEB46EBD090}" destId="{364377A1-DE9D-4A8B-84A7-CDCFF807827B}" srcOrd="0" destOrd="0" parTransId="{7BBED5F4-4B5B-4B96-8D1B-A1D3C6E2C2DB}" sibTransId="{C8C42749-BC0A-4E67-A4D0-2D5FC8E9A410}"/>
    <dgm:cxn modelId="{210573AB-8929-4046-9FCF-1D8055C53223}" type="presOf" srcId="{359DCC0A-9D93-4ED9-8E57-1AEB46EBD090}" destId="{5BB0F52E-5D09-48BA-B975-59A9F320473E}" srcOrd="1" destOrd="0" presId="urn:microsoft.com/office/officeart/2005/8/layout/list1"/>
    <dgm:cxn modelId="{946F39A4-7988-4156-972B-07E01F7A35EF}" type="presParOf" srcId="{5490D0CE-A338-4A6E-980B-B7C6663ED677}" destId="{EA4C4726-6911-4E86-9292-32E27DAA1A26}" srcOrd="0" destOrd="0" presId="urn:microsoft.com/office/officeart/2005/8/layout/list1"/>
    <dgm:cxn modelId="{96284F0D-D52A-4BD2-A1E7-5DB9413E8524}" type="presParOf" srcId="{EA4C4726-6911-4E86-9292-32E27DAA1A26}" destId="{108571F1-2301-4F3C-80A8-84AE194E1D38}" srcOrd="0" destOrd="0" presId="urn:microsoft.com/office/officeart/2005/8/layout/list1"/>
    <dgm:cxn modelId="{4F7436EF-9ABF-4D55-AF5D-79139E6C7B6D}" type="presParOf" srcId="{EA4C4726-6911-4E86-9292-32E27DAA1A26}" destId="{9080674C-BB5B-4DFD-9C31-017173DE039D}" srcOrd="1" destOrd="0" presId="urn:microsoft.com/office/officeart/2005/8/layout/list1"/>
    <dgm:cxn modelId="{CE4C67FE-FD98-4E2A-9A90-B6BFF00C2B60}" type="presParOf" srcId="{5490D0CE-A338-4A6E-980B-B7C6663ED677}" destId="{EBD380F7-AC64-45FC-B730-5D39EA189A0F}" srcOrd="1" destOrd="0" presId="urn:microsoft.com/office/officeart/2005/8/layout/list1"/>
    <dgm:cxn modelId="{802C41B7-0116-4021-AC7B-95412EDA5A92}" type="presParOf" srcId="{5490D0CE-A338-4A6E-980B-B7C6663ED677}" destId="{5FF8C2AD-C812-40F8-9C2E-5271721ED9B9}" srcOrd="2" destOrd="0" presId="urn:microsoft.com/office/officeart/2005/8/layout/list1"/>
    <dgm:cxn modelId="{6623942C-EF55-4B6A-AD03-E24B2D3159C2}" type="presParOf" srcId="{5490D0CE-A338-4A6E-980B-B7C6663ED677}" destId="{28E9703E-0DF5-4879-B987-86A901232E21}" srcOrd="3" destOrd="0" presId="urn:microsoft.com/office/officeart/2005/8/layout/list1"/>
    <dgm:cxn modelId="{B6C07277-48E0-411C-898B-AD6F0FDCE974}" type="presParOf" srcId="{5490D0CE-A338-4A6E-980B-B7C6663ED677}" destId="{12010537-6CF3-4BDE-AF70-CAB52C3058FF}" srcOrd="4" destOrd="0" presId="urn:microsoft.com/office/officeart/2005/8/layout/list1"/>
    <dgm:cxn modelId="{5A98399E-A2E3-421F-9DEF-9E957C476F3C}" type="presParOf" srcId="{12010537-6CF3-4BDE-AF70-CAB52C3058FF}" destId="{88D6A583-DAE1-47B6-A0CB-87A6BCEDE1A3}" srcOrd="0" destOrd="0" presId="urn:microsoft.com/office/officeart/2005/8/layout/list1"/>
    <dgm:cxn modelId="{773DB650-8269-4741-ACF2-E1CDD57C5B5D}" type="presParOf" srcId="{12010537-6CF3-4BDE-AF70-CAB52C3058FF}" destId="{5BB0F52E-5D09-48BA-B975-59A9F320473E}" srcOrd="1" destOrd="0" presId="urn:microsoft.com/office/officeart/2005/8/layout/list1"/>
    <dgm:cxn modelId="{B6CE22A9-5EB4-4368-824B-F97D0F7C02C9}" type="presParOf" srcId="{5490D0CE-A338-4A6E-980B-B7C6663ED677}" destId="{2ED6B505-D697-4A8A-8BD9-E03A81C7E10C}" srcOrd="5" destOrd="0" presId="urn:microsoft.com/office/officeart/2005/8/layout/list1"/>
    <dgm:cxn modelId="{697E8D91-99F6-4C0C-BE71-D1669CA27B96}" type="presParOf" srcId="{5490D0CE-A338-4A6E-980B-B7C6663ED677}" destId="{E6BEC1E4-08D3-402E-9644-2E22D2C9E5CB}"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BE62A5-C545-4A89-B3C3-C638EDC38B6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3A384401-D34D-4F86-B9DE-AFC60CA22482}">
      <dgm:prSet/>
      <dgm:spPr/>
      <dgm:t>
        <a:bodyPr/>
        <a:lstStyle/>
        <a:p>
          <a:r>
            <a:rPr lang="ar-EG" b="0" i="0" baseline="0" dirty="0">
              <a:latin typeface="Gill Sans Nova" panose="020B0602020104020203" pitchFamily="34" charset="0"/>
            </a:rPr>
            <a:t>تم التقدم ب 36 مقترح من 10 اطراف متعاقدة و 4 منظمات إقليمية لوقاية النباتات: تم تبنى 26 موضوع خلال اجتماع الهيئة الرابع عشر (2019) </a:t>
          </a:r>
        </a:p>
      </dgm:t>
    </dgm:pt>
    <dgm:pt modelId="{2D40B761-9324-49ED-9DD2-023A7C668706}" type="parTrans" cxnId="{1405B671-CBA8-47BA-9E75-2409589FDD3A}">
      <dgm:prSet/>
      <dgm:spPr/>
      <dgm:t>
        <a:bodyPr/>
        <a:lstStyle/>
        <a:p>
          <a:endParaRPr lang="en-US">
            <a:latin typeface="Gill Sans Nova" panose="020B0602020104020203" pitchFamily="34" charset="0"/>
          </a:endParaRPr>
        </a:p>
      </dgm:t>
    </dgm:pt>
    <dgm:pt modelId="{9ACD7287-FA85-47FB-9783-A8A89CC7CA52}" type="sibTrans" cxnId="{1405B671-CBA8-47BA-9E75-2409589FDD3A}">
      <dgm:prSet/>
      <dgm:spPr/>
      <dgm:t>
        <a:bodyPr/>
        <a:lstStyle/>
        <a:p>
          <a:endParaRPr lang="en-US">
            <a:latin typeface="Gill Sans Nova" panose="020B0602020104020203" pitchFamily="34" charset="0"/>
          </a:endParaRPr>
        </a:p>
      </dgm:t>
    </dgm:pt>
    <dgm:pt modelId="{C0AADDDB-B7C3-44F0-93D2-7AE5F211BFEA}" type="pres">
      <dgm:prSet presAssocID="{53BE62A5-C545-4A89-B3C3-C638EDC38B6D}" presName="Name0" presStyleCnt="0">
        <dgm:presLayoutVars>
          <dgm:chMax val="7"/>
          <dgm:dir/>
          <dgm:animLvl val="lvl"/>
          <dgm:resizeHandles val="exact"/>
        </dgm:presLayoutVars>
      </dgm:prSet>
      <dgm:spPr/>
      <dgm:t>
        <a:bodyPr/>
        <a:lstStyle/>
        <a:p>
          <a:endParaRPr lang="en-GB"/>
        </a:p>
      </dgm:t>
    </dgm:pt>
    <dgm:pt modelId="{F49BB5D6-8178-48DF-8815-0814D59E7F57}" type="pres">
      <dgm:prSet presAssocID="{3A384401-D34D-4F86-B9DE-AFC60CA22482}" presName="circle1" presStyleLbl="node1" presStyleIdx="0" presStyleCnt="1"/>
      <dgm:spPr/>
    </dgm:pt>
    <dgm:pt modelId="{1C660E52-FE23-4ED2-8625-351719C42628}" type="pres">
      <dgm:prSet presAssocID="{3A384401-D34D-4F86-B9DE-AFC60CA22482}" presName="space" presStyleCnt="0"/>
      <dgm:spPr/>
    </dgm:pt>
    <dgm:pt modelId="{D760FC40-CCE4-4D41-B392-4DE92831C62A}" type="pres">
      <dgm:prSet presAssocID="{3A384401-D34D-4F86-B9DE-AFC60CA22482}" presName="rect1" presStyleLbl="alignAcc1" presStyleIdx="0" presStyleCnt="1"/>
      <dgm:spPr/>
      <dgm:t>
        <a:bodyPr/>
        <a:lstStyle/>
        <a:p>
          <a:endParaRPr lang="en-GB"/>
        </a:p>
      </dgm:t>
    </dgm:pt>
    <dgm:pt modelId="{3C2E579A-6710-424B-80BA-E930068F944E}" type="pres">
      <dgm:prSet presAssocID="{3A384401-D34D-4F86-B9DE-AFC60CA22482}" presName="rect1ParTxNoCh" presStyleLbl="alignAcc1" presStyleIdx="0" presStyleCnt="1">
        <dgm:presLayoutVars>
          <dgm:chMax val="1"/>
          <dgm:bulletEnabled val="1"/>
        </dgm:presLayoutVars>
      </dgm:prSet>
      <dgm:spPr/>
      <dgm:t>
        <a:bodyPr/>
        <a:lstStyle/>
        <a:p>
          <a:endParaRPr lang="en-GB"/>
        </a:p>
      </dgm:t>
    </dgm:pt>
  </dgm:ptLst>
  <dgm:cxnLst>
    <dgm:cxn modelId="{EBE850B3-C994-4AB9-ABDA-9602957663E5}" type="presOf" srcId="{3A384401-D34D-4F86-B9DE-AFC60CA22482}" destId="{3C2E579A-6710-424B-80BA-E930068F944E}" srcOrd="1" destOrd="0" presId="urn:microsoft.com/office/officeart/2005/8/layout/target3"/>
    <dgm:cxn modelId="{1405B671-CBA8-47BA-9E75-2409589FDD3A}" srcId="{53BE62A5-C545-4A89-B3C3-C638EDC38B6D}" destId="{3A384401-D34D-4F86-B9DE-AFC60CA22482}" srcOrd="0" destOrd="0" parTransId="{2D40B761-9324-49ED-9DD2-023A7C668706}" sibTransId="{9ACD7287-FA85-47FB-9783-A8A89CC7CA52}"/>
    <dgm:cxn modelId="{B133986F-0A79-4578-961A-02E4B09F93AD}" type="presOf" srcId="{53BE62A5-C545-4A89-B3C3-C638EDC38B6D}" destId="{C0AADDDB-B7C3-44F0-93D2-7AE5F211BFEA}" srcOrd="0" destOrd="0" presId="urn:microsoft.com/office/officeart/2005/8/layout/target3"/>
    <dgm:cxn modelId="{14F1711F-8D3A-4B06-9AFF-D205290000DA}" type="presOf" srcId="{3A384401-D34D-4F86-B9DE-AFC60CA22482}" destId="{D760FC40-CCE4-4D41-B392-4DE92831C62A}" srcOrd="0" destOrd="0" presId="urn:microsoft.com/office/officeart/2005/8/layout/target3"/>
    <dgm:cxn modelId="{E8AC4BC4-C32F-47EE-8298-5EB0D7660143}" type="presParOf" srcId="{C0AADDDB-B7C3-44F0-93D2-7AE5F211BFEA}" destId="{F49BB5D6-8178-48DF-8815-0814D59E7F57}" srcOrd="0" destOrd="0" presId="urn:microsoft.com/office/officeart/2005/8/layout/target3"/>
    <dgm:cxn modelId="{53EA201F-8458-4CCE-8838-27D7F88D1BC9}" type="presParOf" srcId="{C0AADDDB-B7C3-44F0-93D2-7AE5F211BFEA}" destId="{1C660E52-FE23-4ED2-8625-351719C42628}" srcOrd="1" destOrd="0" presId="urn:microsoft.com/office/officeart/2005/8/layout/target3"/>
    <dgm:cxn modelId="{B5254346-3F83-4364-918A-F6187B4B8A89}" type="presParOf" srcId="{C0AADDDB-B7C3-44F0-93D2-7AE5F211BFEA}" destId="{D760FC40-CCE4-4D41-B392-4DE92831C62A}" srcOrd="2" destOrd="0" presId="urn:microsoft.com/office/officeart/2005/8/layout/target3"/>
    <dgm:cxn modelId="{C76B1E60-9421-4785-A1EE-4A64F4729AF5}" type="presParOf" srcId="{C0AADDDB-B7C3-44F0-93D2-7AE5F211BFEA}" destId="{3C2E579A-6710-424B-80BA-E930068F944E}"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044594-A2FF-48A2-A629-9745939BE4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EBD3E6D6-8F7E-4BC6-A2C0-9DB2CD8500F5}">
      <dgm:prSet/>
      <dgm:spPr>
        <a:solidFill>
          <a:srgbClr val="1C804B"/>
        </a:solidFill>
      </dgm:spPr>
      <dgm:t>
        <a:bodyPr/>
        <a:lstStyle/>
        <a:p>
          <a:r>
            <a:rPr lang="ar-EG" noProof="0" dirty="0">
              <a:effectLst>
                <a:outerShdw blurRad="38100" dist="38100" dir="2700000" algn="tl">
                  <a:srgbClr val="000000">
                    <a:alpha val="43137"/>
                  </a:srgbClr>
                </a:outerShdw>
              </a:effectLst>
              <a:latin typeface="Gill Sans Nova" panose="020B0602020104020203" pitchFamily="34" charset="0"/>
            </a:rPr>
            <a:t>ملئ النموذج بشكل خاطئ</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E6A9E306-8CA9-44A5-83A3-BC336208616A}" type="parTrans" cxnId="{D50DDF83-8B25-4A1D-BF01-0169FFF46A30}">
      <dgm:prSet/>
      <dgm:spPr/>
      <dgm:t>
        <a:bodyPr/>
        <a:lstStyle/>
        <a:p>
          <a:endParaRPr lang="en-US" noProof="0">
            <a:effectLst/>
            <a:latin typeface="Gill Sans Nova" panose="020B0602020104020203" pitchFamily="34" charset="0"/>
          </a:endParaRPr>
        </a:p>
      </dgm:t>
    </dgm:pt>
    <dgm:pt modelId="{6CC6EEC1-D3B2-414E-8EB2-89EBC7FDD9BF}" type="sibTrans" cxnId="{D50DDF83-8B25-4A1D-BF01-0169FFF46A30}">
      <dgm:prSet/>
      <dgm:spPr/>
      <dgm:t>
        <a:bodyPr/>
        <a:lstStyle/>
        <a:p>
          <a:endParaRPr lang="en-US" noProof="0">
            <a:effectLst/>
            <a:latin typeface="Gill Sans Nova" panose="020B0602020104020203" pitchFamily="34" charset="0"/>
          </a:endParaRPr>
        </a:p>
      </dgm:t>
    </dgm:pt>
    <dgm:pt modelId="{577D3F86-D6B0-4884-928D-B04C92FD5F7B}">
      <dgm:prSet/>
      <dgm:spPr/>
      <dgm:t>
        <a:bodyPr/>
        <a:lstStyle/>
        <a:p>
          <a:r>
            <a:rPr lang="ar-EG" noProof="0" dirty="0">
              <a:effectLst>
                <a:outerShdw blurRad="38100" dist="38100" dir="2700000" algn="tl">
                  <a:srgbClr val="000000">
                    <a:alpha val="43137"/>
                  </a:srgbClr>
                </a:outerShdw>
              </a:effectLst>
              <a:latin typeface="Gill Sans Nova" panose="020B0602020104020203" pitchFamily="34" charset="0"/>
            </a:rPr>
            <a:t>فقدان الوقت</a:t>
          </a:r>
          <a:endParaRPr lang="en-US" noProof="0" dirty="0">
            <a:effectLst>
              <a:outerShdw blurRad="38100" dist="38100" dir="2700000" algn="tl">
                <a:srgbClr val="000000">
                  <a:alpha val="43137"/>
                </a:srgbClr>
              </a:outerShdw>
            </a:effectLst>
            <a:latin typeface="Gill Sans Nova" panose="020B0602020104020203" pitchFamily="34" charset="0"/>
          </a:endParaRPr>
        </a:p>
      </dgm:t>
    </dgm:pt>
    <dgm:pt modelId="{4DABE2D3-8832-456C-9183-E87F9639D007}" type="parTrans" cxnId="{5ED42270-EAFE-429C-9AD6-0CC70B9B397B}">
      <dgm:prSet/>
      <dgm:spPr/>
      <dgm:t>
        <a:bodyPr/>
        <a:lstStyle/>
        <a:p>
          <a:endParaRPr lang="en-US" noProof="0">
            <a:effectLst/>
            <a:latin typeface="Gill Sans Nova" panose="020B0602020104020203" pitchFamily="34" charset="0"/>
          </a:endParaRPr>
        </a:p>
      </dgm:t>
    </dgm:pt>
    <dgm:pt modelId="{61F29032-4195-4544-829F-1BAA991D266B}" type="sibTrans" cxnId="{5ED42270-EAFE-429C-9AD6-0CC70B9B397B}">
      <dgm:prSet/>
      <dgm:spPr/>
      <dgm:t>
        <a:bodyPr/>
        <a:lstStyle/>
        <a:p>
          <a:endParaRPr lang="en-US" noProof="0">
            <a:effectLst/>
            <a:latin typeface="Gill Sans Nova" panose="020B0602020104020203" pitchFamily="34" charset="0"/>
          </a:endParaRPr>
        </a:p>
      </dgm:t>
    </dgm:pt>
    <dgm:pt modelId="{EA57D343-7230-4934-895C-2860DF3D6D4E}">
      <dgm:prSet/>
      <dgm:spPr>
        <a:solidFill>
          <a:srgbClr val="31ADA8"/>
        </a:solidFill>
      </dgm:spPr>
      <dgm:t>
        <a:bodyPr/>
        <a:lstStyle/>
        <a:p>
          <a:r>
            <a:rPr lang="ar-EG" u="none" noProof="0" dirty="0">
              <a:effectLst>
                <a:outerShdw blurRad="38100" dist="38100" dir="2700000" algn="tl">
                  <a:srgbClr val="000000">
                    <a:alpha val="43137"/>
                  </a:srgbClr>
                </a:outerShdw>
              </a:effectLst>
              <a:latin typeface="Gill Sans Nova" panose="020B0602020104020203" pitchFamily="34" charset="0"/>
            </a:rPr>
            <a:t>العامل البشرى</a:t>
          </a:r>
          <a:endParaRPr lang="en-US" u="none" noProof="0" dirty="0">
            <a:effectLst>
              <a:outerShdw blurRad="38100" dist="38100" dir="2700000" algn="tl">
                <a:srgbClr val="000000">
                  <a:alpha val="43137"/>
                </a:srgbClr>
              </a:outerShdw>
            </a:effectLst>
            <a:latin typeface="Gill Sans Nova" panose="020B0602020104020203" pitchFamily="34" charset="0"/>
          </a:endParaRPr>
        </a:p>
      </dgm:t>
    </dgm:pt>
    <dgm:pt modelId="{E7974A72-E4D3-493D-BB06-4FB5A46FB9D4}" type="parTrans" cxnId="{71816DE0-D87A-446F-9D22-07A1381F16E4}">
      <dgm:prSet/>
      <dgm:spPr/>
      <dgm:t>
        <a:bodyPr/>
        <a:lstStyle/>
        <a:p>
          <a:endParaRPr lang="en-US" noProof="0">
            <a:effectLst/>
            <a:latin typeface="Gill Sans Nova" panose="020B0602020104020203" pitchFamily="34" charset="0"/>
          </a:endParaRPr>
        </a:p>
      </dgm:t>
    </dgm:pt>
    <dgm:pt modelId="{04A020E0-0787-4803-BBF5-1B75EC916BAB}" type="sibTrans" cxnId="{71816DE0-D87A-446F-9D22-07A1381F16E4}">
      <dgm:prSet/>
      <dgm:spPr/>
      <dgm:t>
        <a:bodyPr/>
        <a:lstStyle/>
        <a:p>
          <a:endParaRPr lang="en-US" noProof="0">
            <a:effectLst/>
            <a:latin typeface="Gill Sans Nova" panose="020B0602020104020203" pitchFamily="34" charset="0"/>
          </a:endParaRPr>
        </a:p>
      </dgm:t>
    </dgm:pt>
    <dgm:pt modelId="{54492038-2E90-46DF-B8B0-5B273F02330E}">
      <dgm:prSet/>
      <dgm:spPr/>
      <dgm:t>
        <a:bodyPr/>
        <a:lstStyle/>
        <a:p>
          <a:pPr rtl="1"/>
          <a:r>
            <a:rPr lang="ar-EG" noProof="0" dirty="0">
              <a:effectLst/>
              <a:latin typeface="Gill Sans Nova" panose="020B0602020104020203" pitchFamily="34" charset="0"/>
            </a:rPr>
            <a:t>عدم ملئ الخانات الأساسية</a:t>
          </a:r>
          <a:endParaRPr lang="en-US" noProof="0" dirty="0">
            <a:effectLst/>
            <a:latin typeface="Gill Sans Nova" panose="020B0602020104020203" pitchFamily="34" charset="0"/>
          </a:endParaRPr>
        </a:p>
      </dgm:t>
    </dgm:pt>
    <dgm:pt modelId="{CB3C5087-A61A-41D6-A9DA-5D206FEEEA2E}" type="parTrans" cxnId="{3D314937-EAB8-4E29-AAF3-8D688644D28C}">
      <dgm:prSet/>
      <dgm:spPr/>
    </dgm:pt>
    <dgm:pt modelId="{96277FAA-2653-4491-98E1-700A237B211C}" type="sibTrans" cxnId="{3D314937-EAB8-4E29-AAF3-8D688644D28C}">
      <dgm:prSet/>
      <dgm:spPr/>
    </dgm:pt>
    <dgm:pt modelId="{C5366F9A-BC1D-44F1-9139-3E2ECA0E697C}">
      <dgm:prSet/>
      <dgm:spPr/>
      <dgm:t>
        <a:bodyPr/>
        <a:lstStyle/>
        <a:p>
          <a:pPr rtl="1"/>
          <a:r>
            <a:rPr lang="ar-EG" noProof="0" dirty="0">
              <a:effectLst/>
              <a:latin typeface="Gill Sans Nova" panose="020B0602020104020203" pitchFamily="34" charset="0"/>
            </a:rPr>
            <a:t>تغير النص في النموذج نفسها</a:t>
          </a:r>
          <a:endParaRPr lang="en-US" noProof="0" dirty="0">
            <a:effectLst/>
            <a:latin typeface="Gill Sans Nova" panose="020B0602020104020203" pitchFamily="34" charset="0"/>
          </a:endParaRPr>
        </a:p>
      </dgm:t>
    </dgm:pt>
    <dgm:pt modelId="{3C418398-13E0-46F9-8EDE-6D8D6E5F32BD}" type="parTrans" cxnId="{2F067B0E-4A20-411D-8E9F-F5777FC647C2}">
      <dgm:prSet/>
      <dgm:spPr/>
    </dgm:pt>
    <dgm:pt modelId="{D9405AD1-4A87-4058-BFF2-52EC79AAA329}" type="sibTrans" cxnId="{2F067B0E-4A20-411D-8E9F-F5777FC647C2}">
      <dgm:prSet/>
      <dgm:spPr/>
    </dgm:pt>
    <dgm:pt modelId="{47361F0A-2921-41AA-AE1B-7C9BB05A538B}">
      <dgm:prSet/>
      <dgm:spPr/>
      <dgm:t>
        <a:bodyPr/>
        <a:lstStyle/>
        <a:p>
          <a:pPr rtl="1"/>
          <a:r>
            <a:rPr lang="ar-EG" noProof="0" dirty="0">
              <a:effectLst/>
              <a:latin typeface="Gill Sans Nova" panose="020B0602020104020203" pitchFamily="34" charset="0"/>
            </a:rPr>
            <a:t>الإتلاف الغير مقصود للبيانات او التنسيق</a:t>
          </a:r>
          <a:endParaRPr lang="en-US" noProof="0" dirty="0">
            <a:effectLst/>
            <a:latin typeface="Gill Sans Nova" panose="020B0602020104020203" pitchFamily="34" charset="0"/>
          </a:endParaRPr>
        </a:p>
      </dgm:t>
    </dgm:pt>
    <dgm:pt modelId="{5293AFE0-ABAF-42AA-81EB-0BC4E0C9A029}" type="parTrans" cxnId="{20788D8B-3123-4F7B-87FC-590881A3C7D7}">
      <dgm:prSet/>
      <dgm:spPr/>
    </dgm:pt>
    <dgm:pt modelId="{0451EC0D-90D7-4FF5-B8FA-532CD9EEC764}" type="sibTrans" cxnId="{20788D8B-3123-4F7B-87FC-590881A3C7D7}">
      <dgm:prSet/>
      <dgm:spPr/>
    </dgm:pt>
    <dgm:pt modelId="{82C3F5B5-2CB9-4B02-AB2A-AB4383932366}">
      <dgm:prSet/>
      <dgm:spPr/>
      <dgm:t>
        <a:bodyPr/>
        <a:lstStyle/>
        <a:p>
          <a:pPr rtl="1"/>
          <a:r>
            <a:rPr lang="ar-EG" noProof="0" dirty="0">
              <a:effectLst/>
              <a:latin typeface="Gill Sans Nova" panose="020B0602020104020203" pitchFamily="34" charset="0"/>
            </a:rPr>
            <a:t>السهو عن الاطلاع على الرسالة الإلكترونية مع التقديم</a:t>
          </a:r>
          <a:endParaRPr lang="en-US" noProof="0" dirty="0">
            <a:effectLst/>
            <a:latin typeface="Gill Sans Nova" panose="020B0602020104020203" pitchFamily="34" charset="0"/>
          </a:endParaRPr>
        </a:p>
      </dgm:t>
    </dgm:pt>
    <dgm:pt modelId="{24921EAF-76D8-4504-B193-3A9CFB0E4087}" type="parTrans" cxnId="{CED9AEF1-95B4-4A27-B39F-38F240C7A3AE}">
      <dgm:prSet/>
      <dgm:spPr/>
    </dgm:pt>
    <dgm:pt modelId="{A569D1BB-FE6B-41BE-904F-93CE80F97237}" type="sibTrans" cxnId="{CED9AEF1-95B4-4A27-B39F-38F240C7A3AE}">
      <dgm:prSet/>
      <dgm:spPr/>
    </dgm:pt>
    <dgm:pt modelId="{D44143A8-4D35-4BE5-B165-D419E2FAE55E}">
      <dgm:prSet/>
      <dgm:spPr/>
      <dgm:t>
        <a:bodyPr/>
        <a:lstStyle/>
        <a:p>
          <a:pPr rtl="1"/>
          <a:r>
            <a:rPr lang="ar-EG" noProof="0" dirty="0">
              <a:effectLst/>
              <a:latin typeface="Gill Sans Nova" panose="020B0602020104020203" pitchFamily="34" charset="0"/>
            </a:rPr>
            <a:t>تبادل المعلومات المفقودة مع الأطراف المتعاقدة او المنظمات الإقليمية</a:t>
          </a:r>
          <a:endParaRPr lang="en-US" noProof="0" dirty="0">
            <a:effectLst/>
            <a:latin typeface="Gill Sans Nova" panose="020B0602020104020203" pitchFamily="34" charset="0"/>
          </a:endParaRPr>
        </a:p>
      </dgm:t>
    </dgm:pt>
    <dgm:pt modelId="{339E584C-867F-4718-BD44-B9256465CD5F}" type="parTrans" cxnId="{12BFF14D-6047-4887-82B5-4835E312A90E}">
      <dgm:prSet/>
      <dgm:spPr/>
    </dgm:pt>
    <dgm:pt modelId="{30395BFD-38F1-498B-9BA1-FDAEEE63B5D1}" type="sibTrans" cxnId="{12BFF14D-6047-4887-82B5-4835E312A90E}">
      <dgm:prSet/>
      <dgm:spPr/>
    </dgm:pt>
    <dgm:pt modelId="{744F6D4D-0738-47CB-AF98-94AE2CDFBCC0}">
      <dgm:prSet/>
      <dgm:spPr/>
      <dgm:t>
        <a:bodyPr/>
        <a:lstStyle/>
        <a:p>
          <a:pPr rtl="1"/>
          <a:r>
            <a:rPr lang="ar-EG" noProof="0" dirty="0">
              <a:effectLst/>
              <a:latin typeface="Gill Sans Nova" panose="020B0602020104020203" pitchFamily="34" charset="0"/>
            </a:rPr>
            <a:t>اصلاح النموذج وتنسيقه</a:t>
          </a:r>
          <a:endParaRPr lang="en-US" noProof="0" dirty="0">
            <a:effectLst/>
            <a:latin typeface="Gill Sans Nova" panose="020B0602020104020203" pitchFamily="34" charset="0"/>
          </a:endParaRPr>
        </a:p>
      </dgm:t>
    </dgm:pt>
    <dgm:pt modelId="{03FB5AF2-E4BF-471E-9303-FA6D6158374E}" type="parTrans" cxnId="{F6F8B5FF-FF2F-4B7D-BE53-1E85F90DF8DA}">
      <dgm:prSet/>
      <dgm:spPr/>
    </dgm:pt>
    <dgm:pt modelId="{C8FAD04C-3141-46D0-B269-A760C61A6BEF}" type="sibTrans" cxnId="{F6F8B5FF-FF2F-4B7D-BE53-1E85F90DF8DA}">
      <dgm:prSet/>
      <dgm:spPr/>
    </dgm:pt>
    <dgm:pt modelId="{3D9E1201-BDC7-4029-B699-19C5DC0A6C41}" type="pres">
      <dgm:prSet presAssocID="{B1044594-A2FF-48A2-A629-9745939BE4A6}" presName="Name0" presStyleCnt="0">
        <dgm:presLayoutVars>
          <dgm:dir/>
          <dgm:animLvl val="lvl"/>
          <dgm:resizeHandles val="exact"/>
        </dgm:presLayoutVars>
      </dgm:prSet>
      <dgm:spPr/>
      <dgm:t>
        <a:bodyPr/>
        <a:lstStyle/>
        <a:p>
          <a:endParaRPr lang="en-GB"/>
        </a:p>
      </dgm:t>
    </dgm:pt>
    <dgm:pt modelId="{D0F13129-818E-46AE-B56F-8C633AAD4BB5}" type="pres">
      <dgm:prSet presAssocID="{EBD3E6D6-8F7E-4BC6-A2C0-9DB2CD8500F5}" presName="composite" presStyleCnt="0"/>
      <dgm:spPr/>
    </dgm:pt>
    <dgm:pt modelId="{BC7D290C-6E93-4B7E-A4C9-E4E6E82E988A}" type="pres">
      <dgm:prSet presAssocID="{EBD3E6D6-8F7E-4BC6-A2C0-9DB2CD8500F5}" presName="parTx" presStyleLbl="alignNode1" presStyleIdx="0" presStyleCnt="3">
        <dgm:presLayoutVars>
          <dgm:chMax val="0"/>
          <dgm:chPref val="0"/>
          <dgm:bulletEnabled val="1"/>
        </dgm:presLayoutVars>
      </dgm:prSet>
      <dgm:spPr/>
      <dgm:t>
        <a:bodyPr/>
        <a:lstStyle/>
        <a:p>
          <a:endParaRPr lang="en-GB"/>
        </a:p>
      </dgm:t>
    </dgm:pt>
    <dgm:pt modelId="{751974DF-AA8B-4ECD-B4E0-40570B1ADAF8}" type="pres">
      <dgm:prSet presAssocID="{EBD3E6D6-8F7E-4BC6-A2C0-9DB2CD8500F5}" presName="desTx" presStyleLbl="alignAccFollowNode1" presStyleIdx="0" presStyleCnt="3">
        <dgm:presLayoutVars>
          <dgm:bulletEnabled val="1"/>
        </dgm:presLayoutVars>
      </dgm:prSet>
      <dgm:spPr/>
      <dgm:t>
        <a:bodyPr/>
        <a:lstStyle/>
        <a:p>
          <a:endParaRPr lang="en-GB"/>
        </a:p>
      </dgm:t>
    </dgm:pt>
    <dgm:pt modelId="{398C2CFF-07A7-4CE9-8977-2132AE1F9A1F}" type="pres">
      <dgm:prSet presAssocID="{6CC6EEC1-D3B2-414E-8EB2-89EBC7FDD9BF}" presName="space" presStyleCnt="0"/>
      <dgm:spPr/>
    </dgm:pt>
    <dgm:pt modelId="{A4789050-5295-46F3-BB24-2F7AFE234206}" type="pres">
      <dgm:prSet presAssocID="{EA57D343-7230-4934-895C-2860DF3D6D4E}" presName="composite" presStyleCnt="0"/>
      <dgm:spPr/>
    </dgm:pt>
    <dgm:pt modelId="{6C59397E-9366-4114-B548-0FE1C6F2DA36}" type="pres">
      <dgm:prSet presAssocID="{EA57D343-7230-4934-895C-2860DF3D6D4E}" presName="parTx" presStyleLbl="alignNode1" presStyleIdx="1" presStyleCnt="3">
        <dgm:presLayoutVars>
          <dgm:chMax val="0"/>
          <dgm:chPref val="0"/>
          <dgm:bulletEnabled val="1"/>
        </dgm:presLayoutVars>
      </dgm:prSet>
      <dgm:spPr/>
      <dgm:t>
        <a:bodyPr/>
        <a:lstStyle/>
        <a:p>
          <a:endParaRPr lang="en-GB"/>
        </a:p>
      </dgm:t>
    </dgm:pt>
    <dgm:pt modelId="{D82788DF-AA72-42AA-A676-BA64007F23C9}" type="pres">
      <dgm:prSet presAssocID="{EA57D343-7230-4934-895C-2860DF3D6D4E}" presName="desTx" presStyleLbl="alignAccFollowNode1" presStyleIdx="1" presStyleCnt="3">
        <dgm:presLayoutVars>
          <dgm:bulletEnabled val="1"/>
        </dgm:presLayoutVars>
      </dgm:prSet>
      <dgm:spPr/>
      <dgm:t>
        <a:bodyPr/>
        <a:lstStyle/>
        <a:p>
          <a:endParaRPr lang="en-GB"/>
        </a:p>
      </dgm:t>
    </dgm:pt>
    <dgm:pt modelId="{94459E6D-D75C-4CD0-8BFA-BCA684C640DD}" type="pres">
      <dgm:prSet presAssocID="{04A020E0-0787-4803-BBF5-1B75EC916BAB}" presName="space" presStyleCnt="0"/>
      <dgm:spPr/>
    </dgm:pt>
    <dgm:pt modelId="{F76146A1-A093-45AF-A3E4-113ABFAF5B6A}" type="pres">
      <dgm:prSet presAssocID="{577D3F86-D6B0-4884-928D-B04C92FD5F7B}" presName="composite" presStyleCnt="0"/>
      <dgm:spPr/>
    </dgm:pt>
    <dgm:pt modelId="{0CF27CBB-B2F9-44BF-9CFE-CD4C6E0B7E3F}" type="pres">
      <dgm:prSet presAssocID="{577D3F86-D6B0-4884-928D-B04C92FD5F7B}" presName="parTx" presStyleLbl="alignNode1" presStyleIdx="2" presStyleCnt="3">
        <dgm:presLayoutVars>
          <dgm:chMax val="0"/>
          <dgm:chPref val="0"/>
          <dgm:bulletEnabled val="1"/>
        </dgm:presLayoutVars>
      </dgm:prSet>
      <dgm:spPr/>
      <dgm:t>
        <a:bodyPr/>
        <a:lstStyle/>
        <a:p>
          <a:endParaRPr lang="en-GB"/>
        </a:p>
      </dgm:t>
    </dgm:pt>
    <dgm:pt modelId="{61C9B2C9-9833-4DA2-AA3B-9A907B3B8FBB}" type="pres">
      <dgm:prSet presAssocID="{577D3F86-D6B0-4884-928D-B04C92FD5F7B}" presName="desTx" presStyleLbl="alignAccFollowNode1" presStyleIdx="2" presStyleCnt="3">
        <dgm:presLayoutVars>
          <dgm:bulletEnabled val="1"/>
        </dgm:presLayoutVars>
      </dgm:prSet>
      <dgm:spPr/>
      <dgm:t>
        <a:bodyPr/>
        <a:lstStyle/>
        <a:p>
          <a:endParaRPr lang="en-GB"/>
        </a:p>
      </dgm:t>
    </dgm:pt>
  </dgm:ptLst>
  <dgm:cxnLst>
    <dgm:cxn modelId="{12BFF14D-6047-4887-82B5-4835E312A90E}" srcId="{577D3F86-D6B0-4884-928D-B04C92FD5F7B}" destId="{D44143A8-4D35-4BE5-B165-D419E2FAE55E}" srcOrd="0" destOrd="0" parTransId="{339E584C-867F-4718-BD44-B9256465CD5F}" sibTransId="{30395BFD-38F1-498B-9BA1-FDAEEE63B5D1}"/>
    <dgm:cxn modelId="{3D314937-EAB8-4E29-AAF3-8D688644D28C}" srcId="{EBD3E6D6-8F7E-4BC6-A2C0-9DB2CD8500F5}" destId="{54492038-2E90-46DF-B8B0-5B273F02330E}" srcOrd="0" destOrd="0" parTransId="{CB3C5087-A61A-41D6-A9DA-5D206FEEEA2E}" sibTransId="{96277FAA-2653-4491-98E1-700A237B211C}"/>
    <dgm:cxn modelId="{0C528F90-B6A4-4749-8D28-22157D3A4BDD}" type="presOf" srcId="{82C3F5B5-2CB9-4B02-AB2A-AB4383932366}" destId="{D82788DF-AA72-42AA-A676-BA64007F23C9}" srcOrd="0" destOrd="1" presId="urn:microsoft.com/office/officeart/2005/8/layout/hList1"/>
    <dgm:cxn modelId="{71816DE0-D87A-446F-9D22-07A1381F16E4}" srcId="{B1044594-A2FF-48A2-A629-9745939BE4A6}" destId="{EA57D343-7230-4934-895C-2860DF3D6D4E}" srcOrd="1" destOrd="0" parTransId="{E7974A72-E4D3-493D-BB06-4FB5A46FB9D4}" sibTransId="{04A020E0-0787-4803-BBF5-1B75EC916BAB}"/>
    <dgm:cxn modelId="{181F35B4-3955-42A9-B923-19ED69783A7A}" type="presOf" srcId="{D44143A8-4D35-4BE5-B165-D419E2FAE55E}" destId="{61C9B2C9-9833-4DA2-AA3B-9A907B3B8FBB}" srcOrd="0" destOrd="0" presId="urn:microsoft.com/office/officeart/2005/8/layout/hList1"/>
    <dgm:cxn modelId="{D50DDF83-8B25-4A1D-BF01-0169FFF46A30}" srcId="{B1044594-A2FF-48A2-A629-9745939BE4A6}" destId="{EBD3E6D6-8F7E-4BC6-A2C0-9DB2CD8500F5}" srcOrd="0" destOrd="0" parTransId="{E6A9E306-8CA9-44A5-83A3-BC336208616A}" sibTransId="{6CC6EEC1-D3B2-414E-8EB2-89EBC7FDD9BF}"/>
    <dgm:cxn modelId="{5ED42270-EAFE-429C-9AD6-0CC70B9B397B}" srcId="{B1044594-A2FF-48A2-A629-9745939BE4A6}" destId="{577D3F86-D6B0-4884-928D-B04C92FD5F7B}" srcOrd="2" destOrd="0" parTransId="{4DABE2D3-8832-456C-9183-E87F9639D007}" sibTransId="{61F29032-4195-4544-829F-1BAA991D266B}"/>
    <dgm:cxn modelId="{F7821E1A-4A8F-4E73-97D7-D94FCC5CE8A0}" type="presOf" srcId="{744F6D4D-0738-47CB-AF98-94AE2CDFBCC0}" destId="{61C9B2C9-9833-4DA2-AA3B-9A907B3B8FBB}" srcOrd="0" destOrd="1" presId="urn:microsoft.com/office/officeart/2005/8/layout/hList1"/>
    <dgm:cxn modelId="{CED9AEF1-95B4-4A27-B39F-38F240C7A3AE}" srcId="{EA57D343-7230-4934-895C-2860DF3D6D4E}" destId="{82C3F5B5-2CB9-4B02-AB2A-AB4383932366}" srcOrd="1" destOrd="0" parTransId="{24921EAF-76D8-4504-B193-3A9CFB0E4087}" sibTransId="{A569D1BB-FE6B-41BE-904F-93CE80F97237}"/>
    <dgm:cxn modelId="{2F067B0E-4A20-411D-8E9F-F5777FC647C2}" srcId="{EBD3E6D6-8F7E-4BC6-A2C0-9DB2CD8500F5}" destId="{C5366F9A-BC1D-44F1-9139-3E2ECA0E697C}" srcOrd="1" destOrd="0" parTransId="{3C418398-13E0-46F9-8EDE-6D8D6E5F32BD}" sibTransId="{D9405AD1-4A87-4058-BFF2-52EC79AAA329}"/>
    <dgm:cxn modelId="{71F4CFE7-47D9-4CC7-8953-7FE3A05135E6}" type="presOf" srcId="{577D3F86-D6B0-4884-928D-B04C92FD5F7B}" destId="{0CF27CBB-B2F9-44BF-9CFE-CD4C6E0B7E3F}" srcOrd="0" destOrd="0" presId="urn:microsoft.com/office/officeart/2005/8/layout/hList1"/>
    <dgm:cxn modelId="{657A8CBE-514C-4612-B8B1-DA9F0FE4C266}" type="presOf" srcId="{B1044594-A2FF-48A2-A629-9745939BE4A6}" destId="{3D9E1201-BDC7-4029-B699-19C5DC0A6C41}" srcOrd="0" destOrd="0" presId="urn:microsoft.com/office/officeart/2005/8/layout/hList1"/>
    <dgm:cxn modelId="{1F2281E1-C87C-44A5-AF1A-551C70BADB71}" type="presOf" srcId="{EBD3E6D6-8F7E-4BC6-A2C0-9DB2CD8500F5}" destId="{BC7D290C-6E93-4B7E-A4C9-E4E6E82E988A}" srcOrd="0" destOrd="0" presId="urn:microsoft.com/office/officeart/2005/8/layout/hList1"/>
    <dgm:cxn modelId="{FD7D64A1-4D25-48A9-9AA1-0DB3968F6267}" type="presOf" srcId="{EA57D343-7230-4934-895C-2860DF3D6D4E}" destId="{6C59397E-9366-4114-B548-0FE1C6F2DA36}" srcOrd="0" destOrd="0" presId="urn:microsoft.com/office/officeart/2005/8/layout/hList1"/>
    <dgm:cxn modelId="{E60B48F9-3214-4DEC-A74E-CF891BC8CE01}" type="presOf" srcId="{47361F0A-2921-41AA-AE1B-7C9BB05A538B}" destId="{D82788DF-AA72-42AA-A676-BA64007F23C9}" srcOrd="0" destOrd="0" presId="urn:microsoft.com/office/officeart/2005/8/layout/hList1"/>
    <dgm:cxn modelId="{65FBA24A-06AD-4434-B9FC-CCD4F6515984}" type="presOf" srcId="{C5366F9A-BC1D-44F1-9139-3E2ECA0E697C}" destId="{751974DF-AA8B-4ECD-B4E0-40570B1ADAF8}" srcOrd="0" destOrd="1" presId="urn:microsoft.com/office/officeart/2005/8/layout/hList1"/>
    <dgm:cxn modelId="{F6F8B5FF-FF2F-4B7D-BE53-1E85F90DF8DA}" srcId="{577D3F86-D6B0-4884-928D-B04C92FD5F7B}" destId="{744F6D4D-0738-47CB-AF98-94AE2CDFBCC0}" srcOrd="1" destOrd="0" parTransId="{03FB5AF2-E4BF-471E-9303-FA6D6158374E}" sibTransId="{C8FAD04C-3141-46D0-B269-A760C61A6BEF}"/>
    <dgm:cxn modelId="{20788D8B-3123-4F7B-87FC-590881A3C7D7}" srcId="{EA57D343-7230-4934-895C-2860DF3D6D4E}" destId="{47361F0A-2921-41AA-AE1B-7C9BB05A538B}" srcOrd="0" destOrd="0" parTransId="{5293AFE0-ABAF-42AA-81EB-0BC4E0C9A029}" sibTransId="{0451EC0D-90D7-4FF5-B8FA-532CD9EEC764}"/>
    <dgm:cxn modelId="{9FFD27A3-24FB-496F-BEC4-5C4F08D6B808}" type="presOf" srcId="{54492038-2E90-46DF-B8B0-5B273F02330E}" destId="{751974DF-AA8B-4ECD-B4E0-40570B1ADAF8}" srcOrd="0" destOrd="0" presId="urn:microsoft.com/office/officeart/2005/8/layout/hList1"/>
    <dgm:cxn modelId="{C3EC78A7-530F-407B-9FA6-0A586820B57E}" type="presParOf" srcId="{3D9E1201-BDC7-4029-B699-19C5DC0A6C41}" destId="{D0F13129-818E-46AE-B56F-8C633AAD4BB5}" srcOrd="0" destOrd="0" presId="urn:microsoft.com/office/officeart/2005/8/layout/hList1"/>
    <dgm:cxn modelId="{C9EFBF06-3190-4B66-B712-C923D9DC882F}" type="presParOf" srcId="{D0F13129-818E-46AE-B56F-8C633AAD4BB5}" destId="{BC7D290C-6E93-4B7E-A4C9-E4E6E82E988A}" srcOrd="0" destOrd="0" presId="urn:microsoft.com/office/officeart/2005/8/layout/hList1"/>
    <dgm:cxn modelId="{F02CE3D6-15C6-4930-B591-4FE7BC102517}" type="presParOf" srcId="{D0F13129-818E-46AE-B56F-8C633AAD4BB5}" destId="{751974DF-AA8B-4ECD-B4E0-40570B1ADAF8}" srcOrd="1" destOrd="0" presId="urn:microsoft.com/office/officeart/2005/8/layout/hList1"/>
    <dgm:cxn modelId="{046E5B73-03DF-4E01-91F4-ABDF7802B8CA}" type="presParOf" srcId="{3D9E1201-BDC7-4029-B699-19C5DC0A6C41}" destId="{398C2CFF-07A7-4CE9-8977-2132AE1F9A1F}" srcOrd="1" destOrd="0" presId="urn:microsoft.com/office/officeart/2005/8/layout/hList1"/>
    <dgm:cxn modelId="{DE21DA09-5FB4-40B7-8726-61DADEF4E1B2}" type="presParOf" srcId="{3D9E1201-BDC7-4029-B699-19C5DC0A6C41}" destId="{A4789050-5295-46F3-BB24-2F7AFE234206}" srcOrd="2" destOrd="0" presId="urn:microsoft.com/office/officeart/2005/8/layout/hList1"/>
    <dgm:cxn modelId="{F4D02F0F-093B-4A60-8FAA-601EF1AA1E44}" type="presParOf" srcId="{A4789050-5295-46F3-BB24-2F7AFE234206}" destId="{6C59397E-9366-4114-B548-0FE1C6F2DA36}" srcOrd="0" destOrd="0" presId="urn:microsoft.com/office/officeart/2005/8/layout/hList1"/>
    <dgm:cxn modelId="{7BC0437B-5CFC-4D00-860F-EB759F3298E3}" type="presParOf" srcId="{A4789050-5295-46F3-BB24-2F7AFE234206}" destId="{D82788DF-AA72-42AA-A676-BA64007F23C9}" srcOrd="1" destOrd="0" presId="urn:microsoft.com/office/officeart/2005/8/layout/hList1"/>
    <dgm:cxn modelId="{5C809D96-CA5F-4E4A-9464-AF37B7269FE1}" type="presParOf" srcId="{3D9E1201-BDC7-4029-B699-19C5DC0A6C41}" destId="{94459E6D-D75C-4CD0-8BFA-BCA684C640DD}" srcOrd="3" destOrd="0" presId="urn:microsoft.com/office/officeart/2005/8/layout/hList1"/>
    <dgm:cxn modelId="{87CC8D74-E32C-4602-9EF1-5302A050EC69}" type="presParOf" srcId="{3D9E1201-BDC7-4029-B699-19C5DC0A6C41}" destId="{F76146A1-A093-45AF-A3E4-113ABFAF5B6A}" srcOrd="4" destOrd="0" presId="urn:microsoft.com/office/officeart/2005/8/layout/hList1"/>
    <dgm:cxn modelId="{3ADAA664-3C96-42DC-9E78-A18340AB3928}" type="presParOf" srcId="{F76146A1-A093-45AF-A3E4-113ABFAF5B6A}" destId="{0CF27CBB-B2F9-44BF-9CFE-CD4C6E0B7E3F}" srcOrd="0" destOrd="0" presId="urn:microsoft.com/office/officeart/2005/8/layout/hList1"/>
    <dgm:cxn modelId="{FE44B100-2CA2-4F3E-947A-D0479502A71C}" type="presParOf" srcId="{F76146A1-A093-45AF-A3E4-113ABFAF5B6A}" destId="{61C9B2C9-9833-4DA2-AA3B-9A907B3B8FB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FF000-4312-42D7-B0BA-C8F5F58B67E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C697F94-D1BA-45D6-8BE2-CEC6C0F5180B}">
      <dgm:prSet>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pPr algn="r" rtl="1"/>
          <a:r>
            <a:rPr lang="ar-EG" b="1" i="0" baseline="0" dirty="0">
              <a:solidFill>
                <a:schemeClr val="bg1"/>
              </a:solidFill>
              <a:effectLst>
                <a:outerShdw blurRad="38100" dist="38100" dir="2700000" algn="tl">
                  <a:srgbClr val="000000">
                    <a:alpha val="43137"/>
                  </a:srgbClr>
                </a:outerShdw>
              </a:effectLst>
              <a:latin typeface="Gill Sans Nova" panose="020B0602020104020203" pitchFamily="34" charset="0"/>
            </a:rPr>
            <a:t>التحديات</a:t>
          </a:r>
          <a:endParaRPr lang="en-US" dirty="0">
            <a:solidFill>
              <a:schemeClr val="bg1"/>
            </a:solidFill>
            <a:effectLst>
              <a:outerShdw blurRad="38100" dist="38100" dir="2700000" algn="tl">
                <a:srgbClr val="000000">
                  <a:alpha val="43137"/>
                </a:srgbClr>
              </a:outerShdw>
            </a:effectLst>
            <a:latin typeface="Gill Sans Nova" panose="020B0602020104020203" pitchFamily="34" charset="0"/>
          </a:endParaRPr>
        </a:p>
      </dgm:t>
    </dgm:pt>
    <dgm:pt modelId="{836EE0CC-D8F6-4246-96EF-8EB33F239316}" type="parTrans" cxnId="{F0FDF371-702B-4A4D-BA79-53BBBD036A6B}">
      <dgm:prSet/>
      <dgm:spPr/>
      <dgm:t>
        <a:bodyPr/>
        <a:lstStyle/>
        <a:p>
          <a:endParaRPr lang="en-US">
            <a:latin typeface="Gill Sans Nova" panose="020B0602020104020203" pitchFamily="34" charset="0"/>
          </a:endParaRPr>
        </a:p>
      </dgm:t>
    </dgm:pt>
    <dgm:pt modelId="{BC3CD50C-0230-481A-97D2-7D72CB96772A}" type="sibTrans" cxnId="{F0FDF371-702B-4A4D-BA79-53BBBD036A6B}">
      <dgm:prSet/>
      <dgm:spPr/>
      <dgm:t>
        <a:bodyPr/>
        <a:lstStyle/>
        <a:p>
          <a:endParaRPr lang="en-US">
            <a:latin typeface="Gill Sans Nova" panose="020B0602020104020203" pitchFamily="34" charset="0"/>
          </a:endParaRPr>
        </a:p>
      </dgm:t>
    </dgm:pt>
    <dgm:pt modelId="{BF5E36AC-018D-46E7-A4E0-4E1AB7912D95}">
      <dgm:prSet>
        <dgm:style>
          <a:lnRef idx="2">
            <a:schemeClr val="accent6"/>
          </a:lnRef>
          <a:fillRef idx="1">
            <a:schemeClr val="lt1"/>
          </a:fillRef>
          <a:effectRef idx="0">
            <a:schemeClr val="accent6"/>
          </a:effectRef>
          <a:fontRef idx="minor">
            <a:schemeClr val="dk1"/>
          </a:fontRef>
        </dgm:style>
      </dgm:prSet>
      <dgm:spPr/>
      <dgm:t>
        <a:bodyPr/>
        <a:lstStyle/>
        <a:p>
          <a:pPr rtl="1"/>
          <a:r>
            <a:rPr lang="ar-EG" dirty="0">
              <a:latin typeface="Gill Sans Nova" panose="020B0602020104020203" pitchFamily="34" charset="0"/>
            </a:rPr>
            <a:t>افتقاد المقترح للأهمية العالمية وافتقاد الوضوح</a:t>
          </a:r>
          <a:endParaRPr lang="en-US" dirty="0">
            <a:latin typeface="Gill Sans Nova" panose="020B0602020104020203" pitchFamily="34" charset="0"/>
          </a:endParaRPr>
        </a:p>
      </dgm:t>
    </dgm:pt>
    <dgm:pt modelId="{F0EDE624-F071-4A96-9132-F61B1DCDA931}" type="parTrans" cxnId="{87360337-EB42-4F3C-9B7A-5FF9214FD710}">
      <dgm:prSet/>
      <dgm:spPr/>
      <dgm:t>
        <a:bodyPr/>
        <a:lstStyle/>
        <a:p>
          <a:endParaRPr lang="en-US"/>
        </a:p>
      </dgm:t>
    </dgm:pt>
    <dgm:pt modelId="{9D9F1819-D3AD-4DFD-A4D8-D16A884A7438}" type="sibTrans" cxnId="{87360337-EB42-4F3C-9B7A-5FF9214FD710}">
      <dgm:prSet/>
      <dgm:spPr/>
      <dgm:t>
        <a:bodyPr/>
        <a:lstStyle/>
        <a:p>
          <a:endParaRPr lang="en-US"/>
        </a:p>
      </dgm:t>
    </dgm:pt>
    <dgm:pt modelId="{8BC64834-FE65-40DB-9F13-51452CE4899B}">
      <dgm:prSet>
        <dgm:style>
          <a:lnRef idx="2">
            <a:schemeClr val="accent6"/>
          </a:lnRef>
          <a:fillRef idx="1">
            <a:schemeClr val="lt1"/>
          </a:fillRef>
          <a:effectRef idx="0">
            <a:schemeClr val="accent6"/>
          </a:effectRef>
          <a:fontRef idx="minor">
            <a:schemeClr val="dk1"/>
          </a:fontRef>
        </dgm:style>
      </dgm:prSet>
      <dgm:spPr/>
      <dgm:t>
        <a:bodyPr/>
        <a:lstStyle/>
        <a:p>
          <a:pPr rtl="1"/>
          <a:r>
            <a:rPr lang="ar-EG" dirty="0">
              <a:latin typeface="Gill Sans Nova" panose="020B0602020104020203" pitchFamily="34" charset="0"/>
            </a:rPr>
            <a:t>افتقاد خصائص مسودات المعايير او هيكل مسودات مصادر التنفيذ</a:t>
          </a:r>
          <a:endParaRPr lang="en-US" dirty="0">
            <a:latin typeface="Gill Sans Nova" panose="020B0602020104020203" pitchFamily="34" charset="0"/>
          </a:endParaRPr>
        </a:p>
      </dgm:t>
    </dgm:pt>
    <dgm:pt modelId="{89915F75-FD34-4DD6-B579-3CC2A3A2B78A}" type="parTrans" cxnId="{0A5AC4F2-4CB1-4394-9559-C35C5B448B09}">
      <dgm:prSet/>
      <dgm:spPr/>
      <dgm:t>
        <a:bodyPr/>
        <a:lstStyle/>
        <a:p>
          <a:endParaRPr lang="en-US"/>
        </a:p>
      </dgm:t>
    </dgm:pt>
    <dgm:pt modelId="{5ADC1DF4-6185-4F8B-AA5C-024AB0F6D434}" type="sibTrans" cxnId="{0A5AC4F2-4CB1-4394-9559-C35C5B448B09}">
      <dgm:prSet/>
      <dgm:spPr/>
      <dgm:t>
        <a:bodyPr/>
        <a:lstStyle/>
        <a:p>
          <a:endParaRPr lang="en-US"/>
        </a:p>
      </dgm:t>
    </dgm:pt>
    <dgm:pt modelId="{6F83728C-9101-4ED8-AAB1-9E7A3BCB9DF6}" type="pres">
      <dgm:prSet presAssocID="{C64FF000-4312-42D7-B0BA-C8F5F58B67EA}" presName="linear" presStyleCnt="0">
        <dgm:presLayoutVars>
          <dgm:dir/>
          <dgm:animLvl val="lvl"/>
          <dgm:resizeHandles val="exact"/>
        </dgm:presLayoutVars>
      </dgm:prSet>
      <dgm:spPr/>
      <dgm:t>
        <a:bodyPr/>
        <a:lstStyle/>
        <a:p>
          <a:endParaRPr lang="en-GB"/>
        </a:p>
      </dgm:t>
    </dgm:pt>
    <dgm:pt modelId="{79026D71-B61D-4DA9-B9A5-3CDB72761244}" type="pres">
      <dgm:prSet presAssocID="{AC697F94-D1BA-45D6-8BE2-CEC6C0F5180B}" presName="parentLin" presStyleCnt="0"/>
      <dgm:spPr/>
    </dgm:pt>
    <dgm:pt modelId="{5E7B6030-E975-4C19-8D28-1C8C9878ED03}" type="pres">
      <dgm:prSet presAssocID="{AC697F94-D1BA-45D6-8BE2-CEC6C0F5180B}" presName="parentLeftMargin" presStyleLbl="node1" presStyleIdx="0" presStyleCnt="1"/>
      <dgm:spPr/>
      <dgm:t>
        <a:bodyPr/>
        <a:lstStyle/>
        <a:p>
          <a:endParaRPr lang="en-GB"/>
        </a:p>
      </dgm:t>
    </dgm:pt>
    <dgm:pt modelId="{A8B4735B-A3A2-4F1D-9FC8-A93717FB2621}" type="pres">
      <dgm:prSet presAssocID="{AC697F94-D1BA-45D6-8BE2-CEC6C0F5180B}" presName="parentText" presStyleLbl="node1" presStyleIdx="0" presStyleCnt="1">
        <dgm:presLayoutVars>
          <dgm:chMax val="0"/>
          <dgm:bulletEnabled val="1"/>
        </dgm:presLayoutVars>
      </dgm:prSet>
      <dgm:spPr/>
      <dgm:t>
        <a:bodyPr/>
        <a:lstStyle/>
        <a:p>
          <a:endParaRPr lang="en-GB"/>
        </a:p>
      </dgm:t>
    </dgm:pt>
    <dgm:pt modelId="{B0F3B825-E45B-48BA-9D96-EC417443F32E}" type="pres">
      <dgm:prSet presAssocID="{AC697F94-D1BA-45D6-8BE2-CEC6C0F5180B}" presName="negativeSpace" presStyleCnt="0"/>
      <dgm:spPr/>
    </dgm:pt>
    <dgm:pt modelId="{8B8C920B-7BB2-4572-8697-BF50F3F424D2}" type="pres">
      <dgm:prSet presAssocID="{AC697F94-D1BA-45D6-8BE2-CEC6C0F5180B}" presName="childText" presStyleLbl="conFgAcc1" presStyleIdx="0" presStyleCnt="1">
        <dgm:presLayoutVars>
          <dgm:bulletEnabled val="1"/>
        </dgm:presLayoutVars>
      </dgm:prSet>
      <dgm:spPr/>
      <dgm:t>
        <a:bodyPr/>
        <a:lstStyle/>
        <a:p>
          <a:endParaRPr lang="en-GB"/>
        </a:p>
      </dgm:t>
    </dgm:pt>
  </dgm:ptLst>
  <dgm:cxnLst>
    <dgm:cxn modelId="{A4DD7F25-4016-4F6E-B67A-8E00D5E1D125}" type="presOf" srcId="{AC697F94-D1BA-45D6-8BE2-CEC6C0F5180B}" destId="{5E7B6030-E975-4C19-8D28-1C8C9878ED03}" srcOrd="0" destOrd="0" presId="urn:microsoft.com/office/officeart/2005/8/layout/list1"/>
    <dgm:cxn modelId="{87360337-EB42-4F3C-9B7A-5FF9214FD710}" srcId="{AC697F94-D1BA-45D6-8BE2-CEC6C0F5180B}" destId="{BF5E36AC-018D-46E7-A4E0-4E1AB7912D95}" srcOrd="0" destOrd="0" parTransId="{F0EDE624-F071-4A96-9132-F61B1DCDA931}" sibTransId="{9D9F1819-D3AD-4DFD-A4D8-D16A884A7438}"/>
    <dgm:cxn modelId="{0A5AC4F2-4CB1-4394-9559-C35C5B448B09}" srcId="{AC697F94-D1BA-45D6-8BE2-CEC6C0F5180B}" destId="{8BC64834-FE65-40DB-9F13-51452CE4899B}" srcOrd="1" destOrd="0" parTransId="{89915F75-FD34-4DD6-B579-3CC2A3A2B78A}" sibTransId="{5ADC1DF4-6185-4F8B-AA5C-024AB0F6D434}"/>
    <dgm:cxn modelId="{ACD229E6-F73A-40AB-B9AB-61A4E2E18087}" type="presOf" srcId="{BF5E36AC-018D-46E7-A4E0-4E1AB7912D95}" destId="{8B8C920B-7BB2-4572-8697-BF50F3F424D2}" srcOrd="0" destOrd="0" presId="urn:microsoft.com/office/officeart/2005/8/layout/list1"/>
    <dgm:cxn modelId="{EA788A66-A40C-46AB-87B5-F00B5859EA26}" type="presOf" srcId="{AC697F94-D1BA-45D6-8BE2-CEC6C0F5180B}" destId="{A8B4735B-A3A2-4F1D-9FC8-A93717FB2621}" srcOrd="1" destOrd="0" presId="urn:microsoft.com/office/officeart/2005/8/layout/list1"/>
    <dgm:cxn modelId="{D8CE080B-C803-46A6-B709-03BA5A5D39C6}" type="presOf" srcId="{8BC64834-FE65-40DB-9F13-51452CE4899B}" destId="{8B8C920B-7BB2-4572-8697-BF50F3F424D2}" srcOrd="0" destOrd="1" presId="urn:microsoft.com/office/officeart/2005/8/layout/list1"/>
    <dgm:cxn modelId="{F0FDF371-702B-4A4D-BA79-53BBBD036A6B}" srcId="{C64FF000-4312-42D7-B0BA-C8F5F58B67EA}" destId="{AC697F94-D1BA-45D6-8BE2-CEC6C0F5180B}" srcOrd="0" destOrd="0" parTransId="{836EE0CC-D8F6-4246-96EF-8EB33F239316}" sibTransId="{BC3CD50C-0230-481A-97D2-7D72CB96772A}"/>
    <dgm:cxn modelId="{CDB32CA9-9659-4883-B424-E5A90957C6CC}" type="presOf" srcId="{C64FF000-4312-42D7-B0BA-C8F5F58B67EA}" destId="{6F83728C-9101-4ED8-AAB1-9E7A3BCB9DF6}" srcOrd="0" destOrd="0" presId="urn:microsoft.com/office/officeart/2005/8/layout/list1"/>
    <dgm:cxn modelId="{8AFBD61C-ADDE-4EA1-A63A-22DFB5166DDB}" type="presParOf" srcId="{6F83728C-9101-4ED8-AAB1-9E7A3BCB9DF6}" destId="{79026D71-B61D-4DA9-B9A5-3CDB72761244}" srcOrd="0" destOrd="0" presId="urn:microsoft.com/office/officeart/2005/8/layout/list1"/>
    <dgm:cxn modelId="{83FC1EDD-9D1E-4972-A26A-8B5E6FFC019B}" type="presParOf" srcId="{79026D71-B61D-4DA9-B9A5-3CDB72761244}" destId="{5E7B6030-E975-4C19-8D28-1C8C9878ED03}" srcOrd="0" destOrd="0" presId="urn:microsoft.com/office/officeart/2005/8/layout/list1"/>
    <dgm:cxn modelId="{A66C1A34-AE81-457F-9645-515E7D08BA65}" type="presParOf" srcId="{79026D71-B61D-4DA9-B9A5-3CDB72761244}" destId="{A8B4735B-A3A2-4F1D-9FC8-A93717FB2621}" srcOrd="1" destOrd="0" presId="urn:microsoft.com/office/officeart/2005/8/layout/list1"/>
    <dgm:cxn modelId="{228A0F6E-BE69-4215-8C09-00BB4FEAFBA9}" type="presParOf" srcId="{6F83728C-9101-4ED8-AAB1-9E7A3BCB9DF6}" destId="{B0F3B825-E45B-48BA-9D96-EC417443F32E}" srcOrd="1" destOrd="0" presId="urn:microsoft.com/office/officeart/2005/8/layout/list1"/>
    <dgm:cxn modelId="{48B0A40E-9397-4392-BC08-4F66A0E8ED20}" type="presParOf" srcId="{6F83728C-9101-4ED8-AAB1-9E7A3BCB9DF6}" destId="{8B8C920B-7BB2-4572-8697-BF50F3F424D2}"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5D8AAD-D5BF-43CC-9E7E-E5F55E9EFC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24DF2A-7CF0-4396-AC52-B1B401EF2E75}">
      <dgm:prSet custT="1"/>
      <dgm:spPr/>
      <dgm:t>
        <a:bodyPr/>
        <a:lstStyle/>
        <a:p>
          <a:pPr rtl="1">
            <a:lnSpc>
              <a:spcPct val="100000"/>
            </a:lnSpc>
          </a:pPr>
          <a:r>
            <a:rPr lang="ar-EG" sz="1050" noProof="0" dirty="0">
              <a:effectLst>
                <a:outerShdw blurRad="38100" dist="38100" dir="2700000" algn="tl">
                  <a:srgbClr val="000000">
                    <a:alpha val="43137"/>
                  </a:srgbClr>
                </a:outerShdw>
              </a:effectLst>
              <a:latin typeface="Gill Sans Nova" panose="020B0602020104020203" pitchFamily="34" charset="0"/>
            </a:rPr>
            <a:t>تسريع العملية وحفظ الوقت</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EA6EC417-DA72-4C98-86AF-0F90CE40AE5C}" type="parTrans" cxnId="{C79F49B8-E6E6-4B4A-93EB-D778FA3CD4C4}">
      <dgm:prSet/>
      <dgm:spPr/>
      <dgm:t>
        <a:bodyPr/>
        <a:lstStyle/>
        <a:p>
          <a:endParaRPr lang="ru-RU" sz="900">
            <a:latin typeface="Gill Sans Nova" panose="020B0602020104020203" pitchFamily="34" charset="0"/>
          </a:endParaRPr>
        </a:p>
      </dgm:t>
    </dgm:pt>
    <dgm:pt modelId="{18C87D64-4644-467F-93D6-1EB7EF8190FA}" type="sibTrans" cxnId="{C79F49B8-E6E6-4B4A-93EB-D778FA3CD4C4}">
      <dgm:prSet/>
      <dgm:spPr/>
      <dgm:t>
        <a:bodyPr/>
        <a:lstStyle/>
        <a:p>
          <a:endParaRPr lang="ru-RU" sz="900">
            <a:latin typeface="Gill Sans Nova" panose="020B0602020104020203" pitchFamily="34" charset="0"/>
          </a:endParaRPr>
        </a:p>
      </dgm:t>
    </dgm:pt>
    <dgm:pt modelId="{3F1B1AFA-4E0F-4189-9DCD-409D9DF5B7BA}">
      <dgm:prSet custT="1"/>
      <dgm:spPr/>
      <dgm:t>
        <a:bodyPr/>
        <a:lstStyle/>
        <a:p>
          <a:pPr rtl="1">
            <a:lnSpc>
              <a:spcPct val="100000"/>
            </a:lnSpc>
          </a:pPr>
          <a:r>
            <a:rPr lang="ar-EG" sz="1050" noProof="0" dirty="0">
              <a:effectLst>
                <a:outerShdw blurRad="38100" dist="38100" dir="2700000" algn="tl">
                  <a:srgbClr val="000000">
                    <a:alpha val="43137"/>
                  </a:srgbClr>
                </a:outerShdw>
              </a:effectLst>
              <a:latin typeface="Gill Sans Nova" panose="020B0602020104020203" pitchFamily="34" charset="0"/>
            </a:rPr>
            <a:t>تقليل احتمالية حدوث الأخطاء</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0BD88150-6AB7-44C7-8F8B-116C1C1F1E05}" type="parTrans" cxnId="{D66AB6A5-B7F6-441E-820E-F3E1B5DA9DC3}">
      <dgm:prSet/>
      <dgm:spPr/>
      <dgm:t>
        <a:bodyPr/>
        <a:lstStyle/>
        <a:p>
          <a:endParaRPr lang="ru-RU" sz="900">
            <a:latin typeface="Gill Sans Nova" panose="020B0602020104020203" pitchFamily="34" charset="0"/>
          </a:endParaRPr>
        </a:p>
      </dgm:t>
    </dgm:pt>
    <dgm:pt modelId="{1B11F4C0-8180-49EB-A7D0-978BBD8B6C94}" type="sibTrans" cxnId="{D66AB6A5-B7F6-441E-820E-F3E1B5DA9DC3}">
      <dgm:prSet/>
      <dgm:spPr/>
      <dgm:t>
        <a:bodyPr/>
        <a:lstStyle/>
        <a:p>
          <a:endParaRPr lang="ru-RU" sz="900">
            <a:latin typeface="Gill Sans Nova" panose="020B0602020104020203" pitchFamily="34" charset="0"/>
          </a:endParaRPr>
        </a:p>
      </dgm:t>
    </dgm:pt>
    <dgm:pt modelId="{150596D7-C8A6-45E7-A328-6F78D7B859B1}">
      <dgm:prSet custT="1"/>
      <dgm:spPr/>
      <dgm:t>
        <a:bodyPr/>
        <a:lstStyle/>
        <a:p>
          <a:pPr rtl="1">
            <a:lnSpc>
              <a:spcPct val="100000"/>
            </a:lnSpc>
          </a:pPr>
          <a:r>
            <a:rPr lang="ar-EG" sz="1050" noProof="0" dirty="0">
              <a:effectLst>
                <a:outerShdw blurRad="38100" dist="38100" dir="2700000" algn="tl">
                  <a:srgbClr val="000000">
                    <a:alpha val="43137"/>
                  </a:srgbClr>
                </a:outerShdw>
              </a:effectLst>
              <a:latin typeface="Gill Sans Nova" panose="020B0602020104020203" pitchFamily="34" charset="0"/>
            </a:rPr>
            <a:t>النماذج المضبوطة بالتنسيق الصحيح</a:t>
          </a:r>
        </a:p>
      </dgm:t>
    </dgm:pt>
    <dgm:pt modelId="{19360AFF-D288-4E0E-B4A8-788A131AA650}" type="parTrans" cxnId="{B5286A2A-C466-467D-B55F-F37359045092}">
      <dgm:prSet/>
      <dgm:spPr/>
      <dgm:t>
        <a:bodyPr/>
        <a:lstStyle/>
        <a:p>
          <a:endParaRPr lang="ru-RU" sz="900">
            <a:latin typeface="Gill Sans Nova" panose="020B0602020104020203" pitchFamily="34" charset="0"/>
          </a:endParaRPr>
        </a:p>
      </dgm:t>
    </dgm:pt>
    <dgm:pt modelId="{B033EA65-FCB2-49AF-9D54-8E74476BAF3A}" type="sibTrans" cxnId="{B5286A2A-C466-467D-B55F-F37359045092}">
      <dgm:prSet/>
      <dgm:spPr/>
      <dgm:t>
        <a:bodyPr/>
        <a:lstStyle/>
        <a:p>
          <a:endParaRPr lang="ru-RU" sz="900">
            <a:latin typeface="Gill Sans Nova" panose="020B0602020104020203" pitchFamily="34" charset="0"/>
          </a:endParaRPr>
        </a:p>
      </dgm:t>
    </dgm:pt>
    <dgm:pt modelId="{E4A790F0-4EFE-4066-A3B9-CF0823C24AEE}">
      <dgm:prSet custT="1"/>
      <dgm:spPr/>
      <dgm:t>
        <a:bodyPr/>
        <a:lstStyle/>
        <a:p>
          <a:pPr rtl="1">
            <a:lnSpc>
              <a:spcPct val="100000"/>
            </a:lnSpc>
          </a:pPr>
          <a:r>
            <a:rPr lang="ar-EG" sz="1050" noProof="0" dirty="0">
              <a:effectLst>
                <a:outerShdw blurRad="38100" dist="38100" dir="2700000" algn="tl">
                  <a:srgbClr val="000000">
                    <a:alpha val="43137"/>
                  </a:srgbClr>
                </a:outerShdw>
              </a:effectLst>
              <a:latin typeface="Gill Sans Nova" panose="020B0602020104020203" pitchFamily="34" charset="0"/>
            </a:rPr>
            <a:t>تقليل حمل العمل على الأطراف ذات الصلة</a:t>
          </a:r>
          <a:endParaRPr lang="en-US" sz="1050" noProof="0" dirty="0">
            <a:effectLst>
              <a:outerShdw blurRad="38100" dist="38100" dir="2700000" algn="tl">
                <a:srgbClr val="000000">
                  <a:alpha val="43137"/>
                </a:srgbClr>
              </a:outerShdw>
            </a:effectLst>
            <a:latin typeface="Gill Sans Nova" panose="020B0602020104020203" pitchFamily="34" charset="0"/>
          </a:endParaRPr>
        </a:p>
      </dgm:t>
    </dgm:pt>
    <dgm:pt modelId="{5CAEA572-AB9C-49D6-A53C-1726760E8BF9}" type="parTrans" cxnId="{21F66BBE-FC2D-483C-9CB8-5A1F8229284D}">
      <dgm:prSet/>
      <dgm:spPr/>
      <dgm:t>
        <a:bodyPr/>
        <a:lstStyle/>
        <a:p>
          <a:endParaRPr lang="ru-RU" sz="900">
            <a:latin typeface="Gill Sans Nova" panose="020B0602020104020203" pitchFamily="34" charset="0"/>
          </a:endParaRPr>
        </a:p>
      </dgm:t>
    </dgm:pt>
    <dgm:pt modelId="{69F2CBA9-DD1A-4FF7-B66A-F17924E7315D}" type="sibTrans" cxnId="{21F66BBE-FC2D-483C-9CB8-5A1F8229284D}">
      <dgm:prSet/>
      <dgm:spPr/>
      <dgm:t>
        <a:bodyPr/>
        <a:lstStyle/>
        <a:p>
          <a:endParaRPr lang="ru-RU" sz="900">
            <a:latin typeface="Gill Sans Nova" panose="020B0602020104020203" pitchFamily="34" charset="0"/>
          </a:endParaRPr>
        </a:p>
      </dgm:t>
    </dgm:pt>
    <dgm:pt modelId="{0615D448-2284-47C4-8EA2-E429C2367475}">
      <dgm:prSet custT="1"/>
      <dgm:spPr/>
      <dgm:t>
        <a:bodyPr/>
        <a:lstStyle/>
        <a:p>
          <a:pPr rtl="1">
            <a:lnSpc>
              <a:spcPct val="100000"/>
            </a:lnSpc>
          </a:pPr>
          <a:r>
            <a:rPr lang="ar-EG" sz="1050" noProof="0" dirty="0">
              <a:effectLst>
                <a:outerShdw blurRad="38100" dist="38100" dir="2700000" algn="tl">
                  <a:srgbClr val="000000">
                    <a:alpha val="43137"/>
                  </a:srgbClr>
                </a:outerShdw>
              </a:effectLst>
              <a:latin typeface="Gill Sans Nova" panose="020B0602020104020203" pitchFamily="34" charset="0"/>
            </a:rPr>
            <a:t>عدم فقدان أي مدخلات واجبة الادخال من نموذج التقديم</a:t>
          </a:r>
        </a:p>
      </dgm:t>
    </dgm:pt>
    <dgm:pt modelId="{73F43D3E-DA41-43DE-9AF1-833AEC3BDC1C}" type="sibTrans" cxnId="{FF4AC54A-4CFD-4A8A-945B-E5ED6EA0C479}">
      <dgm:prSet/>
      <dgm:spPr/>
      <dgm:t>
        <a:bodyPr/>
        <a:lstStyle/>
        <a:p>
          <a:endParaRPr lang="en-US" sz="900">
            <a:effectLst>
              <a:outerShdw blurRad="38100" dist="38100" dir="2700000" algn="tl">
                <a:srgbClr val="000000">
                  <a:alpha val="43137"/>
                </a:srgbClr>
              </a:outerShdw>
            </a:effectLst>
            <a:latin typeface="Gill Sans Nova" panose="020B0602020104020203" pitchFamily="34" charset="0"/>
          </a:endParaRPr>
        </a:p>
      </dgm:t>
    </dgm:pt>
    <dgm:pt modelId="{B6ECB8A7-89FB-4A65-89B6-946C0B8FE84C}" type="parTrans" cxnId="{FF4AC54A-4CFD-4A8A-945B-E5ED6EA0C479}">
      <dgm:prSet/>
      <dgm:spPr/>
      <dgm:t>
        <a:bodyPr/>
        <a:lstStyle/>
        <a:p>
          <a:endParaRPr lang="en-US" sz="900">
            <a:effectLst>
              <a:outerShdw blurRad="38100" dist="38100" dir="2700000" algn="tl">
                <a:srgbClr val="000000">
                  <a:alpha val="43137"/>
                </a:srgbClr>
              </a:outerShdw>
            </a:effectLst>
            <a:latin typeface="Gill Sans Nova" panose="020B0602020104020203" pitchFamily="34" charset="0"/>
          </a:endParaRPr>
        </a:p>
      </dgm:t>
    </dgm:pt>
    <dgm:pt modelId="{11961D79-E647-4BF3-AA38-5F55798113F7}" type="pres">
      <dgm:prSet presAssocID="{7F5D8AAD-D5BF-43CC-9E7E-E5F55E9EFC91}" presName="root" presStyleCnt="0">
        <dgm:presLayoutVars>
          <dgm:dir/>
          <dgm:resizeHandles val="exact"/>
        </dgm:presLayoutVars>
      </dgm:prSet>
      <dgm:spPr/>
      <dgm:t>
        <a:bodyPr/>
        <a:lstStyle/>
        <a:p>
          <a:endParaRPr lang="en-GB"/>
        </a:p>
      </dgm:t>
    </dgm:pt>
    <dgm:pt modelId="{D1A009F9-C73C-4ED1-8698-29E3D53D3BBE}" type="pres">
      <dgm:prSet presAssocID="{0615D448-2284-47C4-8EA2-E429C2367475}" presName="compNode" presStyleCnt="0"/>
      <dgm:spPr/>
    </dgm:pt>
    <dgm:pt modelId="{C28B7BA9-75E6-4CA1-BD52-C49DA30BE71C}" type="pres">
      <dgm:prSet presAssocID="{0615D448-2284-47C4-8EA2-E429C2367475}" presName="bgRect" presStyleLbl="bgShp" presStyleIdx="0" presStyleCnt="5"/>
      <dgm:spPr>
        <a:solidFill>
          <a:srgbClr val="31ADA8"/>
        </a:solidFill>
      </dgm:spPr>
    </dgm:pt>
    <dgm:pt modelId="{3C84BFDD-4DAD-4237-9C83-4C3D3CC97AF1}" type="pres">
      <dgm:prSet presAssocID="{0615D448-2284-47C4-8EA2-E429C2367475}"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Checklist"/>
        </a:ext>
      </dgm:extLst>
    </dgm:pt>
    <dgm:pt modelId="{62BE2901-10BB-451E-BE49-B53978BB00B8}" type="pres">
      <dgm:prSet presAssocID="{0615D448-2284-47C4-8EA2-E429C2367475}" presName="spaceRect" presStyleCnt="0"/>
      <dgm:spPr/>
    </dgm:pt>
    <dgm:pt modelId="{2A541232-637F-4BF5-9D9B-E425E5A54AD8}" type="pres">
      <dgm:prSet presAssocID="{0615D448-2284-47C4-8EA2-E429C2367475}" presName="parTx" presStyleLbl="revTx" presStyleIdx="0" presStyleCnt="5">
        <dgm:presLayoutVars>
          <dgm:chMax val="0"/>
          <dgm:chPref val="0"/>
        </dgm:presLayoutVars>
      </dgm:prSet>
      <dgm:spPr/>
      <dgm:t>
        <a:bodyPr/>
        <a:lstStyle/>
        <a:p>
          <a:endParaRPr lang="en-GB"/>
        </a:p>
      </dgm:t>
    </dgm:pt>
    <dgm:pt modelId="{C2415B86-4D65-4539-9CE4-753A231BD741}" type="pres">
      <dgm:prSet presAssocID="{73F43D3E-DA41-43DE-9AF1-833AEC3BDC1C}" presName="sibTrans" presStyleCnt="0"/>
      <dgm:spPr/>
    </dgm:pt>
    <dgm:pt modelId="{8D6ECF3C-1004-4E22-8049-6536EE55F6A5}" type="pres">
      <dgm:prSet presAssocID="{5924DF2A-7CF0-4396-AC52-B1B401EF2E75}" presName="compNode" presStyleCnt="0"/>
      <dgm:spPr/>
    </dgm:pt>
    <dgm:pt modelId="{E53D675E-CCA6-44DF-81A6-73807AC4119D}" type="pres">
      <dgm:prSet presAssocID="{5924DF2A-7CF0-4396-AC52-B1B401EF2E75}" presName="bgRect" presStyleLbl="bgShp" presStyleIdx="1" presStyleCnt="5"/>
      <dgm:spPr>
        <a:solidFill>
          <a:schemeClr val="accent5"/>
        </a:solidFill>
      </dgm:spPr>
    </dgm:pt>
    <dgm:pt modelId="{E647E878-5113-43C1-B249-B70C696C9561}" type="pres">
      <dgm:prSet presAssocID="{5924DF2A-7CF0-4396-AC52-B1B401EF2E75}"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lock"/>
        </a:ext>
      </dgm:extLst>
    </dgm:pt>
    <dgm:pt modelId="{1658C630-C766-4C9D-9A03-ECAE0523D048}" type="pres">
      <dgm:prSet presAssocID="{5924DF2A-7CF0-4396-AC52-B1B401EF2E75}" presName="spaceRect" presStyleCnt="0"/>
      <dgm:spPr/>
    </dgm:pt>
    <dgm:pt modelId="{ED3AAB28-0F51-44E2-A00E-A2028E845368}" type="pres">
      <dgm:prSet presAssocID="{5924DF2A-7CF0-4396-AC52-B1B401EF2E75}" presName="parTx" presStyleLbl="revTx" presStyleIdx="1" presStyleCnt="5">
        <dgm:presLayoutVars>
          <dgm:chMax val="0"/>
          <dgm:chPref val="0"/>
        </dgm:presLayoutVars>
      </dgm:prSet>
      <dgm:spPr/>
      <dgm:t>
        <a:bodyPr/>
        <a:lstStyle/>
        <a:p>
          <a:endParaRPr lang="en-GB"/>
        </a:p>
      </dgm:t>
    </dgm:pt>
    <dgm:pt modelId="{D9DEFDBA-44C8-48FE-8601-6E50D25E5097}" type="pres">
      <dgm:prSet presAssocID="{18C87D64-4644-467F-93D6-1EB7EF8190FA}" presName="sibTrans" presStyleCnt="0"/>
      <dgm:spPr/>
    </dgm:pt>
    <dgm:pt modelId="{AE20A02C-EEB5-4E51-9423-D959D41160E0}" type="pres">
      <dgm:prSet presAssocID="{3F1B1AFA-4E0F-4189-9DCD-409D9DF5B7BA}" presName="compNode" presStyleCnt="0"/>
      <dgm:spPr/>
    </dgm:pt>
    <dgm:pt modelId="{5DADA19E-8E4F-40C3-8233-35C852369254}" type="pres">
      <dgm:prSet presAssocID="{3F1B1AFA-4E0F-4189-9DCD-409D9DF5B7BA}" presName="bgRect" presStyleLbl="bgShp" presStyleIdx="2" presStyleCnt="5"/>
      <dgm:spPr>
        <a:solidFill>
          <a:schemeClr val="accent4"/>
        </a:solidFill>
      </dgm:spPr>
    </dgm:pt>
    <dgm:pt modelId="{D3B0DA91-67AD-457F-BECE-DFCE5C9CAB52}" type="pres">
      <dgm:prSet presAssocID="{3F1B1AFA-4E0F-4189-9DCD-409D9DF5B7BA}"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lose"/>
        </a:ext>
      </dgm:extLst>
    </dgm:pt>
    <dgm:pt modelId="{DC22EE59-724A-4B40-904F-09575037C970}" type="pres">
      <dgm:prSet presAssocID="{3F1B1AFA-4E0F-4189-9DCD-409D9DF5B7BA}" presName="spaceRect" presStyleCnt="0"/>
      <dgm:spPr/>
    </dgm:pt>
    <dgm:pt modelId="{F3C9F0DE-6D41-4DFD-A457-57014CE92925}" type="pres">
      <dgm:prSet presAssocID="{3F1B1AFA-4E0F-4189-9DCD-409D9DF5B7BA}" presName="parTx" presStyleLbl="revTx" presStyleIdx="2" presStyleCnt="5">
        <dgm:presLayoutVars>
          <dgm:chMax val="0"/>
          <dgm:chPref val="0"/>
        </dgm:presLayoutVars>
      </dgm:prSet>
      <dgm:spPr/>
      <dgm:t>
        <a:bodyPr/>
        <a:lstStyle/>
        <a:p>
          <a:endParaRPr lang="en-GB"/>
        </a:p>
      </dgm:t>
    </dgm:pt>
    <dgm:pt modelId="{FD7EEA09-087E-4370-BB16-DD79F5B7DDF8}" type="pres">
      <dgm:prSet presAssocID="{1B11F4C0-8180-49EB-A7D0-978BBD8B6C94}" presName="sibTrans" presStyleCnt="0"/>
      <dgm:spPr/>
    </dgm:pt>
    <dgm:pt modelId="{4A33E986-F112-46B1-BE72-DB4436803EDF}" type="pres">
      <dgm:prSet presAssocID="{150596D7-C8A6-45E7-A328-6F78D7B859B1}" presName="compNode" presStyleCnt="0"/>
      <dgm:spPr/>
    </dgm:pt>
    <dgm:pt modelId="{F6C533AF-80CB-4EAE-B9FA-CAC290127441}" type="pres">
      <dgm:prSet presAssocID="{150596D7-C8A6-45E7-A328-6F78D7B859B1}" presName="bgRect" presStyleLbl="bgShp" presStyleIdx="3" presStyleCnt="5"/>
      <dgm:spPr>
        <a:solidFill>
          <a:srgbClr val="31ADA8"/>
        </a:solidFill>
      </dgm:spPr>
    </dgm:pt>
    <dgm:pt modelId="{E92C8673-2EAF-44A0-8A08-FC5F9261B312}" type="pres">
      <dgm:prSet presAssocID="{150596D7-C8A6-45E7-A328-6F78D7B859B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Document"/>
        </a:ext>
      </dgm:extLst>
    </dgm:pt>
    <dgm:pt modelId="{0A1D8958-4D9C-49FA-B09A-D92CD251B88D}" type="pres">
      <dgm:prSet presAssocID="{150596D7-C8A6-45E7-A328-6F78D7B859B1}" presName="spaceRect" presStyleCnt="0"/>
      <dgm:spPr/>
    </dgm:pt>
    <dgm:pt modelId="{5BF2D886-0CFF-4950-AD55-E198AC6F3147}" type="pres">
      <dgm:prSet presAssocID="{150596D7-C8A6-45E7-A328-6F78D7B859B1}" presName="parTx" presStyleLbl="revTx" presStyleIdx="3" presStyleCnt="5">
        <dgm:presLayoutVars>
          <dgm:chMax val="0"/>
          <dgm:chPref val="0"/>
        </dgm:presLayoutVars>
      </dgm:prSet>
      <dgm:spPr/>
      <dgm:t>
        <a:bodyPr/>
        <a:lstStyle/>
        <a:p>
          <a:endParaRPr lang="en-GB"/>
        </a:p>
      </dgm:t>
    </dgm:pt>
    <dgm:pt modelId="{13CC3818-10A3-4F87-BDD9-4D70C9AF9351}" type="pres">
      <dgm:prSet presAssocID="{B033EA65-FCB2-49AF-9D54-8E74476BAF3A}" presName="sibTrans" presStyleCnt="0"/>
      <dgm:spPr/>
    </dgm:pt>
    <dgm:pt modelId="{43CFD1AE-4512-4BAB-9838-7B9D9868FC88}" type="pres">
      <dgm:prSet presAssocID="{E4A790F0-4EFE-4066-A3B9-CF0823C24AEE}" presName="compNode" presStyleCnt="0"/>
      <dgm:spPr/>
    </dgm:pt>
    <dgm:pt modelId="{0123CD3E-CF61-4AA4-A56D-AB8F7069D9A7}" type="pres">
      <dgm:prSet presAssocID="{E4A790F0-4EFE-4066-A3B9-CF0823C24AEE}" presName="bgRect" presStyleLbl="bgShp" presStyleIdx="4" presStyleCnt="5"/>
      <dgm:spPr>
        <a:solidFill>
          <a:schemeClr val="accent5"/>
        </a:solidFill>
      </dgm:spPr>
    </dgm:pt>
    <dgm:pt modelId="{DC7373A6-702C-454E-A171-466BD2F3E9AE}" type="pres">
      <dgm:prSet presAssocID="{E4A790F0-4EFE-4066-A3B9-CF0823C24AEE}"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effectLst>
          <a:outerShdw blurRad="63500" sx="102000" sy="102000" algn="ctr" rotWithShape="0">
            <a:prstClr val="black">
              <a:alpha val="40000"/>
            </a:prstClr>
          </a:outerShdw>
        </a:effectLst>
      </dgm:spPr>
      <dgm:extLst>
        <a:ext uri="{E40237B7-FDA0-4F09-8148-C483321AD2D9}">
          <dgm14:cNvPr xmlns:dgm14="http://schemas.microsoft.com/office/drawing/2010/diagram" id="0" name="" descr="Cycle with people"/>
        </a:ext>
      </dgm:extLst>
    </dgm:pt>
    <dgm:pt modelId="{CC970FFC-71F9-4461-8270-9B3E72899215}" type="pres">
      <dgm:prSet presAssocID="{E4A790F0-4EFE-4066-A3B9-CF0823C24AEE}" presName="spaceRect" presStyleCnt="0"/>
      <dgm:spPr/>
    </dgm:pt>
    <dgm:pt modelId="{3854483A-B722-418E-AD39-CECB201E84A0}" type="pres">
      <dgm:prSet presAssocID="{E4A790F0-4EFE-4066-A3B9-CF0823C24AEE}" presName="parTx" presStyleLbl="revTx" presStyleIdx="4" presStyleCnt="5">
        <dgm:presLayoutVars>
          <dgm:chMax val="0"/>
          <dgm:chPref val="0"/>
        </dgm:presLayoutVars>
      </dgm:prSet>
      <dgm:spPr/>
      <dgm:t>
        <a:bodyPr/>
        <a:lstStyle/>
        <a:p>
          <a:endParaRPr lang="en-GB"/>
        </a:p>
      </dgm:t>
    </dgm:pt>
  </dgm:ptLst>
  <dgm:cxnLst>
    <dgm:cxn modelId="{FF4AC54A-4CFD-4A8A-945B-E5ED6EA0C479}" srcId="{7F5D8AAD-D5BF-43CC-9E7E-E5F55E9EFC91}" destId="{0615D448-2284-47C4-8EA2-E429C2367475}" srcOrd="0" destOrd="0" parTransId="{B6ECB8A7-89FB-4A65-89B6-946C0B8FE84C}" sibTransId="{73F43D3E-DA41-43DE-9AF1-833AEC3BDC1C}"/>
    <dgm:cxn modelId="{B5286A2A-C466-467D-B55F-F37359045092}" srcId="{7F5D8AAD-D5BF-43CC-9E7E-E5F55E9EFC91}" destId="{150596D7-C8A6-45E7-A328-6F78D7B859B1}" srcOrd="3" destOrd="0" parTransId="{19360AFF-D288-4E0E-B4A8-788A131AA650}" sibTransId="{B033EA65-FCB2-49AF-9D54-8E74476BAF3A}"/>
    <dgm:cxn modelId="{828A943A-D3C8-41E2-B9E4-0B62C3B98DA7}" type="presOf" srcId="{7F5D8AAD-D5BF-43CC-9E7E-E5F55E9EFC91}" destId="{11961D79-E647-4BF3-AA38-5F55798113F7}" srcOrd="0" destOrd="0" presId="urn:microsoft.com/office/officeart/2018/2/layout/IconVerticalSolidList"/>
    <dgm:cxn modelId="{B1026672-F6FF-4D50-BD72-7CF39275D2E8}" type="presOf" srcId="{150596D7-C8A6-45E7-A328-6F78D7B859B1}" destId="{5BF2D886-0CFF-4950-AD55-E198AC6F3147}" srcOrd="0" destOrd="0" presId="urn:microsoft.com/office/officeart/2018/2/layout/IconVerticalSolidList"/>
    <dgm:cxn modelId="{21F66BBE-FC2D-483C-9CB8-5A1F8229284D}" srcId="{7F5D8AAD-D5BF-43CC-9E7E-E5F55E9EFC91}" destId="{E4A790F0-4EFE-4066-A3B9-CF0823C24AEE}" srcOrd="4" destOrd="0" parTransId="{5CAEA572-AB9C-49D6-A53C-1726760E8BF9}" sibTransId="{69F2CBA9-DD1A-4FF7-B66A-F17924E7315D}"/>
    <dgm:cxn modelId="{D66AB6A5-B7F6-441E-820E-F3E1B5DA9DC3}" srcId="{7F5D8AAD-D5BF-43CC-9E7E-E5F55E9EFC91}" destId="{3F1B1AFA-4E0F-4189-9DCD-409D9DF5B7BA}" srcOrd="2" destOrd="0" parTransId="{0BD88150-6AB7-44C7-8F8B-116C1C1F1E05}" sibTransId="{1B11F4C0-8180-49EB-A7D0-978BBD8B6C94}"/>
    <dgm:cxn modelId="{D7CD810F-6A87-47E4-993B-E742C4460D6D}" type="presOf" srcId="{E4A790F0-4EFE-4066-A3B9-CF0823C24AEE}" destId="{3854483A-B722-418E-AD39-CECB201E84A0}" srcOrd="0" destOrd="0" presId="urn:microsoft.com/office/officeart/2018/2/layout/IconVerticalSolidList"/>
    <dgm:cxn modelId="{006A3E9D-BBD1-43EE-99BD-863970A8D0BC}" type="presOf" srcId="{0615D448-2284-47C4-8EA2-E429C2367475}" destId="{2A541232-637F-4BF5-9D9B-E425E5A54AD8}" srcOrd="0" destOrd="0" presId="urn:microsoft.com/office/officeart/2018/2/layout/IconVerticalSolidList"/>
    <dgm:cxn modelId="{CC18F372-498F-4EB9-9645-71166648E02B}" type="presOf" srcId="{5924DF2A-7CF0-4396-AC52-B1B401EF2E75}" destId="{ED3AAB28-0F51-44E2-A00E-A2028E845368}" srcOrd="0" destOrd="0" presId="urn:microsoft.com/office/officeart/2018/2/layout/IconVerticalSolidList"/>
    <dgm:cxn modelId="{C79F49B8-E6E6-4B4A-93EB-D778FA3CD4C4}" srcId="{7F5D8AAD-D5BF-43CC-9E7E-E5F55E9EFC91}" destId="{5924DF2A-7CF0-4396-AC52-B1B401EF2E75}" srcOrd="1" destOrd="0" parTransId="{EA6EC417-DA72-4C98-86AF-0F90CE40AE5C}" sibTransId="{18C87D64-4644-467F-93D6-1EB7EF8190FA}"/>
    <dgm:cxn modelId="{FCAE871B-7C6E-4CB7-8DA5-34FCF695122C}" type="presOf" srcId="{3F1B1AFA-4E0F-4189-9DCD-409D9DF5B7BA}" destId="{F3C9F0DE-6D41-4DFD-A457-57014CE92925}" srcOrd="0" destOrd="0" presId="urn:microsoft.com/office/officeart/2018/2/layout/IconVerticalSolidList"/>
    <dgm:cxn modelId="{62D63374-04F8-4AF6-94EB-9DFA49A5C1BF}" type="presParOf" srcId="{11961D79-E647-4BF3-AA38-5F55798113F7}" destId="{D1A009F9-C73C-4ED1-8698-29E3D53D3BBE}" srcOrd="0" destOrd="0" presId="urn:microsoft.com/office/officeart/2018/2/layout/IconVerticalSolidList"/>
    <dgm:cxn modelId="{DB727B6F-85F9-4587-84B6-2AC04F11770E}" type="presParOf" srcId="{D1A009F9-C73C-4ED1-8698-29E3D53D3BBE}" destId="{C28B7BA9-75E6-4CA1-BD52-C49DA30BE71C}" srcOrd="0" destOrd="0" presId="urn:microsoft.com/office/officeart/2018/2/layout/IconVerticalSolidList"/>
    <dgm:cxn modelId="{725368E6-B243-4FC8-8578-225D29CB3B9C}" type="presParOf" srcId="{D1A009F9-C73C-4ED1-8698-29E3D53D3BBE}" destId="{3C84BFDD-4DAD-4237-9C83-4C3D3CC97AF1}" srcOrd="1" destOrd="0" presId="urn:microsoft.com/office/officeart/2018/2/layout/IconVerticalSolidList"/>
    <dgm:cxn modelId="{04E91D93-0F05-4E7A-B387-99655E86E2A8}" type="presParOf" srcId="{D1A009F9-C73C-4ED1-8698-29E3D53D3BBE}" destId="{62BE2901-10BB-451E-BE49-B53978BB00B8}" srcOrd="2" destOrd="0" presId="urn:microsoft.com/office/officeart/2018/2/layout/IconVerticalSolidList"/>
    <dgm:cxn modelId="{81FCC1BB-0516-40F3-8615-2123B1061237}" type="presParOf" srcId="{D1A009F9-C73C-4ED1-8698-29E3D53D3BBE}" destId="{2A541232-637F-4BF5-9D9B-E425E5A54AD8}" srcOrd="3" destOrd="0" presId="urn:microsoft.com/office/officeart/2018/2/layout/IconVerticalSolidList"/>
    <dgm:cxn modelId="{CCDB581C-5937-4E28-B1AC-55C8DD13AB95}" type="presParOf" srcId="{11961D79-E647-4BF3-AA38-5F55798113F7}" destId="{C2415B86-4D65-4539-9CE4-753A231BD741}" srcOrd="1" destOrd="0" presId="urn:microsoft.com/office/officeart/2018/2/layout/IconVerticalSolidList"/>
    <dgm:cxn modelId="{6538A6CF-D182-4888-98DD-0FD328A1AB69}" type="presParOf" srcId="{11961D79-E647-4BF3-AA38-5F55798113F7}" destId="{8D6ECF3C-1004-4E22-8049-6536EE55F6A5}" srcOrd="2" destOrd="0" presId="urn:microsoft.com/office/officeart/2018/2/layout/IconVerticalSolidList"/>
    <dgm:cxn modelId="{B5C11CBF-765A-485E-AE89-DF6A5F9EF6EE}" type="presParOf" srcId="{8D6ECF3C-1004-4E22-8049-6536EE55F6A5}" destId="{E53D675E-CCA6-44DF-81A6-73807AC4119D}" srcOrd="0" destOrd="0" presId="urn:microsoft.com/office/officeart/2018/2/layout/IconVerticalSolidList"/>
    <dgm:cxn modelId="{9D95E710-CC0E-4F9F-AB54-20B61B2B7AD8}" type="presParOf" srcId="{8D6ECF3C-1004-4E22-8049-6536EE55F6A5}" destId="{E647E878-5113-43C1-B249-B70C696C9561}" srcOrd="1" destOrd="0" presId="urn:microsoft.com/office/officeart/2018/2/layout/IconVerticalSolidList"/>
    <dgm:cxn modelId="{C5F0C37F-2D2D-4149-8EB0-CDB69975681A}" type="presParOf" srcId="{8D6ECF3C-1004-4E22-8049-6536EE55F6A5}" destId="{1658C630-C766-4C9D-9A03-ECAE0523D048}" srcOrd="2" destOrd="0" presId="urn:microsoft.com/office/officeart/2018/2/layout/IconVerticalSolidList"/>
    <dgm:cxn modelId="{A8EA2632-5BC9-4D4A-9942-0EBB4BE3846A}" type="presParOf" srcId="{8D6ECF3C-1004-4E22-8049-6536EE55F6A5}" destId="{ED3AAB28-0F51-44E2-A00E-A2028E845368}" srcOrd="3" destOrd="0" presId="urn:microsoft.com/office/officeart/2018/2/layout/IconVerticalSolidList"/>
    <dgm:cxn modelId="{45FBDDD2-4323-45EF-B990-39505F643128}" type="presParOf" srcId="{11961D79-E647-4BF3-AA38-5F55798113F7}" destId="{D9DEFDBA-44C8-48FE-8601-6E50D25E5097}" srcOrd="3" destOrd="0" presId="urn:microsoft.com/office/officeart/2018/2/layout/IconVerticalSolidList"/>
    <dgm:cxn modelId="{37098527-3A36-4441-9E2B-F4FC8BFCE514}" type="presParOf" srcId="{11961D79-E647-4BF3-AA38-5F55798113F7}" destId="{AE20A02C-EEB5-4E51-9423-D959D41160E0}" srcOrd="4" destOrd="0" presId="urn:microsoft.com/office/officeart/2018/2/layout/IconVerticalSolidList"/>
    <dgm:cxn modelId="{74F2DE2C-F6DF-4328-A16C-29DA7D0E9841}" type="presParOf" srcId="{AE20A02C-EEB5-4E51-9423-D959D41160E0}" destId="{5DADA19E-8E4F-40C3-8233-35C852369254}" srcOrd="0" destOrd="0" presId="urn:microsoft.com/office/officeart/2018/2/layout/IconVerticalSolidList"/>
    <dgm:cxn modelId="{A0355871-FEDE-4417-A62D-4A521CB45619}" type="presParOf" srcId="{AE20A02C-EEB5-4E51-9423-D959D41160E0}" destId="{D3B0DA91-67AD-457F-BECE-DFCE5C9CAB52}" srcOrd="1" destOrd="0" presId="urn:microsoft.com/office/officeart/2018/2/layout/IconVerticalSolidList"/>
    <dgm:cxn modelId="{3BB1ED09-760C-46F3-ADED-0EDC8FB21D45}" type="presParOf" srcId="{AE20A02C-EEB5-4E51-9423-D959D41160E0}" destId="{DC22EE59-724A-4B40-904F-09575037C970}" srcOrd="2" destOrd="0" presId="urn:microsoft.com/office/officeart/2018/2/layout/IconVerticalSolidList"/>
    <dgm:cxn modelId="{DB4B50AE-0C3F-4A04-B11F-AC14B50931AD}" type="presParOf" srcId="{AE20A02C-EEB5-4E51-9423-D959D41160E0}" destId="{F3C9F0DE-6D41-4DFD-A457-57014CE92925}" srcOrd="3" destOrd="0" presId="urn:microsoft.com/office/officeart/2018/2/layout/IconVerticalSolidList"/>
    <dgm:cxn modelId="{7BA41E53-C3F8-4D0F-ACA3-D1E265CA5B31}" type="presParOf" srcId="{11961D79-E647-4BF3-AA38-5F55798113F7}" destId="{FD7EEA09-087E-4370-BB16-DD79F5B7DDF8}" srcOrd="5" destOrd="0" presId="urn:microsoft.com/office/officeart/2018/2/layout/IconVerticalSolidList"/>
    <dgm:cxn modelId="{2514D6BB-C1F4-4B24-BBAC-8182F290832C}" type="presParOf" srcId="{11961D79-E647-4BF3-AA38-5F55798113F7}" destId="{4A33E986-F112-46B1-BE72-DB4436803EDF}" srcOrd="6" destOrd="0" presId="urn:microsoft.com/office/officeart/2018/2/layout/IconVerticalSolidList"/>
    <dgm:cxn modelId="{833A70EB-0638-41FB-9D06-68B42E87F075}" type="presParOf" srcId="{4A33E986-F112-46B1-BE72-DB4436803EDF}" destId="{F6C533AF-80CB-4EAE-B9FA-CAC290127441}" srcOrd="0" destOrd="0" presId="urn:microsoft.com/office/officeart/2018/2/layout/IconVerticalSolidList"/>
    <dgm:cxn modelId="{6310ECCE-8168-4AD7-941D-5503A0E5F3DA}" type="presParOf" srcId="{4A33E986-F112-46B1-BE72-DB4436803EDF}" destId="{E92C8673-2EAF-44A0-8A08-FC5F9261B312}" srcOrd="1" destOrd="0" presId="urn:microsoft.com/office/officeart/2018/2/layout/IconVerticalSolidList"/>
    <dgm:cxn modelId="{A8BD3A95-C375-40DB-9431-95A89660AEFD}" type="presParOf" srcId="{4A33E986-F112-46B1-BE72-DB4436803EDF}" destId="{0A1D8958-4D9C-49FA-B09A-D92CD251B88D}" srcOrd="2" destOrd="0" presId="urn:microsoft.com/office/officeart/2018/2/layout/IconVerticalSolidList"/>
    <dgm:cxn modelId="{94525585-E208-487B-80C7-228FCA19E099}" type="presParOf" srcId="{4A33E986-F112-46B1-BE72-DB4436803EDF}" destId="{5BF2D886-0CFF-4950-AD55-E198AC6F3147}" srcOrd="3" destOrd="0" presId="urn:microsoft.com/office/officeart/2018/2/layout/IconVerticalSolidList"/>
    <dgm:cxn modelId="{EC1B9AAB-32CF-46B3-BFA4-55E1A3FCDD4B}" type="presParOf" srcId="{11961D79-E647-4BF3-AA38-5F55798113F7}" destId="{13CC3818-10A3-4F87-BDD9-4D70C9AF9351}" srcOrd="7" destOrd="0" presId="urn:microsoft.com/office/officeart/2018/2/layout/IconVerticalSolidList"/>
    <dgm:cxn modelId="{8442F2AF-CCFC-43D4-BC59-380383A397A5}" type="presParOf" srcId="{11961D79-E647-4BF3-AA38-5F55798113F7}" destId="{43CFD1AE-4512-4BAB-9838-7B9D9868FC88}" srcOrd="8" destOrd="0" presId="urn:microsoft.com/office/officeart/2018/2/layout/IconVerticalSolidList"/>
    <dgm:cxn modelId="{EA7762D4-B2AE-4237-A4CF-D081FB309DDC}" type="presParOf" srcId="{43CFD1AE-4512-4BAB-9838-7B9D9868FC88}" destId="{0123CD3E-CF61-4AA4-A56D-AB8F7069D9A7}" srcOrd="0" destOrd="0" presId="urn:microsoft.com/office/officeart/2018/2/layout/IconVerticalSolidList"/>
    <dgm:cxn modelId="{6ECC5934-A339-4914-9456-CCF071FBF99C}" type="presParOf" srcId="{43CFD1AE-4512-4BAB-9838-7B9D9868FC88}" destId="{DC7373A6-702C-454E-A171-466BD2F3E9AE}" srcOrd="1" destOrd="0" presId="urn:microsoft.com/office/officeart/2018/2/layout/IconVerticalSolidList"/>
    <dgm:cxn modelId="{2202838D-60E9-43B1-B512-C052B2CAFCCE}" type="presParOf" srcId="{43CFD1AE-4512-4BAB-9838-7B9D9868FC88}" destId="{CC970FFC-71F9-4461-8270-9B3E72899215}" srcOrd="2" destOrd="0" presId="urn:microsoft.com/office/officeart/2018/2/layout/IconVerticalSolidList"/>
    <dgm:cxn modelId="{53EFAE94-A251-4040-89BE-0E72C0AD920E}" type="presParOf" srcId="{43CFD1AE-4512-4BAB-9838-7B9D9868FC88}" destId="{3854483A-B722-418E-AD39-CECB201E84A0}"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3D942B-0154-4856-BA87-F572297AB57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599E15D6-E6C1-4FFE-880B-C3798DF709CE}">
      <dgm:prSet phldrT="[Text]">
        <dgm:style>
          <a:lnRef idx="2">
            <a:schemeClr val="accent2"/>
          </a:lnRef>
          <a:fillRef idx="1">
            <a:schemeClr val="lt1"/>
          </a:fillRef>
          <a:effectRef idx="0">
            <a:schemeClr val="accent2"/>
          </a:effectRef>
          <a:fontRef idx="minor">
            <a:schemeClr val="dk1"/>
          </a:fontRef>
        </dgm:style>
      </dgm:prSet>
      <dgm:spPr/>
      <dgm:t>
        <a:bodyPr/>
        <a:lstStyle/>
        <a:p>
          <a:pPr rtl="1"/>
          <a:r>
            <a:rPr lang="ar-EG" dirty="0" err="1">
              <a:solidFill>
                <a:srgbClr val="C00000"/>
              </a:solidFill>
              <a:latin typeface="Gill Sans Nova" panose="020B0602020104020203" pitchFamily="34" charset="0"/>
            </a:rPr>
            <a:t>ويبينار</a:t>
          </a:r>
          <a:r>
            <a:rPr lang="ar-EG" dirty="0">
              <a:solidFill>
                <a:srgbClr val="C00000"/>
              </a:solidFill>
              <a:latin typeface="Gill Sans Nova" panose="020B0602020104020203" pitchFamily="34" charset="0"/>
            </a:rPr>
            <a:t> مسجل</a:t>
          </a:r>
        </a:p>
        <a:p>
          <a:pPr rtl="1"/>
          <a:r>
            <a:rPr lang="ar-EG" dirty="0">
              <a:solidFill>
                <a:srgbClr val="C00000"/>
              </a:solidFill>
              <a:latin typeface="Gill Sans Nova" panose="020B0602020104020203" pitchFamily="34" charset="0"/>
            </a:rPr>
            <a:t>يمكن الوصول الى تسجيل لاثنين وبينار هنا:</a:t>
          </a:r>
          <a:endParaRPr lang="en-US" dirty="0">
            <a:solidFill>
              <a:srgbClr val="C00000"/>
            </a:solidFill>
            <a:latin typeface="Gill Sans Nova" panose="020B0602020104020203" pitchFamily="34" charset="0"/>
          </a:endParaRPr>
        </a:p>
      </dgm:t>
    </dgm:pt>
    <dgm:pt modelId="{CBA3C879-5C9A-4813-B1CA-EA9B28E5E465}" type="parTrans" cxnId="{8E2D4573-7CA1-4AD8-8915-4260D0BE636F}">
      <dgm:prSet/>
      <dgm:spPr/>
      <dgm:t>
        <a:bodyPr/>
        <a:lstStyle/>
        <a:p>
          <a:endParaRPr lang="en-US"/>
        </a:p>
      </dgm:t>
    </dgm:pt>
    <dgm:pt modelId="{2F9FF809-B55F-443D-A9BC-8604207A1B75}" type="sibTrans" cxnId="{8E2D4573-7CA1-4AD8-8915-4260D0BE636F}">
      <dgm:prSet/>
      <dgm:spPr/>
      <dgm:t>
        <a:bodyPr/>
        <a:lstStyle/>
        <a:p>
          <a:endParaRPr lang="en-US"/>
        </a:p>
      </dgm:t>
    </dgm:pt>
    <dgm:pt modelId="{4DD26440-94EC-42A1-B1CB-46351FB504EE}">
      <dgm:prSet phldrT="[Text]">
        <dgm:style>
          <a:lnRef idx="2">
            <a:schemeClr val="accent2"/>
          </a:lnRef>
          <a:fillRef idx="1">
            <a:schemeClr val="lt1"/>
          </a:fillRef>
          <a:effectRef idx="0">
            <a:schemeClr val="accent2"/>
          </a:effectRef>
          <a:fontRef idx="minor">
            <a:schemeClr val="dk1"/>
          </a:fontRef>
        </dgm:style>
      </dgm:prSet>
      <dgm:spPr/>
      <dgm:t>
        <a:bodyPr/>
        <a:lstStyle/>
        <a:p>
          <a:endParaRPr lang="en-US" dirty="0">
            <a:latin typeface="Gill Sans Nova" panose="020B0602020104020203" pitchFamily="34" charset="0"/>
          </a:endParaRPr>
        </a:p>
      </dgm:t>
    </dgm:pt>
    <dgm:pt modelId="{1761085A-643F-4195-B8CC-5E76BB517992}" type="parTrans" cxnId="{A6294938-DAEF-483E-90FB-2EA2821E8A57}">
      <dgm:prSet/>
      <dgm:spPr/>
      <dgm:t>
        <a:bodyPr/>
        <a:lstStyle/>
        <a:p>
          <a:endParaRPr lang="en-US"/>
        </a:p>
      </dgm:t>
    </dgm:pt>
    <dgm:pt modelId="{8CFC92D4-B7B1-408C-A3B1-621087CDA34E}" type="sibTrans" cxnId="{A6294938-DAEF-483E-90FB-2EA2821E8A57}">
      <dgm:prSet/>
      <dgm:spPr/>
      <dgm:t>
        <a:bodyPr/>
        <a:lstStyle/>
        <a:p>
          <a:endParaRPr lang="en-US"/>
        </a:p>
      </dgm:t>
    </dgm:pt>
    <dgm:pt modelId="{FA780438-FB62-4DEA-ACD1-ECA41A94F4EA}" type="pres">
      <dgm:prSet presAssocID="{3B3D942B-0154-4856-BA87-F572297AB57E}" presName="linear" presStyleCnt="0">
        <dgm:presLayoutVars>
          <dgm:dir/>
          <dgm:resizeHandles val="exact"/>
        </dgm:presLayoutVars>
      </dgm:prSet>
      <dgm:spPr/>
      <dgm:t>
        <a:bodyPr/>
        <a:lstStyle/>
        <a:p>
          <a:endParaRPr lang="en-GB"/>
        </a:p>
      </dgm:t>
    </dgm:pt>
    <dgm:pt modelId="{74652588-8AE7-496F-94B4-1FAF481A14AA}" type="pres">
      <dgm:prSet presAssocID="{599E15D6-E6C1-4FFE-880B-C3798DF709CE}" presName="comp" presStyleCnt="0"/>
      <dgm:spPr/>
    </dgm:pt>
    <dgm:pt modelId="{191C5828-E2FA-4B66-B839-BC92F290947F}" type="pres">
      <dgm:prSet presAssocID="{599E15D6-E6C1-4FFE-880B-C3798DF709CE}" presName="box" presStyleLbl="node1" presStyleIdx="0" presStyleCnt="1" custLinFactNeighborX="-20414" custLinFactNeighborY="16523"/>
      <dgm:spPr/>
      <dgm:t>
        <a:bodyPr/>
        <a:lstStyle/>
        <a:p>
          <a:endParaRPr lang="en-GB"/>
        </a:p>
      </dgm:t>
    </dgm:pt>
    <dgm:pt modelId="{A923A6A8-8B82-4571-9141-3F4CD278923E}" type="pres">
      <dgm:prSet presAssocID="{599E15D6-E6C1-4FFE-880B-C3798DF709C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23000" b="-23000"/>
          </a:stretch>
        </a:blipFill>
      </dgm:spPr>
      <dgm:t>
        <a:bodyPr/>
        <a:lstStyle/>
        <a:p>
          <a:endParaRPr lang="en-GB"/>
        </a:p>
      </dgm:t>
      <dgm:extLst>
        <a:ext uri="{E40237B7-FDA0-4F09-8148-C483321AD2D9}">
          <dgm14:cNvPr xmlns:dgm14="http://schemas.microsoft.com/office/drawing/2010/diagram" id="0" name="" descr="Internet with solid fill"/>
        </a:ext>
      </dgm:extLst>
    </dgm:pt>
    <dgm:pt modelId="{43612013-32CC-44F2-8D52-7035C2E577E4}" type="pres">
      <dgm:prSet presAssocID="{599E15D6-E6C1-4FFE-880B-C3798DF709CE}" presName="text" presStyleLbl="node1" presStyleIdx="0" presStyleCnt="1">
        <dgm:presLayoutVars>
          <dgm:bulletEnabled val="1"/>
        </dgm:presLayoutVars>
      </dgm:prSet>
      <dgm:spPr/>
      <dgm:t>
        <a:bodyPr/>
        <a:lstStyle/>
        <a:p>
          <a:endParaRPr lang="en-GB"/>
        </a:p>
      </dgm:t>
    </dgm:pt>
  </dgm:ptLst>
  <dgm:cxnLst>
    <dgm:cxn modelId="{8E2D4573-7CA1-4AD8-8915-4260D0BE636F}" srcId="{3B3D942B-0154-4856-BA87-F572297AB57E}" destId="{599E15D6-E6C1-4FFE-880B-C3798DF709CE}" srcOrd="0" destOrd="0" parTransId="{CBA3C879-5C9A-4813-B1CA-EA9B28E5E465}" sibTransId="{2F9FF809-B55F-443D-A9BC-8604207A1B75}"/>
    <dgm:cxn modelId="{A6294938-DAEF-483E-90FB-2EA2821E8A57}" srcId="{599E15D6-E6C1-4FFE-880B-C3798DF709CE}" destId="{4DD26440-94EC-42A1-B1CB-46351FB504EE}" srcOrd="0" destOrd="0" parTransId="{1761085A-643F-4195-B8CC-5E76BB517992}" sibTransId="{8CFC92D4-B7B1-408C-A3B1-621087CDA34E}"/>
    <dgm:cxn modelId="{F7F4F2D8-DC69-423C-AAAE-3BAF84EC2206}" type="presOf" srcId="{4DD26440-94EC-42A1-B1CB-46351FB504EE}" destId="{43612013-32CC-44F2-8D52-7035C2E577E4}" srcOrd="1" destOrd="1" presId="urn:microsoft.com/office/officeart/2005/8/layout/vList4"/>
    <dgm:cxn modelId="{CA1F8025-E0A3-4C75-898E-2103DB230C76}" type="presOf" srcId="{4DD26440-94EC-42A1-B1CB-46351FB504EE}" destId="{191C5828-E2FA-4B66-B839-BC92F290947F}" srcOrd="0" destOrd="1" presId="urn:microsoft.com/office/officeart/2005/8/layout/vList4"/>
    <dgm:cxn modelId="{01EDC855-8699-4757-94B3-A38503369640}" type="presOf" srcId="{3B3D942B-0154-4856-BA87-F572297AB57E}" destId="{FA780438-FB62-4DEA-ACD1-ECA41A94F4EA}" srcOrd="0" destOrd="0" presId="urn:microsoft.com/office/officeart/2005/8/layout/vList4"/>
    <dgm:cxn modelId="{FAF7EDDE-DF02-4128-BE2F-D6F6EA66E1AF}" type="presOf" srcId="{599E15D6-E6C1-4FFE-880B-C3798DF709CE}" destId="{191C5828-E2FA-4B66-B839-BC92F290947F}" srcOrd="0" destOrd="0" presId="urn:microsoft.com/office/officeart/2005/8/layout/vList4"/>
    <dgm:cxn modelId="{76F40CD4-3AC4-4C64-A098-30F8152306F0}" type="presOf" srcId="{599E15D6-E6C1-4FFE-880B-C3798DF709CE}" destId="{43612013-32CC-44F2-8D52-7035C2E577E4}" srcOrd="1" destOrd="0" presId="urn:microsoft.com/office/officeart/2005/8/layout/vList4"/>
    <dgm:cxn modelId="{27FA2E33-3D3E-4C2A-9714-3D7321E8EDF5}" type="presParOf" srcId="{FA780438-FB62-4DEA-ACD1-ECA41A94F4EA}" destId="{74652588-8AE7-496F-94B4-1FAF481A14AA}" srcOrd="0" destOrd="0" presId="urn:microsoft.com/office/officeart/2005/8/layout/vList4"/>
    <dgm:cxn modelId="{D9E2FAD4-0B15-4529-B897-9789078550F1}" type="presParOf" srcId="{74652588-8AE7-496F-94B4-1FAF481A14AA}" destId="{191C5828-E2FA-4B66-B839-BC92F290947F}" srcOrd="0" destOrd="0" presId="urn:microsoft.com/office/officeart/2005/8/layout/vList4"/>
    <dgm:cxn modelId="{D698120B-3377-42DC-917A-562D1D4D52D3}" type="presParOf" srcId="{74652588-8AE7-496F-94B4-1FAF481A14AA}" destId="{A923A6A8-8B82-4571-9141-3F4CD278923E}" srcOrd="1" destOrd="0" presId="urn:microsoft.com/office/officeart/2005/8/layout/vList4"/>
    <dgm:cxn modelId="{63DBF5DF-CF02-49DC-AE35-4F14A44F0D84}" type="presParOf" srcId="{74652588-8AE7-496F-94B4-1FAF481A14AA}" destId="{43612013-32CC-44F2-8D52-7035C2E577E4}"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962-00F6-41E6-8D47-ACED525F205D}">
      <dsp:nvSpPr>
        <dsp:cNvPr id="0" name=""/>
        <dsp:cNvSpPr/>
      </dsp:nvSpPr>
      <dsp:spPr>
        <a:xfrm>
          <a:off x="0" y="0"/>
          <a:ext cx="4856065" cy="4856065"/>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solidFill>
            <a:srgbClr val="0C8A47"/>
          </a:solidFill>
        </a:ln>
        <a:effectLst/>
      </dsp:spPr>
      <dsp:style>
        <a:lnRef idx="0">
          <a:scrgbClr r="0" g="0" b="0"/>
        </a:lnRef>
        <a:fillRef idx="3">
          <a:scrgbClr r="0" g="0" b="0"/>
        </a:fillRef>
        <a:effectRef idx="2">
          <a:scrgbClr r="0" g="0" b="0"/>
        </a:effectRef>
        <a:fontRef idx="minor">
          <a:schemeClr val="lt1"/>
        </a:fontRef>
      </dsp:style>
    </dsp:sp>
    <dsp:sp modelId="{C17C2345-04C3-412A-AC50-16E629931D84}">
      <dsp:nvSpPr>
        <dsp:cNvPr id="0" name=""/>
        <dsp:cNvSpPr/>
      </dsp:nvSpPr>
      <dsp:spPr>
        <a:xfrm>
          <a:off x="2428032" y="0"/>
          <a:ext cx="5721559" cy="485606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EG" sz="2400" b="0" i="0" kern="1200" baseline="0" dirty="0">
              <a:latin typeface="Gill Sans Nova" panose="020B0602020104020203" pitchFamily="34" charset="0"/>
            </a:rPr>
            <a:t>للتعرف على مشاكل الصحة النباتية ذات الاهتمام العالمي</a:t>
          </a:r>
        </a:p>
      </dsp:txBody>
      <dsp:txXfrm>
        <a:off x="2428032" y="0"/>
        <a:ext cx="5721559" cy="1456822"/>
      </dsp:txXfrm>
    </dsp:sp>
    <dsp:sp modelId="{4F1DF2A4-7A1D-4244-B59E-5B248ED73BF5}">
      <dsp:nvSpPr>
        <dsp:cNvPr id="0" name=""/>
        <dsp:cNvSpPr/>
      </dsp:nvSpPr>
      <dsp:spPr>
        <a:xfrm>
          <a:off x="849812" y="1456822"/>
          <a:ext cx="3156439" cy="3156439"/>
        </a:xfrm>
        <a:prstGeom prst="pie">
          <a:avLst>
            <a:gd name="adj1" fmla="val 5400000"/>
            <a:gd name="adj2" fmla="val 16200000"/>
          </a:avLst>
        </a:prstGeom>
        <a:gradFill rotWithShape="0">
          <a:gsLst>
            <a:gs pos="0">
              <a:schemeClr val="accent4">
                <a:hueOff val="903239"/>
                <a:satOff val="-5904"/>
                <a:lumOff val="3529"/>
                <a:alphaOff val="0"/>
                <a:satMod val="103000"/>
                <a:lumMod val="102000"/>
                <a:tint val="94000"/>
              </a:schemeClr>
            </a:gs>
            <a:gs pos="50000">
              <a:schemeClr val="accent4">
                <a:hueOff val="903239"/>
                <a:satOff val="-5904"/>
                <a:lumOff val="3529"/>
                <a:alphaOff val="0"/>
                <a:satMod val="110000"/>
                <a:lumMod val="100000"/>
                <a:shade val="100000"/>
              </a:schemeClr>
            </a:gs>
            <a:gs pos="100000">
              <a:schemeClr val="accent4">
                <a:hueOff val="903239"/>
                <a:satOff val="-5904"/>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D86FF20-0C2F-4254-98FE-DCE4636E1920}">
      <dsp:nvSpPr>
        <dsp:cNvPr id="0" name=""/>
        <dsp:cNvSpPr/>
      </dsp:nvSpPr>
      <dsp:spPr>
        <a:xfrm>
          <a:off x="2428032" y="1456822"/>
          <a:ext cx="5721559" cy="3156439"/>
        </a:xfrm>
        <a:prstGeom prst="rect">
          <a:avLst/>
        </a:prstGeom>
        <a:solidFill>
          <a:schemeClr val="lt1">
            <a:alpha val="90000"/>
            <a:hueOff val="0"/>
            <a:satOff val="0"/>
            <a:lumOff val="0"/>
            <a:alphaOff val="0"/>
          </a:schemeClr>
        </a:solidFill>
        <a:ln w="6350" cap="flat" cmpd="sng" algn="ctr">
          <a:solidFill>
            <a:schemeClr val="accent4">
              <a:hueOff val="903239"/>
              <a:satOff val="-5904"/>
              <a:lumOff val="35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EG" sz="2400" b="0" i="0" kern="1200" baseline="0" dirty="0">
              <a:latin typeface="Gill Sans Nova" panose="020B0602020104020203" pitchFamily="34" charset="0"/>
            </a:rPr>
            <a:t>لوضع حلول لمشكلات انظمة الصحة النباتية  بوضع معايير دولية او مصادر تطبيقية</a:t>
          </a:r>
        </a:p>
      </dsp:txBody>
      <dsp:txXfrm>
        <a:off x="2428032" y="1456822"/>
        <a:ext cx="5721559" cy="1456817"/>
      </dsp:txXfrm>
    </dsp:sp>
    <dsp:sp modelId="{366E90EC-9A33-4EBB-BEBA-B95C12EF28AA}">
      <dsp:nvSpPr>
        <dsp:cNvPr id="0" name=""/>
        <dsp:cNvSpPr/>
      </dsp:nvSpPr>
      <dsp:spPr>
        <a:xfrm>
          <a:off x="1699623" y="2913640"/>
          <a:ext cx="1456818" cy="1456818"/>
        </a:xfrm>
        <a:prstGeom prst="pie">
          <a:avLst>
            <a:gd name="adj1" fmla="val 5400000"/>
            <a:gd name="adj2" fmla="val 16200000"/>
          </a:avLst>
        </a:prstGeom>
        <a:gradFill rotWithShape="0">
          <a:gsLst>
            <a:gs pos="0">
              <a:schemeClr val="accent4">
                <a:hueOff val="1806477"/>
                <a:satOff val="-11807"/>
                <a:lumOff val="7058"/>
                <a:alphaOff val="0"/>
                <a:satMod val="103000"/>
                <a:lumMod val="102000"/>
                <a:tint val="94000"/>
              </a:schemeClr>
            </a:gs>
            <a:gs pos="50000">
              <a:schemeClr val="accent4">
                <a:hueOff val="1806477"/>
                <a:satOff val="-11807"/>
                <a:lumOff val="7058"/>
                <a:alphaOff val="0"/>
                <a:satMod val="110000"/>
                <a:lumMod val="100000"/>
                <a:shade val="100000"/>
              </a:schemeClr>
            </a:gs>
            <a:gs pos="100000">
              <a:schemeClr val="accent4">
                <a:hueOff val="1806477"/>
                <a:satOff val="-11807"/>
                <a:lumOff val="70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1631B2-A317-409B-9BBD-0BF169F73D0A}">
      <dsp:nvSpPr>
        <dsp:cNvPr id="0" name=""/>
        <dsp:cNvSpPr/>
      </dsp:nvSpPr>
      <dsp:spPr>
        <a:xfrm>
          <a:off x="2428032" y="2913640"/>
          <a:ext cx="5721559" cy="1456818"/>
        </a:xfrm>
        <a:prstGeom prst="rect">
          <a:avLst/>
        </a:prstGeom>
        <a:solidFill>
          <a:schemeClr val="lt1">
            <a:alpha val="90000"/>
            <a:hueOff val="0"/>
            <a:satOff val="0"/>
            <a:lumOff val="0"/>
            <a:alphaOff val="0"/>
          </a:schemeClr>
        </a:solidFill>
        <a:ln w="6350" cap="flat" cmpd="sng" algn="ctr">
          <a:solidFill>
            <a:schemeClr val="accent4">
              <a:hueOff val="1806477"/>
              <a:satOff val="-11807"/>
              <a:lumOff val="70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EG" sz="2400" b="0" i="0" kern="1200" baseline="0" dirty="0">
              <a:latin typeface="Gill Sans Nova" panose="020B0602020104020203" pitchFamily="34" charset="0"/>
            </a:rPr>
            <a:t>لتشكيل اعمال المعايير والتنفيذ لهيئة تدابير الصحة النباتية بالتوافق مع الأهداف الاستراتيجية المنصوص عليها في الإطار الاستراتيجي للاتفاقية الدولية لوقاية النباتات 2020-2030</a:t>
          </a:r>
        </a:p>
      </dsp:txBody>
      <dsp:txXfrm>
        <a:off x="2428032" y="2913640"/>
        <a:ext cx="5721559" cy="14568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17C12-1DC0-4643-ACF0-02ADAB15B942}">
      <dsp:nvSpPr>
        <dsp:cNvPr id="0" name=""/>
        <dsp:cNvSpPr/>
      </dsp:nvSpPr>
      <dsp:spPr>
        <a:xfrm>
          <a:off x="195296" y="294185"/>
          <a:ext cx="3171434" cy="991073"/>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1287"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a:solidFill>
                <a:srgbClr val="C00000"/>
              </a:solidFill>
              <a:latin typeface="Gill Sans Nova" panose="020B0602020104020203" pitchFamily="34" charset="0"/>
            </a:rPr>
            <a:t>يمكن قبول التقديم فقط من خلال نقاط الاتصال الرسمية للاتفاقية الدولية لوقاية النباتات</a:t>
          </a:r>
          <a:endParaRPr lang="en-US" sz="1900" b="1" kern="1200" dirty="0">
            <a:solidFill>
              <a:srgbClr val="C00000"/>
            </a:solidFill>
            <a:latin typeface="Gill Sans Nova" panose="020B0602020104020203" pitchFamily="34" charset="0"/>
          </a:endParaRPr>
        </a:p>
      </dsp:txBody>
      <dsp:txXfrm>
        <a:off x="195296" y="294185"/>
        <a:ext cx="3171434" cy="991073"/>
      </dsp:txXfrm>
    </dsp:sp>
    <dsp:sp modelId="{20FC30B7-3A2E-4ADC-8E7C-05AACF4DFD26}">
      <dsp:nvSpPr>
        <dsp:cNvPr id="0" name=""/>
        <dsp:cNvSpPr/>
      </dsp:nvSpPr>
      <dsp:spPr>
        <a:xfrm>
          <a:off x="63153" y="151030"/>
          <a:ext cx="693751" cy="1040626"/>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25E26-28DB-4993-8561-BA90F4100295}">
      <dsp:nvSpPr>
        <dsp:cNvPr id="0" name=""/>
        <dsp:cNvSpPr/>
      </dsp:nvSpPr>
      <dsp:spPr>
        <a:xfrm>
          <a:off x="3616721" y="294453"/>
          <a:ext cx="3169431" cy="990447"/>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70863" tIns="72390" rIns="72390" bIns="72390" numCol="1" spcCol="1270" anchor="ctr" anchorCtr="0">
          <a:noAutofit/>
        </a:bodyPr>
        <a:lstStyle/>
        <a:p>
          <a:pPr lvl="0" algn="ctr" defTabSz="844550" rtl="1">
            <a:lnSpc>
              <a:spcPct val="90000"/>
            </a:lnSpc>
            <a:spcBef>
              <a:spcPct val="0"/>
            </a:spcBef>
            <a:spcAft>
              <a:spcPct val="35000"/>
            </a:spcAft>
          </a:pPr>
          <a:r>
            <a:rPr lang="ar-EG" sz="1900" kern="1200" dirty="0">
              <a:latin typeface="Gill Sans Nova" panose="020B0602020104020203" pitchFamily="34" charset="0"/>
            </a:rPr>
            <a:t>تأكد من صحة عنوان البريد الإلكتروني المدخل في نموذج التقديم</a:t>
          </a:r>
          <a:endParaRPr lang="en-US" sz="1900" kern="1200" dirty="0">
            <a:latin typeface="Gill Sans Nova" panose="020B0602020104020203" pitchFamily="34" charset="0"/>
          </a:endParaRPr>
        </a:p>
      </dsp:txBody>
      <dsp:txXfrm>
        <a:off x="3616721" y="294453"/>
        <a:ext cx="3169431" cy="990447"/>
      </dsp:txXfrm>
    </dsp:sp>
    <dsp:sp modelId="{4BD9D8B2-2691-417A-85D6-6FCF54F380E0}">
      <dsp:nvSpPr>
        <dsp:cNvPr id="0" name=""/>
        <dsp:cNvSpPr/>
      </dsp:nvSpPr>
      <dsp:spPr>
        <a:xfrm>
          <a:off x="3484662" y="151389"/>
          <a:ext cx="693313" cy="1039969"/>
        </a:xfrm>
        <a:prstGeom prst="rect">
          <a:avLst/>
        </a:prstGeom>
        <a:solidFill>
          <a:schemeClr val="accent5">
            <a:tint val="50000"/>
            <a:hueOff val="5899298"/>
            <a:satOff val="-6245"/>
            <a:lumOff val="-26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681C2-70F1-4DF2-BAA2-C75FCB65EE01}">
      <dsp:nvSpPr>
        <dsp:cNvPr id="0" name=""/>
        <dsp:cNvSpPr/>
      </dsp:nvSpPr>
      <dsp:spPr>
        <a:xfrm>
          <a:off x="2726" y="0"/>
          <a:ext cx="2675853" cy="4786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kern="1200" dirty="0">
              <a:latin typeface="Gill Sans Nova" panose="020B0602020104020203" pitchFamily="34" charset="0"/>
            </a:rPr>
            <a:t>التعريف الواضح للمشكلة والحل لقضايا الصحة النباتية</a:t>
          </a:r>
          <a:endParaRPr lang="en-US" sz="2800" kern="1200" dirty="0">
            <a:latin typeface="Gill Sans Nova" panose="020B0602020104020203" pitchFamily="34" charset="0"/>
          </a:endParaRPr>
        </a:p>
      </dsp:txBody>
      <dsp:txXfrm>
        <a:off x="2726" y="0"/>
        <a:ext cx="2675853" cy="1435893"/>
      </dsp:txXfrm>
    </dsp:sp>
    <dsp:sp modelId="{42BF1172-7400-4472-BFA2-73F3ACE7F491}">
      <dsp:nvSpPr>
        <dsp:cNvPr id="0" name=""/>
        <dsp:cNvSpPr/>
      </dsp:nvSpPr>
      <dsp:spPr>
        <a:xfrm>
          <a:off x="270312" y="1437296"/>
          <a:ext cx="2140683" cy="14431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ar-EG" sz="1100" kern="1200" dirty="0">
              <a:effectLst>
                <a:outerShdw blurRad="38100" dist="38100" dir="2700000" algn="tl">
                  <a:srgbClr val="000000">
                    <a:alpha val="43137"/>
                  </a:srgbClr>
                </a:outerShdw>
              </a:effectLst>
              <a:latin typeface="Gill Sans Nova" panose="020B0602020104020203" pitchFamily="34" charset="0"/>
            </a:rPr>
            <a:t>ما هي القضايا الحالية التي تحتاج الى حلول عالمية؟</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312580" y="1479564"/>
        <a:ext cx="2056147" cy="1358602"/>
      </dsp:txXfrm>
    </dsp:sp>
    <dsp:sp modelId="{7277157A-9971-46AE-AEB3-6542B6D0DE0E}">
      <dsp:nvSpPr>
        <dsp:cNvPr id="0" name=""/>
        <dsp:cNvSpPr/>
      </dsp:nvSpPr>
      <dsp:spPr>
        <a:xfrm>
          <a:off x="270312" y="3102456"/>
          <a:ext cx="2140683" cy="1443138"/>
        </a:xfrm>
        <a:prstGeom prst="roundRect">
          <a:avLst>
            <a:gd name="adj" fmla="val 10000"/>
          </a:avLst>
        </a:prstGeom>
        <a:solidFill>
          <a:schemeClr val="accent4">
            <a:hueOff val="200720"/>
            <a:satOff val="-1312"/>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ar-EG" sz="1100" kern="1200" dirty="0">
              <a:effectLst>
                <a:outerShdw blurRad="38100" dist="38100" dir="2700000" algn="tl">
                  <a:srgbClr val="000000">
                    <a:alpha val="43137"/>
                  </a:srgbClr>
                </a:outerShdw>
              </a:effectLst>
              <a:latin typeface="Gill Sans Nova" panose="020B0602020104020203" pitchFamily="34" charset="0"/>
              <a:cs typeface="Arial" panose="020B0604020202020204" pitchFamily="34" charset="0"/>
            </a:rPr>
            <a:t>ما هو الحل الأكثر ملائمة؟</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312580" y="3144724"/>
        <a:ext cx="2056147" cy="1358602"/>
      </dsp:txXfrm>
    </dsp:sp>
    <dsp:sp modelId="{16AF1FB3-00B0-4649-8D81-D8D928E3E07A}">
      <dsp:nvSpPr>
        <dsp:cNvPr id="0" name=""/>
        <dsp:cNvSpPr/>
      </dsp:nvSpPr>
      <dsp:spPr>
        <a:xfrm>
          <a:off x="2879269" y="0"/>
          <a:ext cx="2675853" cy="4786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kern="1200" dirty="0">
              <a:latin typeface="Gill Sans Nova" panose="020B0602020104020203" pitchFamily="34" charset="0"/>
            </a:rPr>
            <a:t>الاعتناء بالمواد التالية</a:t>
          </a:r>
        </a:p>
      </dsp:txBody>
      <dsp:txXfrm>
        <a:off x="2879269" y="0"/>
        <a:ext cx="2675853" cy="1435893"/>
      </dsp:txXfrm>
    </dsp:sp>
    <dsp:sp modelId="{740E07CA-8A11-4644-A4D9-D14389412754}">
      <dsp:nvSpPr>
        <dsp:cNvPr id="0" name=""/>
        <dsp:cNvSpPr/>
      </dsp:nvSpPr>
      <dsp:spPr>
        <a:xfrm>
          <a:off x="3146855" y="1436127"/>
          <a:ext cx="2140683" cy="459525"/>
        </a:xfrm>
        <a:prstGeom prst="roundRect">
          <a:avLst>
            <a:gd name="adj" fmla="val 10000"/>
          </a:avLst>
        </a:prstGeom>
        <a:solidFill>
          <a:schemeClr val="accent4">
            <a:hueOff val="401439"/>
            <a:satOff val="-2624"/>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نص الاتفاقية</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3160314" y="1449586"/>
        <a:ext cx="2113765" cy="432607"/>
      </dsp:txXfrm>
    </dsp:sp>
    <dsp:sp modelId="{48E1822F-0322-49E2-8D40-9B3098A125C7}">
      <dsp:nvSpPr>
        <dsp:cNvPr id="0" name=""/>
        <dsp:cNvSpPr/>
      </dsp:nvSpPr>
      <dsp:spPr>
        <a:xfrm>
          <a:off x="3146855" y="1966349"/>
          <a:ext cx="2140683" cy="459525"/>
        </a:xfrm>
        <a:prstGeom prst="roundRect">
          <a:avLst>
            <a:gd name="adj" fmla="val 10000"/>
          </a:avLst>
        </a:prstGeom>
        <a:solidFill>
          <a:schemeClr val="accent4">
            <a:hueOff val="602159"/>
            <a:satOff val="-393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ar-EG" sz="800" kern="1200" dirty="0">
              <a:effectLst>
                <a:outerShdw blurRad="38100" dist="38100" dir="2700000" algn="tl">
                  <a:srgbClr val="000000">
                    <a:alpha val="43137"/>
                  </a:srgbClr>
                </a:outerShdw>
              </a:effectLst>
              <a:latin typeface="Gill Sans Nova" panose="020B0602020104020203" pitchFamily="34" charset="0"/>
            </a:rPr>
            <a:t>الإطار الاستراتيجي </a:t>
          </a:r>
        </a:p>
        <a:p>
          <a:pPr lvl="0" algn="ctr" defTabSz="355600">
            <a:lnSpc>
              <a:spcPct val="90000"/>
            </a:lnSpc>
            <a:spcBef>
              <a:spcPct val="0"/>
            </a:spcBef>
            <a:spcAft>
              <a:spcPct val="35000"/>
            </a:spcAft>
          </a:pPr>
          <a:r>
            <a:rPr lang="ar-EG" sz="800" kern="1200" dirty="0">
              <a:effectLst>
                <a:outerShdw blurRad="38100" dist="38100" dir="2700000" algn="tl">
                  <a:srgbClr val="000000">
                    <a:alpha val="43137"/>
                  </a:srgbClr>
                </a:outerShdw>
              </a:effectLst>
              <a:latin typeface="Gill Sans Nova" panose="020B0602020104020203" pitchFamily="34" charset="0"/>
            </a:rPr>
            <a:t>2020-2030</a:t>
          </a:r>
          <a:endParaRPr lang="en-US" sz="800" kern="1200" dirty="0">
            <a:effectLst>
              <a:outerShdw blurRad="38100" dist="38100" dir="2700000" algn="tl">
                <a:srgbClr val="000000">
                  <a:alpha val="43137"/>
                </a:srgbClr>
              </a:outerShdw>
            </a:effectLst>
            <a:latin typeface="Gill Sans Nova" panose="020B0602020104020203" pitchFamily="34" charset="0"/>
          </a:endParaRPr>
        </a:p>
      </dsp:txBody>
      <dsp:txXfrm>
        <a:off x="3160314" y="1979808"/>
        <a:ext cx="2113765" cy="432607"/>
      </dsp:txXfrm>
    </dsp:sp>
    <dsp:sp modelId="{46859B50-0C85-48C5-BCD9-136DBE54DDAC}">
      <dsp:nvSpPr>
        <dsp:cNvPr id="0" name=""/>
        <dsp:cNvSpPr/>
      </dsp:nvSpPr>
      <dsp:spPr>
        <a:xfrm>
          <a:off x="3146855" y="2496571"/>
          <a:ext cx="2140683" cy="459525"/>
        </a:xfrm>
        <a:prstGeom prst="roundRect">
          <a:avLst>
            <a:gd name="adj" fmla="val 10000"/>
          </a:avLst>
        </a:prstGeom>
        <a:solidFill>
          <a:schemeClr val="accent4">
            <a:hueOff val="802879"/>
            <a:satOff val="-5248"/>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ar-EG" sz="1400" kern="1200" dirty="0">
              <a:effectLst>
                <a:outerShdw blurRad="38100" dist="38100" dir="2700000" algn="tl">
                  <a:srgbClr val="000000">
                    <a:alpha val="43137"/>
                  </a:srgbClr>
                </a:outerShdw>
              </a:effectLst>
              <a:latin typeface="Gill Sans Nova" panose="020B0602020104020203" pitchFamily="34" charset="0"/>
            </a:rPr>
            <a:t>معايير وضع المقترحات ضمن الموضوعات المبررة والاولويات</a:t>
          </a:r>
          <a:endParaRPr lang="en-US" sz="1400" kern="1200" dirty="0">
            <a:effectLst>
              <a:outerShdw blurRad="38100" dist="38100" dir="2700000" algn="tl">
                <a:srgbClr val="000000">
                  <a:alpha val="43137"/>
                </a:srgbClr>
              </a:outerShdw>
            </a:effectLst>
            <a:latin typeface="Gill Sans Nova" panose="020B0602020104020203" pitchFamily="34" charset="0"/>
          </a:endParaRPr>
        </a:p>
      </dsp:txBody>
      <dsp:txXfrm>
        <a:off x="3160314" y="2510030"/>
        <a:ext cx="2113765" cy="432607"/>
      </dsp:txXfrm>
    </dsp:sp>
    <dsp:sp modelId="{4AC17B61-EA04-451A-93DA-69735573937B}">
      <dsp:nvSpPr>
        <dsp:cNvPr id="0" name=""/>
        <dsp:cNvSpPr/>
      </dsp:nvSpPr>
      <dsp:spPr>
        <a:xfrm>
          <a:off x="3146855" y="3026793"/>
          <a:ext cx="2140683" cy="459525"/>
        </a:xfrm>
        <a:prstGeom prst="roundRect">
          <a:avLst>
            <a:gd name="adj" fmla="val 10000"/>
          </a:avLst>
        </a:prstGeom>
        <a:solidFill>
          <a:schemeClr val="accent4">
            <a:hueOff val="1003599"/>
            <a:satOff val="-6559"/>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ar-EG" sz="1400" kern="1200" dirty="0">
              <a:effectLst>
                <a:outerShdw blurRad="38100" dist="38100" dir="2700000" algn="tl">
                  <a:srgbClr val="000000">
                    <a:alpha val="43137"/>
                  </a:srgbClr>
                </a:outerShdw>
              </a:effectLst>
              <a:latin typeface="Gill Sans Nova" panose="020B0602020104020203" pitchFamily="34" charset="0"/>
            </a:rPr>
            <a:t>إطار المعايير والتنفيذ</a:t>
          </a:r>
          <a:endParaRPr lang="en-US" sz="1400" kern="1200" dirty="0">
            <a:effectLst>
              <a:outerShdw blurRad="38100" dist="38100" dir="2700000" algn="tl">
                <a:srgbClr val="000000">
                  <a:alpha val="43137"/>
                </a:srgbClr>
              </a:outerShdw>
            </a:effectLst>
            <a:latin typeface="Gill Sans Nova" panose="020B0602020104020203" pitchFamily="34" charset="0"/>
          </a:endParaRPr>
        </a:p>
      </dsp:txBody>
      <dsp:txXfrm>
        <a:off x="3160314" y="3040252"/>
        <a:ext cx="2113765" cy="432607"/>
      </dsp:txXfrm>
    </dsp:sp>
    <dsp:sp modelId="{D8DBF875-F085-435E-9550-A1067EE571A1}">
      <dsp:nvSpPr>
        <dsp:cNvPr id="0" name=""/>
        <dsp:cNvSpPr/>
      </dsp:nvSpPr>
      <dsp:spPr>
        <a:xfrm>
          <a:off x="3146855" y="3557015"/>
          <a:ext cx="2140683" cy="459525"/>
        </a:xfrm>
        <a:prstGeom prst="roundRect">
          <a:avLst>
            <a:gd name="adj" fmla="val 10000"/>
          </a:avLst>
        </a:prstGeom>
        <a:solidFill>
          <a:schemeClr val="accent4">
            <a:hueOff val="1204318"/>
            <a:satOff val="-7871"/>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دليل الاجراءات</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3160314" y="3570474"/>
        <a:ext cx="2113765" cy="432607"/>
      </dsp:txXfrm>
    </dsp:sp>
    <dsp:sp modelId="{5BA0D3F1-B88C-401F-A0E8-0B19396445FE}">
      <dsp:nvSpPr>
        <dsp:cNvPr id="0" name=""/>
        <dsp:cNvSpPr/>
      </dsp:nvSpPr>
      <dsp:spPr>
        <a:xfrm>
          <a:off x="3146855" y="4087237"/>
          <a:ext cx="2140683" cy="459525"/>
        </a:xfrm>
        <a:prstGeom prst="roundRect">
          <a:avLst>
            <a:gd name="adj" fmla="val 10000"/>
          </a:avLst>
        </a:prstGeom>
        <a:solidFill>
          <a:schemeClr val="accent4">
            <a:hueOff val="1405038"/>
            <a:satOff val="-9183"/>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قائمة الموضوعات</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3160314" y="4100696"/>
        <a:ext cx="2113765" cy="432607"/>
      </dsp:txXfrm>
    </dsp:sp>
    <dsp:sp modelId="{287DE0A3-974A-4E42-B876-2133ECBEAA0E}">
      <dsp:nvSpPr>
        <dsp:cNvPr id="0" name=""/>
        <dsp:cNvSpPr/>
      </dsp:nvSpPr>
      <dsp:spPr>
        <a:xfrm>
          <a:off x="5755813" y="0"/>
          <a:ext cx="2675853" cy="4786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kern="1200" dirty="0">
              <a:latin typeface="Gill Sans Nova" panose="020B0602020104020203" pitchFamily="34" charset="0"/>
            </a:rPr>
            <a:t>تقديم مواد مفيدة للتقييم والخطوات المستقبلية</a:t>
          </a:r>
        </a:p>
      </dsp:txBody>
      <dsp:txXfrm>
        <a:off x="5755813" y="0"/>
        <a:ext cx="2675853" cy="1435893"/>
      </dsp:txXfrm>
    </dsp:sp>
    <dsp:sp modelId="{BC757956-DB81-448E-A2F0-8536ADAB947B}">
      <dsp:nvSpPr>
        <dsp:cNvPr id="0" name=""/>
        <dsp:cNvSpPr/>
      </dsp:nvSpPr>
      <dsp:spPr>
        <a:xfrm>
          <a:off x="6000214" y="1447809"/>
          <a:ext cx="2140683" cy="3111103"/>
        </a:xfrm>
        <a:prstGeom prst="roundRect">
          <a:avLst>
            <a:gd name="adj" fmla="val 10000"/>
          </a:avLst>
        </a:prstGeom>
        <a:solidFill>
          <a:schemeClr val="accent4">
            <a:hueOff val="1605758"/>
            <a:satOff val="-10495"/>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ar-EG" sz="1100" kern="1200" dirty="0">
              <a:effectLst>
                <a:outerShdw blurRad="38100" dist="38100" dir="2700000" algn="tl">
                  <a:srgbClr val="000000">
                    <a:alpha val="43137"/>
                  </a:srgbClr>
                </a:outerShdw>
              </a:effectLst>
              <a:latin typeface="Gill Sans Nova" panose="020B0602020104020203" pitchFamily="34" charset="0"/>
            </a:rPr>
            <a:t>تقديم خلفية فنية  كافية ومراجع واضحة</a:t>
          </a:r>
        </a:p>
      </dsp:txBody>
      <dsp:txXfrm>
        <a:off x="6062912" y="1510507"/>
        <a:ext cx="2015287" cy="2985707"/>
      </dsp:txXfrm>
    </dsp:sp>
    <dsp:sp modelId="{6E76FEEF-5B33-4847-B46B-E0E846EC39C9}">
      <dsp:nvSpPr>
        <dsp:cNvPr id="0" name=""/>
        <dsp:cNvSpPr/>
      </dsp:nvSpPr>
      <dsp:spPr>
        <a:xfrm>
          <a:off x="8632356" y="0"/>
          <a:ext cx="2675853" cy="478631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kern="1200" dirty="0">
              <a:latin typeface="Gill Sans Nova" panose="020B0602020104020203" pitchFamily="34" charset="0"/>
            </a:rPr>
            <a:t>دعم المقترح من طرف متعاقد او منظمة إقليمية اخرى</a:t>
          </a:r>
        </a:p>
      </dsp:txBody>
      <dsp:txXfrm>
        <a:off x="8632356" y="0"/>
        <a:ext cx="2675853" cy="1435893"/>
      </dsp:txXfrm>
    </dsp:sp>
    <dsp:sp modelId="{A4D54C30-5DE0-4440-B972-5F75EAA621B1}">
      <dsp:nvSpPr>
        <dsp:cNvPr id="0" name=""/>
        <dsp:cNvSpPr/>
      </dsp:nvSpPr>
      <dsp:spPr>
        <a:xfrm>
          <a:off x="8899941" y="1435893"/>
          <a:ext cx="2140683" cy="3111103"/>
        </a:xfrm>
        <a:prstGeom prst="roundRect">
          <a:avLst>
            <a:gd name="adj" fmla="val 10000"/>
          </a:avLst>
        </a:prstGeom>
        <a:solidFill>
          <a:schemeClr val="accent4">
            <a:hueOff val="1806477"/>
            <a:satOff val="-11807"/>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ar-EG" sz="1100" kern="1200" dirty="0">
              <a:effectLst>
                <a:outerShdw blurRad="38100" dist="38100" dir="2700000" algn="tl">
                  <a:srgbClr val="000000">
                    <a:alpha val="43137"/>
                  </a:srgbClr>
                </a:outerShdw>
              </a:effectLst>
              <a:latin typeface="Gill Sans Nova" panose="020B0602020104020203" pitchFamily="34" charset="0"/>
            </a:rPr>
            <a:t>ستعطى الأولوية للموضوعات ذات التأثير العالمي الاكبر</a:t>
          </a:r>
          <a:endParaRPr lang="en-US" sz="1100" kern="1200" dirty="0">
            <a:effectLst>
              <a:outerShdw blurRad="38100" dist="38100" dir="2700000" algn="tl">
                <a:srgbClr val="000000">
                  <a:alpha val="43137"/>
                </a:srgbClr>
              </a:outerShdw>
            </a:effectLst>
            <a:latin typeface="Gill Sans Nova" panose="020B0602020104020203" pitchFamily="34" charset="0"/>
          </a:endParaRPr>
        </a:p>
      </dsp:txBody>
      <dsp:txXfrm>
        <a:off x="8962639" y="1498591"/>
        <a:ext cx="2015287" cy="2985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C4F80-4BCF-40B6-87E8-DD7909FCD543}">
      <dsp:nvSpPr>
        <dsp:cNvPr id="0" name=""/>
        <dsp:cNvSpPr/>
      </dsp:nvSpPr>
      <dsp:spPr>
        <a:xfrm>
          <a:off x="0" y="579780"/>
          <a:ext cx="11198486" cy="403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9127" tIns="666496" rIns="869127" bIns="227584" numCol="1" spcCol="1270" anchor="t" anchorCtr="0">
          <a:noAutofit/>
        </a:bodyPr>
        <a:lstStyle/>
        <a:p>
          <a:pPr marL="285750" lvl="1" indent="-285750" algn="r" defTabSz="1422400" rtl="1">
            <a:lnSpc>
              <a:spcPct val="90000"/>
            </a:lnSpc>
            <a:spcBef>
              <a:spcPct val="0"/>
            </a:spcBef>
            <a:spcAft>
              <a:spcPct val="15000"/>
            </a:spcAft>
            <a:buChar char="••"/>
          </a:pPr>
          <a:r>
            <a:rPr lang="ar-EG" sz="3200" kern="1200" dirty="0">
              <a:latin typeface="Gill Sans Nova" panose="020B0602020104020203" pitchFamily="34" charset="0"/>
            </a:rPr>
            <a:t>في حالة المعايير، تقديم </a:t>
          </a:r>
          <a:r>
            <a:rPr lang="ar-EG" sz="3200" b="1" u="sng" kern="1200" dirty="0">
              <a:solidFill>
                <a:srgbClr val="FF0000"/>
              </a:solidFill>
              <a:latin typeface="Gill Sans Nova" panose="020B0602020104020203" pitchFamily="34" charset="0"/>
            </a:rPr>
            <a:t>كلا من </a:t>
          </a:r>
          <a:r>
            <a:rPr lang="ar-EG" sz="3200" kern="1200" dirty="0">
              <a:latin typeface="Gill Sans Nova" panose="020B0602020104020203" pitchFamily="34" charset="0"/>
            </a:rPr>
            <a:t>"نموذج التقديم للموضوعات ذات العلاقة بالمعايير والتنفيذ"، و "نموذج خصائص المسودة للمعايير المقترحة"</a:t>
          </a:r>
          <a:endParaRPr lang="en-US" sz="3200" kern="1200" dirty="0">
            <a:latin typeface="Gill Sans Nova" panose="020B0602020104020203" pitchFamily="34" charset="0"/>
          </a:endParaRPr>
        </a:p>
        <a:p>
          <a:pPr marL="285750" lvl="1" indent="-285750" algn="r" defTabSz="1422400" rtl="1">
            <a:lnSpc>
              <a:spcPct val="90000"/>
            </a:lnSpc>
            <a:spcBef>
              <a:spcPct val="0"/>
            </a:spcBef>
            <a:spcAft>
              <a:spcPct val="15000"/>
            </a:spcAft>
            <a:buChar char="••"/>
          </a:pPr>
          <a:r>
            <a:rPr lang="ar-EG" sz="3200" kern="1200" dirty="0">
              <a:latin typeface="Gill Sans Nova" panose="020B0602020104020203" pitchFamily="34" charset="0"/>
            </a:rPr>
            <a:t>في حالة مصادر التنفيذ، تقديم </a:t>
          </a:r>
          <a:r>
            <a:rPr lang="ar-EG" sz="3200" b="1" u="sng" kern="1200" dirty="0">
              <a:solidFill>
                <a:srgbClr val="FF0000"/>
              </a:solidFill>
              <a:latin typeface="Gill Sans Nova" panose="020B0602020104020203" pitchFamily="34" charset="0"/>
            </a:rPr>
            <a:t>كلا من </a:t>
          </a:r>
          <a:r>
            <a:rPr lang="ar-EG" sz="3200" kern="1200" dirty="0">
              <a:latin typeface="Gill Sans Nova" panose="020B0602020104020203" pitchFamily="34" charset="0"/>
            </a:rPr>
            <a:t>"نموذج التقديم للموضوعات ذات العلاقة بالمعايير والتنفيذ"، و "نموذج خصائص المسودة لمقترحات ادلة الاتفاقية الدولية لوقاية النباتات ومواد التدريب" </a:t>
          </a:r>
          <a:endParaRPr lang="en-US" sz="3200" kern="1200" dirty="0">
            <a:latin typeface="Gill Sans Nova" panose="020B0602020104020203" pitchFamily="34" charset="0"/>
          </a:endParaRPr>
        </a:p>
        <a:p>
          <a:pPr marL="285750" lvl="1" indent="-285750" algn="r" defTabSz="1422400" rtl="1">
            <a:lnSpc>
              <a:spcPct val="90000"/>
            </a:lnSpc>
            <a:spcBef>
              <a:spcPct val="0"/>
            </a:spcBef>
            <a:spcAft>
              <a:spcPct val="15000"/>
            </a:spcAft>
            <a:buChar char="••"/>
          </a:pPr>
          <a:r>
            <a:rPr lang="ar-EG" sz="3200" kern="1200" dirty="0">
              <a:latin typeface="Gill Sans Nova" panose="020B0602020104020203" pitchFamily="34" charset="0"/>
            </a:rPr>
            <a:t>في حالة بروتوكولات التشخيص" تقديم نموذج لبروتوكولات التشخيص للآفات الخاضعة للوائح (ملاحق معيار 27)</a:t>
          </a:r>
          <a:endParaRPr lang="en-US" sz="3200" kern="1200" dirty="0">
            <a:latin typeface="Gill Sans Nova" panose="020B0602020104020203" pitchFamily="34" charset="0"/>
          </a:endParaRPr>
        </a:p>
      </dsp:txBody>
      <dsp:txXfrm>
        <a:off x="0" y="579780"/>
        <a:ext cx="11198486" cy="4032000"/>
      </dsp:txXfrm>
    </dsp:sp>
    <dsp:sp modelId="{E2B62AE6-A35B-4F18-8163-EA72C195991B}">
      <dsp:nvSpPr>
        <dsp:cNvPr id="0" name=""/>
        <dsp:cNvSpPr/>
      </dsp:nvSpPr>
      <dsp:spPr>
        <a:xfrm>
          <a:off x="559924" y="107459"/>
          <a:ext cx="78389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293" tIns="0" rIns="296293" bIns="0" numCol="1" spcCol="1270" anchor="ctr" anchorCtr="0">
          <a:noAutofit/>
        </a:bodyPr>
        <a:lstStyle/>
        <a:p>
          <a:pPr lvl="0" algn="r" defTabSz="1422400" rtl="1">
            <a:lnSpc>
              <a:spcPct val="90000"/>
            </a:lnSpc>
            <a:spcBef>
              <a:spcPct val="0"/>
            </a:spcBef>
            <a:spcAft>
              <a:spcPct val="35000"/>
            </a:spcAft>
          </a:pPr>
          <a:r>
            <a:rPr lang="ar-EG" sz="3200" b="1" i="0" kern="1200" baseline="0" dirty="0">
              <a:effectLst>
                <a:outerShdw blurRad="38100" dist="38100" dir="2700000" algn="tl">
                  <a:srgbClr val="000000">
                    <a:alpha val="43137"/>
                  </a:srgbClr>
                </a:outerShdw>
              </a:effectLst>
              <a:latin typeface="Gill Sans Nova" panose="020B0602020104020203" pitchFamily="34" charset="0"/>
            </a:rPr>
            <a:t>يمكن اعتبار التقديم مكتمل اذا كان:</a:t>
          </a:r>
          <a:endParaRPr lang="en-US" sz="3200" kern="1200" dirty="0">
            <a:effectLst>
              <a:outerShdw blurRad="38100" dist="38100" dir="2700000" algn="tl">
                <a:srgbClr val="000000">
                  <a:alpha val="43137"/>
                </a:srgbClr>
              </a:outerShdw>
            </a:effectLst>
            <a:latin typeface="Gill Sans Nova" panose="020B0602020104020203" pitchFamily="34" charset="0"/>
          </a:endParaRPr>
        </a:p>
      </dsp:txBody>
      <dsp:txXfrm>
        <a:off x="606038" y="153573"/>
        <a:ext cx="7746712" cy="8524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AD496-5295-4CB6-BD04-E82CD0047F69}">
      <dsp:nvSpPr>
        <dsp:cNvPr id="0" name=""/>
        <dsp:cNvSpPr/>
      </dsp:nvSpPr>
      <dsp:spPr>
        <a:xfrm>
          <a:off x="0" y="32233"/>
          <a:ext cx="5543022" cy="1324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ar-EG" sz="1800" kern="1200" dirty="0">
              <a:effectLst>
                <a:outerShdw blurRad="38100" dist="38100" dir="2700000" algn="tl">
                  <a:srgbClr val="000000">
                    <a:alpha val="43137"/>
                  </a:srgbClr>
                </a:outerShdw>
              </a:effectLst>
              <a:latin typeface="Gill Sans Nova" panose="020B0602020104020203" pitchFamily="34" charset="0"/>
            </a:rPr>
            <a:t>إطار المعايير والتنفيذ</a:t>
          </a:r>
          <a:endParaRPr lang="en-US" sz="1800" kern="1200" dirty="0">
            <a:effectLst>
              <a:outerShdw blurRad="38100" dist="38100" dir="2700000" algn="tl">
                <a:srgbClr val="000000">
                  <a:alpha val="43137"/>
                </a:srgbClr>
              </a:outerShdw>
            </a:effectLst>
            <a:latin typeface="Gill Sans Nova" panose="020B0602020104020203" pitchFamily="34" charset="0"/>
          </a:endParaRPr>
        </a:p>
      </dsp:txBody>
      <dsp:txXfrm>
        <a:off x="0" y="32233"/>
        <a:ext cx="5543022" cy="1324800"/>
      </dsp:txXfrm>
    </dsp:sp>
    <dsp:sp modelId="{D9DA50CC-FE5C-4C23-9C73-100A2020BD68}">
      <dsp:nvSpPr>
        <dsp:cNvPr id="0" name=""/>
        <dsp:cNvSpPr/>
      </dsp:nvSpPr>
      <dsp:spPr>
        <a:xfrm>
          <a:off x="0" y="1357034"/>
          <a:ext cx="5543022" cy="202032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rtl="1">
            <a:lnSpc>
              <a:spcPct val="90000"/>
            </a:lnSpc>
            <a:spcBef>
              <a:spcPct val="0"/>
            </a:spcBef>
            <a:spcAft>
              <a:spcPct val="15000"/>
            </a:spcAft>
            <a:buChar char="••"/>
          </a:pPr>
          <a:r>
            <a:rPr lang="ar-EG" sz="1200" kern="1200" dirty="0">
              <a:latin typeface="Gill Sans Nova" panose="020B0602020104020203" pitchFamily="34" charset="0"/>
            </a:rPr>
            <a:t>قاعدة بيانات المعايير والموضوعات المتوافرة والمواد المرجعية</a:t>
          </a:r>
          <a:endParaRPr lang="en-US" sz="1200" kern="1200" dirty="0">
            <a:latin typeface="Gill Sans Nova" panose="020B0602020104020203" pitchFamily="34" charset="0"/>
          </a:endParaRPr>
        </a:p>
        <a:p>
          <a:pPr marL="114300" lvl="1" indent="-114300" algn="r" defTabSz="533400" rtl="1">
            <a:lnSpc>
              <a:spcPct val="90000"/>
            </a:lnSpc>
            <a:spcBef>
              <a:spcPct val="0"/>
            </a:spcBef>
            <a:spcAft>
              <a:spcPct val="15000"/>
            </a:spcAft>
            <a:buChar char="••"/>
          </a:pPr>
          <a:r>
            <a:rPr lang="ar-EG" sz="1200" kern="1200" dirty="0">
              <a:latin typeface="Gill Sans Nova" panose="020B0602020104020203" pitchFamily="34" charset="0"/>
            </a:rPr>
            <a:t>تدعيم الإطار الاستراتيجي للاتفاقية 2020-2030</a:t>
          </a:r>
          <a:endParaRPr lang="en-US" sz="1200" kern="1200" dirty="0">
            <a:latin typeface="Gill Sans Nova" panose="020B0602020104020203" pitchFamily="34" charset="0"/>
          </a:endParaRPr>
        </a:p>
        <a:p>
          <a:pPr marL="114300" lvl="1" indent="-114300" algn="r" defTabSz="533400" rtl="1">
            <a:lnSpc>
              <a:spcPct val="90000"/>
            </a:lnSpc>
            <a:spcBef>
              <a:spcPct val="0"/>
            </a:spcBef>
            <a:spcAft>
              <a:spcPct val="15000"/>
            </a:spcAft>
            <a:buChar char="••"/>
          </a:pPr>
          <a:r>
            <a:rPr lang="ar-EG" sz="1200" kern="1200" dirty="0">
              <a:latin typeface="Gill Sans Nova" panose="020B0602020104020203" pitchFamily="34" charset="0"/>
            </a:rPr>
            <a:t>تم اعتماد الإطار المراجع بواسطة الاجتماع الخامس عشر لهيئة تدابير الصحة النباتية</a:t>
          </a:r>
          <a:endParaRPr lang="en-US" sz="1200" kern="1200" dirty="0">
            <a:latin typeface="Gill Sans Nova" panose="020B0602020104020203" pitchFamily="34" charset="0"/>
          </a:endParaRPr>
        </a:p>
        <a:p>
          <a:pPr marL="114300" lvl="1" indent="-114300" algn="r" defTabSz="533400" rtl="1">
            <a:lnSpc>
              <a:spcPct val="90000"/>
            </a:lnSpc>
            <a:spcBef>
              <a:spcPct val="0"/>
            </a:spcBef>
            <a:spcAft>
              <a:spcPct val="15000"/>
            </a:spcAft>
            <a:buChar char="••"/>
          </a:pPr>
          <a:r>
            <a:rPr lang="ar-EG" sz="1200" kern="1200" dirty="0">
              <a:latin typeface="Gill Sans Nova" panose="020B0602020104020203" pitchFamily="34" charset="0"/>
            </a:rPr>
            <a:t>الثغرات الموجودة في الإطار يمكن تقديمها كموضوعات جديدة</a:t>
          </a:r>
          <a:endParaRPr lang="en-US" sz="1200" kern="1200" dirty="0">
            <a:latin typeface="Gill Sans Nova" panose="020B0602020104020203" pitchFamily="34" charset="0"/>
          </a:endParaRPr>
        </a:p>
      </dsp:txBody>
      <dsp:txXfrm>
        <a:off x="0" y="1357034"/>
        <a:ext cx="5543022" cy="20203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0B90-3756-4665-8AE7-B3E447F3ED9E}">
      <dsp:nvSpPr>
        <dsp:cNvPr id="0" name=""/>
        <dsp:cNvSpPr/>
      </dsp:nvSpPr>
      <dsp:spPr>
        <a:xfrm>
          <a:off x="0" y="12571"/>
          <a:ext cx="5158708" cy="861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ar-EG" sz="1200" kern="1200" dirty="0">
              <a:effectLst>
                <a:outerShdw blurRad="38100" dist="38100" dir="2700000" algn="tl">
                  <a:srgbClr val="000000">
                    <a:alpha val="43137"/>
                  </a:srgbClr>
                </a:outerShdw>
              </a:effectLst>
              <a:latin typeface="Gill Sans Nova" panose="020B0602020104020203" pitchFamily="34" charset="0"/>
            </a:rPr>
            <a:t>تقديم ملخص للموضوع </a:t>
          </a:r>
          <a:r>
            <a:rPr lang="ar-EG" sz="1200" kern="1200" dirty="0" err="1">
              <a:effectLst>
                <a:outerShdw blurRad="38100" dist="38100" dir="2700000" algn="tl">
                  <a:srgbClr val="000000">
                    <a:alpha val="43137"/>
                  </a:srgbClr>
                </a:outerShdw>
              </a:effectLst>
              <a:latin typeface="Gill Sans Nova" panose="020B0602020104020203" pitchFamily="34" charset="0"/>
            </a:rPr>
            <a:t>بناءا</a:t>
          </a:r>
          <a:r>
            <a:rPr lang="ar-EG" sz="1200" kern="1200" dirty="0">
              <a:effectLst>
                <a:outerShdw blurRad="38100" dist="38100" dir="2700000" algn="tl">
                  <a:srgbClr val="000000">
                    <a:alpha val="43137"/>
                  </a:srgbClr>
                </a:outerShdw>
              </a:effectLst>
              <a:latin typeface="Gill Sans Nova" panose="020B0602020104020203" pitchFamily="34" charset="0"/>
            </a:rPr>
            <a:t> على المنشورات العلمية والفنية، وذلك يشمل قائمة مرجعية للمؤلفات المستخدمة</a:t>
          </a:r>
          <a:endParaRPr lang="en-GB" sz="1200" kern="1200" dirty="0">
            <a:effectLst>
              <a:outerShdw blurRad="38100" dist="38100" dir="2700000" algn="tl">
                <a:srgbClr val="000000">
                  <a:alpha val="43137"/>
                </a:srgbClr>
              </a:outerShdw>
            </a:effectLst>
            <a:latin typeface="Gill Sans Nova" panose="020B0602020104020203" pitchFamily="34" charset="0"/>
          </a:endParaRPr>
        </a:p>
      </dsp:txBody>
      <dsp:txXfrm>
        <a:off x="42036" y="54607"/>
        <a:ext cx="5074636" cy="777048"/>
      </dsp:txXfrm>
    </dsp:sp>
    <dsp:sp modelId="{A34BCEF1-A051-457C-9A48-49DC9E33D3E2}">
      <dsp:nvSpPr>
        <dsp:cNvPr id="0" name=""/>
        <dsp:cNvSpPr/>
      </dsp:nvSpPr>
      <dsp:spPr>
        <a:xfrm>
          <a:off x="0" y="873691"/>
          <a:ext cx="5158708" cy="252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89" tIns="58420" rIns="327152" bIns="58420" numCol="1" spcCol="1270" anchor="t" anchorCtr="0">
          <a:noAutofit/>
        </a:bodyPr>
        <a:lstStyle/>
        <a:p>
          <a:pPr marL="285750" lvl="1" indent="-285750" algn="r" defTabSz="1600200" rtl="1">
            <a:lnSpc>
              <a:spcPct val="90000"/>
            </a:lnSpc>
            <a:spcBef>
              <a:spcPct val="0"/>
            </a:spcBef>
            <a:spcAft>
              <a:spcPct val="20000"/>
            </a:spcAft>
            <a:buChar char="••"/>
          </a:pPr>
          <a:r>
            <a:rPr lang="ar-EG" sz="3600" kern="1200" dirty="0">
              <a:latin typeface="Gill Sans Nova" panose="020B0602020104020203" pitchFamily="34" charset="0"/>
            </a:rPr>
            <a:t>تقديم الأساس العلمي لمحتوى المعيار او مصادر التنفيذ، وذلك ليتم استخدامها خلال مرحلة الاعداد للمعيار من قبل الخبراء</a:t>
          </a:r>
          <a:endParaRPr lang="en-US" sz="3600" kern="1200" dirty="0">
            <a:latin typeface="Gill Sans Nova" panose="020B0602020104020203" pitchFamily="34" charset="0"/>
          </a:endParaRPr>
        </a:p>
      </dsp:txBody>
      <dsp:txXfrm>
        <a:off x="0" y="873691"/>
        <a:ext cx="5158708" cy="25233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AB80-EF6C-4024-817F-AA7027BDE037}">
      <dsp:nvSpPr>
        <dsp:cNvPr id="0" name=""/>
        <dsp:cNvSpPr/>
      </dsp:nvSpPr>
      <dsp:spPr>
        <a:xfrm>
          <a:off x="0" y="410197"/>
          <a:ext cx="11198486" cy="876487"/>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9127" tIns="437388" rIns="869127" bIns="149352" numCol="1" spcCol="1270" anchor="t" anchorCtr="0">
          <a:noAutofit/>
        </a:bodyPr>
        <a:lstStyle/>
        <a:p>
          <a:pPr marL="228600" lvl="1" indent="-228600" algn="r" defTabSz="933450" rtl="1">
            <a:lnSpc>
              <a:spcPct val="90000"/>
            </a:lnSpc>
            <a:spcBef>
              <a:spcPct val="0"/>
            </a:spcBef>
            <a:spcAft>
              <a:spcPct val="15000"/>
            </a:spcAft>
            <a:buChar char="••"/>
          </a:pPr>
          <a:r>
            <a:rPr lang="ar-EG" sz="2100" kern="1200" dirty="0">
              <a:latin typeface="Gill Sans Nova" panose="020B0602020104020203" pitchFamily="34" charset="0"/>
            </a:rPr>
            <a:t>مناقشة مقترحك مع اطراف متعاقدة أخرى والمنظمات الإقليمية للحصول على خطابات دعم لموضوعك المقدم</a:t>
          </a:r>
          <a:endParaRPr lang="en-US" sz="2100" kern="1200" dirty="0">
            <a:latin typeface="Gill Sans Nova" panose="020B0602020104020203" pitchFamily="34" charset="0"/>
          </a:endParaRPr>
        </a:p>
      </dsp:txBody>
      <dsp:txXfrm>
        <a:off x="0" y="410197"/>
        <a:ext cx="11198486" cy="876487"/>
      </dsp:txXfrm>
    </dsp:sp>
    <dsp:sp modelId="{41548D57-4A81-4DDC-9C8A-1099AB636D2F}">
      <dsp:nvSpPr>
        <dsp:cNvPr id="0" name=""/>
        <dsp:cNvSpPr/>
      </dsp:nvSpPr>
      <dsp:spPr>
        <a:xfrm>
          <a:off x="559924" y="100237"/>
          <a:ext cx="7838940" cy="619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6293" tIns="0" rIns="296293" bIns="0" numCol="1" spcCol="1270" anchor="ctr" anchorCtr="0">
          <a:noAutofit/>
        </a:bodyPr>
        <a:lstStyle/>
        <a:p>
          <a:pPr lvl="0" algn="r" defTabSz="933450" rtl="1">
            <a:lnSpc>
              <a:spcPct val="90000"/>
            </a:lnSpc>
            <a:spcBef>
              <a:spcPct val="0"/>
            </a:spcBef>
            <a:spcAft>
              <a:spcPct val="35000"/>
            </a:spcAft>
          </a:pPr>
          <a:r>
            <a:rPr lang="ar-EG" sz="2100" b="1" i="0" kern="1200" baseline="0" dirty="0">
              <a:effectLst>
                <a:outerShdw blurRad="38100" dist="38100" dir="2700000" algn="tl">
                  <a:srgbClr val="000000">
                    <a:alpha val="43137"/>
                  </a:srgbClr>
                </a:outerShdw>
              </a:effectLst>
              <a:latin typeface="Gill Sans Nova" panose="020B0602020104020203" pitchFamily="34" charset="0"/>
            </a:rPr>
            <a:t>الاحتياج الواسع لمقترحك</a:t>
          </a:r>
          <a:endParaRPr lang="en-US" sz="2100" b="1" i="0" kern="1200" baseline="0" dirty="0">
            <a:effectLst>
              <a:outerShdw blurRad="38100" dist="38100" dir="2700000" algn="tl">
                <a:srgbClr val="000000">
                  <a:alpha val="43137"/>
                </a:srgbClr>
              </a:outerShdw>
            </a:effectLst>
            <a:latin typeface="Gill Sans Nova" panose="020B0602020104020203" pitchFamily="34" charset="0"/>
          </a:endParaRPr>
        </a:p>
      </dsp:txBody>
      <dsp:txXfrm>
        <a:off x="590186" y="130499"/>
        <a:ext cx="7778416" cy="5593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0AFBA-28E8-4D4B-8BA3-6504D51B9EC6}">
      <dsp:nvSpPr>
        <dsp:cNvPr id="0" name=""/>
        <dsp:cNvSpPr/>
      </dsp:nvSpPr>
      <dsp:spPr>
        <a:xfrm>
          <a:off x="54" y="38113"/>
          <a:ext cx="5232885"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ar-EG" sz="2200" kern="1200" noProof="0" dirty="0">
              <a:effectLst>
                <a:outerShdw blurRad="38100" dist="38100" dir="2700000" algn="tl">
                  <a:srgbClr val="000000">
                    <a:alpha val="43137"/>
                  </a:srgbClr>
                </a:outerShdw>
              </a:effectLst>
              <a:latin typeface="Gill Sans Nova" panose="020B0602020104020203" pitchFamily="34" charset="0"/>
            </a:rPr>
            <a:t>صعوبات استخدام نماذج التقديم عبر الانترنت</a:t>
          </a:r>
          <a:endParaRPr lang="en-US" sz="2200" kern="1200" noProof="0" dirty="0">
            <a:effectLst>
              <a:outerShdw blurRad="38100" dist="38100" dir="2700000" algn="tl">
                <a:srgbClr val="000000">
                  <a:alpha val="43137"/>
                </a:srgbClr>
              </a:outerShdw>
            </a:effectLst>
            <a:latin typeface="Gill Sans Nova" panose="020B0602020104020203" pitchFamily="34" charset="0"/>
          </a:endParaRPr>
        </a:p>
      </dsp:txBody>
      <dsp:txXfrm>
        <a:off x="54" y="38113"/>
        <a:ext cx="5232885" cy="633600"/>
      </dsp:txXfrm>
    </dsp:sp>
    <dsp:sp modelId="{63FA6C92-5900-4B0D-A306-BC003ADD968E}">
      <dsp:nvSpPr>
        <dsp:cNvPr id="0" name=""/>
        <dsp:cNvSpPr/>
      </dsp:nvSpPr>
      <dsp:spPr>
        <a:xfrm>
          <a:off x="54" y="671713"/>
          <a:ext cx="5232885" cy="42273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ctr" defTabSz="977900">
            <a:lnSpc>
              <a:spcPct val="90000"/>
            </a:lnSpc>
            <a:spcBef>
              <a:spcPct val="0"/>
            </a:spcBef>
            <a:spcAft>
              <a:spcPct val="15000"/>
            </a:spcAft>
            <a:buChar char="••"/>
          </a:pPr>
          <a:r>
            <a:rPr lang="ar-EG" sz="2200" b="1" u="sng" kern="1200" noProof="0">
              <a:effectLst/>
              <a:latin typeface="Gill Sans Nova" panose="020B0602020104020203" pitchFamily="34" charset="0"/>
            </a:rPr>
            <a:t>امانة الاتفاقية</a:t>
          </a:r>
          <a:endParaRPr lang="en-US" sz="2200" b="1" u="sng" kern="1200" noProof="0" dirty="0">
            <a:effectLst/>
            <a:latin typeface="Gill Sans Nova" panose="020B0602020104020203" pitchFamily="34" charset="0"/>
          </a:endParaRPr>
        </a:p>
        <a:p>
          <a:pPr marL="228600" lvl="1" indent="-228600" algn="ctr" defTabSz="977900">
            <a:lnSpc>
              <a:spcPct val="90000"/>
            </a:lnSpc>
            <a:spcBef>
              <a:spcPct val="0"/>
            </a:spcBef>
            <a:spcAft>
              <a:spcPct val="15000"/>
            </a:spcAft>
            <a:buChar char="••"/>
          </a:pPr>
          <a:r>
            <a:rPr lang="ar-EG" sz="2200" b="1" u="sng" kern="1200" noProof="0" dirty="0">
              <a:effectLst/>
              <a:latin typeface="Gill Sans Nova" panose="020B0602020104020203" pitchFamily="34" charset="0"/>
            </a:rPr>
            <a:t>؟</a:t>
          </a:r>
          <a:endParaRPr lang="en-US" sz="2200" b="1" u="sng"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Arial" panose="020B0604020202020204" pitchFamily="34" charset="0"/>
            <a:buChar char="••"/>
          </a:pPr>
          <a:r>
            <a:rPr lang="ar-EG" sz="2200" kern="1200" noProof="0" dirty="0">
              <a:effectLst/>
              <a:latin typeface="Gill Sans Nova" panose="020B0602020104020203" pitchFamily="34" charset="0"/>
            </a:rPr>
            <a:t>السيد/ </a:t>
          </a:r>
          <a:r>
            <a:rPr lang="ar-EG" sz="2200" kern="1200" noProof="0" dirty="0" err="1">
              <a:effectLst/>
              <a:latin typeface="Gill Sans Nova" panose="020B0602020104020203" pitchFamily="34" charset="0"/>
            </a:rPr>
            <a:t>ارثر</a:t>
          </a:r>
          <a:r>
            <a:rPr lang="ar-EG" sz="2200" kern="1200" noProof="0" dirty="0">
              <a:effectLst/>
              <a:latin typeface="Gill Sans Nova" panose="020B0602020104020203" pitchFamily="34" charset="0"/>
            </a:rPr>
            <a:t> </a:t>
          </a:r>
          <a:r>
            <a:rPr lang="ar-EG" sz="2200" kern="1200" noProof="0" dirty="0" err="1">
              <a:effectLst/>
              <a:latin typeface="Gill Sans Nova" panose="020B0602020104020203" pitchFamily="34" charset="0"/>
            </a:rPr>
            <a:t>شاميلوف</a:t>
          </a:r>
          <a:r>
            <a:rPr lang="ar-EG" sz="2200" kern="1200" noProof="0" dirty="0">
              <a:effectLst/>
              <a:latin typeface="Gill Sans Nova" panose="020B0602020104020203" pitchFamily="34" charset="0"/>
            </a:rPr>
            <a:t> – الاستفسارات الخاصة بالمعايير</a:t>
          </a:r>
          <a:endParaRPr lang="en-US" sz="220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Arial" panose="020B0604020202020204" pitchFamily="34" charset="0"/>
            <a:buChar char="••"/>
          </a:pPr>
          <a:r>
            <a:rPr lang="ar-EG" sz="2200" kern="1200" noProof="0" dirty="0">
              <a:effectLst/>
              <a:latin typeface="Gill Sans Nova" panose="020B0602020104020203" pitchFamily="34" charset="0"/>
            </a:rPr>
            <a:t>السيدة/ </a:t>
          </a:r>
          <a:r>
            <a:rPr lang="ar-EG" sz="2200" kern="1200" noProof="0">
              <a:effectLst/>
              <a:latin typeface="Gill Sans Nova" panose="020B0602020104020203" pitchFamily="34" charset="0"/>
            </a:rPr>
            <a:t>باربرا بيتيرسون – الاستفسارات الخاصة بالتنفيذ</a:t>
          </a:r>
          <a:endParaRPr lang="en-US" sz="220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Arial" panose="020B0604020202020204" pitchFamily="34" charset="0"/>
            <a:buChar char="••"/>
          </a:pPr>
          <a:r>
            <a:rPr lang="ar-EG" sz="2200" kern="1200" noProof="0" dirty="0">
              <a:effectLst/>
              <a:latin typeface="Gill Sans Nova" panose="020B0602020104020203" pitchFamily="34" charset="0"/>
            </a:rPr>
            <a:t>السيد / </a:t>
          </a:r>
          <a:r>
            <a:rPr lang="ar-EG" sz="2200" kern="1200" noProof="0" dirty="0" err="1">
              <a:effectLst/>
              <a:latin typeface="Gill Sans Nova" panose="020B0602020104020203" pitchFamily="34" charset="0"/>
            </a:rPr>
            <a:t>إدجر</a:t>
          </a:r>
          <a:r>
            <a:rPr lang="ar-EG" sz="2200" kern="1200" noProof="0" dirty="0">
              <a:effectLst/>
              <a:latin typeface="Gill Sans Nova" panose="020B0602020104020203" pitchFamily="34" charset="0"/>
            </a:rPr>
            <a:t> </a:t>
          </a:r>
          <a:r>
            <a:rPr lang="ar-EG" sz="2200" kern="1200" noProof="0" dirty="0" err="1">
              <a:effectLst/>
              <a:latin typeface="Gill Sans Nova" panose="020B0602020104020203" pitchFamily="34" charset="0"/>
            </a:rPr>
            <a:t>موشيجيان</a:t>
          </a:r>
          <a:r>
            <a:rPr lang="ar-EG" sz="2200" kern="1200" noProof="0" dirty="0">
              <a:effectLst/>
              <a:latin typeface="Gill Sans Nova" panose="020B0602020104020203" pitchFamily="34" charset="0"/>
            </a:rPr>
            <a:t> – الاستفسارات الفنية</a:t>
          </a:r>
          <a:endParaRPr lang="en-US" sz="220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Arial" panose="020B0604020202020204" pitchFamily="34" charset="0"/>
            <a:buChar char="••"/>
          </a:pPr>
          <a:r>
            <a:rPr lang="ar-EG" sz="2200" b="1" i="0" kern="1200" noProof="0" dirty="0">
              <a:effectLst/>
              <a:latin typeface="Gill Sans Nova" panose="020B0602020104020203" pitchFamily="34" charset="0"/>
            </a:rPr>
            <a:t>تتوافر نسخ </a:t>
          </a:r>
          <a:r>
            <a:rPr lang="en-US" sz="2200" b="1" i="0" kern="1200" noProof="0" dirty="0">
              <a:effectLst/>
              <a:latin typeface="Gill Sans Nova" panose="020B0602020104020203" pitchFamily="34" charset="0"/>
            </a:rPr>
            <a:t>PDF</a:t>
          </a:r>
          <a:r>
            <a:rPr lang="ar-EG" sz="2200" b="1" i="0" kern="1200" noProof="0" dirty="0">
              <a:effectLst/>
              <a:latin typeface="Gill Sans Nova" panose="020B0602020104020203" pitchFamily="34" charset="0"/>
            </a:rPr>
            <a:t> من النماذج للاطلاع عليها وذلك لتسهيل الاستعداد قبل ملئ النماذج عبر الانترنت</a:t>
          </a:r>
          <a:endParaRPr lang="en-US" sz="2200" b="1" i="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Arial" panose="020B0604020202020204" pitchFamily="34" charset="0"/>
            <a:buChar char="••"/>
          </a:pPr>
          <a:r>
            <a:rPr lang="ar-EG" sz="2200" kern="1200" noProof="0" dirty="0">
              <a:effectLst/>
              <a:latin typeface="Gill Sans Nova" panose="020B0602020104020203" pitchFamily="34" charset="0"/>
            </a:rPr>
            <a:t>اذا تم استنفاذ جميع الحلول ، سترسل الأمانة بالنموذج في شكل ملف وورد </a:t>
          </a:r>
          <a:r>
            <a:rPr lang="en-US" sz="2200" kern="1200" noProof="0" dirty="0">
              <a:effectLst/>
              <a:latin typeface="Gill Sans Nova" panose="020B0602020104020203" pitchFamily="34" charset="0"/>
            </a:rPr>
            <a:t>WORD</a:t>
          </a:r>
          <a:br>
            <a:rPr lang="en-US" sz="2200" kern="1200" noProof="0" dirty="0">
              <a:effectLst/>
              <a:latin typeface="Gill Sans Nova" panose="020B0602020104020203" pitchFamily="34" charset="0"/>
            </a:rPr>
          </a:br>
          <a:endParaRPr lang="en-US" sz="2200" b="1" i="0" kern="1200" noProof="0" dirty="0">
            <a:effectLst/>
            <a:latin typeface="Gill Sans Nova" panose="020B0602020104020203" pitchFamily="34" charset="0"/>
          </a:endParaRPr>
        </a:p>
      </dsp:txBody>
      <dsp:txXfrm>
        <a:off x="54" y="671713"/>
        <a:ext cx="5232885" cy="4227300"/>
      </dsp:txXfrm>
    </dsp:sp>
    <dsp:sp modelId="{8FE56C82-E4AC-41CC-8802-9CED08E8C059}">
      <dsp:nvSpPr>
        <dsp:cNvPr id="0" name=""/>
        <dsp:cNvSpPr/>
      </dsp:nvSpPr>
      <dsp:spPr>
        <a:xfrm>
          <a:off x="5965544" y="38113"/>
          <a:ext cx="5232885" cy="633600"/>
        </a:xfrm>
        <a:prstGeom prst="rect">
          <a:avLst/>
        </a:prstGeom>
        <a:solidFill>
          <a:schemeClr val="accent4">
            <a:hueOff val="1806477"/>
            <a:satOff val="-11807"/>
            <a:lumOff val="7058"/>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ar-EG" sz="2200" b="0" i="0" kern="1200" dirty="0">
              <a:effectLst>
                <a:outerShdw blurRad="38100" dist="38100" dir="2700000" algn="tl">
                  <a:srgbClr val="000000">
                    <a:alpha val="43137"/>
                  </a:srgbClr>
                </a:outerShdw>
              </a:effectLst>
              <a:latin typeface="Gill Sans Nova" panose="020B0602020104020203" pitchFamily="34" charset="0"/>
            </a:rPr>
            <a:t>للحصول على توضيحات بخصوص عملية التقديم</a:t>
          </a:r>
          <a:endParaRPr lang="en-US" sz="2200" b="0" i="0" kern="1200" dirty="0">
            <a:effectLst>
              <a:outerShdw blurRad="38100" dist="38100" dir="2700000" algn="tl">
                <a:srgbClr val="000000">
                  <a:alpha val="43137"/>
                </a:srgbClr>
              </a:outerShdw>
            </a:effectLst>
            <a:latin typeface="Gill Sans Nova" panose="020B0602020104020203" pitchFamily="34" charset="0"/>
          </a:endParaRPr>
        </a:p>
      </dsp:txBody>
      <dsp:txXfrm>
        <a:off x="5965544" y="38113"/>
        <a:ext cx="5232885" cy="633600"/>
      </dsp:txXfrm>
    </dsp:sp>
    <dsp:sp modelId="{E791BAE1-DEA4-4308-BD4C-87E47EA16F59}">
      <dsp:nvSpPr>
        <dsp:cNvPr id="0" name=""/>
        <dsp:cNvSpPr/>
      </dsp:nvSpPr>
      <dsp:spPr>
        <a:xfrm>
          <a:off x="5965544" y="671713"/>
          <a:ext cx="5232885" cy="4227300"/>
        </a:xfrm>
        <a:prstGeom prst="rect">
          <a:avLst/>
        </a:prstGeom>
        <a:solidFill>
          <a:schemeClr val="accent4">
            <a:tint val="40000"/>
            <a:alpha val="90000"/>
            <a:hueOff val="1181295"/>
            <a:satOff val="-10459"/>
            <a:lumOff val="730"/>
            <a:alphaOff val="0"/>
          </a:schemeClr>
        </a:solidFill>
        <a:ln w="12700" cap="flat" cmpd="sng" algn="ctr">
          <a:solidFill>
            <a:schemeClr val="accent4">
              <a:tint val="40000"/>
              <a:alpha val="90000"/>
              <a:hueOff val="1181295"/>
              <a:satOff val="-10459"/>
              <a:lumOff val="7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ctr" defTabSz="977900">
            <a:lnSpc>
              <a:spcPct val="90000"/>
            </a:lnSpc>
            <a:spcBef>
              <a:spcPct val="0"/>
            </a:spcBef>
            <a:spcAft>
              <a:spcPct val="15000"/>
            </a:spcAft>
            <a:buFont typeface="+mj-lt"/>
            <a:buChar char="••"/>
          </a:pPr>
          <a:r>
            <a:rPr lang="ar-EG" sz="2200" b="1" i="0" u="sng" kern="1200" dirty="0">
              <a:effectLst/>
              <a:latin typeface="Gill Sans Nova" panose="020B0602020104020203" pitchFamily="34" charset="0"/>
            </a:rPr>
            <a:t>مجموعة الموضوعات</a:t>
          </a:r>
          <a:endParaRPr lang="en-US" sz="2200" b="1" u="sng" kern="1200" noProof="0" dirty="0">
            <a:effectLst/>
            <a:latin typeface="Gill Sans Nova" panose="020B0602020104020203" pitchFamily="34" charset="0"/>
          </a:endParaRPr>
        </a:p>
        <a:p>
          <a:pPr marL="228600" lvl="1" indent="-228600" algn="ctr" defTabSz="977900">
            <a:lnSpc>
              <a:spcPct val="90000"/>
            </a:lnSpc>
            <a:spcBef>
              <a:spcPct val="0"/>
            </a:spcBef>
            <a:spcAft>
              <a:spcPct val="15000"/>
            </a:spcAft>
            <a:buFont typeface="+mj-lt"/>
            <a:buChar char="••"/>
          </a:pPr>
          <a:r>
            <a:rPr lang="ar-EG" sz="2200" b="1" i="0" kern="1200" dirty="0">
              <a:effectLst/>
              <a:latin typeface="Gill Sans Nova" panose="020B0602020104020203" pitchFamily="34" charset="0"/>
            </a:rPr>
            <a:t>الرئيس</a:t>
          </a:r>
          <a:endParaRPr lang="en-US" sz="2200" b="1"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mj-lt"/>
            <a:buChar char="••"/>
          </a:pPr>
          <a:r>
            <a:rPr lang="ar-EG" sz="2200" b="0" kern="1200" noProof="0" dirty="0">
              <a:effectLst/>
              <a:latin typeface="Gill Sans Nova" panose="020B0602020104020203" pitchFamily="34" charset="0"/>
            </a:rPr>
            <a:t>السيدة/ </a:t>
          </a:r>
          <a:r>
            <a:rPr lang="ar-EG" sz="2200" b="0" kern="1200" noProof="0" dirty="0" err="1">
              <a:effectLst/>
              <a:latin typeface="Gill Sans Nova" panose="020B0602020104020203" pitchFamily="34" charset="0"/>
            </a:rPr>
            <a:t>ماريكا</a:t>
          </a:r>
          <a:r>
            <a:rPr lang="ar-EG" sz="2200" b="0" kern="1200" noProof="0" dirty="0">
              <a:effectLst/>
              <a:latin typeface="Gill Sans Nova" panose="020B0602020104020203" pitchFamily="34" charset="0"/>
            </a:rPr>
            <a:t> جات</a:t>
          </a:r>
          <a:endParaRPr lang="en-US" sz="2200" b="0" kern="1200" noProof="0" dirty="0">
            <a:effectLst/>
            <a:latin typeface="Gill Sans Nova" panose="020B0602020104020203" pitchFamily="34" charset="0"/>
          </a:endParaRPr>
        </a:p>
        <a:p>
          <a:pPr marL="228600" lvl="1" indent="-228600" algn="ctr" defTabSz="977900">
            <a:lnSpc>
              <a:spcPct val="90000"/>
            </a:lnSpc>
            <a:spcBef>
              <a:spcPct val="0"/>
            </a:spcBef>
            <a:spcAft>
              <a:spcPct val="15000"/>
            </a:spcAft>
            <a:buFontTx/>
            <a:buChar char="••"/>
          </a:pPr>
          <a:r>
            <a:rPr lang="ar-EG" sz="2200" b="1" kern="1200" noProof="0" dirty="0">
              <a:effectLst/>
              <a:latin typeface="Gill Sans Nova" panose="020B0602020104020203" pitchFamily="34" charset="0"/>
            </a:rPr>
            <a:t>أعضاء لجنة وضع المعايير</a:t>
          </a:r>
          <a:endParaRPr lang="en-US" sz="2200" b="1"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Tx/>
            <a:buChar char="••"/>
          </a:pPr>
          <a:r>
            <a:rPr lang="ar-EG" sz="2200" b="0" kern="1200" noProof="0" dirty="0">
              <a:effectLst/>
              <a:latin typeface="Gill Sans Nova" panose="020B0602020104020203" pitchFamily="34" charset="0"/>
            </a:rPr>
            <a:t>السيد/ </a:t>
          </a:r>
          <a:r>
            <a:rPr lang="ar-EG" sz="2200" b="0" kern="1200" noProof="0" dirty="0" err="1">
              <a:effectLst/>
              <a:latin typeface="Gill Sans Nova" panose="020B0602020104020203" pitchFamily="34" charset="0"/>
            </a:rPr>
            <a:t>ايزكوال</a:t>
          </a:r>
          <a:r>
            <a:rPr lang="ar-EG" sz="2200" b="0" kern="1200" noProof="0" dirty="0">
              <a:effectLst/>
              <a:latin typeface="Gill Sans Nova" panose="020B0602020104020203" pitchFamily="34" charset="0"/>
            </a:rPr>
            <a:t> </a:t>
          </a:r>
          <a:r>
            <a:rPr lang="ar-EG" sz="2200" b="0" kern="1200" noProof="0" dirty="0" err="1">
              <a:effectLst/>
              <a:latin typeface="Gill Sans Nova" panose="020B0602020104020203" pitchFamily="34" charset="0"/>
            </a:rPr>
            <a:t>فييو</a:t>
          </a:r>
          <a:r>
            <a:rPr lang="ar-EG" sz="2200" b="0" kern="1200" noProof="0" dirty="0">
              <a:effectLst/>
              <a:latin typeface="Gill Sans Nova" panose="020B0602020104020203" pitchFamily="34" charset="0"/>
            </a:rPr>
            <a:t> (رئيس اللجنة)</a:t>
          </a:r>
          <a:endParaRPr lang="en-US" sz="2200" b="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Tx/>
            <a:buChar char="••"/>
          </a:pPr>
          <a:r>
            <a:rPr lang="ar-EG" sz="2200" b="0" kern="1200" noProof="0" dirty="0">
              <a:effectLst/>
              <a:latin typeface="Gill Sans Nova" panose="020B0602020104020203" pitchFamily="34" charset="0"/>
            </a:rPr>
            <a:t>السيد/ الفارو </a:t>
          </a:r>
          <a:r>
            <a:rPr lang="ar-EG" sz="2200" b="0" kern="1200" noProof="0" dirty="0" err="1">
              <a:effectLst/>
              <a:latin typeface="Gill Sans Nova" panose="020B0602020104020203" pitchFamily="34" charset="0"/>
            </a:rPr>
            <a:t>سيبولفيدا</a:t>
          </a:r>
          <a:endParaRPr lang="en-US" sz="2200" b="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Tx/>
            <a:buChar char="••"/>
          </a:pPr>
          <a:r>
            <a:rPr lang="ar-EG" sz="2200" b="0" kern="1200" noProof="0" dirty="0">
              <a:effectLst/>
              <a:latin typeface="Gill Sans Nova" panose="020B0602020104020203" pitchFamily="34" charset="0"/>
            </a:rPr>
            <a:t>السيد/ ستيف كوت</a:t>
          </a:r>
          <a:endParaRPr lang="en-US" sz="2200" b="0" kern="1200" noProof="0" dirty="0">
            <a:effectLst/>
            <a:latin typeface="Gill Sans Nova" panose="020B0602020104020203" pitchFamily="34" charset="0"/>
          </a:endParaRPr>
        </a:p>
        <a:p>
          <a:pPr marL="228600" lvl="1" indent="-228600" algn="ctr" defTabSz="977900">
            <a:lnSpc>
              <a:spcPct val="90000"/>
            </a:lnSpc>
            <a:spcBef>
              <a:spcPct val="0"/>
            </a:spcBef>
            <a:spcAft>
              <a:spcPct val="15000"/>
            </a:spcAft>
            <a:buFont typeface="+mj-lt"/>
            <a:buChar char="••"/>
          </a:pPr>
          <a:r>
            <a:rPr lang="ar-EG" sz="2200" b="1" kern="1200" noProof="0" dirty="0">
              <a:effectLst/>
              <a:latin typeface="Gill Sans Nova" panose="020B0602020104020203" pitchFamily="34" charset="0"/>
            </a:rPr>
            <a:t>أعضاء لجنة التنفيذ وتطوير القدرات</a:t>
          </a:r>
          <a:endParaRPr lang="en-US" sz="2200" b="1"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mj-lt"/>
            <a:buChar char="••"/>
          </a:pPr>
          <a:r>
            <a:rPr lang="ar-EG" sz="2200" b="0" kern="1200" noProof="0" dirty="0">
              <a:effectLst/>
              <a:latin typeface="Gill Sans Nova" panose="020B0602020104020203" pitchFamily="34" charset="0"/>
            </a:rPr>
            <a:t>السيد/ دومينيك </a:t>
          </a:r>
          <a:r>
            <a:rPr lang="ar-EG" sz="2200" b="0" kern="1200" noProof="0" dirty="0" err="1">
              <a:effectLst/>
              <a:latin typeface="Gill Sans Nova" panose="020B0602020104020203" pitchFamily="34" charset="0"/>
            </a:rPr>
            <a:t>بيليتيير</a:t>
          </a:r>
          <a:r>
            <a:rPr lang="ar-EG" sz="2200" b="0" kern="1200" noProof="0" dirty="0">
              <a:effectLst/>
              <a:latin typeface="Gill Sans Nova" panose="020B0602020104020203" pitchFamily="34" charset="0"/>
            </a:rPr>
            <a:t> (رئيس اللجنة)</a:t>
          </a:r>
          <a:endParaRPr lang="en-US" sz="2200" b="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mj-lt"/>
            <a:buChar char="••"/>
          </a:pPr>
          <a:r>
            <a:rPr lang="ar-EG" sz="2200" b="0" kern="1200" noProof="0" dirty="0">
              <a:effectLst/>
              <a:latin typeface="Gill Sans Nova" panose="020B0602020104020203" pitchFamily="34" charset="0"/>
            </a:rPr>
            <a:t>السيدة/ </a:t>
          </a:r>
          <a:r>
            <a:rPr lang="ar-EG" sz="2200" b="0" kern="1200" noProof="0" dirty="0" err="1">
              <a:effectLst/>
              <a:latin typeface="Gill Sans Nova" panose="020B0602020104020203" pitchFamily="34" charset="0"/>
            </a:rPr>
            <a:t>فايث</a:t>
          </a:r>
          <a:r>
            <a:rPr lang="ar-EG" sz="2200" b="0" kern="1200" noProof="0" dirty="0">
              <a:effectLst/>
              <a:latin typeface="Gill Sans Nova" panose="020B0602020104020203" pitchFamily="34" charset="0"/>
            </a:rPr>
            <a:t> </a:t>
          </a:r>
          <a:r>
            <a:rPr lang="ar-EG" sz="2200" b="0" kern="1200" noProof="0" dirty="0" err="1">
              <a:effectLst/>
              <a:latin typeface="Gill Sans Nova" panose="020B0602020104020203" pitchFamily="34" charset="0"/>
            </a:rPr>
            <a:t>ندونج</a:t>
          </a:r>
          <a:endParaRPr lang="en-US" sz="2200" b="0" kern="1200" noProof="0" dirty="0">
            <a:effectLst/>
            <a:latin typeface="Gill Sans Nova" panose="020B0602020104020203" pitchFamily="34" charset="0"/>
          </a:endParaRPr>
        </a:p>
        <a:p>
          <a:pPr marL="228600" lvl="1" indent="-228600" algn="r" defTabSz="977900" rtl="1">
            <a:lnSpc>
              <a:spcPct val="90000"/>
            </a:lnSpc>
            <a:spcBef>
              <a:spcPct val="0"/>
            </a:spcBef>
            <a:spcAft>
              <a:spcPct val="15000"/>
            </a:spcAft>
            <a:buFont typeface="+mj-lt"/>
            <a:buChar char="••"/>
          </a:pPr>
          <a:r>
            <a:rPr lang="ar-EG" sz="2200" b="0" kern="1200" noProof="0" dirty="0">
              <a:effectLst/>
              <a:latin typeface="Gill Sans Nova" panose="020B0602020104020203" pitchFamily="34" charset="0"/>
            </a:rPr>
            <a:t>السيد/ </a:t>
          </a:r>
          <a:r>
            <a:rPr lang="ar-EG" sz="2200" b="0" kern="1200" noProof="0" dirty="0" err="1">
              <a:effectLst/>
              <a:latin typeface="Gill Sans Nova" panose="020B0602020104020203" pitchFamily="34" charset="0"/>
            </a:rPr>
            <a:t>لاليث</a:t>
          </a:r>
          <a:r>
            <a:rPr lang="ar-EG" sz="2200" b="0" kern="1200" noProof="0" dirty="0">
              <a:effectLst/>
              <a:latin typeface="Gill Sans Nova" panose="020B0602020104020203" pitchFamily="34" charset="0"/>
            </a:rPr>
            <a:t> </a:t>
          </a:r>
          <a:r>
            <a:rPr lang="ar-EG" sz="2200" b="0" kern="1200" noProof="0" dirty="0" err="1">
              <a:effectLst/>
              <a:latin typeface="Gill Sans Nova" panose="020B0602020104020203" pitchFamily="34" charset="0"/>
            </a:rPr>
            <a:t>كوماراسينج</a:t>
          </a:r>
          <a:endParaRPr lang="en-US" sz="2200" b="0" kern="1200" noProof="0" dirty="0">
            <a:effectLst/>
            <a:latin typeface="Gill Sans Nova" panose="020B0602020104020203" pitchFamily="34" charset="0"/>
          </a:endParaRPr>
        </a:p>
      </dsp:txBody>
      <dsp:txXfrm>
        <a:off x="5965544" y="671713"/>
        <a:ext cx="5232885" cy="4227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7BA5-E78A-437B-A4EA-F295D04FB534}">
      <dsp:nvSpPr>
        <dsp:cNvPr id="0" name=""/>
        <dsp:cNvSpPr/>
      </dsp:nvSpPr>
      <dsp:spPr>
        <a:xfrm>
          <a:off x="0" y="418829"/>
          <a:ext cx="5506143" cy="458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338" tIns="541528" rIns="427338"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hlinkClick xmlns:r="http://schemas.openxmlformats.org/officeDocument/2006/relationships" r:id="rId1"/>
            </a:rPr>
            <a:t>Submission form for topics for Standards and Implementation</a:t>
          </a:r>
          <a:endParaRPr lang="en-US" sz="2600" kern="1200" dirty="0"/>
        </a:p>
        <a:p>
          <a:pPr marL="228600" lvl="1" indent="-228600" algn="l" defTabSz="1155700">
            <a:lnSpc>
              <a:spcPct val="90000"/>
            </a:lnSpc>
            <a:spcBef>
              <a:spcPct val="0"/>
            </a:spcBef>
            <a:spcAft>
              <a:spcPct val="15000"/>
            </a:spcAft>
            <a:buChar char="••"/>
          </a:pPr>
          <a:r>
            <a:rPr lang="en-US" sz="2600" kern="1200" dirty="0">
              <a:hlinkClick xmlns:r="http://schemas.openxmlformats.org/officeDocument/2006/relationships" r:id="rId2"/>
            </a:rPr>
            <a:t>Draft specification form for proposed standards</a:t>
          </a:r>
          <a:endParaRPr lang="en-US" sz="2600" kern="1200" dirty="0"/>
        </a:p>
        <a:p>
          <a:pPr marL="228600" lvl="1" indent="-228600" algn="l" defTabSz="1155700">
            <a:lnSpc>
              <a:spcPct val="90000"/>
            </a:lnSpc>
            <a:spcBef>
              <a:spcPct val="0"/>
            </a:spcBef>
            <a:spcAft>
              <a:spcPct val="15000"/>
            </a:spcAft>
            <a:buChar char="••"/>
          </a:pPr>
          <a:r>
            <a:rPr lang="en-US" sz="2600" kern="1200" dirty="0">
              <a:hlinkClick xmlns:r="http://schemas.openxmlformats.org/officeDocument/2006/relationships" r:id="rId3"/>
            </a:rPr>
            <a:t>Draft specification form for proposed IPPC guides and training materials</a:t>
          </a:r>
          <a:endParaRPr lang="en-US" sz="2600" kern="1200" dirty="0"/>
        </a:p>
        <a:p>
          <a:pPr marL="228600" lvl="1" indent="-228600" algn="l" defTabSz="1155700">
            <a:lnSpc>
              <a:spcPct val="90000"/>
            </a:lnSpc>
            <a:spcBef>
              <a:spcPct val="0"/>
            </a:spcBef>
            <a:spcAft>
              <a:spcPct val="15000"/>
            </a:spcAft>
            <a:buChar char="••"/>
          </a:pPr>
          <a:r>
            <a:rPr lang="en-US" sz="2600" kern="1200" dirty="0">
              <a:hlinkClick xmlns:r="http://schemas.openxmlformats.org/officeDocument/2006/relationships" r:id="rId4"/>
            </a:rPr>
            <a:t>Submission form for DPs for Regulated Pests (Annexes to ISPM 27)</a:t>
          </a:r>
          <a:endParaRPr lang="en-US" sz="2600" kern="1200" dirty="0"/>
        </a:p>
      </dsp:txBody>
      <dsp:txXfrm>
        <a:off x="0" y="418829"/>
        <a:ext cx="5506143" cy="4586400"/>
      </dsp:txXfrm>
    </dsp:sp>
    <dsp:sp modelId="{D59F15D9-7683-429E-84A8-0793FDE6D5E2}">
      <dsp:nvSpPr>
        <dsp:cNvPr id="0" name=""/>
        <dsp:cNvSpPr/>
      </dsp:nvSpPr>
      <dsp:spPr>
        <a:xfrm>
          <a:off x="275307" y="35069"/>
          <a:ext cx="3854300"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83" tIns="0" rIns="145683" bIns="0" numCol="1" spcCol="1270" anchor="ctr" anchorCtr="0">
          <a:noAutofit/>
        </a:bodyPr>
        <a:lstStyle/>
        <a:p>
          <a:pPr lvl="0" algn="l" defTabSz="1155700">
            <a:lnSpc>
              <a:spcPct val="90000"/>
            </a:lnSpc>
            <a:spcBef>
              <a:spcPct val="0"/>
            </a:spcBef>
            <a:spcAft>
              <a:spcPct val="35000"/>
            </a:spcAft>
          </a:pPr>
          <a:r>
            <a:rPr lang="ar-EG" sz="2600" b="1" i="0" kern="1200" dirty="0">
              <a:effectLst>
                <a:outerShdw blurRad="38100" dist="38100" dir="2700000" algn="tl">
                  <a:srgbClr val="000000">
                    <a:alpha val="43137"/>
                  </a:srgbClr>
                </a:outerShdw>
              </a:effectLst>
            </a:rPr>
            <a:t>نماذج التقديم عبر الانترنت</a:t>
          </a:r>
          <a:endParaRPr lang="en-US" sz="2600" kern="1200" dirty="0">
            <a:effectLst>
              <a:outerShdw blurRad="38100" dist="38100" dir="2700000" algn="tl">
                <a:srgbClr val="000000">
                  <a:alpha val="43137"/>
                </a:srgbClr>
              </a:outerShdw>
            </a:effectLst>
          </a:endParaRPr>
        </a:p>
      </dsp:txBody>
      <dsp:txXfrm>
        <a:off x="312774" y="72536"/>
        <a:ext cx="3779366" cy="6925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7BA5-E78A-437B-A4EA-F295D04FB534}">
      <dsp:nvSpPr>
        <dsp:cNvPr id="0" name=""/>
        <dsp:cNvSpPr/>
      </dsp:nvSpPr>
      <dsp:spPr>
        <a:xfrm>
          <a:off x="0" y="594857"/>
          <a:ext cx="5506143" cy="4176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7338" tIns="354076" rIns="42733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Call for Topics: Standards and Implementation</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2"/>
            </a:rPr>
            <a:t>Task Force on Topics</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3"/>
            </a:rPr>
            <a:t>Framework for Standards and Implementation</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4"/>
            </a:rPr>
            <a:t>Criteria for the Justification and Prioritization of Proposed Topics</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5"/>
            </a:rPr>
            <a:t>Convention text</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Strategic Framework for the IPPC 2020–2030</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7"/>
            </a:rPr>
            <a:t>IPPC Procedure manual for standard setting (2020-2021)</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8"/>
            </a:rPr>
            <a:t>IPPC Procedure manual for implementation and capacity development</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9"/>
            </a:rPr>
            <a:t>List of topics for IPPC standards</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0"/>
            </a:rPr>
            <a:t>List of Implementation and Capacity Development Topics</a:t>
          </a:r>
          <a:endParaRPr lang="en-US" sz="1700" kern="1200" dirty="0"/>
        </a:p>
      </dsp:txBody>
      <dsp:txXfrm>
        <a:off x="0" y="594857"/>
        <a:ext cx="5506143" cy="4176900"/>
      </dsp:txXfrm>
    </dsp:sp>
    <dsp:sp modelId="{D59F15D9-7683-429E-84A8-0793FDE6D5E2}">
      <dsp:nvSpPr>
        <dsp:cNvPr id="0" name=""/>
        <dsp:cNvSpPr/>
      </dsp:nvSpPr>
      <dsp:spPr>
        <a:xfrm>
          <a:off x="275307" y="343937"/>
          <a:ext cx="385430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83" tIns="0" rIns="145683" bIns="0" numCol="1" spcCol="1270" anchor="ctr" anchorCtr="0">
          <a:noAutofit/>
        </a:bodyPr>
        <a:lstStyle/>
        <a:p>
          <a:pPr lvl="0" algn="ctr" defTabSz="755650" rtl="1">
            <a:lnSpc>
              <a:spcPct val="90000"/>
            </a:lnSpc>
            <a:spcBef>
              <a:spcPct val="0"/>
            </a:spcBef>
            <a:spcAft>
              <a:spcPct val="35000"/>
            </a:spcAft>
          </a:pPr>
          <a:r>
            <a:rPr lang="ar-EG" sz="1700" b="1" i="0" kern="1200" dirty="0">
              <a:effectLst>
                <a:outerShdw blurRad="38100" dist="38100" dir="2700000" algn="tl">
                  <a:srgbClr val="000000">
                    <a:alpha val="43137"/>
                  </a:srgbClr>
                </a:outerShdw>
              </a:effectLst>
            </a:rPr>
            <a:t>البوابة الدولية للصحة النباتية ومواقع منظمة الفاو</a:t>
          </a:r>
          <a:endParaRPr lang="en-US" sz="1700" kern="1200" dirty="0">
            <a:effectLst>
              <a:outerShdw blurRad="38100" dist="38100" dir="2700000" algn="tl">
                <a:srgbClr val="000000">
                  <a:alpha val="43137"/>
                </a:srgbClr>
              </a:outerShdw>
            </a:effectLst>
          </a:endParaRPr>
        </a:p>
      </dsp:txBody>
      <dsp:txXfrm>
        <a:off x="299805" y="368435"/>
        <a:ext cx="38053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BC593-74AB-4498-90A1-7EC840C834CB}">
      <dsp:nvSpPr>
        <dsp:cNvPr id="0" name=""/>
        <dsp:cNvSpPr/>
      </dsp:nvSpPr>
      <dsp:spPr>
        <a:xfrm>
          <a:off x="893857" y="0"/>
          <a:ext cx="10130386" cy="483887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955091-717B-4F7C-8CD2-4B050B1AA95E}">
      <dsp:nvSpPr>
        <dsp:cNvPr id="0" name=""/>
        <dsp:cNvSpPr/>
      </dsp:nvSpPr>
      <dsp:spPr>
        <a:xfrm>
          <a:off x="1018" y="1451663"/>
          <a:ext cx="1632337" cy="193555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يتم اطلاق الدعوة كل عامين</a:t>
          </a:r>
          <a:endParaRPr lang="en-US" sz="900" kern="1200" dirty="0">
            <a:effectLst>
              <a:outerShdw blurRad="38100" dist="38100" dir="2700000" algn="tl">
                <a:srgbClr val="000000">
                  <a:alpha val="43137"/>
                </a:srgbClr>
              </a:outerShdw>
            </a:effectLst>
            <a:latin typeface="Gill Sans Nova" panose="020B0602020104020203" pitchFamily="34" charset="0"/>
          </a:endParaRPr>
        </a:p>
      </dsp:txBody>
      <dsp:txXfrm>
        <a:off x="80702" y="1531347"/>
        <a:ext cx="1472969" cy="1776182"/>
      </dsp:txXfrm>
    </dsp:sp>
    <dsp:sp modelId="{6F4C3F0C-8026-40F3-A144-6901C6BCAAF1}">
      <dsp:nvSpPr>
        <dsp:cNvPr id="0" name=""/>
        <dsp:cNvSpPr/>
      </dsp:nvSpPr>
      <dsp:spPr>
        <a:xfrm>
          <a:off x="1714972" y="1451663"/>
          <a:ext cx="1632337" cy="1935550"/>
        </a:xfrm>
        <a:prstGeom prst="roundRect">
          <a:avLst/>
        </a:prstGeom>
        <a:gradFill rotWithShape="0">
          <a:gsLst>
            <a:gs pos="0">
              <a:schemeClr val="accent4">
                <a:hueOff val="301080"/>
                <a:satOff val="-1968"/>
                <a:lumOff val="1176"/>
                <a:alphaOff val="0"/>
                <a:satMod val="103000"/>
                <a:lumMod val="102000"/>
                <a:tint val="94000"/>
              </a:schemeClr>
            </a:gs>
            <a:gs pos="50000">
              <a:schemeClr val="accent4">
                <a:hueOff val="301080"/>
                <a:satOff val="-1968"/>
                <a:lumOff val="1176"/>
                <a:alphaOff val="0"/>
                <a:satMod val="110000"/>
                <a:lumMod val="100000"/>
                <a:shade val="100000"/>
              </a:schemeClr>
            </a:gs>
            <a:gs pos="100000">
              <a:schemeClr val="accent4">
                <a:hueOff val="301080"/>
                <a:satOff val="-1968"/>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يتم دعوة الأطراف المتعاقدة والمنظمات الإقليمية لوقاية النباتات لتقديم المقترحات للأمانة</a:t>
          </a:r>
        </a:p>
      </dsp:txBody>
      <dsp:txXfrm>
        <a:off x="1794656" y="1531347"/>
        <a:ext cx="1472969" cy="1776182"/>
      </dsp:txXfrm>
    </dsp:sp>
    <dsp:sp modelId="{C3F5F6AF-CFD3-4925-BE8D-96B78101CE50}">
      <dsp:nvSpPr>
        <dsp:cNvPr id="0" name=""/>
        <dsp:cNvSpPr/>
      </dsp:nvSpPr>
      <dsp:spPr>
        <a:xfrm>
          <a:off x="3428927" y="1451663"/>
          <a:ext cx="1632337" cy="1935550"/>
        </a:xfrm>
        <a:prstGeom prst="roundRect">
          <a:avLst/>
        </a:prstGeom>
        <a:gradFill rotWithShape="0">
          <a:gsLst>
            <a:gs pos="0">
              <a:schemeClr val="accent4">
                <a:hueOff val="602159"/>
                <a:satOff val="-3936"/>
                <a:lumOff val="2353"/>
                <a:alphaOff val="0"/>
                <a:satMod val="103000"/>
                <a:lumMod val="102000"/>
                <a:tint val="94000"/>
              </a:schemeClr>
            </a:gs>
            <a:gs pos="50000">
              <a:schemeClr val="accent4">
                <a:hueOff val="602159"/>
                <a:satOff val="-3936"/>
                <a:lumOff val="2353"/>
                <a:alphaOff val="0"/>
                <a:satMod val="110000"/>
                <a:lumMod val="100000"/>
                <a:shade val="100000"/>
              </a:schemeClr>
            </a:gs>
            <a:gs pos="100000">
              <a:schemeClr val="accent4">
                <a:hueOff val="602159"/>
                <a:satOff val="-3936"/>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يتم مراجعة المقترحات من قبل مجموعة الموضوعات بالمشاركة من لجنة وضع المعايير ولجنة التنفيذ وتطوير القدرات</a:t>
          </a:r>
        </a:p>
      </dsp:txBody>
      <dsp:txXfrm>
        <a:off x="3508611" y="1531347"/>
        <a:ext cx="1472969" cy="1776182"/>
      </dsp:txXfrm>
    </dsp:sp>
    <dsp:sp modelId="{09C635A8-589B-4E46-A3F2-A770BAA2D74A}">
      <dsp:nvSpPr>
        <dsp:cNvPr id="0" name=""/>
        <dsp:cNvSpPr/>
      </dsp:nvSpPr>
      <dsp:spPr>
        <a:xfrm>
          <a:off x="5142882" y="1451663"/>
          <a:ext cx="1632337" cy="1935550"/>
        </a:xfrm>
        <a:prstGeom prst="roundRect">
          <a:avLst/>
        </a:prstGeom>
        <a:gradFill rotWithShape="0">
          <a:gsLst>
            <a:gs pos="0">
              <a:schemeClr val="accent4">
                <a:hueOff val="903239"/>
                <a:satOff val="-5904"/>
                <a:lumOff val="3529"/>
                <a:alphaOff val="0"/>
                <a:satMod val="103000"/>
                <a:lumMod val="102000"/>
                <a:tint val="94000"/>
              </a:schemeClr>
            </a:gs>
            <a:gs pos="50000">
              <a:schemeClr val="accent4">
                <a:hueOff val="903239"/>
                <a:satOff val="-5904"/>
                <a:lumOff val="3529"/>
                <a:alphaOff val="0"/>
                <a:satMod val="110000"/>
                <a:lumMod val="100000"/>
                <a:shade val="100000"/>
              </a:schemeClr>
            </a:gs>
            <a:gs pos="100000">
              <a:schemeClr val="accent4">
                <a:hueOff val="903239"/>
                <a:satOff val="-5904"/>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ar-EG" sz="800" kern="1200" dirty="0">
              <a:effectLst>
                <a:outerShdw blurRad="38100" dist="38100" dir="2700000" algn="tl">
                  <a:srgbClr val="000000">
                    <a:alpha val="43137"/>
                  </a:srgbClr>
                </a:outerShdw>
              </a:effectLst>
              <a:latin typeface="Gill Sans Nova" panose="020B0602020104020203" pitchFamily="34" charset="0"/>
            </a:rPr>
            <a:t>تقوم مجموعة الموضوعات بتحضير التوصيات النهائية لهيئة تدابير الصحة النباتية من اجل تبنيها</a:t>
          </a:r>
          <a:endParaRPr lang="en-GB" sz="800" kern="1200" dirty="0">
            <a:effectLst>
              <a:outerShdw blurRad="38100" dist="38100" dir="2700000" algn="tl">
                <a:srgbClr val="000000">
                  <a:alpha val="43137"/>
                </a:srgbClr>
              </a:outerShdw>
            </a:effectLst>
            <a:latin typeface="Gill Sans Nova" panose="020B0602020104020203" pitchFamily="34" charset="0"/>
          </a:endParaRPr>
        </a:p>
      </dsp:txBody>
      <dsp:txXfrm>
        <a:off x="5222566" y="1531347"/>
        <a:ext cx="1472969" cy="1776182"/>
      </dsp:txXfrm>
    </dsp:sp>
    <dsp:sp modelId="{409BA7E6-2EE4-4434-B44D-73C4C0DB60A8}">
      <dsp:nvSpPr>
        <dsp:cNvPr id="0" name=""/>
        <dsp:cNvSpPr/>
      </dsp:nvSpPr>
      <dsp:spPr>
        <a:xfrm>
          <a:off x="6856836" y="1451663"/>
          <a:ext cx="1632337" cy="1935550"/>
        </a:xfrm>
        <a:prstGeom prst="roundRect">
          <a:avLst/>
        </a:prstGeom>
        <a:gradFill rotWithShape="0">
          <a:gsLst>
            <a:gs pos="0">
              <a:schemeClr val="accent4">
                <a:hueOff val="1204318"/>
                <a:satOff val="-7871"/>
                <a:lumOff val="4705"/>
                <a:alphaOff val="0"/>
                <a:satMod val="103000"/>
                <a:lumMod val="102000"/>
                <a:tint val="94000"/>
              </a:schemeClr>
            </a:gs>
            <a:gs pos="50000">
              <a:schemeClr val="accent4">
                <a:hueOff val="1204318"/>
                <a:satOff val="-7871"/>
                <a:lumOff val="4705"/>
                <a:alphaOff val="0"/>
                <a:satMod val="110000"/>
                <a:lumMod val="100000"/>
                <a:shade val="100000"/>
              </a:schemeClr>
            </a:gs>
            <a:gs pos="100000">
              <a:schemeClr val="accent4">
                <a:hueOff val="1204318"/>
                <a:satOff val="-7871"/>
                <a:lumOff val="47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تتبنى هيئة تدابير الصحة النباتية الموضوعات وتضيفها الى "قائمة الموضوعات"</a:t>
          </a:r>
        </a:p>
      </dsp:txBody>
      <dsp:txXfrm>
        <a:off x="6936520" y="1531347"/>
        <a:ext cx="1472969" cy="1776182"/>
      </dsp:txXfrm>
    </dsp:sp>
    <dsp:sp modelId="{9A9862C0-1805-48A1-93A8-76C4A7F70B13}">
      <dsp:nvSpPr>
        <dsp:cNvPr id="0" name=""/>
        <dsp:cNvSpPr/>
      </dsp:nvSpPr>
      <dsp:spPr>
        <a:xfrm>
          <a:off x="8570791" y="1451663"/>
          <a:ext cx="1632337" cy="1935550"/>
        </a:xfrm>
        <a:prstGeom prst="roundRect">
          <a:avLst/>
        </a:prstGeom>
        <a:gradFill rotWithShape="0">
          <a:gsLst>
            <a:gs pos="0">
              <a:schemeClr val="accent4">
                <a:hueOff val="1505398"/>
                <a:satOff val="-9839"/>
                <a:lumOff val="5882"/>
                <a:alphaOff val="0"/>
                <a:satMod val="103000"/>
                <a:lumMod val="102000"/>
                <a:tint val="94000"/>
              </a:schemeClr>
            </a:gs>
            <a:gs pos="50000">
              <a:schemeClr val="accent4">
                <a:hueOff val="1505398"/>
                <a:satOff val="-9839"/>
                <a:lumOff val="5882"/>
                <a:alphaOff val="0"/>
                <a:satMod val="110000"/>
                <a:lumMod val="100000"/>
                <a:shade val="100000"/>
              </a:schemeClr>
            </a:gs>
            <a:gs pos="100000">
              <a:schemeClr val="accent4">
                <a:hueOff val="1505398"/>
                <a:satOff val="-9839"/>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EG" sz="1400" kern="1200" dirty="0">
              <a:effectLst>
                <a:outerShdw blurRad="38100" dist="38100" dir="2700000" algn="tl">
                  <a:srgbClr val="000000">
                    <a:alpha val="43137"/>
                  </a:srgbClr>
                </a:outerShdw>
              </a:effectLst>
              <a:latin typeface="Gill Sans Nova" panose="020B0602020104020203" pitchFamily="34" charset="0"/>
            </a:rPr>
            <a:t>الموضوعات التي يتم تمريرها:</a:t>
          </a:r>
          <a:endParaRPr lang="en-US" sz="1400" kern="1200" dirty="0">
            <a:effectLst>
              <a:outerShdw blurRad="38100" dist="38100" dir="2700000" algn="tl">
                <a:srgbClr val="000000">
                  <a:alpha val="43137"/>
                </a:srgbClr>
              </a:outerShdw>
            </a:effectLst>
            <a:latin typeface="Gill Sans Nova" panose="020B0602020104020203" pitchFamily="34" charset="0"/>
          </a:endParaRPr>
        </a:p>
        <a:p>
          <a:pPr lvl="0" algn="ctr" defTabSz="622300" rtl="1">
            <a:lnSpc>
              <a:spcPct val="90000"/>
            </a:lnSpc>
            <a:spcBef>
              <a:spcPct val="0"/>
            </a:spcBef>
            <a:spcAft>
              <a:spcPct val="35000"/>
            </a:spcAft>
          </a:pPr>
          <a:r>
            <a:rPr lang="ar-EG" sz="1400" kern="1200" dirty="0">
              <a:effectLst>
                <a:outerShdw blurRad="38100" dist="38100" dir="2700000" algn="tl">
                  <a:srgbClr val="000000">
                    <a:alpha val="43137"/>
                  </a:srgbClr>
                </a:outerShdw>
              </a:effectLst>
              <a:latin typeface="Gill Sans Nova" panose="020B0602020104020203" pitchFamily="34" charset="0"/>
            </a:rPr>
            <a:t>المعايير – إجراءات وضع المعايير – مواد التطبيق – الأدلة الارادية ومواد التدريب – عمليات الاعداد</a:t>
          </a:r>
          <a:endParaRPr lang="en-US" sz="1400" kern="1200" dirty="0">
            <a:effectLst>
              <a:outerShdw blurRad="38100" dist="38100" dir="2700000" algn="tl">
                <a:srgbClr val="000000">
                  <a:alpha val="43137"/>
                </a:srgbClr>
              </a:outerShdw>
            </a:effectLst>
            <a:latin typeface="Gill Sans Nova" panose="020B0602020104020203" pitchFamily="34" charset="0"/>
          </a:endParaRPr>
        </a:p>
      </dsp:txBody>
      <dsp:txXfrm>
        <a:off x="8650475" y="1531347"/>
        <a:ext cx="1472969" cy="1776182"/>
      </dsp:txXfrm>
    </dsp:sp>
    <dsp:sp modelId="{21B8108F-7DD8-4DDB-A7FA-A4BC61EC7DFD}">
      <dsp:nvSpPr>
        <dsp:cNvPr id="0" name=""/>
        <dsp:cNvSpPr/>
      </dsp:nvSpPr>
      <dsp:spPr>
        <a:xfrm>
          <a:off x="10284745" y="1451663"/>
          <a:ext cx="1632337" cy="1935550"/>
        </a:xfrm>
        <a:prstGeom prst="roundRect">
          <a:avLst/>
        </a:prstGeom>
        <a:gradFill rotWithShape="0">
          <a:gsLst>
            <a:gs pos="0">
              <a:schemeClr val="accent4">
                <a:hueOff val="1806477"/>
                <a:satOff val="-11807"/>
                <a:lumOff val="7058"/>
                <a:alphaOff val="0"/>
                <a:satMod val="103000"/>
                <a:lumMod val="102000"/>
                <a:tint val="94000"/>
              </a:schemeClr>
            </a:gs>
            <a:gs pos="50000">
              <a:schemeClr val="accent4">
                <a:hueOff val="1806477"/>
                <a:satOff val="-11807"/>
                <a:lumOff val="7058"/>
                <a:alphaOff val="0"/>
                <a:satMod val="110000"/>
                <a:lumMod val="100000"/>
                <a:shade val="100000"/>
              </a:schemeClr>
            </a:gs>
            <a:gs pos="100000">
              <a:schemeClr val="accent4">
                <a:hueOff val="1806477"/>
                <a:satOff val="-11807"/>
                <a:lumOff val="70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تبنى المعايير من قبل هيئة تدابير الصحة النباتية (بروتوكولات التشخيص من خلال لجنة المعايير)</a:t>
          </a:r>
        </a:p>
        <a:p>
          <a:pPr lvl="0" algn="ctr" defTabSz="400050">
            <a:lnSpc>
              <a:spcPct val="90000"/>
            </a:lnSpc>
            <a:spcBef>
              <a:spcPct val="0"/>
            </a:spcBef>
            <a:spcAft>
              <a:spcPct val="35000"/>
            </a:spcAft>
          </a:pPr>
          <a:r>
            <a:rPr lang="ar-EG" sz="900" kern="1200" dirty="0">
              <a:effectLst>
                <a:outerShdw blurRad="38100" dist="38100" dir="2700000" algn="tl">
                  <a:srgbClr val="000000">
                    <a:alpha val="43137"/>
                  </a:srgbClr>
                </a:outerShdw>
              </a:effectLst>
              <a:latin typeface="Gill Sans Nova" panose="020B0602020104020203" pitchFamily="34" charset="0"/>
            </a:rPr>
            <a:t>نشر مواد التنفيذ</a:t>
          </a:r>
          <a:endParaRPr lang="en-US" sz="900" kern="1200" dirty="0">
            <a:effectLst>
              <a:outerShdw blurRad="38100" dist="38100" dir="2700000" algn="tl">
                <a:srgbClr val="000000">
                  <a:alpha val="43137"/>
                </a:srgbClr>
              </a:outerShdw>
            </a:effectLst>
            <a:latin typeface="Gill Sans Nova" panose="020B0602020104020203" pitchFamily="34" charset="0"/>
          </a:endParaRPr>
        </a:p>
        <a:p>
          <a:pPr lvl="0" algn="ctr" defTabSz="400050">
            <a:lnSpc>
              <a:spcPct val="90000"/>
            </a:lnSpc>
            <a:spcBef>
              <a:spcPct val="0"/>
            </a:spcBef>
            <a:spcAft>
              <a:spcPct val="35000"/>
            </a:spcAft>
          </a:pPr>
          <a:endParaRPr lang="ru-RU" sz="900" kern="1200" dirty="0">
            <a:effectLst>
              <a:outerShdw blurRad="38100" dist="38100" dir="2700000" algn="tl">
                <a:srgbClr val="000000">
                  <a:alpha val="43137"/>
                </a:srgbClr>
              </a:outerShdw>
            </a:effectLst>
            <a:latin typeface="Gill Sans Nova" panose="020B0602020104020203" pitchFamily="34" charset="0"/>
          </a:endParaRPr>
        </a:p>
      </dsp:txBody>
      <dsp:txXfrm>
        <a:off x="10364429" y="1531347"/>
        <a:ext cx="1472969" cy="1776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56AFB-72BD-4828-B03A-AA14B356E903}">
      <dsp:nvSpPr>
        <dsp:cNvPr id="0" name=""/>
        <dsp:cNvSpPr/>
      </dsp:nvSpPr>
      <dsp:spPr>
        <a:xfrm>
          <a:off x="0" y="242002"/>
          <a:ext cx="6849303"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1582" tIns="333248" rIns="531582" bIns="113792" numCol="1" spcCol="1270" anchor="t" anchorCtr="0">
          <a:noAutofit/>
        </a:bodyPr>
        <a:lstStyle/>
        <a:p>
          <a:pPr marL="171450" lvl="1" indent="-171450" algn="r" defTabSz="711200" rtl="1">
            <a:lnSpc>
              <a:spcPct val="90000"/>
            </a:lnSpc>
            <a:spcBef>
              <a:spcPct val="0"/>
            </a:spcBef>
            <a:spcAft>
              <a:spcPct val="15000"/>
            </a:spcAft>
            <a:buChar char="••"/>
          </a:pPr>
          <a:r>
            <a:rPr lang="ar-EG" sz="1600" b="1" kern="1200" dirty="0">
              <a:solidFill>
                <a:srgbClr val="C00000"/>
              </a:solidFill>
              <a:latin typeface="Gill Sans Nova" panose="020B0602020104020203" pitchFamily="34" charset="0"/>
            </a:rPr>
            <a:t>تم فتح الدعوة لتقديم الموضوعات العام 2021 في 4 مايو – 15 سبتمبر 2021</a:t>
          </a:r>
          <a:endParaRPr lang="en-US" sz="1600" b="1" kern="1200" dirty="0">
            <a:solidFill>
              <a:srgbClr val="C00000"/>
            </a:solidFill>
            <a:latin typeface="Gill Sans Nova" panose="020B0602020104020203" pitchFamily="34" charset="0"/>
          </a:endParaRPr>
        </a:p>
        <a:p>
          <a:pPr marL="171450" lvl="1" indent="-171450" algn="r" defTabSz="711200" rtl="1">
            <a:lnSpc>
              <a:spcPct val="90000"/>
            </a:lnSpc>
            <a:spcBef>
              <a:spcPct val="0"/>
            </a:spcBef>
            <a:spcAft>
              <a:spcPct val="15000"/>
            </a:spcAft>
            <a:buChar char="••"/>
          </a:pPr>
          <a:r>
            <a:rPr lang="ar-EG" sz="1600" b="1" kern="1200" dirty="0">
              <a:solidFill>
                <a:schemeClr val="tx1"/>
              </a:solidFill>
              <a:latin typeface="Gill Sans Nova" panose="020B0602020104020203" pitchFamily="34" charset="0"/>
            </a:rPr>
            <a:t>الطلبات القادمة من الدعوات السابقة والتي لم يتم اضافتها الى برنامج العمل لن </a:t>
          </a:r>
          <a:r>
            <a:rPr lang="ar-EG" sz="1600" b="1" kern="1200" dirty="0">
              <a:solidFill>
                <a:srgbClr val="C00000"/>
              </a:solidFill>
              <a:latin typeface="Gill Sans Nova" panose="020B0602020104020203" pitchFamily="34" charset="0"/>
            </a:rPr>
            <a:t>يتم النظر فيها الا لو تم إعادة التقدم بها في العام 2021</a:t>
          </a:r>
          <a:endParaRPr lang="en-US" sz="1600" b="1" kern="1200" dirty="0">
            <a:solidFill>
              <a:srgbClr val="C00000"/>
            </a:solidFill>
            <a:latin typeface="Gill Sans Nova" panose="020B0602020104020203" pitchFamily="34" charset="0"/>
          </a:endParaRPr>
        </a:p>
      </dsp:txBody>
      <dsp:txXfrm>
        <a:off x="0" y="242002"/>
        <a:ext cx="6849303" cy="1134000"/>
      </dsp:txXfrm>
    </dsp:sp>
    <dsp:sp modelId="{265A7A84-C99C-4869-8C8D-8CAA71EE93D5}">
      <dsp:nvSpPr>
        <dsp:cNvPr id="0" name=""/>
        <dsp:cNvSpPr/>
      </dsp:nvSpPr>
      <dsp:spPr>
        <a:xfrm>
          <a:off x="1712325" y="5842"/>
          <a:ext cx="4794512"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21" tIns="0" rIns="181221" bIns="0" numCol="1" spcCol="1270" anchor="ctr" anchorCtr="0">
          <a:noAutofit/>
        </a:bodyPr>
        <a:lstStyle/>
        <a:p>
          <a:pPr lvl="0" algn="r" defTabSz="711200">
            <a:lnSpc>
              <a:spcPct val="90000"/>
            </a:lnSpc>
            <a:spcBef>
              <a:spcPct val="0"/>
            </a:spcBef>
            <a:spcAft>
              <a:spcPct val="35000"/>
            </a:spcAft>
          </a:pPr>
          <a:r>
            <a:rPr lang="ar-EG" sz="1600" b="1" kern="1200" dirty="0">
              <a:effectLst>
                <a:outerShdw blurRad="38100" dist="38100" dir="2700000" algn="tl">
                  <a:srgbClr val="000000">
                    <a:alpha val="43137"/>
                  </a:srgbClr>
                </a:outerShdw>
              </a:effectLst>
              <a:latin typeface="Gill Sans Nova" panose="020B0602020104020203" pitchFamily="34" charset="0"/>
            </a:rPr>
            <a:t>ملاحظة 1</a:t>
          </a:r>
          <a:endParaRPr lang="en-US" sz="1600" b="1" kern="1200" dirty="0">
            <a:effectLst>
              <a:outerShdw blurRad="38100" dist="38100" dir="2700000" algn="tl">
                <a:srgbClr val="000000">
                  <a:alpha val="43137"/>
                </a:srgbClr>
              </a:outerShdw>
            </a:effectLst>
            <a:latin typeface="Gill Sans Nova" panose="020B0602020104020203" pitchFamily="34" charset="0"/>
          </a:endParaRPr>
        </a:p>
      </dsp:txBody>
      <dsp:txXfrm>
        <a:off x="1735382" y="28899"/>
        <a:ext cx="4748398" cy="426206"/>
      </dsp:txXfrm>
    </dsp:sp>
    <dsp:sp modelId="{ED1313A4-6B67-4199-962C-8027E517CC6D}">
      <dsp:nvSpPr>
        <dsp:cNvPr id="0" name=""/>
        <dsp:cNvSpPr/>
      </dsp:nvSpPr>
      <dsp:spPr>
        <a:xfrm>
          <a:off x="0" y="1698562"/>
          <a:ext cx="6849303" cy="882000"/>
        </a:xfrm>
        <a:prstGeom prst="rect">
          <a:avLst/>
        </a:prstGeom>
        <a:solidFill>
          <a:schemeClr val="lt1">
            <a:alpha val="90000"/>
            <a:hueOff val="0"/>
            <a:satOff val="0"/>
            <a:lumOff val="0"/>
            <a:alphaOff val="0"/>
          </a:schemeClr>
        </a:solidFill>
        <a:ln w="12700" cap="flat" cmpd="sng" algn="ctr">
          <a:solidFill>
            <a:schemeClr val="accent5">
              <a:hueOff val="5313054"/>
              <a:satOff val="-2284"/>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1582" tIns="333248" rIns="531582" bIns="113792" numCol="1" spcCol="1270" anchor="t" anchorCtr="0">
          <a:noAutofit/>
        </a:bodyPr>
        <a:lstStyle/>
        <a:p>
          <a:pPr marL="171450" lvl="1" indent="-171450" algn="r" defTabSz="711200" rtl="1">
            <a:lnSpc>
              <a:spcPct val="90000"/>
            </a:lnSpc>
            <a:spcBef>
              <a:spcPct val="0"/>
            </a:spcBef>
            <a:spcAft>
              <a:spcPct val="15000"/>
            </a:spcAft>
            <a:buChar char="••"/>
          </a:pPr>
          <a:r>
            <a:rPr lang="ar-EG" sz="1600" kern="1200" dirty="0">
              <a:latin typeface="Gill Sans Nova" panose="020B0602020104020203" pitchFamily="34" charset="0"/>
            </a:rPr>
            <a:t>مقترحات معاملات الصحة النباتية ( ملحقات المعاير 28: معاملات الصحة النباتية للآفات الخاضعة للوائح) سيتم وضعها من خلال دعوة منفصلة يتم التحضير لها حاليا</a:t>
          </a:r>
          <a:endParaRPr lang="en-US" sz="1600" kern="1200" dirty="0">
            <a:latin typeface="Gill Sans Nova" panose="020B0602020104020203" pitchFamily="34" charset="0"/>
          </a:endParaRPr>
        </a:p>
      </dsp:txBody>
      <dsp:txXfrm>
        <a:off x="0" y="1698562"/>
        <a:ext cx="6849303" cy="882000"/>
      </dsp:txXfrm>
    </dsp:sp>
    <dsp:sp modelId="{474C7CDF-EC3F-47FA-8144-D0206A2EBCBB}">
      <dsp:nvSpPr>
        <dsp:cNvPr id="0" name=""/>
        <dsp:cNvSpPr/>
      </dsp:nvSpPr>
      <dsp:spPr>
        <a:xfrm>
          <a:off x="1712325" y="1462402"/>
          <a:ext cx="4794512" cy="472320"/>
        </a:xfrm>
        <a:prstGeom prst="roundRect">
          <a:avLst/>
        </a:prstGeom>
        <a:solidFill>
          <a:schemeClr val="accent5">
            <a:hueOff val="5313054"/>
            <a:satOff val="-228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21" tIns="0" rIns="181221" bIns="0" numCol="1" spcCol="1270" anchor="ctr" anchorCtr="0">
          <a:noAutofit/>
        </a:bodyPr>
        <a:lstStyle/>
        <a:p>
          <a:pPr lvl="0" algn="r" defTabSz="711200">
            <a:lnSpc>
              <a:spcPct val="90000"/>
            </a:lnSpc>
            <a:spcBef>
              <a:spcPct val="0"/>
            </a:spcBef>
            <a:spcAft>
              <a:spcPct val="35000"/>
            </a:spcAft>
          </a:pPr>
          <a:r>
            <a:rPr lang="ar-EG" sz="1600" b="1" kern="1200" dirty="0">
              <a:effectLst>
                <a:outerShdw blurRad="38100" dist="38100" dir="2700000" algn="tl">
                  <a:srgbClr val="000000">
                    <a:alpha val="43137"/>
                  </a:srgbClr>
                </a:outerShdw>
              </a:effectLst>
              <a:latin typeface="Gill Sans Nova" panose="020B0602020104020203" pitchFamily="34" charset="0"/>
            </a:rPr>
            <a:t>ملاحظة 2</a:t>
          </a:r>
          <a:endParaRPr lang="en-US" sz="1600" b="1" kern="1200" dirty="0">
            <a:effectLst>
              <a:outerShdw blurRad="38100" dist="38100" dir="2700000" algn="tl">
                <a:srgbClr val="000000">
                  <a:alpha val="43137"/>
                </a:srgbClr>
              </a:outerShdw>
            </a:effectLst>
            <a:latin typeface="Gill Sans Nova" panose="020B0602020104020203" pitchFamily="34" charset="0"/>
          </a:endParaRPr>
        </a:p>
      </dsp:txBody>
      <dsp:txXfrm>
        <a:off x="1735382" y="1485459"/>
        <a:ext cx="4748398"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C2AD-C812-40F8-9C2E-5271721ED9B9}">
      <dsp:nvSpPr>
        <dsp:cNvPr id="0" name=""/>
        <dsp:cNvSpPr/>
      </dsp:nvSpPr>
      <dsp:spPr>
        <a:xfrm>
          <a:off x="0" y="280891"/>
          <a:ext cx="6849303" cy="70953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1582" tIns="354076" rIns="531582" bIns="120904" numCol="1" spcCol="1270" anchor="t" anchorCtr="0">
          <a:noAutofit/>
        </a:bodyPr>
        <a:lstStyle/>
        <a:p>
          <a:pPr marL="171450" lvl="1" indent="-171450" algn="r" defTabSz="755650" rtl="1">
            <a:lnSpc>
              <a:spcPct val="90000"/>
            </a:lnSpc>
            <a:spcBef>
              <a:spcPct val="0"/>
            </a:spcBef>
            <a:spcAft>
              <a:spcPct val="15000"/>
            </a:spcAft>
            <a:buChar char="••"/>
          </a:pPr>
          <a:r>
            <a:rPr lang="ar-EG" sz="1700" kern="1200" dirty="0">
              <a:latin typeface="Gill Sans Nova" panose="020B0602020104020203" pitchFamily="34" charset="0"/>
            </a:rPr>
            <a:t>دعوة مشتركة العام 2018 لتقديم موضوعات للمعايير ومواد التنفيذ</a:t>
          </a:r>
          <a:endParaRPr lang="en-US" sz="1700" kern="1200" dirty="0">
            <a:latin typeface="Gill Sans Nova" panose="020B0602020104020203" pitchFamily="34" charset="0"/>
          </a:endParaRPr>
        </a:p>
      </dsp:txBody>
      <dsp:txXfrm>
        <a:off x="0" y="280891"/>
        <a:ext cx="6849303" cy="709537"/>
      </dsp:txXfrm>
    </dsp:sp>
    <dsp:sp modelId="{9080674C-BB5B-4DFD-9C31-017173DE039D}">
      <dsp:nvSpPr>
        <dsp:cNvPr id="0" name=""/>
        <dsp:cNvSpPr/>
      </dsp:nvSpPr>
      <dsp:spPr>
        <a:xfrm>
          <a:off x="342465" y="29971"/>
          <a:ext cx="4794512"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21" tIns="0" rIns="181221" bIns="0" numCol="1" spcCol="1270" anchor="ctr" anchorCtr="0">
          <a:noAutofit/>
        </a:bodyPr>
        <a:lstStyle/>
        <a:p>
          <a:pPr lvl="0" algn="r" defTabSz="755650" rtl="1">
            <a:lnSpc>
              <a:spcPct val="90000"/>
            </a:lnSpc>
            <a:spcBef>
              <a:spcPct val="0"/>
            </a:spcBef>
            <a:spcAft>
              <a:spcPct val="35000"/>
            </a:spcAft>
          </a:pPr>
          <a:r>
            <a:rPr lang="ar-EG" sz="1700" b="1" kern="1200" dirty="0">
              <a:effectLst>
                <a:outerShdw blurRad="38100" dist="38100" dir="2700000" algn="tl">
                  <a:srgbClr val="000000">
                    <a:alpha val="43137"/>
                  </a:srgbClr>
                </a:outerShdw>
              </a:effectLst>
              <a:latin typeface="Gill Sans Nova" panose="020B0602020104020203" pitchFamily="34" charset="0"/>
            </a:rPr>
            <a:t>اجتماع هيئة تدابير الصحة النباتية - 13</a:t>
          </a:r>
          <a:endParaRPr lang="en-US" sz="1700" b="1" kern="1200" dirty="0">
            <a:effectLst>
              <a:outerShdw blurRad="38100" dist="38100" dir="2700000" algn="tl">
                <a:srgbClr val="000000">
                  <a:alpha val="43137"/>
                </a:srgbClr>
              </a:outerShdw>
            </a:effectLst>
            <a:latin typeface="Gill Sans Nova" panose="020B0602020104020203" pitchFamily="34" charset="0"/>
          </a:endParaRPr>
        </a:p>
      </dsp:txBody>
      <dsp:txXfrm>
        <a:off x="366963" y="54469"/>
        <a:ext cx="4745516" cy="452844"/>
      </dsp:txXfrm>
    </dsp:sp>
    <dsp:sp modelId="{E6BEC1E4-08D3-402E-9644-2E22D2C9E5CB}">
      <dsp:nvSpPr>
        <dsp:cNvPr id="0" name=""/>
        <dsp:cNvSpPr/>
      </dsp:nvSpPr>
      <dsp:spPr>
        <a:xfrm>
          <a:off x="0" y="1333148"/>
          <a:ext cx="6849303" cy="9371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1582" tIns="354076" rIns="531582" bIns="120904" numCol="1" spcCol="1270" anchor="t" anchorCtr="0">
          <a:noAutofit/>
        </a:bodyPr>
        <a:lstStyle/>
        <a:p>
          <a:pPr marL="171450" lvl="1" indent="-171450" algn="r" defTabSz="755650" rtl="1">
            <a:lnSpc>
              <a:spcPct val="90000"/>
            </a:lnSpc>
            <a:spcBef>
              <a:spcPct val="0"/>
            </a:spcBef>
            <a:spcAft>
              <a:spcPct val="15000"/>
            </a:spcAft>
            <a:buChar char="••"/>
          </a:pPr>
          <a:r>
            <a:rPr lang="ar-EG" sz="1700" kern="1200" dirty="0">
              <a:latin typeface="Gill Sans Nova" panose="020B0602020104020203" pitchFamily="34" charset="0"/>
            </a:rPr>
            <a:t>مراجعة وتنقيح دعوة تقديم الموضوعات العام 2021 وتبسيطها لإيضاح الأفكار الجديدة التي ظهرت خلال أنشطة السنة الدولية للصحة النباتية 2020</a:t>
          </a:r>
          <a:endParaRPr lang="en-US" sz="1700" kern="1200" dirty="0">
            <a:latin typeface="Gill Sans Nova" panose="020B0602020104020203" pitchFamily="34" charset="0"/>
          </a:endParaRPr>
        </a:p>
      </dsp:txBody>
      <dsp:txXfrm>
        <a:off x="0" y="1333148"/>
        <a:ext cx="6849303" cy="937125"/>
      </dsp:txXfrm>
    </dsp:sp>
    <dsp:sp modelId="{5BB0F52E-5D09-48BA-B975-59A9F320473E}">
      <dsp:nvSpPr>
        <dsp:cNvPr id="0" name=""/>
        <dsp:cNvSpPr/>
      </dsp:nvSpPr>
      <dsp:spPr>
        <a:xfrm>
          <a:off x="342465" y="1082228"/>
          <a:ext cx="4794512"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21" tIns="0" rIns="181221" bIns="0" numCol="1" spcCol="1270" anchor="ctr" anchorCtr="0">
          <a:noAutofit/>
        </a:bodyPr>
        <a:lstStyle/>
        <a:p>
          <a:pPr lvl="0" algn="r" defTabSz="755650" rtl="1">
            <a:lnSpc>
              <a:spcPct val="90000"/>
            </a:lnSpc>
            <a:spcBef>
              <a:spcPct val="0"/>
            </a:spcBef>
            <a:spcAft>
              <a:spcPct val="35000"/>
            </a:spcAft>
          </a:pPr>
          <a:r>
            <a:rPr lang="ar-EG" sz="1700" b="1" kern="1200" dirty="0">
              <a:effectLst>
                <a:outerShdw blurRad="38100" dist="38100" dir="2700000" algn="tl">
                  <a:srgbClr val="000000">
                    <a:alpha val="43137"/>
                  </a:srgbClr>
                </a:outerShdw>
              </a:effectLst>
              <a:latin typeface="Gill Sans Nova" panose="020B0602020104020203" pitchFamily="34" charset="0"/>
            </a:rPr>
            <a:t>اجتماع هيئة تدابير الصحة النباتية - 14</a:t>
          </a:r>
          <a:endParaRPr lang="en-US" sz="1700" b="1" kern="1200" dirty="0">
            <a:effectLst>
              <a:outerShdw blurRad="38100" dist="38100" dir="2700000" algn="tl">
                <a:srgbClr val="000000">
                  <a:alpha val="43137"/>
                </a:srgbClr>
              </a:outerShdw>
            </a:effectLst>
            <a:latin typeface="Gill Sans Nova" panose="020B0602020104020203" pitchFamily="34" charset="0"/>
          </a:endParaRPr>
        </a:p>
      </dsp:txBody>
      <dsp:txXfrm>
        <a:off x="366963" y="1106726"/>
        <a:ext cx="4745516"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BB5D6-8178-48DF-8815-0814D59E7F57}">
      <dsp:nvSpPr>
        <dsp:cNvPr id="0" name=""/>
        <dsp:cNvSpPr/>
      </dsp:nvSpPr>
      <dsp:spPr>
        <a:xfrm>
          <a:off x="0" y="0"/>
          <a:ext cx="436017" cy="43601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0FC40-CCE4-4D41-B392-4DE92831C62A}">
      <dsp:nvSpPr>
        <dsp:cNvPr id="0" name=""/>
        <dsp:cNvSpPr/>
      </dsp:nvSpPr>
      <dsp:spPr>
        <a:xfrm>
          <a:off x="218008" y="0"/>
          <a:ext cx="10980478" cy="4360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EG" sz="1800" b="0" i="0" kern="1200" baseline="0" dirty="0">
              <a:latin typeface="Gill Sans Nova" panose="020B0602020104020203" pitchFamily="34" charset="0"/>
            </a:rPr>
            <a:t>تم التقدم ب 36 مقترح من 10 اطراف متعاقدة و 4 منظمات إقليمية لوقاية النباتات: تم تبنى 26 موضوع خلال اجتماع الهيئة الرابع عشر (2019) </a:t>
          </a:r>
        </a:p>
      </dsp:txBody>
      <dsp:txXfrm>
        <a:off x="218008" y="0"/>
        <a:ext cx="10980478" cy="436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D290C-6E93-4B7E-A4C9-E4E6E82E988A}">
      <dsp:nvSpPr>
        <dsp:cNvPr id="0" name=""/>
        <dsp:cNvSpPr/>
      </dsp:nvSpPr>
      <dsp:spPr>
        <a:xfrm>
          <a:off x="3499" y="5055"/>
          <a:ext cx="3412038" cy="691200"/>
        </a:xfrm>
        <a:prstGeom prst="rect">
          <a:avLst/>
        </a:prstGeom>
        <a:solidFill>
          <a:srgbClr val="1C804B"/>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EG" sz="2400" kern="1200" noProof="0" dirty="0">
              <a:effectLst>
                <a:outerShdw blurRad="38100" dist="38100" dir="2700000" algn="tl">
                  <a:srgbClr val="000000">
                    <a:alpha val="43137"/>
                  </a:srgbClr>
                </a:outerShdw>
              </a:effectLst>
              <a:latin typeface="Gill Sans Nova" panose="020B0602020104020203" pitchFamily="34" charset="0"/>
            </a:rPr>
            <a:t>ملئ النموذج بشكل خاطئ</a:t>
          </a:r>
          <a:endParaRPr lang="en-US" sz="2400" kern="1200" noProof="0" dirty="0">
            <a:effectLst>
              <a:outerShdw blurRad="38100" dist="38100" dir="2700000" algn="tl">
                <a:srgbClr val="000000">
                  <a:alpha val="43137"/>
                </a:srgbClr>
              </a:outerShdw>
            </a:effectLst>
            <a:latin typeface="Gill Sans Nova" panose="020B0602020104020203" pitchFamily="34" charset="0"/>
          </a:endParaRPr>
        </a:p>
      </dsp:txBody>
      <dsp:txXfrm>
        <a:off x="3499" y="5055"/>
        <a:ext cx="3412038" cy="691200"/>
      </dsp:txXfrm>
    </dsp:sp>
    <dsp:sp modelId="{751974DF-AA8B-4ECD-B4E0-40570B1ADAF8}">
      <dsp:nvSpPr>
        <dsp:cNvPr id="0" name=""/>
        <dsp:cNvSpPr/>
      </dsp:nvSpPr>
      <dsp:spPr>
        <a:xfrm>
          <a:off x="3499" y="696256"/>
          <a:ext cx="3412038" cy="16799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عدم ملئ الخانات الأساسية</a:t>
          </a:r>
          <a:endParaRPr lang="en-US" sz="2400" kern="1200" noProof="0" dirty="0">
            <a:effectLst/>
            <a:latin typeface="Gill Sans Nova" panose="020B0602020104020203" pitchFamily="34" charset="0"/>
          </a:endParaRPr>
        </a:p>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تغير النص في النموذج نفسها</a:t>
          </a:r>
          <a:endParaRPr lang="en-US" sz="2400" kern="1200" noProof="0" dirty="0">
            <a:effectLst/>
            <a:latin typeface="Gill Sans Nova" panose="020B0602020104020203" pitchFamily="34" charset="0"/>
          </a:endParaRPr>
        </a:p>
      </dsp:txBody>
      <dsp:txXfrm>
        <a:off x="3499" y="696256"/>
        <a:ext cx="3412038" cy="1679940"/>
      </dsp:txXfrm>
    </dsp:sp>
    <dsp:sp modelId="{6C59397E-9366-4114-B548-0FE1C6F2DA36}">
      <dsp:nvSpPr>
        <dsp:cNvPr id="0" name=""/>
        <dsp:cNvSpPr/>
      </dsp:nvSpPr>
      <dsp:spPr>
        <a:xfrm>
          <a:off x="3893223" y="5055"/>
          <a:ext cx="3412038" cy="691200"/>
        </a:xfrm>
        <a:prstGeom prst="rect">
          <a:avLst/>
        </a:prstGeom>
        <a:solidFill>
          <a:srgbClr val="31ADA8"/>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EG" sz="2400" u="none" kern="1200" noProof="0" dirty="0">
              <a:effectLst>
                <a:outerShdw blurRad="38100" dist="38100" dir="2700000" algn="tl">
                  <a:srgbClr val="000000">
                    <a:alpha val="43137"/>
                  </a:srgbClr>
                </a:outerShdw>
              </a:effectLst>
              <a:latin typeface="Gill Sans Nova" panose="020B0602020104020203" pitchFamily="34" charset="0"/>
            </a:rPr>
            <a:t>العامل البشرى</a:t>
          </a:r>
          <a:endParaRPr lang="en-US" sz="2400" u="none" kern="1200" noProof="0" dirty="0">
            <a:effectLst>
              <a:outerShdw blurRad="38100" dist="38100" dir="2700000" algn="tl">
                <a:srgbClr val="000000">
                  <a:alpha val="43137"/>
                </a:srgbClr>
              </a:outerShdw>
            </a:effectLst>
            <a:latin typeface="Gill Sans Nova" panose="020B0602020104020203" pitchFamily="34" charset="0"/>
          </a:endParaRPr>
        </a:p>
      </dsp:txBody>
      <dsp:txXfrm>
        <a:off x="3893223" y="5055"/>
        <a:ext cx="3412038" cy="691200"/>
      </dsp:txXfrm>
    </dsp:sp>
    <dsp:sp modelId="{D82788DF-AA72-42AA-A676-BA64007F23C9}">
      <dsp:nvSpPr>
        <dsp:cNvPr id="0" name=""/>
        <dsp:cNvSpPr/>
      </dsp:nvSpPr>
      <dsp:spPr>
        <a:xfrm>
          <a:off x="3893223" y="696256"/>
          <a:ext cx="3412038" cy="1679940"/>
        </a:xfrm>
        <a:prstGeom prst="rect">
          <a:avLst/>
        </a:prstGeom>
        <a:solidFill>
          <a:schemeClr val="accent4">
            <a:tint val="40000"/>
            <a:alpha val="90000"/>
            <a:hueOff val="590647"/>
            <a:satOff val="-5229"/>
            <a:lumOff val="365"/>
            <a:alphaOff val="0"/>
          </a:schemeClr>
        </a:solidFill>
        <a:ln w="12700" cap="flat" cmpd="sng" algn="ctr">
          <a:solidFill>
            <a:schemeClr val="accent4">
              <a:tint val="40000"/>
              <a:alpha val="90000"/>
              <a:hueOff val="590647"/>
              <a:satOff val="-5229"/>
              <a:lumOff val="3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الإتلاف الغير مقصود للبيانات او التنسيق</a:t>
          </a:r>
          <a:endParaRPr lang="en-US" sz="2400" kern="1200" noProof="0" dirty="0">
            <a:effectLst/>
            <a:latin typeface="Gill Sans Nova" panose="020B0602020104020203" pitchFamily="34" charset="0"/>
          </a:endParaRPr>
        </a:p>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السهو عن الاطلاع على الرسالة الإلكترونية مع التقديم</a:t>
          </a:r>
          <a:endParaRPr lang="en-US" sz="2400" kern="1200" noProof="0" dirty="0">
            <a:effectLst/>
            <a:latin typeface="Gill Sans Nova" panose="020B0602020104020203" pitchFamily="34" charset="0"/>
          </a:endParaRPr>
        </a:p>
      </dsp:txBody>
      <dsp:txXfrm>
        <a:off x="3893223" y="696256"/>
        <a:ext cx="3412038" cy="1679940"/>
      </dsp:txXfrm>
    </dsp:sp>
    <dsp:sp modelId="{0CF27CBB-B2F9-44BF-9CFE-CD4C6E0B7E3F}">
      <dsp:nvSpPr>
        <dsp:cNvPr id="0" name=""/>
        <dsp:cNvSpPr/>
      </dsp:nvSpPr>
      <dsp:spPr>
        <a:xfrm>
          <a:off x="7782947" y="5055"/>
          <a:ext cx="3412038" cy="691200"/>
        </a:xfrm>
        <a:prstGeom prst="rect">
          <a:avLst/>
        </a:prstGeom>
        <a:solidFill>
          <a:schemeClr val="accent4">
            <a:hueOff val="1806477"/>
            <a:satOff val="-11807"/>
            <a:lumOff val="7058"/>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EG" sz="2400" kern="1200" noProof="0" dirty="0">
              <a:effectLst>
                <a:outerShdw blurRad="38100" dist="38100" dir="2700000" algn="tl">
                  <a:srgbClr val="000000">
                    <a:alpha val="43137"/>
                  </a:srgbClr>
                </a:outerShdw>
              </a:effectLst>
              <a:latin typeface="Gill Sans Nova" panose="020B0602020104020203" pitchFamily="34" charset="0"/>
            </a:rPr>
            <a:t>فقدان الوقت</a:t>
          </a:r>
          <a:endParaRPr lang="en-US" sz="2400" kern="1200" noProof="0" dirty="0">
            <a:effectLst>
              <a:outerShdw blurRad="38100" dist="38100" dir="2700000" algn="tl">
                <a:srgbClr val="000000">
                  <a:alpha val="43137"/>
                </a:srgbClr>
              </a:outerShdw>
            </a:effectLst>
            <a:latin typeface="Gill Sans Nova" panose="020B0602020104020203" pitchFamily="34" charset="0"/>
          </a:endParaRPr>
        </a:p>
      </dsp:txBody>
      <dsp:txXfrm>
        <a:off x="7782947" y="5055"/>
        <a:ext cx="3412038" cy="691200"/>
      </dsp:txXfrm>
    </dsp:sp>
    <dsp:sp modelId="{61C9B2C9-9833-4DA2-AA3B-9A907B3B8FBB}">
      <dsp:nvSpPr>
        <dsp:cNvPr id="0" name=""/>
        <dsp:cNvSpPr/>
      </dsp:nvSpPr>
      <dsp:spPr>
        <a:xfrm>
          <a:off x="7782947" y="696256"/>
          <a:ext cx="3412038" cy="1679940"/>
        </a:xfrm>
        <a:prstGeom prst="rect">
          <a:avLst/>
        </a:prstGeom>
        <a:solidFill>
          <a:schemeClr val="accent4">
            <a:tint val="40000"/>
            <a:alpha val="90000"/>
            <a:hueOff val="1181295"/>
            <a:satOff val="-10459"/>
            <a:lumOff val="730"/>
            <a:alphaOff val="0"/>
          </a:schemeClr>
        </a:solidFill>
        <a:ln w="12700" cap="flat" cmpd="sng" algn="ctr">
          <a:solidFill>
            <a:schemeClr val="accent4">
              <a:tint val="40000"/>
              <a:alpha val="90000"/>
              <a:hueOff val="1181295"/>
              <a:satOff val="-10459"/>
              <a:lumOff val="7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تبادل المعلومات المفقودة مع الأطراف المتعاقدة او المنظمات الإقليمية</a:t>
          </a:r>
          <a:endParaRPr lang="en-US" sz="2400" kern="1200" noProof="0" dirty="0">
            <a:effectLst/>
            <a:latin typeface="Gill Sans Nova" panose="020B0602020104020203" pitchFamily="34" charset="0"/>
          </a:endParaRPr>
        </a:p>
        <a:p>
          <a:pPr marL="228600" lvl="1" indent="-228600" algn="r" defTabSz="1066800" rtl="1">
            <a:lnSpc>
              <a:spcPct val="90000"/>
            </a:lnSpc>
            <a:spcBef>
              <a:spcPct val="0"/>
            </a:spcBef>
            <a:spcAft>
              <a:spcPct val="15000"/>
            </a:spcAft>
            <a:buChar char="••"/>
          </a:pPr>
          <a:r>
            <a:rPr lang="ar-EG" sz="2400" kern="1200" noProof="0" dirty="0">
              <a:effectLst/>
              <a:latin typeface="Gill Sans Nova" panose="020B0602020104020203" pitchFamily="34" charset="0"/>
            </a:rPr>
            <a:t>اصلاح النموذج وتنسيقه</a:t>
          </a:r>
          <a:endParaRPr lang="en-US" sz="2400" kern="1200" noProof="0" dirty="0">
            <a:effectLst/>
            <a:latin typeface="Gill Sans Nova" panose="020B0602020104020203" pitchFamily="34" charset="0"/>
          </a:endParaRPr>
        </a:p>
      </dsp:txBody>
      <dsp:txXfrm>
        <a:off x="7782947" y="696256"/>
        <a:ext cx="3412038" cy="1679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C920B-7BB2-4572-8697-BF50F3F424D2}">
      <dsp:nvSpPr>
        <dsp:cNvPr id="0" name=""/>
        <dsp:cNvSpPr/>
      </dsp:nvSpPr>
      <dsp:spPr>
        <a:xfrm>
          <a:off x="0" y="325133"/>
          <a:ext cx="11198485" cy="1223775"/>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869127" tIns="437388" rIns="869127" bIns="149352" numCol="1" spcCol="1270" anchor="t" anchorCtr="0">
          <a:noAutofit/>
        </a:bodyPr>
        <a:lstStyle/>
        <a:p>
          <a:pPr marL="228600" lvl="1" indent="-228600" algn="r" defTabSz="933450" rtl="1">
            <a:lnSpc>
              <a:spcPct val="90000"/>
            </a:lnSpc>
            <a:spcBef>
              <a:spcPct val="0"/>
            </a:spcBef>
            <a:spcAft>
              <a:spcPct val="15000"/>
            </a:spcAft>
            <a:buChar char="••"/>
          </a:pPr>
          <a:r>
            <a:rPr lang="ar-EG" sz="2100" kern="1200" dirty="0">
              <a:latin typeface="Gill Sans Nova" panose="020B0602020104020203" pitchFamily="34" charset="0"/>
            </a:rPr>
            <a:t>افتقاد المقترح للأهمية العالمية وافتقاد الوضوح</a:t>
          </a:r>
          <a:endParaRPr lang="en-US" sz="2100" kern="1200" dirty="0">
            <a:latin typeface="Gill Sans Nova" panose="020B0602020104020203" pitchFamily="34" charset="0"/>
          </a:endParaRPr>
        </a:p>
        <a:p>
          <a:pPr marL="228600" lvl="1" indent="-228600" algn="r" defTabSz="933450" rtl="1">
            <a:lnSpc>
              <a:spcPct val="90000"/>
            </a:lnSpc>
            <a:spcBef>
              <a:spcPct val="0"/>
            </a:spcBef>
            <a:spcAft>
              <a:spcPct val="15000"/>
            </a:spcAft>
            <a:buChar char="••"/>
          </a:pPr>
          <a:r>
            <a:rPr lang="ar-EG" sz="2100" kern="1200" dirty="0">
              <a:latin typeface="Gill Sans Nova" panose="020B0602020104020203" pitchFamily="34" charset="0"/>
            </a:rPr>
            <a:t>افتقاد خصائص مسودات المعايير او هيكل مسودات مصادر التنفيذ</a:t>
          </a:r>
          <a:endParaRPr lang="en-US" sz="2100" kern="1200" dirty="0">
            <a:latin typeface="Gill Sans Nova" panose="020B0602020104020203" pitchFamily="34" charset="0"/>
          </a:endParaRPr>
        </a:p>
      </dsp:txBody>
      <dsp:txXfrm>
        <a:off x="0" y="325133"/>
        <a:ext cx="11198485" cy="1223775"/>
      </dsp:txXfrm>
    </dsp:sp>
    <dsp:sp modelId="{A8B4735B-A3A2-4F1D-9FC8-A93717FB2621}">
      <dsp:nvSpPr>
        <dsp:cNvPr id="0" name=""/>
        <dsp:cNvSpPr/>
      </dsp:nvSpPr>
      <dsp:spPr>
        <a:xfrm>
          <a:off x="559924" y="15173"/>
          <a:ext cx="7838939" cy="619920"/>
        </a:xfrm>
        <a:prstGeom prst="roundRect">
          <a:avLst/>
        </a:prstGeom>
        <a:solidFill>
          <a:schemeClr val="accent6"/>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96293" tIns="0" rIns="296293" bIns="0" numCol="1" spcCol="1270" anchor="ctr" anchorCtr="0">
          <a:noAutofit/>
        </a:bodyPr>
        <a:lstStyle/>
        <a:p>
          <a:pPr lvl="0" algn="r" defTabSz="933450" rtl="1">
            <a:lnSpc>
              <a:spcPct val="90000"/>
            </a:lnSpc>
            <a:spcBef>
              <a:spcPct val="0"/>
            </a:spcBef>
            <a:spcAft>
              <a:spcPct val="35000"/>
            </a:spcAft>
          </a:pPr>
          <a:r>
            <a:rPr lang="ar-EG" sz="2100" b="1" i="0" kern="1200" baseline="0" dirty="0">
              <a:solidFill>
                <a:schemeClr val="bg1"/>
              </a:solidFill>
              <a:effectLst>
                <a:outerShdw blurRad="38100" dist="38100" dir="2700000" algn="tl">
                  <a:srgbClr val="000000">
                    <a:alpha val="43137"/>
                  </a:srgbClr>
                </a:outerShdw>
              </a:effectLst>
              <a:latin typeface="Gill Sans Nova" panose="020B0602020104020203" pitchFamily="34" charset="0"/>
            </a:rPr>
            <a:t>التحديات</a:t>
          </a:r>
          <a:endParaRPr lang="en-US" sz="2100" kern="1200" dirty="0">
            <a:solidFill>
              <a:schemeClr val="bg1"/>
            </a:solidFill>
            <a:effectLst>
              <a:outerShdw blurRad="38100" dist="38100" dir="2700000" algn="tl">
                <a:srgbClr val="000000">
                  <a:alpha val="43137"/>
                </a:srgbClr>
              </a:outerShdw>
            </a:effectLst>
            <a:latin typeface="Gill Sans Nova" panose="020B0602020104020203" pitchFamily="34" charset="0"/>
          </a:endParaRPr>
        </a:p>
      </dsp:txBody>
      <dsp:txXfrm>
        <a:off x="590186" y="45435"/>
        <a:ext cx="777841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B7BA9-75E6-4CA1-BD52-C49DA30BE71C}">
      <dsp:nvSpPr>
        <dsp:cNvPr id="0" name=""/>
        <dsp:cNvSpPr/>
      </dsp:nvSpPr>
      <dsp:spPr>
        <a:xfrm>
          <a:off x="0" y="1855"/>
          <a:ext cx="6849307" cy="395305"/>
        </a:xfrm>
        <a:prstGeom prst="roundRect">
          <a:avLst>
            <a:gd name="adj" fmla="val 10000"/>
          </a:avLst>
        </a:prstGeom>
        <a:solidFill>
          <a:srgbClr val="31ADA8"/>
        </a:solidFill>
        <a:ln>
          <a:noFill/>
        </a:ln>
        <a:effectLst/>
      </dsp:spPr>
      <dsp:style>
        <a:lnRef idx="0">
          <a:scrgbClr r="0" g="0" b="0"/>
        </a:lnRef>
        <a:fillRef idx="1">
          <a:scrgbClr r="0" g="0" b="0"/>
        </a:fillRef>
        <a:effectRef idx="0">
          <a:scrgbClr r="0" g="0" b="0"/>
        </a:effectRef>
        <a:fontRef idx="minor"/>
      </dsp:style>
    </dsp:sp>
    <dsp:sp modelId="{3C84BFDD-4DAD-4237-9C83-4C3D3CC97AF1}">
      <dsp:nvSpPr>
        <dsp:cNvPr id="0" name=""/>
        <dsp:cNvSpPr/>
      </dsp:nvSpPr>
      <dsp:spPr>
        <a:xfrm>
          <a:off x="119579" y="90799"/>
          <a:ext cx="217417" cy="21741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2A541232-637F-4BF5-9D9B-E425E5A54AD8}">
      <dsp:nvSpPr>
        <dsp:cNvPr id="0" name=""/>
        <dsp:cNvSpPr/>
      </dsp:nvSpPr>
      <dsp:spPr>
        <a:xfrm>
          <a:off x="456577" y="1855"/>
          <a:ext cx="6392729" cy="39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36" tIns="41836" rIns="41836" bIns="41836" numCol="1" spcCol="1270" anchor="ctr" anchorCtr="0">
          <a:noAutofit/>
        </a:bodyPr>
        <a:lstStyle/>
        <a:p>
          <a:pPr lvl="0" algn="r" defTabSz="466725" rtl="1">
            <a:lnSpc>
              <a:spcPct val="100000"/>
            </a:lnSpc>
            <a:spcBef>
              <a:spcPct val="0"/>
            </a:spcBef>
            <a:spcAft>
              <a:spcPct val="35000"/>
            </a:spcAft>
          </a:pPr>
          <a:r>
            <a:rPr lang="ar-EG" sz="1050" kern="1200" noProof="0" dirty="0">
              <a:effectLst>
                <a:outerShdw blurRad="38100" dist="38100" dir="2700000" algn="tl">
                  <a:srgbClr val="000000">
                    <a:alpha val="43137"/>
                  </a:srgbClr>
                </a:outerShdw>
              </a:effectLst>
              <a:latin typeface="Gill Sans Nova" panose="020B0602020104020203" pitchFamily="34" charset="0"/>
            </a:rPr>
            <a:t>عدم فقدان أي مدخلات واجبة الادخال من نموذج التقديم</a:t>
          </a:r>
        </a:p>
      </dsp:txBody>
      <dsp:txXfrm>
        <a:off x="456577" y="1855"/>
        <a:ext cx="6392729" cy="395305"/>
      </dsp:txXfrm>
    </dsp:sp>
    <dsp:sp modelId="{E53D675E-CCA6-44DF-81A6-73807AC4119D}">
      <dsp:nvSpPr>
        <dsp:cNvPr id="0" name=""/>
        <dsp:cNvSpPr/>
      </dsp:nvSpPr>
      <dsp:spPr>
        <a:xfrm>
          <a:off x="0" y="495987"/>
          <a:ext cx="6849307" cy="395305"/>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E647E878-5113-43C1-B249-B70C696C9561}">
      <dsp:nvSpPr>
        <dsp:cNvPr id="0" name=""/>
        <dsp:cNvSpPr/>
      </dsp:nvSpPr>
      <dsp:spPr>
        <a:xfrm>
          <a:off x="119579" y="584930"/>
          <a:ext cx="217417" cy="217417"/>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D3AAB28-0F51-44E2-A00E-A2028E845368}">
      <dsp:nvSpPr>
        <dsp:cNvPr id="0" name=""/>
        <dsp:cNvSpPr/>
      </dsp:nvSpPr>
      <dsp:spPr>
        <a:xfrm>
          <a:off x="456577" y="495987"/>
          <a:ext cx="6392729" cy="39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36" tIns="41836" rIns="41836" bIns="41836" numCol="1" spcCol="1270" anchor="ctr" anchorCtr="0">
          <a:noAutofit/>
        </a:bodyPr>
        <a:lstStyle/>
        <a:p>
          <a:pPr lvl="0" algn="r" defTabSz="466725" rtl="1">
            <a:lnSpc>
              <a:spcPct val="100000"/>
            </a:lnSpc>
            <a:spcBef>
              <a:spcPct val="0"/>
            </a:spcBef>
            <a:spcAft>
              <a:spcPct val="35000"/>
            </a:spcAft>
          </a:pPr>
          <a:r>
            <a:rPr lang="ar-EG" sz="1050" kern="1200" noProof="0" dirty="0">
              <a:effectLst>
                <a:outerShdw blurRad="38100" dist="38100" dir="2700000" algn="tl">
                  <a:srgbClr val="000000">
                    <a:alpha val="43137"/>
                  </a:srgbClr>
                </a:outerShdw>
              </a:effectLst>
              <a:latin typeface="Gill Sans Nova" panose="020B0602020104020203" pitchFamily="34" charset="0"/>
            </a:rPr>
            <a:t>تسريع العملية وحفظ الوقت</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456577" y="495987"/>
        <a:ext cx="6392729" cy="395305"/>
      </dsp:txXfrm>
    </dsp:sp>
    <dsp:sp modelId="{5DADA19E-8E4F-40C3-8233-35C852369254}">
      <dsp:nvSpPr>
        <dsp:cNvPr id="0" name=""/>
        <dsp:cNvSpPr/>
      </dsp:nvSpPr>
      <dsp:spPr>
        <a:xfrm>
          <a:off x="0" y="990118"/>
          <a:ext cx="6849307" cy="395305"/>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D3B0DA91-67AD-457F-BECE-DFCE5C9CAB52}">
      <dsp:nvSpPr>
        <dsp:cNvPr id="0" name=""/>
        <dsp:cNvSpPr/>
      </dsp:nvSpPr>
      <dsp:spPr>
        <a:xfrm>
          <a:off x="119579" y="1079062"/>
          <a:ext cx="217417" cy="217417"/>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3C9F0DE-6D41-4DFD-A457-57014CE92925}">
      <dsp:nvSpPr>
        <dsp:cNvPr id="0" name=""/>
        <dsp:cNvSpPr/>
      </dsp:nvSpPr>
      <dsp:spPr>
        <a:xfrm>
          <a:off x="456577" y="990118"/>
          <a:ext cx="6392729" cy="39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36" tIns="41836" rIns="41836" bIns="41836" numCol="1" spcCol="1270" anchor="ctr" anchorCtr="0">
          <a:noAutofit/>
        </a:bodyPr>
        <a:lstStyle/>
        <a:p>
          <a:pPr lvl="0" algn="r" defTabSz="466725" rtl="1">
            <a:lnSpc>
              <a:spcPct val="100000"/>
            </a:lnSpc>
            <a:spcBef>
              <a:spcPct val="0"/>
            </a:spcBef>
            <a:spcAft>
              <a:spcPct val="35000"/>
            </a:spcAft>
          </a:pPr>
          <a:r>
            <a:rPr lang="ar-EG" sz="1050" kern="1200" noProof="0" dirty="0">
              <a:effectLst>
                <a:outerShdw blurRad="38100" dist="38100" dir="2700000" algn="tl">
                  <a:srgbClr val="000000">
                    <a:alpha val="43137"/>
                  </a:srgbClr>
                </a:outerShdw>
              </a:effectLst>
              <a:latin typeface="Gill Sans Nova" panose="020B0602020104020203" pitchFamily="34" charset="0"/>
            </a:rPr>
            <a:t>تقليل احتمالية حدوث الأخطاء</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456577" y="990118"/>
        <a:ext cx="6392729" cy="395305"/>
      </dsp:txXfrm>
    </dsp:sp>
    <dsp:sp modelId="{F6C533AF-80CB-4EAE-B9FA-CAC290127441}">
      <dsp:nvSpPr>
        <dsp:cNvPr id="0" name=""/>
        <dsp:cNvSpPr/>
      </dsp:nvSpPr>
      <dsp:spPr>
        <a:xfrm>
          <a:off x="0" y="1484249"/>
          <a:ext cx="6849307" cy="395305"/>
        </a:xfrm>
        <a:prstGeom prst="roundRect">
          <a:avLst>
            <a:gd name="adj" fmla="val 10000"/>
          </a:avLst>
        </a:prstGeom>
        <a:solidFill>
          <a:srgbClr val="31ADA8"/>
        </a:solidFill>
        <a:ln>
          <a:noFill/>
        </a:ln>
        <a:effectLst/>
      </dsp:spPr>
      <dsp:style>
        <a:lnRef idx="0">
          <a:scrgbClr r="0" g="0" b="0"/>
        </a:lnRef>
        <a:fillRef idx="1">
          <a:scrgbClr r="0" g="0" b="0"/>
        </a:fillRef>
        <a:effectRef idx="0">
          <a:scrgbClr r="0" g="0" b="0"/>
        </a:effectRef>
        <a:fontRef idx="minor"/>
      </dsp:style>
    </dsp:sp>
    <dsp:sp modelId="{E92C8673-2EAF-44A0-8A08-FC5F9261B312}">
      <dsp:nvSpPr>
        <dsp:cNvPr id="0" name=""/>
        <dsp:cNvSpPr/>
      </dsp:nvSpPr>
      <dsp:spPr>
        <a:xfrm>
          <a:off x="119579" y="1573193"/>
          <a:ext cx="217417" cy="217417"/>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5BF2D886-0CFF-4950-AD55-E198AC6F3147}">
      <dsp:nvSpPr>
        <dsp:cNvPr id="0" name=""/>
        <dsp:cNvSpPr/>
      </dsp:nvSpPr>
      <dsp:spPr>
        <a:xfrm>
          <a:off x="456577" y="1484249"/>
          <a:ext cx="6392729" cy="39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36" tIns="41836" rIns="41836" bIns="41836" numCol="1" spcCol="1270" anchor="ctr" anchorCtr="0">
          <a:noAutofit/>
        </a:bodyPr>
        <a:lstStyle/>
        <a:p>
          <a:pPr lvl="0" algn="r" defTabSz="466725" rtl="1">
            <a:lnSpc>
              <a:spcPct val="100000"/>
            </a:lnSpc>
            <a:spcBef>
              <a:spcPct val="0"/>
            </a:spcBef>
            <a:spcAft>
              <a:spcPct val="35000"/>
            </a:spcAft>
          </a:pPr>
          <a:r>
            <a:rPr lang="ar-EG" sz="1050" kern="1200" noProof="0" dirty="0">
              <a:effectLst>
                <a:outerShdw blurRad="38100" dist="38100" dir="2700000" algn="tl">
                  <a:srgbClr val="000000">
                    <a:alpha val="43137"/>
                  </a:srgbClr>
                </a:outerShdw>
              </a:effectLst>
              <a:latin typeface="Gill Sans Nova" panose="020B0602020104020203" pitchFamily="34" charset="0"/>
            </a:rPr>
            <a:t>النماذج المضبوطة بالتنسيق الصحيح</a:t>
          </a:r>
        </a:p>
      </dsp:txBody>
      <dsp:txXfrm>
        <a:off x="456577" y="1484249"/>
        <a:ext cx="6392729" cy="395305"/>
      </dsp:txXfrm>
    </dsp:sp>
    <dsp:sp modelId="{0123CD3E-CF61-4AA4-A56D-AB8F7069D9A7}">
      <dsp:nvSpPr>
        <dsp:cNvPr id="0" name=""/>
        <dsp:cNvSpPr/>
      </dsp:nvSpPr>
      <dsp:spPr>
        <a:xfrm>
          <a:off x="0" y="1978381"/>
          <a:ext cx="6849307" cy="395305"/>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DC7373A6-702C-454E-A171-466BD2F3E9AE}">
      <dsp:nvSpPr>
        <dsp:cNvPr id="0" name=""/>
        <dsp:cNvSpPr/>
      </dsp:nvSpPr>
      <dsp:spPr>
        <a:xfrm>
          <a:off x="119579" y="2067324"/>
          <a:ext cx="217417" cy="217417"/>
        </a:xfrm>
        <a:prstGeom prst="rect">
          <a:avLst/>
        </a:prstGeom>
        <a:blipFill>
          <a:blip xmlns:r="http://schemas.openxmlformats.org/officeDocument/2006/relationships" r:embed="rId9">
            <a:extLst>
              <a:ext uri="{96DAC541-7B7A-43D3-8B79-37D633B846F1}">
                <asvg:svgBlip xmlns:asvg="http://schemas.microsoft.com/office/drawing/2016/SVG/main" xmlns=""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854483A-B722-418E-AD39-CECB201E84A0}">
      <dsp:nvSpPr>
        <dsp:cNvPr id="0" name=""/>
        <dsp:cNvSpPr/>
      </dsp:nvSpPr>
      <dsp:spPr>
        <a:xfrm>
          <a:off x="456577" y="1978381"/>
          <a:ext cx="6392729" cy="395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836" tIns="41836" rIns="41836" bIns="41836" numCol="1" spcCol="1270" anchor="ctr" anchorCtr="0">
          <a:noAutofit/>
        </a:bodyPr>
        <a:lstStyle/>
        <a:p>
          <a:pPr lvl="0" algn="r" defTabSz="466725" rtl="1">
            <a:lnSpc>
              <a:spcPct val="100000"/>
            </a:lnSpc>
            <a:spcBef>
              <a:spcPct val="0"/>
            </a:spcBef>
            <a:spcAft>
              <a:spcPct val="35000"/>
            </a:spcAft>
          </a:pPr>
          <a:r>
            <a:rPr lang="ar-EG" sz="1050" kern="1200" noProof="0" dirty="0">
              <a:effectLst>
                <a:outerShdw blurRad="38100" dist="38100" dir="2700000" algn="tl">
                  <a:srgbClr val="000000">
                    <a:alpha val="43137"/>
                  </a:srgbClr>
                </a:outerShdw>
              </a:effectLst>
              <a:latin typeface="Gill Sans Nova" panose="020B0602020104020203" pitchFamily="34" charset="0"/>
            </a:rPr>
            <a:t>تقليل حمل العمل على الأطراف ذات الصلة</a:t>
          </a:r>
          <a:endParaRPr lang="en-US" sz="1050" kern="1200" noProof="0" dirty="0">
            <a:effectLst>
              <a:outerShdw blurRad="38100" dist="38100" dir="2700000" algn="tl">
                <a:srgbClr val="000000">
                  <a:alpha val="43137"/>
                </a:srgbClr>
              </a:outerShdw>
            </a:effectLst>
            <a:latin typeface="Gill Sans Nova" panose="020B0602020104020203" pitchFamily="34" charset="0"/>
          </a:endParaRPr>
        </a:p>
      </dsp:txBody>
      <dsp:txXfrm>
        <a:off x="456577" y="1978381"/>
        <a:ext cx="6392729" cy="3953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C5828-E2FA-4B66-B839-BC92F290947F}">
      <dsp:nvSpPr>
        <dsp:cNvPr id="0" name=""/>
        <dsp:cNvSpPr/>
      </dsp:nvSpPr>
      <dsp:spPr>
        <a:xfrm>
          <a:off x="0" y="0"/>
          <a:ext cx="6849305" cy="1143000"/>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t" anchorCtr="0">
          <a:noAutofit/>
        </a:bodyPr>
        <a:lstStyle/>
        <a:p>
          <a:pPr lvl="0" algn="r" defTabSz="889000" rtl="1">
            <a:lnSpc>
              <a:spcPct val="90000"/>
            </a:lnSpc>
            <a:spcBef>
              <a:spcPct val="0"/>
            </a:spcBef>
            <a:spcAft>
              <a:spcPct val="35000"/>
            </a:spcAft>
          </a:pPr>
          <a:r>
            <a:rPr lang="ar-EG" sz="2000" kern="1200" dirty="0" err="1">
              <a:solidFill>
                <a:srgbClr val="C00000"/>
              </a:solidFill>
              <a:latin typeface="Gill Sans Nova" panose="020B0602020104020203" pitchFamily="34" charset="0"/>
            </a:rPr>
            <a:t>ويبينار</a:t>
          </a:r>
          <a:r>
            <a:rPr lang="ar-EG" sz="2000" kern="1200" dirty="0">
              <a:solidFill>
                <a:srgbClr val="C00000"/>
              </a:solidFill>
              <a:latin typeface="Gill Sans Nova" panose="020B0602020104020203" pitchFamily="34" charset="0"/>
            </a:rPr>
            <a:t> مسجل</a:t>
          </a:r>
        </a:p>
        <a:p>
          <a:pPr lvl="0" algn="r" defTabSz="889000" rtl="1">
            <a:lnSpc>
              <a:spcPct val="90000"/>
            </a:lnSpc>
            <a:spcBef>
              <a:spcPct val="0"/>
            </a:spcBef>
            <a:spcAft>
              <a:spcPct val="35000"/>
            </a:spcAft>
          </a:pPr>
          <a:r>
            <a:rPr lang="ar-EG" sz="2000" kern="1200" dirty="0">
              <a:solidFill>
                <a:srgbClr val="C00000"/>
              </a:solidFill>
              <a:latin typeface="Gill Sans Nova" panose="020B0602020104020203" pitchFamily="34" charset="0"/>
            </a:rPr>
            <a:t>يمكن الوصول الى تسجيل لاثنين وبينار هنا:</a:t>
          </a:r>
          <a:endParaRPr lang="en-US" sz="2000" kern="1200" dirty="0">
            <a:solidFill>
              <a:srgbClr val="C00000"/>
            </a:solidFill>
            <a:latin typeface="Gill Sans Nova" panose="020B0602020104020203" pitchFamily="34" charset="0"/>
          </a:endParaRPr>
        </a:p>
        <a:p>
          <a:pPr marL="171450" lvl="1" indent="-171450" algn="l" defTabSz="711200">
            <a:lnSpc>
              <a:spcPct val="90000"/>
            </a:lnSpc>
            <a:spcBef>
              <a:spcPct val="0"/>
            </a:spcBef>
            <a:spcAft>
              <a:spcPct val="15000"/>
            </a:spcAft>
            <a:buChar char="••"/>
          </a:pPr>
          <a:endParaRPr lang="en-US" sz="1600" kern="1200" dirty="0">
            <a:latin typeface="Gill Sans Nova" panose="020B0602020104020203" pitchFamily="34" charset="0"/>
          </a:endParaRPr>
        </a:p>
      </dsp:txBody>
      <dsp:txXfrm>
        <a:off x="1484160" y="0"/>
        <a:ext cx="5365144" cy="1143000"/>
      </dsp:txXfrm>
    </dsp:sp>
    <dsp:sp modelId="{A923A6A8-8B82-4571-9141-3F4CD278923E}">
      <dsp:nvSpPr>
        <dsp:cNvPr id="0" name=""/>
        <dsp:cNvSpPr/>
      </dsp:nvSpPr>
      <dsp:spPr>
        <a:xfrm>
          <a:off x="114299" y="114300"/>
          <a:ext cx="1369861" cy="914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02/07/2021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02/07/2021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pc.int/en/core-activities/standards-and-implementation/call-for-topics-standards-and-implementation/task-force-on-topic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ippc.int/en/core-activities/capacity-development/capacity-development-committee/" TargetMode="External"/><Relationship Id="rId4" Type="http://schemas.openxmlformats.org/officeDocument/2006/relationships/hyperlink" Target="https://www.ippc.int/en/core-activities/standards-setting/standards-committe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2</a:t>
            </a:fld>
            <a:endParaRPr lang="ru-RU" dirty="0"/>
          </a:p>
        </p:txBody>
      </p:sp>
    </p:spTree>
    <p:extLst>
      <p:ext uri="{BB962C8B-B14F-4D97-AF65-F5344CB8AC3E}">
        <p14:creationId xmlns:p14="http://schemas.microsoft.com/office/powerpoint/2010/main" val="281909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11</a:t>
            </a:fld>
            <a:endParaRPr lang="ru-RU" dirty="0"/>
          </a:p>
        </p:txBody>
      </p:sp>
    </p:spTree>
    <p:extLst>
      <p:ext uri="{BB962C8B-B14F-4D97-AF65-F5344CB8AC3E}">
        <p14:creationId xmlns:p14="http://schemas.microsoft.com/office/powerpoint/2010/main" val="421644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3</a:t>
            </a:fld>
            <a:endParaRPr lang="ru-RU" dirty="0"/>
          </a:p>
        </p:txBody>
      </p:sp>
    </p:spTree>
    <p:extLst>
      <p:ext uri="{BB962C8B-B14F-4D97-AF65-F5344CB8AC3E}">
        <p14:creationId xmlns:p14="http://schemas.microsoft.com/office/powerpoint/2010/main" val="236510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E24"/>
                </a:solidFill>
                <a:effectLst/>
                <a:latin typeface="Arial" panose="020B0604020202020204" pitchFamily="34" charset="0"/>
              </a:rPr>
              <a:t>After the Call closes, the Secretariat will compile the list of proposed work programme topics from the received submissions and post them on the IPP. Submissions from previous calls, which were not added to the work programme, will not be considered unless resubmitted in 2021. In a process agreed by CPM-13 (with an amended timeline, please see figure), the </a:t>
            </a:r>
            <a:r>
              <a:rPr lang="en-US" b="0" i="0" dirty="0">
                <a:solidFill>
                  <a:srgbClr val="873487"/>
                </a:solidFill>
                <a:effectLst/>
                <a:latin typeface="Arial" panose="020B0604020202020204" pitchFamily="34" charset="0"/>
                <a:hlinkClick r:id="rId3"/>
              </a:rPr>
              <a:t>Task Force on Topics (TFT)</a:t>
            </a:r>
            <a:r>
              <a:rPr lang="en-US" b="0" i="0" dirty="0">
                <a:solidFill>
                  <a:srgbClr val="1B1E24"/>
                </a:solidFill>
                <a:effectLst/>
                <a:latin typeface="Arial" panose="020B0604020202020204" pitchFamily="34" charset="0"/>
              </a:rPr>
              <a:t> will screen the submitted topics against established criteria for justification and prioritization of proposed topics and develop recommendations to the </a:t>
            </a:r>
            <a:r>
              <a:rPr lang="en-US" b="0" i="0" dirty="0">
                <a:solidFill>
                  <a:srgbClr val="873487"/>
                </a:solidFill>
                <a:effectLst/>
                <a:latin typeface="Arial" panose="020B0604020202020204" pitchFamily="34" charset="0"/>
                <a:hlinkClick r:id="rId4"/>
              </a:rPr>
              <a:t>Standards Committee (SC)</a:t>
            </a:r>
            <a:r>
              <a:rPr lang="en-US" b="0" i="0" dirty="0">
                <a:solidFill>
                  <a:srgbClr val="1B1E24"/>
                </a:solidFill>
                <a:effectLst/>
                <a:latin typeface="Arial" panose="020B0604020202020204" pitchFamily="34" charset="0"/>
              </a:rPr>
              <a:t> and </a:t>
            </a:r>
            <a:r>
              <a:rPr lang="en-US" b="0" i="0" dirty="0">
                <a:solidFill>
                  <a:srgbClr val="873487"/>
                </a:solidFill>
                <a:effectLst/>
                <a:latin typeface="Arial" panose="020B0604020202020204" pitchFamily="34" charset="0"/>
                <a:hlinkClick r:id="rId5"/>
              </a:rPr>
              <a:t>Implementation and Capacity Development Committee (IC)</a:t>
            </a:r>
            <a:r>
              <a:rPr lang="en-US" b="0" i="0" dirty="0">
                <a:solidFill>
                  <a:srgbClr val="1B1E24"/>
                </a:solidFill>
                <a:effectLst/>
                <a:latin typeface="Arial" panose="020B0604020202020204" pitchFamily="34" charset="0"/>
              </a:rPr>
              <a:t> for in-depth review. After evaluating the entire list of submissions and associated recommendations, the SC and IC will recommend topics for the development of standards and/or implementation resources and suggest an associated position in the Framework for Standards and Implementation. Finally, the TFT will discuss SC and IC outcomes, agree with and prepare recommendations and priorities to the recommendations to be presented to the CPM for adoption.</a:t>
            </a: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4</a:t>
            </a:fld>
            <a:endParaRPr lang="ru-RU" dirty="0"/>
          </a:p>
        </p:txBody>
      </p:sp>
    </p:spTree>
    <p:extLst>
      <p:ext uri="{BB962C8B-B14F-4D97-AF65-F5344CB8AC3E}">
        <p14:creationId xmlns:p14="http://schemas.microsoft.com/office/powerpoint/2010/main" val="88903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5</a:t>
            </a:fld>
            <a:endParaRPr lang="ru-RU" dirty="0"/>
          </a:p>
        </p:txBody>
      </p:sp>
    </p:spTree>
    <p:extLst>
      <p:ext uri="{BB962C8B-B14F-4D97-AF65-F5344CB8AC3E}">
        <p14:creationId xmlns:p14="http://schemas.microsoft.com/office/powerpoint/2010/main" val="240247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6</a:t>
            </a:fld>
            <a:endParaRPr lang="ru-RU" dirty="0"/>
          </a:p>
        </p:txBody>
      </p:sp>
    </p:spTree>
    <p:extLst>
      <p:ext uri="{BB962C8B-B14F-4D97-AF65-F5344CB8AC3E}">
        <p14:creationId xmlns:p14="http://schemas.microsoft.com/office/powerpoint/2010/main" val="204825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Which current issues need a global solution?</a:t>
            </a:r>
          </a:p>
          <a:p>
            <a:pPr marL="171450" indent="-171450">
              <a:buFont typeface="Arial" panose="020B0604020202020204" pitchFamily="34" charset="0"/>
              <a:buChar char="•"/>
            </a:pPr>
            <a:r>
              <a:rPr lang="en-US" dirty="0"/>
              <a:t>What are your key phytosanitary issues?</a:t>
            </a:r>
          </a:p>
          <a:p>
            <a:pPr marL="171450" indent="-171450">
              <a:buFont typeface="Arial" panose="020B0604020202020204" pitchFamily="34" charset="0"/>
              <a:buChar char="•"/>
            </a:pPr>
            <a:r>
              <a:rPr lang="en-US" dirty="0"/>
              <a:t>Why are they a problem?</a:t>
            </a:r>
          </a:p>
          <a:p>
            <a:pPr marL="0" indent="0">
              <a:buFont typeface="Arial" panose="020B0604020202020204" pitchFamily="34" charset="0"/>
              <a:buNone/>
            </a:pPr>
            <a:r>
              <a:rPr lang="en-US" dirty="0"/>
              <a:t>What type of solution would best address the issue?</a:t>
            </a:r>
          </a:p>
          <a:p>
            <a:pPr marL="171450" indent="-171450">
              <a:buFont typeface="Arial" panose="020B0604020202020204" pitchFamily="34" charset="0"/>
              <a:buChar char="•"/>
            </a:pPr>
            <a:r>
              <a:rPr lang="en-US" dirty="0"/>
              <a:t>What would be options to address the issue? </a:t>
            </a:r>
          </a:p>
          <a:p>
            <a:pPr marL="171450" indent="-171450">
              <a:buFont typeface="Arial" panose="020B0604020202020204" pitchFamily="34" charset="0"/>
              <a:buChar char="•"/>
            </a:pPr>
            <a:r>
              <a:rPr lang="en-US" dirty="0"/>
              <a:t>Does the solution fall within the IPPC mandate?</a:t>
            </a:r>
          </a:p>
          <a:p>
            <a:pPr marL="171450" indent="-171450">
              <a:buFont typeface="Arial" panose="020B0604020202020204" pitchFamily="34" charset="0"/>
              <a:buChar char="•"/>
            </a:pPr>
            <a:r>
              <a:rPr lang="en-US" dirty="0"/>
              <a:t>Does it connect with existing IPPC materials (ISPMs, implementation resources, initiatives)?</a:t>
            </a:r>
          </a:p>
          <a:p>
            <a:pPr marL="171450" indent="-171450">
              <a:buFont typeface="Arial" panose="020B0604020202020204" pitchFamily="34" charset="0"/>
              <a:buChar char="•"/>
            </a:pPr>
            <a:r>
              <a:rPr lang="en-US" dirty="0"/>
              <a:t>Does the Framework for Standards and Implementation indicate any solutions?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Procedure manuals for Standard Setting and for implementation and capacity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LOTs for standards and </a:t>
            </a:r>
            <a:r>
              <a:rPr lang="en-US" b="0" i="0" dirty="0">
                <a:solidFill>
                  <a:srgbClr val="0F405B"/>
                </a:solidFill>
                <a:effectLst/>
                <a:latin typeface="Roboto Slab"/>
              </a:rPr>
              <a:t>Implementation and Capacity Development Topics</a:t>
            </a:r>
          </a:p>
        </p:txBody>
      </p:sp>
      <p:sp>
        <p:nvSpPr>
          <p:cNvPr id="4" name="Espace réservé du numéro de diapositive 3"/>
          <p:cNvSpPr>
            <a:spLocks noGrp="1"/>
          </p:cNvSpPr>
          <p:nvPr>
            <p:ph type="sldNum" sz="quarter" idx="10"/>
          </p:nvPr>
        </p:nvSpPr>
        <p:spPr/>
        <p:txBody>
          <a:bodyPr/>
          <a:lstStyle/>
          <a:p>
            <a:fld id="{9E492BAE-CBB2-4849-83DB-8D4E8C3851E0}" type="slidenum">
              <a:rPr lang="en-US" smtClean="0"/>
              <a:t>7</a:t>
            </a:fld>
            <a:endParaRPr lang="en-US" dirty="0"/>
          </a:p>
        </p:txBody>
      </p:sp>
    </p:spTree>
    <p:extLst>
      <p:ext uri="{BB962C8B-B14F-4D97-AF65-F5344CB8AC3E}">
        <p14:creationId xmlns:p14="http://schemas.microsoft.com/office/powerpoint/2010/main" val="384939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8</a:t>
            </a:fld>
            <a:endParaRPr lang="ru-RU" dirty="0"/>
          </a:p>
        </p:txBody>
      </p:sp>
    </p:spTree>
    <p:extLst>
      <p:ext uri="{BB962C8B-B14F-4D97-AF65-F5344CB8AC3E}">
        <p14:creationId xmlns:p14="http://schemas.microsoft.com/office/powerpoint/2010/main" val="183207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9</a:t>
            </a:fld>
            <a:endParaRPr lang="ru-RU" dirty="0"/>
          </a:p>
        </p:txBody>
      </p:sp>
    </p:spTree>
    <p:extLst>
      <p:ext uri="{BB962C8B-B14F-4D97-AF65-F5344CB8AC3E}">
        <p14:creationId xmlns:p14="http://schemas.microsoft.com/office/powerpoint/2010/main" val="136016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Номер слайда 3"/>
          <p:cNvSpPr>
            <a:spLocks noGrp="1"/>
          </p:cNvSpPr>
          <p:nvPr>
            <p:ph type="sldNum" sz="quarter" idx="5"/>
          </p:nvPr>
        </p:nvSpPr>
        <p:spPr/>
        <p:txBody>
          <a:bodyPr/>
          <a:lstStyle/>
          <a:p>
            <a:fld id="{CFEC6BDB-A580-43C2-93AA-25CD6942CD0F}" type="slidenum">
              <a:rPr lang="ru-RU" smtClean="0"/>
              <a:t>10</a:t>
            </a:fld>
            <a:endParaRPr lang="ru-RU" dirty="0"/>
          </a:p>
        </p:txBody>
      </p:sp>
    </p:spTree>
    <p:extLst>
      <p:ext uri="{BB962C8B-B14F-4D97-AF65-F5344CB8AC3E}">
        <p14:creationId xmlns:p14="http://schemas.microsoft.com/office/powerpoint/2010/main" val="171901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xmlns=""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a:xfrm>
            <a:off x="461966" y="2362558"/>
            <a:ext cx="10454285" cy="3466710"/>
          </a:xfrm>
          <a:prstGeom prst="rect">
            <a:avLst/>
          </a:prstGeom>
        </p:spPr>
        <p:txBody>
          <a:bodyPr/>
          <a:lstStyle>
            <a:lvl1pPr marL="0" marR="0" indent="0" algn="l" defTabSz="1037294" rtl="0" eaLnBrk="0" fontAlgn="base" latinLnBrk="0" hangingPunct="0">
              <a:lnSpc>
                <a:spcPct val="100000"/>
              </a:lnSpc>
              <a:spcBef>
                <a:spcPts val="0"/>
              </a:spcBef>
              <a:spcAft>
                <a:spcPct val="0"/>
              </a:spcAft>
              <a:buClrTx/>
              <a:buSzTx/>
              <a:buFont typeface="Arial" charset="0"/>
              <a:buNone/>
              <a:tabLst/>
              <a:defRPr lang="en-US" b="0" i="0" kern="100" baseline="0" smtClean="0">
                <a:effectLst/>
              </a:defRPr>
            </a:lvl1pPr>
          </a:lstStyle>
          <a:p>
            <a:pPr marL="387256" marR="0" lvl="0" indent="-387256" algn="l" defTabSz="1037294" rtl="0" eaLnBrk="0" fontAlgn="base" latinLnBrk="0" hangingPunct="0">
              <a:lnSpc>
                <a:spcPct val="100000"/>
              </a:lnSpc>
              <a:spcBef>
                <a:spcPct val="20000"/>
              </a:spcBef>
              <a:spcAft>
                <a:spcPct val="0"/>
              </a:spcAft>
              <a:buClrTx/>
              <a:buSzTx/>
              <a:buFont typeface="Arial" charset="0"/>
              <a:buNone/>
              <a:tabLst/>
              <a:defRPr/>
            </a:pPr>
            <a:r>
              <a:rPr lang="en-US" sz="2178" baseline="0" dirty="0"/>
              <a:t>Lorem </a:t>
            </a:r>
            <a:r>
              <a:rPr lang="en-US" sz="2178" baseline="0" dirty="0" err="1"/>
              <a:t>Ipsum</a:t>
            </a:r>
            <a:endParaRPr lang="en-US" sz="2178" baseline="0" dirty="0"/>
          </a:p>
        </p:txBody>
      </p:sp>
    </p:spTree>
    <p:extLst>
      <p:ext uri="{BB962C8B-B14F-4D97-AF65-F5344CB8AC3E}">
        <p14:creationId xmlns:p14="http://schemas.microsoft.com/office/powerpoint/2010/main" val="64105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637" y="2638708"/>
            <a:ext cx="10363200" cy="960107"/>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35358" y="3599800"/>
            <a:ext cx="10308118" cy="1752600"/>
          </a:xfrm>
          <a:prstGeom prst="rect">
            <a:avLst/>
          </a:prstGeom>
        </p:spPr>
        <p:txBody>
          <a:bodyPr/>
          <a:lstStyle>
            <a:lvl1pPr marL="0" indent="0" algn="l">
              <a:buNone/>
              <a:defRPr>
                <a:solidFill>
                  <a:schemeClr val="tx1">
                    <a:tint val="75000"/>
                  </a:schemeClr>
                </a:solidFill>
              </a:defRPr>
            </a:lvl1pPr>
            <a:lvl2pPr marL="519012" indent="0" algn="ctr">
              <a:buNone/>
              <a:defRPr>
                <a:solidFill>
                  <a:schemeClr val="tx1">
                    <a:tint val="75000"/>
                  </a:schemeClr>
                </a:solidFill>
              </a:defRPr>
            </a:lvl2pPr>
            <a:lvl3pPr marL="1038024" indent="0" algn="ctr">
              <a:buNone/>
              <a:defRPr>
                <a:solidFill>
                  <a:schemeClr val="tx1">
                    <a:tint val="75000"/>
                  </a:schemeClr>
                </a:solidFill>
              </a:defRPr>
            </a:lvl3pPr>
            <a:lvl4pPr marL="1557036" indent="0" algn="ctr">
              <a:buNone/>
              <a:defRPr>
                <a:solidFill>
                  <a:schemeClr val="tx1">
                    <a:tint val="75000"/>
                  </a:schemeClr>
                </a:solidFill>
              </a:defRPr>
            </a:lvl4pPr>
            <a:lvl5pPr marL="2076047" indent="0" algn="ctr">
              <a:buNone/>
              <a:defRPr>
                <a:solidFill>
                  <a:schemeClr val="tx1">
                    <a:tint val="75000"/>
                  </a:schemeClr>
                </a:solidFill>
              </a:defRPr>
            </a:lvl5pPr>
            <a:lvl6pPr marL="2595059" indent="0" algn="ctr">
              <a:buNone/>
              <a:defRPr>
                <a:solidFill>
                  <a:schemeClr val="tx1">
                    <a:tint val="75000"/>
                  </a:schemeClr>
                </a:solidFill>
              </a:defRPr>
            </a:lvl6pPr>
            <a:lvl7pPr marL="3114071" indent="0" algn="ctr">
              <a:buNone/>
              <a:defRPr>
                <a:solidFill>
                  <a:schemeClr val="tx1">
                    <a:tint val="75000"/>
                  </a:schemeClr>
                </a:solidFill>
              </a:defRPr>
            </a:lvl7pPr>
            <a:lvl8pPr marL="3633083" indent="0" algn="ctr">
              <a:buNone/>
              <a:defRPr>
                <a:solidFill>
                  <a:schemeClr val="tx1">
                    <a:tint val="75000"/>
                  </a:schemeClr>
                </a:solidFill>
              </a:defRPr>
            </a:lvl8pPr>
            <a:lvl9pPr marL="415209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8175956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emf"/><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xmlns=""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ar-EG" sz="1400" dirty="0" smtClean="0">
                <a:effectLst>
                  <a:outerShdw blurRad="38100" dist="38100" dir="2700000" algn="tl">
                    <a:srgbClr val="000000">
                      <a:alpha val="43137"/>
                    </a:srgbClr>
                  </a:outerShdw>
                </a:effectLst>
                <a:latin typeface="Gill Sans Nova" panose="020B0602020104020203" pitchFamily="34" charset="0"/>
              </a:rPr>
              <a:t>التحضيرات الخاصة بالدعوة لتقديم موضوعات 2021: معايير وتطبيقات</a:t>
            </a:r>
            <a:endParaRPr lang="en-US" dirty="0">
              <a:solidFill>
                <a:srgbClr val="00825F"/>
              </a:solidFill>
            </a:endParaRP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9"/>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10"/>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1EBFC24B-5A00-3A48-A356-A78F1A7ABB14}"/>
              </a:ext>
            </a:extLst>
          </p:cNvPr>
          <p:cNvSpPr txBox="1"/>
          <p:nvPr userDrawn="1"/>
        </p:nvSpPr>
        <p:spPr>
          <a:xfrm>
            <a:off x="10515600" y="6413091"/>
            <a:ext cx="16764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‹N›</a:t>
            </a:fld>
            <a:r>
              <a:rPr lang="it-IT" sz="2000" dirty="0" smtClean="0">
                <a:solidFill>
                  <a:srgbClr val="A81E3B"/>
                </a:solidFill>
              </a:rPr>
              <a:t>/12</a:t>
            </a:r>
            <a:endParaRPr lang="x-none"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 id="21474839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4.xml"/><Relationship Id="rId16" Type="http://schemas.openxmlformats.org/officeDocument/2006/relationships/diagramColors" Target="../diagrams/colors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5.xml"/><Relationship Id="rId16" Type="http://schemas.openxmlformats.org/officeDocument/2006/relationships/diagramQuickStyle" Target="../diagrams/quickStyle1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8.xml"/><Relationship Id="rId16" Type="http://schemas.openxmlformats.org/officeDocument/2006/relationships/diagramColors" Target="../diagrams/colors1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xmlns=""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xmlns="" id="{7F00055F-E0E9-4F4D-B87B-8E8D531A57DF}"/>
              </a:ext>
            </a:extLst>
          </p:cNvPr>
          <p:cNvSpPr>
            <a:spLocks noGrp="1"/>
          </p:cNvSpPr>
          <p:nvPr>
            <p:ph type="ctrTitle"/>
          </p:nvPr>
        </p:nvSpPr>
        <p:spPr/>
        <p:txBody>
          <a:bodyPr/>
          <a:lstStyle/>
          <a:p>
            <a:r>
              <a:rPr lang="ar-EG" sz="4000" dirty="0">
                <a:effectLst>
                  <a:outerShdw blurRad="38100" dist="38100" dir="2700000" algn="tl">
                    <a:srgbClr val="000000">
                      <a:alpha val="43137"/>
                    </a:srgbClr>
                  </a:outerShdw>
                </a:effectLst>
                <a:latin typeface="Gill Sans Nova" panose="020B0602020104020203" pitchFamily="34" charset="0"/>
              </a:rPr>
              <a:t>التحضيرات الخاصة بالدعوة لتقديم موضوعات 2021: معايير وتطبيقات</a:t>
            </a:r>
            <a:endParaRPr lang="x-none"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3333" b="1" dirty="0">
                <a:latin typeface="Gill Sans Nova" panose="020B0602020104020203" pitchFamily="34" charset="0"/>
              </a:rPr>
              <a:t>نقاط التواصل</a:t>
            </a:r>
            <a:endParaRPr lang="en-US" sz="3333" b="1" dirty="0">
              <a:latin typeface="Gill Sans Nova" panose="020B0602020104020203" pitchFamily="34" charset="0"/>
            </a:endParaRPr>
          </a:p>
        </p:txBody>
      </p:sp>
      <p:graphicFrame>
        <p:nvGraphicFramePr>
          <p:cNvPr id="13" name="Схема 12">
            <a:extLst>
              <a:ext uri="{FF2B5EF4-FFF2-40B4-BE49-F238E27FC236}">
                <a16:creationId xmlns:a16="http://schemas.microsoft.com/office/drawing/2014/main" xmlns="" id="{749024DC-A740-4EAA-8F9E-62B2D04665BB}"/>
              </a:ext>
            </a:extLst>
          </p:cNvPr>
          <p:cNvGraphicFramePr/>
          <p:nvPr>
            <p:extLst>
              <p:ext uri="{D42A27DB-BD31-4B8C-83A1-F6EECF244321}">
                <p14:modId xmlns:p14="http://schemas.microsoft.com/office/powerpoint/2010/main" val="2246036313"/>
              </p:ext>
            </p:extLst>
          </p:nvPr>
        </p:nvGraphicFramePr>
        <p:xfrm>
          <a:off x="381000" y="1371600"/>
          <a:ext cx="11198485" cy="493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48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2192002" cy="1143000"/>
          </a:xfrm>
        </p:spPr>
        <p:txBody>
          <a:bodyPr anchor="ctr"/>
          <a:lstStyle/>
          <a:p>
            <a:pPr algn="ctr"/>
            <a:r>
              <a:rPr lang="ar-EG" sz="3333" b="1" dirty="0">
                <a:latin typeface="Gill Sans Nova" panose="020B0602020104020203" pitchFamily="34" charset="0"/>
              </a:rPr>
              <a:t>وصلات</a:t>
            </a:r>
            <a:endParaRPr lang="en-US" sz="3333" b="1" dirty="0">
              <a:latin typeface="Gill Sans Nova" panose="020B0602020104020203" pitchFamily="34" charset="0"/>
            </a:endParaRPr>
          </a:p>
        </p:txBody>
      </p:sp>
      <p:graphicFrame>
        <p:nvGraphicFramePr>
          <p:cNvPr id="4" name="Diagram 3">
            <a:extLst>
              <a:ext uri="{FF2B5EF4-FFF2-40B4-BE49-F238E27FC236}">
                <a16:creationId xmlns:a16="http://schemas.microsoft.com/office/drawing/2014/main" xmlns="" id="{79382DE8-D5D0-4B4D-8B11-C115D2EC3D68}"/>
              </a:ext>
            </a:extLst>
          </p:cNvPr>
          <p:cNvGraphicFramePr/>
          <p:nvPr>
            <p:extLst>
              <p:ext uri="{D42A27DB-BD31-4B8C-83A1-F6EECF244321}">
                <p14:modId xmlns:p14="http://schemas.microsoft.com/office/powerpoint/2010/main" val="2780506252"/>
              </p:ext>
            </p:extLst>
          </p:nvPr>
        </p:nvGraphicFramePr>
        <p:xfrm>
          <a:off x="589856" y="1295400"/>
          <a:ext cx="5506143" cy="50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xmlns="" id="{B8D1D427-B551-47BD-A04F-20EEDAABDD95}"/>
              </a:ext>
            </a:extLst>
          </p:cNvPr>
          <p:cNvGraphicFramePr/>
          <p:nvPr>
            <p:extLst>
              <p:ext uri="{D42A27DB-BD31-4B8C-83A1-F6EECF244321}">
                <p14:modId xmlns:p14="http://schemas.microsoft.com/office/powerpoint/2010/main" val="3536729059"/>
              </p:ext>
            </p:extLst>
          </p:nvPr>
        </p:nvGraphicFramePr>
        <p:xfrm>
          <a:off x="6096001" y="1298981"/>
          <a:ext cx="5506143" cy="51156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14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58A43A09-91A0-0B4E-A1B9-69205A0FA910}"/>
              </a:ext>
            </a:extLst>
          </p:cNvPr>
          <p:cNvSpPr>
            <a:spLocks noGrp="1"/>
          </p:cNvSpPr>
          <p:nvPr>
            <p:ph type="ctrTitle"/>
          </p:nvPr>
        </p:nvSpPr>
        <p:spPr/>
        <p:txBody>
          <a:bodyPr/>
          <a:lstStyle/>
          <a:p>
            <a:pPr algn="ctr">
              <a:defRPr/>
            </a:pPr>
            <a:r>
              <a:rPr lang="it-IT" dirty="0" err="1"/>
              <a:t>Thank</a:t>
            </a:r>
            <a:r>
              <a:rPr lang="it-IT" dirty="0"/>
              <a:t> </a:t>
            </a:r>
            <a:r>
              <a:rPr lang="it-IT" dirty="0" err="1"/>
              <a:t>you</a:t>
            </a:r>
            <a:endParaRPr lang="it-IT" dirty="0"/>
          </a:p>
        </p:txBody>
      </p:sp>
      <p:sp>
        <p:nvSpPr>
          <p:cNvPr id="3" name="Rectangle 2">
            <a:extLst>
              <a:ext uri="{FF2B5EF4-FFF2-40B4-BE49-F238E27FC236}">
                <a16:creationId xmlns:a16="http://schemas.microsoft.com/office/drawing/2014/main" xmlns=""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ippc@fao.org | 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4000" b="1" dirty="0">
                <a:latin typeface="Gill Sans Nova" panose="020B0602020104020203" pitchFamily="34" charset="0"/>
              </a:rPr>
              <a:t>الهدف من بالدعوة لتقديم موضوعات </a:t>
            </a:r>
            <a:endParaRPr lang="en-US" sz="4000" b="1" dirty="0">
              <a:latin typeface="Gill Sans Nova" panose="020B0602020104020203" pitchFamily="34" charset="0"/>
            </a:endParaRPr>
          </a:p>
        </p:txBody>
      </p:sp>
      <p:graphicFrame>
        <p:nvGraphicFramePr>
          <p:cNvPr id="8" name="Diagram 7">
            <a:extLst>
              <a:ext uri="{FF2B5EF4-FFF2-40B4-BE49-F238E27FC236}">
                <a16:creationId xmlns:a16="http://schemas.microsoft.com/office/drawing/2014/main" xmlns="" id="{97261046-964E-4CA7-B308-419351934A64}"/>
              </a:ext>
            </a:extLst>
          </p:cNvPr>
          <p:cNvGraphicFramePr/>
          <p:nvPr>
            <p:extLst>
              <p:ext uri="{D42A27DB-BD31-4B8C-83A1-F6EECF244321}">
                <p14:modId xmlns:p14="http://schemas.microsoft.com/office/powerpoint/2010/main" val="2493201729"/>
              </p:ext>
            </p:extLst>
          </p:nvPr>
        </p:nvGraphicFramePr>
        <p:xfrm>
          <a:off x="120606" y="1447800"/>
          <a:ext cx="8149592" cy="4856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xmlns="" id="{B02249A4-0071-4B01-BF7E-0A986095BE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10600" y="1447799"/>
            <a:ext cx="3433023" cy="4856065"/>
          </a:xfrm>
          <a:prstGeom prst="rect">
            <a:avLst/>
          </a:prstGeom>
          <a:ln w="6350">
            <a:solidFill>
              <a:srgbClr val="0C8A47"/>
            </a:solidFill>
          </a:ln>
        </p:spPr>
      </p:pic>
    </p:spTree>
    <p:extLst>
      <p:ext uri="{BB962C8B-B14F-4D97-AF65-F5344CB8AC3E}">
        <p14:creationId xmlns:p14="http://schemas.microsoft.com/office/powerpoint/2010/main" val="273742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914400"/>
            <a:ext cx="12192002" cy="1143000"/>
          </a:xfrm>
        </p:spPr>
        <p:txBody>
          <a:bodyPr anchor="ctr"/>
          <a:lstStyle/>
          <a:p>
            <a:pPr algn="ctr" rtl="1"/>
            <a:r>
              <a:rPr lang="ar-EG" sz="3333" b="1" dirty="0">
                <a:latin typeface="Gill Sans Nova" panose="020B0602020104020203" pitchFamily="34" charset="0"/>
              </a:rPr>
              <a:t>عملية وضع مصادر المعايير ومواد التنفيذ للاتفاقية الدولية لوقاية النباتات</a:t>
            </a:r>
            <a:endParaRPr lang="en-US" sz="3333" b="1" dirty="0">
              <a:latin typeface="Gill Sans Nova" panose="020B0602020104020203" pitchFamily="34" charset="0"/>
            </a:endParaRPr>
          </a:p>
        </p:txBody>
      </p:sp>
      <p:graphicFrame>
        <p:nvGraphicFramePr>
          <p:cNvPr id="17" name="Diagram 16">
            <a:extLst>
              <a:ext uri="{FF2B5EF4-FFF2-40B4-BE49-F238E27FC236}">
                <a16:creationId xmlns:a16="http://schemas.microsoft.com/office/drawing/2014/main" xmlns="" id="{AD8B8757-D91F-406E-97A3-1A6A2DD75B46}"/>
              </a:ext>
            </a:extLst>
          </p:cNvPr>
          <p:cNvGraphicFramePr/>
          <p:nvPr>
            <p:extLst>
              <p:ext uri="{D42A27DB-BD31-4B8C-83A1-F6EECF244321}">
                <p14:modId xmlns:p14="http://schemas.microsoft.com/office/powerpoint/2010/main" val="216928839"/>
              </p:ext>
            </p:extLst>
          </p:nvPr>
        </p:nvGraphicFramePr>
        <p:xfrm>
          <a:off x="136947" y="1598618"/>
          <a:ext cx="11918102" cy="4838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55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3333" b="1" dirty="0">
                <a:latin typeface="Gill Sans Nova" panose="020B0602020104020203" pitchFamily="34" charset="0"/>
              </a:rPr>
              <a:t>تفاصيل عملية الدعوة لتقديم الموضوعات </a:t>
            </a:r>
            <a:endParaRPr lang="en-US" sz="3333" b="1" dirty="0">
              <a:latin typeface="Gill Sans Nova" panose="020B0602020104020203" pitchFamily="34" charset="0"/>
            </a:endParaRPr>
          </a:p>
        </p:txBody>
      </p:sp>
      <p:pic>
        <p:nvPicPr>
          <p:cNvPr id="4" name="Picture 3" descr="Diagram&#10;&#10;Description automatically generated">
            <a:extLst>
              <a:ext uri="{FF2B5EF4-FFF2-40B4-BE49-F238E27FC236}">
                <a16:creationId xmlns:a16="http://schemas.microsoft.com/office/drawing/2014/main" xmlns="" id="{50D9E492-72FD-4DEC-AC38-DF887F5B555A}"/>
              </a:ext>
            </a:extLst>
          </p:cNvPr>
          <p:cNvPicPr>
            <a:picLocks noChangeAspect="1"/>
          </p:cNvPicPr>
          <p:nvPr/>
        </p:nvPicPr>
        <p:blipFill rotWithShape="1">
          <a:blip r:embed="rId3">
            <a:extLst>
              <a:ext uri="{28A0092B-C50C-407E-A947-70E740481C1C}">
                <a14:useLocalDpi xmlns:a14="http://schemas.microsoft.com/office/drawing/2010/main" val="0"/>
              </a:ext>
            </a:extLst>
          </a:blip>
          <a:srcRect l="4906" t="3841" r="4664" b="3817"/>
          <a:stretch/>
        </p:blipFill>
        <p:spPr>
          <a:xfrm>
            <a:off x="7955266" y="1371600"/>
            <a:ext cx="3982288" cy="4938337"/>
          </a:xfrm>
          <a:prstGeom prst="rect">
            <a:avLst/>
          </a:prstGeom>
        </p:spPr>
      </p:pic>
      <p:graphicFrame>
        <p:nvGraphicFramePr>
          <p:cNvPr id="9" name="Diagram 8">
            <a:extLst>
              <a:ext uri="{FF2B5EF4-FFF2-40B4-BE49-F238E27FC236}">
                <a16:creationId xmlns:a16="http://schemas.microsoft.com/office/drawing/2014/main" xmlns="" id="{1B76E3A6-1E98-4B38-8AB0-9D4BF79D63E3}"/>
              </a:ext>
            </a:extLst>
          </p:cNvPr>
          <p:cNvGraphicFramePr/>
          <p:nvPr>
            <p:extLst/>
          </p:nvPr>
        </p:nvGraphicFramePr>
        <p:xfrm>
          <a:off x="552982" y="3429001"/>
          <a:ext cx="6849303" cy="2586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a:extLst>
              <a:ext uri="{FF2B5EF4-FFF2-40B4-BE49-F238E27FC236}">
                <a16:creationId xmlns:a16="http://schemas.microsoft.com/office/drawing/2014/main" xmlns="" id="{98039DD7-FC18-4762-AF76-0B74D662A7C6}"/>
              </a:ext>
            </a:extLst>
          </p:cNvPr>
          <p:cNvGraphicFramePr/>
          <p:nvPr>
            <p:extLst/>
          </p:nvPr>
        </p:nvGraphicFramePr>
        <p:xfrm>
          <a:off x="552982" y="1128756"/>
          <a:ext cx="6849303" cy="23002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8616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803"/>
            <a:ext cx="12192002" cy="1143000"/>
          </a:xfrm>
        </p:spPr>
        <p:txBody>
          <a:bodyPr anchor="ctr"/>
          <a:lstStyle/>
          <a:p>
            <a:pPr algn="ctr"/>
            <a:r>
              <a:rPr lang="ar-EG" sz="3333" b="1" dirty="0">
                <a:latin typeface="Gill Sans Nova" panose="020B0602020104020203" pitchFamily="34" charset="0"/>
              </a:rPr>
              <a:t>الدعوة السابقة في 2018</a:t>
            </a:r>
            <a:endParaRPr lang="en-US" sz="3333" b="1" dirty="0">
              <a:latin typeface="Gill Sans Nova" panose="020B0602020104020203" pitchFamily="34" charset="0"/>
            </a:endParaRPr>
          </a:p>
        </p:txBody>
      </p:sp>
      <p:graphicFrame>
        <p:nvGraphicFramePr>
          <p:cNvPr id="6" name="Diagram 5">
            <a:extLst>
              <a:ext uri="{FF2B5EF4-FFF2-40B4-BE49-F238E27FC236}">
                <a16:creationId xmlns:a16="http://schemas.microsoft.com/office/drawing/2014/main" xmlns="" id="{22EAAFFA-F126-4F5C-AF5D-90808351DA8E}"/>
              </a:ext>
            </a:extLst>
          </p:cNvPr>
          <p:cNvGraphicFramePr/>
          <p:nvPr>
            <p:extLst>
              <p:ext uri="{D42A27DB-BD31-4B8C-83A1-F6EECF244321}">
                <p14:modId xmlns:p14="http://schemas.microsoft.com/office/powerpoint/2010/main" val="1153932364"/>
              </p:ext>
            </p:extLst>
          </p:nvPr>
        </p:nvGraphicFramePr>
        <p:xfrm>
          <a:off x="457199" y="1543323"/>
          <a:ext cx="11198487" cy="436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12">
            <a:extLst>
              <a:ext uri="{FF2B5EF4-FFF2-40B4-BE49-F238E27FC236}">
                <a16:creationId xmlns:a16="http://schemas.microsoft.com/office/drawing/2014/main" xmlns="" id="{ACB43DB8-886D-4CFF-A9B7-9740E7A7FA62}"/>
              </a:ext>
            </a:extLst>
          </p:cNvPr>
          <p:cNvGraphicFramePr/>
          <p:nvPr>
            <p:extLst>
              <p:ext uri="{D42A27DB-BD31-4B8C-83A1-F6EECF244321}">
                <p14:modId xmlns:p14="http://schemas.microsoft.com/office/powerpoint/2010/main" val="776903853"/>
              </p:ext>
            </p:extLst>
          </p:nvPr>
        </p:nvGraphicFramePr>
        <p:xfrm>
          <a:off x="457202" y="3868737"/>
          <a:ext cx="11198485" cy="23812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xmlns="" id="{C0CA526F-8478-470A-9074-28EC97D77DE6}"/>
              </a:ext>
            </a:extLst>
          </p:cNvPr>
          <p:cNvGraphicFramePr/>
          <p:nvPr>
            <p:extLst>
              <p:ext uri="{D42A27DB-BD31-4B8C-83A1-F6EECF244321}">
                <p14:modId xmlns:p14="http://schemas.microsoft.com/office/powerpoint/2010/main" val="3981614005"/>
              </p:ext>
            </p:extLst>
          </p:nvPr>
        </p:nvGraphicFramePr>
        <p:xfrm>
          <a:off x="457200" y="2209800"/>
          <a:ext cx="11198485" cy="156408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797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3333" b="1" dirty="0">
                <a:latin typeface="Gill Sans Nova" panose="020B0602020104020203" pitchFamily="34" charset="0"/>
              </a:rPr>
              <a:t>نماذج التقديم عبر الانترنت</a:t>
            </a:r>
            <a:endParaRPr lang="en-US" sz="3333" b="1" dirty="0">
              <a:latin typeface="Gill Sans Nova" panose="020B0602020104020203" pitchFamily="34" charset="0"/>
            </a:endParaRPr>
          </a:p>
        </p:txBody>
      </p:sp>
      <p:graphicFrame>
        <p:nvGraphicFramePr>
          <p:cNvPr id="8" name="Объект 10">
            <a:extLst>
              <a:ext uri="{FF2B5EF4-FFF2-40B4-BE49-F238E27FC236}">
                <a16:creationId xmlns:a16="http://schemas.microsoft.com/office/drawing/2014/main" xmlns="" id="{3EDEA043-78A5-44A4-B649-0693B43526AF}"/>
              </a:ext>
            </a:extLst>
          </p:cNvPr>
          <p:cNvGraphicFramePr>
            <a:graphicFrameLocks noGrp="1"/>
          </p:cNvGraphicFramePr>
          <p:nvPr>
            <p:ph idx="1"/>
            <p:extLst>
              <p:ext uri="{D42A27DB-BD31-4B8C-83A1-F6EECF244321}">
                <p14:modId xmlns:p14="http://schemas.microsoft.com/office/powerpoint/2010/main" val="1872154932"/>
              </p:ext>
            </p:extLst>
          </p:nvPr>
        </p:nvGraphicFramePr>
        <p:xfrm>
          <a:off x="570101" y="1371602"/>
          <a:ext cx="6849307" cy="237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xmlns="" id="{113FB8A0-2AF5-4765-96C2-9C34E1A27FE9}"/>
              </a:ext>
            </a:extLst>
          </p:cNvPr>
          <p:cNvPicPr>
            <a:picLocks noChangeAspect="1"/>
          </p:cNvPicPr>
          <p:nvPr/>
        </p:nvPicPr>
        <p:blipFill rotWithShape="1">
          <a:blip r:embed="rId8"/>
          <a:srcRect l="37701" t="12950" r="37854" b="31106"/>
          <a:stretch/>
        </p:blipFill>
        <p:spPr>
          <a:xfrm>
            <a:off x="7772400" y="1371600"/>
            <a:ext cx="3883743" cy="4860820"/>
          </a:xfrm>
          <a:prstGeom prst="rect">
            <a:avLst/>
          </a:prstGeom>
          <a:ln>
            <a:solidFill>
              <a:schemeClr val="tx1"/>
            </a:solidFill>
          </a:ln>
        </p:spPr>
      </p:pic>
      <p:graphicFrame>
        <p:nvGraphicFramePr>
          <p:cNvPr id="13" name="Diagram 12">
            <a:extLst>
              <a:ext uri="{FF2B5EF4-FFF2-40B4-BE49-F238E27FC236}">
                <a16:creationId xmlns:a16="http://schemas.microsoft.com/office/drawing/2014/main" xmlns="" id="{C20E25E6-3A17-462D-AF2A-8099BE0BBE31}"/>
              </a:ext>
            </a:extLst>
          </p:cNvPr>
          <p:cNvGraphicFramePr/>
          <p:nvPr>
            <p:extLst>
              <p:ext uri="{D42A27DB-BD31-4B8C-83A1-F6EECF244321}">
                <p14:modId xmlns:p14="http://schemas.microsoft.com/office/powerpoint/2010/main" val="1501149642"/>
              </p:ext>
            </p:extLst>
          </p:nvPr>
        </p:nvGraphicFramePr>
        <p:xfrm>
          <a:off x="570104" y="3929257"/>
          <a:ext cx="6849305" cy="114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xmlns="" id="{48B40DBD-0765-46E5-83DD-27A92E578EDD}"/>
              </a:ext>
            </a:extLst>
          </p:cNvPr>
          <p:cNvGraphicFramePr/>
          <p:nvPr>
            <p:extLst>
              <p:ext uri="{D42A27DB-BD31-4B8C-83A1-F6EECF244321}">
                <p14:modId xmlns:p14="http://schemas.microsoft.com/office/powerpoint/2010/main" val="2590884800"/>
              </p:ext>
            </p:extLst>
          </p:nvPr>
        </p:nvGraphicFramePr>
        <p:xfrm>
          <a:off x="570101" y="4967288"/>
          <a:ext cx="6849307" cy="14362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54976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xmlns="" id="{819972FC-DB30-48BF-BFC8-39737ADF33C9}"/>
              </a:ext>
            </a:extLst>
          </p:cNvPr>
          <p:cNvGraphicFramePr/>
          <p:nvPr>
            <p:extLst>
              <p:ext uri="{D42A27DB-BD31-4B8C-83A1-F6EECF244321}">
                <p14:modId xmlns:p14="http://schemas.microsoft.com/office/powerpoint/2010/main" val="3545289177"/>
              </p:ext>
            </p:extLst>
          </p:nvPr>
        </p:nvGraphicFramePr>
        <p:xfrm>
          <a:off x="440533" y="1447800"/>
          <a:ext cx="11310937" cy="4786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xmlns="" id="{7304FF52-4E83-4BDC-A6BE-D7884FE0E0F0}"/>
              </a:ext>
            </a:extLst>
          </p:cNvPr>
          <p:cNvSpPr txBox="1">
            <a:spLocks/>
          </p:cNvSpPr>
          <p:nvPr/>
        </p:nvSpPr>
        <p:spPr>
          <a:xfrm>
            <a:off x="1" y="0"/>
            <a:ext cx="12192002" cy="1143000"/>
          </a:xfrm>
          <a:prstGeom prst="rect">
            <a:avLst/>
          </a:prstGeom>
        </p:spPr>
        <p:txBody>
          <a:bodyPr anchor="ctr"/>
          <a:lstStyle>
            <a:lvl1pPr algn="l"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pPr algn="ctr"/>
            <a:r>
              <a:rPr lang="ar-EG" sz="3333" b="1" dirty="0">
                <a:latin typeface="Gill Sans MT" panose="020B0502020104020203" pitchFamily="34" charset="0"/>
              </a:rPr>
              <a:t>العناصر الأساسية لنجاح المقترح</a:t>
            </a:r>
            <a:endParaRPr lang="en-US" sz="3333" b="1" dirty="0">
              <a:latin typeface="Gill Sans MT" panose="020B0502020104020203" pitchFamily="34" charset="0"/>
            </a:endParaRPr>
          </a:p>
        </p:txBody>
      </p:sp>
    </p:spTree>
    <p:extLst>
      <p:ext uri="{BB962C8B-B14F-4D97-AF65-F5344CB8AC3E}">
        <p14:creationId xmlns:p14="http://schemas.microsoft.com/office/powerpoint/2010/main" val="54406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3333" b="1" dirty="0">
                <a:latin typeface="Gill Sans Nova" panose="020B0602020104020203" pitchFamily="34" charset="0"/>
              </a:rPr>
              <a:t>التقديم المكتمل</a:t>
            </a:r>
            <a:endParaRPr lang="en-US" sz="3333" b="1" dirty="0">
              <a:latin typeface="Gill Sans Nova" panose="020B0602020104020203" pitchFamily="34" charset="0"/>
            </a:endParaRPr>
          </a:p>
        </p:txBody>
      </p:sp>
      <p:graphicFrame>
        <p:nvGraphicFramePr>
          <p:cNvPr id="4" name="Diagram 3">
            <a:extLst>
              <a:ext uri="{FF2B5EF4-FFF2-40B4-BE49-F238E27FC236}">
                <a16:creationId xmlns:a16="http://schemas.microsoft.com/office/drawing/2014/main" xmlns="" id="{6893AB03-19C7-440D-8B81-16327E5CC336}"/>
              </a:ext>
            </a:extLst>
          </p:cNvPr>
          <p:cNvGraphicFramePr/>
          <p:nvPr>
            <p:extLst>
              <p:ext uri="{D42A27DB-BD31-4B8C-83A1-F6EECF244321}">
                <p14:modId xmlns:p14="http://schemas.microsoft.com/office/powerpoint/2010/main" val="745013171"/>
              </p:ext>
            </p:extLst>
          </p:nvPr>
        </p:nvGraphicFramePr>
        <p:xfrm>
          <a:off x="496758" y="1524000"/>
          <a:ext cx="11198487" cy="471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45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2" cy="1143000"/>
          </a:xfrm>
        </p:spPr>
        <p:txBody>
          <a:bodyPr anchor="ctr"/>
          <a:lstStyle/>
          <a:p>
            <a:pPr algn="ctr"/>
            <a:r>
              <a:rPr lang="ar-EG" sz="3333" b="1" dirty="0">
                <a:latin typeface="Gill Sans Nova" panose="020B0602020104020203" pitchFamily="34" charset="0"/>
              </a:rPr>
              <a:t>عناصر التقديم</a:t>
            </a:r>
            <a:endParaRPr lang="en-US" sz="3333" b="1" dirty="0">
              <a:latin typeface="Gill Sans Nova" panose="020B0602020104020203" pitchFamily="34" charset="0"/>
            </a:endParaRPr>
          </a:p>
        </p:txBody>
      </p:sp>
      <p:graphicFrame>
        <p:nvGraphicFramePr>
          <p:cNvPr id="4" name="Diagram 3">
            <a:extLst>
              <a:ext uri="{FF2B5EF4-FFF2-40B4-BE49-F238E27FC236}">
                <a16:creationId xmlns:a16="http://schemas.microsoft.com/office/drawing/2014/main" xmlns="" id="{6893AB03-19C7-440D-8B81-16327E5CC336}"/>
              </a:ext>
            </a:extLst>
          </p:cNvPr>
          <p:cNvGraphicFramePr/>
          <p:nvPr>
            <p:extLst>
              <p:ext uri="{D42A27DB-BD31-4B8C-83A1-F6EECF244321}">
                <p14:modId xmlns:p14="http://schemas.microsoft.com/office/powerpoint/2010/main" val="2874245"/>
              </p:ext>
            </p:extLst>
          </p:nvPr>
        </p:nvGraphicFramePr>
        <p:xfrm>
          <a:off x="457200" y="1425677"/>
          <a:ext cx="5543022" cy="340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16760608-3103-4242-9DDD-D6193F4F94EA}"/>
              </a:ext>
            </a:extLst>
          </p:cNvPr>
          <p:cNvGraphicFramePr/>
          <p:nvPr>
            <p:extLst>
              <p:ext uri="{D42A27DB-BD31-4B8C-83A1-F6EECF244321}">
                <p14:modId xmlns:p14="http://schemas.microsoft.com/office/powerpoint/2010/main" val="389576696"/>
              </p:ext>
            </p:extLst>
          </p:nvPr>
        </p:nvGraphicFramePr>
        <p:xfrm>
          <a:off x="6496977" y="1425675"/>
          <a:ext cx="5158708" cy="3409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xmlns="" id="{3F2758DF-B1EE-46F8-9095-92AF8D77387B}"/>
              </a:ext>
            </a:extLst>
          </p:cNvPr>
          <p:cNvGraphicFramePr/>
          <p:nvPr>
            <p:extLst>
              <p:ext uri="{D42A27DB-BD31-4B8C-83A1-F6EECF244321}">
                <p14:modId xmlns:p14="http://schemas.microsoft.com/office/powerpoint/2010/main" val="2086972984"/>
              </p:ext>
            </p:extLst>
          </p:nvPr>
        </p:nvGraphicFramePr>
        <p:xfrm>
          <a:off x="457200" y="4953000"/>
          <a:ext cx="11198487" cy="13869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55734749"/>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D1CDB-15D1-4C85-BFBF-7D1270C6F64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3b9c205-ff93-4b66-a73e-1385ea8adb4a"/>
    <ds:schemaRef ds:uri="http://www.w3.org/XML/1998/namespace"/>
  </ds:schemaRefs>
</ds:datastoreItem>
</file>

<file path=customXml/itemProps3.xml><?xml version="1.0" encoding="utf-8"?>
<ds:datastoreItem xmlns:ds="http://schemas.openxmlformats.org/officeDocument/2006/customXml" ds:itemID="{D2323DA9-710D-4C08-8632-E1243AEA8C25}">
  <ds:schemaRefs>
    <ds:schemaRef ds:uri="http://schemas.microsoft.com/sharepoint/events"/>
  </ds:schemaRefs>
</ds:datastoreItem>
</file>

<file path=customXml/itemProps4.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275</TotalTime>
  <Words>1087</Words>
  <Application>Microsoft Office PowerPoint</Application>
  <PresentationFormat>Widescreen</PresentationFormat>
  <Paragraphs>142</Paragraphs>
  <Slides>12</Slides>
  <Notes>10</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12</vt:i4>
      </vt:variant>
    </vt:vector>
  </HeadingPairs>
  <TitlesOfParts>
    <vt:vector size="25" baseType="lpstr">
      <vt:lpstr>.AppleSystemUIFont</vt:lpstr>
      <vt:lpstr>Arial Unicode MS</vt:lpstr>
      <vt:lpstr>Gill Sans Nova</vt:lpstr>
      <vt:lpstr>Arial</vt:lpstr>
      <vt:lpstr>Calibri</vt:lpstr>
      <vt:lpstr>Calibri Light</vt:lpstr>
      <vt:lpstr>Georgia</vt:lpstr>
      <vt:lpstr>Gill Sans MT</vt:lpstr>
      <vt:lpstr>Roboto Slab</vt:lpstr>
      <vt:lpstr>Times New Roman</vt:lpstr>
      <vt:lpstr>Wingdings</vt:lpstr>
      <vt:lpstr>COVER</vt:lpstr>
      <vt:lpstr>Internal screen</vt:lpstr>
      <vt:lpstr>التحضيرات الخاصة بالدعوة لتقديم موضوعات 2021: معايير وتطبيقات</vt:lpstr>
      <vt:lpstr>الهدف من بالدعوة لتقديم موضوعات </vt:lpstr>
      <vt:lpstr>عملية وضع مصادر المعايير ومواد التنفيذ للاتفاقية الدولية لوقاية النباتات</vt:lpstr>
      <vt:lpstr>تفاصيل عملية الدعوة لتقديم الموضوعات </vt:lpstr>
      <vt:lpstr>الدعوة السابقة في 2018</vt:lpstr>
      <vt:lpstr>نماذج التقديم عبر الانترنت</vt:lpstr>
      <vt:lpstr>Presentazione standard di PowerPoint</vt:lpstr>
      <vt:lpstr>التقديم المكتمل</vt:lpstr>
      <vt:lpstr>عناصر التقديم</vt:lpstr>
      <vt:lpstr>نقاط التواصل</vt:lpstr>
      <vt:lpstr>وصلات</vt:lpstr>
      <vt:lpstr>Thank you</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Leonardo Scarton - leonardo.scarton@studio.unibo.it</cp:lastModifiedBy>
  <cp:revision>12</cp:revision>
  <cp:lastPrinted>2018-12-10T09:55:32Z</cp:lastPrinted>
  <dcterms:created xsi:type="dcterms:W3CDTF">2019-07-18T08:44:31Z</dcterms:created>
  <dcterms:modified xsi:type="dcterms:W3CDTF">2021-07-02T09:54:31Z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