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4" r:id="rId3"/>
    <p:sldId id="268" r:id="rId4"/>
    <p:sldId id="282" r:id="rId5"/>
    <p:sldId id="279" r:id="rId6"/>
    <p:sldId id="278" r:id="rId7"/>
    <p:sldId id="277" r:id="rId8"/>
    <p:sldId id="283" r:id="rId9"/>
    <p:sldId id="270" r:id="rId10"/>
    <p:sldId id="274" r:id="rId11"/>
    <p:sldId id="275" r:id="rId12"/>
    <p:sldId id="272" r:id="rId13"/>
    <p:sldId id="273" r:id="rId14"/>
    <p:sldId id="280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0D55F2D-583B-4FB8-BD47-11CF19EA916C}">
          <p14:sldIdLst>
            <p14:sldId id="262"/>
            <p14:sldId id="264"/>
            <p14:sldId id="268"/>
            <p14:sldId id="282"/>
            <p14:sldId id="279"/>
            <p14:sldId id="278"/>
            <p14:sldId id="277"/>
            <p14:sldId id="283"/>
            <p14:sldId id="270"/>
            <p14:sldId id="274"/>
            <p14:sldId id="275"/>
            <p14:sldId id="272"/>
            <p14:sldId id="273"/>
            <p14:sldId id="280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9AD"/>
    <a:srgbClr val="198A62"/>
    <a:srgbClr val="00863D"/>
    <a:srgbClr val="00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132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9D112-F0E3-4DC6-9180-9E526DD74156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B93734-6E3A-4841-A572-0C39A836E532}">
      <dgm:prSet phldrT="[Texte]"/>
      <dgm:spPr/>
      <dgm:t>
        <a:bodyPr/>
        <a:lstStyle/>
        <a:p>
          <a:r>
            <a:rPr lang="fr-FR" dirty="0" smtClean="0"/>
            <a:t>Jordan</a:t>
          </a:r>
          <a:endParaRPr lang="fr-FR" dirty="0"/>
        </a:p>
      </dgm:t>
    </dgm:pt>
    <dgm:pt modelId="{0690B23F-DCA4-4DD8-925D-03120803747D}" type="parTrans" cxnId="{E8A7E3AA-9B4E-45A2-B531-E81CCCD71505}">
      <dgm:prSet/>
      <dgm:spPr/>
      <dgm:t>
        <a:bodyPr/>
        <a:lstStyle/>
        <a:p>
          <a:endParaRPr lang="fr-FR"/>
        </a:p>
      </dgm:t>
    </dgm:pt>
    <dgm:pt modelId="{22C7C13D-D721-4A1E-B229-2F1CA5C7DD36}" type="sibTrans" cxnId="{E8A7E3AA-9B4E-45A2-B531-E81CCCD71505}">
      <dgm:prSet/>
      <dgm:spPr/>
      <dgm:t>
        <a:bodyPr/>
        <a:lstStyle/>
        <a:p>
          <a:endParaRPr lang="fr-FR"/>
        </a:p>
      </dgm:t>
    </dgm:pt>
    <dgm:pt modelId="{91B7F6B2-A450-4B7C-95E1-A9DDC756B5D2}">
      <dgm:prSet phldrT="[Texte]"/>
      <dgm:spPr/>
      <dgm:t>
        <a:bodyPr/>
        <a:lstStyle/>
        <a:p>
          <a:r>
            <a:rPr lang="fr-FR" dirty="0" smtClean="0"/>
            <a:t>Lebanon</a:t>
          </a:r>
          <a:endParaRPr lang="fr-FR" dirty="0"/>
        </a:p>
      </dgm:t>
    </dgm:pt>
    <dgm:pt modelId="{B1112B30-F9D9-487F-9161-32D7E5F59449}" type="parTrans" cxnId="{35F0BB20-1B3C-4B22-98A3-73879D9BD510}">
      <dgm:prSet/>
      <dgm:spPr/>
      <dgm:t>
        <a:bodyPr/>
        <a:lstStyle/>
        <a:p>
          <a:endParaRPr lang="fr-FR"/>
        </a:p>
      </dgm:t>
    </dgm:pt>
    <dgm:pt modelId="{E1A4C7E2-9D42-4AD5-8E3F-0A6B512B537A}" type="sibTrans" cxnId="{35F0BB20-1B3C-4B22-98A3-73879D9BD510}">
      <dgm:prSet/>
      <dgm:spPr/>
      <dgm:t>
        <a:bodyPr/>
        <a:lstStyle/>
        <a:p>
          <a:endParaRPr lang="fr-FR"/>
        </a:p>
      </dgm:t>
    </dgm:pt>
    <dgm:pt modelId="{433D0558-6D94-4747-8924-A00CD7AD2808}">
      <dgm:prSet phldrT="[Texte]"/>
      <dgm:spPr/>
      <dgm:t>
        <a:bodyPr/>
        <a:lstStyle/>
        <a:p>
          <a:r>
            <a:rPr lang="fr-FR" dirty="0" smtClean="0"/>
            <a:t>Palestine</a:t>
          </a:r>
          <a:endParaRPr lang="fr-FR" dirty="0"/>
        </a:p>
      </dgm:t>
    </dgm:pt>
    <dgm:pt modelId="{DF321366-EFDE-4AE5-A8D4-7CE17B755762}" type="parTrans" cxnId="{80AEBD0B-1C20-4F0A-ADB9-1D07ED6CBF68}">
      <dgm:prSet/>
      <dgm:spPr/>
      <dgm:t>
        <a:bodyPr/>
        <a:lstStyle/>
        <a:p>
          <a:endParaRPr lang="fr-FR"/>
        </a:p>
      </dgm:t>
    </dgm:pt>
    <dgm:pt modelId="{0E540E27-7BD4-4986-BE2B-912D1D1C3A6C}" type="sibTrans" cxnId="{80AEBD0B-1C20-4F0A-ADB9-1D07ED6CBF68}">
      <dgm:prSet/>
      <dgm:spPr/>
      <dgm:t>
        <a:bodyPr/>
        <a:lstStyle/>
        <a:p>
          <a:endParaRPr lang="fr-FR"/>
        </a:p>
      </dgm:t>
    </dgm:pt>
    <dgm:pt modelId="{F0579832-F352-46E4-9F72-B698867977B2}">
      <dgm:prSet/>
      <dgm:spPr/>
      <dgm:t>
        <a:bodyPr/>
        <a:lstStyle/>
        <a:p>
          <a:r>
            <a:rPr lang="fr-FR" dirty="0" err="1" smtClean="0"/>
            <a:t>Tunisia</a:t>
          </a:r>
          <a:endParaRPr lang="fr-FR" dirty="0"/>
        </a:p>
      </dgm:t>
    </dgm:pt>
    <dgm:pt modelId="{8F5248BC-1061-4381-9B74-76B1D1B6BA90}" type="parTrans" cxnId="{9D2CB008-8BED-40CF-823D-44BAD1E9A3A5}">
      <dgm:prSet/>
      <dgm:spPr/>
      <dgm:t>
        <a:bodyPr/>
        <a:lstStyle/>
        <a:p>
          <a:endParaRPr lang="fr-FR"/>
        </a:p>
      </dgm:t>
    </dgm:pt>
    <dgm:pt modelId="{87DAC7FA-9D0F-4100-AC24-43ACEE25DC7B}" type="sibTrans" cxnId="{9D2CB008-8BED-40CF-823D-44BAD1E9A3A5}">
      <dgm:prSet/>
      <dgm:spPr/>
      <dgm:t>
        <a:bodyPr/>
        <a:lstStyle/>
        <a:p>
          <a:endParaRPr lang="fr-FR"/>
        </a:p>
      </dgm:t>
    </dgm:pt>
    <dgm:pt modelId="{C2243034-EC04-497C-8DA3-6DEFEC1F5CA6}">
      <dgm:prSet/>
      <dgm:spPr/>
      <dgm:t>
        <a:bodyPr/>
        <a:lstStyle/>
        <a:p>
          <a:r>
            <a:rPr lang="fr-FR" dirty="0" err="1" smtClean="0"/>
            <a:t>Morocco</a:t>
          </a:r>
          <a:endParaRPr lang="fr-FR" dirty="0"/>
        </a:p>
      </dgm:t>
    </dgm:pt>
    <dgm:pt modelId="{FB3E2324-13C2-4C83-BE7D-497341C8C77A}" type="parTrans" cxnId="{7EFFE9AE-0163-40B5-9A36-73C1273DFF88}">
      <dgm:prSet/>
      <dgm:spPr/>
      <dgm:t>
        <a:bodyPr/>
        <a:lstStyle/>
        <a:p>
          <a:endParaRPr lang="fr-FR"/>
        </a:p>
      </dgm:t>
    </dgm:pt>
    <dgm:pt modelId="{2EEA2E68-4A4A-4514-BC2C-80CF18865510}" type="sibTrans" cxnId="{7EFFE9AE-0163-40B5-9A36-73C1273DFF88}">
      <dgm:prSet/>
      <dgm:spPr/>
      <dgm:t>
        <a:bodyPr/>
        <a:lstStyle/>
        <a:p>
          <a:endParaRPr lang="fr-FR"/>
        </a:p>
      </dgm:t>
    </dgm:pt>
    <dgm:pt modelId="{80AC030C-9EA2-4F39-B6A1-70D27AD9D2EA}">
      <dgm:prSet/>
      <dgm:spPr/>
      <dgm:t>
        <a:bodyPr/>
        <a:lstStyle/>
        <a:p>
          <a:r>
            <a:rPr lang="fr-FR" dirty="0" smtClean="0"/>
            <a:t>Egypt</a:t>
          </a:r>
          <a:endParaRPr lang="fr-FR" dirty="0"/>
        </a:p>
      </dgm:t>
    </dgm:pt>
    <dgm:pt modelId="{9CDA473F-1CDF-412B-A603-3AEDD5FF259A}" type="parTrans" cxnId="{6D4FA127-479A-4651-B8BC-F138A959AA9F}">
      <dgm:prSet/>
      <dgm:spPr/>
      <dgm:t>
        <a:bodyPr/>
        <a:lstStyle/>
        <a:p>
          <a:endParaRPr lang="fr-FR"/>
        </a:p>
      </dgm:t>
    </dgm:pt>
    <dgm:pt modelId="{60244E96-0959-4D4E-9AC4-2476D1F8CC5F}" type="sibTrans" cxnId="{6D4FA127-479A-4651-B8BC-F138A959AA9F}">
      <dgm:prSet/>
      <dgm:spPr/>
      <dgm:t>
        <a:bodyPr/>
        <a:lstStyle/>
        <a:p>
          <a:endParaRPr lang="fr-FR"/>
        </a:p>
      </dgm:t>
    </dgm:pt>
    <dgm:pt modelId="{23125759-426C-4D1A-9D0C-42FF3DD74045}">
      <dgm:prSet/>
      <dgm:spPr/>
      <dgm:t>
        <a:bodyPr/>
        <a:lstStyle/>
        <a:p>
          <a:r>
            <a:rPr lang="fr-FR" dirty="0" err="1" smtClean="0"/>
            <a:t>Morocco</a:t>
          </a:r>
          <a:endParaRPr lang="fr-FR" dirty="0"/>
        </a:p>
      </dgm:t>
    </dgm:pt>
    <dgm:pt modelId="{E308510A-EFFD-40D3-87F9-49AE325434E7}" type="parTrans" cxnId="{2194E8FB-F936-4161-84BA-B7F16DDCED60}">
      <dgm:prSet/>
      <dgm:spPr/>
      <dgm:t>
        <a:bodyPr/>
        <a:lstStyle/>
        <a:p>
          <a:endParaRPr lang="fr-FR"/>
        </a:p>
      </dgm:t>
    </dgm:pt>
    <dgm:pt modelId="{75498C4C-F59C-4F84-9E54-BC6718821C1F}" type="sibTrans" cxnId="{2194E8FB-F936-4161-84BA-B7F16DDCED60}">
      <dgm:prSet/>
      <dgm:spPr/>
      <dgm:t>
        <a:bodyPr/>
        <a:lstStyle/>
        <a:p>
          <a:endParaRPr lang="fr-FR"/>
        </a:p>
      </dgm:t>
    </dgm:pt>
    <dgm:pt modelId="{1DA42A48-DABB-4D2F-B18C-60A794EC0E7A}" type="pres">
      <dgm:prSet presAssocID="{EB39D112-F0E3-4DC6-9180-9E526DD741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C81004B-7A64-43A6-AC7A-AC5256D85A62}" type="pres">
      <dgm:prSet presAssocID="{80AC030C-9EA2-4F39-B6A1-70D27AD9D2EA}" presName="composite" presStyleCnt="0"/>
      <dgm:spPr/>
    </dgm:pt>
    <dgm:pt modelId="{902F15A8-4778-4363-8B2F-7CE01B0CC0BD}" type="pres">
      <dgm:prSet presAssocID="{80AC030C-9EA2-4F39-B6A1-70D27AD9D2EA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187628-6C68-49CD-BDBD-C5DFEF88E54F}" type="pres">
      <dgm:prSet presAssocID="{80AC030C-9EA2-4F39-B6A1-70D27AD9D2EA}" presName="Image" presStyleLbl="b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5CE5D1-55DA-4464-BDAC-87C230DC76B2}" type="pres">
      <dgm:prSet presAssocID="{80AC030C-9EA2-4F39-B6A1-70D27AD9D2E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229B24A-6147-48A4-9A90-4CFA55185D9B}" type="pres">
      <dgm:prSet presAssocID="{60244E96-0959-4D4E-9AC4-2476D1F8CC5F}" presName="sibTrans" presStyleCnt="0"/>
      <dgm:spPr/>
    </dgm:pt>
    <dgm:pt modelId="{95EA5DD9-D064-423F-895E-C694C4B92D7C}" type="pres">
      <dgm:prSet presAssocID="{C7B93734-6E3A-4841-A572-0C39A836E532}" presName="composite" presStyleCnt="0"/>
      <dgm:spPr/>
    </dgm:pt>
    <dgm:pt modelId="{40B6E616-A4AD-46D8-B598-1892A218FCC4}" type="pres">
      <dgm:prSet presAssocID="{C7B93734-6E3A-4841-A572-0C39A836E532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E90FB8-96DF-47B0-A669-0931AF3217E5}" type="pres">
      <dgm:prSet presAssocID="{C7B93734-6E3A-4841-A572-0C39A836E532}" presName="Image" presStyleLbl="b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59095E-915A-44FF-BA85-9895C96BD2A6}" type="pres">
      <dgm:prSet presAssocID="{C7B93734-6E3A-4841-A572-0C39A836E53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0EA8A5-DB18-4B5D-8AE0-E4C8E85434D3}" type="pres">
      <dgm:prSet presAssocID="{22C7C13D-D721-4A1E-B229-2F1CA5C7DD36}" presName="sibTrans" presStyleCnt="0"/>
      <dgm:spPr/>
    </dgm:pt>
    <dgm:pt modelId="{9EEA7CE4-60FC-499C-9A7C-2E7263D93FB9}" type="pres">
      <dgm:prSet presAssocID="{91B7F6B2-A450-4B7C-95E1-A9DDC756B5D2}" presName="composite" presStyleCnt="0"/>
      <dgm:spPr/>
    </dgm:pt>
    <dgm:pt modelId="{0CB22FA2-EEFF-4841-A91C-9F3BA5F6A92E}" type="pres">
      <dgm:prSet presAssocID="{91B7F6B2-A450-4B7C-95E1-A9DDC756B5D2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970D-16EC-4542-A58E-4C0DAA642128}" type="pres">
      <dgm:prSet presAssocID="{91B7F6B2-A450-4B7C-95E1-A9DDC756B5D2}" presName="Image" presStyleLbl="b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0B8F62-1FF1-4A37-B81B-666E6B540D7B}" type="pres">
      <dgm:prSet presAssocID="{91B7F6B2-A450-4B7C-95E1-A9DDC756B5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DA116-335F-45F9-8228-52BD49709229}" type="pres">
      <dgm:prSet presAssocID="{E1A4C7E2-9D42-4AD5-8E3F-0A6B512B537A}" presName="sibTrans" presStyleCnt="0"/>
      <dgm:spPr/>
    </dgm:pt>
    <dgm:pt modelId="{601C7ECF-25C9-4140-9AAE-2A9D85CB4C2D}" type="pres">
      <dgm:prSet presAssocID="{C2243034-EC04-497C-8DA3-6DEFEC1F5CA6}" presName="composite" presStyleCnt="0"/>
      <dgm:spPr/>
    </dgm:pt>
    <dgm:pt modelId="{82E13785-CD4C-4B43-9751-606C59F0BB1B}" type="pres">
      <dgm:prSet presAssocID="{C2243034-EC04-497C-8DA3-6DEFEC1F5CA6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A6212F-C3F4-4700-9F54-9FF0CB47FC8C}" type="pres">
      <dgm:prSet presAssocID="{C2243034-EC04-497C-8DA3-6DEFEC1F5CA6}" presName="Image" presStyleLbl="b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A96F545-7473-4783-BCFD-3B5D9D32CDEB}" type="pres">
      <dgm:prSet presAssocID="{C2243034-EC04-497C-8DA3-6DEFEC1F5CA6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51B14555-EDAE-4ACC-919B-87B7174AC701}" type="pres">
      <dgm:prSet presAssocID="{2EEA2E68-4A4A-4514-BC2C-80CF18865510}" presName="sibTrans" presStyleCnt="0"/>
      <dgm:spPr/>
    </dgm:pt>
    <dgm:pt modelId="{14A30724-42C5-4B24-9016-D355ABA8293C}" type="pres">
      <dgm:prSet presAssocID="{433D0558-6D94-4747-8924-A00CD7AD2808}" presName="composite" presStyleCnt="0"/>
      <dgm:spPr/>
    </dgm:pt>
    <dgm:pt modelId="{C2DA34D1-C023-464F-8342-0D826B6C3098}" type="pres">
      <dgm:prSet presAssocID="{433D0558-6D94-4747-8924-A00CD7AD2808}" presName="ParentText" presStyleLbl="node1" presStyleIdx="4" presStyleCnt="7" custLinFactX="43755" custLinFactNeighborX="100000" custLinFactNeighborY="420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1D0CB-B3D5-4620-BED1-D6A1BA8DF6AB}" type="pres">
      <dgm:prSet presAssocID="{433D0558-6D94-4747-8924-A00CD7AD2808}" presName="Image" presStyleLbl="bgImgPlace1" presStyleIdx="4" presStyleCnt="7" custLinFactX="43755" custLinFactNeighborX="100000" custLinFactNeighborY="723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A6D634A-D4EC-4E39-A67A-9EBEC33656A1}" type="pres">
      <dgm:prSet presAssocID="{433D0558-6D94-4747-8924-A00CD7AD280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C684E-33D4-4BF5-BEFE-612FE67EBA03}" type="pres">
      <dgm:prSet presAssocID="{0E540E27-7BD4-4986-BE2B-912D1D1C3A6C}" presName="sibTrans" presStyleCnt="0"/>
      <dgm:spPr/>
    </dgm:pt>
    <dgm:pt modelId="{6AFDF397-66D6-42EF-BCB6-94B196F4E773}" type="pres">
      <dgm:prSet presAssocID="{F0579832-F352-46E4-9F72-B698867977B2}" presName="composite" presStyleCnt="0"/>
      <dgm:spPr/>
    </dgm:pt>
    <dgm:pt modelId="{2C8A3EC3-822B-476F-B76C-10DFA1170AD9}" type="pres">
      <dgm:prSet presAssocID="{F0579832-F352-46E4-9F72-B698867977B2}" presName="ParentText" presStyleLbl="node1" presStyleIdx="5" presStyleCnt="7" custLinFactX="56590" custLinFactNeighborX="100000" custLinFactNeighborY="420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0E7F2-195E-424A-A426-0A3B71D82341}" type="pres">
      <dgm:prSet presAssocID="{F0579832-F352-46E4-9F72-B698867977B2}" presName="Image" presStyleLbl="bgImgPlace1" presStyleIdx="5" presStyleCnt="7" custLinFactX="56590" custLinFactNeighborX="100000" custLinFactNeighborY="723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B88C4DA-8007-4D1B-8FDB-EB3DCE04A4A6}" type="pres">
      <dgm:prSet presAssocID="{F0579832-F352-46E4-9F72-B698867977B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3E3C8FCC-8846-440B-8102-33EC06B0285D}" type="pres">
      <dgm:prSet presAssocID="{87DAC7FA-9D0F-4100-AC24-43ACEE25DC7B}" presName="sibTrans" presStyleCnt="0"/>
      <dgm:spPr/>
    </dgm:pt>
    <dgm:pt modelId="{FBCC199B-1A5A-4EE0-B3F2-EDC763EC87C5}" type="pres">
      <dgm:prSet presAssocID="{23125759-426C-4D1A-9D0C-42FF3DD74045}" presName="composite" presStyleCnt="0"/>
      <dgm:spPr/>
    </dgm:pt>
    <dgm:pt modelId="{7F0BC824-85E3-4BFF-B151-CD601400C9D5}" type="pres">
      <dgm:prSet presAssocID="{23125759-426C-4D1A-9D0C-42FF3DD74045}" presName="ParentText" presStyleLbl="node1" presStyleIdx="6" presStyleCnt="7" custLinFactX="-126483" custLinFactNeighborX="-200000" custLinFactNeighborY="583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FA48C-DDCE-4EA7-97B1-66521407C6E8}" type="pres">
      <dgm:prSet presAssocID="{23125759-426C-4D1A-9D0C-42FF3DD74045}" presName="Image" presStyleLbl="bgImgPlace1" presStyleIdx="6" presStyleCnt="7" custLinFactX="-126483" custLinFactNeighborX="-200000" custLinFactNeighborY="1004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C4890133-A8D1-4973-81B5-FE38EE7DB176}" type="pres">
      <dgm:prSet presAssocID="{23125759-426C-4D1A-9D0C-42FF3DD7404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B3090D9-9952-45A6-B668-541B96A9C7A1}" type="presOf" srcId="{91B7F6B2-A450-4B7C-95E1-A9DDC756B5D2}" destId="{0CB22FA2-EEFF-4841-A91C-9F3BA5F6A92E}" srcOrd="0" destOrd="0" presId="urn:microsoft.com/office/officeart/2008/layout/TitledPictureBlocks"/>
    <dgm:cxn modelId="{35F0BB20-1B3C-4B22-98A3-73879D9BD510}" srcId="{EB39D112-F0E3-4DC6-9180-9E526DD74156}" destId="{91B7F6B2-A450-4B7C-95E1-A9DDC756B5D2}" srcOrd="2" destOrd="0" parTransId="{B1112B30-F9D9-487F-9161-32D7E5F59449}" sibTransId="{E1A4C7E2-9D42-4AD5-8E3F-0A6B512B537A}"/>
    <dgm:cxn modelId="{1EF6DA13-ED46-4E3B-9954-293B1A00DD70}" type="presOf" srcId="{F0579832-F352-46E4-9F72-B698867977B2}" destId="{2C8A3EC3-822B-476F-B76C-10DFA1170AD9}" srcOrd="0" destOrd="0" presId="urn:microsoft.com/office/officeart/2008/layout/TitledPictureBlocks"/>
    <dgm:cxn modelId="{2194E8FB-F936-4161-84BA-B7F16DDCED60}" srcId="{EB39D112-F0E3-4DC6-9180-9E526DD74156}" destId="{23125759-426C-4D1A-9D0C-42FF3DD74045}" srcOrd="6" destOrd="0" parTransId="{E308510A-EFFD-40D3-87F9-49AE325434E7}" sibTransId="{75498C4C-F59C-4F84-9E54-BC6718821C1F}"/>
    <dgm:cxn modelId="{7EFFE9AE-0163-40B5-9A36-73C1273DFF88}" srcId="{EB39D112-F0E3-4DC6-9180-9E526DD74156}" destId="{C2243034-EC04-497C-8DA3-6DEFEC1F5CA6}" srcOrd="3" destOrd="0" parTransId="{FB3E2324-13C2-4C83-BE7D-497341C8C77A}" sibTransId="{2EEA2E68-4A4A-4514-BC2C-80CF18865510}"/>
    <dgm:cxn modelId="{A78CF6DC-0940-4017-9696-E0970B77B6C0}" type="presOf" srcId="{23125759-426C-4D1A-9D0C-42FF3DD74045}" destId="{7F0BC824-85E3-4BFF-B151-CD601400C9D5}" srcOrd="0" destOrd="0" presId="urn:microsoft.com/office/officeart/2008/layout/TitledPictureBlocks"/>
    <dgm:cxn modelId="{6D4FA127-479A-4651-B8BC-F138A959AA9F}" srcId="{EB39D112-F0E3-4DC6-9180-9E526DD74156}" destId="{80AC030C-9EA2-4F39-B6A1-70D27AD9D2EA}" srcOrd="0" destOrd="0" parTransId="{9CDA473F-1CDF-412B-A603-3AEDD5FF259A}" sibTransId="{60244E96-0959-4D4E-9AC4-2476D1F8CC5F}"/>
    <dgm:cxn modelId="{E8A7E3AA-9B4E-45A2-B531-E81CCCD71505}" srcId="{EB39D112-F0E3-4DC6-9180-9E526DD74156}" destId="{C7B93734-6E3A-4841-A572-0C39A836E532}" srcOrd="1" destOrd="0" parTransId="{0690B23F-DCA4-4DD8-925D-03120803747D}" sibTransId="{22C7C13D-D721-4A1E-B229-2F1CA5C7DD36}"/>
    <dgm:cxn modelId="{C4D856E1-0E63-4954-ACEF-89DA0DFDF569}" type="presOf" srcId="{80AC030C-9EA2-4F39-B6A1-70D27AD9D2EA}" destId="{902F15A8-4778-4363-8B2F-7CE01B0CC0BD}" srcOrd="0" destOrd="0" presId="urn:microsoft.com/office/officeart/2008/layout/TitledPictureBlocks"/>
    <dgm:cxn modelId="{80AEBD0B-1C20-4F0A-ADB9-1D07ED6CBF68}" srcId="{EB39D112-F0E3-4DC6-9180-9E526DD74156}" destId="{433D0558-6D94-4747-8924-A00CD7AD2808}" srcOrd="4" destOrd="0" parTransId="{DF321366-EFDE-4AE5-A8D4-7CE17B755762}" sibTransId="{0E540E27-7BD4-4986-BE2B-912D1D1C3A6C}"/>
    <dgm:cxn modelId="{84FC2917-EA86-4E49-8588-072DB853F664}" type="presOf" srcId="{433D0558-6D94-4747-8924-A00CD7AD2808}" destId="{C2DA34D1-C023-464F-8342-0D826B6C3098}" srcOrd="0" destOrd="0" presId="urn:microsoft.com/office/officeart/2008/layout/TitledPictureBlocks"/>
    <dgm:cxn modelId="{E6245F33-652C-4F42-9319-B5BD64CA44CF}" type="presOf" srcId="{C2243034-EC04-497C-8DA3-6DEFEC1F5CA6}" destId="{82E13785-CD4C-4B43-9751-606C59F0BB1B}" srcOrd="0" destOrd="0" presId="urn:microsoft.com/office/officeart/2008/layout/TitledPictureBlocks"/>
    <dgm:cxn modelId="{44731C1B-467D-42F8-8C05-A41886EA34F2}" type="presOf" srcId="{EB39D112-F0E3-4DC6-9180-9E526DD74156}" destId="{1DA42A48-DABB-4D2F-B18C-60A794EC0E7A}" srcOrd="0" destOrd="0" presId="urn:microsoft.com/office/officeart/2008/layout/TitledPictureBlocks"/>
    <dgm:cxn modelId="{9D2CB008-8BED-40CF-823D-44BAD1E9A3A5}" srcId="{EB39D112-F0E3-4DC6-9180-9E526DD74156}" destId="{F0579832-F352-46E4-9F72-B698867977B2}" srcOrd="5" destOrd="0" parTransId="{8F5248BC-1061-4381-9B74-76B1D1B6BA90}" sibTransId="{87DAC7FA-9D0F-4100-AC24-43ACEE25DC7B}"/>
    <dgm:cxn modelId="{A9E584E5-5BA9-4073-828C-C31F1A8D66C0}" type="presOf" srcId="{C7B93734-6E3A-4841-A572-0C39A836E532}" destId="{40B6E616-A4AD-46D8-B598-1892A218FCC4}" srcOrd="0" destOrd="0" presId="urn:microsoft.com/office/officeart/2008/layout/TitledPictureBlocks"/>
    <dgm:cxn modelId="{2E21A397-55FF-442C-A4AB-C2A08B177ABC}" type="presParOf" srcId="{1DA42A48-DABB-4D2F-B18C-60A794EC0E7A}" destId="{EC81004B-7A64-43A6-AC7A-AC5256D85A62}" srcOrd="0" destOrd="0" presId="urn:microsoft.com/office/officeart/2008/layout/TitledPictureBlocks"/>
    <dgm:cxn modelId="{7CDED1B0-7CB3-4A9E-8B0C-165C40EDFED5}" type="presParOf" srcId="{EC81004B-7A64-43A6-AC7A-AC5256D85A62}" destId="{902F15A8-4778-4363-8B2F-7CE01B0CC0BD}" srcOrd="0" destOrd="0" presId="urn:microsoft.com/office/officeart/2008/layout/TitledPictureBlocks"/>
    <dgm:cxn modelId="{8A28FC11-EE6D-4370-8201-5A1ED0955DDA}" type="presParOf" srcId="{EC81004B-7A64-43A6-AC7A-AC5256D85A62}" destId="{7D187628-6C68-49CD-BDBD-C5DFEF88E54F}" srcOrd="1" destOrd="0" presId="urn:microsoft.com/office/officeart/2008/layout/TitledPictureBlocks"/>
    <dgm:cxn modelId="{21191A13-C417-4519-95A9-CA6273079B83}" type="presParOf" srcId="{EC81004B-7A64-43A6-AC7A-AC5256D85A62}" destId="{1A5CE5D1-55DA-4464-BDAC-87C230DC76B2}" srcOrd="2" destOrd="0" presId="urn:microsoft.com/office/officeart/2008/layout/TitledPictureBlocks"/>
    <dgm:cxn modelId="{2031465E-5F23-4D1B-82B9-12D51099DC47}" type="presParOf" srcId="{1DA42A48-DABB-4D2F-B18C-60A794EC0E7A}" destId="{D229B24A-6147-48A4-9A90-4CFA55185D9B}" srcOrd="1" destOrd="0" presId="urn:microsoft.com/office/officeart/2008/layout/TitledPictureBlocks"/>
    <dgm:cxn modelId="{4512FC8F-C0C9-49E7-BAEC-0CA0EC9CCA16}" type="presParOf" srcId="{1DA42A48-DABB-4D2F-B18C-60A794EC0E7A}" destId="{95EA5DD9-D064-423F-895E-C694C4B92D7C}" srcOrd="2" destOrd="0" presId="urn:microsoft.com/office/officeart/2008/layout/TitledPictureBlocks"/>
    <dgm:cxn modelId="{26F3C061-6199-40A7-A6F2-12EC17009F22}" type="presParOf" srcId="{95EA5DD9-D064-423F-895E-C694C4B92D7C}" destId="{40B6E616-A4AD-46D8-B598-1892A218FCC4}" srcOrd="0" destOrd="0" presId="urn:microsoft.com/office/officeart/2008/layout/TitledPictureBlocks"/>
    <dgm:cxn modelId="{9E868ADF-9825-4636-A2C5-815340C8C436}" type="presParOf" srcId="{95EA5DD9-D064-423F-895E-C694C4B92D7C}" destId="{75E90FB8-96DF-47B0-A669-0931AF3217E5}" srcOrd="1" destOrd="0" presId="urn:microsoft.com/office/officeart/2008/layout/TitledPictureBlocks"/>
    <dgm:cxn modelId="{EC973B49-C580-457B-8A88-62865469C634}" type="presParOf" srcId="{95EA5DD9-D064-423F-895E-C694C4B92D7C}" destId="{6759095E-915A-44FF-BA85-9895C96BD2A6}" srcOrd="2" destOrd="0" presId="urn:microsoft.com/office/officeart/2008/layout/TitledPictureBlocks"/>
    <dgm:cxn modelId="{AF572BF9-CE9D-42F4-B69F-43B4BBB5A1F8}" type="presParOf" srcId="{1DA42A48-DABB-4D2F-B18C-60A794EC0E7A}" destId="{1E0EA8A5-DB18-4B5D-8AE0-E4C8E85434D3}" srcOrd="3" destOrd="0" presId="urn:microsoft.com/office/officeart/2008/layout/TitledPictureBlocks"/>
    <dgm:cxn modelId="{084231EC-CC36-4761-89DB-70CB1E0E578C}" type="presParOf" srcId="{1DA42A48-DABB-4D2F-B18C-60A794EC0E7A}" destId="{9EEA7CE4-60FC-499C-9A7C-2E7263D93FB9}" srcOrd="4" destOrd="0" presId="urn:microsoft.com/office/officeart/2008/layout/TitledPictureBlocks"/>
    <dgm:cxn modelId="{531B1894-BE50-440E-BA64-1F618A38646F}" type="presParOf" srcId="{9EEA7CE4-60FC-499C-9A7C-2E7263D93FB9}" destId="{0CB22FA2-EEFF-4841-A91C-9F3BA5F6A92E}" srcOrd="0" destOrd="0" presId="urn:microsoft.com/office/officeart/2008/layout/TitledPictureBlocks"/>
    <dgm:cxn modelId="{C326AADE-0520-4107-84A8-7EAE91BE18A0}" type="presParOf" srcId="{9EEA7CE4-60FC-499C-9A7C-2E7263D93FB9}" destId="{C451970D-16EC-4542-A58E-4C0DAA642128}" srcOrd="1" destOrd="0" presId="urn:microsoft.com/office/officeart/2008/layout/TitledPictureBlocks"/>
    <dgm:cxn modelId="{6F13C566-F796-489A-9915-EB55800E318C}" type="presParOf" srcId="{9EEA7CE4-60FC-499C-9A7C-2E7263D93FB9}" destId="{1A0B8F62-1FF1-4A37-B81B-666E6B540D7B}" srcOrd="2" destOrd="0" presId="urn:microsoft.com/office/officeart/2008/layout/TitledPictureBlocks"/>
    <dgm:cxn modelId="{AAD0404A-839D-4676-ABEE-5EC7F7BAC378}" type="presParOf" srcId="{1DA42A48-DABB-4D2F-B18C-60A794EC0E7A}" destId="{3F2DA116-335F-45F9-8228-52BD49709229}" srcOrd="5" destOrd="0" presId="urn:microsoft.com/office/officeart/2008/layout/TitledPictureBlocks"/>
    <dgm:cxn modelId="{91C0B033-98E5-46A2-92FF-359DABB8361C}" type="presParOf" srcId="{1DA42A48-DABB-4D2F-B18C-60A794EC0E7A}" destId="{601C7ECF-25C9-4140-9AAE-2A9D85CB4C2D}" srcOrd="6" destOrd="0" presId="urn:microsoft.com/office/officeart/2008/layout/TitledPictureBlocks"/>
    <dgm:cxn modelId="{7754F30B-36F8-4CCE-9DF4-7B0EE804CE72}" type="presParOf" srcId="{601C7ECF-25C9-4140-9AAE-2A9D85CB4C2D}" destId="{82E13785-CD4C-4B43-9751-606C59F0BB1B}" srcOrd="0" destOrd="0" presId="urn:microsoft.com/office/officeart/2008/layout/TitledPictureBlocks"/>
    <dgm:cxn modelId="{A641D71B-C5EB-420C-BD36-6317FFBA3206}" type="presParOf" srcId="{601C7ECF-25C9-4140-9AAE-2A9D85CB4C2D}" destId="{0EA6212F-C3F4-4700-9F54-9FF0CB47FC8C}" srcOrd="1" destOrd="0" presId="urn:microsoft.com/office/officeart/2008/layout/TitledPictureBlocks"/>
    <dgm:cxn modelId="{C900ABA4-55FC-4758-B235-B41075D0A08A}" type="presParOf" srcId="{601C7ECF-25C9-4140-9AAE-2A9D85CB4C2D}" destId="{AA96F545-7473-4783-BCFD-3B5D9D32CDEB}" srcOrd="2" destOrd="0" presId="urn:microsoft.com/office/officeart/2008/layout/TitledPictureBlocks"/>
    <dgm:cxn modelId="{4CEA315A-9B3A-4FCD-A25B-7F72D8090169}" type="presParOf" srcId="{1DA42A48-DABB-4D2F-B18C-60A794EC0E7A}" destId="{51B14555-EDAE-4ACC-919B-87B7174AC701}" srcOrd="7" destOrd="0" presId="urn:microsoft.com/office/officeart/2008/layout/TitledPictureBlocks"/>
    <dgm:cxn modelId="{4B14FD0B-0793-462D-AD76-5ADCE9438784}" type="presParOf" srcId="{1DA42A48-DABB-4D2F-B18C-60A794EC0E7A}" destId="{14A30724-42C5-4B24-9016-D355ABA8293C}" srcOrd="8" destOrd="0" presId="urn:microsoft.com/office/officeart/2008/layout/TitledPictureBlocks"/>
    <dgm:cxn modelId="{8945E4E9-E036-4037-A693-C5EFCDFCFE1C}" type="presParOf" srcId="{14A30724-42C5-4B24-9016-D355ABA8293C}" destId="{C2DA34D1-C023-464F-8342-0D826B6C3098}" srcOrd="0" destOrd="0" presId="urn:microsoft.com/office/officeart/2008/layout/TitledPictureBlocks"/>
    <dgm:cxn modelId="{FA97F454-5A33-488F-B918-4A560C6B6CCE}" type="presParOf" srcId="{14A30724-42C5-4B24-9016-D355ABA8293C}" destId="{F321D0CB-B3D5-4620-BED1-D6A1BA8DF6AB}" srcOrd="1" destOrd="0" presId="urn:microsoft.com/office/officeart/2008/layout/TitledPictureBlocks"/>
    <dgm:cxn modelId="{3A7AD9FF-8F3F-4356-B5B0-47C7873CE8AA}" type="presParOf" srcId="{14A30724-42C5-4B24-9016-D355ABA8293C}" destId="{8A6D634A-D4EC-4E39-A67A-9EBEC33656A1}" srcOrd="2" destOrd="0" presId="urn:microsoft.com/office/officeart/2008/layout/TitledPictureBlocks"/>
    <dgm:cxn modelId="{A7DA4EBB-47D7-441D-BCFA-14A091786E23}" type="presParOf" srcId="{1DA42A48-DABB-4D2F-B18C-60A794EC0E7A}" destId="{110C684E-33D4-4BF5-BEFE-612FE67EBA03}" srcOrd="9" destOrd="0" presId="urn:microsoft.com/office/officeart/2008/layout/TitledPictureBlocks"/>
    <dgm:cxn modelId="{756F808D-C9F6-4F38-91CE-7B6868507665}" type="presParOf" srcId="{1DA42A48-DABB-4D2F-B18C-60A794EC0E7A}" destId="{6AFDF397-66D6-42EF-BCB6-94B196F4E773}" srcOrd="10" destOrd="0" presId="urn:microsoft.com/office/officeart/2008/layout/TitledPictureBlocks"/>
    <dgm:cxn modelId="{1284C1DE-D87C-4C71-A6DB-A47769935B3D}" type="presParOf" srcId="{6AFDF397-66D6-42EF-BCB6-94B196F4E773}" destId="{2C8A3EC3-822B-476F-B76C-10DFA1170AD9}" srcOrd="0" destOrd="0" presId="urn:microsoft.com/office/officeart/2008/layout/TitledPictureBlocks"/>
    <dgm:cxn modelId="{C75B5955-36BE-4307-B5C1-DFD9AB133302}" type="presParOf" srcId="{6AFDF397-66D6-42EF-BCB6-94B196F4E773}" destId="{4B70E7F2-195E-424A-A426-0A3B71D82341}" srcOrd="1" destOrd="0" presId="urn:microsoft.com/office/officeart/2008/layout/TitledPictureBlocks"/>
    <dgm:cxn modelId="{4CC58432-290E-49FB-8DCD-77D0133858E1}" type="presParOf" srcId="{6AFDF397-66D6-42EF-BCB6-94B196F4E773}" destId="{9B88C4DA-8007-4D1B-8FDB-EB3DCE04A4A6}" srcOrd="2" destOrd="0" presId="urn:microsoft.com/office/officeart/2008/layout/TitledPictureBlocks"/>
    <dgm:cxn modelId="{C88BC7DD-EC5A-4788-A5E3-F1F8EF89B90F}" type="presParOf" srcId="{1DA42A48-DABB-4D2F-B18C-60A794EC0E7A}" destId="{3E3C8FCC-8846-440B-8102-33EC06B0285D}" srcOrd="11" destOrd="0" presId="urn:microsoft.com/office/officeart/2008/layout/TitledPictureBlocks"/>
    <dgm:cxn modelId="{3BF180A5-B997-40ED-B151-E77B7BD37015}" type="presParOf" srcId="{1DA42A48-DABB-4D2F-B18C-60A794EC0E7A}" destId="{FBCC199B-1A5A-4EE0-B3F2-EDC763EC87C5}" srcOrd="12" destOrd="0" presId="urn:microsoft.com/office/officeart/2008/layout/TitledPictureBlocks"/>
    <dgm:cxn modelId="{E69625BA-2CAD-40FC-AF07-23507C415773}" type="presParOf" srcId="{FBCC199B-1A5A-4EE0-B3F2-EDC763EC87C5}" destId="{7F0BC824-85E3-4BFF-B151-CD601400C9D5}" srcOrd="0" destOrd="0" presId="urn:microsoft.com/office/officeart/2008/layout/TitledPictureBlocks"/>
    <dgm:cxn modelId="{F206C989-E3AD-46E3-99FB-BDF2866510BA}" type="presParOf" srcId="{FBCC199B-1A5A-4EE0-B3F2-EDC763EC87C5}" destId="{BE5FA48C-DDCE-4EA7-97B1-66521407C6E8}" srcOrd="1" destOrd="0" presId="urn:microsoft.com/office/officeart/2008/layout/TitledPictureBlocks"/>
    <dgm:cxn modelId="{C44098A6-D0CB-47E1-A4B6-E6982C124DD4}" type="presParOf" srcId="{FBCC199B-1A5A-4EE0-B3F2-EDC763EC87C5}" destId="{C4890133-A8D1-4973-81B5-FE38EE7DB1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87628-6C68-49CD-BDBD-C5DFEF88E54F}">
      <dsp:nvSpPr>
        <dsp:cNvPr id="0" name=""/>
        <dsp:cNvSpPr/>
      </dsp:nvSpPr>
      <dsp:spPr>
        <a:xfrm>
          <a:off x="4329" y="757167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F15A8-4778-4363-8B2F-7CE01B0CC0BD}">
      <dsp:nvSpPr>
        <dsp:cNvPr id="0" name=""/>
        <dsp:cNvSpPr/>
      </dsp:nvSpPr>
      <dsp:spPr>
        <a:xfrm>
          <a:off x="4329" y="588260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Egypt</a:t>
          </a:r>
          <a:endParaRPr lang="fr-FR" sz="700" kern="1200" dirty="0"/>
        </a:p>
      </dsp:txBody>
      <dsp:txXfrm>
        <a:off x="4329" y="588260"/>
        <a:ext cx="1045471" cy="152534"/>
      </dsp:txXfrm>
    </dsp:sp>
    <dsp:sp modelId="{75E90FB8-96DF-47B0-A669-0931AF3217E5}">
      <dsp:nvSpPr>
        <dsp:cNvPr id="0" name=""/>
        <dsp:cNvSpPr/>
      </dsp:nvSpPr>
      <dsp:spPr>
        <a:xfrm>
          <a:off x="1598339" y="757167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6E616-A4AD-46D8-B598-1892A218FCC4}">
      <dsp:nvSpPr>
        <dsp:cNvPr id="0" name=""/>
        <dsp:cNvSpPr/>
      </dsp:nvSpPr>
      <dsp:spPr>
        <a:xfrm>
          <a:off x="1598339" y="588260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Jordan</a:t>
          </a:r>
          <a:endParaRPr lang="fr-FR" sz="700" kern="1200" dirty="0"/>
        </a:p>
      </dsp:txBody>
      <dsp:txXfrm>
        <a:off x="1598339" y="588260"/>
        <a:ext cx="1045471" cy="152534"/>
      </dsp:txXfrm>
    </dsp:sp>
    <dsp:sp modelId="{C451970D-16EC-4542-A58E-4C0DAA642128}">
      <dsp:nvSpPr>
        <dsp:cNvPr id="0" name=""/>
        <dsp:cNvSpPr/>
      </dsp:nvSpPr>
      <dsp:spPr>
        <a:xfrm>
          <a:off x="3192348" y="757167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22FA2-EEFF-4841-A91C-9F3BA5F6A92E}">
      <dsp:nvSpPr>
        <dsp:cNvPr id="0" name=""/>
        <dsp:cNvSpPr/>
      </dsp:nvSpPr>
      <dsp:spPr>
        <a:xfrm>
          <a:off x="3192348" y="588260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Lebanon</a:t>
          </a:r>
          <a:endParaRPr lang="fr-FR" sz="700" kern="1200" dirty="0"/>
        </a:p>
      </dsp:txBody>
      <dsp:txXfrm>
        <a:off x="3192348" y="588260"/>
        <a:ext cx="1045471" cy="152534"/>
      </dsp:txXfrm>
    </dsp:sp>
    <dsp:sp modelId="{0EA6212F-C3F4-4700-9F54-9FF0CB47FC8C}">
      <dsp:nvSpPr>
        <dsp:cNvPr id="0" name=""/>
        <dsp:cNvSpPr/>
      </dsp:nvSpPr>
      <dsp:spPr>
        <a:xfrm>
          <a:off x="4786358" y="757167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3785-CD4C-4B43-9751-606C59F0BB1B}">
      <dsp:nvSpPr>
        <dsp:cNvPr id="0" name=""/>
        <dsp:cNvSpPr/>
      </dsp:nvSpPr>
      <dsp:spPr>
        <a:xfrm>
          <a:off x="4786358" y="588260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err="1" smtClean="0"/>
            <a:t>Morocco</a:t>
          </a:r>
          <a:endParaRPr lang="fr-FR" sz="700" kern="1200" dirty="0"/>
        </a:p>
      </dsp:txBody>
      <dsp:txXfrm>
        <a:off x="4786358" y="588260"/>
        <a:ext cx="1045471" cy="152534"/>
      </dsp:txXfrm>
    </dsp:sp>
    <dsp:sp modelId="{F321D0CB-B3D5-4620-BED1-D6A1BA8DF6AB}">
      <dsp:nvSpPr>
        <dsp:cNvPr id="0" name=""/>
        <dsp:cNvSpPr/>
      </dsp:nvSpPr>
      <dsp:spPr>
        <a:xfrm>
          <a:off x="2304251" y="2016221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A34D1-C023-464F-8342-0D826B6C3098}">
      <dsp:nvSpPr>
        <dsp:cNvPr id="0" name=""/>
        <dsp:cNvSpPr/>
      </dsp:nvSpPr>
      <dsp:spPr>
        <a:xfrm>
          <a:off x="2304251" y="1847318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Palestine</a:t>
          </a:r>
          <a:endParaRPr lang="fr-FR" sz="700" kern="1200" dirty="0"/>
        </a:p>
      </dsp:txBody>
      <dsp:txXfrm>
        <a:off x="2304251" y="1847318"/>
        <a:ext cx="1045471" cy="152534"/>
      </dsp:txXfrm>
    </dsp:sp>
    <dsp:sp modelId="{4B70E7F2-195E-424A-A426-0A3B71D82341}">
      <dsp:nvSpPr>
        <dsp:cNvPr id="0" name=""/>
        <dsp:cNvSpPr/>
      </dsp:nvSpPr>
      <dsp:spPr>
        <a:xfrm>
          <a:off x="4032447" y="2016221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A3EC3-822B-476F-B76C-10DFA1170AD9}">
      <dsp:nvSpPr>
        <dsp:cNvPr id="0" name=""/>
        <dsp:cNvSpPr/>
      </dsp:nvSpPr>
      <dsp:spPr>
        <a:xfrm>
          <a:off x="4032447" y="1847318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err="1" smtClean="0"/>
            <a:t>Tunisia</a:t>
          </a:r>
          <a:endParaRPr lang="fr-FR" sz="700" kern="1200" dirty="0"/>
        </a:p>
      </dsp:txBody>
      <dsp:txXfrm>
        <a:off x="4032447" y="1847318"/>
        <a:ext cx="1045471" cy="152534"/>
      </dsp:txXfrm>
    </dsp:sp>
    <dsp:sp modelId="{BE5FA48C-DDCE-4EA7-97B1-66521407C6E8}">
      <dsp:nvSpPr>
        <dsp:cNvPr id="0" name=""/>
        <dsp:cNvSpPr/>
      </dsp:nvSpPr>
      <dsp:spPr>
        <a:xfrm>
          <a:off x="576067" y="2041112"/>
          <a:ext cx="1045471" cy="885821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BC824-85E3-4BFF-B151-CD601400C9D5}">
      <dsp:nvSpPr>
        <dsp:cNvPr id="0" name=""/>
        <dsp:cNvSpPr/>
      </dsp:nvSpPr>
      <dsp:spPr>
        <a:xfrm>
          <a:off x="576067" y="1872208"/>
          <a:ext cx="1045471" cy="1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err="1" smtClean="0"/>
            <a:t>Morocco</a:t>
          </a:r>
          <a:endParaRPr lang="fr-FR" sz="700" kern="1200" dirty="0"/>
        </a:p>
      </dsp:txBody>
      <dsp:txXfrm>
        <a:off x="576067" y="1872208"/>
        <a:ext cx="1045471" cy="152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5E0B-F44C-40FA-B600-4EB74919D1DC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5BDD-C9AD-4F07-8F9E-92B862543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ECA0-FD60-4602-B1AF-871CFCF7D6F4}" type="datetimeFigureOut">
              <a:rPr lang="fr-FR" smtClean="0"/>
              <a:t>22/10/2015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AFD8-160E-4D2E-BD97-2831A876C2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0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46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0C59E-8301-4320-8D5F-CF7674E9201E}" type="datetime4">
              <a:rPr lang="fr-FR" smtClean="0"/>
              <a:t>22 octobre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0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9" y="5013176"/>
            <a:ext cx="2520000" cy="1381376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923928" y="278092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8" b="56365"/>
          <a:stretch/>
        </p:blipFill>
        <p:spPr bwMode="auto">
          <a:xfrm rot="16200000">
            <a:off x="5282563" y="1874791"/>
            <a:ext cx="5736231" cy="19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3"/>
          <a:srcRect b="26019"/>
          <a:stretch/>
        </p:blipFill>
        <p:spPr>
          <a:xfrm>
            <a:off x="7380312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9" y="0"/>
            <a:ext cx="15777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7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452480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/>
          <a:stretch/>
        </p:blipFill>
        <p:spPr bwMode="auto">
          <a:xfrm>
            <a:off x="0" y="5373217"/>
            <a:ext cx="539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0"/>
            <a:ext cx="1522462" cy="50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452480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5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-1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2276872"/>
            <a:ext cx="2520280" cy="138152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5580112" y="4078907"/>
            <a:ext cx="2952328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r-FR" sz="1200" noProof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</a:t>
            </a: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de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l‘INRA</a:t>
            </a:r>
            <a:endParaRPr lang="de-DE" sz="120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Avenue Ibn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ALOuazzane</a:t>
            </a: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Hassan II, Rabat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1200" baseline="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+212 (0)6 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99 78 08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70 48 10</a:t>
            </a: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+212 (0)5 37 70 87 63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hq.neppo@gmail.com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Site:	www.neppo.org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fr-FR" sz="120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spcAft>
          <a:spcPts val="600"/>
        </a:spcAft>
        <a:buNone/>
        <a:defRPr sz="2800" b="1" kern="1200">
          <a:solidFill>
            <a:srgbClr val="0079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9912" y="2605472"/>
            <a:ext cx="4968552" cy="1647056"/>
          </a:xfrm>
        </p:spPr>
        <p:txBody>
          <a:bodyPr>
            <a:normAutofit/>
          </a:bodyPr>
          <a:lstStyle/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Technical Consultation among </a:t>
            </a:r>
            <a:r>
              <a:rPr lang="en-US" dirty="0" smtClean="0"/>
              <a:t>Regional </a:t>
            </a:r>
            <a:r>
              <a:rPr lang="en-US" dirty="0" smtClean="0"/>
              <a:t>Plant Protection Organizations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5D25-ABD7-42EC-9425-A8562DDCB88D}" type="datetime4">
              <a:rPr lang="fr-FR" smtClean="0"/>
              <a:t>22 octobre 2015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57332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Mekki </a:t>
            </a:r>
            <a:r>
              <a:rPr lang="de-DE" sz="1600" dirty="0" err="1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Chouibani</a:t>
            </a:r>
            <a:endParaRPr lang="de-DE" sz="160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www.neppo.org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15816" y="4507209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Memphis (Tennessee, USA) 2-6 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November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2015</a:t>
            </a:r>
            <a:endParaRPr lang="fr-FR" sz="2000" b="1" dirty="0">
              <a:solidFill>
                <a:srgbClr val="0079A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99790" y="1052736"/>
            <a:ext cx="6696546" cy="468290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Rabat (Morocco), September 28-October 2, 2015 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Collaboration with </a:t>
            </a:r>
            <a:r>
              <a:rPr lang="en-US" dirty="0" err="1" smtClean="0"/>
              <a:t>Fera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Enhance skills of NPPOs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Initiation of PRA on </a:t>
            </a:r>
            <a:r>
              <a:rPr lang="en-US" i="1" dirty="0" err="1" smtClean="0"/>
              <a:t>Xylella</a:t>
            </a:r>
            <a:r>
              <a:rPr lang="en-US" i="1" dirty="0" smtClean="0"/>
              <a:t> </a:t>
            </a:r>
            <a:r>
              <a:rPr lang="en-US" i="1" dirty="0" err="1" smtClean="0"/>
              <a:t>fastidiosa</a:t>
            </a:r>
            <a:r>
              <a:rPr lang="en-US" i="1" dirty="0" smtClean="0"/>
              <a:t> </a:t>
            </a:r>
            <a:endParaRPr lang="fr-FR" i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Training course for trainers on PRA 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 b="9238"/>
          <a:stretch/>
        </p:blipFill>
        <p:spPr>
          <a:xfrm>
            <a:off x="2771800" y="3429000"/>
            <a:ext cx="38881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99790" y="1052736"/>
            <a:ext cx="6696546" cy="504056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dirty="0" smtClean="0"/>
              <a:t>Establishment of NEPPO </a:t>
            </a:r>
            <a:r>
              <a:rPr lang="fr-FR" dirty="0" err="1" smtClean="0"/>
              <a:t>core</a:t>
            </a:r>
            <a:r>
              <a:rPr lang="fr-FR" dirty="0" smtClean="0"/>
              <a:t> group on PRA, </a:t>
            </a:r>
            <a:r>
              <a:rPr lang="fr-FR" dirty="0" err="1" smtClean="0"/>
              <a:t>October</a:t>
            </a:r>
            <a:r>
              <a:rPr lang="fr-FR" dirty="0" smtClean="0"/>
              <a:t> 2, 2015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Egypt, Jordan, Lebanon, Morocco, Palestine, Tunisia 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First programme:  Finalize PRA on </a:t>
            </a:r>
            <a:r>
              <a:rPr lang="en-US" i="1" dirty="0" err="1" smtClean="0"/>
              <a:t>Xylella</a:t>
            </a:r>
            <a:r>
              <a:rPr lang="en-US" i="1" dirty="0" smtClean="0"/>
              <a:t> </a:t>
            </a:r>
            <a:r>
              <a:rPr lang="en-US" i="1" dirty="0" err="1" smtClean="0"/>
              <a:t>fastidiosa</a:t>
            </a:r>
            <a:endParaRPr lang="fr-FR" i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NEPPO PRA working group</a:t>
            </a:r>
            <a:endParaRPr lang="fr-FR" sz="28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91895871"/>
              </p:ext>
            </p:extLst>
          </p:nvPr>
        </p:nvGraphicFramePr>
        <p:xfrm>
          <a:off x="1043608" y="2852936"/>
          <a:ext cx="6192688" cy="342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4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cap="none" dirty="0" smtClean="0">
                <a:latin typeface="Arial" pitchFamily="34" charset="0"/>
                <a:cs typeface="Arial" pitchFamily="34" charset="0"/>
              </a:rPr>
              <a:t>Emerging pests of concern for the NEPPO region</a:t>
            </a:r>
            <a:endParaRPr lang="fr-FR" sz="28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4032250" cy="439487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fr-FR" i="1" dirty="0" err="1" smtClean="0"/>
              <a:t>Xylellla</a:t>
            </a:r>
            <a:r>
              <a:rPr lang="fr-FR" i="1" dirty="0" smtClean="0"/>
              <a:t> </a:t>
            </a:r>
            <a:r>
              <a:rPr lang="fr-FR" i="1" dirty="0" err="1" smtClean="0"/>
              <a:t>fastidiosa</a:t>
            </a:r>
            <a:r>
              <a:rPr lang="fr-FR" i="1" dirty="0" smtClean="0"/>
              <a:t> </a:t>
            </a:r>
            <a:r>
              <a:rPr lang="fr-FR" dirty="0" smtClean="0"/>
              <a:t>on olive </a:t>
            </a:r>
            <a:r>
              <a:rPr lang="en-US" dirty="0" smtClean="0"/>
              <a:t>tree</a:t>
            </a:r>
            <a:r>
              <a:rPr lang="fr-FR" dirty="0" smtClean="0"/>
              <a:t>. </a:t>
            </a:r>
            <a:r>
              <a:rPr lang="en-US" dirty="0" smtClean="0"/>
              <a:t>Currently</a:t>
            </a:r>
            <a:r>
              <a:rPr lang="fr-FR" dirty="0" smtClean="0"/>
              <a:t> </a:t>
            </a:r>
            <a:r>
              <a:rPr lang="en-US" dirty="0" smtClean="0"/>
              <a:t>detected</a:t>
            </a:r>
            <a:r>
              <a:rPr lang="fr-FR" dirty="0" smtClean="0"/>
              <a:t> </a:t>
            </a:r>
            <a:r>
              <a:rPr lang="fr-FR" dirty="0" smtClean="0"/>
              <a:t>in </a:t>
            </a:r>
            <a:r>
              <a:rPr lang="en-US" dirty="0" smtClean="0"/>
              <a:t>Italy</a:t>
            </a:r>
            <a:r>
              <a:rPr lang="fr-FR" dirty="0" smtClean="0"/>
              <a:t> </a:t>
            </a:r>
            <a:r>
              <a:rPr lang="fr-FR" dirty="0" smtClean="0"/>
              <a:t>and France </a:t>
            </a:r>
            <a:r>
              <a:rPr lang="fr-FR" dirty="0" smtClean="0"/>
              <a:t>(</a:t>
            </a:r>
            <a:r>
              <a:rPr lang="en-US" dirty="0" smtClean="0"/>
              <a:t>Corsica</a:t>
            </a:r>
            <a:r>
              <a:rPr lang="fr-FR" dirty="0" smtClean="0"/>
              <a:t>)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fr-FR" dirty="0" err="1" smtClean="0"/>
              <a:t>Red</a:t>
            </a:r>
            <a:r>
              <a:rPr lang="fr-FR" dirty="0" smtClean="0"/>
              <a:t> Palm </a:t>
            </a:r>
            <a:r>
              <a:rPr lang="fr-FR" dirty="0" err="1" smtClean="0"/>
              <a:t>Weevil</a:t>
            </a:r>
            <a:r>
              <a:rPr lang="fr-FR" dirty="0" smtClean="0"/>
              <a:t> : </a:t>
            </a:r>
            <a:r>
              <a:rPr lang="en-US" i="1" dirty="0" err="1"/>
              <a:t>Rhynchophorus</a:t>
            </a:r>
            <a:r>
              <a:rPr lang="en-US" i="1" dirty="0"/>
              <a:t> </a:t>
            </a:r>
            <a:r>
              <a:rPr lang="en-US" i="1" dirty="0" err="1"/>
              <a:t>ferrugineus</a:t>
            </a:r>
            <a:r>
              <a:rPr lang="en-US" dirty="0"/>
              <a:t> </a:t>
            </a:r>
            <a:r>
              <a:rPr lang="en-US" dirty="0" smtClean="0"/>
              <a:t>: High threaten and highly negative </a:t>
            </a:r>
            <a:r>
              <a:rPr lang="en-US" dirty="0"/>
              <a:t>environment and </a:t>
            </a:r>
            <a:r>
              <a:rPr lang="en-US" dirty="0" smtClean="0"/>
              <a:t>socioeconomically </a:t>
            </a:r>
            <a:r>
              <a:rPr lang="en-US" dirty="0" smtClean="0"/>
              <a:t>impact.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1"/>
            <a:ext cx="2704918" cy="1800000"/>
          </a:xfrm>
          <a:prstGeom prst="rect">
            <a:avLst/>
          </a:prstGeom>
        </p:spPr>
      </p:pic>
      <p:pic>
        <p:nvPicPr>
          <p:cNvPr id="8" name="Picture 2" descr="N:\Divers\photos charançon tanger mision 4 oct 2011\DSC06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7" t="20329" r="22643" b="53758"/>
          <a:stretch/>
        </p:blipFill>
        <p:spPr bwMode="auto">
          <a:xfrm>
            <a:off x="4572000" y="4653135"/>
            <a:ext cx="26274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Emerging pests of concern for the NEPPO region (</a:t>
            </a:r>
            <a:r>
              <a:rPr lang="en-US" sz="2800" dirty="0" smtClean="0"/>
              <a:t>Continued</a:t>
            </a:r>
            <a:r>
              <a:rPr lang="en-US" sz="2800" dirty="0"/>
              <a:t>)</a:t>
            </a:r>
            <a:endParaRPr lang="fr-FR" sz="28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53650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/>
              <a:t>Fruit flies: </a:t>
            </a:r>
            <a:r>
              <a:rPr lang="en-US" i="1" dirty="0"/>
              <a:t>Bactrocera </a:t>
            </a:r>
            <a:r>
              <a:rPr lang="en-US" i="1" dirty="0" err="1"/>
              <a:t>zonata</a:t>
            </a:r>
            <a:r>
              <a:rPr lang="en-US" i="1" dirty="0"/>
              <a:t> and B, </a:t>
            </a:r>
            <a:r>
              <a:rPr lang="en-US" i="1" dirty="0" smtClean="0"/>
              <a:t>dorsalis.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dirty="0" err="1" smtClean="0"/>
              <a:t>Huanglonging</a:t>
            </a:r>
            <a:r>
              <a:rPr lang="fr-FR" dirty="0" smtClean="0"/>
              <a:t> </a:t>
            </a:r>
            <a:r>
              <a:rPr lang="fr-FR" dirty="0" smtClean="0"/>
              <a:t>Citrus </a:t>
            </a:r>
            <a:r>
              <a:rPr lang="en-US" dirty="0" smtClean="0"/>
              <a:t>Disease</a:t>
            </a:r>
            <a:r>
              <a:rPr lang="fr-FR" dirty="0" smtClean="0"/>
              <a:t> </a:t>
            </a:r>
            <a:r>
              <a:rPr lang="fr-FR" dirty="0" smtClean="0"/>
              <a:t>(HLB). The </a:t>
            </a:r>
            <a:r>
              <a:rPr lang="en-US" dirty="0" smtClean="0"/>
              <a:t>Mediterranean</a:t>
            </a:r>
            <a:r>
              <a:rPr lang="fr-FR" dirty="0" smtClean="0"/>
              <a:t> </a:t>
            </a:r>
            <a:r>
              <a:rPr lang="fr-FR" dirty="0" smtClean="0"/>
              <a:t>and </a:t>
            </a:r>
            <a:r>
              <a:rPr lang="en-US" dirty="0" smtClean="0"/>
              <a:t>most</a:t>
            </a:r>
            <a:r>
              <a:rPr lang="fr-FR" dirty="0" smtClean="0"/>
              <a:t> </a:t>
            </a:r>
            <a:r>
              <a:rPr lang="fr-FR" dirty="0" smtClean="0"/>
              <a:t>Near East </a:t>
            </a:r>
            <a:r>
              <a:rPr lang="fr-FR" dirty="0" smtClean="0"/>
              <a:t>(</a:t>
            </a:r>
            <a:r>
              <a:rPr lang="en-US" dirty="0" smtClean="0"/>
              <a:t>Except</a:t>
            </a:r>
            <a:r>
              <a:rPr lang="fr-FR" dirty="0" smtClean="0"/>
              <a:t> </a:t>
            </a:r>
            <a:r>
              <a:rPr lang="fr-FR" dirty="0" smtClean="0"/>
              <a:t>Saudia </a:t>
            </a:r>
            <a:r>
              <a:rPr lang="en-US" dirty="0" smtClean="0"/>
              <a:t>Arabia</a:t>
            </a:r>
            <a:r>
              <a:rPr lang="fr-FR" dirty="0" smtClean="0"/>
              <a:t> </a:t>
            </a:r>
            <a:r>
              <a:rPr lang="fr-FR" dirty="0" smtClean="0"/>
              <a:t>and </a:t>
            </a:r>
            <a:r>
              <a:rPr lang="en-US" dirty="0" smtClean="0"/>
              <a:t>Yemen</a:t>
            </a:r>
            <a:r>
              <a:rPr lang="fr-FR" dirty="0" smtClean="0"/>
              <a:t>) </a:t>
            </a:r>
            <a:r>
              <a:rPr lang="fr-FR" dirty="0" smtClean="0"/>
              <a:t>area are free </a:t>
            </a:r>
            <a:r>
              <a:rPr lang="en-US" dirty="0" smtClean="0"/>
              <a:t>from</a:t>
            </a:r>
            <a:r>
              <a:rPr lang="fr-FR" dirty="0" smtClean="0"/>
              <a:t> </a:t>
            </a:r>
            <a:r>
              <a:rPr lang="fr-FR" dirty="0" smtClean="0"/>
              <a:t>HLB and </a:t>
            </a:r>
            <a:r>
              <a:rPr lang="en-US" dirty="0" smtClean="0"/>
              <a:t>its</a:t>
            </a:r>
            <a:r>
              <a:rPr lang="fr-FR" dirty="0" smtClean="0"/>
              <a:t> </a:t>
            </a:r>
            <a:r>
              <a:rPr lang="en-US" dirty="0" smtClean="0"/>
              <a:t>vectors</a:t>
            </a:r>
            <a:r>
              <a:rPr lang="fr-FR" dirty="0" smtClean="0"/>
              <a:t> (</a:t>
            </a:r>
            <a:r>
              <a:rPr lang="en-US" dirty="0" smtClean="0"/>
              <a:t>Except</a:t>
            </a:r>
            <a:r>
              <a:rPr lang="fr-FR" dirty="0" smtClean="0"/>
              <a:t> </a:t>
            </a:r>
            <a:r>
              <a:rPr lang="fr-FR" dirty="0" smtClean="0"/>
              <a:t>Iran, and </a:t>
            </a:r>
            <a:r>
              <a:rPr lang="en-US" dirty="0" smtClean="0"/>
              <a:t>currently</a:t>
            </a:r>
            <a:r>
              <a:rPr lang="fr-FR" dirty="0" smtClean="0"/>
              <a:t> </a:t>
            </a:r>
            <a:r>
              <a:rPr lang="fr-FR" dirty="0" smtClean="0"/>
              <a:t>Spain </a:t>
            </a:r>
            <a:r>
              <a:rPr lang="en-US" dirty="0" smtClean="0"/>
              <a:t>North</a:t>
            </a:r>
            <a:r>
              <a:rPr lang="fr-FR" dirty="0" smtClean="0"/>
              <a:t>). </a:t>
            </a:r>
            <a:r>
              <a:rPr lang="fr-FR" dirty="0" smtClean="0"/>
              <a:t>Important </a:t>
            </a:r>
            <a:r>
              <a:rPr lang="en-US" dirty="0" smtClean="0"/>
              <a:t>threat</a:t>
            </a:r>
            <a:r>
              <a:rPr lang="fr-FR" dirty="0" smtClean="0"/>
              <a:t> </a:t>
            </a:r>
            <a:r>
              <a:rPr lang="fr-FR" dirty="0" smtClean="0"/>
              <a:t>to Citrus </a:t>
            </a:r>
            <a:r>
              <a:rPr lang="en-US" dirty="0" smtClean="0"/>
              <a:t>Industry</a:t>
            </a:r>
            <a:r>
              <a:rPr lang="fr-FR" dirty="0" smtClean="0"/>
              <a:t>.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i="1" dirty="0" smtClean="0"/>
              <a:t>Tuta absoluta </a:t>
            </a:r>
            <a:r>
              <a:rPr lang="fr-FR" dirty="0" smtClean="0"/>
              <a:t>in </a:t>
            </a:r>
            <a:r>
              <a:rPr lang="en-US" dirty="0" smtClean="0"/>
              <a:t>some</a:t>
            </a:r>
            <a:r>
              <a:rPr lang="fr-FR" dirty="0" smtClean="0"/>
              <a:t> </a:t>
            </a:r>
            <a:r>
              <a:rPr lang="en-US" dirty="0" smtClean="0"/>
              <a:t>extent</a:t>
            </a:r>
            <a:r>
              <a:rPr lang="fr-FR" dirty="0" smtClean="0"/>
              <a:t> </a:t>
            </a:r>
            <a:r>
              <a:rPr lang="fr-FR" dirty="0" smtClean="0"/>
              <a:t>in the Middle East countries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i="1" dirty="0"/>
              <a:t>Drosophila </a:t>
            </a:r>
            <a:r>
              <a:rPr lang="fr-FR" i="1" dirty="0" err="1" smtClean="0"/>
              <a:t>suzuki</a:t>
            </a:r>
            <a:endParaRPr lang="fr-FR" i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7086" r="3460" b="10049"/>
          <a:stretch/>
        </p:blipFill>
        <p:spPr>
          <a:xfrm>
            <a:off x="4272535" y="4437112"/>
            <a:ext cx="2315689" cy="15675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28719" y="57332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EPPO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680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1268760"/>
            <a:ext cx="6696546" cy="57606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i="1" dirty="0" err="1"/>
              <a:t>Solanum</a:t>
            </a:r>
            <a:r>
              <a:rPr lang="fr-FR" i="1" dirty="0"/>
              <a:t> </a:t>
            </a:r>
            <a:r>
              <a:rPr lang="fr-FR" i="1" dirty="0" err="1"/>
              <a:t>elaeagnifolium</a:t>
            </a:r>
            <a:endParaRPr lang="fr-FR" dirty="0"/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Invasive Alien Species as Emerging </a:t>
            </a:r>
            <a:r>
              <a:rPr lang="en-US" sz="2800" dirty="0"/>
              <a:t>pests of concern for the NEPPO </a:t>
            </a:r>
            <a:r>
              <a:rPr lang="en-US" sz="2800" dirty="0" smtClean="0"/>
              <a:t>region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683568" y="3717032"/>
            <a:ext cx="203773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Pistia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stratiotes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1772816"/>
            <a:ext cx="2400267" cy="1800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5034" r="20019"/>
          <a:stretch/>
        </p:blipFill>
        <p:spPr>
          <a:xfrm>
            <a:off x="1403646" y="4256208"/>
            <a:ext cx="219303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22" y="4202640"/>
            <a:ext cx="2400001" cy="1800000"/>
          </a:xfrm>
          <a:prstGeom prst="rect">
            <a:avLst/>
          </a:prstGeom>
        </p:spPr>
      </p:pic>
      <p:pic>
        <p:nvPicPr>
          <p:cNvPr id="10" name="Picture 2" descr="H:\333\ورشة دير علا 21-23-5-2012\DSC017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25" y="1772816"/>
            <a:ext cx="242457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771800" y="3311406"/>
            <a:ext cx="97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Pr. </a:t>
            </a:r>
            <a:r>
              <a:rPr lang="fr-FR" sz="1100" b="1" dirty="0" err="1" smtClean="0"/>
              <a:t>Bouhache</a:t>
            </a:r>
            <a:endParaRPr lang="fr-FR" sz="11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193565" y="3265820"/>
            <a:ext cx="97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Pr. </a:t>
            </a:r>
            <a:r>
              <a:rPr lang="fr-FR" sz="1100" b="1" dirty="0" err="1" smtClean="0"/>
              <a:t>Bouhache</a:t>
            </a:r>
            <a:endParaRPr lang="fr-FR" sz="11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32208" y="5779209"/>
            <a:ext cx="90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R. </a:t>
            </a:r>
            <a:r>
              <a:rPr lang="fr-FR" sz="1200" b="1" dirty="0" err="1" smtClean="0"/>
              <a:t>Bouzaidi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228035" y="5713650"/>
            <a:ext cx="90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R. </a:t>
            </a:r>
            <a:r>
              <a:rPr lang="fr-FR" sz="1200" b="1" dirty="0" err="1" smtClean="0"/>
              <a:t>Bouzaidi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9664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55576" y="1124744"/>
            <a:ext cx="6696546" cy="511256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Entered into force in 2009, recognized in March 2002 by 7 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session of CPM</a:t>
            </a:r>
            <a:r>
              <a:rPr lang="ar-MA" sz="2400" dirty="0" smtClean="0"/>
              <a:t> </a:t>
            </a:r>
            <a:endParaRPr lang="fr-FR" sz="2400" dirty="0" smtClean="0"/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12 countries </a:t>
            </a:r>
            <a:r>
              <a:rPr lang="en-US" sz="2400" dirty="0" smtClean="0"/>
              <a:t>members: </a:t>
            </a:r>
            <a:endParaRPr lang="en-US" sz="2400" dirty="0" smtClean="0"/>
          </a:p>
          <a:p>
            <a:pPr marL="1028700" lvl="1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sz="1800" dirty="0" smtClean="0"/>
              <a:t>Algeria, Egypt, Jordan, Iraq, Libya, Malta, Morocco, </a:t>
            </a:r>
            <a:r>
              <a:rPr lang="en-US" sz="1800" dirty="0" smtClean="0">
                <a:solidFill>
                  <a:srgbClr val="0000FF"/>
                </a:solidFill>
              </a:rPr>
              <a:t>Oman</a:t>
            </a:r>
            <a:r>
              <a:rPr lang="en-US" sz="1800" dirty="0" smtClean="0"/>
              <a:t>, Pakistan, Syria, Sudan, Tunisia 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2400" dirty="0" smtClean="0"/>
              <a:t>Adhesion of Oman (December 29, 2014)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/>
              <a:t>Staff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</a:p>
          <a:p>
            <a:pPr marL="1028700" lvl="1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Executive </a:t>
            </a:r>
            <a:r>
              <a:rPr lang="en-US" sz="1800" dirty="0" smtClean="0"/>
              <a:t>Director, </a:t>
            </a:r>
            <a:endParaRPr lang="en-US" sz="1800" dirty="0" smtClean="0"/>
          </a:p>
          <a:p>
            <a:pPr marL="1028700" lvl="1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Assistant </a:t>
            </a:r>
            <a:r>
              <a:rPr lang="en-US" sz="1800" dirty="0" smtClean="0"/>
              <a:t>director</a:t>
            </a:r>
            <a:endParaRPr lang="en-US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NEPPO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Activities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539552" y="836712"/>
            <a:ext cx="5688434" cy="5400600"/>
          </a:xfrm>
        </p:spPr>
        <p:txBody>
          <a:bodyPr>
            <a:normAutofit fontScale="62500" lnSpcReduction="20000"/>
          </a:bodyPr>
          <a:lstStyle/>
          <a:p>
            <a:pPr marL="0" lvl="1" indent="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None/>
            </a:pPr>
            <a:r>
              <a:rPr lang="en-US" sz="2200" b="1" dirty="0" smtClean="0"/>
              <a:t>Participated in technical workshop on </a:t>
            </a:r>
            <a:r>
              <a:rPr lang="en-US" sz="2200" b="1" i="1" dirty="0" smtClean="0"/>
              <a:t>Fusarium</a:t>
            </a:r>
            <a:r>
              <a:rPr lang="en-US" sz="2200" b="1" dirty="0" smtClean="0"/>
              <a:t> Wilt Disease of Banana, Rome, 9-10 December 2014, </a:t>
            </a:r>
          </a:p>
          <a:p>
            <a:pPr marL="342900" lvl="1" indent="-342900">
              <a:lnSpc>
                <a:spcPct val="150000"/>
              </a:lnSpc>
              <a:buClr>
                <a:srgbClr val="00863D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100" dirty="0"/>
              <a:t>35 experts (Asia, Africa, Near east, Europe, Latin America and Caribbean</a:t>
            </a:r>
            <a:r>
              <a:rPr lang="en-US" sz="2100" dirty="0" smtClean="0"/>
              <a:t>,</a:t>
            </a:r>
          </a:p>
          <a:p>
            <a:pPr marL="342900" lvl="1" indent="-342900">
              <a:lnSpc>
                <a:spcPct val="150000"/>
              </a:lnSpc>
              <a:buClr>
                <a:srgbClr val="00863D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100" dirty="0"/>
              <a:t>29 presentations</a:t>
            </a:r>
          </a:p>
          <a:p>
            <a:pPr marL="0" lvl="1" indent="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None/>
            </a:pPr>
            <a:r>
              <a:rPr lang="en-US" sz="2100" b="1" i="1" dirty="0" smtClean="0"/>
              <a:t>Recommendations</a:t>
            </a:r>
            <a:r>
              <a:rPr lang="en-US" sz="2100" dirty="0" smtClean="0"/>
              <a:t>: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Awareness </a:t>
            </a:r>
            <a:r>
              <a:rPr lang="en-US" sz="2000" dirty="0"/>
              <a:t>raising at farmer, producer and political level, 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Surveillance</a:t>
            </a:r>
            <a:r>
              <a:rPr lang="en-US" sz="2000" dirty="0"/>
              <a:t>, early detection and rapid response, 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Legislation</a:t>
            </a:r>
            <a:r>
              <a:rPr lang="en-US" sz="2000" dirty="0"/>
              <a:t>, quarantine measures and role of IPPC and plant protection organizations      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Risk </a:t>
            </a:r>
            <a:r>
              <a:rPr lang="en-US" sz="2000" dirty="0"/>
              <a:t>assessment and contingency planning,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Use </a:t>
            </a:r>
            <a:r>
              <a:rPr lang="en-US" sz="2000" dirty="0"/>
              <a:t>of clean planting materials, 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Development </a:t>
            </a:r>
            <a:r>
              <a:rPr lang="en-US" sz="2000" dirty="0"/>
              <a:t>and use of resistant varieties, 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Inoculum </a:t>
            </a:r>
            <a:r>
              <a:rPr lang="en-US" sz="2000" dirty="0"/>
              <a:t>reduction through appropriate management practices,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Capacity </a:t>
            </a:r>
            <a:r>
              <a:rPr lang="en-US" sz="2000" dirty="0"/>
              <a:t>building and training of technical officers and farm workers,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Symbol" panose="05050102010706020507" pitchFamily="18" charset="2"/>
              <a:buChar char=""/>
            </a:pPr>
            <a:r>
              <a:rPr lang="en-US" sz="2000" dirty="0" smtClean="0"/>
              <a:t>Regional </a:t>
            </a:r>
            <a:r>
              <a:rPr lang="en-US" sz="2000" dirty="0"/>
              <a:t>and global collaboration, </a:t>
            </a:r>
            <a:endParaRPr lang="en-US" sz="1800" dirty="0" smtClean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4744"/>
            <a:ext cx="1620180" cy="21602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80312" y="306896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Altus, SA</a:t>
            </a:r>
            <a:endParaRPr lang="fr-FR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827584" y="1052736"/>
            <a:ext cx="7056586" cy="5184576"/>
          </a:xfrm>
        </p:spPr>
        <p:txBody>
          <a:bodyPr>
            <a:normAutofit fontScale="92500" lnSpcReduction="20000"/>
          </a:bodyPr>
          <a:lstStyle/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900" dirty="0" smtClean="0"/>
              <a:t>Participated in the Regional workshop on Plant Health and Plant Protection Products, Rabat, Morocco, 8-12/12/2015 (BTSF-EU). </a:t>
            </a:r>
          </a:p>
          <a:p>
            <a:pPr marL="742950" lvl="2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1900" dirty="0" smtClean="0"/>
              <a:t>Presentation on NEPPO</a:t>
            </a:r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 smtClean="0"/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Translation and edition in French of :</a:t>
            </a:r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 smtClean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 smtClean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 smtClean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Arabic version: on going </a:t>
            </a:r>
            <a:r>
              <a:rPr lang="en-US" sz="1800" dirty="0" smtClean="0"/>
              <a:t>process</a:t>
            </a:r>
            <a:endParaRPr lang="en-US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81292"/>
            <a:ext cx="1810975" cy="2564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1708" y="3240360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chemeClr val="accent4">
                  <a:lumMod val="50000"/>
                </a:schemeClr>
              </a:buClr>
              <a:buSzPct val="70000"/>
              <a:buNone/>
            </a:pPr>
            <a:r>
              <a:rPr lang="en-AU" sz="2000" b="1" dirty="0" err="1"/>
              <a:t>McMaugh</a:t>
            </a:r>
            <a:r>
              <a:rPr lang="en-AU" sz="2000" b="1" dirty="0"/>
              <a:t>, T. 2012</a:t>
            </a:r>
            <a:r>
              <a:rPr lang="en-AU" sz="2000" dirty="0"/>
              <a:t>. Guidelines for surveillance for plant pests in Asia and the Pacific. ACIAR Monograph No. 119d. Australian Centre for International Agricultural Research: Canberra. 192 pp.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837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827584" y="1052736"/>
            <a:ext cx="7056586" cy="4968552"/>
          </a:xfrm>
        </p:spPr>
        <p:txBody>
          <a:bodyPr>
            <a:normAutofit/>
          </a:bodyPr>
          <a:lstStyle/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Participated in the </a:t>
            </a:r>
            <a:r>
              <a:rPr lang="en-US" sz="1800" baseline="30000" dirty="0" smtClean="0"/>
              <a:t>10th</a:t>
            </a:r>
            <a:r>
              <a:rPr lang="en-US" sz="1800" dirty="0" smtClean="0"/>
              <a:t> session of CPM, March 16-20, 2015,</a:t>
            </a:r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Implementation of </a:t>
            </a:r>
            <a:r>
              <a:rPr lang="en-US" sz="1800" dirty="0" smtClean="0">
                <a:solidFill>
                  <a:srgbClr val="0000FF"/>
                </a:solidFill>
              </a:rPr>
              <a:t>Arabic Language review Group </a:t>
            </a:r>
            <a:r>
              <a:rPr lang="en-US" sz="1800" dirty="0" smtClean="0"/>
              <a:t>for standards,</a:t>
            </a:r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Participated in the Standard meeting, Rome, May 4-8, 2015</a:t>
            </a:r>
            <a:endParaRPr lang="en-US" sz="1800" dirty="0"/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Contribution to the organization of the IPPC Regional workshop for the Near </a:t>
            </a:r>
            <a:r>
              <a:rPr lang="en-US" sz="1800" dirty="0" smtClean="0"/>
              <a:t>East </a:t>
            </a:r>
            <a:r>
              <a:rPr lang="en-US" sz="1800" dirty="0" smtClean="0"/>
              <a:t>and North Africa held in Amman, Jordan 16-18 September 2015 </a:t>
            </a:r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endParaRPr lang="en-US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b="19348"/>
          <a:stretch/>
        </p:blipFill>
        <p:spPr>
          <a:xfrm>
            <a:off x="1691680" y="4005064"/>
            <a:ext cx="4728939" cy="23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27782" y="1340768"/>
            <a:ext cx="6696546" cy="439487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Based</a:t>
            </a:r>
            <a:r>
              <a:rPr lang="fr-FR" dirty="0" smtClean="0"/>
              <a:t> </a:t>
            </a:r>
            <a:r>
              <a:rPr lang="fr-FR" dirty="0"/>
              <a:t>on Questionnaire 6, </a:t>
            </a:r>
            <a:r>
              <a:rPr lang="en-US" dirty="0" smtClean="0"/>
              <a:t>elaborated </a:t>
            </a:r>
            <a:r>
              <a:rPr lang="en-US" dirty="0"/>
              <a:t>by IPPC Secretariat under IRSS </a:t>
            </a:r>
            <a:r>
              <a:rPr lang="en-US" dirty="0" smtClean="0"/>
              <a:t>in </a:t>
            </a:r>
            <a:r>
              <a:rPr lang="en-US" dirty="0"/>
              <a:t>2012,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/>
              <a:t>Used by NEPPO to identify the current situation and so the real needs of NEPPO countries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/>
              <a:t>Administered to 24 countries (Near East and Corn Africa)</a:t>
            </a:r>
          </a:p>
          <a:p>
            <a:pPr marL="285750" indent="-28575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en-US" dirty="0"/>
              <a:t>Feedback from 9 </a:t>
            </a:r>
            <a:r>
              <a:rPr lang="en-US" dirty="0" smtClean="0"/>
              <a:t>countries</a:t>
            </a:r>
            <a:endParaRPr lang="en-US" dirty="0"/>
          </a:p>
          <a:p>
            <a:endParaRPr lang="en-US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fr-FR" dirty="0" smtClean="0"/>
              <a:t> of </a:t>
            </a:r>
            <a:r>
              <a:rPr lang="en-US" dirty="0" smtClean="0"/>
              <a:t>implementation</a:t>
            </a:r>
            <a:r>
              <a:rPr lang="fr-FR" dirty="0" smtClean="0"/>
              <a:t> of ISPM 6 in the NENA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27584" y="1303573"/>
            <a:ext cx="6696546" cy="4394870"/>
          </a:xfrm>
        </p:spPr>
        <p:txBody>
          <a:bodyPr/>
          <a:lstStyle/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fr-FR" sz="1800" dirty="0"/>
              <a:t>Casablanca </a:t>
            </a:r>
            <a:r>
              <a:rPr lang="fr-FR" sz="1800" dirty="0" smtClean="0"/>
              <a:t>(</a:t>
            </a:r>
            <a:r>
              <a:rPr lang="en-US" sz="1800" dirty="0" smtClean="0"/>
              <a:t>Morocco</a:t>
            </a:r>
            <a:r>
              <a:rPr lang="fr-FR" sz="1800" dirty="0" smtClean="0"/>
              <a:t>), </a:t>
            </a:r>
            <a:r>
              <a:rPr lang="fr-FR" sz="1800" dirty="0"/>
              <a:t>May 25-27, </a:t>
            </a:r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fr-FR" sz="1800" dirty="0"/>
              <a:t>Contribution in the </a:t>
            </a:r>
            <a:r>
              <a:rPr lang="en-US" sz="1800" dirty="0" smtClean="0"/>
              <a:t>organization</a:t>
            </a:r>
            <a:r>
              <a:rPr lang="fr-FR" sz="1800" dirty="0" smtClean="0"/>
              <a:t> </a:t>
            </a:r>
            <a:r>
              <a:rPr lang="fr-FR" sz="1800" dirty="0"/>
              <a:t>of the workshop</a:t>
            </a:r>
          </a:p>
          <a:p>
            <a:pPr marL="177800" lvl="1" indent="-177800">
              <a:lnSpc>
                <a:spcPct val="150000"/>
              </a:lnSpc>
              <a:buClr>
                <a:srgbClr val="00863D"/>
              </a:buClr>
              <a:buSzPct val="70000"/>
              <a:buFont typeface="Wingdings" pitchFamily="2" charset="2"/>
              <a:buChar char="q"/>
            </a:pPr>
            <a:r>
              <a:rPr lang="fr-FR" sz="1800" dirty="0"/>
              <a:t>Participation by a </a:t>
            </a:r>
            <a:r>
              <a:rPr lang="en-US" sz="1800" dirty="0" smtClean="0"/>
              <a:t>presentation</a:t>
            </a:r>
            <a:r>
              <a:rPr lang="fr-FR" sz="1800" dirty="0" smtClean="0"/>
              <a:t> </a:t>
            </a:r>
            <a:r>
              <a:rPr lang="fr-FR" sz="1800" dirty="0"/>
              <a:t>on </a:t>
            </a:r>
          </a:p>
          <a:p>
            <a:pPr marL="0" lvl="1" indent="0" algn="ctr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None/>
            </a:pPr>
            <a:r>
              <a:rPr lang="fr-FR" sz="1800" dirty="0"/>
              <a:t>« </a:t>
            </a:r>
            <a:r>
              <a:rPr lang="en-US" sz="1800" dirty="0" smtClean="0"/>
              <a:t>Regional</a:t>
            </a:r>
            <a:r>
              <a:rPr lang="fr-FR" sz="1800" dirty="0" smtClean="0"/>
              <a:t> plant Protection Organisations »</a:t>
            </a:r>
            <a:endParaRPr lang="fr-FR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BTSF- Workshop on effective participation in IPPC </a:t>
            </a:r>
            <a:r>
              <a:rPr lang="en-US" dirty="0" smtClean="0"/>
              <a:t>activities</a:t>
            </a:r>
            <a:r>
              <a:rPr lang="fr-FR" dirty="0" smtClean="0"/>
              <a:t> (EU programme)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12604"/>
          <a:stretch/>
        </p:blipFill>
        <p:spPr>
          <a:xfrm>
            <a:off x="1819870" y="3501008"/>
            <a:ext cx="4601740" cy="24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27584" y="1052736"/>
            <a:ext cx="7056784" cy="5184576"/>
          </a:xfrm>
        </p:spPr>
        <p:txBody>
          <a:bodyPr/>
          <a:lstStyle/>
          <a:p>
            <a:pPr marL="285750" indent="-285750">
              <a:buClr>
                <a:srgbClr val="00863D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/>
              <a:t>Organization </a:t>
            </a:r>
            <a:r>
              <a:rPr lang="en-US" dirty="0"/>
              <a:t>of a workshop on “Evaluation of the Role of Farmer field School (FFS) for Anchoring Sustainable Integrated Pest Management (IPM) by Small Farm Holders in NENA Region”, Tunisia, October 26-28, </a:t>
            </a:r>
            <a:r>
              <a:rPr lang="en-US" dirty="0" smtClean="0"/>
              <a:t>2015</a:t>
            </a:r>
            <a:endParaRPr lang="en-US" dirty="0"/>
          </a:p>
          <a:p>
            <a:pPr marL="285750" indent="-285750">
              <a:buClr>
                <a:srgbClr val="00863D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/>
              <a:t>Participants: 33: Algeria, Egypt, Jordan, Iraq, Iran, Lebanon, Mauritania, Morocco, Palestine, Syria, Tunisia; Yemen, FAO (RNE)</a:t>
            </a:r>
          </a:p>
          <a:p>
            <a:pPr marL="285750" indent="-285750">
              <a:buClr>
                <a:srgbClr val="00863D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/>
              <a:t>Objectives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dirty="0"/>
              <a:t>To promote the positive attitudes and the importance of the </a:t>
            </a:r>
            <a:r>
              <a:rPr lang="en-GB" dirty="0" smtClean="0"/>
              <a:t>IPM;</a:t>
            </a:r>
            <a:endParaRPr lang="fr-FR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review the past experience/success stories of the NENA countries in FFS-IPM through FAO and other projects to support small scale farmers;</a:t>
            </a:r>
            <a:endParaRPr lang="fr-FR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discuss the lessons learnt from the past experience and identify and address any failure aspects/obstacles challenging the success of the FFS; </a:t>
            </a:r>
            <a:endParaRPr lang="en-GB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come up with feasible recommendations/action plan to improve/sustain the IPM-FFS in the region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IPM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3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980728"/>
            <a:ext cx="6696546" cy="47549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Development of NEPPO page in Facebook for large dissemination of information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/>
              <a:t>Exchange information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5637355" cy="45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793</Words>
  <Application>Microsoft Office PowerPoint</Application>
  <PresentationFormat>Affichage à l'écran (4:3)</PresentationFormat>
  <Paragraphs>106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27th Technical Consultation among Regional Plant Protection Organizations</vt:lpstr>
      <vt:lpstr>NEPPO</vt:lpstr>
      <vt:lpstr>Activities</vt:lpstr>
      <vt:lpstr>Activities</vt:lpstr>
      <vt:lpstr>Activities</vt:lpstr>
      <vt:lpstr>Review of implementation of ISPM 6 in the NENA region</vt:lpstr>
      <vt:lpstr>BTSF- Workshop on effective participation in IPPC activities (EU programme)</vt:lpstr>
      <vt:lpstr>IPM</vt:lpstr>
      <vt:lpstr>Exchange information </vt:lpstr>
      <vt:lpstr>Training course for trainers on PRA </vt:lpstr>
      <vt:lpstr>NEPPO PRA working group</vt:lpstr>
      <vt:lpstr>Emerging pests of concern for the NEPPO region</vt:lpstr>
      <vt:lpstr>Emerging pests of concern for the NEPPO region (Continued)</vt:lpstr>
      <vt:lpstr>Invasive Alien Species as Emerging pests of concern for the NEPPO region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Chafiq</dc:creator>
  <cp:lastModifiedBy>pc</cp:lastModifiedBy>
  <cp:revision>64</cp:revision>
  <dcterms:created xsi:type="dcterms:W3CDTF">2014-07-17T14:36:08Z</dcterms:created>
  <dcterms:modified xsi:type="dcterms:W3CDTF">2015-10-22T06:56:01Z</dcterms:modified>
</cp:coreProperties>
</file>