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1" r:id="rId4"/>
    <p:sldId id="269" r:id="rId5"/>
    <p:sldId id="27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33"/>
    <a:srgbClr val="6600CC"/>
    <a:srgbClr val="AC2D35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5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5906CF-46CF-477C-81C8-CBD4528B83B7}" type="doc">
      <dgm:prSet loTypeId="urn:microsoft.com/office/officeart/2005/8/layout/radial2" loCatId="relationship" qsTypeId="urn:microsoft.com/office/officeart/2005/8/quickstyle/simple5" qsCatId="simple" csTypeId="urn:microsoft.com/office/officeart/2005/8/colors/colorful3" csCatId="colorful" phldr="1"/>
      <dgm:spPr/>
    </dgm:pt>
    <dgm:pt modelId="{EBD1F37A-A65D-4F33-A1CF-50C492FEF17F}">
      <dgm:prSet phldrT="[Texto]"/>
      <dgm:spPr/>
      <dgm:t>
        <a:bodyPr/>
        <a:lstStyle/>
        <a:p>
          <a:r>
            <a:rPr lang="es-PE" dirty="0" err="1" smtClean="0"/>
            <a:t>Integration</a:t>
          </a:r>
          <a:r>
            <a:rPr lang="es-PE" dirty="0" smtClean="0"/>
            <a:t> and </a:t>
          </a:r>
          <a:r>
            <a:rPr lang="es-PE" b="1" u="sng" dirty="0" err="1" smtClean="0">
              <a:effectLst/>
            </a:rPr>
            <a:t>economic</a:t>
          </a:r>
          <a:r>
            <a:rPr lang="es-PE" b="1" u="sng" dirty="0" smtClean="0">
              <a:effectLst/>
            </a:rPr>
            <a:t> and social </a:t>
          </a:r>
          <a:r>
            <a:rPr lang="es-PE" dirty="0" err="1" smtClean="0"/>
            <a:t>cooperation</a:t>
          </a:r>
          <a:r>
            <a:rPr lang="es-PE" dirty="0" smtClean="0"/>
            <a:t> </a:t>
          </a:r>
          <a:endParaRPr lang="es-PE" dirty="0"/>
        </a:p>
      </dgm:t>
    </dgm:pt>
    <dgm:pt modelId="{EDBF2E5E-07C2-4F51-8CE4-6ECA4DBBEE67}" type="parTrans" cxnId="{9CBD399F-FE6B-4782-9849-5486498761A2}">
      <dgm:prSet/>
      <dgm:spPr/>
      <dgm:t>
        <a:bodyPr/>
        <a:lstStyle/>
        <a:p>
          <a:endParaRPr lang="es-PE"/>
        </a:p>
      </dgm:t>
    </dgm:pt>
    <dgm:pt modelId="{8B3EE7E7-8007-415C-9954-DC0DC54DF942}" type="sibTrans" cxnId="{9CBD399F-FE6B-4782-9849-5486498761A2}">
      <dgm:prSet/>
      <dgm:spPr/>
      <dgm:t>
        <a:bodyPr/>
        <a:lstStyle/>
        <a:p>
          <a:endParaRPr lang="es-PE"/>
        </a:p>
      </dgm:t>
    </dgm:pt>
    <dgm:pt modelId="{2EAE2128-4FC6-4FAA-A7F8-F14FF561F7FB}">
      <dgm:prSet phldrT="[Texto]"/>
      <dgm:spPr/>
      <dgm:t>
        <a:bodyPr/>
        <a:lstStyle/>
        <a:p>
          <a:r>
            <a:rPr lang="es-PE" b="1" u="sng" smtClean="0">
              <a:effectLst/>
            </a:rPr>
            <a:t>Agreed policies and joint projects </a:t>
          </a:r>
          <a:r>
            <a:rPr lang="es-PE" smtClean="0"/>
            <a:t>in the political, social , cultural, environmental, commercial, among others </a:t>
          </a:r>
          <a:endParaRPr lang="es-PE" dirty="0"/>
        </a:p>
      </dgm:t>
    </dgm:pt>
    <dgm:pt modelId="{CF7875C3-954D-48E6-A952-55A847C2AEAD}" type="parTrans" cxnId="{1B2EC529-A26D-4C36-8231-540E262FDC15}">
      <dgm:prSet/>
      <dgm:spPr/>
      <dgm:t>
        <a:bodyPr/>
        <a:lstStyle/>
        <a:p>
          <a:endParaRPr lang="es-PE"/>
        </a:p>
      </dgm:t>
    </dgm:pt>
    <dgm:pt modelId="{264228F3-8460-4397-A541-787C3E562112}" type="sibTrans" cxnId="{1B2EC529-A26D-4C36-8231-540E262FDC15}">
      <dgm:prSet/>
      <dgm:spPr/>
      <dgm:t>
        <a:bodyPr/>
        <a:lstStyle/>
        <a:p>
          <a:endParaRPr lang="es-PE"/>
        </a:p>
      </dgm:t>
    </dgm:pt>
    <dgm:pt modelId="{299CE885-1ACB-4A82-8F42-F4B5F0BB782A}">
      <dgm:prSet phldrT="[Texto]"/>
      <dgm:spPr/>
      <dgm:t>
        <a:bodyPr/>
        <a:lstStyle/>
        <a:p>
          <a:r>
            <a:rPr lang="es-PE" b="1" u="sng" dirty="0" err="1" smtClean="0"/>
            <a:t>Binding</a:t>
          </a:r>
          <a:r>
            <a:rPr lang="es-PE" b="1" u="sng" dirty="0" smtClean="0"/>
            <a:t> </a:t>
          </a:r>
          <a:r>
            <a:rPr lang="es-PE" b="1" u="sng" dirty="0" err="1" smtClean="0"/>
            <a:t>laws</a:t>
          </a:r>
          <a:r>
            <a:rPr lang="es-PE" b="1" u="sng" dirty="0" smtClean="0"/>
            <a:t> and regional </a:t>
          </a:r>
          <a:r>
            <a:rPr lang="es-PE" b="1" u="sng" dirty="0" err="1" smtClean="0"/>
            <a:t>strategies</a:t>
          </a:r>
          <a:r>
            <a:rPr lang="es-PE" b="1" u="sng" dirty="0" smtClean="0"/>
            <a:t> </a:t>
          </a:r>
          <a:r>
            <a:rPr lang="es-PE" dirty="0" smtClean="0"/>
            <a:t>, </a:t>
          </a:r>
          <a:r>
            <a:rPr lang="es-PE" dirty="0" err="1" smtClean="0"/>
            <a:t>to</a:t>
          </a:r>
          <a:r>
            <a:rPr lang="es-PE" dirty="0" smtClean="0"/>
            <a:t> </a:t>
          </a:r>
          <a:r>
            <a:rPr lang="es-PE" dirty="0" err="1" smtClean="0"/>
            <a:t>address</a:t>
          </a:r>
          <a:r>
            <a:rPr lang="es-PE" dirty="0" smtClean="0"/>
            <a:t> </a:t>
          </a:r>
          <a:r>
            <a:rPr lang="es-PE" dirty="0" err="1" smtClean="0"/>
            <a:t>common</a:t>
          </a:r>
          <a:r>
            <a:rPr lang="es-PE" dirty="0" smtClean="0"/>
            <a:t> </a:t>
          </a:r>
          <a:r>
            <a:rPr lang="es-PE" dirty="0" err="1" smtClean="0"/>
            <a:t>challenges</a:t>
          </a:r>
          <a:r>
            <a:rPr lang="es-PE" dirty="0" smtClean="0"/>
            <a:t> </a:t>
          </a:r>
          <a:endParaRPr lang="es-PE" dirty="0"/>
        </a:p>
      </dgm:t>
    </dgm:pt>
    <dgm:pt modelId="{C1EAC284-5BBA-4DA9-92F9-B45BB730CD5B}" type="parTrans" cxnId="{F6740494-6E9E-432C-99F9-6BFBA27E9D76}">
      <dgm:prSet/>
      <dgm:spPr/>
      <dgm:t>
        <a:bodyPr/>
        <a:lstStyle/>
        <a:p>
          <a:endParaRPr lang="es-PE"/>
        </a:p>
      </dgm:t>
    </dgm:pt>
    <dgm:pt modelId="{F429803D-1BB3-49B7-9BEF-A98BEB224291}" type="sibTrans" cxnId="{F6740494-6E9E-432C-99F9-6BFBA27E9D76}">
      <dgm:prSet/>
      <dgm:spPr/>
      <dgm:t>
        <a:bodyPr/>
        <a:lstStyle/>
        <a:p>
          <a:endParaRPr lang="es-PE"/>
        </a:p>
      </dgm:t>
    </dgm:pt>
    <dgm:pt modelId="{ADD5A411-A5C9-4044-91CF-A6BB1618C5AA}">
      <dgm:prSet phldrT="[Texto]"/>
      <dgm:spPr/>
      <dgm:t>
        <a:bodyPr/>
        <a:lstStyle/>
        <a:p>
          <a:r>
            <a:rPr lang="en-US" dirty="0" smtClean="0"/>
            <a:t>Is the Andean </a:t>
          </a:r>
          <a:r>
            <a:rPr lang="en-US" dirty="0" err="1" smtClean="0"/>
            <a:t>Subregional</a:t>
          </a:r>
          <a:r>
            <a:rPr lang="en-US" dirty="0" smtClean="0"/>
            <a:t> Integration Agreement, the </a:t>
          </a:r>
          <a:r>
            <a:rPr lang="en-US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Cartagena Agreement </a:t>
          </a:r>
          <a:r>
            <a:rPr lang="en-US" dirty="0" smtClean="0"/>
            <a:t>(1969)</a:t>
          </a:r>
          <a:endParaRPr lang="es-PE" dirty="0"/>
        </a:p>
      </dgm:t>
    </dgm:pt>
    <dgm:pt modelId="{553EE03C-2247-45FB-BC96-4E6343131826}" type="parTrans" cxnId="{56E3509F-890E-4D46-92DC-14E463EE766F}">
      <dgm:prSet/>
      <dgm:spPr/>
      <dgm:t>
        <a:bodyPr/>
        <a:lstStyle/>
        <a:p>
          <a:endParaRPr lang="es-PE"/>
        </a:p>
      </dgm:t>
    </dgm:pt>
    <dgm:pt modelId="{D75A8113-1EBE-4F2C-98ED-CBEE9AEE0392}" type="sibTrans" cxnId="{56E3509F-890E-4D46-92DC-14E463EE766F}">
      <dgm:prSet/>
      <dgm:spPr/>
      <dgm:t>
        <a:bodyPr/>
        <a:lstStyle/>
        <a:p>
          <a:endParaRPr lang="es-PE"/>
        </a:p>
      </dgm:t>
    </dgm:pt>
    <dgm:pt modelId="{DB035A41-972D-4C0F-BC26-61365774ED18}" type="pres">
      <dgm:prSet presAssocID="{6D5906CF-46CF-477C-81C8-CBD4528B83B7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EF477AC8-273C-4B81-8FAC-97FEF8184FCE}" type="pres">
      <dgm:prSet presAssocID="{6D5906CF-46CF-477C-81C8-CBD4528B83B7}" presName="cycle" presStyleCnt="0"/>
      <dgm:spPr/>
    </dgm:pt>
    <dgm:pt modelId="{69547470-7E8D-47FA-90F9-B63AC4E0B43A}" type="pres">
      <dgm:prSet presAssocID="{6D5906CF-46CF-477C-81C8-CBD4528B83B7}" presName="centerShape" presStyleCnt="0"/>
      <dgm:spPr/>
    </dgm:pt>
    <dgm:pt modelId="{C90B06DB-AD5E-43A2-828B-F9A53E50D4B5}" type="pres">
      <dgm:prSet presAssocID="{6D5906CF-46CF-477C-81C8-CBD4528B83B7}" presName="connSite" presStyleLbl="node1" presStyleIdx="0" presStyleCnt="5"/>
      <dgm:spPr/>
    </dgm:pt>
    <dgm:pt modelId="{9BF7543E-2ED1-4676-8CD9-D1B377A8E3CA}" type="pres">
      <dgm:prSet presAssocID="{6D5906CF-46CF-477C-81C8-CBD4528B83B7}" presName="visible" presStyleLbl="nod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354F454-C09B-4F0C-ABC2-991D3F5EBEF4}" type="pres">
      <dgm:prSet presAssocID="{553EE03C-2247-45FB-BC96-4E6343131826}" presName="Name25" presStyleLbl="parChTrans1D1" presStyleIdx="0" presStyleCnt="4"/>
      <dgm:spPr/>
      <dgm:t>
        <a:bodyPr/>
        <a:lstStyle/>
        <a:p>
          <a:endParaRPr lang="es-PE"/>
        </a:p>
      </dgm:t>
    </dgm:pt>
    <dgm:pt modelId="{B3C2A0A8-36AB-433C-B3DE-106E0870CCC6}" type="pres">
      <dgm:prSet presAssocID="{ADD5A411-A5C9-4044-91CF-A6BB1618C5AA}" presName="node" presStyleCnt="0"/>
      <dgm:spPr/>
    </dgm:pt>
    <dgm:pt modelId="{1BD69C7C-DD27-44BA-B025-0DAD6E6F013D}" type="pres">
      <dgm:prSet presAssocID="{ADD5A411-A5C9-4044-91CF-A6BB1618C5AA}" presName="parentNode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7A5E05A-25CF-44BD-8030-F9F3E768D074}" type="pres">
      <dgm:prSet presAssocID="{ADD5A411-A5C9-4044-91CF-A6BB1618C5AA}" presName="childNode" presStyleLbl="revTx" presStyleIdx="0" presStyleCnt="0">
        <dgm:presLayoutVars>
          <dgm:bulletEnabled val="1"/>
        </dgm:presLayoutVars>
      </dgm:prSet>
      <dgm:spPr/>
    </dgm:pt>
    <dgm:pt modelId="{905E92F1-70BF-4405-9DF8-2627F47A4DB4}" type="pres">
      <dgm:prSet presAssocID="{EDBF2E5E-07C2-4F51-8CE4-6ECA4DBBEE67}" presName="Name25" presStyleLbl="parChTrans1D1" presStyleIdx="1" presStyleCnt="4"/>
      <dgm:spPr/>
      <dgm:t>
        <a:bodyPr/>
        <a:lstStyle/>
        <a:p>
          <a:endParaRPr lang="es-PE"/>
        </a:p>
      </dgm:t>
    </dgm:pt>
    <dgm:pt modelId="{18B372D2-883E-4A0A-B647-2DA280EDB9C4}" type="pres">
      <dgm:prSet presAssocID="{EBD1F37A-A65D-4F33-A1CF-50C492FEF17F}" presName="node" presStyleCnt="0"/>
      <dgm:spPr/>
    </dgm:pt>
    <dgm:pt modelId="{4418EE24-5F24-4BB4-BC42-D289A9D942BD}" type="pres">
      <dgm:prSet presAssocID="{EBD1F37A-A65D-4F33-A1CF-50C492FEF17F}" presName="parentNode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EC1546A-F90E-4869-9A9E-4AB939420745}" type="pres">
      <dgm:prSet presAssocID="{EBD1F37A-A65D-4F33-A1CF-50C492FEF17F}" presName="childNode" presStyleLbl="revTx" presStyleIdx="0" presStyleCnt="0">
        <dgm:presLayoutVars>
          <dgm:bulletEnabled val="1"/>
        </dgm:presLayoutVars>
      </dgm:prSet>
      <dgm:spPr/>
    </dgm:pt>
    <dgm:pt modelId="{97282373-68B9-425F-A1D3-7B7C6D576B3B}" type="pres">
      <dgm:prSet presAssocID="{CF7875C3-954D-48E6-A952-55A847C2AEAD}" presName="Name25" presStyleLbl="parChTrans1D1" presStyleIdx="2" presStyleCnt="4"/>
      <dgm:spPr/>
      <dgm:t>
        <a:bodyPr/>
        <a:lstStyle/>
        <a:p>
          <a:endParaRPr lang="es-PE"/>
        </a:p>
      </dgm:t>
    </dgm:pt>
    <dgm:pt modelId="{BDF08957-8C05-45A5-A610-D10BA588FFD8}" type="pres">
      <dgm:prSet presAssocID="{2EAE2128-4FC6-4FAA-A7F8-F14FF561F7FB}" presName="node" presStyleCnt="0"/>
      <dgm:spPr/>
    </dgm:pt>
    <dgm:pt modelId="{A049E7A1-66F7-486A-A429-665CE55DAEF1}" type="pres">
      <dgm:prSet presAssocID="{2EAE2128-4FC6-4FAA-A7F8-F14FF561F7FB}" presName="parentNode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2826726-304C-4755-B76C-F1B867166859}" type="pres">
      <dgm:prSet presAssocID="{2EAE2128-4FC6-4FAA-A7F8-F14FF561F7FB}" presName="childNode" presStyleLbl="revTx" presStyleIdx="0" presStyleCnt="0">
        <dgm:presLayoutVars>
          <dgm:bulletEnabled val="1"/>
        </dgm:presLayoutVars>
      </dgm:prSet>
      <dgm:spPr/>
    </dgm:pt>
    <dgm:pt modelId="{372B2408-B69A-4673-887C-0892E835DF82}" type="pres">
      <dgm:prSet presAssocID="{C1EAC284-5BBA-4DA9-92F9-B45BB730CD5B}" presName="Name25" presStyleLbl="parChTrans1D1" presStyleIdx="3" presStyleCnt="4"/>
      <dgm:spPr/>
      <dgm:t>
        <a:bodyPr/>
        <a:lstStyle/>
        <a:p>
          <a:endParaRPr lang="es-PE"/>
        </a:p>
      </dgm:t>
    </dgm:pt>
    <dgm:pt modelId="{0F8796CA-9C09-44DA-B655-3841C4A585AC}" type="pres">
      <dgm:prSet presAssocID="{299CE885-1ACB-4A82-8F42-F4B5F0BB782A}" presName="node" presStyleCnt="0"/>
      <dgm:spPr/>
    </dgm:pt>
    <dgm:pt modelId="{816EDC13-71BD-4AC5-B0D6-672465DAD93E}" type="pres">
      <dgm:prSet presAssocID="{299CE885-1ACB-4A82-8F42-F4B5F0BB782A}" presName="parentNode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FC573C8-6349-468F-B6AC-0C894ED00402}" type="pres">
      <dgm:prSet presAssocID="{299CE885-1ACB-4A82-8F42-F4B5F0BB782A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9BA79BE3-CBAF-445E-BC0F-AB704D9FAF70}" type="presOf" srcId="{EDBF2E5E-07C2-4F51-8CE4-6ECA4DBBEE67}" destId="{905E92F1-70BF-4405-9DF8-2627F47A4DB4}" srcOrd="0" destOrd="0" presId="urn:microsoft.com/office/officeart/2005/8/layout/radial2"/>
    <dgm:cxn modelId="{39A4E6F0-98AF-44B8-9767-65939BF8B52A}" type="presOf" srcId="{C1EAC284-5BBA-4DA9-92F9-B45BB730CD5B}" destId="{372B2408-B69A-4673-887C-0892E835DF82}" srcOrd="0" destOrd="0" presId="urn:microsoft.com/office/officeart/2005/8/layout/radial2"/>
    <dgm:cxn modelId="{85FFB371-9B3A-4516-B909-B031F1C4CA61}" type="presOf" srcId="{299CE885-1ACB-4A82-8F42-F4B5F0BB782A}" destId="{816EDC13-71BD-4AC5-B0D6-672465DAD93E}" srcOrd="0" destOrd="0" presId="urn:microsoft.com/office/officeart/2005/8/layout/radial2"/>
    <dgm:cxn modelId="{8EF4BDBF-BE77-4A32-B826-C4EE24250FD0}" type="presOf" srcId="{2EAE2128-4FC6-4FAA-A7F8-F14FF561F7FB}" destId="{A049E7A1-66F7-486A-A429-665CE55DAEF1}" srcOrd="0" destOrd="0" presId="urn:microsoft.com/office/officeart/2005/8/layout/radial2"/>
    <dgm:cxn modelId="{3865C488-AD4F-446D-960B-E8E55C5BD05B}" type="presOf" srcId="{553EE03C-2247-45FB-BC96-4E6343131826}" destId="{4354F454-C09B-4F0C-ABC2-991D3F5EBEF4}" srcOrd="0" destOrd="0" presId="urn:microsoft.com/office/officeart/2005/8/layout/radial2"/>
    <dgm:cxn modelId="{5C3A98F2-BD25-47F2-9CA5-71A9C6F1341D}" type="presOf" srcId="{6D5906CF-46CF-477C-81C8-CBD4528B83B7}" destId="{DB035A41-972D-4C0F-BC26-61365774ED18}" srcOrd="0" destOrd="0" presId="urn:microsoft.com/office/officeart/2005/8/layout/radial2"/>
    <dgm:cxn modelId="{BA9F8239-E4D4-4843-A82A-3301AE2499E3}" type="presOf" srcId="{ADD5A411-A5C9-4044-91CF-A6BB1618C5AA}" destId="{1BD69C7C-DD27-44BA-B025-0DAD6E6F013D}" srcOrd="0" destOrd="0" presId="urn:microsoft.com/office/officeart/2005/8/layout/radial2"/>
    <dgm:cxn modelId="{F6740494-6E9E-432C-99F9-6BFBA27E9D76}" srcId="{6D5906CF-46CF-477C-81C8-CBD4528B83B7}" destId="{299CE885-1ACB-4A82-8F42-F4B5F0BB782A}" srcOrd="3" destOrd="0" parTransId="{C1EAC284-5BBA-4DA9-92F9-B45BB730CD5B}" sibTransId="{F429803D-1BB3-49B7-9BEF-A98BEB224291}"/>
    <dgm:cxn modelId="{56E3509F-890E-4D46-92DC-14E463EE766F}" srcId="{6D5906CF-46CF-477C-81C8-CBD4528B83B7}" destId="{ADD5A411-A5C9-4044-91CF-A6BB1618C5AA}" srcOrd="0" destOrd="0" parTransId="{553EE03C-2247-45FB-BC96-4E6343131826}" sibTransId="{D75A8113-1EBE-4F2C-98ED-CBEE9AEE0392}"/>
    <dgm:cxn modelId="{3DED5A21-E723-4773-827D-03E27739787E}" type="presOf" srcId="{EBD1F37A-A65D-4F33-A1CF-50C492FEF17F}" destId="{4418EE24-5F24-4BB4-BC42-D289A9D942BD}" srcOrd="0" destOrd="0" presId="urn:microsoft.com/office/officeart/2005/8/layout/radial2"/>
    <dgm:cxn modelId="{9CBD399F-FE6B-4782-9849-5486498761A2}" srcId="{6D5906CF-46CF-477C-81C8-CBD4528B83B7}" destId="{EBD1F37A-A65D-4F33-A1CF-50C492FEF17F}" srcOrd="1" destOrd="0" parTransId="{EDBF2E5E-07C2-4F51-8CE4-6ECA4DBBEE67}" sibTransId="{8B3EE7E7-8007-415C-9954-DC0DC54DF942}"/>
    <dgm:cxn modelId="{CF817171-AE84-4BFD-A921-EC16BB4158F8}" type="presOf" srcId="{CF7875C3-954D-48E6-A952-55A847C2AEAD}" destId="{97282373-68B9-425F-A1D3-7B7C6D576B3B}" srcOrd="0" destOrd="0" presId="urn:microsoft.com/office/officeart/2005/8/layout/radial2"/>
    <dgm:cxn modelId="{1B2EC529-A26D-4C36-8231-540E262FDC15}" srcId="{6D5906CF-46CF-477C-81C8-CBD4528B83B7}" destId="{2EAE2128-4FC6-4FAA-A7F8-F14FF561F7FB}" srcOrd="2" destOrd="0" parTransId="{CF7875C3-954D-48E6-A952-55A847C2AEAD}" sibTransId="{264228F3-8460-4397-A541-787C3E562112}"/>
    <dgm:cxn modelId="{902CB7EC-AEB5-4AE5-8DD9-A467B29D609C}" type="presParOf" srcId="{DB035A41-972D-4C0F-BC26-61365774ED18}" destId="{EF477AC8-273C-4B81-8FAC-97FEF8184FCE}" srcOrd="0" destOrd="0" presId="urn:microsoft.com/office/officeart/2005/8/layout/radial2"/>
    <dgm:cxn modelId="{CD945E95-73E9-49C1-AA99-CDA42B8C440C}" type="presParOf" srcId="{EF477AC8-273C-4B81-8FAC-97FEF8184FCE}" destId="{69547470-7E8D-47FA-90F9-B63AC4E0B43A}" srcOrd="0" destOrd="0" presId="urn:microsoft.com/office/officeart/2005/8/layout/radial2"/>
    <dgm:cxn modelId="{9606557F-7123-40B5-99F6-5CE4752CB229}" type="presParOf" srcId="{69547470-7E8D-47FA-90F9-B63AC4E0B43A}" destId="{C90B06DB-AD5E-43A2-828B-F9A53E50D4B5}" srcOrd="0" destOrd="0" presId="urn:microsoft.com/office/officeart/2005/8/layout/radial2"/>
    <dgm:cxn modelId="{9A64AFBF-38BB-48FD-AC44-7502376B24B8}" type="presParOf" srcId="{69547470-7E8D-47FA-90F9-B63AC4E0B43A}" destId="{9BF7543E-2ED1-4676-8CD9-D1B377A8E3CA}" srcOrd="1" destOrd="0" presId="urn:microsoft.com/office/officeart/2005/8/layout/radial2"/>
    <dgm:cxn modelId="{022729DE-5476-4F0E-B40D-BB0C8170581B}" type="presParOf" srcId="{EF477AC8-273C-4B81-8FAC-97FEF8184FCE}" destId="{4354F454-C09B-4F0C-ABC2-991D3F5EBEF4}" srcOrd="1" destOrd="0" presId="urn:microsoft.com/office/officeart/2005/8/layout/radial2"/>
    <dgm:cxn modelId="{8CFC1A09-D3E6-46D5-A733-DF106A6DE3F0}" type="presParOf" srcId="{EF477AC8-273C-4B81-8FAC-97FEF8184FCE}" destId="{B3C2A0A8-36AB-433C-B3DE-106E0870CCC6}" srcOrd="2" destOrd="0" presId="urn:microsoft.com/office/officeart/2005/8/layout/radial2"/>
    <dgm:cxn modelId="{0B0E6622-5F00-4E8E-9779-E7B27D3FA156}" type="presParOf" srcId="{B3C2A0A8-36AB-433C-B3DE-106E0870CCC6}" destId="{1BD69C7C-DD27-44BA-B025-0DAD6E6F013D}" srcOrd="0" destOrd="0" presId="urn:microsoft.com/office/officeart/2005/8/layout/radial2"/>
    <dgm:cxn modelId="{2934E400-0D64-491D-A7A6-C1776AB6F009}" type="presParOf" srcId="{B3C2A0A8-36AB-433C-B3DE-106E0870CCC6}" destId="{17A5E05A-25CF-44BD-8030-F9F3E768D074}" srcOrd="1" destOrd="0" presId="urn:microsoft.com/office/officeart/2005/8/layout/radial2"/>
    <dgm:cxn modelId="{39DFA10C-6C33-464F-80DC-18F71D4FD722}" type="presParOf" srcId="{EF477AC8-273C-4B81-8FAC-97FEF8184FCE}" destId="{905E92F1-70BF-4405-9DF8-2627F47A4DB4}" srcOrd="3" destOrd="0" presId="urn:microsoft.com/office/officeart/2005/8/layout/radial2"/>
    <dgm:cxn modelId="{32FA085B-EF5A-4858-B687-D658CC9D12E3}" type="presParOf" srcId="{EF477AC8-273C-4B81-8FAC-97FEF8184FCE}" destId="{18B372D2-883E-4A0A-B647-2DA280EDB9C4}" srcOrd="4" destOrd="0" presId="urn:microsoft.com/office/officeart/2005/8/layout/radial2"/>
    <dgm:cxn modelId="{D285E6DE-D508-42FC-8622-E2B2A141A256}" type="presParOf" srcId="{18B372D2-883E-4A0A-B647-2DA280EDB9C4}" destId="{4418EE24-5F24-4BB4-BC42-D289A9D942BD}" srcOrd="0" destOrd="0" presId="urn:microsoft.com/office/officeart/2005/8/layout/radial2"/>
    <dgm:cxn modelId="{36C4F73F-71A5-4F5C-979B-321FE4757D2A}" type="presParOf" srcId="{18B372D2-883E-4A0A-B647-2DA280EDB9C4}" destId="{1EC1546A-F90E-4869-9A9E-4AB939420745}" srcOrd="1" destOrd="0" presId="urn:microsoft.com/office/officeart/2005/8/layout/radial2"/>
    <dgm:cxn modelId="{B18D7E7E-8FF5-4B10-BC31-B94C2ABE8591}" type="presParOf" srcId="{EF477AC8-273C-4B81-8FAC-97FEF8184FCE}" destId="{97282373-68B9-425F-A1D3-7B7C6D576B3B}" srcOrd="5" destOrd="0" presId="urn:microsoft.com/office/officeart/2005/8/layout/radial2"/>
    <dgm:cxn modelId="{E5757AFC-6437-46FF-A30A-16618A8DE392}" type="presParOf" srcId="{EF477AC8-273C-4B81-8FAC-97FEF8184FCE}" destId="{BDF08957-8C05-45A5-A610-D10BA588FFD8}" srcOrd="6" destOrd="0" presId="urn:microsoft.com/office/officeart/2005/8/layout/radial2"/>
    <dgm:cxn modelId="{D7819FC2-A689-4AE7-9A60-F00768E1D962}" type="presParOf" srcId="{BDF08957-8C05-45A5-A610-D10BA588FFD8}" destId="{A049E7A1-66F7-486A-A429-665CE55DAEF1}" srcOrd="0" destOrd="0" presId="urn:microsoft.com/office/officeart/2005/8/layout/radial2"/>
    <dgm:cxn modelId="{A27B09EC-8075-42F9-B3C4-6FF5BE2B02E3}" type="presParOf" srcId="{BDF08957-8C05-45A5-A610-D10BA588FFD8}" destId="{62826726-304C-4755-B76C-F1B867166859}" srcOrd="1" destOrd="0" presId="urn:microsoft.com/office/officeart/2005/8/layout/radial2"/>
    <dgm:cxn modelId="{3C8ECC33-7195-4D57-B9BF-EC65FEF6B897}" type="presParOf" srcId="{EF477AC8-273C-4B81-8FAC-97FEF8184FCE}" destId="{372B2408-B69A-4673-887C-0892E835DF82}" srcOrd="7" destOrd="0" presId="urn:microsoft.com/office/officeart/2005/8/layout/radial2"/>
    <dgm:cxn modelId="{DF33880B-C3D6-4BFD-A115-B5E18E6216A2}" type="presParOf" srcId="{EF477AC8-273C-4B81-8FAC-97FEF8184FCE}" destId="{0F8796CA-9C09-44DA-B655-3841C4A585AC}" srcOrd="8" destOrd="0" presId="urn:microsoft.com/office/officeart/2005/8/layout/radial2"/>
    <dgm:cxn modelId="{ACA0255E-CC67-42D3-B4B6-CDBACCAB77D0}" type="presParOf" srcId="{0F8796CA-9C09-44DA-B655-3841C4A585AC}" destId="{816EDC13-71BD-4AC5-B0D6-672465DAD93E}" srcOrd="0" destOrd="0" presId="urn:microsoft.com/office/officeart/2005/8/layout/radial2"/>
    <dgm:cxn modelId="{589F92E2-97E7-474A-BB69-072826800C7F}" type="presParOf" srcId="{0F8796CA-9C09-44DA-B655-3841C4A585AC}" destId="{AFC573C8-6349-468F-B6AC-0C894ED0040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845B00-7FA1-4EA8-96A4-92A300014E6F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05C32E21-A03D-46DD-B7A4-EAF3F05DFC64}">
      <dgm:prSet phldrT="[Texto]"/>
      <dgm:spPr/>
      <dgm:t>
        <a:bodyPr/>
        <a:lstStyle/>
        <a:p>
          <a:r>
            <a:rPr lang="es-PE" dirty="0" smtClean="0"/>
            <a:t>20%</a:t>
          </a:r>
          <a:endParaRPr lang="es-PE" dirty="0"/>
        </a:p>
      </dgm:t>
    </dgm:pt>
    <dgm:pt modelId="{E291131E-3DB5-4934-8276-D7EFB62DFE97}" type="parTrans" cxnId="{356AB63C-4474-4F66-A082-5E547386E975}">
      <dgm:prSet/>
      <dgm:spPr/>
      <dgm:t>
        <a:bodyPr/>
        <a:lstStyle/>
        <a:p>
          <a:endParaRPr lang="es-PE"/>
        </a:p>
      </dgm:t>
    </dgm:pt>
    <dgm:pt modelId="{4D32DE23-5CF0-4172-8E4C-6EA341BA420B}" type="sibTrans" cxnId="{356AB63C-4474-4F66-A082-5E547386E975}">
      <dgm:prSet/>
      <dgm:spPr/>
      <dgm:t>
        <a:bodyPr/>
        <a:lstStyle/>
        <a:p>
          <a:endParaRPr lang="es-PE"/>
        </a:p>
      </dgm:t>
    </dgm:pt>
    <dgm:pt modelId="{7FFDC922-5463-41E8-89E8-3878B7AA62AE}">
      <dgm:prSet phldrT="[Texto]"/>
      <dgm:spPr/>
      <dgm:t>
        <a:bodyPr/>
        <a:lstStyle/>
        <a:p>
          <a:r>
            <a:rPr lang="es-PE" dirty="0" err="1" smtClean="0">
              <a:latin typeface="Calibri" pitchFamily="-106" charset="0"/>
            </a:rPr>
            <a:t>planet's</a:t>
          </a:r>
          <a:r>
            <a:rPr kumimoji="0" lang="es-PE" i="0" u="none" strike="noStrike" cap="none" normalizeH="0" baseline="0" dirty="0" smtClean="0">
              <a:ln/>
              <a:effectLst/>
              <a:latin typeface="inherit" charset="0"/>
              <a:cs typeface="Arial" pitchFamily="34" charset="0"/>
            </a:rPr>
            <a:t> </a:t>
          </a:r>
          <a:r>
            <a:rPr lang="es-PE" dirty="0" err="1" smtClean="0">
              <a:latin typeface="Calibri" pitchFamily="-106" charset="0"/>
            </a:rPr>
            <a:t>biodiversity</a:t>
          </a:r>
          <a:r>
            <a:rPr lang="es-PE" dirty="0" smtClean="0">
              <a:latin typeface="Calibri" pitchFamily="-106" charset="0"/>
            </a:rPr>
            <a:t> </a:t>
          </a:r>
          <a:endParaRPr lang="es-PE" dirty="0"/>
        </a:p>
      </dgm:t>
    </dgm:pt>
    <dgm:pt modelId="{647D1989-C2B3-456B-BF36-12CC75061C80}" type="parTrans" cxnId="{6821CA24-1DF3-45E3-93D9-244854EA4BAE}">
      <dgm:prSet/>
      <dgm:spPr/>
      <dgm:t>
        <a:bodyPr/>
        <a:lstStyle/>
        <a:p>
          <a:endParaRPr lang="es-PE"/>
        </a:p>
      </dgm:t>
    </dgm:pt>
    <dgm:pt modelId="{2585856C-8269-483E-AFF4-99A5CD92D091}" type="sibTrans" cxnId="{6821CA24-1DF3-45E3-93D9-244854EA4BAE}">
      <dgm:prSet/>
      <dgm:spPr/>
      <dgm:t>
        <a:bodyPr/>
        <a:lstStyle/>
        <a:p>
          <a:endParaRPr lang="es-PE"/>
        </a:p>
      </dgm:t>
    </dgm:pt>
    <dgm:pt modelId="{FB1E0157-E433-4B9D-BEAB-9917677A4A11}">
      <dgm:prSet phldrT="[Texto]"/>
      <dgm:spPr/>
      <dgm:t>
        <a:bodyPr/>
        <a:lstStyle/>
        <a:p>
          <a:r>
            <a:rPr lang="es-PE" dirty="0" smtClean="0"/>
            <a:t>10%</a:t>
          </a:r>
          <a:endParaRPr lang="es-PE" dirty="0"/>
        </a:p>
      </dgm:t>
    </dgm:pt>
    <dgm:pt modelId="{D2AEEBBC-14A3-4D6F-A064-7120DBCA68D9}" type="parTrans" cxnId="{067AFA50-473F-4C08-8773-BB4C4B78E5E9}">
      <dgm:prSet/>
      <dgm:spPr/>
      <dgm:t>
        <a:bodyPr/>
        <a:lstStyle/>
        <a:p>
          <a:endParaRPr lang="es-PE"/>
        </a:p>
      </dgm:t>
    </dgm:pt>
    <dgm:pt modelId="{A8139FAE-0348-4912-B95C-084645DFB452}" type="sibTrans" cxnId="{067AFA50-473F-4C08-8773-BB4C4B78E5E9}">
      <dgm:prSet/>
      <dgm:spPr/>
      <dgm:t>
        <a:bodyPr/>
        <a:lstStyle/>
        <a:p>
          <a:endParaRPr lang="es-PE"/>
        </a:p>
      </dgm:t>
    </dgm:pt>
    <dgm:pt modelId="{B92B0A7E-895F-4D9F-9FC0-D42AD11A7081}">
      <dgm:prSet phldrT="[Texto]"/>
      <dgm:spPr/>
      <dgm:t>
        <a:bodyPr/>
        <a:lstStyle/>
        <a:p>
          <a:r>
            <a:rPr lang="es-PE" dirty="0" err="1" smtClean="0">
              <a:latin typeface="Calibri" pitchFamily="-106" charset="0"/>
            </a:rPr>
            <a:t>world's</a:t>
          </a:r>
          <a:r>
            <a:rPr lang="es-PE" dirty="0" smtClean="0">
              <a:latin typeface="Calibri" pitchFamily="-106" charset="0"/>
            </a:rPr>
            <a:t> </a:t>
          </a:r>
          <a:r>
            <a:rPr lang="es-PE" dirty="0" err="1" smtClean="0">
              <a:latin typeface="Calibri" pitchFamily="-106" charset="0"/>
            </a:rPr>
            <a:t>freshwater</a:t>
          </a:r>
          <a:r>
            <a:rPr lang="es-PE" dirty="0" smtClean="0">
              <a:latin typeface="Calibri" pitchFamily="-106" charset="0"/>
            </a:rPr>
            <a:t> </a:t>
          </a:r>
          <a:endParaRPr lang="es-PE" dirty="0"/>
        </a:p>
      </dgm:t>
    </dgm:pt>
    <dgm:pt modelId="{2972BB6B-29D9-4616-9F1C-B89F381B826D}" type="parTrans" cxnId="{671B27DD-5B3C-4406-828E-7A26B1D2774B}">
      <dgm:prSet/>
      <dgm:spPr/>
      <dgm:t>
        <a:bodyPr/>
        <a:lstStyle/>
        <a:p>
          <a:endParaRPr lang="es-PE"/>
        </a:p>
      </dgm:t>
    </dgm:pt>
    <dgm:pt modelId="{C4AA12DB-EADD-4677-B9C0-9728C4C60564}" type="sibTrans" cxnId="{671B27DD-5B3C-4406-828E-7A26B1D2774B}">
      <dgm:prSet/>
      <dgm:spPr/>
      <dgm:t>
        <a:bodyPr/>
        <a:lstStyle/>
        <a:p>
          <a:endParaRPr lang="es-PE"/>
        </a:p>
      </dgm:t>
    </dgm:pt>
    <dgm:pt modelId="{787BB511-ABF9-4845-BB42-6518540CB98C}">
      <dgm:prSet phldrT="[Texto]"/>
      <dgm:spPr/>
      <dgm:t>
        <a:bodyPr/>
        <a:lstStyle/>
        <a:p>
          <a:r>
            <a:rPr lang="es-PE" dirty="0" smtClean="0"/>
            <a:t>35%</a:t>
          </a:r>
          <a:endParaRPr lang="es-PE" dirty="0"/>
        </a:p>
      </dgm:t>
    </dgm:pt>
    <dgm:pt modelId="{F9461BE0-86AC-441F-8ADD-31F91DA0DFBB}" type="parTrans" cxnId="{ACC922A8-3E07-4B6B-BAE0-4B903CCC93CF}">
      <dgm:prSet/>
      <dgm:spPr/>
      <dgm:t>
        <a:bodyPr/>
        <a:lstStyle/>
        <a:p>
          <a:endParaRPr lang="es-PE"/>
        </a:p>
      </dgm:t>
    </dgm:pt>
    <dgm:pt modelId="{BFEF892A-B696-4F6C-B86A-8F478B84FB6F}" type="sibTrans" cxnId="{ACC922A8-3E07-4B6B-BAE0-4B903CCC93CF}">
      <dgm:prSet/>
      <dgm:spPr/>
      <dgm:t>
        <a:bodyPr/>
        <a:lstStyle/>
        <a:p>
          <a:endParaRPr lang="es-PE"/>
        </a:p>
      </dgm:t>
    </dgm:pt>
    <dgm:pt modelId="{914E1746-1397-4318-B217-4A187710BBF4}">
      <dgm:prSet phldrT="[Texto]"/>
      <dgm:spPr/>
      <dgm:t>
        <a:bodyPr/>
        <a:lstStyle/>
        <a:p>
          <a:r>
            <a:rPr lang="es-PE" dirty="0" err="1" smtClean="0">
              <a:latin typeface="Calibri" pitchFamily="-106" charset="0"/>
            </a:rPr>
            <a:t>forests</a:t>
          </a:r>
          <a:r>
            <a:rPr lang="es-PE" dirty="0" smtClean="0">
              <a:latin typeface="Calibri" pitchFamily="-106" charset="0"/>
            </a:rPr>
            <a:t> in </a:t>
          </a:r>
          <a:r>
            <a:rPr lang="es-PE" dirty="0" err="1" smtClean="0">
              <a:latin typeface="Calibri" pitchFamily="-106" charset="0"/>
            </a:rPr>
            <a:t>Latin</a:t>
          </a:r>
          <a:r>
            <a:rPr lang="es-PE" dirty="0" smtClean="0">
              <a:latin typeface="Calibri" pitchFamily="-106" charset="0"/>
            </a:rPr>
            <a:t> </a:t>
          </a:r>
          <a:r>
            <a:rPr lang="es-PE" dirty="0" err="1" smtClean="0">
              <a:latin typeface="Calibri" pitchFamily="-106" charset="0"/>
            </a:rPr>
            <a:t>America</a:t>
          </a:r>
          <a:r>
            <a:rPr lang="es-PE" dirty="0" smtClean="0">
              <a:latin typeface="Calibri" pitchFamily="-106" charset="0"/>
            </a:rPr>
            <a:t> and </a:t>
          </a:r>
          <a:r>
            <a:rPr lang="es-PE" dirty="0" err="1" smtClean="0">
              <a:latin typeface="Calibri" pitchFamily="-106" charset="0"/>
            </a:rPr>
            <a:t>the</a:t>
          </a:r>
          <a:r>
            <a:rPr lang="es-PE" dirty="0" smtClean="0">
              <a:latin typeface="Calibri" pitchFamily="-106" charset="0"/>
            </a:rPr>
            <a:t> </a:t>
          </a:r>
          <a:r>
            <a:rPr lang="es-PE" dirty="0" err="1" smtClean="0">
              <a:latin typeface="Calibri" pitchFamily="-106" charset="0"/>
            </a:rPr>
            <a:t>Caribbean</a:t>
          </a:r>
          <a:r>
            <a:rPr lang="es-PE" dirty="0" smtClean="0">
              <a:latin typeface="Calibri" pitchFamily="-106" charset="0"/>
            </a:rPr>
            <a:t> </a:t>
          </a:r>
          <a:endParaRPr lang="es-PE" dirty="0"/>
        </a:p>
      </dgm:t>
    </dgm:pt>
    <dgm:pt modelId="{F1B02083-04D3-4D54-9608-7EBD7FD95414}" type="parTrans" cxnId="{531B285B-37E1-4D92-8ABA-E8C624622D87}">
      <dgm:prSet/>
      <dgm:spPr/>
      <dgm:t>
        <a:bodyPr/>
        <a:lstStyle/>
        <a:p>
          <a:endParaRPr lang="es-PE"/>
        </a:p>
      </dgm:t>
    </dgm:pt>
    <dgm:pt modelId="{9D1A7EE8-83AB-4351-BB31-7C261D52144B}" type="sibTrans" cxnId="{531B285B-37E1-4D92-8ABA-E8C624622D87}">
      <dgm:prSet/>
      <dgm:spPr/>
      <dgm:t>
        <a:bodyPr/>
        <a:lstStyle/>
        <a:p>
          <a:endParaRPr lang="es-PE"/>
        </a:p>
      </dgm:t>
    </dgm:pt>
    <dgm:pt modelId="{5F0536CB-1753-490E-A1A9-F15BC8756CB8}" type="pres">
      <dgm:prSet presAssocID="{DC845B00-7FA1-4EA8-96A4-92A300014E6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PE"/>
        </a:p>
      </dgm:t>
    </dgm:pt>
    <dgm:pt modelId="{611A120D-E638-4084-B2E4-2D233F1EFD00}" type="pres">
      <dgm:prSet presAssocID="{05C32E21-A03D-46DD-B7A4-EAF3F05DFC64}" presName="linNode" presStyleCnt="0"/>
      <dgm:spPr/>
    </dgm:pt>
    <dgm:pt modelId="{EA85F13B-30EF-4F28-8EA0-72E44C8F12CE}" type="pres">
      <dgm:prSet presAssocID="{05C32E21-A03D-46DD-B7A4-EAF3F05DFC64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0DB83A8-9028-4530-A21D-2B41D2FC2BC1}" type="pres">
      <dgm:prSet presAssocID="{05C32E21-A03D-46DD-B7A4-EAF3F05DFC64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253AB42-1282-4B3B-8FC8-7FEC093D312B}" type="pres">
      <dgm:prSet presAssocID="{4D32DE23-5CF0-4172-8E4C-6EA341BA420B}" presName="spacing" presStyleCnt="0"/>
      <dgm:spPr/>
    </dgm:pt>
    <dgm:pt modelId="{C5DD98EE-885D-4EBD-9726-7FFF852A19C7}" type="pres">
      <dgm:prSet presAssocID="{FB1E0157-E433-4B9D-BEAB-9917677A4A11}" presName="linNode" presStyleCnt="0"/>
      <dgm:spPr/>
    </dgm:pt>
    <dgm:pt modelId="{5F7CD7FE-4699-4A8D-8E23-763DACE916A9}" type="pres">
      <dgm:prSet presAssocID="{FB1E0157-E433-4B9D-BEAB-9917677A4A11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6935121-25B6-41BC-ADE2-CDD0D874E44E}" type="pres">
      <dgm:prSet presAssocID="{FB1E0157-E433-4B9D-BEAB-9917677A4A11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EED5528-1311-447B-98A5-656BD8946C90}" type="pres">
      <dgm:prSet presAssocID="{A8139FAE-0348-4912-B95C-084645DFB452}" presName="spacing" presStyleCnt="0"/>
      <dgm:spPr/>
    </dgm:pt>
    <dgm:pt modelId="{28FF8CB4-5150-44B5-BD34-FFAC13E532EF}" type="pres">
      <dgm:prSet presAssocID="{787BB511-ABF9-4845-BB42-6518540CB98C}" presName="linNode" presStyleCnt="0"/>
      <dgm:spPr/>
    </dgm:pt>
    <dgm:pt modelId="{65E5363C-8B91-4131-BBFB-A6165B2A4076}" type="pres">
      <dgm:prSet presAssocID="{787BB511-ABF9-4845-BB42-6518540CB98C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E82F468-DBDC-451B-AB6C-C1F6F883DD0C}" type="pres">
      <dgm:prSet presAssocID="{787BB511-ABF9-4845-BB42-6518540CB98C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8AA43333-E238-4C44-B822-30BCBE355913}" type="presOf" srcId="{DC845B00-7FA1-4EA8-96A4-92A300014E6F}" destId="{5F0536CB-1753-490E-A1A9-F15BC8756CB8}" srcOrd="0" destOrd="0" presId="urn:microsoft.com/office/officeart/2005/8/layout/vList6"/>
    <dgm:cxn modelId="{356AB63C-4474-4F66-A082-5E547386E975}" srcId="{DC845B00-7FA1-4EA8-96A4-92A300014E6F}" destId="{05C32E21-A03D-46DD-B7A4-EAF3F05DFC64}" srcOrd="0" destOrd="0" parTransId="{E291131E-3DB5-4934-8276-D7EFB62DFE97}" sibTransId="{4D32DE23-5CF0-4172-8E4C-6EA341BA420B}"/>
    <dgm:cxn modelId="{03E6425D-810E-4366-B91B-142510008399}" type="presOf" srcId="{FB1E0157-E433-4B9D-BEAB-9917677A4A11}" destId="{5F7CD7FE-4699-4A8D-8E23-763DACE916A9}" srcOrd="0" destOrd="0" presId="urn:microsoft.com/office/officeart/2005/8/layout/vList6"/>
    <dgm:cxn modelId="{531B285B-37E1-4D92-8ABA-E8C624622D87}" srcId="{787BB511-ABF9-4845-BB42-6518540CB98C}" destId="{914E1746-1397-4318-B217-4A187710BBF4}" srcOrd="0" destOrd="0" parTransId="{F1B02083-04D3-4D54-9608-7EBD7FD95414}" sibTransId="{9D1A7EE8-83AB-4351-BB31-7C261D52144B}"/>
    <dgm:cxn modelId="{671B27DD-5B3C-4406-828E-7A26B1D2774B}" srcId="{FB1E0157-E433-4B9D-BEAB-9917677A4A11}" destId="{B92B0A7E-895F-4D9F-9FC0-D42AD11A7081}" srcOrd="0" destOrd="0" parTransId="{2972BB6B-29D9-4616-9F1C-B89F381B826D}" sibTransId="{C4AA12DB-EADD-4677-B9C0-9728C4C60564}"/>
    <dgm:cxn modelId="{EFFCBC3B-B2E0-45AB-8AC5-9CC8614D7267}" type="presOf" srcId="{914E1746-1397-4318-B217-4A187710BBF4}" destId="{DE82F468-DBDC-451B-AB6C-C1F6F883DD0C}" srcOrd="0" destOrd="0" presId="urn:microsoft.com/office/officeart/2005/8/layout/vList6"/>
    <dgm:cxn modelId="{ACC922A8-3E07-4B6B-BAE0-4B903CCC93CF}" srcId="{DC845B00-7FA1-4EA8-96A4-92A300014E6F}" destId="{787BB511-ABF9-4845-BB42-6518540CB98C}" srcOrd="2" destOrd="0" parTransId="{F9461BE0-86AC-441F-8ADD-31F91DA0DFBB}" sibTransId="{BFEF892A-B696-4F6C-B86A-8F478B84FB6F}"/>
    <dgm:cxn modelId="{8A5BB9E0-C3B2-4506-8B1E-A2600D1EE917}" type="presOf" srcId="{05C32E21-A03D-46DD-B7A4-EAF3F05DFC64}" destId="{EA85F13B-30EF-4F28-8EA0-72E44C8F12CE}" srcOrd="0" destOrd="0" presId="urn:microsoft.com/office/officeart/2005/8/layout/vList6"/>
    <dgm:cxn modelId="{79BA6DF7-AAF1-42BF-BDE9-12EC88E9E764}" type="presOf" srcId="{7FFDC922-5463-41E8-89E8-3878B7AA62AE}" destId="{40DB83A8-9028-4530-A21D-2B41D2FC2BC1}" srcOrd="0" destOrd="0" presId="urn:microsoft.com/office/officeart/2005/8/layout/vList6"/>
    <dgm:cxn modelId="{227FF05B-DD88-4166-97CD-C9292BEAD76A}" type="presOf" srcId="{B92B0A7E-895F-4D9F-9FC0-D42AD11A7081}" destId="{06935121-25B6-41BC-ADE2-CDD0D874E44E}" srcOrd="0" destOrd="0" presId="urn:microsoft.com/office/officeart/2005/8/layout/vList6"/>
    <dgm:cxn modelId="{067AFA50-473F-4C08-8773-BB4C4B78E5E9}" srcId="{DC845B00-7FA1-4EA8-96A4-92A300014E6F}" destId="{FB1E0157-E433-4B9D-BEAB-9917677A4A11}" srcOrd="1" destOrd="0" parTransId="{D2AEEBBC-14A3-4D6F-A064-7120DBCA68D9}" sibTransId="{A8139FAE-0348-4912-B95C-084645DFB452}"/>
    <dgm:cxn modelId="{6821CA24-1DF3-45E3-93D9-244854EA4BAE}" srcId="{05C32E21-A03D-46DD-B7A4-EAF3F05DFC64}" destId="{7FFDC922-5463-41E8-89E8-3878B7AA62AE}" srcOrd="0" destOrd="0" parTransId="{647D1989-C2B3-456B-BF36-12CC75061C80}" sibTransId="{2585856C-8269-483E-AFF4-99A5CD92D091}"/>
    <dgm:cxn modelId="{1CBAAFDA-835D-425C-84DD-083E369B8AA2}" type="presOf" srcId="{787BB511-ABF9-4845-BB42-6518540CB98C}" destId="{65E5363C-8B91-4131-BBFB-A6165B2A4076}" srcOrd="0" destOrd="0" presId="urn:microsoft.com/office/officeart/2005/8/layout/vList6"/>
    <dgm:cxn modelId="{30BF5BBB-BCCC-4067-81DC-E8957F1552B9}" type="presParOf" srcId="{5F0536CB-1753-490E-A1A9-F15BC8756CB8}" destId="{611A120D-E638-4084-B2E4-2D233F1EFD00}" srcOrd="0" destOrd="0" presId="urn:microsoft.com/office/officeart/2005/8/layout/vList6"/>
    <dgm:cxn modelId="{1F4EF32E-0771-4592-862C-06833BD58D64}" type="presParOf" srcId="{611A120D-E638-4084-B2E4-2D233F1EFD00}" destId="{EA85F13B-30EF-4F28-8EA0-72E44C8F12CE}" srcOrd="0" destOrd="0" presId="urn:microsoft.com/office/officeart/2005/8/layout/vList6"/>
    <dgm:cxn modelId="{BE92AA7D-A0E3-46B7-98E9-2021D568B141}" type="presParOf" srcId="{611A120D-E638-4084-B2E4-2D233F1EFD00}" destId="{40DB83A8-9028-4530-A21D-2B41D2FC2BC1}" srcOrd="1" destOrd="0" presId="urn:microsoft.com/office/officeart/2005/8/layout/vList6"/>
    <dgm:cxn modelId="{BE1AA486-4AD6-425B-B63F-114AF09D5EB8}" type="presParOf" srcId="{5F0536CB-1753-490E-A1A9-F15BC8756CB8}" destId="{4253AB42-1282-4B3B-8FC8-7FEC093D312B}" srcOrd="1" destOrd="0" presId="urn:microsoft.com/office/officeart/2005/8/layout/vList6"/>
    <dgm:cxn modelId="{A2150706-9ACC-477A-B42D-129299CE78DE}" type="presParOf" srcId="{5F0536CB-1753-490E-A1A9-F15BC8756CB8}" destId="{C5DD98EE-885D-4EBD-9726-7FFF852A19C7}" srcOrd="2" destOrd="0" presId="urn:microsoft.com/office/officeart/2005/8/layout/vList6"/>
    <dgm:cxn modelId="{2B6B2D9A-7A94-41E3-A356-EF65B9BE367C}" type="presParOf" srcId="{C5DD98EE-885D-4EBD-9726-7FFF852A19C7}" destId="{5F7CD7FE-4699-4A8D-8E23-763DACE916A9}" srcOrd="0" destOrd="0" presId="urn:microsoft.com/office/officeart/2005/8/layout/vList6"/>
    <dgm:cxn modelId="{E8AD5A17-4936-4FD6-B1D5-44A0351A464C}" type="presParOf" srcId="{C5DD98EE-885D-4EBD-9726-7FFF852A19C7}" destId="{06935121-25B6-41BC-ADE2-CDD0D874E44E}" srcOrd="1" destOrd="0" presId="urn:microsoft.com/office/officeart/2005/8/layout/vList6"/>
    <dgm:cxn modelId="{FB3F50B0-D53B-4A11-A474-BEE560C2EAF1}" type="presParOf" srcId="{5F0536CB-1753-490E-A1A9-F15BC8756CB8}" destId="{FEED5528-1311-447B-98A5-656BD8946C90}" srcOrd="3" destOrd="0" presId="urn:microsoft.com/office/officeart/2005/8/layout/vList6"/>
    <dgm:cxn modelId="{FFD6CF43-2860-4F4C-9193-CA4B8B79C51B}" type="presParOf" srcId="{5F0536CB-1753-490E-A1A9-F15BC8756CB8}" destId="{28FF8CB4-5150-44B5-BD34-FFAC13E532EF}" srcOrd="4" destOrd="0" presId="urn:microsoft.com/office/officeart/2005/8/layout/vList6"/>
    <dgm:cxn modelId="{314C4FB6-4BCF-4311-9B6C-B7CC511E99DD}" type="presParOf" srcId="{28FF8CB4-5150-44B5-BD34-FFAC13E532EF}" destId="{65E5363C-8B91-4131-BBFB-A6165B2A4076}" srcOrd="0" destOrd="0" presId="urn:microsoft.com/office/officeart/2005/8/layout/vList6"/>
    <dgm:cxn modelId="{BC52BA05-D9ED-481C-8500-7E2C92F57EAE}" type="presParOf" srcId="{28FF8CB4-5150-44B5-BD34-FFAC13E532EF}" destId="{DE82F468-DBDC-451B-AB6C-C1F6F883DD0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07337C-EA76-41B4-9C1E-033956D08EB3}" type="doc">
      <dgm:prSet loTypeId="urn:microsoft.com/office/officeart/2005/8/layout/cycle2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PE"/>
        </a:p>
      </dgm:t>
    </dgm:pt>
    <dgm:pt modelId="{66158090-BA0E-4AE8-95E2-C8064BA3AC25}">
      <dgm:prSet phldrT="[Texto]"/>
      <dgm:spPr/>
      <dgm:t>
        <a:bodyPr/>
        <a:lstStyle/>
        <a:p>
          <a:r>
            <a:rPr lang="en-US" dirty="0" smtClean="0"/>
            <a:t>The Andean Community Commission</a:t>
          </a:r>
          <a:endParaRPr lang="es-PE" dirty="0"/>
        </a:p>
      </dgm:t>
    </dgm:pt>
    <dgm:pt modelId="{D366D30F-A76C-4609-854F-A03FAEB6D36E}" type="parTrans" cxnId="{4BA1B5E5-DDD2-438F-B256-F10A4CC50021}">
      <dgm:prSet/>
      <dgm:spPr/>
      <dgm:t>
        <a:bodyPr/>
        <a:lstStyle/>
        <a:p>
          <a:endParaRPr lang="es-PE"/>
        </a:p>
      </dgm:t>
    </dgm:pt>
    <dgm:pt modelId="{1A10548C-A874-4682-91AB-C27EA7E06FEE}" type="sibTrans" cxnId="{4BA1B5E5-DDD2-438F-B256-F10A4CC50021}">
      <dgm:prSet/>
      <dgm:spPr/>
      <dgm:t>
        <a:bodyPr/>
        <a:lstStyle/>
        <a:p>
          <a:endParaRPr lang="es-PE"/>
        </a:p>
      </dgm:t>
    </dgm:pt>
    <dgm:pt modelId="{CBFCBF29-72F0-484E-9BC4-66F4FA2FB506}">
      <dgm:prSet phldrT="[Texto]"/>
      <dgm:spPr/>
      <dgm:t>
        <a:bodyPr/>
        <a:lstStyle/>
        <a:p>
          <a:r>
            <a:rPr lang="en-US" dirty="0" smtClean="0"/>
            <a:t>The General Secretary of the Andean Community </a:t>
          </a:r>
          <a:endParaRPr lang="es-PE" dirty="0"/>
        </a:p>
      </dgm:t>
    </dgm:pt>
    <dgm:pt modelId="{9439AD2E-E124-4F7E-9A91-90ACD70E154B}" type="parTrans" cxnId="{8A2CB84F-6AEA-4FC9-BBA2-D81D9F582F23}">
      <dgm:prSet/>
      <dgm:spPr/>
      <dgm:t>
        <a:bodyPr/>
        <a:lstStyle/>
        <a:p>
          <a:endParaRPr lang="es-PE"/>
        </a:p>
      </dgm:t>
    </dgm:pt>
    <dgm:pt modelId="{DACAA99B-1293-4DE4-B25B-713C41C004F4}" type="sibTrans" cxnId="{8A2CB84F-6AEA-4FC9-BBA2-D81D9F582F23}">
      <dgm:prSet/>
      <dgm:spPr/>
      <dgm:t>
        <a:bodyPr/>
        <a:lstStyle/>
        <a:p>
          <a:endParaRPr lang="es-PE"/>
        </a:p>
      </dgm:t>
    </dgm:pt>
    <dgm:pt modelId="{C57DC09B-2F79-4ABF-97D2-9981B85F463C}">
      <dgm:prSet phldrT="[Texto]"/>
      <dgm:spPr/>
      <dgm:t>
        <a:bodyPr/>
        <a:lstStyle/>
        <a:p>
          <a:r>
            <a:rPr lang="en-US" b="1" dirty="0" smtClean="0"/>
            <a:t>The Animal and Plant Health Committee</a:t>
          </a:r>
          <a:endParaRPr lang="es-PE" dirty="0"/>
        </a:p>
      </dgm:t>
    </dgm:pt>
    <dgm:pt modelId="{DAFB9805-A4DF-446C-9FFE-57C4E564DAB8}" type="parTrans" cxnId="{7E40E8A8-445A-4BCC-B32E-91F4CA10B703}">
      <dgm:prSet/>
      <dgm:spPr/>
      <dgm:t>
        <a:bodyPr/>
        <a:lstStyle/>
        <a:p>
          <a:endParaRPr lang="es-PE"/>
        </a:p>
      </dgm:t>
    </dgm:pt>
    <dgm:pt modelId="{6D0FEC0D-DF61-4489-825A-0DE158714AFC}" type="sibTrans" cxnId="{7E40E8A8-445A-4BCC-B32E-91F4CA10B703}">
      <dgm:prSet/>
      <dgm:spPr/>
      <dgm:t>
        <a:bodyPr/>
        <a:lstStyle/>
        <a:p>
          <a:endParaRPr lang="es-PE"/>
        </a:p>
      </dgm:t>
    </dgm:pt>
    <dgm:pt modelId="{9EFA2BBF-B564-4DA5-8C2D-78496ECDE7FE}">
      <dgm:prSet phldrT="[Texto]"/>
      <dgm:spPr/>
      <dgm:t>
        <a:bodyPr/>
        <a:lstStyle/>
        <a:p>
          <a:r>
            <a:rPr lang="en-US" dirty="0" smtClean="0"/>
            <a:t>The state member’s Agricultural Sanitary Measures Official Services </a:t>
          </a:r>
          <a:endParaRPr lang="es-PE" dirty="0"/>
        </a:p>
      </dgm:t>
    </dgm:pt>
    <dgm:pt modelId="{D34445E2-5C8F-444B-9523-DFE6E96544D1}" type="parTrans" cxnId="{2B05B74C-56D6-4423-B9C5-21E2E5DC4A05}">
      <dgm:prSet/>
      <dgm:spPr/>
      <dgm:t>
        <a:bodyPr/>
        <a:lstStyle/>
        <a:p>
          <a:endParaRPr lang="es-PE"/>
        </a:p>
      </dgm:t>
    </dgm:pt>
    <dgm:pt modelId="{AFD81580-715E-46F7-B561-1AED3FF298D5}" type="sibTrans" cxnId="{2B05B74C-56D6-4423-B9C5-21E2E5DC4A05}">
      <dgm:prSet/>
      <dgm:spPr/>
      <dgm:t>
        <a:bodyPr/>
        <a:lstStyle/>
        <a:p>
          <a:endParaRPr lang="es-PE"/>
        </a:p>
      </dgm:t>
    </dgm:pt>
    <dgm:pt modelId="{33FE56DC-398B-42FB-B41C-7BC728DA6243}" type="pres">
      <dgm:prSet presAssocID="{8607337C-EA76-41B4-9C1E-033956D08EB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094F8063-F0D5-4180-93EC-D025D0BB8A30}" type="pres">
      <dgm:prSet presAssocID="{66158090-BA0E-4AE8-95E2-C8064BA3AC25}" presName="node" presStyleLbl="node1" presStyleIdx="0" presStyleCnt="4" custRadScaleRad="99675" custRadScaleInc="-1825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FB12DC2-E8D3-4F0F-B951-4CC62768FB94}" type="pres">
      <dgm:prSet presAssocID="{1A10548C-A874-4682-91AB-C27EA7E06FEE}" presName="sibTrans" presStyleLbl="sibTrans2D1" presStyleIdx="0" presStyleCnt="4"/>
      <dgm:spPr/>
      <dgm:t>
        <a:bodyPr/>
        <a:lstStyle/>
        <a:p>
          <a:endParaRPr lang="es-PE"/>
        </a:p>
      </dgm:t>
    </dgm:pt>
    <dgm:pt modelId="{DE568E27-4E04-4556-BBC2-1B3C772AEE05}" type="pres">
      <dgm:prSet presAssocID="{1A10548C-A874-4682-91AB-C27EA7E06FEE}" presName="connectorText" presStyleLbl="sibTrans2D1" presStyleIdx="0" presStyleCnt="4"/>
      <dgm:spPr/>
      <dgm:t>
        <a:bodyPr/>
        <a:lstStyle/>
        <a:p>
          <a:endParaRPr lang="es-PE"/>
        </a:p>
      </dgm:t>
    </dgm:pt>
    <dgm:pt modelId="{57BF7809-B700-4DF1-ABCE-9F1198EACE97}" type="pres">
      <dgm:prSet presAssocID="{CBFCBF29-72F0-484E-9BC4-66F4FA2FB50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1D715A1-A0F3-4DDB-B91D-EB3074F72440}" type="pres">
      <dgm:prSet presAssocID="{DACAA99B-1293-4DE4-B25B-713C41C004F4}" presName="sibTrans" presStyleLbl="sibTrans2D1" presStyleIdx="1" presStyleCnt="4"/>
      <dgm:spPr/>
      <dgm:t>
        <a:bodyPr/>
        <a:lstStyle/>
        <a:p>
          <a:endParaRPr lang="es-PE"/>
        </a:p>
      </dgm:t>
    </dgm:pt>
    <dgm:pt modelId="{BFE18896-965A-4BEC-ACAC-C23F093CF43E}" type="pres">
      <dgm:prSet presAssocID="{DACAA99B-1293-4DE4-B25B-713C41C004F4}" presName="connectorText" presStyleLbl="sibTrans2D1" presStyleIdx="1" presStyleCnt="4"/>
      <dgm:spPr/>
      <dgm:t>
        <a:bodyPr/>
        <a:lstStyle/>
        <a:p>
          <a:endParaRPr lang="es-PE"/>
        </a:p>
      </dgm:t>
    </dgm:pt>
    <dgm:pt modelId="{EB542757-E308-48C8-B5E1-E67D22FDAED2}" type="pres">
      <dgm:prSet presAssocID="{C57DC09B-2F79-4ABF-97D2-9981B85F463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0CB9DA5-A736-41C2-8B11-0B9D25A8B933}" type="pres">
      <dgm:prSet presAssocID="{6D0FEC0D-DF61-4489-825A-0DE158714AFC}" presName="sibTrans" presStyleLbl="sibTrans2D1" presStyleIdx="2" presStyleCnt="4"/>
      <dgm:spPr/>
      <dgm:t>
        <a:bodyPr/>
        <a:lstStyle/>
        <a:p>
          <a:endParaRPr lang="es-PE"/>
        </a:p>
      </dgm:t>
    </dgm:pt>
    <dgm:pt modelId="{F17B12DE-5D98-4146-9879-3C59A1C20175}" type="pres">
      <dgm:prSet presAssocID="{6D0FEC0D-DF61-4489-825A-0DE158714AFC}" presName="connectorText" presStyleLbl="sibTrans2D1" presStyleIdx="2" presStyleCnt="4"/>
      <dgm:spPr/>
      <dgm:t>
        <a:bodyPr/>
        <a:lstStyle/>
        <a:p>
          <a:endParaRPr lang="es-PE"/>
        </a:p>
      </dgm:t>
    </dgm:pt>
    <dgm:pt modelId="{DA34136D-F956-4E54-BA0E-8004C228B113}" type="pres">
      <dgm:prSet presAssocID="{9EFA2BBF-B564-4DA5-8C2D-78496ECDE7F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F731D67-85EE-4822-8E7C-1EE8F5DA4A7D}" type="pres">
      <dgm:prSet presAssocID="{AFD81580-715E-46F7-B561-1AED3FF298D5}" presName="sibTrans" presStyleLbl="sibTrans2D1" presStyleIdx="3" presStyleCnt="4"/>
      <dgm:spPr/>
      <dgm:t>
        <a:bodyPr/>
        <a:lstStyle/>
        <a:p>
          <a:endParaRPr lang="es-PE"/>
        </a:p>
      </dgm:t>
    </dgm:pt>
    <dgm:pt modelId="{B29875D1-C3FB-411A-A3C5-218648A720F7}" type="pres">
      <dgm:prSet presAssocID="{AFD81580-715E-46F7-B561-1AED3FF298D5}" presName="connectorText" presStyleLbl="sibTrans2D1" presStyleIdx="3" presStyleCnt="4"/>
      <dgm:spPr/>
      <dgm:t>
        <a:bodyPr/>
        <a:lstStyle/>
        <a:p>
          <a:endParaRPr lang="es-PE"/>
        </a:p>
      </dgm:t>
    </dgm:pt>
  </dgm:ptLst>
  <dgm:cxnLst>
    <dgm:cxn modelId="{4F257F88-D8B1-43E0-8EED-238ACA1C1E4A}" type="presOf" srcId="{6D0FEC0D-DF61-4489-825A-0DE158714AFC}" destId="{E0CB9DA5-A736-41C2-8B11-0B9D25A8B933}" srcOrd="0" destOrd="0" presId="urn:microsoft.com/office/officeart/2005/8/layout/cycle2"/>
    <dgm:cxn modelId="{CBDDC676-82FF-462D-977D-DC7C36DE4273}" type="presOf" srcId="{AFD81580-715E-46F7-B561-1AED3FF298D5}" destId="{0F731D67-85EE-4822-8E7C-1EE8F5DA4A7D}" srcOrd="0" destOrd="0" presId="urn:microsoft.com/office/officeart/2005/8/layout/cycle2"/>
    <dgm:cxn modelId="{7B29B868-58BA-4F6A-BFBA-84BCACA73BE9}" type="presOf" srcId="{AFD81580-715E-46F7-B561-1AED3FF298D5}" destId="{B29875D1-C3FB-411A-A3C5-218648A720F7}" srcOrd="1" destOrd="0" presId="urn:microsoft.com/office/officeart/2005/8/layout/cycle2"/>
    <dgm:cxn modelId="{94DB57B1-C8E6-4815-B0E9-61AC1CEA3EC5}" type="presOf" srcId="{DACAA99B-1293-4DE4-B25B-713C41C004F4}" destId="{BFE18896-965A-4BEC-ACAC-C23F093CF43E}" srcOrd="1" destOrd="0" presId="urn:microsoft.com/office/officeart/2005/8/layout/cycle2"/>
    <dgm:cxn modelId="{2B05B74C-56D6-4423-B9C5-21E2E5DC4A05}" srcId="{8607337C-EA76-41B4-9C1E-033956D08EB3}" destId="{9EFA2BBF-B564-4DA5-8C2D-78496ECDE7FE}" srcOrd="3" destOrd="0" parTransId="{D34445E2-5C8F-444B-9523-DFE6E96544D1}" sibTransId="{AFD81580-715E-46F7-B561-1AED3FF298D5}"/>
    <dgm:cxn modelId="{9D5AD6E2-2479-469F-BDB0-41E90C85A234}" type="presOf" srcId="{1A10548C-A874-4682-91AB-C27EA7E06FEE}" destId="{DE568E27-4E04-4556-BBC2-1B3C772AEE05}" srcOrd="1" destOrd="0" presId="urn:microsoft.com/office/officeart/2005/8/layout/cycle2"/>
    <dgm:cxn modelId="{8B99D7E8-A2B7-4C8D-A592-DE3847DF5BBB}" type="presOf" srcId="{C57DC09B-2F79-4ABF-97D2-9981B85F463C}" destId="{EB542757-E308-48C8-B5E1-E67D22FDAED2}" srcOrd="0" destOrd="0" presId="urn:microsoft.com/office/officeart/2005/8/layout/cycle2"/>
    <dgm:cxn modelId="{EBD44124-18D5-4BB9-AF3D-76F401DC203A}" type="presOf" srcId="{9EFA2BBF-B564-4DA5-8C2D-78496ECDE7FE}" destId="{DA34136D-F956-4E54-BA0E-8004C228B113}" srcOrd="0" destOrd="0" presId="urn:microsoft.com/office/officeart/2005/8/layout/cycle2"/>
    <dgm:cxn modelId="{A52F83E4-C402-4F2C-86FE-B719B4389B16}" type="presOf" srcId="{1A10548C-A874-4682-91AB-C27EA7E06FEE}" destId="{7FB12DC2-E8D3-4F0F-B951-4CC62768FB94}" srcOrd="0" destOrd="0" presId="urn:microsoft.com/office/officeart/2005/8/layout/cycle2"/>
    <dgm:cxn modelId="{C09F230D-FFEF-4AC9-982B-B3E3C58BAC03}" type="presOf" srcId="{6D0FEC0D-DF61-4489-825A-0DE158714AFC}" destId="{F17B12DE-5D98-4146-9879-3C59A1C20175}" srcOrd="1" destOrd="0" presId="urn:microsoft.com/office/officeart/2005/8/layout/cycle2"/>
    <dgm:cxn modelId="{F023D238-F2FD-45F0-8CA8-3B8A7D9D385A}" type="presOf" srcId="{66158090-BA0E-4AE8-95E2-C8064BA3AC25}" destId="{094F8063-F0D5-4180-93EC-D025D0BB8A30}" srcOrd="0" destOrd="0" presId="urn:microsoft.com/office/officeart/2005/8/layout/cycle2"/>
    <dgm:cxn modelId="{36175E91-6D67-440E-A661-3735C5859F00}" type="presOf" srcId="{8607337C-EA76-41B4-9C1E-033956D08EB3}" destId="{33FE56DC-398B-42FB-B41C-7BC728DA6243}" srcOrd="0" destOrd="0" presId="urn:microsoft.com/office/officeart/2005/8/layout/cycle2"/>
    <dgm:cxn modelId="{4BA1B5E5-DDD2-438F-B256-F10A4CC50021}" srcId="{8607337C-EA76-41B4-9C1E-033956D08EB3}" destId="{66158090-BA0E-4AE8-95E2-C8064BA3AC25}" srcOrd="0" destOrd="0" parTransId="{D366D30F-A76C-4609-854F-A03FAEB6D36E}" sibTransId="{1A10548C-A874-4682-91AB-C27EA7E06FEE}"/>
    <dgm:cxn modelId="{43DB499B-727A-4BEB-A263-A1AA9F456C28}" type="presOf" srcId="{CBFCBF29-72F0-484E-9BC4-66F4FA2FB506}" destId="{57BF7809-B700-4DF1-ABCE-9F1198EACE97}" srcOrd="0" destOrd="0" presId="urn:microsoft.com/office/officeart/2005/8/layout/cycle2"/>
    <dgm:cxn modelId="{176657A2-F9A8-4E51-9127-73682CCD0DB0}" type="presOf" srcId="{DACAA99B-1293-4DE4-B25B-713C41C004F4}" destId="{51D715A1-A0F3-4DDB-B91D-EB3074F72440}" srcOrd="0" destOrd="0" presId="urn:microsoft.com/office/officeart/2005/8/layout/cycle2"/>
    <dgm:cxn modelId="{7E40E8A8-445A-4BCC-B32E-91F4CA10B703}" srcId="{8607337C-EA76-41B4-9C1E-033956D08EB3}" destId="{C57DC09B-2F79-4ABF-97D2-9981B85F463C}" srcOrd="2" destOrd="0" parTransId="{DAFB9805-A4DF-446C-9FFE-57C4E564DAB8}" sibTransId="{6D0FEC0D-DF61-4489-825A-0DE158714AFC}"/>
    <dgm:cxn modelId="{8A2CB84F-6AEA-4FC9-BBA2-D81D9F582F23}" srcId="{8607337C-EA76-41B4-9C1E-033956D08EB3}" destId="{CBFCBF29-72F0-484E-9BC4-66F4FA2FB506}" srcOrd="1" destOrd="0" parTransId="{9439AD2E-E124-4F7E-9A91-90ACD70E154B}" sibTransId="{DACAA99B-1293-4DE4-B25B-713C41C004F4}"/>
    <dgm:cxn modelId="{27951A0D-FD15-402C-9787-DC049EEE6F50}" type="presParOf" srcId="{33FE56DC-398B-42FB-B41C-7BC728DA6243}" destId="{094F8063-F0D5-4180-93EC-D025D0BB8A30}" srcOrd="0" destOrd="0" presId="urn:microsoft.com/office/officeart/2005/8/layout/cycle2"/>
    <dgm:cxn modelId="{364462EA-C32F-4B46-8A52-88EA3E057D57}" type="presParOf" srcId="{33FE56DC-398B-42FB-B41C-7BC728DA6243}" destId="{7FB12DC2-E8D3-4F0F-B951-4CC62768FB94}" srcOrd="1" destOrd="0" presId="urn:microsoft.com/office/officeart/2005/8/layout/cycle2"/>
    <dgm:cxn modelId="{314745BC-8597-49C8-B2FA-DEB453AFACB6}" type="presParOf" srcId="{7FB12DC2-E8D3-4F0F-B951-4CC62768FB94}" destId="{DE568E27-4E04-4556-BBC2-1B3C772AEE05}" srcOrd="0" destOrd="0" presId="urn:microsoft.com/office/officeart/2005/8/layout/cycle2"/>
    <dgm:cxn modelId="{F175E013-0844-4F4A-BFD6-2ADF6DCADD0A}" type="presParOf" srcId="{33FE56DC-398B-42FB-B41C-7BC728DA6243}" destId="{57BF7809-B700-4DF1-ABCE-9F1198EACE97}" srcOrd="2" destOrd="0" presId="urn:microsoft.com/office/officeart/2005/8/layout/cycle2"/>
    <dgm:cxn modelId="{D0236649-C17E-4859-B2D3-F207E0C0D513}" type="presParOf" srcId="{33FE56DC-398B-42FB-B41C-7BC728DA6243}" destId="{51D715A1-A0F3-4DDB-B91D-EB3074F72440}" srcOrd="3" destOrd="0" presId="urn:microsoft.com/office/officeart/2005/8/layout/cycle2"/>
    <dgm:cxn modelId="{4AAB3B17-5FFA-4DA9-AC40-E7C4676D05BC}" type="presParOf" srcId="{51D715A1-A0F3-4DDB-B91D-EB3074F72440}" destId="{BFE18896-965A-4BEC-ACAC-C23F093CF43E}" srcOrd="0" destOrd="0" presId="urn:microsoft.com/office/officeart/2005/8/layout/cycle2"/>
    <dgm:cxn modelId="{2AEA03F7-755B-4B84-B872-7548D1585DCA}" type="presParOf" srcId="{33FE56DC-398B-42FB-B41C-7BC728DA6243}" destId="{EB542757-E308-48C8-B5E1-E67D22FDAED2}" srcOrd="4" destOrd="0" presId="urn:microsoft.com/office/officeart/2005/8/layout/cycle2"/>
    <dgm:cxn modelId="{2D4A8DA8-F17E-4ECF-BB6E-AA8D281D3586}" type="presParOf" srcId="{33FE56DC-398B-42FB-B41C-7BC728DA6243}" destId="{E0CB9DA5-A736-41C2-8B11-0B9D25A8B933}" srcOrd="5" destOrd="0" presId="urn:microsoft.com/office/officeart/2005/8/layout/cycle2"/>
    <dgm:cxn modelId="{76277317-BC11-4B0F-9555-C4CD6629DDC5}" type="presParOf" srcId="{E0CB9DA5-A736-41C2-8B11-0B9D25A8B933}" destId="{F17B12DE-5D98-4146-9879-3C59A1C20175}" srcOrd="0" destOrd="0" presId="urn:microsoft.com/office/officeart/2005/8/layout/cycle2"/>
    <dgm:cxn modelId="{C04CDFA2-DECA-4EF0-BBD4-A528546E4356}" type="presParOf" srcId="{33FE56DC-398B-42FB-B41C-7BC728DA6243}" destId="{DA34136D-F956-4E54-BA0E-8004C228B113}" srcOrd="6" destOrd="0" presId="urn:microsoft.com/office/officeart/2005/8/layout/cycle2"/>
    <dgm:cxn modelId="{FB9EAF63-D0CE-49DA-9A05-F95E8DC371D3}" type="presParOf" srcId="{33FE56DC-398B-42FB-B41C-7BC728DA6243}" destId="{0F731D67-85EE-4822-8E7C-1EE8F5DA4A7D}" srcOrd="7" destOrd="0" presId="urn:microsoft.com/office/officeart/2005/8/layout/cycle2"/>
    <dgm:cxn modelId="{AC3A66AA-B458-477E-A949-BA802DA6A501}" type="presParOf" srcId="{0F731D67-85EE-4822-8E7C-1EE8F5DA4A7D}" destId="{B29875D1-C3FB-411A-A3C5-218648A720F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CC97DE-C348-41AF-87FB-C860C4973B31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PE"/>
        </a:p>
      </dgm:t>
    </dgm:pt>
    <dgm:pt modelId="{12B364C2-21E8-4A1E-95D6-2F08B24D4BD7}">
      <dgm:prSet phldrT="[Texto]"/>
      <dgm:spPr/>
      <dgm:t>
        <a:bodyPr/>
        <a:lstStyle/>
        <a:p>
          <a:r>
            <a:rPr lang="es-PE" dirty="0" err="1" smtClean="0">
              <a:latin typeface="Times New Roman" pitchFamily="18" charset="0"/>
              <a:cs typeface="Times New Roman" pitchFamily="18" charset="0"/>
            </a:rPr>
            <a:t>Transboundary</a:t>
          </a:r>
          <a:r>
            <a:rPr lang="es-PE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s-PE" dirty="0" err="1" smtClean="0">
              <a:latin typeface="Times New Roman" pitchFamily="18" charset="0"/>
              <a:cs typeface="Times New Roman" pitchFamily="18" charset="0"/>
            </a:rPr>
            <a:t>pest</a:t>
          </a:r>
          <a:endParaRPr lang="es-PE" dirty="0">
            <a:latin typeface="Times New Roman" pitchFamily="18" charset="0"/>
            <a:cs typeface="Times New Roman" pitchFamily="18" charset="0"/>
          </a:endParaRPr>
        </a:p>
      </dgm:t>
    </dgm:pt>
    <dgm:pt modelId="{7708F225-5F4C-4C0C-90B5-B8E6F642DBFF}" type="parTrans" cxnId="{9D263C23-35E7-4E2F-BDB8-91DF1CD4C232}">
      <dgm:prSet/>
      <dgm:spPr/>
      <dgm:t>
        <a:bodyPr/>
        <a:lstStyle/>
        <a:p>
          <a:endParaRPr lang="es-PE">
            <a:latin typeface="Times New Roman" pitchFamily="18" charset="0"/>
            <a:cs typeface="Times New Roman" pitchFamily="18" charset="0"/>
          </a:endParaRPr>
        </a:p>
      </dgm:t>
    </dgm:pt>
    <dgm:pt modelId="{AFAC6F02-6718-46A3-98E1-6C846AECF5CB}" type="sibTrans" cxnId="{9D263C23-35E7-4E2F-BDB8-91DF1CD4C232}">
      <dgm:prSet/>
      <dgm:spPr/>
      <dgm:t>
        <a:bodyPr/>
        <a:lstStyle/>
        <a:p>
          <a:endParaRPr lang="es-PE">
            <a:latin typeface="Times New Roman" pitchFamily="18" charset="0"/>
            <a:cs typeface="Times New Roman" pitchFamily="18" charset="0"/>
          </a:endParaRPr>
        </a:p>
      </dgm:t>
    </dgm:pt>
    <dgm:pt modelId="{F36D155E-6C77-48B1-BEBB-35CCA422E1E8}">
      <dgm:prSet phldrT="[Texto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Regional contingency plan to prevention of introduction of citrus disease </a:t>
          </a:r>
          <a:r>
            <a:rPr lang="en-US" i="1" dirty="0" smtClean="0">
              <a:latin typeface="Times New Roman" pitchFamily="18" charset="0"/>
              <a:cs typeface="Times New Roman" pitchFamily="18" charset="0"/>
            </a:rPr>
            <a:t> “</a:t>
          </a:r>
          <a:r>
            <a:rPr lang="en-US" i="1" dirty="0" err="1" smtClean="0">
              <a:latin typeface="Times New Roman" pitchFamily="18" charset="0"/>
              <a:cs typeface="Times New Roman" pitchFamily="18" charset="0"/>
            </a:rPr>
            <a:t>huanglongbing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”  (</a:t>
          </a:r>
          <a:r>
            <a:rPr lang="es-PE" dirty="0" err="1" smtClean="0">
              <a:latin typeface="Times New Roman" pitchFamily="18" charset="0"/>
              <a:cs typeface="Times New Roman" pitchFamily="18" charset="0"/>
            </a:rPr>
            <a:t>still</a:t>
          </a:r>
          <a:r>
            <a:rPr lang="es-PE" dirty="0" smtClean="0">
              <a:latin typeface="Times New Roman" pitchFamily="18" charset="0"/>
              <a:cs typeface="Times New Roman" pitchFamily="18" charset="0"/>
            </a:rPr>
            <a:t> in </a:t>
          </a:r>
          <a:r>
            <a:rPr lang="es-PE" dirty="0" err="1" smtClean="0">
              <a:latin typeface="Times New Roman" pitchFamily="18" charset="0"/>
              <a:cs typeface="Times New Roman" pitchFamily="18" charset="0"/>
            </a:rPr>
            <a:t>development</a:t>
          </a:r>
          <a:r>
            <a:rPr lang="es-PE" dirty="0" smtClean="0">
              <a:latin typeface="Times New Roman" pitchFamily="18" charset="0"/>
              <a:cs typeface="Times New Roman" pitchFamily="18" charset="0"/>
            </a:rPr>
            <a:t>) </a:t>
          </a:r>
          <a:endParaRPr lang="es-PE" dirty="0">
            <a:latin typeface="Times New Roman" pitchFamily="18" charset="0"/>
            <a:cs typeface="Times New Roman" pitchFamily="18" charset="0"/>
          </a:endParaRPr>
        </a:p>
      </dgm:t>
    </dgm:pt>
    <dgm:pt modelId="{2C9C56D5-3E64-4E10-8DDF-FDC0FF104922}" type="parTrans" cxnId="{3B5D17E8-A43B-42E7-A42E-FED90107C01D}">
      <dgm:prSet/>
      <dgm:spPr/>
      <dgm:t>
        <a:bodyPr/>
        <a:lstStyle/>
        <a:p>
          <a:endParaRPr lang="es-PE">
            <a:latin typeface="Times New Roman" pitchFamily="18" charset="0"/>
            <a:cs typeface="Times New Roman" pitchFamily="18" charset="0"/>
          </a:endParaRPr>
        </a:p>
      </dgm:t>
    </dgm:pt>
    <dgm:pt modelId="{23656D00-4383-42A1-A3C8-3F7CD5F505EC}" type="sibTrans" cxnId="{3B5D17E8-A43B-42E7-A42E-FED90107C01D}">
      <dgm:prSet/>
      <dgm:spPr/>
      <dgm:t>
        <a:bodyPr/>
        <a:lstStyle/>
        <a:p>
          <a:endParaRPr lang="es-PE">
            <a:latin typeface="Times New Roman" pitchFamily="18" charset="0"/>
            <a:cs typeface="Times New Roman" pitchFamily="18" charset="0"/>
          </a:endParaRPr>
        </a:p>
      </dgm:t>
    </dgm:pt>
    <dgm:pt modelId="{38FA4990-8629-4EF5-9E72-3646CC852237}">
      <dgm:prSet phldrT="[Texto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Plan to prevent the entry of </a:t>
          </a:r>
          <a:r>
            <a:rPr lang="en-US" i="1" dirty="0" err="1" smtClean="0">
              <a:latin typeface="Times New Roman" pitchFamily="18" charset="0"/>
              <a:cs typeface="Times New Roman" pitchFamily="18" charset="0"/>
            </a:rPr>
            <a:t>Fusarium</a:t>
          </a:r>
          <a:r>
            <a:rPr lang="en-US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i="1" dirty="0" err="1" smtClean="0">
              <a:latin typeface="Times New Roman" pitchFamily="18" charset="0"/>
              <a:cs typeface="Times New Roman" pitchFamily="18" charset="0"/>
            </a:rPr>
            <a:t>oxysporum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f. sp. </a:t>
          </a:r>
          <a:r>
            <a:rPr lang="en-US" i="1" dirty="0" err="1" smtClean="0">
              <a:latin typeface="Times New Roman" pitchFamily="18" charset="0"/>
              <a:cs typeface="Times New Roman" pitchFamily="18" charset="0"/>
            </a:rPr>
            <a:t>cubense</a:t>
          </a:r>
          <a:r>
            <a:rPr lang="en-US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race 4 tropical and subtropical, according to continental plan (</a:t>
          </a:r>
          <a:r>
            <a:rPr lang="es-PE" dirty="0" err="1" smtClean="0">
              <a:latin typeface="Times New Roman" pitchFamily="18" charset="0"/>
              <a:cs typeface="Times New Roman" pitchFamily="18" charset="0"/>
            </a:rPr>
            <a:t>still</a:t>
          </a:r>
          <a:r>
            <a:rPr lang="es-PE" dirty="0" smtClean="0">
              <a:latin typeface="Times New Roman" pitchFamily="18" charset="0"/>
              <a:cs typeface="Times New Roman" pitchFamily="18" charset="0"/>
            </a:rPr>
            <a:t> in </a:t>
          </a:r>
          <a:r>
            <a:rPr lang="es-PE" dirty="0" err="1" smtClean="0">
              <a:latin typeface="Times New Roman" pitchFamily="18" charset="0"/>
              <a:cs typeface="Times New Roman" pitchFamily="18" charset="0"/>
            </a:rPr>
            <a:t>development</a:t>
          </a:r>
          <a:r>
            <a:rPr lang="es-PE" dirty="0" smtClean="0">
              <a:latin typeface="Times New Roman" pitchFamily="18" charset="0"/>
              <a:cs typeface="Times New Roman" pitchFamily="18" charset="0"/>
            </a:rPr>
            <a:t>)</a:t>
          </a:r>
          <a:endParaRPr lang="es-PE" dirty="0">
            <a:latin typeface="Times New Roman" pitchFamily="18" charset="0"/>
            <a:cs typeface="Times New Roman" pitchFamily="18" charset="0"/>
          </a:endParaRPr>
        </a:p>
      </dgm:t>
    </dgm:pt>
    <dgm:pt modelId="{D6F5D95E-C68A-4198-B4E4-7299EDE00F00}" type="parTrans" cxnId="{6F2430E1-5EED-4AA3-AE5E-91DD8CC3F242}">
      <dgm:prSet/>
      <dgm:spPr/>
      <dgm:t>
        <a:bodyPr/>
        <a:lstStyle/>
        <a:p>
          <a:endParaRPr lang="es-PE">
            <a:latin typeface="Times New Roman" pitchFamily="18" charset="0"/>
            <a:cs typeface="Times New Roman" pitchFamily="18" charset="0"/>
          </a:endParaRPr>
        </a:p>
      </dgm:t>
    </dgm:pt>
    <dgm:pt modelId="{348AA628-8DD5-44E1-9397-09FD93B04671}" type="sibTrans" cxnId="{6F2430E1-5EED-4AA3-AE5E-91DD8CC3F242}">
      <dgm:prSet/>
      <dgm:spPr/>
      <dgm:t>
        <a:bodyPr/>
        <a:lstStyle/>
        <a:p>
          <a:endParaRPr lang="es-PE">
            <a:latin typeface="Times New Roman" pitchFamily="18" charset="0"/>
            <a:cs typeface="Times New Roman" pitchFamily="18" charset="0"/>
          </a:endParaRPr>
        </a:p>
      </dgm:t>
    </dgm:pt>
    <dgm:pt modelId="{43E032F3-6591-478E-A71A-F9C1B300AAA3}">
      <dgm:prSet phldrT="[Texto]"/>
      <dgm:spPr/>
      <dgm:t>
        <a:bodyPr/>
        <a:lstStyle/>
        <a:p>
          <a:r>
            <a:rPr lang="es-PE" dirty="0" err="1" smtClean="0">
              <a:latin typeface="Times New Roman" pitchFamily="18" charset="0"/>
              <a:cs typeface="Times New Roman" pitchFamily="18" charset="0"/>
            </a:rPr>
            <a:t>Andean</a:t>
          </a:r>
          <a:r>
            <a:rPr lang="es-PE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s-PE" dirty="0" err="1" smtClean="0">
              <a:latin typeface="Times New Roman" pitchFamily="18" charset="0"/>
              <a:cs typeface="Times New Roman" pitchFamily="18" charset="0"/>
            </a:rPr>
            <a:t>phytosanitary</a:t>
          </a:r>
          <a:r>
            <a:rPr lang="es-PE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s-PE" dirty="0" err="1" smtClean="0">
              <a:latin typeface="Times New Roman" pitchFamily="18" charset="0"/>
              <a:cs typeface="Times New Roman" pitchFamily="18" charset="0"/>
            </a:rPr>
            <a:t>requirements</a:t>
          </a:r>
          <a:endParaRPr lang="es-PE" dirty="0">
            <a:latin typeface="Times New Roman" pitchFamily="18" charset="0"/>
            <a:cs typeface="Times New Roman" pitchFamily="18" charset="0"/>
          </a:endParaRPr>
        </a:p>
      </dgm:t>
    </dgm:pt>
    <dgm:pt modelId="{A1727263-119C-4B09-8134-578E58EC2C29}" type="parTrans" cxnId="{5138AADB-3CE5-43BF-9594-B936B15BF112}">
      <dgm:prSet/>
      <dgm:spPr/>
      <dgm:t>
        <a:bodyPr/>
        <a:lstStyle/>
        <a:p>
          <a:endParaRPr lang="es-PE">
            <a:latin typeface="Times New Roman" pitchFamily="18" charset="0"/>
            <a:cs typeface="Times New Roman" pitchFamily="18" charset="0"/>
          </a:endParaRPr>
        </a:p>
      </dgm:t>
    </dgm:pt>
    <dgm:pt modelId="{DA9C42C4-B964-4C1D-83BA-AD14D2093A69}" type="sibTrans" cxnId="{5138AADB-3CE5-43BF-9594-B936B15BF112}">
      <dgm:prSet/>
      <dgm:spPr/>
      <dgm:t>
        <a:bodyPr/>
        <a:lstStyle/>
        <a:p>
          <a:endParaRPr lang="es-PE">
            <a:latin typeface="Times New Roman" pitchFamily="18" charset="0"/>
            <a:cs typeface="Times New Roman" pitchFamily="18" charset="0"/>
          </a:endParaRPr>
        </a:p>
      </dgm:t>
    </dgm:pt>
    <dgm:pt modelId="{D2F7031B-ECE7-44AC-BB4A-CC86A5667855}">
      <dgm:prSet phldrT="[Texto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Update/derogate the Andean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phytosanitary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requirements for trade of 31 plant products, according to criteria of the ISPM  (</a:t>
          </a:r>
          <a:r>
            <a:rPr lang="es-PE" dirty="0" err="1" smtClean="0">
              <a:latin typeface="Times New Roman" pitchFamily="18" charset="0"/>
              <a:cs typeface="Times New Roman" pitchFamily="18" charset="0"/>
            </a:rPr>
            <a:t>still</a:t>
          </a:r>
          <a:r>
            <a:rPr lang="es-PE" dirty="0" smtClean="0">
              <a:latin typeface="Times New Roman" pitchFamily="18" charset="0"/>
              <a:cs typeface="Times New Roman" pitchFamily="18" charset="0"/>
            </a:rPr>
            <a:t> in </a:t>
          </a:r>
          <a:r>
            <a:rPr lang="es-PE" dirty="0" err="1" smtClean="0">
              <a:latin typeface="Times New Roman" pitchFamily="18" charset="0"/>
              <a:cs typeface="Times New Roman" pitchFamily="18" charset="0"/>
            </a:rPr>
            <a:t>development</a:t>
          </a:r>
          <a:r>
            <a:rPr lang="es-PE" dirty="0" smtClean="0">
              <a:latin typeface="Times New Roman" pitchFamily="18" charset="0"/>
              <a:cs typeface="Times New Roman" pitchFamily="18" charset="0"/>
            </a:rPr>
            <a:t>)</a:t>
          </a:r>
          <a:endParaRPr lang="es-PE" dirty="0">
            <a:latin typeface="Times New Roman" pitchFamily="18" charset="0"/>
            <a:cs typeface="Times New Roman" pitchFamily="18" charset="0"/>
          </a:endParaRPr>
        </a:p>
      </dgm:t>
    </dgm:pt>
    <dgm:pt modelId="{41B44460-EE0C-40A0-AF35-6669531069C4}" type="parTrans" cxnId="{86C1A8FA-C771-4B5C-AB3D-456887DD3D03}">
      <dgm:prSet/>
      <dgm:spPr/>
      <dgm:t>
        <a:bodyPr/>
        <a:lstStyle/>
        <a:p>
          <a:endParaRPr lang="es-PE">
            <a:latin typeface="Times New Roman" pitchFamily="18" charset="0"/>
            <a:cs typeface="Times New Roman" pitchFamily="18" charset="0"/>
          </a:endParaRPr>
        </a:p>
      </dgm:t>
    </dgm:pt>
    <dgm:pt modelId="{31EE4C5A-4718-44C4-A688-990E9F91DCBB}" type="sibTrans" cxnId="{86C1A8FA-C771-4B5C-AB3D-456887DD3D03}">
      <dgm:prSet/>
      <dgm:spPr/>
      <dgm:t>
        <a:bodyPr/>
        <a:lstStyle/>
        <a:p>
          <a:endParaRPr lang="es-PE">
            <a:latin typeface="Times New Roman" pitchFamily="18" charset="0"/>
            <a:cs typeface="Times New Roman" pitchFamily="18" charset="0"/>
          </a:endParaRPr>
        </a:p>
      </dgm:t>
    </dgm:pt>
    <dgm:pt modelId="{8548BDC2-A322-4146-882D-8A05B303F5A7}" type="pres">
      <dgm:prSet presAssocID="{27CC97DE-C348-41AF-87FB-C860C4973B3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00762CF2-DB4B-4398-9020-3EEB7EED7E24}" type="pres">
      <dgm:prSet presAssocID="{12B364C2-21E8-4A1E-95D6-2F08B24D4BD7}" presName="linNode" presStyleCnt="0"/>
      <dgm:spPr/>
    </dgm:pt>
    <dgm:pt modelId="{4833A795-EFC3-4548-9707-9376378CBB75}" type="pres">
      <dgm:prSet presAssocID="{12B364C2-21E8-4A1E-95D6-2F08B24D4BD7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EE5B78F-8D1E-4837-84C9-DD36317ECE93}" type="pres">
      <dgm:prSet presAssocID="{12B364C2-21E8-4A1E-95D6-2F08B24D4BD7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7D5C6F2-4DFB-4094-A2B4-81FE190AB840}" type="pres">
      <dgm:prSet presAssocID="{AFAC6F02-6718-46A3-98E1-6C846AECF5CB}" presName="sp" presStyleCnt="0"/>
      <dgm:spPr/>
    </dgm:pt>
    <dgm:pt modelId="{84D06826-3822-4032-BAF0-F91312CBD5CD}" type="pres">
      <dgm:prSet presAssocID="{43E032F3-6591-478E-A71A-F9C1B300AAA3}" presName="linNode" presStyleCnt="0"/>
      <dgm:spPr/>
    </dgm:pt>
    <dgm:pt modelId="{1864C11B-22EC-49F6-A772-F6B4F3FDA28C}" type="pres">
      <dgm:prSet presAssocID="{43E032F3-6591-478E-A71A-F9C1B300AAA3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D47D64E-1359-4C62-88DC-6B58663FF9BD}" type="pres">
      <dgm:prSet presAssocID="{43E032F3-6591-478E-A71A-F9C1B300AAA3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6646756B-200C-4F23-BB84-14B8A7639C8B}" type="presOf" srcId="{F36D155E-6C77-48B1-BEBB-35CCA422E1E8}" destId="{BEE5B78F-8D1E-4837-84C9-DD36317ECE93}" srcOrd="0" destOrd="0" presId="urn:microsoft.com/office/officeart/2005/8/layout/vList5"/>
    <dgm:cxn modelId="{E5C9BD76-4AE0-4F2C-92D1-6EED63151046}" type="presOf" srcId="{D2F7031B-ECE7-44AC-BB4A-CC86A5667855}" destId="{AD47D64E-1359-4C62-88DC-6B58663FF9BD}" srcOrd="0" destOrd="0" presId="urn:microsoft.com/office/officeart/2005/8/layout/vList5"/>
    <dgm:cxn modelId="{6F2430E1-5EED-4AA3-AE5E-91DD8CC3F242}" srcId="{12B364C2-21E8-4A1E-95D6-2F08B24D4BD7}" destId="{38FA4990-8629-4EF5-9E72-3646CC852237}" srcOrd="1" destOrd="0" parTransId="{D6F5D95E-C68A-4198-B4E4-7299EDE00F00}" sibTransId="{348AA628-8DD5-44E1-9397-09FD93B04671}"/>
    <dgm:cxn modelId="{D991FCFF-08E4-4F8D-89D6-0B84D6AE3B34}" type="presOf" srcId="{38FA4990-8629-4EF5-9E72-3646CC852237}" destId="{BEE5B78F-8D1E-4837-84C9-DD36317ECE93}" srcOrd="0" destOrd="1" presId="urn:microsoft.com/office/officeart/2005/8/layout/vList5"/>
    <dgm:cxn modelId="{9D263C23-35E7-4E2F-BDB8-91DF1CD4C232}" srcId="{27CC97DE-C348-41AF-87FB-C860C4973B31}" destId="{12B364C2-21E8-4A1E-95D6-2F08B24D4BD7}" srcOrd="0" destOrd="0" parTransId="{7708F225-5F4C-4C0C-90B5-B8E6F642DBFF}" sibTransId="{AFAC6F02-6718-46A3-98E1-6C846AECF5CB}"/>
    <dgm:cxn modelId="{416EFDA6-1C61-4C15-AC11-8A092C03F318}" type="presOf" srcId="{12B364C2-21E8-4A1E-95D6-2F08B24D4BD7}" destId="{4833A795-EFC3-4548-9707-9376378CBB75}" srcOrd="0" destOrd="0" presId="urn:microsoft.com/office/officeart/2005/8/layout/vList5"/>
    <dgm:cxn modelId="{86C1A8FA-C771-4B5C-AB3D-456887DD3D03}" srcId="{43E032F3-6591-478E-A71A-F9C1B300AAA3}" destId="{D2F7031B-ECE7-44AC-BB4A-CC86A5667855}" srcOrd="0" destOrd="0" parTransId="{41B44460-EE0C-40A0-AF35-6669531069C4}" sibTransId="{31EE4C5A-4718-44C4-A688-990E9F91DCBB}"/>
    <dgm:cxn modelId="{CD01A4EC-CE77-419E-A6CC-935EFCA40A5C}" type="presOf" srcId="{27CC97DE-C348-41AF-87FB-C860C4973B31}" destId="{8548BDC2-A322-4146-882D-8A05B303F5A7}" srcOrd="0" destOrd="0" presId="urn:microsoft.com/office/officeart/2005/8/layout/vList5"/>
    <dgm:cxn modelId="{5138AADB-3CE5-43BF-9594-B936B15BF112}" srcId="{27CC97DE-C348-41AF-87FB-C860C4973B31}" destId="{43E032F3-6591-478E-A71A-F9C1B300AAA3}" srcOrd="1" destOrd="0" parTransId="{A1727263-119C-4B09-8134-578E58EC2C29}" sibTransId="{DA9C42C4-B964-4C1D-83BA-AD14D2093A69}"/>
    <dgm:cxn modelId="{3B5D17E8-A43B-42E7-A42E-FED90107C01D}" srcId="{12B364C2-21E8-4A1E-95D6-2F08B24D4BD7}" destId="{F36D155E-6C77-48B1-BEBB-35CCA422E1E8}" srcOrd="0" destOrd="0" parTransId="{2C9C56D5-3E64-4E10-8DDF-FDC0FF104922}" sibTransId="{23656D00-4383-42A1-A3C8-3F7CD5F505EC}"/>
    <dgm:cxn modelId="{2E570F2D-B100-458B-A5A0-74010ACED28E}" type="presOf" srcId="{43E032F3-6591-478E-A71A-F9C1B300AAA3}" destId="{1864C11B-22EC-49F6-A772-F6B4F3FDA28C}" srcOrd="0" destOrd="0" presId="urn:microsoft.com/office/officeart/2005/8/layout/vList5"/>
    <dgm:cxn modelId="{78859029-6090-47A3-BAD1-2A2F6D43F294}" type="presParOf" srcId="{8548BDC2-A322-4146-882D-8A05B303F5A7}" destId="{00762CF2-DB4B-4398-9020-3EEB7EED7E24}" srcOrd="0" destOrd="0" presId="urn:microsoft.com/office/officeart/2005/8/layout/vList5"/>
    <dgm:cxn modelId="{59F60409-BC28-4973-B0DC-41A69ECF29F8}" type="presParOf" srcId="{00762CF2-DB4B-4398-9020-3EEB7EED7E24}" destId="{4833A795-EFC3-4548-9707-9376378CBB75}" srcOrd="0" destOrd="0" presId="urn:microsoft.com/office/officeart/2005/8/layout/vList5"/>
    <dgm:cxn modelId="{11167EEB-E867-4994-9739-B8EFEC6D1AF0}" type="presParOf" srcId="{00762CF2-DB4B-4398-9020-3EEB7EED7E24}" destId="{BEE5B78F-8D1E-4837-84C9-DD36317ECE93}" srcOrd="1" destOrd="0" presId="urn:microsoft.com/office/officeart/2005/8/layout/vList5"/>
    <dgm:cxn modelId="{62A77B57-910B-41BC-8664-6F2DEDD96967}" type="presParOf" srcId="{8548BDC2-A322-4146-882D-8A05B303F5A7}" destId="{C7D5C6F2-4DFB-4094-A2B4-81FE190AB840}" srcOrd="1" destOrd="0" presId="urn:microsoft.com/office/officeart/2005/8/layout/vList5"/>
    <dgm:cxn modelId="{90982AE4-F25F-4677-BA21-B4EC13E5FF5D}" type="presParOf" srcId="{8548BDC2-A322-4146-882D-8A05B303F5A7}" destId="{84D06826-3822-4032-BAF0-F91312CBD5CD}" srcOrd="2" destOrd="0" presId="urn:microsoft.com/office/officeart/2005/8/layout/vList5"/>
    <dgm:cxn modelId="{79028679-D042-4C36-AD46-674F7F4F4156}" type="presParOf" srcId="{84D06826-3822-4032-BAF0-F91312CBD5CD}" destId="{1864C11B-22EC-49F6-A772-F6B4F3FDA28C}" srcOrd="0" destOrd="0" presId="urn:microsoft.com/office/officeart/2005/8/layout/vList5"/>
    <dgm:cxn modelId="{4F004E98-EAB8-4E32-9F58-1474A67F6D5C}" type="presParOf" srcId="{84D06826-3822-4032-BAF0-F91312CBD5CD}" destId="{AD47D64E-1359-4C62-88DC-6B58663FF9B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2B2408-B69A-4673-887C-0892E835DF82}">
      <dsp:nvSpPr>
        <dsp:cNvPr id="0" name=""/>
        <dsp:cNvSpPr/>
      </dsp:nvSpPr>
      <dsp:spPr>
        <a:xfrm rot="3673677">
          <a:off x="2613437" y="4128900"/>
          <a:ext cx="1034026" cy="48251"/>
        </a:xfrm>
        <a:custGeom>
          <a:avLst/>
          <a:gdLst/>
          <a:ahLst/>
          <a:cxnLst/>
          <a:rect l="0" t="0" r="0" b="0"/>
          <a:pathLst>
            <a:path>
              <a:moveTo>
                <a:pt x="0" y="24125"/>
              </a:moveTo>
              <a:lnTo>
                <a:pt x="1034026" y="2412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282373-68B9-425F-A1D3-7B7C6D576B3B}">
      <dsp:nvSpPr>
        <dsp:cNvPr id="0" name=""/>
        <dsp:cNvSpPr/>
      </dsp:nvSpPr>
      <dsp:spPr>
        <a:xfrm rot="1307979">
          <a:off x="3214809" y="3333604"/>
          <a:ext cx="733742" cy="48251"/>
        </a:xfrm>
        <a:custGeom>
          <a:avLst/>
          <a:gdLst/>
          <a:ahLst/>
          <a:cxnLst/>
          <a:rect l="0" t="0" r="0" b="0"/>
          <a:pathLst>
            <a:path>
              <a:moveTo>
                <a:pt x="0" y="24125"/>
              </a:moveTo>
              <a:lnTo>
                <a:pt x="733742" y="2412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5E92F1-70BF-4405-9DF8-2627F47A4DB4}">
      <dsp:nvSpPr>
        <dsp:cNvPr id="0" name=""/>
        <dsp:cNvSpPr/>
      </dsp:nvSpPr>
      <dsp:spPr>
        <a:xfrm rot="20292021">
          <a:off x="3214809" y="2423407"/>
          <a:ext cx="733742" cy="48251"/>
        </a:xfrm>
        <a:custGeom>
          <a:avLst/>
          <a:gdLst/>
          <a:ahLst/>
          <a:cxnLst/>
          <a:rect l="0" t="0" r="0" b="0"/>
          <a:pathLst>
            <a:path>
              <a:moveTo>
                <a:pt x="0" y="24125"/>
              </a:moveTo>
              <a:lnTo>
                <a:pt x="733742" y="2412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54F454-C09B-4F0C-ABC2-991D3F5EBEF4}">
      <dsp:nvSpPr>
        <dsp:cNvPr id="0" name=""/>
        <dsp:cNvSpPr/>
      </dsp:nvSpPr>
      <dsp:spPr>
        <a:xfrm rot="17926323">
          <a:off x="2613437" y="1628111"/>
          <a:ext cx="1034026" cy="48251"/>
        </a:xfrm>
        <a:custGeom>
          <a:avLst/>
          <a:gdLst/>
          <a:ahLst/>
          <a:cxnLst/>
          <a:rect l="0" t="0" r="0" b="0"/>
          <a:pathLst>
            <a:path>
              <a:moveTo>
                <a:pt x="0" y="24125"/>
              </a:moveTo>
              <a:lnTo>
                <a:pt x="1034026" y="2412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7543E-2ED1-4676-8CD9-D1B377A8E3CA}">
      <dsp:nvSpPr>
        <dsp:cNvPr id="0" name=""/>
        <dsp:cNvSpPr/>
      </dsp:nvSpPr>
      <dsp:spPr>
        <a:xfrm>
          <a:off x="1304962" y="1763759"/>
          <a:ext cx="2277745" cy="227774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BD69C7C-DD27-44BA-B025-0DAD6E6F013D}">
      <dsp:nvSpPr>
        <dsp:cNvPr id="0" name=""/>
        <dsp:cNvSpPr/>
      </dsp:nvSpPr>
      <dsp:spPr>
        <a:xfrm>
          <a:off x="3048622" y="2666"/>
          <a:ext cx="1275099" cy="1275099"/>
        </a:xfrm>
        <a:prstGeom prst="ellipse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Is the Andean </a:t>
          </a:r>
          <a:r>
            <a:rPr lang="en-US" sz="900" kern="1200" dirty="0" err="1" smtClean="0"/>
            <a:t>Subregional</a:t>
          </a:r>
          <a:r>
            <a:rPr lang="en-US" sz="900" kern="1200" dirty="0" smtClean="0"/>
            <a:t> Integration Agreement, the </a:t>
          </a:r>
          <a:r>
            <a:rPr lang="en-US" sz="9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Cartagena Agreement </a:t>
          </a:r>
          <a:r>
            <a:rPr lang="en-US" sz="900" kern="1200" dirty="0" smtClean="0"/>
            <a:t>(1969)</a:t>
          </a:r>
          <a:endParaRPr lang="es-PE" sz="900" kern="1200" dirty="0"/>
        </a:p>
      </dsp:txBody>
      <dsp:txXfrm>
        <a:off x="3048622" y="2666"/>
        <a:ext cx="1275099" cy="1275099"/>
      </dsp:txXfrm>
    </dsp:sp>
    <dsp:sp modelId="{4418EE24-5F24-4BB4-BC42-D289A9D942BD}">
      <dsp:nvSpPr>
        <dsp:cNvPr id="0" name=""/>
        <dsp:cNvSpPr/>
      </dsp:nvSpPr>
      <dsp:spPr>
        <a:xfrm>
          <a:off x="3876724" y="1436980"/>
          <a:ext cx="1275099" cy="1275099"/>
        </a:xfrm>
        <a:prstGeom prst="ellipse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900" kern="1200" dirty="0" err="1" smtClean="0"/>
            <a:t>Integration</a:t>
          </a:r>
          <a:r>
            <a:rPr lang="es-PE" sz="900" kern="1200" dirty="0" smtClean="0"/>
            <a:t> and </a:t>
          </a:r>
          <a:r>
            <a:rPr lang="es-PE" sz="900" b="1" u="sng" kern="1200" dirty="0" err="1" smtClean="0">
              <a:effectLst/>
            </a:rPr>
            <a:t>economic</a:t>
          </a:r>
          <a:r>
            <a:rPr lang="es-PE" sz="900" b="1" u="sng" kern="1200" dirty="0" smtClean="0">
              <a:effectLst/>
            </a:rPr>
            <a:t> and social </a:t>
          </a:r>
          <a:r>
            <a:rPr lang="es-PE" sz="900" kern="1200" dirty="0" err="1" smtClean="0"/>
            <a:t>cooperation</a:t>
          </a:r>
          <a:r>
            <a:rPr lang="es-PE" sz="900" kern="1200" dirty="0" smtClean="0"/>
            <a:t> </a:t>
          </a:r>
          <a:endParaRPr lang="es-PE" sz="900" kern="1200" dirty="0"/>
        </a:p>
      </dsp:txBody>
      <dsp:txXfrm>
        <a:off x="3876724" y="1436980"/>
        <a:ext cx="1275099" cy="1275099"/>
      </dsp:txXfrm>
    </dsp:sp>
    <dsp:sp modelId="{A049E7A1-66F7-486A-A429-665CE55DAEF1}">
      <dsp:nvSpPr>
        <dsp:cNvPr id="0" name=""/>
        <dsp:cNvSpPr/>
      </dsp:nvSpPr>
      <dsp:spPr>
        <a:xfrm>
          <a:off x="3876724" y="3093184"/>
          <a:ext cx="1275099" cy="1275099"/>
        </a:xfrm>
        <a:prstGeom prst="ellipse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900" b="1" u="sng" kern="1200" smtClean="0">
              <a:effectLst/>
            </a:rPr>
            <a:t>Agreed policies and joint projects </a:t>
          </a:r>
          <a:r>
            <a:rPr lang="es-PE" sz="900" kern="1200" smtClean="0"/>
            <a:t>in the political, social , cultural, environmental, commercial, among others </a:t>
          </a:r>
          <a:endParaRPr lang="es-PE" sz="900" kern="1200" dirty="0"/>
        </a:p>
      </dsp:txBody>
      <dsp:txXfrm>
        <a:off x="3876724" y="3093184"/>
        <a:ext cx="1275099" cy="1275099"/>
      </dsp:txXfrm>
    </dsp:sp>
    <dsp:sp modelId="{816EDC13-71BD-4AC5-B0D6-672465DAD93E}">
      <dsp:nvSpPr>
        <dsp:cNvPr id="0" name=""/>
        <dsp:cNvSpPr/>
      </dsp:nvSpPr>
      <dsp:spPr>
        <a:xfrm>
          <a:off x="3048622" y="4527498"/>
          <a:ext cx="1275099" cy="1275099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900" b="1" u="sng" kern="1200" dirty="0" err="1" smtClean="0"/>
            <a:t>Binding</a:t>
          </a:r>
          <a:r>
            <a:rPr lang="es-PE" sz="900" b="1" u="sng" kern="1200" dirty="0" smtClean="0"/>
            <a:t> </a:t>
          </a:r>
          <a:r>
            <a:rPr lang="es-PE" sz="900" b="1" u="sng" kern="1200" dirty="0" err="1" smtClean="0"/>
            <a:t>laws</a:t>
          </a:r>
          <a:r>
            <a:rPr lang="es-PE" sz="900" b="1" u="sng" kern="1200" dirty="0" smtClean="0"/>
            <a:t> and regional </a:t>
          </a:r>
          <a:r>
            <a:rPr lang="es-PE" sz="900" b="1" u="sng" kern="1200" dirty="0" err="1" smtClean="0"/>
            <a:t>strategies</a:t>
          </a:r>
          <a:r>
            <a:rPr lang="es-PE" sz="900" b="1" u="sng" kern="1200" dirty="0" smtClean="0"/>
            <a:t> </a:t>
          </a:r>
          <a:r>
            <a:rPr lang="es-PE" sz="900" kern="1200" dirty="0" smtClean="0"/>
            <a:t>, </a:t>
          </a:r>
          <a:r>
            <a:rPr lang="es-PE" sz="900" kern="1200" dirty="0" err="1" smtClean="0"/>
            <a:t>to</a:t>
          </a:r>
          <a:r>
            <a:rPr lang="es-PE" sz="900" kern="1200" dirty="0" smtClean="0"/>
            <a:t> </a:t>
          </a:r>
          <a:r>
            <a:rPr lang="es-PE" sz="900" kern="1200" dirty="0" err="1" smtClean="0"/>
            <a:t>address</a:t>
          </a:r>
          <a:r>
            <a:rPr lang="es-PE" sz="900" kern="1200" dirty="0" smtClean="0"/>
            <a:t> </a:t>
          </a:r>
          <a:r>
            <a:rPr lang="es-PE" sz="900" kern="1200" dirty="0" err="1" smtClean="0"/>
            <a:t>common</a:t>
          </a:r>
          <a:r>
            <a:rPr lang="es-PE" sz="900" kern="1200" dirty="0" smtClean="0"/>
            <a:t> </a:t>
          </a:r>
          <a:r>
            <a:rPr lang="es-PE" sz="900" kern="1200" dirty="0" err="1" smtClean="0"/>
            <a:t>challenges</a:t>
          </a:r>
          <a:r>
            <a:rPr lang="es-PE" sz="900" kern="1200" dirty="0" smtClean="0"/>
            <a:t> </a:t>
          </a:r>
          <a:endParaRPr lang="es-PE" sz="900" kern="1200" dirty="0"/>
        </a:p>
      </dsp:txBody>
      <dsp:txXfrm>
        <a:off x="3048622" y="4527498"/>
        <a:ext cx="1275099" cy="12750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DB83A8-9028-4530-A21D-2B41D2FC2BC1}">
      <dsp:nvSpPr>
        <dsp:cNvPr id="0" name=""/>
        <dsp:cNvSpPr/>
      </dsp:nvSpPr>
      <dsp:spPr>
        <a:xfrm>
          <a:off x="1132790" y="0"/>
          <a:ext cx="1699185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500" kern="1200" dirty="0" err="1" smtClean="0">
              <a:latin typeface="Calibri" pitchFamily="-106" charset="0"/>
            </a:rPr>
            <a:t>planet's</a:t>
          </a:r>
          <a:r>
            <a:rPr kumimoji="0" lang="es-PE" sz="1500" i="0" u="none" strike="noStrike" kern="1200" cap="none" normalizeH="0" baseline="0" dirty="0" smtClean="0">
              <a:ln/>
              <a:effectLst/>
              <a:latin typeface="inherit" charset="0"/>
              <a:cs typeface="Arial" pitchFamily="34" charset="0"/>
            </a:rPr>
            <a:t> </a:t>
          </a:r>
          <a:r>
            <a:rPr lang="es-PE" sz="1500" kern="1200" dirty="0" err="1" smtClean="0">
              <a:latin typeface="Calibri" pitchFamily="-106" charset="0"/>
            </a:rPr>
            <a:t>biodiversity</a:t>
          </a:r>
          <a:r>
            <a:rPr lang="es-PE" sz="1500" kern="1200" dirty="0" smtClean="0">
              <a:latin typeface="Calibri" pitchFamily="-106" charset="0"/>
            </a:rPr>
            <a:t> </a:t>
          </a:r>
          <a:endParaRPr lang="es-PE" sz="1500" kern="1200" dirty="0"/>
        </a:p>
      </dsp:txBody>
      <dsp:txXfrm>
        <a:off x="1132790" y="0"/>
        <a:ext cx="1699185" cy="1269999"/>
      </dsp:txXfrm>
    </dsp:sp>
    <dsp:sp modelId="{EA85F13B-30EF-4F28-8EA0-72E44C8F12CE}">
      <dsp:nvSpPr>
        <dsp:cNvPr id="0" name=""/>
        <dsp:cNvSpPr/>
      </dsp:nvSpPr>
      <dsp:spPr>
        <a:xfrm>
          <a:off x="0" y="0"/>
          <a:ext cx="1132790" cy="12699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400" kern="1200" dirty="0" smtClean="0"/>
            <a:t>20%</a:t>
          </a:r>
          <a:endParaRPr lang="es-PE" sz="3400" kern="1200" dirty="0"/>
        </a:p>
      </dsp:txBody>
      <dsp:txXfrm>
        <a:off x="0" y="0"/>
        <a:ext cx="1132790" cy="1269999"/>
      </dsp:txXfrm>
    </dsp:sp>
    <dsp:sp modelId="{06935121-25B6-41BC-ADE2-CDD0D874E44E}">
      <dsp:nvSpPr>
        <dsp:cNvPr id="0" name=""/>
        <dsp:cNvSpPr/>
      </dsp:nvSpPr>
      <dsp:spPr>
        <a:xfrm>
          <a:off x="1132790" y="1397000"/>
          <a:ext cx="1699185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500" kern="1200" dirty="0" err="1" smtClean="0">
              <a:latin typeface="Calibri" pitchFamily="-106" charset="0"/>
            </a:rPr>
            <a:t>world's</a:t>
          </a:r>
          <a:r>
            <a:rPr lang="es-PE" sz="1500" kern="1200" dirty="0" smtClean="0">
              <a:latin typeface="Calibri" pitchFamily="-106" charset="0"/>
            </a:rPr>
            <a:t> </a:t>
          </a:r>
          <a:r>
            <a:rPr lang="es-PE" sz="1500" kern="1200" dirty="0" err="1" smtClean="0">
              <a:latin typeface="Calibri" pitchFamily="-106" charset="0"/>
            </a:rPr>
            <a:t>freshwater</a:t>
          </a:r>
          <a:r>
            <a:rPr lang="es-PE" sz="1500" kern="1200" dirty="0" smtClean="0">
              <a:latin typeface="Calibri" pitchFamily="-106" charset="0"/>
            </a:rPr>
            <a:t> </a:t>
          </a:r>
          <a:endParaRPr lang="es-PE" sz="1500" kern="1200" dirty="0"/>
        </a:p>
      </dsp:txBody>
      <dsp:txXfrm>
        <a:off x="1132790" y="1397000"/>
        <a:ext cx="1699185" cy="1269999"/>
      </dsp:txXfrm>
    </dsp:sp>
    <dsp:sp modelId="{5F7CD7FE-4699-4A8D-8E23-763DACE916A9}">
      <dsp:nvSpPr>
        <dsp:cNvPr id="0" name=""/>
        <dsp:cNvSpPr/>
      </dsp:nvSpPr>
      <dsp:spPr>
        <a:xfrm>
          <a:off x="0" y="1397000"/>
          <a:ext cx="1132790" cy="12699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400" kern="1200" dirty="0" smtClean="0"/>
            <a:t>10%</a:t>
          </a:r>
          <a:endParaRPr lang="es-PE" sz="3400" kern="1200" dirty="0"/>
        </a:p>
      </dsp:txBody>
      <dsp:txXfrm>
        <a:off x="0" y="1397000"/>
        <a:ext cx="1132790" cy="1269999"/>
      </dsp:txXfrm>
    </dsp:sp>
    <dsp:sp modelId="{DE82F468-DBDC-451B-AB6C-C1F6F883DD0C}">
      <dsp:nvSpPr>
        <dsp:cNvPr id="0" name=""/>
        <dsp:cNvSpPr/>
      </dsp:nvSpPr>
      <dsp:spPr>
        <a:xfrm>
          <a:off x="1132790" y="2793999"/>
          <a:ext cx="1699185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500" kern="1200" dirty="0" err="1" smtClean="0">
              <a:latin typeface="Calibri" pitchFamily="-106" charset="0"/>
            </a:rPr>
            <a:t>forests</a:t>
          </a:r>
          <a:r>
            <a:rPr lang="es-PE" sz="1500" kern="1200" dirty="0" smtClean="0">
              <a:latin typeface="Calibri" pitchFamily="-106" charset="0"/>
            </a:rPr>
            <a:t> in </a:t>
          </a:r>
          <a:r>
            <a:rPr lang="es-PE" sz="1500" kern="1200" dirty="0" err="1" smtClean="0">
              <a:latin typeface="Calibri" pitchFamily="-106" charset="0"/>
            </a:rPr>
            <a:t>Latin</a:t>
          </a:r>
          <a:r>
            <a:rPr lang="es-PE" sz="1500" kern="1200" dirty="0" smtClean="0">
              <a:latin typeface="Calibri" pitchFamily="-106" charset="0"/>
            </a:rPr>
            <a:t> </a:t>
          </a:r>
          <a:r>
            <a:rPr lang="es-PE" sz="1500" kern="1200" dirty="0" err="1" smtClean="0">
              <a:latin typeface="Calibri" pitchFamily="-106" charset="0"/>
            </a:rPr>
            <a:t>America</a:t>
          </a:r>
          <a:r>
            <a:rPr lang="es-PE" sz="1500" kern="1200" dirty="0" smtClean="0">
              <a:latin typeface="Calibri" pitchFamily="-106" charset="0"/>
            </a:rPr>
            <a:t> and </a:t>
          </a:r>
          <a:r>
            <a:rPr lang="es-PE" sz="1500" kern="1200" dirty="0" err="1" smtClean="0">
              <a:latin typeface="Calibri" pitchFamily="-106" charset="0"/>
            </a:rPr>
            <a:t>the</a:t>
          </a:r>
          <a:r>
            <a:rPr lang="es-PE" sz="1500" kern="1200" dirty="0" smtClean="0">
              <a:latin typeface="Calibri" pitchFamily="-106" charset="0"/>
            </a:rPr>
            <a:t> </a:t>
          </a:r>
          <a:r>
            <a:rPr lang="es-PE" sz="1500" kern="1200" dirty="0" err="1" smtClean="0">
              <a:latin typeface="Calibri" pitchFamily="-106" charset="0"/>
            </a:rPr>
            <a:t>Caribbean</a:t>
          </a:r>
          <a:r>
            <a:rPr lang="es-PE" sz="1500" kern="1200" dirty="0" smtClean="0">
              <a:latin typeface="Calibri" pitchFamily="-106" charset="0"/>
            </a:rPr>
            <a:t> </a:t>
          </a:r>
          <a:endParaRPr lang="es-PE" sz="1500" kern="1200" dirty="0"/>
        </a:p>
      </dsp:txBody>
      <dsp:txXfrm>
        <a:off x="1132790" y="2793999"/>
        <a:ext cx="1699185" cy="1269999"/>
      </dsp:txXfrm>
    </dsp:sp>
    <dsp:sp modelId="{65E5363C-8B91-4131-BBFB-A6165B2A4076}">
      <dsp:nvSpPr>
        <dsp:cNvPr id="0" name=""/>
        <dsp:cNvSpPr/>
      </dsp:nvSpPr>
      <dsp:spPr>
        <a:xfrm>
          <a:off x="0" y="2793999"/>
          <a:ext cx="1132790" cy="12699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400" kern="1200" dirty="0" smtClean="0"/>
            <a:t>35%</a:t>
          </a:r>
          <a:endParaRPr lang="es-PE" sz="3400" kern="1200" dirty="0"/>
        </a:p>
      </dsp:txBody>
      <dsp:txXfrm>
        <a:off x="0" y="2793999"/>
        <a:ext cx="1132790" cy="126999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4F8063-F0D5-4180-93EC-D025D0BB8A30}">
      <dsp:nvSpPr>
        <dsp:cNvPr id="0" name=""/>
        <dsp:cNvSpPr/>
      </dsp:nvSpPr>
      <dsp:spPr>
        <a:xfrm>
          <a:off x="2720601" y="20220"/>
          <a:ext cx="1406265" cy="140626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The Andean Community Commission</a:t>
          </a:r>
          <a:endParaRPr lang="es-PE" sz="1100" kern="1200" dirty="0"/>
        </a:p>
      </dsp:txBody>
      <dsp:txXfrm>
        <a:off x="2720601" y="20220"/>
        <a:ext cx="1406265" cy="1406265"/>
      </dsp:txXfrm>
    </dsp:sp>
    <dsp:sp modelId="{7FB12DC2-E8D3-4F0F-B951-4CC62768FB94}">
      <dsp:nvSpPr>
        <dsp:cNvPr id="0" name=""/>
        <dsp:cNvSpPr/>
      </dsp:nvSpPr>
      <dsp:spPr>
        <a:xfrm rot="2448671">
          <a:off x="4042410" y="1214184"/>
          <a:ext cx="449094" cy="474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900" kern="1200"/>
        </a:p>
      </dsp:txBody>
      <dsp:txXfrm rot="2448671">
        <a:off x="4042410" y="1214184"/>
        <a:ext cx="449094" cy="474614"/>
      </dsp:txXfrm>
    </dsp:sp>
    <dsp:sp modelId="{57BF7809-B700-4DF1-ABCE-9F1198EACE97}">
      <dsp:nvSpPr>
        <dsp:cNvPr id="0" name=""/>
        <dsp:cNvSpPr/>
      </dsp:nvSpPr>
      <dsp:spPr>
        <a:xfrm>
          <a:off x="4426288" y="1493111"/>
          <a:ext cx="1406265" cy="1406265"/>
        </a:xfrm>
        <a:prstGeom prst="ellips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The General Secretary of the Andean Community </a:t>
          </a:r>
          <a:endParaRPr lang="es-PE" sz="1100" kern="1200" dirty="0"/>
        </a:p>
      </dsp:txBody>
      <dsp:txXfrm>
        <a:off x="4426288" y="1493111"/>
        <a:ext cx="1406265" cy="1406265"/>
      </dsp:txXfrm>
    </dsp:sp>
    <dsp:sp modelId="{51D715A1-A0F3-4DDB-B91D-EB3074F72440}">
      <dsp:nvSpPr>
        <dsp:cNvPr id="0" name=""/>
        <dsp:cNvSpPr/>
      </dsp:nvSpPr>
      <dsp:spPr>
        <a:xfrm rot="8100000">
          <a:off x="4203519" y="2697965"/>
          <a:ext cx="373745" cy="474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900" kern="1200"/>
        </a:p>
      </dsp:txBody>
      <dsp:txXfrm rot="8100000">
        <a:off x="4203519" y="2697965"/>
        <a:ext cx="373745" cy="474614"/>
      </dsp:txXfrm>
    </dsp:sp>
    <dsp:sp modelId="{EB542757-E308-48C8-B5E1-E67D22FDAED2}">
      <dsp:nvSpPr>
        <dsp:cNvPr id="0" name=""/>
        <dsp:cNvSpPr/>
      </dsp:nvSpPr>
      <dsp:spPr>
        <a:xfrm>
          <a:off x="2933271" y="2986128"/>
          <a:ext cx="1406265" cy="1406265"/>
        </a:xfrm>
        <a:prstGeom prst="ellips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The Animal and Plant Health Committee</a:t>
          </a:r>
          <a:endParaRPr lang="es-PE" sz="1100" kern="1200" dirty="0"/>
        </a:p>
      </dsp:txBody>
      <dsp:txXfrm>
        <a:off x="2933271" y="2986128"/>
        <a:ext cx="1406265" cy="1406265"/>
      </dsp:txXfrm>
    </dsp:sp>
    <dsp:sp modelId="{E0CB9DA5-A736-41C2-8B11-0B9D25A8B933}">
      <dsp:nvSpPr>
        <dsp:cNvPr id="0" name=""/>
        <dsp:cNvSpPr/>
      </dsp:nvSpPr>
      <dsp:spPr>
        <a:xfrm rot="13500000">
          <a:off x="2710502" y="2712925"/>
          <a:ext cx="373745" cy="474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900" kern="1200"/>
        </a:p>
      </dsp:txBody>
      <dsp:txXfrm rot="13500000">
        <a:off x="2710502" y="2712925"/>
        <a:ext cx="373745" cy="474614"/>
      </dsp:txXfrm>
    </dsp:sp>
    <dsp:sp modelId="{DA34136D-F956-4E54-BA0E-8004C228B113}">
      <dsp:nvSpPr>
        <dsp:cNvPr id="0" name=""/>
        <dsp:cNvSpPr/>
      </dsp:nvSpPr>
      <dsp:spPr>
        <a:xfrm>
          <a:off x="1440253" y="1493111"/>
          <a:ext cx="1406265" cy="1406265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The state member’s Agricultural Sanitary Measures Official Services </a:t>
          </a:r>
          <a:endParaRPr lang="es-PE" sz="1100" kern="1200" dirty="0"/>
        </a:p>
      </dsp:txBody>
      <dsp:txXfrm>
        <a:off x="1440253" y="1493111"/>
        <a:ext cx="1406265" cy="1406265"/>
      </dsp:txXfrm>
    </dsp:sp>
    <dsp:sp modelId="{0F731D67-85EE-4822-8E7C-1EE8F5DA4A7D}">
      <dsp:nvSpPr>
        <dsp:cNvPr id="0" name=""/>
        <dsp:cNvSpPr/>
      </dsp:nvSpPr>
      <dsp:spPr>
        <a:xfrm rot="18659978">
          <a:off x="2633683" y="1228664"/>
          <a:ext cx="289021" cy="474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900" kern="1200"/>
        </a:p>
      </dsp:txBody>
      <dsp:txXfrm rot="18659978">
        <a:off x="2633683" y="1228664"/>
        <a:ext cx="289021" cy="47461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E5B78F-8D1E-4837-84C9-DD36317ECE93}">
      <dsp:nvSpPr>
        <dsp:cNvPr id="0" name=""/>
        <dsp:cNvSpPr/>
      </dsp:nvSpPr>
      <dsp:spPr>
        <a:xfrm rot="5400000">
          <a:off x="3352323" y="-959475"/>
          <a:ext cx="1585912" cy="390144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Regional contingency plan to prevention of introduction of citrus disease </a:t>
          </a:r>
          <a:r>
            <a:rPr lang="en-US" sz="1400" i="1" kern="1200" dirty="0" smtClean="0">
              <a:latin typeface="Times New Roman" pitchFamily="18" charset="0"/>
              <a:cs typeface="Times New Roman" pitchFamily="18" charset="0"/>
            </a:rPr>
            <a:t> “</a:t>
          </a:r>
          <a:r>
            <a:rPr lang="en-US" sz="1400" i="1" kern="1200" dirty="0" err="1" smtClean="0">
              <a:latin typeface="Times New Roman" pitchFamily="18" charset="0"/>
              <a:cs typeface="Times New Roman" pitchFamily="18" charset="0"/>
            </a:rPr>
            <a:t>huanglongbing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”  (</a:t>
          </a:r>
          <a:r>
            <a:rPr lang="es-PE" sz="1400" kern="1200" dirty="0" err="1" smtClean="0">
              <a:latin typeface="Times New Roman" pitchFamily="18" charset="0"/>
              <a:cs typeface="Times New Roman" pitchFamily="18" charset="0"/>
            </a:rPr>
            <a:t>still</a:t>
          </a:r>
          <a:r>
            <a:rPr lang="es-PE" sz="1400" kern="1200" dirty="0" smtClean="0">
              <a:latin typeface="Times New Roman" pitchFamily="18" charset="0"/>
              <a:cs typeface="Times New Roman" pitchFamily="18" charset="0"/>
            </a:rPr>
            <a:t> in </a:t>
          </a:r>
          <a:r>
            <a:rPr lang="es-PE" sz="1400" kern="1200" dirty="0" err="1" smtClean="0">
              <a:latin typeface="Times New Roman" pitchFamily="18" charset="0"/>
              <a:cs typeface="Times New Roman" pitchFamily="18" charset="0"/>
            </a:rPr>
            <a:t>development</a:t>
          </a:r>
          <a:r>
            <a:rPr lang="es-PE" sz="1400" kern="1200" dirty="0" smtClean="0">
              <a:latin typeface="Times New Roman" pitchFamily="18" charset="0"/>
              <a:cs typeface="Times New Roman" pitchFamily="18" charset="0"/>
            </a:rPr>
            <a:t>) </a:t>
          </a:r>
          <a:endParaRPr lang="es-PE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Plan to prevent the entry of </a:t>
          </a:r>
          <a:r>
            <a:rPr lang="en-US" sz="1400" i="1" kern="1200" dirty="0" err="1" smtClean="0">
              <a:latin typeface="Times New Roman" pitchFamily="18" charset="0"/>
              <a:cs typeface="Times New Roman" pitchFamily="18" charset="0"/>
            </a:rPr>
            <a:t>Fusarium</a:t>
          </a:r>
          <a:r>
            <a:rPr lang="en-US" sz="14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i="1" kern="1200" dirty="0" err="1" smtClean="0">
              <a:latin typeface="Times New Roman" pitchFamily="18" charset="0"/>
              <a:cs typeface="Times New Roman" pitchFamily="18" charset="0"/>
            </a:rPr>
            <a:t>oxysporum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 f. sp. </a:t>
          </a:r>
          <a:r>
            <a:rPr lang="en-US" sz="1400" i="1" kern="1200" dirty="0" err="1" smtClean="0">
              <a:latin typeface="Times New Roman" pitchFamily="18" charset="0"/>
              <a:cs typeface="Times New Roman" pitchFamily="18" charset="0"/>
            </a:rPr>
            <a:t>cubense</a:t>
          </a:r>
          <a:r>
            <a:rPr lang="en-US" sz="14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 race 4 tropical and subtropical, according to continental plan (</a:t>
          </a:r>
          <a:r>
            <a:rPr lang="es-PE" sz="1400" kern="1200" dirty="0" err="1" smtClean="0">
              <a:latin typeface="Times New Roman" pitchFamily="18" charset="0"/>
              <a:cs typeface="Times New Roman" pitchFamily="18" charset="0"/>
            </a:rPr>
            <a:t>still</a:t>
          </a:r>
          <a:r>
            <a:rPr lang="es-PE" sz="1400" kern="1200" dirty="0" smtClean="0">
              <a:latin typeface="Times New Roman" pitchFamily="18" charset="0"/>
              <a:cs typeface="Times New Roman" pitchFamily="18" charset="0"/>
            </a:rPr>
            <a:t> in </a:t>
          </a:r>
          <a:r>
            <a:rPr lang="es-PE" sz="1400" kern="1200" dirty="0" err="1" smtClean="0">
              <a:latin typeface="Times New Roman" pitchFamily="18" charset="0"/>
              <a:cs typeface="Times New Roman" pitchFamily="18" charset="0"/>
            </a:rPr>
            <a:t>development</a:t>
          </a:r>
          <a:r>
            <a:rPr lang="es-PE" sz="1400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es-PE" sz="14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352323" y="-959475"/>
        <a:ext cx="1585912" cy="3901440"/>
      </dsp:txXfrm>
    </dsp:sp>
    <dsp:sp modelId="{4833A795-EFC3-4548-9707-9376378CBB75}">
      <dsp:nvSpPr>
        <dsp:cNvPr id="0" name=""/>
        <dsp:cNvSpPr/>
      </dsp:nvSpPr>
      <dsp:spPr>
        <a:xfrm>
          <a:off x="0" y="49"/>
          <a:ext cx="2194560" cy="198239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300" kern="1200" dirty="0" err="1" smtClean="0">
              <a:latin typeface="Times New Roman" pitchFamily="18" charset="0"/>
              <a:cs typeface="Times New Roman" pitchFamily="18" charset="0"/>
            </a:rPr>
            <a:t>Transboundary</a:t>
          </a:r>
          <a:r>
            <a:rPr lang="es-PE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s-PE" sz="2300" kern="1200" dirty="0" err="1" smtClean="0">
              <a:latin typeface="Times New Roman" pitchFamily="18" charset="0"/>
              <a:cs typeface="Times New Roman" pitchFamily="18" charset="0"/>
            </a:rPr>
            <a:t>pest</a:t>
          </a:r>
          <a:endParaRPr lang="es-PE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9"/>
        <a:ext cx="2194560" cy="1982390"/>
      </dsp:txXfrm>
    </dsp:sp>
    <dsp:sp modelId="{AD47D64E-1359-4C62-88DC-6B58663FF9BD}">
      <dsp:nvSpPr>
        <dsp:cNvPr id="0" name=""/>
        <dsp:cNvSpPr/>
      </dsp:nvSpPr>
      <dsp:spPr>
        <a:xfrm rot="5400000">
          <a:off x="3352323" y="1122035"/>
          <a:ext cx="1585912" cy="3901440"/>
        </a:xfrm>
        <a:prstGeom prst="round2Same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Update/derogate the Andean </a:t>
          </a:r>
          <a:r>
            <a:rPr lang="en-US" sz="1400" kern="1200" dirty="0" err="1" smtClean="0">
              <a:latin typeface="Times New Roman" pitchFamily="18" charset="0"/>
              <a:cs typeface="Times New Roman" pitchFamily="18" charset="0"/>
            </a:rPr>
            <a:t>phytosanitary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 requirements for trade of 31 plant products, according to criteria of the ISPM  (</a:t>
          </a:r>
          <a:r>
            <a:rPr lang="es-PE" sz="1400" kern="1200" dirty="0" err="1" smtClean="0">
              <a:latin typeface="Times New Roman" pitchFamily="18" charset="0"/>
              <a:cs typeface="Times New Roman" pitchFamily="18" charset="0"/>
            </a:rPr>
            <a:t>still</a:t>
          </a:r>
          <a:r>
            <a:rPr lang="es-PE" sz="1400" kern="1200" dirty="0" smtClean="0">
              <a:latin typeface="Times New Roman" pitchFamily="18" charset="0"/>
              <a:cs typeface="Times New Roman" pitchFamily="18" charset="0"/>
            </a:rPr>
            <a:t> in </a:t>
          </a:r>
          <a:r>
            <a:rPr lang="es-PE" sz="1400" kern="1200" dirty="0" err="1" smtClean="0">
              <a:latin typeface="Times New Roman" pitchFamily="18" charset="0"/>
              <a:cs typeface="Times New Roman" pitchFamily="18" charset="0"/>
            </a:rPr>
            <a:t>development</a:t>
          </a:r>
          <a:r>
            <a:rPr lang="es-PE" sz="1400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es-PE" sz="14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352323" y="1122035"/>
        <a:ext cx="1585912" cy="3901440"/>
      </dsp:txXfrm>
    </dsp:sp>
    <dsp:sp modelId="{1864C11B-22EC-49F6-A772-F6B4F3FDA28C}">
      <dsp:nvSpPr>
        <dsp:cNvPr id="0" name=""/>
        <dsp:cNvSpPr/>
      </dsp:nvSpPr>
      <dsp:spPr>
        <a:xfrm>
          <a:off x="0" y="2081559"/>
          <a:ext cx="2194560" cy="198239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300" kern="1200" dirty="0" err="1" smtClean="0">
              <a:latin typeface="Times New Roman" pitchFamily="18" charset="0"/>
              <a:cs typeface="Times New Roman" pitchFamily="18" charset="0"/>
            </a:rPr>
            <a:t>Andean</a:t>
          </a:r>
          <a:r>
            <a:rPr lang="es-PE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s-PE" sz="2300" kern="1200" dirty="0" err="1" smtClean="0">
              <a:latin typeface="Times New Roman" pitchFamily="18" charset="0"/>
              <a:cs typeface="Times New Roman" pitchFamily="18" charset="0"/>
            </a:rPr>
            <a:t>phytosanitary</a:t>
          </a:r>
          <a:r>
            <a:rPr lang="es-PE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s-PE" sz="2300" kern="1200" dirty="0" err="1" smtClean="0">
              <a:latin typeface="Times New Roman" pitchFamily="18" charset="0"/>
              <a:cs typeface="Times New Roman" pitchFamily="18" charset="0"/>
            </a:rPr>
            <a:t>requirements</a:t>
          </a:r>
          <a:endParaRPr lang="es-PE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081559"/>
        <a:ext cx="2194560" cy="1982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0BC68-785E-416B-A7FC-0CC408AF7E48}" type="datetimeFigureOut">
              <a:rPr lang="es-PE" smtClean="0"/>
              <a:pPr/>
              <a:t>02/11/2015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2C8A3-3668-4F67-A9EB-1BEEA08182A8}" type="slidenum">
              <a:rPr lang="es-PE" smtClean="0"/>
              <a:pPr/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2C8A3-3668-4F67-A9EB-1BEEA08182A8}" type="slidenum">
              <a:rPr lang="es-PE" smtClean="0"/>
              <a:pPr/>
              <a:t>7</a:t>
            </a:fld>
            <a:endParaRPr lang="es-P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2C8A3-3668-4F67-A9EB-1BEEA08182A8}" type="slidenum">
              <a:rPr lang="es-PE" smtClean="0"/>
              <a:pPr/>
              <a:t>8</a:t>
            </a:fld>
            <a:endParaRPr lang="es-P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2C8A3-3668-4F67-A9EB-1BEEA08182A8}" type="slidenum">
              <a:rPr lang="es-PE" smtClean="0"/>
              <a:pPr/>
              <a:t>9</a:t>
            </a:fld>
            <a:endParaRPr lang="es-P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2C8A3-3668-4F67-A9EB-1BEEA08182A8}" type="slidenum">
              <a:rPr lang="es-PE" smtClean="0"/>
              <a:pPr/>
              <a:t>10</a:t>
            </a:fld>
            <a:endParaRPr lang="es-P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2C8A3-3668-4F67-A9EB-1BEEA08182A8}" type="slidenum">
              <a:rPr lang="es-PE" smtClean="0"/>
              <a:pPr/>
              <a:t>11</a:t>
            </a:fld>
            <a:endParaRPr lang="es-P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2C8A3-3668-4F67-A9EB-1BEEA08182A8}" type="slidenum">
              <a:rPr lang="es-PE" smtClean="0"/>
              <a:pPr/>
              <a:t>12</a:t>
            </a:fld>
            <a:endParaRPr lang="es-P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01EA-AA91-46B2-A40B-4D2841372435}" type="datetimeFigureOut">
              <a:rPr lang="es-PE" smtClean="0"/>
              <a:pPr/>
              <a:t>02/11/2015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2D6C-8544-467B-8995-2E3329896C88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01EA-AA91-46B2-A40B-4D2841372435}" type="datetimeFigureOut">
              <a:rPr lang="es-PE" smtClean="0"/>
              <a:pPr/>
              <a:t>02/11/2015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2D6C-8544-467B-8995-2E3329896C88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01EA-AA91-46B2-A40B-4D2841372435}" type="datetimeFigureOut">
              <a:rPr lang="es-PE" smtClean="0"/>
              <a:pPr/>
              <a:t>02/11/2015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2D6C-8544-467B-8995-2E3329896C88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01EA-AA91-46B2-A40B-4D2841372435}" type="datetimeFigureOut">
              <a:rPr lang="es-PE" smtClean="0"/>
              <a:pPr/>
              <a:t>02/11/2015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2D6C-8544-467B-8995-2E3329896C88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01EA-AA91-46B2-A40B-4D2841372435}" type="datetimeFigureOut">
              <a:rPr lang="es-PE" smtClean="0"/>
              <a:pPr/>
              <a:t>02/11/2015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2D6C-8544-467B-8995-2E3329896C88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01EA-AA91-46B2-A40B-4D2841372435}" type="datetimeFigureOut">
              <a:rPr lang="es-PE" smtClean="0"/>
              <a:pPr/>
              <a:t>02/11/2015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2D6C-8544-467B-8995-2E3329896C88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01EA-AA91-46B2-A40B-4D2841372435}" type="datetimeFigureOut">
              <a:rPr lang="es-PE" smtClean="0"/>
              <a:pPr/>
              <a:t>02/11/2015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2D6C-8544-467B-8995-2E3329896C88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01EA-AA91-46B2-A40B-4D2841372435}" type="datetimeFigureOut">
              <a:rPr lang="es-PE" smtClean="0"/>
              <a:pPr/>
              <a:t>02/11/2015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2D6C-8544-467B-8995-2E3329896C88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01EA-AA91-46B2-A40B-4D2841372435}" type="datetimeFigureOut">
              <a:rPr lang="es-PE" smtClean="0"/>
              <a:pPr/>
              <a:t>02/11/2015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2D6C-8544-467B-8995-2E3329896C88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01EA-AA91-46B2-A40B-4D2841372435}" type="datetimeFigureOut">
              <a:rPr lang="es-PE" smtClean="0"/>
              <a:pPr/>
              <a:t>02/11/2015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2D6C-8544-467B-8995-2E3329896C88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01EA-AA91-46B2-A40B-4D2841372435}" type="datetimeFigureOut">
              <a:rPr lang="es-PE" smtClean="0"/>
              <a:pPr/>
              <a:t>02/11/2015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2D6C-8544-467B-8995-2E3329896C88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001EA-AA91-46B2-A40B-4D2841372435}" type="datetimeFigureOut">
              <a:rPr lang="es-PE" smtClean="0"/>
              <a:pPr/>
              <a:t>02/11/2015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32D6C-8544-467B-8995-2E3329896C88}" type="slidenum">
              <a:rPr lang="es-PE" smtClean="0"/>
              <a:pPr/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4.xml"/><Relationship Id="rId5" Type="http://schemas.openxmlformats.org/officeDocument/2006/relationships/image" Target="../media/image3.jpeg"/><Relationship Id="rId10" Type="http://schemas.microsoft.com/office/2007/relationships/diagramDrawing" Target="../diagrams/drawing4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8 Grupo"/>
          <p:cNvGrpSpPr/>
          <p:nvPr/>
        </p:nvGrpSpPr>
        <p:grpSpPr>
          <a:xfrm>
            <a:off x="-36512" y="0"/>
            <a:ext cx="9180512" cy="6858000"/>
            <a:chOff x="-36512" y="0"/>
            <a:chExt cx="9180512" cy="6858000"/>
          </a:xfrm>
        </p:grpSpPr>
        <p:pic>
          <p:nvPicPr>
            <p:cNvPr id="10" name="9 Imagen" descr="mapa can .jpg"/>
            <p:cNvPicPr>
              <a:picLocks noChangeAspect="1"/>
            </p:cNvPicPr>
            <p:nvPr/>
          </p:nvPicPr>
          <p:blipFill>
            <a:blip r:embed="rId2" cstate="print"/>
            <a:srcRect l="5262"/>
            <a:stretch>
              <a:fillRect/>
            </a:stretch>
          </p:blipFill>
          <p:spPr>
            <a:xfrm>
              <a:off x="-36512" y="0"/>
              <a:ext cx="3232067" cy="6858000"/>
            </a:xfrm>
            <a:prstGeom prst="rect">
              <a:avLst/>
            </a:prstGeom>
          </p:spPr>
        </p:pic>
        <p:pic>
          <p:nvPicPr>
            <p:cNvPr id="11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87824" y="0"/>
              <a:ext cx="6156176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31640" y="-273273"/>
            <a:ext cx="8244408" cy="1181993"/>
          </a:xfrm>
          <a:noFill/>
        </p:spPr>
        <p:txBody>
          <a:bodyPr>
            <a:noAutofit/>
          </a:bodyPr>
          <a:lstStyle/>
          <a:p>
            <a:r>
              <a:rPr lang="en-US" sz="24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en-US" sz="2400" b="1" i="1" baseline="300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TECHNICAL CONSULTATION AMONG RPPO´s</a:t>
            </a:r>
            <a:endParaRPr lang="es-PE" sz="2400" b="1" i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27584" y="2636912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REVIEW OF COMUNIDAD ANDINA (CAN) ACTIVITIES</a:t>
            </a:r>
            <a:endParaRPr lang="es-P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2915816" y="4005064"/>
            <a:ext cx="3384376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s-PE" b="1" dirty="0" smtClean="0">
                <a:solidFill>
                  <a:schemeClr val="tx1">
                    <a:tint val="75000"/>
                  </a:schemeClr>
                </a:solidFill>
              </a:rPr>
              <a:t>2-6 </a:t>
            </a:r>
            <a:r>
              <a:rPr lang="es-PE" b="1" dirty="0" err="1">
                <a:solidFill>
                  <a:schemeClr val="tx1">
                    <a:tint val="75000"/>
                  </a:schemeClr>
                </a:solidFill>
              </a:rPr>
              <a:t>November</a:t>
            </a:r>
            <a:r>
              <a:rPr lang="es-PE" b="1" dirty="0">
                <a:solidFill>
                  <a:schemeClr val="tx1">
                    <a:tint val="75000"/>
                  </a:schemeClr>
                </a:solidFill>
              </a:rPr>
              <a:t>, 2015 Memphis, Tennessee, USA</a:t>
            </a:r>
          </a:p>
        </p:txBody>
      </p:sp>
      <p:pic>
        <p:nvPicPr>
          <p:cNvPr id="12" name="11 Imagen" descr="logo-SGCAN-vertic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5157192"/>
            <a:ext cx="2160240" cy="1661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14 Grupo"/>
          <p:cNvGrpSpPr/>
          <p:nvPr/>
        </p:nvGrpSpPr>
        <p:grpSpPr>
          <a:xfrm>
            <a:off x="-36512" y="0"/>
            <a:ext cx="9180512" cy="6858000"/>
            <a:chOff x="-36512" y="0"/>
            <a:chExt cx="9180512" cy="6858000"/>
          </a:xfrm>
        </p:grpSpPr>
        <p:pic>
          <p:nvPicPr>
            <p:cNvPr id="16" name="15 Imagen" descr="mapa can .jpg"/>
            <p:cNvPicPr>
              <a:picLocks noChangeAspect="1"/>
            </p:cNvPicPr>
            <p:nvPr/>
          </p:nvPicPr>
          <p:blipFill>
            <a:blip r:embed="rId3" cstate="print"/>
            <a:srcRect l="5262"/>
            <a:stretch>
              <a:fillRect/>
            </a:stretch>
          </p:blipFill>
          <p:spPr>
            <a:xfrm>
              <a:off x="-36512" y="0"/>
              <a:ext cx="3232067" cy="6858000"/>
            </a:xfrm>
            <a:prstGeom prst="rect">
              <a:avLst/>
            </a:prstGeom>
          </p:spPr>
        </p:pic>
        <p:pic>
          <p:nvPicPr>
            <p:cNvPr id="17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87824" y="0"/>
              <a:ext cx="6156176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419872" y="-27384"/>
            <a:ext cx="5724128" cy="692695"/>
          </a:xfrm>
          <a:noFill/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Report 2015 activities</a:t>
            </a:r>
            <a:endParaRPr lang="es-PE" sz="2000" b="1" dirty="0"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3059833" y="764704"/>
            <a:ext cx="6084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The Animal and Plant Health Andean Committee</a:t>
            </a:r>
            <a:r>
              <a:rPr lang="es-PE" sz="2400" i="1" dirty="0" smtClean="0">
                <a:latin typeface="Times New Roman" pitchFamily="18" charset="0"/>
                <a:cs typeface="Times New Roman" pitchFamily="18" charset="0"/>
              </a:rPr>
              <a:t>(COTASA) </a:t>
            </a:r>
            <a:endParaRPr lang="es-PE" sz="2400" i="1" u="sng" dirty="0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  <p:pic>
        <p:nvPicPr>
          <p:cNvPr id="24" name="23 Imagen" descr="logo-SGCAN-vertic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5733256"/>
            <a:ext cx="1433364" cy="1102588"/>
          </a:xfrm>
          <a:prstGeom prst="rect">
            <a:avLst/>
          </a:prstGeom>
        </p:spPr>
      </p:pic>
      <p:graphicFrame>
        <p:nvGraphicFramePr>
          <p:cNvPr id="18" name="17 Diagrama"/>
          <p:cNvGraphicFramePr/>
          <p:nvPr/>
        </p:nvGraphicFramePr>
        <p:xfrm>
          <a:off x="2843808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14 Grupo"/>
          <p:cNvGrpSpPr/>
          <p:nvPr/>
        </p:nvGrpSpPr>
        <p:grpSpPr>
          <a:xfrm>
            <a:off x="-36512" y="0"/>
            <a:ext cx="9180512" cy="6858000"/>
            <a:chOff x="-36512" y="0"/>
            <a:chExt cx="9180512" cy="6858000"/>
          </a:xfrm>
        </p:grpSpPr>
        <p:pic>
          <p:nvPicPr>
            <p:cNvPr id="16" name="15 Imagen" descr="mapa can .jpg"/>
            <p:cNvPicPr>
              <a:picLocks noChangeAspect="1"/>
            </p:cNvPicPr>
            <p:nvPr/>
          </p:nvPicPr>
          <p:blipFill>
            <a:blip r:embed="rId3" cstate="print"/>
            <a:srcRect l="5262"/>
            <a:stretch>
              <a:fillRect/>
            </a:stretch>
          </p:blipFill>
          <p:spPr>
            <a:xfrm>
              <a:off x="-36512" y="0"/>
              <a:ext cx="3232067" cy="6858000"/>
            </a:xfrm>
            <a:prstGeom prst="rect">
              <a:avLst/>
            </a:prstGeom>
          </p:spPr>
        </p:pic>
        <p:pic>
          <p:nvPicPr>
            <p:cNvPr id="17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87824" y="0"/>
              <a:ext cx="6156176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419872" y="-27384"/>
            <a:ext cx="5724128" cy="692695"/>
          </a:xfrm>
          <a:noFill/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Report 2015 activities</a:t>
            </a:r>
            <a:endParaRPr lang="es-PE" sz="2000" b="1" dirty="0"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2915816" y="548680"/>
            <a:ext cx="62281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400" i="1" dirty="0" err="1" smtClean="0">
                <a:latin typeface="Times New Roman" pitchFamily="18" charset="0"/>
                <a:cs typeface="Times New Roman" pitchFamily="18" charset="0"/>
              </a:rPr>
              <a:t>Andean</a:t>
            </a:r>
            <a:r>
              <a:rPr lang="es-PE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PE" sz="2400" i="1" dirty="0" err="1" smtClean="0">
                <a:latin typeface="Times New Roman" pitchFamily="18" charset="0"/>
                <a:cs typeface="Times New Roman" pitchFamily="18" charset="0"/>
              </a:rPr>
              <a:t>phytosanitary</a:t>
            </a:r>
            <a:r>
              <a:rPr lang="es-PE" sz="2400" i="1" dirty="0" smtClean="0"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s-PE" sz="2400" i="1" dirty="0" err="1" smtClean="0">
                <a:latin typeface="Times New Roman" pitchFamily="18" charset="0"/>
                <a:cs typeface="Times New Roman" pitchFamily="18" charset="0"/>
              </a:rPr>
              <a:t>site</a:t>
            </a:r>
            <a:r>
              <a:rPr lang="es-PE" sz="24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s-PE" sz="2400" i="1" dirty="0" err="1" smtClean="0">
                <a:latin typeface="Times New Roman" pitchFamily="18" charset="0"/>
                <a:cs typeface="Times New Roman" pitchFamily="18" charset="0"/>
              </a:rPr>
              <a:t>under</a:t>
            </a:r>
            <a:r>
              <a:rPr lang="es-PE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PE" sz="2400" i="1" dirty="0" err="1" smtClean="0">
                <a:latin typeface="Times New Roman" pitchFamily="18" charset="0"/>
                <a:cs typeface="Times New Roman" pitchFamily="18" charset="0"/>
              </a:rPr>
              <a:t>construction</a:t>
            </a:r>
            <a:r>
              <a:rPr lang="es-PE" sz="2400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s-PE" sz="2400" i="1" u="sng" dirty="0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3275856" y="5949280"/>
            <a:ext cx="532859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900" dirty="0" smtClean="0">
                <a:solidFill>
                  <a:srgbClr val="212121"/>
                </a:solidFill>
                <a:latin typeface="Arial" pitchFamily="34" charset="0"/>
                <a:cs typeface="Arial" pitchFamily="34" charset="0"/>
              </a:rPr>
              <a:t>https://sites.google.com/a/comunidadandina.org/sanidad-vegetal-comunidad-andina/</a:t>
            </a:r>
            <a:endParaRPr lang="es-PE" sz="900" dirty="0">
              <a:solidFill>
                <a:srgbClr val="21212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3203848" y="1340768"/>
            <a:ext cx="59401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PE" sz="1600" dirty="0" err="1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The</a:t>
            </a:r>
            <a:r>
              <a:rPr lang="es-PE" sz="1600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s-PE" sz="1600" dirty="0" err="1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Andean</a:t>
            </a:r>
            <a:r>
              <a:rPr lang="es-PE" sz="1600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s-PE" sz="1600" dirty="0" err="1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Community</a:t>
            </a:r>
            <a:r>
              <a:rPr lang="es-PE" sz="1600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has a web </a:t>
            </a:r>
            <a:r>
              <a:rPr lang="es-PE" sz="1600" dirty="0" err="1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site</a:t>
            </a:r>
            <a:r>
              <a:rPr lang="es-PE" sz="1600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s-PE" sz="1600" dirty="0" err="1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that</a:t>
            </a:r>
            <a:r>
              <a:rPr lang="es-PE" sz="1600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s-PE" sz="1600" dirty="0" err="1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provides</a:t>
            </a:r>
            <a:r>
              <a:rPr lang="es-PE" sz="1600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general </a:t>
            </a:r>
            <a:r>
              <a:rPr lang="es-PE" sz="1600" dirty="0" err="1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information</a:t>
            </a:r>
            <a:r>
              <a:rPr lang="es-PE" sz="1600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s-PE" sz="1600" dirty="0" err="1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on</a:t>
            </a:r>
            <a:r>
              <a:rPr lang="es-PE" sz="1600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s-PE" sz="1600" dirty="0" err="1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all</a:t>
            </a:r>
            <a:r>
              <a:rPr lang="es-PE" sz="1600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s-PE" sz="1600" dirty="0" err="1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topics</a:t>
            </a:r>
            <a:r>
              <a:rPr lang="es-PE" sz="1600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(http://www.comunidadandina.org). </a:t>
            </a:r>
            <a:r>
              <a:rPr lang="es-PE" sz="1600" dirty="0" err="1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However</a:t>
            </a:r>
            <a:r>
              <a:rPr lang="es-PE" sz="1600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lang="es-PE" sz="1600" dirty="0" err="1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we</a:t>
            </a:r>
            <a:r>
              <a:rPr lang="es-PE" sz="1600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are </a:t>
            </a:r>
            <a:r>
              <a:rPr lang="es-PE" sz="1600" dirty="0" err="1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developing</a:t>
            </a:r>
            <a:r>
              <a:rPr lang="es-PE" sz="1600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a micro </a:t>
            </a:r>
            <a:r>
              <a:rPr lang="es-PE" sz="1600" dirty="0" err="1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site</a:t>
            </a:r>
            <a:r>
              <a:rPr lang="es-PE" sz="1600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s-PE" sz="1600" dirty="0" err="1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for</a:t>
            </a:r>
            <a:r>
              <a:rPr lang="es-PE" sz="1600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s-PE" sz="1600" dirty="0" err="1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the</a:t>
            </a:r>
            <a:r>
              <a:rPr lang="es-PE" sz="1600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s-PE" sz="1600" dirty="0" err="1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phytosanitary</a:t>
            </a:r>
            <a:r>
              <a:rPr lang="es-PE" sz="1600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s-PE" sz="1600" dirty="0" err="1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exchange</a:t>
            </a:r>
            <a:r>
              <a:rPr lang="es-PE" sz="1600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s-PE" sz="1600" dirty="0" err="1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information</a:t>
            </a:r>
            <a:r>
              <a:rPr lang="es-PE" sz="16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.</a:t>
            </a:r>
            <a:endParaRPr lang="es-PE" sz="1600" dirty="0" smtClean="0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3203848" y="5589240"/>
            <a:ext cx="59401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This microsite is being developed in "google sites" and his tools</a:t>
            </a:r>
            <a:endParaRPr lang="es-PE" sz="1600" dirty="0" err="1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 cstate="print"/>
          <a:srcRect l="20196" t="13407" r="21693" b="14722"/>
          <a:stretch>
            <a:fillRect/>
          </a:stretch>
        </p:blipFill>
        <p:spPr bwMode="auto">
          <a:xfrm>
            <a:off x="3635896" y="2492896"/>
            <a:ext cx="4392488" cy="30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2502651" y="3188935"/>
            <a:ext cx="260008" cy="4440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en-US" b="1" i="1" dirty="0" smtClean="0">
                <a:solidFill>
                  <a:srgbClr val="0D611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!</a:t>
            </a:r>
            <a:endParaRPr lang="en-GB" altLang="en-US" b="1" i="1" dirty="0">
              <a:solidFill>
                <a:srgbClr val="0D6115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pic>
        <p:nvPicPr>
          <p:cNvPr id="24" name="23 Imagen" descr="portada_SV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61577"/>
            <a:ext cx="9144000" cy="3134846"/>
          </a:xfrm>
          <a:prstGeom prst="rect">
            <a:avLst/>
          </a:prstGeom>
        </p:spPr>
      </p:pic>
      <p:sp>
        <p:nvSpPr>
          <p:cNvPr id="27" name="1 Título"/>
          <p:cNvSpPr txBox="1">
            <a:spLocks/>
          </p:cNvSpPr>
          <p:nvPr/>
        </p:nvSpPr>
        <p:spPr>
          <a:xfrm>
            <a:off x="1907704" y="3212976"/>
            <a:ext cx="5724128" cy="69269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THANK YOU FOR YOUR KIND ATTENTION</a:t>
            </a:r>
            <a:endParaRPr kumimoji="0" lang="es-PE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9" name="28 Imagen" descr="logo-SGCAN-vertic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5334000"/>
            <a:ext cx="19812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43 Imagen" descr="mapa can .jpg"/>
          <p:cNvPicPr>
            <a:picLocks noChangeAspect="1"/>
          </p:cNvPicPr>
          <p:nvPr/>
        </p:nvPicPr>
        <p:blipFill>
          <a:blip r:embed="rId2" cstate="print"/>
          <a:srcRect l="5262"/>
          <a:stretch>
            <a:fillRect/>
          </a:stretch>
        </p:blipFill>
        <p:spPr>
          <a:xfrm>
            <a:off x="-36512" y="0"/>
            <a:ext cx="3232067" cy="6858000"/>
          </a:xfrm>
          <a:prstGeom prst="rect">
            <a:avLst/>
          </a:prstGeom>
        </p:spPr>
      </p:pic>
      <p:pic>
        <p:nvPicPr>
          <p:cNvPr id="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0"/>
            <a:ext cx="6156176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1 Título"/>
          <p:cNvSpPr>
            <a:spLocks noGrp="1"/>
          </p:cNvSpPr>
          <p:nvPr>
            <p:ph type="ctrTitle"/>
          </p:nvPr>
        </p:nvSpPr>
        <p:spPr>
          <a:xfrm>
            <a:off x="3203848" y="0"/>
            <a:ext cx="5724128" cy="692695"/>
          </a:xfrm>
          <a:noFill/>
        </p:spPr>
        <p:txBody>
          <a:bodyPr>
            <a:noAutofit/>
          </a:bodyPr>
          <a:lstStyle/>
          <a:p>
            <a:r>
              <a:rPr lang="en-US" sz="2400" b="1" i="1" dirty="0" smtClean="0"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Content</a:t>
            </a:r>
            <a:endParaRPr lang="es-PE" sz="2400" i="1" dirty="0">
              <a:solidFill>
                <a:schemeClr val="bg1">
                  <a:lumMod val="9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3131840" y="2060848"/>
            <a:ext cx="5365104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P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2 Subtítulo"/>
          <p:cNvSpPr txBox="1">
            <a:spLocks/>
          </p:cNvSpPr>
          <p:nvPr/>
        </p:nvSpPr>
        <p:spPr>
          <a:xfrm>
            <a:off x="3491880" y="3861048"/>
            <a:ext cx="5365104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P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1647354" y="1463081"/>
            <a:ext cx="7389142" cy="3431493"/>
            <a:chOff x="314024" y="1382093"/>
            <a:chExt cx="8829302" cy="3824727"/>
          </a:xfrm>
        </p:grpSpPr>
        <p:sp>
          <p:nvSpPr>
            <p:cNvPr id="22" name="21 Forma libre"/>
            <p:cNvSpPr/>
            <p:nvPr/>
          </p:nvSpPr>
          <p:spPr>
            <a:xfrm rot="16200000">
              <a:off x="24411" y="2016936"/>
              <a:ext cx="3475362" cy="2896135"/>
            </a:xfrm>
            <a:custGeom>
              <a:avLst/>
              <a:gdLst>
                <a:gd name="connsiteX0" fmla="*/ 0 w 2896134"/>
                <a:gd name="connsiteY0" fmla="*/ 144807 h 3475361"/>
                <a:gd name="connsiteX1" fmla="*/ 42413 w 2896134"/>
                <a:gd name="connsiteY1" fmla="*/ 42413 h 3475361"/>
                <a:gd name="connsiteX2" fmla="*/ 144807 w 2896134"/>
                <a:gd name="connsiteY2" fmla="*/ 0 h 3475361"/>
                <a:gd name="connsiteX3" fmla="*/ 2751327 w 2896134"/>
                <a:gd name="connsiteY3" fmla="*/ 0 h 3475361"/>
                <a:gd name="connsiteX4" fmla="*/ 2853721 w 2896134"/>
                <a:gd name="connsiteY4" fmla="*/ 42413 h 3475361"/>
                <a:gd name="connsiteX5" fmla="*/ 2896134 w 2896134"/>
                <a:gd name="connsiteY5" fmla="*/ 144807 h 3475361"/>
                <a:gd name="connsiteX6" fmla="*/ 2896134 w 2896134"/>
                <a:gd name="connsiteY6" fmla="*/ 3330554 h 3475361"/>
                <a:gd name="connsiteX7" fmla="*/ 2853721 w 2896134"/>
                <a:gd name="connsiteY7" fmla="*/ 3432948 h 3475361"/>
                <a:gd name="connsiteX8" fmla="*/ 2751327 w 2896134"/>
                <a:gd name="connsiteY8" fmla="*/ 3475361 h 3475361"/>
                <a:gd name="connsiteX9" fmla="*/ 144807 w 2896134"/>
                <a:gd name="connsiteY9" fmla="*/ 3475361 h 3475361"/>
                <a:gd name="connsiteX10" fmla="*/ 42413 w 2896134"/>
                <a:gd name="connsiteY10" fmla="*/ 3432948 h 3475361"/>
                <a:gd name="connsiteX11" fmla="*/ 0 w 2896134"/>
                <a:gd name="connsiteY11" fmla="*/ 3330554 h 3475361"/>
                <a:gd name="connsiteX12" fmla="*/ 0 w 2896134"/>
                <a:gd name="connsiteY12" fmla="*/ 144807 h 347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96134" h="3475361">
                  <a:moveTo>
                    <a:pt x="2775461" y="1"/>
                  </a:moveTo>
                  <a:cubicBezTo>
                    <a:pt x="2807465" y="1"/>
                    <a:pt x="2838159" y="18309"/>
                    <a:pt x="2860789" y="50896"/>
                  </a:cubicBezTo>
                  <a:cubicBezTo>
                    <a:pt x="2883420" y="83485"/>
                    <a:pt x="2896134" y="127683"/>
                    <a:pt x="2896134" y="173769"/>
                  </a:cubicBezTo>
                  <a:lnTo>
                    <a:pt x="2896134" y="3301592"/>
                  </a:lnTo>
                  <a:cubicBezTo>
                    <a:pt x="2896134" y="3347678"/>
                    <a:pt x="2883419" y="3391876"/>
                    <a:pt x="2860789" y="3424465"/>
                  </a:cubicBezTo>
                  <a:cubicBezTo>
                    <a:pt x="2838159" y="3457053"/>
                    <a:pt x="2807465" y="3475360"/>
                    <a:pt x="2775461" y="3475360"/>
                  </a:cubicBezTo>
                  <a:lnTo>
                    <a:pt x="120673" y="3475360"/>
                  </a:lnTo>
                  <a:cubicBezTo>
                    <a:pt x="88669" y="3475360"/>
                    <a:pt x="57975" y="3457053"/>
                    <a:pt x="35345" y="3424465"/>
                  </a:cubicBezTo>
                  <a:cubicBezTo>
                    <a:pt x="12714" y="3391876"/>
                    <a:pt x="0" y="3347678"/>
                    <a:pt x="0" y="3301592"/>
                  </a:cubicBezTo>
                  <a:lnTo>
                    <a:pt x="0" y="173769"/>
                  </a:lnTo>
                  <a:cubicBezTo>
                    <a:pt x="0" y="127683"/>
                    <a:pt x="12714" y="83485"/>
                    <a:pt x="35345" y="50896"/>
                  </a:cubicBezTo>
                  <a:cubicBezTo>
                    <a:pt x="57975" y="18308"/>
                    <a:pt x="88669" y="1"/>
                    <a:pt x="120673" y="1"/>
                  </a:cubicBezTo>
                  <a:lnTo>
                    <a:pt x="2775461" y="1"/>
                  </a:lnTo>
                  <a:close/>
                </a:path>
              </a:pathLst>
            </a:custGeom>
            <a:solidFill>
              <a:srgbClr val="FF9933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5565" tIns="68580" rIns="88900" bIns="2316908" numCol="1" spcCol="1270" anchor="t" anchorCtr="0">
              <a:noAutofit/>
            </a:bodyPr>
            <a:lstStyle/>
            <a:p>
              <a:pPr lvl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latin typeface="Arial" pitchFamily="34" charset="0"/>
                  <a:cs typeface="Arial" pitchFamily="34" charset="0"/>
                </a:rPr>
                <a:t>What is </a:t>
              </a:r>
              <a:r>
                <a:rPr lang="en-US" sz="1400" b="1" kern="1200" dirty="0" err="1" smtClean="0">
                  <a:latin typeface="Arial" pitchFamily="34" charset="0"/>
                  <a:cs typeface="Arial" pitchFamily="34" charset="0"/>
                </a:rPr>
                <a:t>Comunidad</a:t>
              </a:r>
              <a:r>
                <a:rPr lang="en-US" sz="1400" b="1" kern="1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400" b="1" kern="1200" dirty="0" err="1" smtClean="0">
                  <a:latin typeface="Arial" pitchFamily="34" charset="0"/>
                  <a:cs typeface="Arial" pitchFamily="34" charset="0"/>
                </a:rPr>
                <a:t>Andina</a:t>
              </a:r>
              <a:r>
                <a:rPr lang="en-US" sz="1200" kern="1200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s-PE" sz="1200" kern="1200" dirty="0"/>
            </a:p>
          </p:txBody>
        </p:sp>
        <p:sp>
          <p:nvSpPr>
            <p:cNvPr id="23" name="22 Forma libre"/>
            <p:cNvSpPr/>
            <p:nvPr/>
          </p:nvSpPr>
          <p:spPr>
            <a:xfrm>
              <a:off x="1046228" y="1462353"/>
              <a:ext cx="2157621" cy="3475361"/>
            </a:xfrm>
            <a:custGeom>
              <a:avLst/>
              <a:gdLst>
                <a:gd name="connsiteX0" fmla="*/ 0 w 2157620"/>
                <a:gd name="connsiteY0" fmla="*/ 0 h 3475361"/>
                <a:gd name="connsiteX1" fmla="*/ 2157620 w 2157620"/>
                <a:gd name="connsiteY1" fmla="*/ 0 h 3475361"/>
                <a:gd name="connsiteX2" fmla="*/ 2157620 w 2157620"/>
                <a:gd name="connsiteY2" fmla="*/ 3475361 h 3475361"/>
                <a:gd name="connsiteX3" fmla="*/ 0 w 2157620"/>
                <a:gd name="connsiteY3" fmla="*/ 3475361 h 3475361"/>
                <a:gd name="connsiteX4" fmla="*/ 0 w 2157620"/>
                <a:gd name="connsiteY4" fmla="*/ 0 h 347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7620" h="3475361">
                  <a:moveTo>
                    <a:pt x="0" y="0"/>
                  </a:moveTo>
                  <a:lnTo>
                    <a:pt x="2157620" y="0"/>
                  </a:lnTo>
                  <a:lnTo>
                    <a:pt x="2157620" y="3475361"/>
                  </a:lnTo>
                  <a:lnTo>
                    <a:pt x="0" y="347536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4864" rIns="0" bIns="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 smtClean="0">
                <a:latin typeface="Arial" pitchFamily="34" charset="0"/>
                <a:cs typeface="Arial" pitchFamily="34" charset="0"/>
              </a:endParaRP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 smtClean="0">
                <a:latin typeface="Arial" pitchFamily="34" charset="0"/>
                <a:cs typeface="Arial" pitchFamily="34" charset="0"/>
              </a:endParaRP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latin typeface="Arial" pitchFamily="34" charset="0"/>
                  <a:cs typeface="Arial" pitchFamily="34" charset="0"/>
                </a:rPr>
                <a:t> 1. General </a:t>
              </a:r>
              <a:r>
                <a:rPr lang="en-US" sz="1600" kern="1200" dirty="0" smtClean="0">
                  <a:latin typeface="Arial" pitchFamily="34" charset="0"/>
                  <a:cs typeface="Arial" pitchFamily="34" charset="0"/>
                </a:rPr>
                <a:t>information</a:t>
              </a: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2.Bodies </a:t>
              </a: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and institutions of the Andean Integration System (AIS</a:t>
              </a: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)</a:t>
              </a: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3. Structure of the general secretariat   </a:t>
              </a:r>
              <a:endParaRPr lang="en-US" sz="1600" dirty="0" smtClean="0">
                <a:latin typeface="Arial" pitchFamily="34" charset="0"/>
                <a:cs typeface="Arial" pitchFamily="34" charset="0"/>
              </a:endParaRP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PE" sz="1600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23 Forma libre"/>
            <p:cNvSpPr/>
            <p:nvPr/>
          </p:nvSpPr>
          <p:spPr>
            <a:xfrm rot="16200000">
              <a:off x="3000595" y="2021071"/>
              <a:ext cx="3475362" cy="2896135"/>
            </a:xfrm>
            <a:custGeom>
              <a:avLst/>
              <a:gdLst>
                <a:gd name="connsiteX0" fmla="*/ 0 w 2896134"/>
                <a:gd name="connsiteY0" fmla="*/ 144807 h 3475361"/>
                <a:gd name="connsiteX1" fmla="*/ 42413 w 2896134"/>
                <a:gd name="connsiteY1" fmla="*/ 42413 h 3475361"/>
                <a:gd name="connsiteX2" fmla="*/ 144807 w 2896134"/>
                <a:gd name="connsiteY2" fmla="*/ 0 h 3475361"/>
                <a:gd name="connsiteX3" fmla="*/ 2751327 w 2896134"/>
                <a:gd name="connsiteY3" fmla="*/ 0 h 3475361"/>
                <a:gd name="connsiteX4" fmla="*/ 2853721 w 2896134"/>
                <a:gd name="connsiteY4" fmla="*/ 42413 h 3475361"/>
                <a:gd name="connsiteX5" fmla="*/ 2896134 w 2896134"/>
                <a:gd name="connsiteY5" fmla="*/ 144807 h 3475361"/>
                <a:gd name="connsiteX6" fmla="*/ 2896134 w 2896134"/>
                <a:gd name="connsiteY6" fmla="*/ 3330554 h 3475361"/>
                <a:gd name="connsiteX7" fmla="*/ 2853721 w 2896134"/>
                <a:gd name="connsiteY7" fmla="*/ 3432948 h 3475361"/>
                <a:gd name="connsiteX8" fmla="*/ 2751327 w 2896134"/>
                <a:gd name="connsiteY8" fmla="*/ 3475361 h 3475361"/>
                <a:gd name="connsiteX9" fmla="*/ 144807 w 2896134"/>
                <a:gd name="connsiteY9" fmla="*/ 3475361 h 3475361"/>
                <a:gd name="connsiteX10" fmla="*/ 42413 w 2896134"/>
                <a:gd name="connsiteY10" fmla="*/ 3432948 h 3475361"/>
                <a:gd name="connsiteX11" fmla="*/ 0 w 2896134"/>
                <a:gd name="connsiteY11" fmla="*/ 3330554 h 3475361"/>
                <a:gd name="connsiteX12" fmla="*/ 0 w 2896134"/>
                <a:gd name="connsiteY12" fmla="*/ 144807 h 347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96134" h="3475361">
                  <a:moveTo>
                    <a:pt x="2775461" y="1"/>
                  </a:moveTo>
                  <a:cubicBezTo>
                    <a:pt x="2807465" y="1"/>
                    <a:pt x="2838159" y="18309"/>
                    <a:pt x="2860789" y="50896"/>
                  </a:cubicBezTo>
                  <a:cubicBezTo>
                    <a:pt x="2883420" y="83485"/>
                    <a:pt x="2896134" y="127683"/>
                    <a:pt x="2896134" y="173769"/>
                  </a:cubicBezTo>
                  <a:lnTo>
                    <a:pt x="2896134" y="3301592"/>
                  </a:lnTo>
                  <a:cubicBezTo>
                    <a:pt x="2896134" y="3347678"/>
                    <a:pt x="2883419" y="3391876"/>
                    <a:pt x="2860789" y="3424465"/>
                  </a:cubicBezTo>
                  <a:cubicBezTo>
                    <a:pt x="2838159" y="3457053"/>
                    <a:pt x="2807465" y="3475360"/>
                    <a:pt x="2775461" y="3475360"/>
                  </a:cubicBezTo>
                  <a:lnTo>
                    <a:pt x="120673" y="3475360"/>
                  </a:lnTo>
                  <a:cubicBezTo>
                    <a:pt x="88669" y="3475360"/>
                    <a:pt x="57975" y="3457053"/>
                    <a:pt x="35345" y="3424465"/>
                  </a:cubicBezTo>
                  <a:cubicBezTo>
                    <a:pt x="12714" y="3391876"/>
                    <a:pt x="0" y="3347678"/>
                    <a:pt x="0" y="3301592"/>
                  </a:cubicBezTo>
                  <a:lnTo>
                    <a:pt x="0" y="173769"/>
                  </a:lnTo>
                  <a:cubicBezTo>
                    <a:pt x="0" y="127683"/>
                    <a:pt x="12714" y="83485"/>
                    <a:pt x="35345" y="50896"/>
                  </a:cubicBezTo>
                  <a:cubicBezTo>
                    <a:pt x="57975" y="18308"/>
                    <a:pt x="88669" y="1"/>
                    <a:pt x="120673" y="1"/>
                  </a:cubicBezTo>
                  <a:lnTo>
                    <a:pt x="2775461" y="1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2232385"/>
                <a:satOff val="13449"/>
                <a:lumOff val="1078"/>
                <a:alphaOff val="0"/>
              </a:schemeClr>
            </a:fillRef>
            <a:effectRef idx="2">
              <a:schemeClr val="accent4">
                <a:hueOff val="-2232385"/>
                <a:satOff val="13449"/>
                <a:lumOff val="107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5565" tIns="68580" rIns="88900" bIns="2316909" numCol="1" spcCol="1270" anchor="t" anchorCtr="0">
              <a:noAutofit/>
            </a:bodyPr>
            <a:lstStyle/>
            <a:p>
              <a:pPr lvl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en-US" sz="1400" b="1" i="0" u="none" strike="noStrike" kern="1200" cap="none" spc="0" normalizeH="0" noProof="0" dirty="0" smtClean="0">
                  <a:ln/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400" b="1" dirty="0" smtClean="0">
                  <a:ln/>
                  <a:latin typeface="Arial" pitchFamily="34" charset="0"/>
                  <a:cs typeface="Arial" pitchFamily="34" charset="0"/>
                </a:rPr>
                <a:t>Animal and Plant  Health Andean </a:t>
              </a:r>
              <a:r>
                <a:rPr kumimoji="0" lang="en-US" sz="1400" b="1" i="0" u="none" strike="noStrike" kern="1200" cap="none" spc="0" normalizeH="0" noProof="0" dirty="0" smtClean="0">
                  <a:ln/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System </a:t>
              </a:r>
              <a:endParaRPr lang="es-PE" sz="1400" b="1" kern="1200" dirty="0"/>
            </a:p>
          </p:txBody>
        </p:sp>
        <p:sp>
          <p:nvSpPr>
            <p:cNvPr id="25" name="24 Extracto"/>
            <p:cNvSpPr/>
            <p:nvPr/>
          </p:nvSpPr>
          <p:spPr>
            <a:xfrm rot="5400000">
              <a:off x="3008754" y="4489993"/>
              <a:ext cx="510836" cy="434420"/>
            </a:xfrm>
            <a:prstGeom prst="flowChartExtract">
              <a:avLst/>
            </a:pr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25 Forma libre"/>
            <p:cNvSpPr/>
            <p:nvPr/>
          </p:nvSpPr>
          <p:spPr>
            <a:xfrm>
              <a:off x="4139951" y="1382093"/>
              <a:ext cx="2016224" cy="3475362"/>
            </a:xfrm>
            <a:custGeom>
              <a:avLst/>
              <a:gdLst>
                <a:gd name="connsiteX0" fmla="*/ 0 w 2157620"/>
                <a:gd name="connsiteY0" fmla="*/ 0 h 3475361"/>
                <a:gd name="connsiteX1" fmla="*/ 2157620 w 2157620"/>
                <a:gd name="connsiteY1" fmla="*/ 0 h 3475361"/>
                <a:gd name="connsiteX2" fmla="*/ 2157620 w 2157620"/>
                <a:gd name="connsiteY2" fmla="*/ 3475361 h 3475361"/>
                <a:gd name="connsiteX3" fmla="*/ 0 w 2157620"/>
                <a:gd name="connsiteY3" fmla="*/ 3475361 h 3475361"/>
                <a:gd name="connsiteX4" fmla="*/ 0 w 2157620"/>
                <a:gd name="connsiteY4" fmla="*/ 0 h 347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7620" h="3475361">
                  <a:moveTo>
                    <a:pt x="0" y="0"/>
                  </a:moveTo>
                  <a:lnTo>
                    <a:pt x="2157620" y="0"/>
                  </a:lnTo>
                  <a:lnTo>
                    <a:pt x="2157620" y="3475361"/>
                  </a:lnTo>
                  <a:lnTo>
                    <a:pt x="0" y="347536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4">
                <a:hueOff val="-2232385"/>
                <a:satOff val="13449"/>
                <a:lumOff val="107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4864" rIns="0" bIns="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PE" sz="1600" kern="1200" dirty="0" smtClean="0"/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PE" sz="1600" kern="1200" dirty="0" smtClean="0"/>
            </a:p>
            <a:p>
              <a:pPr marL="342900" indent="-34290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AutoNum type="arabicPeriod"/>
              </a:pPr>
              <a:r>
                <a:rPr lang="es-PE" sz="1600" dirty="0" err="1" smtClean="0">
                  <a:latin typeface="Arial" pitchFamily="34" charset="0"/>
                  <a:cs typeface="Arial" pitchFamily="34" charset="0"/>
                </a:rPr>
                <a:t>Institutional</a:t>
              </a:r>
              <a:r>
                <a:rPr lang="es-PE" sz="1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PE" sz="1600" dirty="0" err="1" smtClean="0">
                  <a:latin typeface="Arial" pitchFamily="34" charset="0"/>
                  <a:cs typeface="Arial" pitchFamily="34" charset="0"/>
                </a:rPr>
                <a:t>framework</a:t>
              </a:r>
              <a:r>
                <a:rPr lang="es-PE" sz="1600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es-PE" sz="1600" kern="1200" dirty="0">
                <a:latin typeface="Arial" pitchFamily="34" charset="0"/>
                <a:cs typeface="Arial" pitchFamily="34" charset="0"/>
              </a:endParaRPr>
            </a:p>
            <a:p>
              <a:pPr marL="342900" lvl="0" indent="-34290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eriod"/>
              </a:pPr>
              <a:r>
                <a:rPr lang="es-PE" sz="1600" kern="1200" dirty="0" err="1" smtClean="0">
                  <a:latin typeface="Arial" pitchFamily="34" charset="0"/>
                  <a:cs typeface="Arial" pitchFamily="34" charset="0"/>
                </a:rPr>
                <a:t>Objectives</a:t>
              </a:r>
              <a:endParaRPr lang="es-PE" sz="1600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26 Forma libre"/>
            <p:cNvSpPr/>
            <p:nvPr/>
          </p:nvSpPr>
          <p:spPr>
            <a:xfrm rot="16200000">
              <a:off x="5957578" y="2016936"/>
              <a:ext cx="3475362" cy="2896135"/>
            </a:xfrm>
            <a:custGeom>
              <a:avLst/>
              <a:gdLst>
                <a:gd name="connsiteX0" fmla="*/ 0 w 2896134"/>
                <a:gd name="connsiteY0" fmla="*/ 144807 h 3475361"/>
                <a:gd name="connsiteX1" fmla="*/ 42413 w 2896134"/>
                <a:gd name="connsiteY1" fmla="*/ 42413 h 3475361"/>
                <a:gd name="connsiteX2" fmla="*/ 144807 w 2896134"/>
                <a:gd name="connsiteY2" fmla="*/ 0 h 3475361"/>
                <a:gd name="connsiteX3" fmla="*/ 2751327 w 2896134"/>
                <a:gd name="connsiteY3" fmla="*/ 0 h 3475361"/>
                <a:gd name="connsiteX4" fmla="*/ 2853721 w 2896134"/>
                <a:gd name="connsiteY4" fmla="*/ 42413 h 3475361"/>
                <a:gd name="connsiteX5" fmla="*/ 2896134 w 2896134"/>
                <a:gd name="connsiteY5" fmla="*/ 144807 h 3475361"/>
                <a:gd name="connsiteX6" fmla="*/ 2896134 w 2896134"/>
                <a:gd name="connsiteY6" fmla="*/ 3330554 h 3475361"/>
                <a:gd name="connsiteX7" fmla="*/ 2853721 w 2896134"/>
                <a:gd name="connsiteY7" fmla="*/ 3432948 h 3475361"/>
                <a:gd name="connsiteX8" fmla="*/ 2751327 w 2896134"/>
                <a:gd name="connsiteY8" fmla="*/ 3475361 h 3475361"/>
                <a:gd name="connsiteX9" fmla="*/ 144807 w 2896134"/>
                <a:gd name="connsiteY9" fmla="*/ 3475361 h 3475361"/>
                <a:gd name="connsiteX10" fmla="*/ 42413 w 2896134"/>
                <a:gd name="connsiteY10" fmla="*/ 3432948 h 3475361"/>
                <a:gd name="connsiteX11" fmla="*/ 0 w 2896134"/>
                <a:gd name="connsiteY11" fmla="*/ 3330554 h 3475361"/>
                <a:gd name="connsiteX12" fmla="*/ 0 w 2896134"/>
                <a:gd name="connsiteY12" fmla="*/ 144807 h 347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96134" h="3475361">
                  <a:moveTo>
                    <a:pt x="2775461" y="1"/>
                  </a:moveTo>
                  <a:cubicBezTo>
                    <a:pt x="2807465" y="1"/>
                    <a:pt x="2838159" y="18309"/>
                    <a:pt x="2860789" y="50896"/>
                  </a:cubicBezTo>
                  <a:cubicBezTo>
                    <a:pt x="2883420" y="83485"/>
                    <a:pt x="2896134" y="127683"/>
                    <a:pt x="2896134" y="173769"/>
                  </a:cubicBezTo>
                  <a:lnTo>
                    <a:pt x="2896134" y="3301592"/>
                  </a:lnTo>
                  <a:cubicBezTo>
                    <a:pt x="2896134" y="3347678"/>
                    <a:pt x="2883419" y="3391876"/>
                    <a:pt x="2860789" y="3424465"/>
                  </a:cubicBezTo>
                  <a:cubicBezTo>
                    <a:pt x="2838159" y="3457053"/>
                    <a:pt x="2807465" y="3475360"/>
                    <a:pt x="2775461" y="3475360"/>
                  </a:cubicBezTo>
                  <a:lnTo>
                    <a:pt x="120673" y="3475360"/>
                  </a:lnTo>
                  <a:cubicBezTo>
                    <a:pt x="88669" y="3475360"/>
                    <a:pt x="57975" y="3457053"/>
                    <a:pt x="35345" y="3424465"/>
                  </a:cubicBezTo>
                  <a:cubicBezTo>
                    <a:pt x="12714" y="3391876"/>
                    <a:pt x="0" y="3347678"/>
                    <a:pt x="0" y="3301592"/>
                  </a:cubicBezTo>
                  <a:lnTo>
                    <a:pt x="0" y="173769"/>
                  </a:lnTo>
                  <a:cubicBezTo>
                    <a:pt x="0" y="127683"/>
                    <a:pt x="12714" y="83485"/>
                    <a:pt x="35345" y="50896"/>
                  </a:cubicBezTo>
                  <a:cubicBezTo>
                    <a:pt x="57975" y="18308"/>
                    <a:pt x="88669" y="1"/>
                    <a:pt x="120673" y="1"/>
                  </a:cubicBezTo>
                  <a:lnTo>
                    <a:pt x="2775461" y="1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2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5566" tIns="68579" rIns="88899" bIns="2316909" numCol="1" spcCol="1270" anchor="t" anchorCtr="0">
              <a:noAutofit/>
            </a:bodyPr>
            <a:lstStyle/>
            <a:p>
              <a:pPr lvl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2015 Report </a:t>
              </a:r>
              <a:r>
                <a:rPr lang="en-US" sz="1400" b="1" kern="1200" dirty="0" smtClean="0">
                  <a:latin typeface="Arial" pitchFamily="34" charset="0"/>
                  <a:cs typeface="Arial" pitchFamily="34" charset="0"/>
                </a:rPr>
                <a:t>activities</a:t>
              </a:r>
              <a:endParaRPr lang="es-PE" sz="1400" b="1" kern="1200" dirty="0"/>
            </a:p>
          </p:txBody>
        </p:sp>
        <p:sp>
          <p:nvSpPr>
            <p:cNvPr id="28" name="27 Extracto"/>
            <p:cNvSpPr/>
            <p:nvPr/>
          </p:nvSpPr>
          <p:spPr>
            <a:xfrm rot="5400000">
              <a:off x="6006254" y="4489993"/>
              <a:ext cx="510836" cy="434420"/>
            </a:xfrm>
            <a:prstGeom prst="flowChartExtract">
              <a:avLst/>
            </a:prstGeom>
          </p:spPr>
          <p:style>
            <a:lnRef idx="1">
              <a:schemeClr val="accent4">
                <a:hueOff val="-4464770"/>
                <a:satOff val="26899"/>
                <a:lumOff val="2156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28 Forma libre"/>
            <p:cNvSpPr/>
            <p:nvPr/>
          </p:nvSpPr>
          <p:spPr>
            <a:xfrm>
              <a:off x="6734136" y="1807582"/>
              <a:ext cx="2157621" cy="2781797"/>
            </a:xfrm>
            <a:custGeom>
              <a:avLst/>
              <a:gdLst>
                <a:gd name="connsiteX0" fmla="*/ 0 w 2157620"/>
                <a:gd name="connsiteY0" fmla="*/ 0 h 3475361"/>
                <a:gd name="connsiteX1" fmla="*/ 2157620 w 2157620"/>
                <a:gd name="connsiteY1" fmla="*/ 0 h 3475361"/>
                <a:gd name="connsiteX2" fmla="*/ 2157620 w 2157620"/>
                <a:gd name="connsiteY2" fmla="*/ 3475361 h 3475361"/>
                <a:gd name="connsiteX3" fmla="*/ 0 w 2157620"/>
                <a:gd name="connsiteY3" fmla="*/ 3475361 h 3475361"/>
                <a:gd name="connsiteX4" fmla="*/ 0 w 2157620"/>
                <a:gd name="connsiteY4" fmla="*/ 0 h 347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7620" h="3475361">
                  <a:moveTo>
                    <a:pt x="0" y="0"/>
                  </a:moveTo>
                  <a:lnTo>
                    <a:pt x="2157620" y="0"/>
                  </a:lnTo>
                  <a:lnTo>
                    <a:pt x="2157620" y="3475361"/>
                  </a:lnTo>
                  <a:lnTo>
                    <a:pt x="0" y="347536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82296" rIns="0" bIns="0" numCol="1" spcCol="1270" anchor="t" anchorCtr="0">
              <a:noAutofit/>
            </a:bodyPr>
            <a:lstStyle/>
            <a:p>
              <a:pPr marL="342900" lvl="0" indent="-34290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eriod"/>
              </a:pPr>
              <a:r>
                <a:rPr lang="en-US" sz="1600" dirty="0" err="1" smtClean="0">
                  <a:latin typeface="Arial" pitchFamily="34" charset="0"/>
                  <a:cs typeface="Arial" pitchFamily="34" charset="0"/>
                </a:rPr>
                <a:t>Subregional</a:t>
              </a: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 register </a:t>
              </a:r>
            </a:p>
            <a:p>
              <a:pPr marL="342900" lvl="0" indent="-34290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eriod"/>
              </a:pPr>
              <a:r>
                <a:rPr lang="en-US" sz="1600" kern="1200" dirty="0" smtClean="0">
                  <a:latin typeface="Arial" pitchFamily="34" charset="0"/>
                  <a:cs typeface="Arial" pitchFamily="34" charset="0"/>
                </a:rPr>
                <a:t>Pesticides</a:t>
              </a:r>
            </a:p>
            <a:p>
              <a:pPr marL="342900" lvl="0" indent="-34290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AutoNum type="arabicPeriod"/>
              </a:pP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Andean </a:t>
              </a:r>
              <a:r>
                <a:rPr lang="en-US" sz="1600" dirty="0" err="1" smtClean="0">
                  <a:latin typeface="Arial" pitchFamily="34" charset="0"/>
                  <a:cs typeface="Arial" pitchFamily="34" charset="0"/>
                </a:rPr>
                <a:t>Phytosanitary</a:t>
              </a: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 requirement and </a:t>
              </a:r>
              <a:r>
                <a:rPr lang="en-US" sz="1600" dirty="0" err="1" smtClean="0">
                  <a:latin typeface="Arial" pitchFamily="34" charset="0"/>
                  <a:cs typeface="Arial" pitchFamily="34" charset="0"/>
                </a:rPr>
                <a:t>transboundary</a:t>
              </a: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 pests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  <a:p>
              <a:pPr marL="342900" lvl="0" indent="-34290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eriod"/>
              </a:pP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Andean </a:t>
              </a:r>
              <a:r>
                <a:rPr lang="en-US" sz="1600" dirty="0" err="1" smtClean="0">
                  <a:latin typeface="Arial" pitchFamily="34" charset="0"/>
                  <a:cs typeface="Arial" pitchFamily="34" charset="0"/>
                </a:rPr>
                <a:t>phytosanitary</a:t>
              </a: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 web site</a:t>
              </a:r>
            </a:p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PE" sz="1600" kern="1200" dirty="0"/>
            </a:p>
          </p:txBody>
        </p:sp>
      </p:grpSp>
      <p:pic>
        <p:nvPicPr>
          <p:cNvPr id="46" name="45 Imagen" descr="logo-SGCAN-vertic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5517232"/>
            <a:ext cx="1677381" cy="1290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71 Grupo"/>
          <p:cNvGrpSpPr/>
          <p:nvPr/>
        </p:nvGrpSpPr>
        <p:grpSpPr>
          <a:xfrm>
            <a:off x="-36512" y="0"/>
            <a:ext cx="9180512" cy="6858000"/>
            <a:chOff x="-36512" y="0"/>
            <a:chExt cx="9180512" cy="6858000"/>
          </a:xfrm>
        </p:grpSpPr>
        <p:pic>
          <p:nvPicPr>
            <p:cNvPr id="52" name="51 Imagen" descr="mapa can .jpg"/>
            <p:cNvPicPr>
              <a:picLocks noChangeAspect="1"/>
            </p:cNvPicPr>
            <p:nvPr/>
          </p:nvPicPr>
          <p:blipFill>
            <a:blip r:embed="rId2" cstate="print"/>
            <a:srcRect l="5262"/>
            <a:stretch>
              <a:fillRect/>
            </a:stretch>
          </p:blipFill>
          <p:spPr>
            <a:xfrm>
              <a:off x="-36512" y="0"/>
              <a:ext cx="3232067" cy="6858000"/>
            </a:xfrm>
            <a:prstGeom prst="rect">
              <a:avLst/>
            </a:prstGeom>
          </p:spPr>
        </p:pic>
        <p:pic>
          <p:nvPicPr>
            <p:cNvPr id="20481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87824" y="0"/>
              <a:ext cx="6156176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1" name="30 Diagrama"/>
          <p:cNvGraphicFramePr/>
          <p:nvPr/>
        </p:nvGraphicFramePr>
        <p:xfrm>
          <a:off x="3995936" y="404664"/>
          <a:ext cx="8496944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3" name="32 Diagrama"/>
          <p:cNvGraphicFramePr/>
          <p:nvPr/>
        </p:nvGraphicFramePr>
        <p:xfrm>
          <a:off x="2411760" y="1412776"/>
          <a:ext cx="28319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95736" y="-72007"/>
            <a:ext cx="5904656" cy="692695"/>
          </a:xfrm>
          <a:noFill/>
        </p:spPr>
        <p:txBody>
          <a:bodyPr>
            <a:noAutofit/>
          </a:bodyPr>
          <a:lstStyle/>
          <a:p>
            <a:r>
              <a:rPr lang="en-US" sz="2400" b="1" i="1" dirty="0" smtClean="0"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What is Andean Community ?</a:t>
            </a:r>
            <a:endParaRPr lang="es-PE" sz="2400" b="1" i="1" dirty="0">
              <a:solidFill>
                <a:schemeClr val="bg1">
                  <a:lumMod val="9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2699792" y="548680"/>
            <a:ext cx="5724128" cy="69269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General information</a:t>
            </a:r>
            <a:r>
              <a:rPr lang="en-US" i="1" u="sng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endParaRPr lang="es-PE" i="1" u="sng" dirty="0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0" y="6239053"/>
            <a:ext cx="9144000" cy="584775"/>
          </a:xfrm>
          <a:prstGeom prst="rect">
            <a:avLst/>
          </a:prstGeom>
          <a:solidFill>
            <a:schemeClr val="tx1">
              <a:alpha val="42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To </a:t>
            </a:r>
            <a:r>
              <a:rPr lang="en-US" sz="1600" dirty="0" smtClean="0">
                <a:solidFill>
                  <a:schemeClr val="bg1"/>
                </a:solidFill>
              </a:rPr>
              <a:t>the </a:t>
            </a:r>
            <a:r>
              <a:rPr lang="en-US" sz="1600" dirty="0" smtClean="0">
                <a:solidFill>
                  <a:schemeClr val="bg1"/>
                </a:solidFill>
              </a:rPr>
              <a:t>Andean </a:t>
            </a:r>
            <a:r>
              <a:rPr lang="en-US" sz="1600" dirty="0" smtClean="0">
                <a:solidFill>
                  <a:schemeClr val="bg1"/>
                </a:solidFill>
              </a:rPr>
              <a:t>community belong </a:t>
            </a:r>
            <a:r>
              <a:rPr lang="en-US" sz="1600" dirty="0" smtClean="0">
                <a:solidFill>
                  <a:schemeClr val="bg1"/>
                </a:solidFill>
              </a:rPr>
              <a:t>Bolivia </a:t>
            </a:r>
            <a:r>
              <a:rPr lang="en-US" sz="1600" dirty="0" smtClean="0">
                <a:solidFill>
                  <a:schemeClr val="bg1"/>
                </a:solidFill>
              </a:rPr>
              <a:t>, Colombia , Ecuador and </a:t>
            </a:r>
            <a:r>
              <a:rPr lang="en-US" sz="1600" dirty="0" smtClean="0">
                <a:solidFill>
                  <a:schemeClr val="bg1"/>
                </a:solidFill>
              </a:rPr>
              <a:t>Peru, </a:t>
            </a:r>
            <a:r>
              <a:rPr lang="en-US" sz="1600" dirty="0" smtClean="0">
                <a:solidFill>
                  <a:schemeClr val="bg1"/>
                </a:solidFill>
              </a:rPr>
              <a:t>and the bodies and </a:t>
            </a:r>
            <a:r>
              <a:rPr lang="en-US" sz="1600" dirty="0" smtClean="0">
                <a:solidFill>
                  <a:schemeClr val="bg1"/>
                </a:solidFill>
              </a:rPr>
              <a:t>institutions </a:t>
            </a:r>
            <a:r>
              <a:rPr lang="en-US" sz="1600" dirty="0" smtClean="0">
                <a:solidFill>
                  <a:schemeClr val="bg1"/>
                </a:solidFill>
              </a:rPr>
              <a:t>of the Andean Integration </a:t>
            </a:r>
            <a:r>
              <a:rPr lang="en-US" sz="1600" dirty="0" smtClean="0">
                <a:solidFill>
                  <a:schemeClr val="bg1"/>
                </a:solidFill>
              </a:rPr>
              <a:t>System (AIS)</a:t>
            </a:r>
            <a:endParaRPr lang="es-PE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6064" y="-72007"/>
            <a:ext cx="8100392" cy="692695"/>
          </a:xfrm>
          <a:noFill/>
        </p:spPr>
        <p:txBody>
          <a:bodyPr>
            <a:noAutofit/>
          </a:bodyPr>
          <a:lstStyle/>
          <a:p>
            <a:r>
              <a:rPr lang="en-US" sz="2400" b="1" i="1" dirty="0" smtClean="0"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What is Andean Community ?</a:t>
            </a:r>
            <a:endParaRPr lang="es-PE" sz="2400" b="1" i="1" dirty="0">
              <a:solidFill>
                <a:schemeClr val="bg1">
                  <a:lumMod val="9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323528" y="620688"/>
            <a:ext cx="8712968" cy="69269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Bodies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and institutions of the Andean Integration System (AIS) </a:t>
            </a:r>
            <a:r>
              <a:rPr lang="en-US" i="1" u="sng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endParaRPr lang="es-PE" i="1" u="sng" dirty="0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0" y="5982379"/>
            <a:ext cx="9144000" cy="830997"/>
          </a:xfrm>
          <a:prstGeom prst="rect">
            <a:avLst/>
          </a:prstGeom>
          <a:solidFill>
            <a:schemeClr val="tx1">
              <a:alpha val="42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The Andean free trade area began to develop in 1969 and was completed in 1993. </a:t>
            </a:r>
            <a:r>
              <a:rPr lang="en-US" sz="1600" dirty="0" smtClean="0">
                <a:solidFill>
                  <a:schemeClr val="bg1"/>
                </a:solidFill>
              </a:rPr>
              <a:t>Was </a:t>
            </a:r>
            <a:r>
              <a:rPr lang="en-US" sz="1600" dirty="0" smtClean="0">
                <a:solidFill>
                  <a:schemeClr val="bg1"/>
                </a:solidFill>
              </a:rPr>
              <a:t>used as the main instrument </a:t>
            </a:r>
            <a:r>
              <a:rPr lang="en-US" sz="1600" dirty="0" smtClean="0">
                <a:solidFill>
                  <a:srgbClr val="FF0000"/>
                </a:solidFill>
              </a:rPr>
              <a:t>Liberation Program </a:t>
            </a:r>
            <a:r>
              <a:rPr lang="en-US" sz="1600" dirty="0" smtClean="0">
                <a:solidFill>
                  <a:schemeClr val="bg1"/>
                </a:solidFill>
              </a:rPr>
              <a:t>, which aims to </a:t>
            </a:r>
            <a:r>
              <a:rPr lang="en-US" sz="1600" dirty="0" smtClean="0">
                <a:solidFill>
                  <a:srgbClr val="FF0000"/>
                </a:solidFill>
              </a:rPr>
              <a:t>remove all customs duties and other charges having an impact on imports</a:t>
            </a:r>
            <a:r>
              <a:rPr lang="en-US" sz="1600" dirty="0" smtClean="0">
                <a:solidFill>
                  <a:schemeClr val="bg1"/>
                </a:solidFill>
              </a:rPr>
              <a:t> .</a:t>
            </a:r>
            <a:endParaRPr lang="es-PE" sz="1600" dirty="0">
              <a:solidFill>
                <a:schemeClr val="bg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0" y="1196752"/>
            <a:ext cx="9144000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principal organs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and institutions of the  (AIS) are: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Andean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Presidential Council.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(It consists of the presidents of Bolivia , Colombia , Ecuador and Peru 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 charge of the political leadership of the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CAN)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Council of Ministers of Foreign Affairs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smtClean="0"/>
              <a:t>formulates foreign policy of the Andean countries on issues related to </a:t>
            </a:r>
            <a:r>
              <a:rPr lang="en-US" sz="1600" dirty="0" smtClean="0"/>
              <a:t>integration)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Commission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smtClean="0"/>
              <a:t>composed of plenipotentiaries or delegates with full powers , they are </a:t>
            </a:r>
            <a:r>
              <a:rPr lang="en-US" sz="1600" dirty="0" smtClean="0">
                <a:solidFill>
                  <a:srgbClr val="FF0000"/>
                </a:solidFill>
              </a:rPr>
              <a:t>responsible for formulating , implementing and evaluating integration policy on trade </a:t>
            </a:r>
            <a:r>
              <a:rPr lang="en-US" sz="1600" dirty="0" smtClean="0"/>
              <a:t>and investment and generate rules that are binding for the 4 countries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Font typeface="Wingdings" pitchFamily="2" charset="2"/>
              <a:buChar char="ü"/>
            </a:pP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Andean Court of Justice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It is the entity that controls the legality of the actions of all the organs and institutions and existing 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settles disputes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between countries , between countries and citizens or between citizens 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when the agreements reached within the framework of the Andean Community are not met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General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Secretariat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Executive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body, that manages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and coordinates the integration process )</a:t>
            </a:r>
          </a:p>
          <a:p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Also belong the Business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Advisory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Council,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Advisory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Council, Andean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Development Corporation ( CAF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), Latin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American Reserve Fund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Simon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Bolivar University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(for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more information see http://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www.comunidadandina.org/Seccion.aspx?id=189&amp;tipo=QU&amp;title=somos-comunidad-andina)</a:t>
            </a:r>
            <a:endParaRPr lang="es-PE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6064" y="-72007"/>
            <a:ext cx="8100392" cy="692695"/>
          </a:xfrm>
          <a:noFill/>
        </p:spPr>
        <p:txBody>
          <a:bodyPr>
            <a:noAutofit/>
          </a:bodyPr>
          <a:lstStyle/>
          <a:p>
            <a:r>
              <a:rPr lang="en-US" sz="2400" b="1" i="1" dirty="0" smtClean="0"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What is Andean Community ?</a:t>
            </a:r>
            <a:endParaRPr lang="es-PE" sz="2400" b="1" i="1" dirty="0">
              <a:solidFill>
                <a:schemeClr val="bg1">
                  <a:lumMod val="9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comunidadandina.org/Upload/2014116152748CAN.png"/>
          <p:cNvPicPr>
            <a:picLocks noChangeAspect="1" noChangeArrowheads="1"/>
          </p:cNvPicPr>
          <p:nvPr/>
        </p:nvPicPr>
        <p:blipFill>
          <a:blip r:embed="rId3" cstate="print"/>
          <a:srcRect t="3881"/>
          <a:stretch>
            <a:fillRect/>
          </a:stretch>
        </p:blipFill>
        <p:spPr bwMode="auto">
          <a:xfrm>
            <a:off x="216024" y="676954"/>
            <a:ext cx="8820472" cy="6181046"/>
          </a:xfrm>
          <a:prstGeom prst="rect">
            <a:avLst/>
          </a:prstGeom>
          <a:noFill/>
        </p:spPr>
      </p:pic>
      <p:sp>
        <p:nvSpPr>
          <p:cNvPr id="13" name="12 Estrella de 5 puntas"/>
          <p:cNvSpPr/>
          <p:nvPr/>
        </p:nvSpPr>
        <p:spPr>
          <a:xfrm>
            <a:off x="2411760" y="4869160"/>
            <a:ext cx="288032" cy="28803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FF00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0" y="620688"/>
            <a:ext cx="4608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Structure of the general secretariat </a:t>
            </a:r>
            <a:endParaRPr lang="es-PE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15 Grupo"/>
          <p:cNvGrpSpPr/>
          <p:nvPr/>
        </p:nvGrpSpPr>
        <p:grpSpPr>
          <a:xfrm>
            <a:off x="-36512" y="0"/>
            <a:ext cx="9180512" cy="6858000"/>
            <a:chOff x="-36512" y="0"/>
            <a:chExt cx="9180512" cy="6858000"/>
          </a:xfrm>
        </p:grpSpPr>
        <p:pic>
          <p:nvPicPr>
            <p:cNvPr id="17" name="16 Imagen" descr="mapa can .jpg"/>
            <p:cNvPicPr>
              <a:picLocks noChangeAspect="1"/>
            </p:cNvPicPr>
            <p:nvPr/>
          </p:nvPicPr>
          <p:blipFill>
            <a:blip r:embed="rId2" cstate="print"/>
            <a:srcRect l="5262"/>
            <a:stretch>
              <a:fillRect/>
            </a:stretch>
          </p:blipFill>
          <p:spPr>
            <a:xfrm>
              <a:off x="-36512" y="0"/>
              <a:ext cx="3232067" cy="6858000"/>
            </a:xfrm>
            <a:prstGeom prst="rect">
              <a:avLst/>
            </a:prstGeom>
          </p:spPr>
        </p:pic>
        <p:pic>
          <p:nvPicPr>
            <p:cNvPr id="18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87824" y="0"/>
              <a:ext cx="6156176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051720" y="-72007"/>
            <a:ext cx="7128792" cy="692695"/>
          </a:xfrm>
          <a:noFill/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Animal and Plant Health Andean System </a:t>
            </a:r>
            <a:endParaRPr lang="es-PE" sz="2400" b="1" dirty="0">
              <a:solidFill>
                <a:schemeClr val="bg1">
                  <a:lumMod val="9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12 Diagrama"/>
          <p:cNvGraphicFramePr/>
          <p:nvPr/>
        </p:nvGraphicFramePr>
        <p:xfrm>
          <a:off x="2411760" y="1196752"/>
          <a:ext cx="727280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1 Título"/>
          <p:cNvSpPr txBox="1">
            <a:spLocks/>
          </p:cNvSpPr>
          <p:nvPr/>
        </p:nvSpPr>
        <p:spPr>
          <a:xfrm>
            <a:off x="3240360" y="576065"/>
            <a:ext cx="5724128" cy="69269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Institutions</a:t>
            </a:r>
            <a:endParaRPr lang="es-PE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14 Imagen" descr="logo-SGCAN-vertical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64088" y="5805264"/>
            <a:ext cx="1339754" cy="1030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21 Grupo"/>
          <p:cNvGrpSpPr/>
          <p:nvPr/>
        </p:nvGrpSpPr>
        <p:grpSpPr>
          <a:xfrm>
            <a:off x="-36512" y="0"/>
            <a:ext cx="9180512" cy="6858000"/>
            <a:chOff x="-36512" y="0"/>
            <a:chExt cx="9180512" cy="6858000"/>
          </a:xfrm>
        </p:grpSpPr>
        <p:pic>
          <p:nvPicPr>
            <p:cNvPr id="23" name="22 Imagen" descr="mapa can .jpg"/>
            <p:cNvPicPr>
              <a:picLocks noChangeAspect="1"/>
            </p:cNvPicPr>
            <p:nvPr/>
          </p:nvPicPr>
          <p:blipFill>
            <a:blip r:embed="rId3" cstate="print"/>
            <a:srcRect l="5262"/>
            <a:stretch>
              <a:fillRect/>
            </a:stretch>
          </p:blipFill>
          <p:spPr>
            <a:xfrm>
              <a:off x="-36512" y="0"/>
              <a:ext cx="3232067" cy="6858000"/>
            </a:xfrm>
            <a:prstGeom prst="rect">
              <a:avLst/>
            </a:prstGeom>
          </p:spPr>
        </p:pic>
        <p:pic>
          <p:nvPicPr>
            <p:cNvPr id="24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87824" y="0"/>
              <a:ext cx="6156176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3203848" y="620688"/>
            <a:ext cx="5724128" cy="69269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Objectives</a:t>
            </a:r>
            <a:r>
              <a:rPr lang="en-US" i="1" u="sng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endParaRPr lang="es-PE" i="1" u="sng" dirty="0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3203848" y="1719967"/>
            <a:ext cx="5832648" cy="3293209"/>
          </a:xfrm>
          <a:prstGeom prst="rect">
            <a:avLst/>
          </a:prstGeom>
          <a:solidFill>
            <a:schemeClr val="tx2">
              <a:lumMod val="75000"/>
              <a:alpha val="31000"/>
            </a:schemeClr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Protection Agricultural Health of the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subregion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prevent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that  sanitary and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phytosanitary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measures be 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unjustified restrictions in the trade</a:t>
            </a:r>
          </a:p>
          <a:p>
            <a:endParaRPr lang="en-US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Harmonize plant and animal health legislation</a:t>
            </a:r>
          </a:p>
          <a:p>
            <a:endParaRPr lang="en-US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Prevent 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 control pests or diseases that representing 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risk for agricultural health</a:t>
            </a:r>
          </a:p>
          <a:p>
            <a:endParaRPr lang="en-US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Promote cooperation and development programs of 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joint action</a:t>
            </a:r>
          </a:p>
          <a:p>
            <a:endParaRPr lang="en-US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Promote the adoption of 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common positions 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scientific, technical or trade issues, in international forums or international bodies</a:t>
            </a:r>
          </a:p>
        </p:txBody>
      </p:sp>
      <p:sp>
        <p:nvSpPr>
          <p:cNvPr id="26" name="1 Título"/>
          <p:cNvSpPr txBox="1">
            <a:spLocks/>
          </p:cNvSpPr>
          <p:nvPr/>
        </p:nvSpPr>
        <p:spPr>
          <a:xfrm>
            <a:off x="2483768" y="-72007"/>
            <a:ext cx="6696744" cy="69269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Animal and Plant Health Andean System </a:t>
            </a:r>
            <a:endParaRPr kumimoji="0" lang="es-PE" sz="2400" b="1" i="1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5" name="14 Imagen" descr="logo-SGCAN-vertic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5710789"/>
            <a:ext cx="1339754" cy="1030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14 Grupo"/>
          <p:cNvGrpSpPr/>
          <p:nvPr/>
        </p:nvGrpSpPr>
        <p:grpSpPr>
          <a:xfrm>
            <a:off x="-36512" y="0"/>
            <a:ext cx="9180512" cy="6858000"/>
            <a:chOff x="-36512" y="0"/>
            <a:chExt cx="9180512" cy="6858000"/>
          </a:xfrm>
        </p:grpSpPr>
        <p:pic>
          <p:nvPicPr>
            <p:cNvPr id="16" name="15 Imagen" descr="mapa can .jpg"/>
            <p:cNvPicPr>
              <a:picLocks noChangeAspect="1"/>
            </p:cNvPicPr>
            <p:nvPr/>
          </p:nvPicPr>
          <p:blipFill>
            <a:blip r:embed="rId3" cstate="print"/>
            <a:srcRect l="5262"/>
            <a:stretch>
              <a:fillRect/>
            </a:stretch>
          </p:blipFill>
          <p:spPr>
            <a:xfrm>
              <a:off x="-36512" y="0"/>
              <a:ext cx="3232067" cy="6858000"/>
            </a:xfrm>
            <a:prstGeom prst="rect">
              <a:avLst/>
            </a:prstGeom>
          </p:spPr>
        </p:pic>
        <p:pic>
          <p:nvPicPr>
            <p:cNvPr id="17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87824" y="0"/>
              <a:ext cx="6156176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419872" y="-27384"/>
            <a:ext cx="5724128" cy="692695"/>
          </a:xfrm>
          <a:noFill/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Report 2015 activities</a:t>
            </a:r>
            <a:endParaRPr lang="es-PE" sz="2000" b="1" dirty="0"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3203848" y="620688"/>
            <a:ext cx="594015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Sanitary and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Phytosanitary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Rules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Subregional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Register </a:t>
            </a:r>
            <a:endParaRPr lang="en-US" sz="2400" i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3203848" y="1340768"/>
            <a:ext cx="5976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The principal objective is provide transparency, legal certainty and security in the application of the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phytosanitary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standards adopted by our </a:t>
            </a:r>
            <a:r>
              <a:rPr lang="en-US" sz="1600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 member countries.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(Sub regional application) </a:t>
            </a:r>
            <a:endParaRPr kumimoji="0" lang="es-PE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168352" y="2386623"/>
            <a:ext cx="58681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1600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Based </a:t>
            </a:r>
            <a:r>
              <a:rPr lang="en-US" sz="16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on 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technical and scientific principles</a:t>
            </a:r>
            <a:r>
              <a:rPr lang="es-PE" sz="1600" dirty="0">
                <a:solidFill>
                  <a:srgbClr val="FF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s-PE" sz="16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and </a:t>
            </a:r>
            <a:r>
              <a:rPr lang="en-US" sz="16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be compatible with existing sub-regional or international </a:t>
            </a:r>
            <a:r>
              <a:rPr lang="en-US" sz="1600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standards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Not</a:t>
            </a:r>
            <a:r>
              <a:rPr lang="en-US" sz="1600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constitute an 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unnecessary , unjustified or covert restriction </a:t>
            </a:r>
            <a:r>
              <a:rPr lang="en-US" sz="1600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on intra-</a:t>
            </a:r>
            <a:r>
              <a:rPr lang="en-US" sz="1600" dirty="0" err="1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subregional</a:t>
            </a:r>
            <a:r>
              <a:rPr lang="en-US" sz="1600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trade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 discriminate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arbitrarily and unjustifiably against imports originating products to other countries , when in the territory of which adopted the measure prevail  identical or similar conditions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PE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Comply</a:t>
            </a:r>
            <a:r>
              <a:rPr lang="es-PE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PE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s-PE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PE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Community</a:t>
            </a:r>
            <a:r>
              <a:rPr lang="es-PE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PE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law</a:t>
            </a:r>
            <a:r>
              <a:rPr lang="es-PE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PE" sz="1600" dirty="0" err="1" smtClean="0">
                <a:latin typeface="Times New Roman" pitchFamily="18" charset="0"/>
                <a:cs typeface="Times New Roman" pitchFamily="18" charset="0"/>
              </a:rPr>
              <a:t>Taked</a:t>
            </a:r>
            <a:r>
              <a:rPr lang="es-P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PE" sz="1600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s-PE" sz="16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s-PE" sz="1600" i="1" dirty="0" smtClean="0">
                <a:latin typeface="Times New Roman" pitchFamily="18" charset="0"/>
                <a:cs typeface="Times New Roman" pitchFamily="18" charset="0"/>
              </a:rPr>
              <a:t>Decisión 515)</a:t>
            </a:r>
            <a:endParaRPr lang="es-PE" sz="1600" dirty="0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0" y="4942909"/>
            <a:ext cx="9144000" cy="646331"/>
          </a:xfrm>
          <a:prstGeom prst="rect">
            <a:avLst/>
          </a:prstGeom>
          <a:solidFill>
            <a:schemeClr val="tx1">
              <a:lumMod val="95000"/>
              <a:lumOff val="5000"/>
              <a:alpha val="31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s-PE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cs typeface="Arial" pitchFamily="34" charset="0"/>
              </a:rPr>
              <a:t>In 2015, </a:t>
            </a:r>
            <a:r>
              <a:rPr kumimoji="0" lang="es-PE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cs typeface="Arial" pitchFamily="34" charset="0"/>
              </a:rPr>
              <a:t>the</a:t>
            </a:r>
            <a:r>
              <a:rPr kumimoji="0" lang="es-PE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cs typeface="Arial" pitchFamily="34" charset="0"/>
              </a:rPr>
              <a:t> General </a:t>
            </a:r>
            <a:r>
              <a:rPr kumimoji="0" lang="es-PE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cs typeface="Arial" pitchFamily="34" charset="0"/>
              </a:rPr>
              <a:t>Secretariat</a:t>
            </a:r>
            <a:r>
              <a:rPr kumimoji="0" lang="es-PE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cs typeface="Arial" pitchFamily="34" charset="0"/>
              </a:rPr>
              <a:t> of </a:t>
            </a:r>
            <a:r>
              <a:rPr kumimoji="0" lang="es-PE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cs typeface="Arial" pitchFamily="34" charset="0"/>
              </a:rPr>
              <a:t>the</a:t>
            </a:r>
            <a:r>
              <a:rPr kumimoji="0" lang="es-PE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cs typeface="Arial" pitchFamily="34" charset="0"/>
              </a:rPr>
              <a:t> </a:t>
            </a:r>
            <a:r>
              <a:rPr kumimoji="0" lang="es-PE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cs typeface="Arial" pitchFamily="34" charset="0"/>
              </a:rPr>
              <a:t>Andean</a:t>
            </a:r>
            <a:r>
              <a:rPr kumimoji="0" lang="es-PE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cs typeface="Arial" pitchFamily="34" charset="0"/>
              </a:rPr>
              <a:t> </a:t>
            </a:r>
            <a:r>
              <a:rPr kumimoji="0" lang="es-PE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cs typeface="Arial" pitchFamily="34" charset="0"/>
              </a:rPr>
              <a:t>Community</a:t>
            </a:r>
            <a:r>
              <a:rPr kumimoji="0" lang="es-PE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cs typeface="Arial" pitchFamily="34" charset="0"/>
              </a:rPr>
              <a:t> </a:t>
            </a:r>
            <a:r>
              <a:rPr kumimoji="0" lang="es-PE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cs typeface="Arial" pitchFamily="34" charset="0"/>
              </a:rPr>
              <a:t>attended</a:t>
            </a:r>
            <a:r>
              <a:rPr kumimoji="0" lang="es-PE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cs typeface="Arial" pitchFamily="34" charset="0"/>
              </a:rPr>
              <a:t> </a:t>
            </a:r>
            <a:r>
              <a:rPr kumimoji="0" lang="es-PE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 charset="0"/>
                <a:cs typeface="Arial" pitchFamily="34" charset="0"/>
              </a:rPr>
              <a:t>13 </a:t>
            </a:r>
            <a:r>
              <a:rPr kumimoji="0" lang="es-PE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 charset="0"/>
                <a:cs typeface="Arial" pitchFamily="34" charset="0"/>
              </a:rPr>
              <a:t>requests</a:t>
            </a:r>
            <a:r>
              <a:rPr kumimoji="0" lang="es-PE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 charset="0"/>
                <a:cs typeface="Arial" pitchFamily="34" charset="0"/>
              </a:rPr>
              <a:t> </a:t>
            </a:r>
            <a:r>
              <a:rPr kumimoji="0" lang="es-PE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cs typeface="Arial" pitchFamily="34" charset="0"/>
              </a:rPr>
              <a:t>, and  a </a:t>
            </a:r>
            <a:r>
              <a:rPr kumimoji="0" lang="es-PE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cs typeface="Arial" pitchFamily="34" charset="0"/>
              </a:rPr>
              <a:t>one</a:t>
            </a:r>
            <a:r>
              <a:rPr kumimoji="0" lang="es-PE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cs typeface="Arial" pitchFamily="34" charset="0"/>
              </a:rPr>
              <a:t> </a:t>
            </a:r>
            <a:r>
              <a:rPr kumimoji="0" lang="es-PE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cs typeface="Arial" pitchFamily="34" charset="0"/>
              </a:rPr>
              <a:t>reconsideration</a:t>
            </a:r>
            <a:r>
              <a:rPr kumimoji="0" lang="es-PE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cs typeface="Arial" pitchFamily="34" charset="0"/>
              </a:rPr>
              <a:t> </a:t>
            </a:r>
            <a:r>
              <a:rPr kumimoji="0" lang="es-PE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cs typeface="Arial" pitchFamily="34" charset="0"/>
              </a:rPr>
              <a:t>resource</a:t>
            </a:r>
            <a:r>
              <a:rPr lang="es-PE" dirty="0">
                <a:solidFill>
                  <a:schemeClr val="bg1"/>
                </a:solidFill>
                <a:latin typeface="inherit" charset="0"/>
                <a:cs typeface="Arial" pitchFamily="34" charset="0"/>
              </a:rPr>
              <a:t>.</a:t>
            </a:r>
            <a:endParaRPr kumimoji="0" lang="es-PE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inherit" charset="0"/>
              <a:cs typeface="Arial" pitchFamily="34" charset="0"/>
            </a:endParaRPr>
          </a:p>
        </p:txBody>
      </p:sp>
      <p:pic>
        <p:nvPicPr>
          <p:cNvPr id="20" name="19 Imagen" descr="logo-SGCAN-vertic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5710789"/>
            <a:ext cx="1339754" cy="1030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14 Grupo"/>
          <p:cNvGrpSpPr/>
          <p:nvPr/>
        </p:nvGrpSpPr>
        <p:grpSpPr>
          <a:xfrm>
            <a:off x="-36512" y="0"/>
            <a:ext cx="9180512" cy="6858000"/>
            <a:chOff x="-36512" y="0"/>
            <a:chExt cx="9180512" cy="6858000"/>
          </a:xfrm>
        </p:grpSpPr>
        <p:pic>
          <p:nvPicPr>
            <p:cNvPr id="16" name="15 Imagen" descr="mapa can .jpg"/>
            <p:cNvPicPr>
              <a:picLocks noChangeAspect="1"/>
            </p:cNvPicPr>
            <p:nvPr/>
          </p:nvPicPr>
          <p:blipFill>
            <a:blip r:embed="rId3" cstate="print"/>
            <a:srcRect l="5262"/>
            <a:stretch>
              <a:fillRect/>
            </a:stretch>
          </p:blipFill>
          <p:spPr>
            <a:xfrm>
              <a:off x="-36512" y="0"/>
              <a:ext cx="3232067" cy="6858000"/>
            </a:xfrm>
            <a:prstGeom prst="rect">
              <a:avLst/>
            </a:prstGeom>
          </p:spPr>
        </p:pic>
        <p:pic>
          <p:nvPicPr>
            <p:cNvPr id="17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87824" y="0"/>
              <a:ext cx="6156176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419872" y="-27384"/>
            <a:ext cx="5724128" cy="692695"/>
          </a:xfrm>
          <a:noFill/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Report 2015 activities</a:t>
            </a:r>
            <a:endParaRPr lang="es-PE" sz="2000" b="1" dirty="0"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3203848" y="700012"/>
            <a:ext cx="594015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Chemical pesticides for agriculture use  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3203848" y="1340768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The Andean Community has rules for the registration and control of pesticides .</a:t>
            </a:r>
            <a:endParaRPr kumimoji="0" lang="es-PE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203848" y="2177569"/>
            <a:ext cx="58681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Updating the </a:t>
            </a:r>
            <a:r>
              <a:rPr lang="en-US" sz="1600" dirty="0" err="1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subregional</a:t>
            </a:r>
            <a:r>
              <a:rPr lang="en-US" sz="1600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rules for registration and control of the chemical pesticides for agricultural use, through Decision 804, adopted in 30th April 2015 by the trade and agriculture ministers, in commission session.</a:t>
            </a:r>
            <a:endParaRPr lang="en-US" sz="1600" dirty="0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3275856" y="3659540"/>
            <a:ext cx="5868144" cy="1569660"/>
          </a:xfrm>
          <a:prstGeom prst="rect">
            <a:avLst/>
          </a:prstGeom>
          <a:solidFill>
            <a:schemeClr val="tx1">
              <a:lumMod val="95000"/>
              <a:lumOff val="5000"/>
              <a:alpha val="31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Decision 804 is to establish the guidelines and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harmonized procedures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for the registration and control of chemical pesticides for use Agricultural ( PQUA ) 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 orient 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their proper 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use and management 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the framework of good practices agricultural ; prevent and 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minimize risks to health and the environment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ensure effectiveness biological product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; and facilitate trade in the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subregion</a:t>
            </a:r>
            <a:endParaRPr kumimoji="0" lang="es-PE" sz="16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21 Imagen" descr="logo-SGCAN-vertic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5710789"/>
            <a:ext cx="1339754" cy="1030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8865</TotalTime>
  <Words>948</Words>
  <Application>Microsoft Office PowerPoint</Application>
  <PresentationFormat>Presentación en pantalla (4:3)</PresentationFormat>
  <Paragraphs>100</Paragraphs>
  <Slides>12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27TH TECHNICAL CONSULTATION AMONG RPPO´s</vt:lpstr>
      <vt:lpstr>Content</vt:lpstr>
      <vt:lpstr>What is Andean Community ?</vt:lpstr>
      <vt:lpstr>What is Andean Community ?</vt:lpstr>
      <vt:lpstr>What is Andean Community ?</vt:lpstr>
      <vt:lpstr>Animal and Plant Health Andean System </vt:lpstr>
      <vt:lpstr>Diapositiva 7</vt:lpstr>
      <vt:lpstr>Report 2015 activities</vt:lpstr>
      <vt:lpstr>Report 2015 activities</vt:lpstr>
      <vt:lpstr>Report 2015 activities</vt:lpstr>
      <vt:lpstr>Report 2015 activities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Camilo Beltran</dc:creator>
  <cp:lastModifiedBy>Camilo Beltran</cp:lastModifiedBy>
  <cp:revision>326</cp:revision>
  <dcterms:created xsi:type="dcterms:W3CDTF">2015-10-27T15:30:15Z</dcterms:created>
  <dcterms:modified xsi:type="dcterms:W3CDTF">2015-11-03T11:34:47Z</dcterms:modified>
</cp:coreProperties>
</file>