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41337-CAFE-F344-AA9C-4F12DBBBE4D9}" type="datetimeFigureOut">
              <a:rPr lang="en-US" smtClean="0"/>
              <a:t>03112015--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DC761-4B21-4247-8BC7-83F9438DF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17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418171-8C20-4D0A-BEA5-4B62716DFA92}" type="slidenum">
              <a:rPr lang="en-CA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CA" altLang="en-US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418171-8C20-4D0A-BEA5-4B62716DFA92}" type="slidenum">
              <a:rPr lang="en-CA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CA" altLang="en-US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418171-8C20-4D0A-BEA5-4B62716DFA92}" type="slidenum">
              <a:rPr lang="en-CA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en-CA" altLang="en-US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84E4-3609-B14D-95B9-DDB618323B43}" type="datetimeFigureOut">
              <a:rPr lang="en-US" smtClean="0"/>
              <a:t>03112015--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C56E-CA90-BA44-AC00-968D0E5A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5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84E4-3609-B14D-95B9-DDB618323B43}" type="datetimeFigureOut">
              <a:rPr lang="en-US" smtClean="0"/>
              <a:t>03112015--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C56E-CA90-BA44-AC00-968D0E5A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84E4-3609-B14D-95B9-DDB618323B43}" type="datetimeFigureOut">
              <a:rPr lang="en-US" smtClean="0"/>
              <a:t>03112015--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C56E-CA90-BA44-AC00-968D0E5A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9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84E4-3609-B14D-95B9-DDB618323B43}" type="datetimeFigureOut">
              <a:rPr lang="en-US" smtClean="0"/>
              <a:t>03112015--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C56E-CA90-BA44-AC00-968D0E5A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4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84E4-3609-B14D-95B9-DDB618323B43}" type="datetimeFigureOut">
              <a:rPr lang="en-US" smtClean="0"/>
              <a:t>03112015--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C56E-CA90-BA44-AC00-968D0E5A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0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84E4-3609-B14D-95B9-DDB618323B43}" type="datetimeFigureOut">
              <a:rPr lang="en-US" smtClean="0"/>
              <a:t>03112015--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C56E-CA90-BA44-AC00-968D0E5A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3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84E4-3609-B14D-95B9-DDB618323B43}" type="datetimeFigureOut">
              <a:rPr lang="en-US" smtClean="0"/>
              <a:t>03112015--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C56E-CA90-BA44-AC00-968D0E5A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3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84E4-3609-B14D-95B9-DDB618323B43}" type="datetimeFigureOut">
              <a:rPr lang="en-US" smtClean="0"/>
              <a:t>03112015--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C56E-CA90-BA44-AC00-968D0E5A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9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84E4-3609-B14D-95B9-DDB618323B43}" type="datetimeFigureOut">
              <a:rPr lang="en-US" smtClean="0"/>
              <a:t>03112015--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C56E-CA90-BA44-AC00-968D0E5A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7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84E4-3609-B14D-95B9-DDB618323B43}" type="datetimeFigureOut">
              <a:rPr lang="en-US" smtClean="0"/>
              <a:t>03112015--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C56E-CA90-BA44-AC00-968D0E5A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9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84E4-3609-B14D-95B9-DDB618323B43}" type="datetimeFigureOut">
              <a:rPr lang="en-US" smtClean="0"/>
              <a:t>03112015--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C56E-CA90-BA44-AC00-968D0E5A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7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984E4-3609-B14D-95B9-DDB618323B43}" type="datetimeFigureOut">
              <a:rPr lang="en-US" smtClean="0"/>
              <a:t>03112015--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EC56E-CA90-BA44-AC00-968D0E5A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3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1525588"/>
            <a:ext cx="8229600" cy="30861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n-US" sz="4800" dirty="0" err="1" smtClean="0"/>
              <a:t>Emerging</a:t>
            </a:r>
            <a:r>
              <a:rPr lang="es-ES" altLang="en-US" sz="4800" dirty="0" smtClean="0"/>
              <a:t> </a:t>
            </a:r>
            <a:r>
              <a:rPr lang="es-ES" altLang="en-US" sz="4800" dirty="0" err="1" smtClean="0"/>
              <a:t>pests</a:t>
            </a:r>
            <a:r>
              <a:rPr lang="es-ES" altLang="en-US" sz="4800" dirty="0" smtClean="0"/>
              <a:t> and </a:t>
            </a:r>
            <a:br>
              <a:rPr lang="es-ES" altLang="en-US" sz="4800" dirty="0" smtClean="0"/>
            </a:br>
            <a:r>
              <a:rPr lang="es-ES" altLang="en-US" sz="4800" dirty="0" err="1" smtClean="0"/>
              <a:t>those</a:t>
            </a:r>
            <a:r>
              <a:rPr lang="es-ES" altLang="en-US" sz="4800" dirty="0" smtClean="0"/>
              <a:t> </a:t>
            </a:r>
            <a:r>
              <a:rPr lang="es-ES" altLang="en-US" sz="4800" dirty="0" err="1" smtClean="0"/>
              <a:t>under</a:t>
            </a:r>
            <a:r>
              <a:rPr lang="es-ES" altLang="en-US" sz="4800" dirty="0" smtClean="0"/>
              <a:t> </a:t>
            </a:r>
            <a:r>
              <a:rPr lang="es-ES" altLang="en-US" sz="4800" dirty="0" err="1" smtClean="0"/>
              <a:t>observation</a:t>
            </a:r>
            <a:r>
              <a:rPr lang="es-ES" altLang="en-US" sz="4800" dirty="0" smtClean="0"/>
              <a:t/>
            </a:r>
            <a:br>
              <a:rPr lang="es-ES" altLang="en-US" sz="4800" dirty="0" smtClean="0"/>
            </a:br>
            <a:r>
              <a:rPr lang="es-ES" altLang="en-US" sz="4800" dirty="0"/>
              <a:t/>
            </a:r>
            <a:br>
              <a:rPr lang="es-ES" altLang="en-US" sz="4800" dirty="0"/>
            </a:br>
            <a:r>
              <a:rPr lang="es-ES" altLang="en-US" sz="4800" dirty="0" smtClean="0"/>
              <a:t> </a:t>
            </a:r>
            <a:r>
              <a:rPr lang="es-ES" altLang="en-US" sz="4800" dirty="0" smtClean="0"/>
              <a:t>NAPPO </a:t>
            </a:r>
            <a:br>
              <a:rPr lang="es-ES" altLang="en-US" sz="4800" dirty="0" smtClean="0"/>
            </a:br>
            <a:r>
              <a:rPr lang="es-ES" altLang="en-US" sz="4800" dirty="0" smtClean="0"/>
              <a:t>2015</a:t>
            </a:r>
            <a:endParaRPr lang="es-ES" altLang="en-US" sz="4800" dirty="0" smtClean="0"/>
          </a:p>
        </p:txBody>
      </p:sp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1835150" y="3068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053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77338" cy="731838"/>
          </a:xfrm>
          <a:noFill/>
        </p:spPr>
      </p:pic>
    </p:spTree>
    <p:extLst>
      <p:ext uri="{BB962C8B-B14F-4D97-AF65-F5344CB8AC3E}">
        <p14:creationId xmlns:p14="http://schemas.microsoft.com/office/powerpoint/2010/main" val="329679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1835150" y="3068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053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77338" cy="731838"/>
          </a:xfrm>
          <a:noFill/>
        </p:spPr>
      </p:pic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517726" y="757296"/>
            <a:ext cx="8229600" cy="1048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n-US" sz="4800" i="1" dirty="0" err="1" smtClean="0"/>
              <a:t>Pests</a:t>
            </a:r>
            <a:r>
              <a:rPr lang="es-ES" altLang="en-US" sz="4800" i="1" dirty="0" smtClean="0"/>
              <a:t> </a:t>
            </a:r>
            <a:r>
              <a:rPr lang="es-ES" altLang="en-US" sz="4800" i="1" dirty="0" err="1" smtClean="0"/>
              <a:t>under</a:t>
            </a:r>
            <a:r>
              <a:rPr lang="es-ES" altLang="en-US" sz="4800" i="1" dirty="0" smtClean="0"/>
              <a:t> </a:t>
            </a:r>
            <a:r>
              <a:rPr lang="es-ES" altLang="en-US" sz="4800" i="1" dirty="0" err="1" smtClean="0"/>
              <a:t>observation</a:t>
            </a:r>
            <a:endParaRPr lang="es-ES" altLang="en-US" sz="4800" i="1" dirty="0"/>
          </a:p>
        </p:txBody>
      </p:sp>
      <p:sp>
        <p:nvSpPr>
          <p:cNvPr id="6" name="Rectangle 11"/>
          <p:cNvSpPr txBox="1">
            <a:spLocks noChangeArrowheads="1"/>
          </p:cNvSpPr>
          <p:nvPr/>
        </p:nvSpPr>
        <p:spPr>
          <a:xfrm>
            <a:off x="517726" y="1997521"/>
            <a:ext cx="7724017" cy="46995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n-US" sz="2200" i="1" dirty="0" err="1" smtClean="0"/>
              <a:t>Agrilus</a:t>
            </a:r>
            <a:r>
              <a:rPr lang="es-ES" altLang="en-US" sz="2200" i="1" dirty="0" smtClean="0"/>
              <a:t> </a:t>
            </a:r>
            <a:r>
              <a:rPr lang="es-ES" altLang="en-US" sz="2200" i="1" dirty="0" err="1" smtClean="0"/>
              <a:t>planipennis</a:t>
            </a:r>
            <a:r>
              <a:rPr lang="es-ES" altLang="en-US" sz="2200" i="1" dirty="0" smtClean="0"/>
              <a:t> – </a:t>
            </a:r>
            <a:r>
              <a:rPr lang="es-ES" altLang="en-US" sz="2200" dirty="0" smtClean="0"/>
              <a:t>EAB</a:t>
            </a:r>
          </a:p>
          <a:p>
            <a:r>
              <a:rPr lang="es-ES" altLang="en-US" sz="2200" i="1" dirty="0" err="1" smtClean="0"/>
              <a:t>Anoplophora</a:t>
            </a:r>
            <a:r>
              <a:rPr lang="es-ES" altLang="en-US" sz="2200" i="1" dirty="0" smtClean="0"/>
              <a:t> </a:t>
            </a:r>
            <a:r>
              <a:rPr lang="es-ES" altLang="en-US" sz="2200" i="1" dirty="0" err="1" smtClean="0"/>
              <a:t>glabripennis</a:t>
            </a:r>
            <a:r>
              <a:rPr lang="es-ES" altLang="en-US" sz="2200" i="1" dirty="0" smtClean="0"/>
              <a:t> – </a:t>
            </a:r>
            <a:r>
              <a:rPr lang="es-ES" altLang="en-US" sz="2200" dirty="0" smtClean="0"/>
              <a:t>ALB</a:t>
            </a:r>
          </a:p>
          <a:p>
            <a:r>
              <a:rPr lang="es-ES" altLang="en-US" sz="2200" i="1" dirty="0" err="1" smtClean="0"/>
              <a:t>Anthonomus</a:t>
            </a:r>
            <a:r>
              <a:rPr lang="es-ES" altLang="en-US" sz="2200" i="1" dirty="0" smtClean="0"/>
              <a:t> </a:t>
            </a:r>
            <a:r>
              <a:rPr lang="es-ES" altLang="en-US" sz="2200" i="1" dirty="0" err="1" smtClean="0"/>
              <a:t>grandis</a:t>
            </a:r>
            <a:r>
              <a:rPr lang="es-ES" altLang="en-US" sz="2200" i="1" dirty="0" smtClean="0"/>
              <a:t> – </a:t>
            </a:r>
            <a:r>
              <a:rPr lang="es-ES" altLang="en-US" sz="2200" dirty="0" err="1" smtClean="0"/>
              <a:t>cotton</a:t>
            </a:r>
            <a:r>
              <a:rPr lang="es-ES" altLang="en-US" sz="2200" dirty="0" smtClean="0"/>
              <a:t> </a:t>
            </a:r>
            <a:r>
              <a:rPr lang="es-ES" altLang="en-US" sz="2200" dirty="0" err="1" smtClean="0"/>
              <a:t>boll</a:t>
            </a:r>
            <a:r>
              <a:rPr lang="es-ES" altLang="en-US" sz="2200" dirty="0" smtClean="0"/>
              <a:t> </a:t>
            </a:r>
            <a:r>
              <a:rPr lang="es-ES" altLang="en-US" sz="2200" dirty="0" err="1" smtClean="0"/>
              <a:t>weevil</a:t>
            </a:r>
            <a:endParaRPr lang="es-ES" altLang="en-US" sz="2200" i="1" dirty="0" smtClean="0"/>
          </a:p>
          <a:p>
            <a:r>
              <a:rPr lang="es-ES" altLang="en-US" sz="2200" i="1" dirty="0" err="1" smtClean="0"/>
              <a:t>C.</a:t>
            </a:r>
            <a:r>
              <a:rPr lang="es-ES" altLang="en-US" sz="2200" dirty="0" err="1" smtClean="0"/>
              <a:t>Liberibacter</a:t>
            </a:r>
            <a:r>
              <a:rPr lang="es-ES" altLang="en-US" sz="2200" dirty="0" smtClean="0"/>
              <a:t> </a:t>
            </a:r>
            <a:r>
              <a:rPr lang="es-ES" altLang="en-US" sz="2200" dirty="0" err="1" smtClean="0"/>
              <a:t>asiaticus</a:t>
            </a:r>
            <a:r>
              <a:rPr lang="es-ES" altLang="en-US" sz="2200" dirty="0" smtClean="0"/>
              <a:t> - HLB</a:t>
            </a:r>
            <a:endParaRPr lang="es-ES" altLang="en-US" sz="2200" i="1" dirty="0" smtClean="0"/>
          </a:p>
          <a:p>
            <a:r>
              <a:rPr lang="es-ES" altLang="en-US" sz="2200" i="1" dirty="0" err="1" smtClean="0"/>
              <a:t>Globodera</a:t>
            </a:r>
            <a:r>
              <a:rPr lang="es-ES" altLang="en-US" sz="2200" i="1" dirty="0" smtClean="0"/>
              <a:t> </a:t>
            </a:r>
            <a:r>
              <a:rPr lang="es-ES" altLang="en-US" sz="2200" i="1" dirty="0" err="1" smtClean="0"/>
              <a:t>pallida</a:t>
            </a:r>
            <a:r>
              <a:rPr lang="es-ES" altLang="en-US" sz="2200" i="1" dirty="0" smtClean="0"/>
              <a:t> – </a:t>
            </a:r>
            <a:r>
              <a:rPr lang="es-ES" altLang="en-US" sz="2200" dirty="0" smtClean="0"/>
              <a:t>PCN</a:t>
            </a:r>
          </a:p>
          <a:p>
            <a:r>
              <a:rPr lang="es-ES" altLang="en-US" sz="2200" i="1" dirty="0" err="1" smtClean="0"/>
              <a:t>Lobesia</a:t>
            </a:r>
            <a:r>
              <a:rPr lang="es-ES" altLang="en-US" sz="2200" i="1" dirty="0" smtClean="0"/>
              <a:t> </a:t>
            </a:r>
            <a:r>
              <a:rPr lang="es-ES" altLang="en-US" sz="2200" i="1" dirty="0" err="1" smtClean="0"/>
              <a:t>botrana</a:t>
            </a:r>
            <a:endParaRPr lang="es-ES" altLang="en-US" sz="2200" i="1" dirty="0" smtClean="0"/>
          </a:p>
          <a:p>
            <a:r>
              <a:rPr lang="es-ES" altLang="en-US" sz="2200" i="1" dirty="0" err="1" smtClean="0"/>
              <a:t>Lymantria</a:t>
            </a:r>
            <a:r>
              <a:rPr lang="es-ES" altLang="en-US" sz="2200" i="1" dirty="0" smtClean="0"/>
              <a:t> dispar (</a:t>
            </a:r>
            <a:r>
              <a:rPr lang="es-ES" altLang="en-US" sz="2200" dirty="0" smtClean="0"/>
              <a:t>et al</a:t>
            </a:r>
            <a:r>
              <a:rPr lang="es-ES" altLang="en-US" sz="2200" i="1" dirty="0" smtClean="0"/>
              <a:t>.)</a:t>
            </a:r>
          </a:p>
          <a:p>
            <a:r>
              <a:rPr lang="es-ES" altLang="en-US" sz="2200" i="1" dirty="0" err="1" smtClean="0"/>
              <a:t>Pectinofora</a:t>
            </a:r>
            <a:r>
              <a:rPr lang="es-ES" altLang="en-US" sz="2200" i="1" dirty="0" smtClean="0"/>
              <a:t> </a:t>
            </a:r>
            <a:r>
              <a:rPr lang="es-ES" altLang="en-US" sz="2200" i="1" dirty="0" err="1" smtClean="0"/>
              <a:t>gossypiella</a:t>
            </a:r>
            <a:r>
              <a:rPr lang="es-ES" altLang="en-US" sz="2200" i="1" dirty="0" smtClean="0"/>
              <a:t> </a:t>
            </a:r>
            <a:r>
              <a:rPr lang="es-ES" altLang="en-US" sz="2200" dirty="0" smtClean="0"/>
              <a:t>– </a:t>
            </a:r>
            <a:r>
              <a:rPr lang="es-ES" altLang="en-US" sz="2200" dirty="0" err="1" smtClean="0"/>
              <a:t>pink</a:t>
            </a:r>
            <a:r>
              <a:rPr lang="es-ES" altLang="en-US" sz="2200" dirty="0" smtClean="0"/>
              <a:t> </a:t>
            </a:r>
            <a:r>
              <a:rPr lang="es-ES" altLang="en-US" sz="2200" dirty="0" err="1" smtClean="0"/>
              <a:t>bollworm</a:t>
            </a:r>
            <a:endParaRPr lang="es-ES" altLang="en-US" sz="2200" dirty="0" smtClean="0"/>
          </a:p>
          <a:p>
            <a:r>
              <a:rPr lang="es-ES" altLang="en-US" sz="2200" i="1" dirty="0" err="1" smtClean="0"/>
              <a:t>Tentropium</a:t>
            </a:r>
            <a:r>
              <a:rPr lang="es-ES" altLang="en-US" sz="2200" i="1" dirty="0" smtClean="0"/>
              <a:t> </a:t>
            </a:r>
            <a:r>
              <a:rPr lang="es-ES" altLang="en-US" sz="2200" i="1" dirty="0" err="1" smtClean="0"/>
              <a:t>fuscum</a:t>
            </a:r>
            <a:r>
              <a:rPr lang="es-ES" altLang="en-US" sz="2200" i="1" dirty="0" smtClean="0"/>
              <a:t> – </a:t>
            </a:r>
            <a:r>
              <a:rPr lang="es-ES" altLang="en-US" sz="2200" dirty="0" err="1" smtClean="0"/>
              <a:t>brown</a:t>
            </a:r>
            <a:r>
              <a:rPr lang="es-ES" altLang="en-US" sz="2200" dirty="0" smtClean="0"/>
              <a:t> </a:t>
            </a:r>
            <a:r>
              <a:rPr lang="es-ES" altLang="en-US" sz="2200" dirty="0" err="1" smtClean="0"/>
              <a:t>spruce</a:t>
            </a:r>
            <a:r>
              <a:rPr lang="es-ES" altLang="en-US" sz="2200" dirty="0" smtClean="0"/>
              <a:t> </a:t>
            </a:r>
            <a:r>
              <a:rPr lang="es-ES" altLang="en-US" sz="2200" dirty="0" err="1" smtClean="0"/>
              <a:t>longhorned</a:t>
            </a:r>
            <a:r>
              <a:rPr lang="es-ES" altLang="en-US" sz="2200" dirty="0" smtClean="0"/>
              <a:t> </a:t>
            </a:r>
            <a:r>
              <a:rPr lang="es-ES" altLang="en-US" sz="2200" dirty="0" err="1" smtClean="0"/>
              <a:t>beetle</a:t>
            </a:r>
            <a:endParaRPr lang="es-ES" altLang="en-US" sz="2200" dirty="0" smtClean="0"/>
          </a:p>
          <a:p>
            <a:endParaRPr lang="es-ES" altLang="en-US" sz="2200" i="1" dirty="0"/>
          </a:p>
          <a:p>
            <a:r>
              <a:rPr lang="es-ES" altLang="en-US" sz="2200" dirty="0" err="1" smtClean="0"/>
              <a:t>Fruit</a:t>
            </a:r>
            <a:r>
              <a:rPr lang="es-ES" altLang="en-US" sz="2200" dirty="0" smtClean="0"/>
              <a:t> </a:t>
            </a:r>
            <a:r>
              <a:rPr lang="es-ES" altLang="en-US" sz="2200" dirty="0" err="1" smtClean="0"/>
              <a:t>flies</a:t>
            </a:r>
            <a:endParaRPr lang="es-ES" altLang="en-US" sz="2200" dirty="0" smtClean="0"/>
          </a:p>
          <a:p>
            <a:endParaRPr lang="es-ES" altLang="en-US" sz="2200" dirty="0"/>
          </a:p>
          <a:p>
            <a:r>
              <a:rPr lang="es-ES" altLang="en-US" sz="2200" dirty="0" err="1" smtClean="0"/>
              <a:t>Other</a:t>
            </a:r>
            <a:r>
              <a:rPr lang="es-ES" altLang="en-US" sz="2200" dirty="0" smtClean="0"/>
              <a:t>: Brown </a:t>
            </a:r>
            <a:r>
              <a:rPr lang="es-ES" altLang="en-US" sz="2200" dirty="0" err="1" smtClean="0"/>
              <a:t>marmorated</a:t>
            </a:r>
            <a:r>
              <a:rPr lang="es-ES" altLang="en-US" sz="2200" dirty="0" smtClean="0"/>
              <a:t> </a:t>
            </a:r>
            <a:r>
              <a:rPr lang="es-ES" altLang="en-US" sz="2200" dirty="0" err="1" smtClean="0"/>
              <a:t>stink</a:t>
            </a:r>
            <a:r>
              <a:rPr lang="es-ES" altLang="en-US" sz="2200" dirty="0" smtClean="0"/>
              <a:t> bug – </a:t>
            </a:r>
            <a:r>
              <a:rPr lang="es-ES" altLang="en-US" sz="2200" i="1" dirty="0" err="1" smtClean="0"/>
              <a:t>Halyomorpha</a:t>
            </a:r>
            <a:r>
              <a:rPr lang="es-ES" altLang="en-US" sz="2200" i="1" dirty="0" smtClean="0"/>
              <a:t> </a:t>
            </a:r>
            <a:r>
              <a:rPr lang="es-ES" altLang="en-US" sz="2200" i="1" dirty="0" err="1" smtClean="0"/>
              <a:t>halys</a:t>
            </a:r>
            <a:endParaRPr lang="es-ES" altLang="en-US" sz="2200" i="1" dirty="0" smtClean="0"/>
          </a:p>
        </p:txBody>
      </p:sp>
    </p:spTree>
    <p:extLst>
      <p:ext uri="{BB962C8B-B14F-4D97-AF65-F5344CB8AC3E}">
        <p14:creationId xmlns:p14="http://schemas.microsoft.com/office/powerpoint/2010/main" val="3750635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Grp="1" noChangeArrowheads="1"/>
          </p:cNvSpPr>
          <p:nvPr>
            <p:ph type="title"/>
          </p:nvPr>
        </p:nvSpPr>
        <p:spPr>
          <a:xfrm>
            <a:off x="365325" y="3435350"/>
            <a:ext cx="8473875" cy="2682994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en-US" sz="4000" i="1" dirty="0" err="1" smtClean="0"/>
              <a:t>Dickeya</a:t>
            </a:r>
            <a:r>
              <a:rPr lang="es-ES" altLang="en-US" sz="4000" dirty="0" smtClean="0"/>
              <a:t> </a:t>
            </a:r>
            <a:r>
              <a:rPr lang="es-ES" altLang="en-US" sz="4000" dirty="0" err="1" smtClean="0"/>
              <a:t>spp</a:t>
            </a:r>
            <a:r>
              <a:rPr lang="es-ES" altLang="en-US" sz="4000" dirty="0" smtClean="0"/>
              <a:t>.</a:t>
            </a:r>
            <a:br>
              <a:rPr lang="es-ES" altLang="en-US" sz="4000" dirty="0" smtClean="0"/>
            </a:br>
            <a:r>
              <a:rPr lang="es-ES" altLang="en-US" sz="4000" dirty="0"/>
              <a:t/>
            </a:r>
            <a:br>
              <a:rPr lang="es-ES" altLang="en-US" sz="4000" dirty="0"/>
            </a:br>
            <a:r>
              <a:rPr lang="es-ES" altLang="en-US" sz="4000" i="1" dirty="0" err="1" smtClean="0"/>
              <a:t>Licorma</a:t>
            </a:r>
            <a:r>
              <a:rPr lang="es-ES" altLang="en-US" sz="4000" i="1" dirty="0" smtClean="0"/>
              <a:t> </a:t>
            </a:r>
            <a:r>
              <a:rPr lang="es-ES" altLang="en-US" sz="4000" i="1" dirty="0" err="1" smtClean="0"/>
              <a:t>delicatula</a:t>
            </a:r>
            <a:r>
              <a:rPr lang="es-ES" altLang="en-US" sz="4000" i="1" dirty="0" smtClean="0"/>
              <a:t> </a:t>
            </a:r>
            <a:r>
              <a:rPr lang="es-ES" altLang="en-US" sz="4000" dirty="0" smtClean="0"/>
              <a:t>(</a:t>
            </a:r>
            <a:r>
              <a:rPr lang="es-ES" altLang="en-US" sz="4000" dirty="0" err="1" smtClean="0"/>
              <a:t>Spotted</a:t>
            </a:r>
            <a:r>
              <a:rPr lang="es-ES" altLang="en-US" sz="4000" dirty="0" smtClean="0"/>
              <a:t> </a:t>
            </a:r>
            <a:r>
              <a:rPr lang="es-ES" altLang="en-US" sz="4000" dirty="0" err="1" smtClean="0"/>
              <a:t>lantern</a:t>
            </a:r>
            <a:r>
              <a:rPr lang="es-ES" altLang="en-US" sz="4000" dirty="0" smtClean="0"/>
              <a:t> </a:t>
            </a:r>
            <a:r>
              <a:rPr lang="es-ES" altLang="en-US" sz="4000" dirty="0" err="1" smtClean="0"/>
              <a:t>fly</a:t>
            </a:r>
            <a:r>
              <a:rPr lang="es-ES" altLang="en-US" sz="4000" dirty="0" smtClean="0"/>
              <a:t>)</a:t>
            </a:r>
            <a:endParaRPr lang="es-ES" altLang="en-US" sz="4000" dirty="0" smtClean="0"/>
          </a:p>
        </p:txBody>
      </p:sp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1835150" y="3068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053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77338" cy="731838"/>
          </a:xfrm>
          <a:noFill/>
        </p:spPr>
      </p:pic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609600" y="1677988"/>
            <a:ext cx="8229600" cy="1048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n-US" sz="4800" i="1" dirty="0" err="1" smtClean="0"/>
              <a:t>Emerging</a:t>
            </a:r>
            <a:r>
              <a:rPr lang="es-ES" altLang="en-US" sz="4800" i="1" dirty="0" smtClean="0"/>
              <a:t> </a:t>
            </a:r>
            <a:r>
              <a:rPr lang="es-ES" altLang="en-US" sz="4800" i="1" dirty="0" err="1" smtClean="0"/>
              <a:t>pests</a:t>
            </a:r>
            <a:endParaRPr lang="es-ES" alt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1537516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68</Words>
  <Application>Microsoft Macintosh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Emerging pests and  those under observation   NAPPO  2015</vt:lpstr>
      <vt:lpstr>PowerPoint Presentation</vt:lpstr>
      <vt:lpstr>Dickeya spp.  Licorma delicatula (Spotted lantern fly)</vt:lpstr>
    </vt:vector>
  </TitlesOfParts>
  <Company>NAPPO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pests and those of on-going concern to NAPPO  2015</dc:title>
  <dc:creator>Rebecca Lee</dc:creator>
  <cp:lastModifiedBy>Rebecca Lee</cp:lastModifiedBy>
  <cp:revision>5</cp:revision>
  <dcterms:created xsi:type="dcterms:W3CDTF">2015-11-03T15:20:00Z</dcterms:created>
  <dcterms:modified xsi:type="dcterms:W3CDTF">2015-11-03T19:21:56Z</dcterms:modified>
</cp:coreProperties>
</file>