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324" r:id="rId4"/>
    <p:sldId id="319" r:id="rId5"/>
    <p:sldId id="320" r:id="rId6"/>
    <p:sldId id="323" r:id="rId7"/>
    <p:sldId id="287" r:id="rId8"/>
    <p:sldId id="291" r:id="rId9"/>
    <p:sldId id="326" r:id="rId10"/>
    <p:sldId id="312" r:id="rId11"/>
    <p:sldId id="313" r:id="rId12"/>
    <p:sldId id="314" r:id="rId13"/>
    <p:sldId id="315" r:id="rId14"/>
    <p:sldId id="316" r:id="rId15"/>
    <p:sldId id="295" r:id="rId16"/>
    <p:sldId id="294" r:id="rId17"/>
    <p:sldId id="321" r:id="rId18"/>
    <p:sldId id="310" r:id="rId19"/>
    <p:sldId id="317" r:id="rId20"/>
    <p:sldId id="325" r:id="rId21"/>
    <p:sldId id="293" r:id="rId22"/>
    <p:sldId id="327" r:id="rId2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A50021"/>
    <a:srgbClr val="009900"/>
    <a:srgbClr val="FF3300"/>
    <a:srgbClr val="DF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9467" autoAdjust="0"/>
  </p:normalViewPr>
  <p:slideViewPr>
    <p:cSldViewPr>
      <p:cViewPr>
        <p:scale>
          <a:sx n="70" d="100"/>
          <a:sy n="70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-4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AF19-E34F-44D6-9770-DC39E593356F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6C1752-200C-41AB-8411-793A0683AD05}" type="pres">
      <dgm:prSet presAssocID="{BBEFAF19-E34F-44D6-9770-DC39E59335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9C6ABD42-E390-4255-A799-6311A92C3407}" type="presOf" srcId="{BBEFAF19-E34F-44D6-9770-DC39E593356F}" destId="{3C6C1752-200C-41AB-8411-793A0683AD05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2C639-81C6-427B-970B-2501DEDC4D5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BA2E9D-E150-4071-B182-813B6778A373}" type="pres">
      <dgm:prSet presAssocID="{9A32C639-81C6-427B-970B-2501DEDC4D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4E22CE3-D4E4-4755-A531-3EA7BE648F66}" type="presOf" srcId="{9A32C639-81C6-427B-970B-2501DEDC4D54}" destId="{87BA2E9D-E150-4071-B182-813B6778A37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6819A-B9A8-40F4-8052-981226912A0B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F3B01D-E1E4-4A62-A5EE-00C1E96BF3F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Stephanie Bloem</a:t>
          </a:r>
          <a:endParaRPr lang="en-US" b="1" dirty="0">
            <a:solidFill>
              <a:schemeClr val="bg1"/>
            </a:solidFill>
          </a:endParaRPr>
        </a:p>
      </dgm:t>
    </dgm:pt>
    <dgm:pt modelId="{47B45A8D-9459-44F8-9CCD-B65FC23152D6}" type="parTrans" cxnId="{CCA22C25-D53E-4065-8828-3BB0A9C528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E5C8D0-4208-46EE-BD0E-D2E32E29242A}" type="sibTrans" cxnId="{CCA22C25-D53E-4065-8828-3BB0A9C528ED}">
      <dgm:prSet custT="1"/>
      <dgm:spPr/>
      <dgm:t>
        <a:bodyPr/>
        <a:lstStyle/>
        <a:p>
          <a:pPr algn="ctr"/>
          <a:r>
            <a:rPr lang="en-US" sz="1100" b="1" dirty="0" smtClean="0"/>
            <a:t>Executive Director</a:t>
          </a:r>
          <a:endParaRPr lang="en-US" sz="1100" b="1" dirty="0"/>
        </a:p>
      </dgm:t>
    </dgm:pt>
    <dgm:pt modelId="{C9A02C5C-09C3-4C58-9071-A6018888E96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Rebecca Lee</a:t>
          </a:r>
          <a:endParaRPr lang="en-US" b="1" dirty="0">
            <a:solidFill>
              <a:schemeClr val="tx1"/>
            </a:solidFill>
          </a:endParaRPr>
        </a:p>
      </dgm:t>
    </dgm:pt>
    <dgm:pt modelId="{F87C7A49-0916-4D2C-B47B-437F24FF81B2}" type="parTrans" cxnId="{EBE31492-828F-492D-BF3E-43F62D81DA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7FCAFA-CF4E-49EE-A316-72DAB4A704A3}" type="sibTrans" cxnId="{EBE31492-828F-492D-BF3E-43F62D81DA4F}">
      <dgm:prSet custT="1"/>
      <dgm:spPr/>
      <dgm:t>
        <a:bodyPr/>
        <a:lstStyle/>
        <a:p>
          <a:pPr algn="ctr"/>
          <a:r>
            <a:rPr lang="en-US" sz="1100" b="1" dirty="0" smtClean="0"/>
            <a:t>Technical </a:t>
          </a:r>
        </a:p>
        <a:p>
          <a:pPr algn="ctr"/>
          <a:r>
            <a:rPr lang="en-US" sz="1100" b="1" dirty="0" smtClean="0"/>
            <a:t>Director</a:t>
          </a:r>
          <a:endParaRPr lang="en-US" sz="1100" b="1" dirty="0"/>
        </a:p>
      </dgm:t>
    </dgm:pt>
    <dgm:pt modelId="{076CB03A-0F0D-49AA-B59A-196F7407A8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Alba Campos</a:t>
          </a:r>
          <a:endParaRPr lang="en-US" b="1" dirty="0">
            <a:solidFill>
              <a:schemeClr val="tx1"/>
            </a:solidFill>
          </a:endParaRPr>
        </a:p>
      </dgm:t>
    </dgm:pt>
    <dgm:pt modelId="{9F1AE08F-4FF1-4B3A-9E6D-4033F0387CEA}" type="parTrans" cxnId="{6B1AFF9A-40AB-4DD1-A4A7-901B478084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BE6018-2716-44E9-9175-16342BD264E7}" type="sibTrans" cxnId="{6B1AFF9A-40AB-4DD1-A4A7-901B4780848B}">
      <dgm:prSet custT="1"/>
      <dgm:spPr/>
      <dgm:t>
        <a:bodyPr/>
        <a:lstStyle/>
        <a:p>
          <a:pPr algn="ctr"/>
          <a:r>
            <a:rPr lang="en-US" sz="1100" b="1" dirty="0" smtClean="0"/>
            <a:t>Executive </a:t>
          </a:r>
        </a:p>
        <a:p>
          <a:pPr algn="ctr"/>
          <a:r>
            <a:rPr lang="en-US" sz="1100" b="1" dirty="0" smtClean="0"/>
            <a:t>Assistant</a:t>
          </a:r>
          <a:endParaRPr lang="en-US" sz="1100" b="1" dirty="0"/>
        </a:p>
      </dgm:t>
    </dgm:pt>
    <dgm:pt modelId="{D4AB6105-F0CD-4584-B5F2-35798CEAA23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Nedelka Marin-Martinez</a:t>
          </a:r>
          <a:endParaRPr lang="en-US" b="1" dirty="0">
            <a:solidFill>
              <a:schemeClr val="tx1"/>
            </a:solidFill>
          </a:endParaRPr>
        </a:p>
      </dgm:t>
    </dgm:pt>
    <dgm:pt modelId="{87A5AB0B-29CC-4665-8D0F-81D2F2A315F2}" type="parTrans" cxnId="{FCCC4BD9-F2F5-4216-A40E-49EA42FF8E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A4EBA-DF02-49D1-9D1D-685DB5451C73}" type="sibTrans" cxnId="{FCCC4BD9-F2F5-4216-A40E-49EA42FF8E07}">
      <dgm:prSet custT="1"/>
      <dgm:spPr/>
      <dgm:t>
        <a:bodyPr/>
        <a:lstStyle/>
        <a:p>
          <a:pPr algn="ctr"/>
          <a:r>
            <a:rPr lang="en-US" sz="1100" b="1" dirty="0" smtClean="0"/>
            <a:t>Translator</a:t>
          </a:r>
        </a:p>
        <a:p>
          <a:pPr algn="ctr"/>
          <a:r>
            <a:rPr lang="en-US" sz="1100" b="1" dirty="0" smtClean="0"/>
            <a:t>Interpreter</a:t>
          </a:r>
          <a:endParaRPr lang="en-US" sz="1100" b="1" dirty="0"/>
        </a:p>
      </dgm:t>
    </dgm:pt>
    <dgm:pt modelId="{26E43F56-8EB6-4A6B-9861-CFB7EBE2025D}" type="pres">
      <dgm:prSet presAssocID="{DD16819A-B9A8-40F4-8052-981226912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B16465-4DE3-41BD-A001-356D92514B76}" type="pres">
      <dgm:prSet presAssocID="{99F3B01D-E1E4-4A62-A5EE-00C1E96BF3F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14D43BF-5812-4085-9E96-8C2FA2B38F7D}" type="pres">
      <dgm:prSet presAssocID="{99F3B01D-E1E4-4A62-A5EE-00C1E96BF3F2}" presName="rootComposite1" presStyleCnt="0"/>
      <dgm:spPr/>
      <dgm:t>
        <a:bodyPr/>
        <a:lstStyle/>
        <a:p>
          <a:endParaRPr lang="en-US"/>
        </a:p>
      </dgm:t>
    </dgm:pt>
    <dgm:pt modelId="{BD7B6B7A-1807-4ADD-8EDA-6A41E782C233}" type="pres">
      <dgm:prSet presAssocID="{99F3B01D-E1E4-4A62-A5EE-00C1E96BF3F2}" presName="rootText1" presStyleLbl="node0" presStyleIdx="0" presStyleCnt="1" custScaleX="133315" custLinFactNeighborX="-628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6FDD1C1-CDF3-4A3F-BBF9-3000F5057340}" type="pres">
      <dgm:prSet presAssocID="{99F3B01D-E1E4-4A62-A5EE-00C1E96BF3F2}" presName="titleText1" presStyleLbl="fgAcc0" presStyleIdx="0" presStyleCnt="1" custScaleX="108876" custScaleY="161156" custLinFactNeighborX="109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7BB7D6-D5F2-433B-B6AA-7AD0B2B93BD7}" type="pres">
      <dgm:prSet presAssocID="{99F3B01D-E1E4-4A62-A5EE-00C1E96BF3F2}" presName="rootConnector1" presStyleLbl="node1" presStyleIdx="0" presStyleCnt="3"/>
      <dgm:spPr/>
      <dgm:t>
        <a:bodyPr/>
        <a:lstStyle/>
        <a:p>
          <a:endParaRPr lang="en-US"/>
        </a:p>
      </dgm:t>
    </dgm:pt>
    <dgm:pt modelId="{80D2DF6A-1E52-46C5-AE77-01AFB4FA31C7}" type="pres">
      <dgm:prSet presAssocID="{99F3B01D-E1E4-4A62-A5EE-00C1E96BF3F2}" presName="hierChild2" presStyleCnt="0"/>
      <dgm:spPr/>
      <dgm:t>
        <a:bodyPr/>
        <a:lstStyle/>
        <a:p>
          <a:endParaRPr lang="en-US"/>
        </a:p>
      </dgm:t>
    </dgm:pt>
    <dgm:pt modelId="{C63DE560-9EF0-4F93-9D3D-687E72313224}" type="pres">
      <dgm:prSet presAssocID="{F87C7A49-0916-4D2C-B47B-437F24FF81B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CF8E299-9BE8-48BF-B19C-B54622BE215A}" type="pres">
      <dgm:prSet presAssocID="{C9A02C5C-09C3-4C58-9071-A6018888E9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3DB2F-5C86-4518-817E-C17A867B2FC0}" type="pres">
      <dgm:prSet presAssocID="{C9A02C5C-09C3-4C58-9071-A6018888E967}" presName="rootComposite" presStyleCnt="0"/>
      <dgm:spPr/>
      <dgm:t>
        <a:bodyPr/>
        <a:lstStyle/>
        <a:p>
          <a:endParaRPr lang="en-US"/>
        </a:p>
      </dgm:t>
    </dgm:pt>
    <dgm:pt modelId="{E772BCB7-4274-4210-89CB-D9017CC353F8}" type="pres">
      <dgm:prSet presAssocID="{C9A02C5C-09C3-4C58-9071-A6018888E967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59FED3A-2070-4FF0-ACFC-D4BD027E72FC}" type="pres">
      <dgm:prSet presAssocID="{C9A02C5C-09C3-4C58-9071-A6018888E967}" presName="titleText2" presStyleLbl="fgAcc1" presStyleIdx="0" presStyleCnt="3" custScaleX="75098" custScaleY="264961" custLinFactNeighborX="15278" custLinFactNeighborY="4612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5B15EE-096C-4986-A98D-CD7B157CFF48}" type="pres">
      <dgm:prSet presAssocID="{C9A02C5C-09C3-4C58-9071-A6018888E967}" presName="rootConnector" presStyleLbl="node2" presStyleIdx="0" presStyleCnt="0"/>
      <dgm:spPr/>
      <dgm:t>
        <a:bodyPr/>
        <a:lstStyle/>
        <a:p>
          <a:endParaRPr lang="en-US"/>
        </a:p>
      </dgm:t>
    </dgm:pt>
    <dgm:pt modelId="{A0030580-CF4E-46AF-BCBA-B2BB20260042}" type="pres">
      <dgm:prSet presAssocID="{C9A02C5C-09C3-4C58-9071-A6018888E967}" presName="hierChild4" presStyleCnt="0"/>
      <dgm:spPr/>
      <dgm:t>
        <a:bodyPr/>
        <a:lstStyle/>
        <a:p>
          <a:endParaRPr lang="en-US"/>
        </a:p>
      </dgm:t>
    </dgm:pt>
    <dgm:pt modelId="{603A3BA0-EDD0-414F-9C96-FA6873B316FA}" type="pres">
      <dgm:prSet presAssocID="{C9A02C5C-09C3-4C58-9071-A6018888E967}" presName="hierChild5" presStyleCnt="0"/>
      <dgm:spPr/>
      <dgm:t>
        <a:bodyPr/>
        <a:lstStyle/>
        <a:p>
          <a:endParaRPr lang="en-US"/>
        </a:p>
      </dgm:t>
    </dgm:pt>
    <dgm:pt modelId="{FBFF9709-E698-4FF5-A21A-39AC5E0C1177}" type="pres">
      <dgm:prSet presAssocID="{9F1AE08F-4FF1-4B3A-9E6D-4033F0387CE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20F0513-2678-49D1-B604-32C6A5770518}" type="pres">
      <dgm:prSet presAssocID="{076CB03A-0F0D-49AA-B59A-196F7407A8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8104709-1D1A-4CE7-8ED2-99ABE9024483}" type="pres">
      <dgm:prSet presAssocID="{076CB03A-0F0D-49AA-B59A-196F7407A8EB}" presName="rootComposite" presStyleCnt="0"/>
      <dgm:spPr/>
      <dgm:t>
        <a:bodyPr/>
        <a:lstStyle/>
        <a:p>
          <a:endParaRPr lang="en-US"/>
        </a:p>
      </dgm:t>
    </dgm:pt>
    <dgm:pt modelId="{D80271E1-586F-4ADF-9189-62A7EA60B62B}" type="pres">
      <dgm:prSet presAssocID="{076CB03A-0F0D-49AA-B59A-196F7407A8EB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CF9FD87-B483-4856-B779-5547FBFBCBD8}" type="pres">
      <dgm:prSet presAssocID="{076CB03A-0F0D-49AA-B59A-196F7407A8EB}" presName="titleText2" presStyleLbl="fgAcc1" presStyleIdx="1" presStyleCnt="3" custScaleX="70630" custScaleY="284483" custLinFactNeighborY="520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F4DC96-5CD6-4E95-A171-ACEB96163A24}" type="pres">
      <dgm:prSet presAssocID="{076CB03A-0F0D-49AA-B59A-196F7407A8EB}" presName="rootConnector" presStyleLbl="node2" presStyleIdx="0" presStyleCnt="0"/>
      <dgm:spPr/>
      <dgm:t>
        <a:bodyPr/>
        <a:lstStyle/>
        <a:p>
          <a:endParaRPr lang="en-US"/>
        </a:p>
      </dgm:t>
    </dgm:pt>
    <dgm:pt modelId="{ACBF9D3E-41A8-44F8-B9B6-69FF7C991A78}" type="pres">
      <dgm:prSet presAssocID="{076CB03A-0F0D-49AA-B59A-196F7407A8EB}" presName="hierChild4" presStyleCnt="0"/>
      <dgm:spPr/>
      <dgm:t>
        <a:bodyPr/>
        <a:lstStyle/>
        <a:p>
          <a:endParaRPr lang="en-US"/>
        </a:p>
      </dgm:t>
    </dgm:pt>
    <dgm:pt modelId="{D88408C4-C04C-4053-BCEA-9370FF747993}" type="pres">
      <dgm:prSet presAssocID="{076CB03A-0F0D-49AA-B59A-196F7407A8EB}" presName="hierChild5" presStyleCnt="0"/>
      <dgm:spPr/>
      <dgm:t>
        <a:bodyPr/>
        <a:lstStyle/>
        <a:p>
          <a:endParaRPr lang="en-US"/>
        </a:p>
      </dgm:t>
    </dgm:pt>
    <dgm:pt modelId="{31D22DCF-99C6-4B68-A2E8-BA10F6E49BFA}" type="pres">
      <dgm:prSet presAssocID="{87A5AB0B-29CC-4665-8D0F-81D2F2A315F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FB4586B-61AC-4A56-A0D9-B4C48BA3F787}" type="pres">
      <dgm:prSet presAssocID="{D4AB6105-F0CD-4584-B5F2-35798CEAA2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B61129-DA1D-4B43-9058-7E66CFD361E7}" type="pres">
      <dgm:prSet presAssocID="{D4AB6105-F0CD-4584-B5F2-35798CEAA23C}" presName="rootComposite" presStyleCnt="0"/>
      <dgm:spPr/>
      <dgm:t>
        <a:bodyPr/>
        <a:lstStyle/>
        <a:p>
          <a:endParaRPr lang="en-US"/>
        </a:p>
      </dgm:t>
    </dgm:pt>
    <dgm:pt modelId="{FD60A693-18BD-4F56-B442-49B09251FB7D}" type="pres">
      <dgm:prSet presAssocID="{D4AB6105-F0CD-4584-B5F2-35798CEAA23C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060360-3279-4511-AA6E-9AC0557B4C04}" type="pres">
      <dgm:prSet presAssocID="{D4AB6105-F0CD-4584-B5F2-35798CEAA23C}" presName="titleText2" presStyleLbl="fgAcc1" presStyleIdx="2" presStyleCnt="3" custScaleX="86753" custScaleY="250995" custLinFactY="2760" custLinFactNeighborX="346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6A4B9AE-375A-404F-B352-788C8F81ED42}" type="pres">
      <dgm:prSet presAssocID="{D4AB6105-F0CD-4584-B5F2-35798CEAA23C}" presName="rootConnector" presStyleLbl="node2" presStyleIdx="0" presStyleCnt="0"/>
      <dgm:spPr/>
      <dgm:t>
        <a:bodyPr/>
        <a:lstStyle/>
        <a:p>
          <a:endParaRPr lang="en-US"/>
        </a:p>
      </dgm:t>
    </dgm:pt>
    <dgm:pt modelId="{2FA849AC-D159-4A9A-A1DC-372C6BC7A87C}" type="pres">
      <dgm:prSet presAssocID="{D4AB6105-F0CD-4584-B5F2-35798CEAA23C}" presName="hierChild4" presStyleCnt="0"/>
      <dgm:spPr/>
      <dgm:t>
        <a:bodyPr/>
        <a:lstStyle/>
        <a:p>
          <a:endParaRPr lang="en-US"/>
        </a:p>
      </dgm:t>
    </dgm:pt>
    <dgm:pt modelId="{95D934E9-793A-4498-93B4-5D3BCBBEBCAA}" type="pres">
      <dgm:prSet presAssocID="{D4AB6105-F0CD-4584-B5F2-35798CEAA23C}" presName="hierChild5" presStyleCnt="0"/>
      <dgm:spPr/>
      <dgm:t>
        <a:bodyPr/>
        <a:lstStyle/>
        <a:p>
          <a:endParaRPr lang="en-US"/>
        </a:p>
      </dgm:t>
    </dgm:pt>
    <dgm:pt modelId="{C97FFCB9-EE92-40AF-9B24-7797BFDB1CD2}" type="pres">
      <dgm:prSet presAssocID="{99F3B01D-E1E4-4A62-A5EE-00C1E96BF3F2}" presName="hierChild3" presStyleCnt="0"/>
      <dgm:spPr/>
      <dgm:t>
        <a:bodyPr/>
        <a:lstStyle/>
        <a:p>
          <a:endParaRPr lang="en-US"/>
        </a:p>
      </dgm:t>
    </dgm:pt>
  </dgm:ptLst>
  <dgm:cxnLst>
    <dgm:cxn modelId="{474FD3CF-9A1B-41EB-B0B4-A14D1AC20096}" type="presOf" srcId="{3A9A4EBA-DF02-49D1-9D1D-685DB5451C73}" destId="{CD060360-3279-4511-AA6E-9AC0557B4C04}" srcOrd="0" destOrd="0" presId="urn:microsoft.com/office/officeart/2008/layout/NameandTitleOrganizationalChart"/>
    <dgm:cxn modelId="{0175E33A-CFF4-436A-9D3B-DF4A65C9DC31}" type="presOf" srcId="{E7BE6018-2716-44E9-9175-16342BD264E7}" destId="{6CF9FD87-B483-4856-B779-5547FBFBCBD8}" srcOrd="0" destOrd="0" presId="urn:microsoft.com/office/officeart/2008/layout/NameandTitleOrganizationalChart"/>
    <dgm:cxn modelId="{6B1AFF9A-40AB-4DD1-A4A7-901B4780848B}" srcId="{99F3B01D-E1E4-4A62-A5EE-00C1E96BF3F2}" destId="{076CB03A-0F0D-49AA-B59A-196F7407A8EB}" srcOrd="1" destOrd="0" parTransId="{9F1AE08F-4FF1-4B3A-9E6D-4033F0387CEA}" sibTransId="{E7BE6018-2716-44E9-9175-16342BD264E7}"/>
    <dgm:cxn modelId="{978768E0-AF8E-4680-945A-EA70A57495E5}" type="presOf" srcId="{3DE5C8D0-4208-46EE-BD0E-D2E32E29242A}" destId="{66FDD1C1-CDF3-4A3F-BBF9-3000F5057340}" srcOrd="0" destOrd="0" presId="urn:microsoft.com/office/officeart/2008/layout/NameandTitleOrganizationalChart"/>
    <dgm:cxn modelId="{4BB5C000-4A6C-4A2B-B8CC-B19082BC0A3F}" type="presOf" srcId="{DD16819A-B9A8-40F4-8052-981226912A0B}" destId="{26E43F56-8EB6-4A6B-9861-CFB7EBE2025D}" srcOrd="0" destOrd="0" presId="urn:microsoft.com/office/officeart/2008/layout/NameandTitleOrganizationalChart"/>
    <dgm:cxn modelId="{34E1009F-541F-4CB3-81C5-AB9923D51B73}" type="presOf" srcId="{99F3B01D-E1E4-4A62-A5EE-00C1E96BF3F2}" destId="{487BB7D6-D5F2-433B-B6AA-7AD0B2B93BD7}" srcOrd="1" destOrd="0" presId="urn:microsoft.com/office/officeart/2008/layout/NameandTitleOrganizationalChart"/>
    <dgm:cxn modelId="{EA5F40F3-751F-4628-AF2D-F820A2601AC6}" type="presOf" srcId="{99F3B01D-E1E4-4A62-A5EE-00C1E96BF3F2}" destId="{BD7B6B7A-1807-4ADD-8EDA-6A41E782C233}" srcOrd="0" destOrd="0" presId="urn:microsoft.com/office/officeart/2008/layout/NameandTitleOrganizationalChart"/>
    <dgm:cxn modelId="{F706C5E1-45CC-4706-B639-530C0E80D23C}" type="presOf" srcId="{076CB03A-0F0D-49AA-B59A-196F7407A8EB}" destId="{D80271E1-586F-4ADF-9189-62A7EA60B62B}" srcOrd="0" destOrd="0" presId="urn:microsoft.com/office/officeart/2008/layout/NameandTitleOrganizationalChart"/>
    <dgm:cxn modelId="{B84C0090-1CA8-44C7-A1AB-6D01B427FA7A}" type="presOf" srcId="{F87C7A49-0916-4D2C-B47B-437F24FF81B2}" destId="{C63DE560-9EF0-4F93-9D3D-687E72313224}" srcOrd="0" destOrd="0" presId="urn:microsoft.com/office/officeart/2008/layout/NameandTitleOrganizationalChart"/>
    <dgm:cxn modelId="{CE78833F-22EA-42EB-A068-5045C347A899}" type="presOf" srcId="{D4AB6105-F0CD-4584-B5F2-35798CEAA23C}" destId="{FD60A693-18BD-4F56-B442-49B09251FB7D}" srcOrd="0" destOrd="0" presId="urn:microsoft.com/office/officeart/2008/layout/NameandTitleOrganizationalChart"/>
    <dgm:cxn modelId="{92CFF8A9-78F2-4101-B10B-BEBE01645C68}" type="presOf" srcId="{9F1AE08F-4FF1-4B3A-9E6D-4033F0387CEA}" destId="{FBFF9709-E698-4FF5-A21A-39AC5E0C1177}" srcOrd="0" destOrd="0" presId="urn:microsoft.com/office/officeart/2008/layout/NameandTitleOrganizationalChart"/>
    <dgm:cxn modelId="{CCA22C25-D53E-4065-8828-3BB0A9C528ED}" srcId="{DD16819A-B9A8-40F4-8052-981226912A0B}" destId="{99F3B01D-E1E4-4A62-A5EE-00C1E96BF3F2}" srcOrd="0" destOrd="0" parTransId="{47B45A8D-9459-44F8-9CCD-B65FC23152D6}" sibTransId="{3DE5C8D0-4208-46EE-BD0E-D2E32E29242A}"/>
    <dgm:cxn modelId="{1588E478-B22A-48AD-B0DC-6411A2C7064C}" type="presOf" srcId="{0D7FCAFA-CF4E-49EE-A316-72DAB4A704A3}" destId="{859FED3A-2070-4FF0-ACFC-D4BD027E72FC}" srcOrd="0" destOrd="0" presId="urn:microsoft.com/office/officeart/2008/layout/NameandTitleOrganizationalChart"/>
    <dgm:cxn modelId="{5B867891-90DB-4BE3-9EB0-E57E32D288F0}" type="presOf" srcId="{076CB03A-0F0D-49AA-B59A-196F7407A8EB}" destId="{16F4DC96-5CD6-4E95-A171-ACEB96163A24}" srcOrd="1" destOrd="0" presId="urn:microsoft.com/office/officeart/2008/layout/NameandTitleOrganizationalChart"/>
    <dgm:cxn modelId="{EBE31492-828F-492D-BF3E-43F62D81DA4F}" srcId="{99F3B01D-E1E4-4A62-A5EE-00C1E96BF3F2}" destId="{C9A02C5C-09C3-4C58-9071-A6018888E967}" srcOrd="0" destOrd="0" parTransId="{F87C7A49-0916-4D2C-B47B-437F24FF81B2}" sibTransId="{0D7FCAFA-CF4E-49EE-A316-72DAB4A704A3}"/>
    <dgm:cxn modelId="{DDE7EC27-4EB5-4F5B-B216-DA7982E05BC0}" type="presOf" srcId="{C9A02C5C-09C3-4C58-9071-A6018888E967}" destId="{945B15EE-096C-4986-A98D-CD7B157CFF48}" srcOrd="1" destOrd="0" presId="urn:microsoft.com/office/officeart/2008/layout/NameandTitleOrganizationalChart"/>
    <dgm:cxn modelId="{9B039D8E-4D3C-4D1D-9F65-CB632EEFFD17}" type="presOf" srcId="{87A5AB0B-29CC-4665-8D0F-81D2F2A315F2}" destId="{31D22DCF-99C6-4B68-A2E8-BA10F6E49BFA}" srcOrd="0" destOrd="0" presId="urn:microsoft.com/office/officeart/2008/layout/NameandTitleOrganizationalChart"/>
    <dgm:cxn modelId="{293278FC-9B43-487D-B3D3-D51DD899753A}" type="presOf" srcId="{D4AB6105-F0CD-4584-B5F2-35798CEAA23C}" destId="{56A4B9AE-375A-404F-B352-788C8F81ED42}" srcOrd="1" destOrd="0" presId="urn:microsoft.com/office/officeart/2008/layout/NameandTitleOrganizationalChart"/>
    <dgm:cxn modelId="{F9A2EC77-72D1-4BF5-A6D4-BC58190E6075}" type="presOf" srcId="{C9A02C5C-09C3-4C58-9071-A6018888E967}" destId="{E772BCB7-4274-4210-89CB-D9017CC353F8}" srcOrd="0" destOrd="0" presId="urn:microsoft.com/office/officeart/2008/layout/NameandTitleOrganizationalChart"/>
    <dgm:cxn modelId="{FCCC4BD9-F2F5-4216-A40E-49EA42FF8E07}" srcId="{99F3B01D-E1E4-4A62-A5EE-00C1E96BF3F2}" destId="{D4AB6105-F0CD-4584-B5F2-35798CEAA23C}" srcOrd="2" destOrd="0" parTransId="{87A5AB0B-29CC-4665-8D0F-81D2F2A315F2}" sibTransId="{3A9A4EBA-DF02-49D1-9D1D-685DB5451C73}"/>
    <dgm:cxn modelId="{23791A36-0C48-482B-9462-012E5F44AFA2}" type="presParOf" srcId="{26E43F56-8EB6-4A6B-9861-CFB7EBE2025D}" destId="{0EB16465-4DE3-41BD-A001-356D92514B76}" srcOrd="0" destOrd="0" presId="urn:microsoft.com/office/officeart/2008/layout/NameandTitleOrganizationalChart"/>
    <dgm:cxn modelId="{33671543-A30E-4431-B278-F43A020913BB}" type="presParOf" srcId="{0EB16465-4DE3-41BD-A001-356D92514B76}" destId="{314D43BF-5812-4085-9E96-8C2FA2B38F7D}" srcOrd="0" destOrd="0" presId="urn:microsoft.com/office/officeart/2008/layout/NameandTitleOrganizationalChart"/>
    <dgm:cxn modelId="{A85196F7-C7EB-412B-BDEB-93F5F0294197}" type="presParOf" srcId="{314D43BF-5812-4085-9E96-8C2FA2B38F7D}" destId="{BD7B6B7A-1807-4ADD-8EDA-6A41E782C233}" srcOrd="0" destOrd="0" presId="urn:microsoft.com/office/officeart/2008/layout/NameandTitleOrganizationalChart"/>
    <dgm:cxn modelId="{85BF1BF4-9179-4A40-91A1-EE618AA7BA8E}" type="presParOf" srcId="{314D43BF-5812-4085-9E96-8C2FA2B38F7D}" destId="{66FDD1C1-CDF3-4A3F-BBF9-3000F5057340}" srcOrd="1" destOrd="0" presId="urn:microsoft.com/office/officeart/2008/layout/NameandTitleOrganizationalChart"/>
    <dgm:cxn modelId="{0304C3B6-DA5C-43E2-A629-4B34E2997603}" type="presParOf" srcId="{314D43BF-5812-4085-9E96-8C2FA2B38F7D}" destId="{487BB7D6-D5F2-433B-B6AA-7AD0B2B93BD7}" srcOrd="2" destOrd="0" presId="urn:microsoft.com/office/officeart/2008/layout/NameandTitleOrganizationalChart"/>
    <dgm:cxn modelId="{D96A5F13-4555-4C95-81B3-77EE4745C40D}" type="presParOf" srcId="{0EB16465-4DE3-41BD-A001-356D92514B76}" destId="{80D2DF6A-1E52-46C5-AE77-01AFB4FA31C7}" srcOrd="1" destOrd="0" presId="urn:microsoft.com/office/officeart/2008/layout/NameandTitleOrganizationalChart"/>
    <dgm:cxn modelId="{D52E06D2-D5F6-4D40-8C80-F64AFF3258D9}" type="presParOf" srcId="{80D2DF6A-1E52-46C5-AE77-01AFB4FA31C7}" destId="{C63DE560-9EF0-4F93-9D3D-687E72313224}" srcOrd="0" destOrd="0" presId="urn:microsoft.com/office/officeart/2008/layout/NameandTitleOrganizationalChart"/>
    <dgm:cxn modelId="{B2C5B67B-765F-44C5-9C83-3E6EC22168B0}" type="presParOf" srcId="{80D2DF6A-1E52-46C5-AE77-01AFB4FA31C7}" destId="{7CF8E299-9BE8-48BF-B19C-B54622BE215A}" srcOrd="1" destOrd="0" presId="urn:microsoft.com/office/officeart/2008/layout/NameandTitleOrganizationalChart"/>
    <dgm:cxn modelId="{633F5AA9-AFE0-424D-B7C6-D4D62C0D70EC}" type="presParOf" srcId="{7CF8E299-9BE8-48BF-B19C-B54622BE215A}" destId="{3033DB2F-5C86-4518-817E-C17A867B2FC0}" srcOrd="0" destOrd="0" presId="urn:microsoft.com/office/officeart/2008/layout/NameandTitleOrganizationalChart"/>
    <dgm:cxn modelId="{A2AABBBA-7E34-4E2E-9D72-0061E680CE04}" type="presParOf" srcId="{3033DB2F-5C86-4518-817E-C17A867B2FC0}" destId="{E772BCB7-4274-4210-89CB-D9017CC353F8}" srcOrd="0" destOrd="0" presId="urn:microsoft.com/office/officeart/2008/layout/NameandTitleOrganizationalChart"/>
    <dgm:cxn modelId="{850FC36F-02F8-4022-90DE-08B4B4CB8223}" type="presParOf" srcId="{3033DB2F-5C86-4518-817E-C17A867B2FC0}" destId="{859FED3A-2070-4FF0-ACFC-D4BD027E72FC}" srcOrd="1" destOrd="0" presId="urn:microsoft.com/office/officeart/2008/layout/NameandTitleOrganizationalChart"/>
    <dgm:cxn modelId="{25568F2E-5383-432A-BE13-D1C7ADB712E1}" type="presParOf" srcId="{3033DB2F-5C86-4518-817E-C17A867B2FC0}" destId="{945B15EE-096C-4986-A98D-CD7B157CFF48}" srcOrd="2" destOrd="0" presId="urn:microsoft.com/office/officeart/2008/layout/NameandTitleOrganizationalChart"/>
    <dgm:cxn modelId="{41F29996-4120-4F2D-B22C-1898BDCE9D84}" type="presParOf" srcId="{7CF8E299-9BE8-48BF-B19C-B54622BE215A}" destId="{A0030580-CF4E-46AF-BCBA-B2BB20260042}" srcOrd="1" destOrd="0" presId="urn:microsoft.com/office/officeart/2008/layout/NameandTitleOrganizationalChart"/>
    <dgm:cxn modelId="{83DB009B-8289-4B0A-8AB8-6E68D9CAB9D5}" type="presParOf" srcId="{7CF8E299-9BE8-48BF-B19C-B54622BE215A}" destId="{603A3BA0-EDD0-414F-9C96-FA6873B316FA}" srcOrd="2" destOrd="0" presId="urn:microsoft.com/office/officeart/2008/layout/NameandTitleOrganizationalChart"/>
    <dgm:cxn modelId="{74E91199-46F3-44D4-8AD5-2A33FE9CAA70}" type="presParOf" srcId="{80D2DF6A-1E52-46C5-AE77-01AFB4FA31C7}" destId="{FBFF9709-E698-4FF5-A21A-39AC5E0C1177}" srcOrd="2" destOrd="0" presId="urn:microsoft.com/office/officeart/2008/layout/NameandTitleOrganizationalChart"/>
    <dgm:cxn modelId="{675EF23F-FC27-467E-8AA3-2A9E3C700DD5}" type="presParOf" srcId="{80D2DF6A-1E52-46C5-AE77-01AFB4FA31C7}" destId="{920F0513-2678-49D1-B604-32C6A5770518}" srcOrd="3" destOrd="0" presId="urn:microsoft.com/office/officeart/2008/layout/NameandTitleOrganizationalChart"/>
    <dgm:cxn modelId="{0FD12268-566E-4177-A209-00E0B50A86A7}" type="presParOf" srcId="{920F0513-2678-49D1-B604-32C6A5770518}" destId="{58104709-1D1A-4CE7-8ED2-99ABE9024483}" srcOrd="0" destOrd="0" presId="urn:microsoft.com/office/officeart/2008/layout/NameandTitleOrganizationalChart"/>
    <dgm:cxn modelId="{BCE96AE8-A1CD-4A46-B37D-53C7FF823064}" type="presParOf" srcId="{58104709-1D1A-4CE7-8ED2-99ABE9024483}" destId="{D80271E1-586F-4ADF-9189-62A7EA60B62B}" srcOrd="0" destOrd="0" presId="urn:microsoft.com/office/officeart/2008/layout/NameandTitleOrganizationalChart"/>
    <dgm:cxn modelId="{95057D24-ABA8-4667-BD9B-174E32009C9C}" type="presParOf" srcId="{58104709-1D1A-4CE7-8ED2-99ABE9024483}" destId="{6CF9FD87-B483-4856-B779-5547FBFBCBD8}" srcOrd="1" destOrd="0" presId="urn:microsoft.com/office/officeart/2008/layout/NameandTitleOrganizationalChart"/>
    <dgm:cxn modelId="{28DAF8B9-225F-468A-8DD7-05EAC4D1532B}" type="presParOf" srcId="{58104709-1D1A-4CE7-8ED2-99ABE9024483}" destId="{16F4DC96-5CD6-4E95-A171-ACEB96163A24}" srcOrd="2" destOrd="0" presId="urn:microsoft.com/office/officeart/2008/layout/NameandTitleOrganizationalChart"/>
    <dgm:cxn modelId="{100A22B4-37E5-4017-B3CE-3BE52DD8E46A}" type="presParOf" srcId="{920F0513-2678-49D1-B604-32C6A5770518}" destId="{ACBF9D3E-41A8-44F8-B9B6-69FF7C991A78}" srcOrd="1" destOrd="0" presId="urn:microsoft.com/office/officeart/2008/layout/NameandTitleOrganizationalChart"/>
    <dgm:cxn modelId="{3A2AB648-BEC4-4CF4-9957-582EBFB33684}" type="presParOf" srcId="{920F0513-2678-49D1-B604-32C6A5770518}" destId="{D88408C4-C04C-4053-BCEA-9370FF747993}" srcOrd="2" destOrd="0" presId="urn:microsoft.com/office/officeart/2008/layout/NameandTitleOrganizationalChart"/>
    <dgm:cxn modelId="{0C748DF2-0EFD-4C61-84FB-EC648481B6FD}" type="presParOf" srcId="{80D2DF6A-1E52-46C5-AE77-01AFB4FA31C7}" destId="{31D22DCF-99C6-4B68-A2E8-BA10F6E49BFA}" srcOrd="4" destOrd="0" presId="urn:microsoft.com/office/officeart/2008/layout/NameandTitleOrganizationalChart"/>
    <dgm:cxn modelId="{5A1318F1-B88E-4BA9-964A-860B7A45D6B4}" type="presParOf" srcId="{80D2DF6A-1E52-46C5-AE77-01AFB4FA31C7}" destId="{9FB4586B-61AC-4A56-A0D9-B4C48BA3F787}" srcOrd="5" destOrd="0" presId="urn:microsoft.com/office/officeart/2008/layout/NameandTitleOrganizationalChart"/>
    <dgm:cxn modelId="{08C7016D-6AE5-4FB9-BB0A-E998577D5B66}" type="presParOf" srcId="{9FB4586B-61AC-4A56-A0D9-B4C48BA3F787}" destId="{E6B61129-DA1D-4B43-9058-7E66CFD361E7}" srcOrd="0" destOrd="0" presId="urn:microsoft.com/office/officeart/2008/layout/NameandTitleOrganizationalChart"/>
    <dgm:cxn modelId="{A7A16158-3D2E-422F-AC7D-B2E54A9E8621}" type="presParOf" srcId="{E6B61129-DA1D-4B43-9058-7E66CFD361E7}" destId="{FD60A693-18BD-4F56-B442-49B09251FB7D}" srcOrd="0" destOrd="0" presId="urn:microsoft.com/office/officeart/2008/layout/NameandTitleOrganizationalChart"/>
    <dgm:cxn modelId="{FDF1186D-B594-4B4A-84E0-C0F6EE17069D}" type="presParOf" srcId="{E6B61129-DA1D-4B43-9058-7E66CFD361E7}" destId="{CD060360-3279-4511-AA6E-9AC0557B4C04}" srcOrd="1" destOrd="0" presId="urn:microsoft.com/office/officeart/2008/layout/NameandTitleOrganizationalChart"/>
    <dgm:cxn modelId="{12E05CA9-3652-4F50-B7EA-AFAA5017AB85}" type="presParOf" srcId="{E6B61129-DA1D-4B43-9058-7E66CFD361E7}" destId="{56A4B9AE-375A-404F-B352-788C8F81ED42}" srcOrd="2" destOrd="0" presId="urn:microsoft.com/office/officeart/2008/layout/NameandTitleOrganizationalChart"/>
    <dgm:cxn modelId="{D7B0FB1F-EEF8-4E17-BFB2-3FB1379F7F1F}" type="presParOf" srcId="{9FB4586B-61AC-4A56-A0D9-B4C48BA3F787}" destId="{2FA849AC-D159-4A9A-A1DC-372C6BC7A87C}" srcOrd="1" destOrd="0" presId="urn:microsoft.com/office/officeart/2008/layout/NameandTitleOrganizationalChart"/>
    <dgm:cxn modelId="{6C6478F7-348C-4FAC-B94B-C65C61392C6C}" type="presParOf" srcId="{9FB4586B-61AC-4A56-A0D9-B4C48BA3F787}" destId="{95D934E9-793A-4498-93B4-5D3BCBBEBCAA}" srcOrd="2" destOrd="0" presId="urn:microsoft.com/office/officeart/2008/layout/NameandTitleOrganizationalChart"/>
    <dgm:cxn modelId="{C5D852C8-7FD2-4C12-9950-1FE206CB3736}" type="presParOf" srcId="{0EB16465-4DE3-41BD-A001-356D92514B76}" destId="{C97FFCB9-EE92-40AF-9B24-7797BFDB1CD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FA99A-7395-4824-AE28-22ED38EC4641}" type="doc">
      <dgm:prSet loTypeId="urn:microsoft.com/office/officeart/2005/8/layout/chart3" loCatId="cycle" qsTypeId="urn:microsoft.com/office/officeart/2005/8/quickstyle/3d2" qsCatId="3D" csTypeId="urn:microsoft.com/office/officeart/2005/8/colors/colorful5" csCatId="colorful" phldr="1"/>
      <dgm:spPr/>
    </dgm:pt>
    <dgm:pt modelId="{9A01279E-CE3B-462E-B6BA-2BDC3296C82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Osama El-Lissy </a:t>
          </a:r>
          <a:r>
            <a:rPr lang="en-US" sz="1800" dirty="0" smtClean="0">
              <a:solidFill>
                <a:schemeClr val="tx1"/>
              </a:solidFill>
            </a:rPr>
            <a:t>(USA)</a:t>
          </a:r>
          <a:endParaRPr lang="en-US" sz="1800" dirty="0">
            <a:solidFill>
              <a:schemeClr val="tx1"/>
            </a:solidFill>
          </a:endParaRPr>
        </a:p>
      </dgm:t>
    </dgm:pt>
    <dgm:pt modelId="{C47EC83D-29C4-4B5E-ABB0-AC2A5781CF19}" type="parTrans" cxnId="{98A6C825-96BE-4278-A5B8-B6F776662B9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0D786A6-8B09-4C0A-82DE-B4CE1DE79DD4}" type="sibTrans" cxnId="{98A6C825-96BE-4278-A5B8-B6F776662B9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1B6BE7D-E47A-497E-A2A3-057CD0C5FE3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Javier Trujillo </a:t>
          </a:r>
          <a:r>
            <a:rPr lang="en-US" sz="1800" dirty="0" smtClean="0">
              <a:solidFill>
                <a:schemeClr val="tx1"/>
              </a:solidFill>
            </a:rPr>
            <a:t>(Mexico)</a:t>
          </a:r>
          <a:endParaRPr lang="en-US" sz="1800" dirty="0">
            <a:solidFill>
              <a:schemeClr val="tx1"/>
            </a:solidFill>
          </a:endParaRPr>
        </a:p>
      </dgm:t>
    </dgm:pt>
    <dgm:pt modelId="{A64A8F04-0AEF-4415-B814-90D955D7114F}" type="parTrans" cxnId="{9D002CF4-5677-4FE1-9E11-581D25FFD7E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D9D6570-46AA-44AB-B17D-E0115580E232}" type="sibTrans" cxnId="{9D002CF4-5677-4FE1-9E11-581D25FFD7E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EFCCA1F-A7F0-46BE-8458-F681880C022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Greg Wolff </a:t>
          </a:r>
          <a:r>
            <a:rPr lang="en-US" sz="1800" dirty="0" smtClean="0">
              <a:solidFill>
                <a:schemeClr val="tx1"/>
              </a:solidFill>
            </a:rPr>
            <a:t>(Canada)</a:t>
          </a:r>
          <a:endParaRPr lang="en-US" sz="1800" dirty="0">
            <a:solidFill>
              <a:schemeClr val="tx1"/>
            </a:solidFill>
          </a:endParaRPr>
        </a:p>
      </dgm:t>
    </dgm:pt>
    <dgm:pt modelId="{D6D6565E-E887-4304-8593-9D3C83747D8A}" type="parTrans" cxnId="{9EFABA54-F508-45AC-8A3D-0F9B79DCA58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0941C82-53B3-4C26-9B02-BF70A4AEB5FF}" type="sibTrans" cxnId="{9EFABA54-F508-45AC-8A3D-0F9B79DCA58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93609C0-966B-4324-A0C3-2A8A445946D9}" type="pres">
      <dgm:prSet presAssocID="{55EFA99A-7395-4824-AE28-22ED38EC4641}" presName="compositeShape" presStyleCnt="0">
        <dgm:presLayoutVars>
          <dgm:chMax val="7"/>
          <dgm:dir/>
          <dgm:resizeHandles val="exact"/>
        </dgm:presLayoutVars>
      </dgm:prSet>
      <dgm:spPr/>
    </dgm:pt>
    <dgm:pt modelId="{38187C36-8607-48D7-8BB8-188CE4CFC6D6}" type="pres">
      <dgm:prSet presAssocID="{55EFA99A-7395-4824-AE28-22ED38EC4641}" presName="wedge1" presStyleLbl="node1" presStyleIdx="0" presStyleCnt="3" custScaleX="100928" custLinFactNeighborX="-6170" custLinFactNeighborY="2699"/>
      <dgm:spPr/>
      <dgm:t>
        <a:bodyPr/>
        <a:lstStyle/>
        <a:p>
          <a:endParaRPr lang="en-US"/>
        </a:p>
      </dgm:t>
    </dgm:pt>
    <dgm:pt modelId="{B5B55AF2-FFAE-41AD-9356-F2F7AC0D6E43}" type="pres">
      <dgm:prSet presAssocID="{55EFA99A-7395-4824-AE28-22ED38EC46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7EE7-4A97-4402-BC32-3776C4B13680}" type="pres">
      <dgm:prSet presAssocID="{55EFA99A-7395-4824-AE28-22ED38EC4641}" presName="wedge2" presStyleLbl="node1" presStyleIdx="1" presStyleCnt="3"/>
      <dgm:spPr/>
      <dgm:t>
        <a:bodyPr/>
        <a:lstStyle/>
        <a:p>
          <a:endParaRPr lang="en-US"/>
        </a:p>
      </dgm:t>
    </dgm:pt>
    <dgm:pt modelId="{6D696983-A49D-4DBF-A46D-F0769EEA2DEE}" type="pres">
      <dgm:prSet presAssocID="{55EFA99A-7395-4824-AE28-22ED38EC46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7A63-A732-456B-B986-1979E496584F}" type="pres">
      <dgm:prSet presAssocID="{55EFA99A-7395-4824-AE28-22ED38EC4641}" presName="wedge3" presStyleLbl="node1" presStyleIdx="2" presStyleCnt="3"/>
      <dgm:spPr/>
      <dgm:t>
        <a:bodyPr/>
        <a:lstStyle/>
        <a:p>
          <a:endParaRPr lang="en-US"/>
        </a:p>
      </dgm:t>
    </dgm:pt>
    <dgm:pt modelId="{2EBB966C-F7BF-4654-8F8A-1522C5F85DA0}" type="pres">
      <dgm:prSet presAssocID="{55EFA99A-7395-4824-AE28-22ED38EC46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089BB-141C-4240-BD43-3A2249433C54}" type="presOf" srcId="{55EFA99A-7395-4824-AE28-22ED38EC4641}" destId="{193609C0-966B-4324-A0C3-2A8A445946D9}" srcOrd="0" destOrd="0" presId="urn:microsoft.com/office/officeart/2005/8/layout/chart3"/>
    <dgm:cxn modelId="{69D7E563-0759-4337-850B-480F498CE6A9}" type="presOf" srcId="{01B6BE7D-E47A-497E-A2A3-057CD0C5FE30}" destId="{6D696983-A49D-4DBF-A46D-F0769EEA2DEE}" srcOrd="1" destOrd="0" presId="urn:microsoft.com/office/officeart/2005/8/layout/chart3"/>
    <dgm:cxn modelId="{9EFABA54-F508-45AC-8A3D-0F9B79DCA589}" srcId="{55EFA99A-7395-4824-AE28-22ED38EC4641}" destId="{FEFCCA1F-A7F0-46BE-8458-F681880C022D}" srcOrd="2" destOrd="0" parTransId="{D6D6565E-E887-4304-8593-9D3C83747D8A}" sibTransId="{00941C82-53B3-4C26-9B02-BF70A4AEB5FF}"/>
    <dgm:cxn modelId="{48C3DFFF-2871-4308-8253-7C7435D30F15}" type="presOf" srcId="{9A01279E-CE3B-462E-B6BA-2BDC3296C828}" destId="{B5B55AF2-FFAE-41AD-9356-F2F7AC0D6E43}" srcOrd="1" destOrd="0" presId="urn:microsoft.com/office/officeart/2005/8/layout/chart3"/>
    <dgm:cxn modelId="{FC8214B0-6364-41E4-AC2D-5583A3BDFAFA}" type="presOf" srcId="{9A01279E-CE3B-462E-B6BA-2BDC3296C828}" destId="{38187C36-8607-48D7-8BB8-188CE4CFC6D6}" srcOrd="0" destOrd="0" presId="urn:microsoft.com/office/officeart/2005/8/layout/chart3"/>
    <dgm:cxn modelId="{8AFCECC6-1F38-4F3E-8F9A-DB2124629874}" type="presOf" srcId="{FEFCCA1F-A7F0-46BE-8458-F681880C022D}" destId="{1A0C7A63-A732-456B-B986-1979E496584F}" srcOrd="0" destOrd="0" presId="urn:microsoft.com/office/officeart/2005/8/layout/chart3"/>
    <dgm:cxn modelId="{9D002CF4-5677-4FE1-9E11-581D25FFD7E3}" srcId="{55EFA99A-7395-4824-AE28-22ED38EC4641}" destId="{01B6BE7D-E47A-497E-A2A3-057CD0C5FE30}" srcOrd="1" destOrd="0" parTransId="{A64A8F04-0AEF-4415-B814-90D955D7114F}" sibTransId="{4D9D6570-46AA-44AB-B17D-E0115580E232}"/>
    <dgm:cxn modelId="{FDCA16CB-DE21-4350-85CA-C0EE81DF81CB}" type="presOf" srcId="{FEFCCA1F-A7F0-46BE-8458-F681880C022D}" destId="{2EBB966C-F7BF-4654-8F8A-1522C5F85DA0}" srcOrd="1" destOrd="0" presId="urn:microsoft.com/office/officeart/2005/8/layout/chart3"/>
    <dgm:cxn modelId="{B665D758-E1F7-4DD0-AEF3-103163E52AF5}" type="presOf" srcId="{01B6BE7D-E47A-497E-A2A3-057CD0C5FE30}" destId="{C0047EE7-4A97-4402-BC32-3776C4B13680}" srcOrd="0" destOrd="0" presId="urn:microsoft.com/office/officeart/2005/8/layout/chart3"/>
    <dgm:cxn modelId="{98A6C825-96BE-4278-A5B8-B6F776662B97}" srcId="{55EFA99A-7395-4824-AE28-22ED38EC4641}" destId="{9A01279E-CE3B-462E-B6BA-2BDC3296C828}" srcOrd="0" destOrd="0" parTransId="{C47EC83D-29C4-4B5E-ABB0-AC2A5781CF19}" sibTransId="{40D786A6-8B09-4C0A-82DE-B4CE1DE79DD4}"/>
    <dgm:cxn modelId="{28AC0128-8F31-406A-B5B7-FC7ABC75EC50}" type="presParOf" srcId="{193609C0-966B-4324-A0C3-2A8A445946D9}" destId="{38187C36-8607-48D7-8BB8-188CE4CFC6D6}" srcOrd="0" destOrd="0" presId="urn:microsoft.com/office/officeart/2005/8/layout/chart3"/>
    <dgm:cxn modelId="{C44AB13E-5589-49E0-84B7-347B010E81D1}" type="presParOf" srcId="{193609C0-966B-4324-A0C3-2A8A445946D9}" destId="{B5B55AF2-FFAE-41AD-9356-F2F7AC0D6E43}" srcOrd="1" destOrd="0" presId="urn:microsoft.com/office/officeart/2005/8/layout/chart3"/>
    <dgm:cxn modelId="{FC7845C9-45AF-4D3D-9CBF-18147F844E5B}" type="presParOf" srcId="{193609C0-966B-4324-A0C3-2A8A445946D9}" destId="{C0047EE7-4A97-4402-BC32-3776C4B13680}" srcOrd="2" destOrd="0" presId="urn:microsoft.com/office/officeart/2005/8/layout/chart3"/>
    <dgm:cxn modelId="{C15D9709-D4D9-49C4-B8E2-B91EF7D7B7E8}" type="presParOf" srcId="{193609C0-966B-4324-A0C3-2A8A445946D9}" destId="{6D696983-A49D-4DBF-A46D-F0769EEA2DEE}" srcOrd="3" destOrd="0" presId="urn:microsoft.com/office/officeart/2005/8/layout/chart3"/>
    <dgm:cxn modelId="{66C966B5-EF67-43BF-B3F8-74F95CE0958B}" type="presParOf" srcId="{193609C0-966B-4324-A0C3-2A8A445946D9}" destId="{1A0C7A63-A732-456B-B986-1979E496584F}" srcOrd="4" destOrd="0" presId="urn:microsoft.com/office/officeart/2005/8/layout/chart3"/>
    <dgm:cxn modelId="{403085CC-2689-4EE5-9423-1A66D5DF4F55}" type="presParOf" srcId="{193609C0-966B-4324-A0C3-2A8A445946D9}" destId="{2EBB966C-F7BF-4654-8F8A-1522C5F85DA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8EEAB0-D792-4662-A20B-B43C5B2810A1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41FB89-A83A-41E9-9CD6-3ABFDA1FA292}">
      <dgm:prSet phldrT="[Text]" custT="1"/>
      <dgm:spPr/>
      <dgm:t>
        <a:bodyPr/>
        <a:lstStyle/>
        <a:p>
          <a:endParaRPr lang="en-US" sz="1400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Stephanie Bloem &amp; Rebecca Lee </a:t>
          </a:r>
          <a:r>
            <a:rPr lang="en-US" sz="1400" dirty="0" smtClean="0">
              <a:solidFill>
                <a:schemeClr val="tx1"/>
              </a:solidFill>
            </a:rPr>
            <a:t>(NAPPO)</a:t>
          </a:r>
          <a:endParaRPr lang="en-US" sz="1400" dirty="0">
            <a:solidFill>
              <a:schemeClr val="tx1"/>
            </a:solidFill>
          </a:endParaRPr>
        </a:p>
      </dgm:t>
    </dgm:pt>
    <dgm:pt modelId="{BB48B58F-11DB-4F53-8B66-6DBA1B431B8B}" type="parTrans" cxnId="{D273C12E-05E6-466E-AFF5-3C4E58530D7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915AD3E-F033-4585-9243-CBEACA7D236B}" type="sibTrans" cxnId="{D273C12E-05E6-466E-AFF5-3C4E58530D7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0466E10-D9B3-4DCC-BA31-6196287A048E}">
      <dgm:prSet phldrT="[Text]" custT="1"/>
      <dgm:spPr/>
      <dgm:t>
        <a:bodyPr/>
        <a:lstStyle/>
        <a:p>
          <a:endParaRPr lang="en-US" sz="1400" b="1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Marie-Claude Forest  &amp; Steve Cote </a:t>
          </a:r>
          <a:r>
            <a:rPr lang="en-US" sz="1400" dirty="0" smtClean="0">
              <a:solidFill>
                <a:schemeClr val="tx1"/>
              </a:solidFill>
            </a:rPr>
            <a:t>(Canada)</a:t>
          </a:r>
          <a:endParaRPr lang="en-US" sz="1400" dirty="0">
            <a:solidFill>
              <a:schemeClr val="tx1"/>
            </a:solidFill>
          </a:endParaRPr>
        </a:p>
      </dgm:t>
    </dgm:pt>
    <dgm:pt modelId="{015959AD-B3AB-46A5-932F-5BDACCCE9ED6}" type="parTrans" cxnId="{62808695-DCD0-423B-92E8-A9B50495BAC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11906FD-B24F-45B3-A984-A9E0815E73D5}" type="sibTrans" cxnId="{62808695-DCD0-423B-92E8-A9B50495BAC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9525914-BD80-4434-9C81-C477CB91B61F}">
      <dgm:prSet phldrT="[Text]" custT="1"/>
      <dgm:spPr/>
      <dgm:t>
        <a:bodyPr/>
        <a:lstStyle/>
        <a:p>
          <a:endParaRPr lang="en-US" sz="1400" dirty="0" smtClean="0">
            <a:solidFill>
              <a:schemeClr val="tx1"/>
            </a:solidFill>
          </a:endParaRPr>
        </a:p>
        <a:p>
          <a:endParaRPr lang="en-US" sz="1400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John Greifer, Patricia Abad &amp; Stephanie Dubon</a:t>
          </a:r>
        </a:p>
        <a:p>
          <a:r>
            <a:rPr lang="en-US" sz="1400" dirty="0" smtClean="0">
              <a:solidFill>
                <a:schemeClr val="tx1"/>
              </a:solidFill>
            </a:rPr>
            <a:t> (USA)</a:t>
          </a:r>
          <a:endParaRPr lang="en-US" sz="1400" dirty="0">
            <a:solidFill>
              <a:schemeClr val="tx1"/>
            </a:solidFill>
          </a:endParaRPr>
        </a:p>
      </dgm:t>
    </dgm:pt>
    <dgm:pt modelId="{F8F0CE49-8540-44CB-B657-D75E9D18E379}" type="parTrans" cxnId="{A46E57E6-3645-4444-BC61-1E5A60BD868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EF84F09-94EA-404F-A790-DC1B57B1719B}" type="sibTrans" cxnId="{A46E57E6-3645-4444-BC61-1E5A60BD868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14F7101-39BF-4388-8260-69FB9C37BE7E}">
      <dgm:prSet custT="1"/>
      <dgm:spPr/>
      <dgm:t>
        <a:bodyPr/>
        <a:lstStyle/>
        <a:p>
          <a:endParaRPr lang="en-US" sz="1400" dirty="0" smtClean="0">
            <a:solidFill>
              <a:schemeClr val="tx1"/>
            </a:solidFill>
          </a:endParaRPr>
        </a:p>
        <a:p>
          <a:endParaRPr lang="en-US" sz="1400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Ana Lilia </a:t>
          </a:r>
          <a:r>
            <a:rPr lang="en-US" sz="1400" b="1" dirty="0" err="1" smtClean="0">
              <a:solidFill>
                <a:schemeClr val="tx1"/>
              </a:solidFill>
            </a:rPr>
            <a:t>Montealegre</a:t>
          </a:r>
          <a:r>
            <a:rPr lang="en-US" sz="1400" b="1" dirty="0" smtClean="0">
              <a:solidFill>
                <a:schemeClr val="tx1"/>
              </a:solidFill>
            </a:rPr>
            <a:t>, Guillermo Santiago, Isabel Diaz-Nieves </a:t>
          </a:r>
          <a:r>
            <a:rPr lang="en-US" sz="1400" dirty="0" smtClean="0">
              <a:solidFill>
                <a:schemeClr val="tx1"/>
              </a:solidFill>
            </a:rPr>
            <a:t>(Mexico</a:t>
          </a:r>
          <a:r>
            <a:rPr lang="en-US" sz="1400" dirty="0" smtClean="0">
              <a:solidFill>
                <a:schemeClr val="tx1"/>
              </a:solidFill>
            </a:rPr>
            <a:t>)</a:t>
          </a:r>
          <a:endParaRPr lang="en-US" sz="1400" dirty="0">
            <a:solidFill>
              <a:schemeClr val="tx1"/>
            </a:solidFill>
          </a:endParaRPr>
        </a:p>
      </dgm:t>
    </dgm:pt>
    <dgm:pt modelId="{C13D38E1-5070-4AC0-9D47-1024685F4DDB}" type="parTrans" cxnId="{C385E85F-4551-4E0F-9A28-1300C67807A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B9EA57E-5E52-49EA-9BFC-F884C8707B21}" type="sibTrans" cxnId="{C385E85F-4551-4E0F-9A28-1300C67807A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54DD332-16C5-4B35-9D4A-5F81DDDDF2A9}" type="pres">
      <dgm:prSet presAssocID="{5A8EEAB0-D792-4662-A20B-B43C5B2810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6B7BB-50F8-4586-B577-F28AA39AAA98}" type="pres">
      <dgm:prSet presAssocID="{5A8EEAB0-D792-4662-A20B-B43C5B2810A1}" presName="fgShape" presStyleLbl="fgShp" presStyleIdx="0" presStyleCnt="1" custLinFactY="95294" custLinFactNeighborX="-14538" custLinFactNeighborY="1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9B2FFE9-EFFE-46B0-B9A7-2F4DAF662CBF}" type="pres">
      <dgm:prSet presAssocID="{5A8EEAB0-D792-4662-A20B-B43C5B2810A1}" presName="linComp" presStyleCnt="0"/>
      <dgm:spPr/>
      <dgm:t>
        <a:bodyPr/>
        <a:lstStyle/>
        <a:p>
          <a:endParaRPr lang="en-US"/>
        </a:p>
      </dgm:t>
    </dgm:pt>
    <dgm:pt modelId="{558ADE55-F3CC-4701-A506-6D926CE53230}" type="pres">
      <dgm:prSet presAssocID="{E141FB89-A83A-41E9-9CD6-3ABFDA1FA292}" presName="compNode" presStyleCnt="0"/>
      <dgm:spPr/>
      <dgm:t>
        <a:bodyPr/>
        <a:lstStyle/>
        <a:p>
          <a:endParaRPr lang="en-US"/>
        </a:p>
      </dgm:t>
    </dgm:pt>
    <dgm:pt modelId="{B82F9D67-DD87-4E7A-836F-248F038743CA}" type="pres">
      <dgm:prSet presAssocID="{E141FB89-A83A-41E9-9CD6-3ABFDA1FA292}" presName="bkgdShape" presStyleLbl="node1" presStyleIdx="0" presStyleCnt="4"/>
      <dgm:spPr/>
      <dgm:t>
        <a:bodyPr/>
        <a:lstStyle/>
        <a:p>
          <a:endParaRPr lang="en-US"/>
        </a:p>
      </dgm:t>
    </dgm:pt>
    <dgm:pt modelId="{F65377B6-985A-4A17-8763-B270C8B60413}" type="pres">
      <dgm:prSet presAssocID="{E141FB89-A83A-41E9-9CD6-3ABFDA1FA29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545F6-8877-4513-9648-869527EF81B0}" type="pres">
      <dgm:prSet presAssocID="{E141FB89-A83A-41E9-9CD6-3ABFDA1FA292}" presName="invisiNode" presStyleLbl="node1" presStyleIdx="0" presStyleCnt="4"/>
      <dgm:spPr/>
      <dgm:t>
        <a:bodyPr/>
        <a:lstStyle/>
        <a:p>
          <a:endParaRPr lang="en-US"/>
        </a:p>
      </dgm:t>
    </dgm:pt>
    <dgm:pt modelId="{F2177BC2-5C29-4368-BD1E-A0B6EDB4794D}" type="pres">
      <dgm:prSet presAssocID="{E141FB89-A83A-41E9-9CD6-3ABFDA1FA29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7503BCEE-685A-457B-A8AF-27CF64816837}" type="pres">
      <dgm:prSet presAssocID="{A915AD3E-F033-4585-9243-CBEACA7D23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9A3B1A-51A7-4DEB-8F02-F00748557B6A}" type="pres">
      <dgm:prSet presAssocID="{E0466E10-D9B3-4DCC-BA31-6196287A048E}" presName="compNode" presStyleCnt="0"/>
      <dgm:spPr/>
      <dgm:t>
        <a:bodyPr/>
        <a:lstStyle/>
        <a:p>
          <a:endParaRPr lang="en-US"/>
        </a:p>
      </dgm:t>
    </dgm:pt>
    <dgm:pt modelId="{941CA905-ADB6-4D32-BEEE-22A8430232B4}" type="pres">
      <dgm:prSet presAssocID="{E0466E10-D9B3-4DCC-BA31-6196287A048E}" presName="bkgdShape" presStyleLbl="node1" presStyleIdx="1" presStyleCnt="4"/>
      <dgm:spPr/>
      <dgm:t>
        <a:bodyPr/>
        <a:lstStyle/>
        <a:p>
          <a:endParaRPr lang="en-US"/>
        </a:p>
      </dgm:t>
    </dgm:pt>
    <dgm:pt modelId="{6075CB21-5D37-4DCC-A576-3A8653B57578}" type="pres">
      <dgm:prSet presAssocID="{E0466E10-D9B3-4DCC-BA31-6196287A048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E13DE-23ED-46F1-BAF9-B6ABDC1751CF}" type="pres">
      <dgm:prSet presAssocID="{E0466E10-D9B3-4DCC-BA31-6196287A048E}" presName="invisiNode" presStyleLbl="node1" presStyleIdx="1" presStyleCnt="4"/>
      <dgm:spPr/>
      <dgm:t>
        <a:bodyPr/>
        <a:lstStyle/>
        <a:p>
          <a:endParaRPr lang="en-US"/>
        </a:p>
      </dgm:t>
    </dgm:pt>
    <dgm:pt modelId="{BF0B6D6A-FC3D-4DF5-9F6B-A313B31682F5}" type="pres">
      <dgm:prSet presAssocID="{E0466E10-D9B3-4DCC-BA31-6196287A048E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8D332C-DC4E-40D4-B8F1-8CC71BD5F95A}" type="pres">
      <dgm:prSet presAssocID="{411906FD-B24F-45B3-A984-A9E0815E73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3FA8F9-E5FE-4E6F-BE67-6402127A236A}" type="pres">
      <dgm:prSet presAssocID="{29525914-BD80-4434-9C81-C477CB91B61F}" presName="compNode" presStyleCnt="0"/>
      <dgm:spPr/>
      <dgm:t>
        <a:bodyPr/>
        <a:lstStyle/>
        <a:p>
          <a:endParaRPr lang="en-US"/>
        </a:p>
      </dgm:t>
    </dgm:pt>
    <dgm:pt modelId="{1CCE06B0-8BB2-4855-B344-820794257294}" type="pres">
      <dgm:prSet presAssocID="{29525914-BD80-4434-9C81-C477CB91B61F}" presName="bkgdShape" presStyleLbl="node1" presStyleIdx="2" presStyleCnt="4"/>
      <dgm:spPr/>
      <dgm:t>
        <a:bodyPr/>
        <a:lstStyle/>
        <a:p>
          <a:endParaRPr lang="en-US"/>
        </a:p>
      </dgm:t>
    </dgm:pt>
    <dgm:pt modelId="{52B5AB52-C4CA-40CD-95D0-682E6DD5EE00}" type="pres">
      <dgm:prSet presAssocID="{29525914-BD80-4434-9C81-C477CB91B6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31CC8-54EB-4EBB-8CB9-F0DCEEEB4352}" type="pres">
      <dgm:prSet presAssocID="{29525914-BD80-4434-9C81-C477CB91B61F}" presName="invisiNode" presStyleLbl="node1" presStyleIdx="2" presStyleCnt="4"/>
      <dgm:spPr/>
      <dgm:t>
        <a:bodyPr/>
        <a:lstStyle/>
        <a:p>
          <a:endParaRPr lang="en-US"/>
        </a:p>
      </dgm:t>
    </dgm:pt>
    <dgm:pt modelId="{2B8FAD84-57B7-4C8C-BDEA-6851F871AA1F}" type="pres">
      <dgm:prSet presAssocID="{29525914-BD80-4434-9C81-C477CB91B61F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A85E22-DC64-4F58-B514-61053BEB3656}" type="pres">
      <dgm:prSet presAssocID="{CEF84F09-94EA-404F-A790-DC1B57B171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87B0EE-73E8-47E3-B9C9-7E42C06592A3}" type="pres">
      <dgm:prSet presAssocID="{B14F7101-39BF-4388-8260-69FB9C37BE7E}" presName="compNode" presStyleCnt="0"/>
      <dgm:spPr/>
      <dgm:t>
        <a:bodyPr/>
        <a:lstStyle/>
        <a:p>
          <a:endParaRPr lang="en-US"/>
        </a:p>
      </dgm:t>
    </dgm:pt>
    <dgm:pt modelId="{06BF5A00-93F0-4AEF-ACB8-25255824A37A}" type="pres">
      <dgm:prSet presAssocID="{B14F7101-39BF-4388-8260-69FB9C37BE7E}" presName="bkgdShape" presStyleLbl="node1" presStyleIdx="3" presStyleCnt="4" custLinFactNeighborX="-1078"/>
      <dgm:spPr/>
      <dgm:t>
        <a:bodyPr/>
        <a:lstStyle/>
        <a:p>
          <a:endParaRPr lang="en-US"/>
        </a:p>
      </dgm:t>
    </dgm:pt>
    <dgm:pt modelId="{CD32E131-12A7-4DE7-8343-30791DB72653}" type="pres">
      <dgm:prSet presAssocID="{B14F7101-39BF-4388-8260-69FB9C37BE7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737BD-5577-40E3-A042-32B88A7E2706}" type="pres">
      <dgm:prSet presAssocID="{B14F7101-39BF-4388-8260-69FB9C37BE7E}" presName="invisiNode" presStyleLbl="node1" presStyleIdx="3" presStyleCnt="4"/>
      <dgm:spPr/>
      <dgm:t>
        <a:bodyPr/>
        <a:lstStyle/>
        <a:p>
          <a:endParaRPr lang="en-US"/>
        </a:p>
      </dgm:t>
    </dgm:pt>
    <dgm:pt modelId="{22DFE942-4F1F-431C-ABCA-33A49D400153}" type="pres">
      <dgm:prSet presAssocID="{B14F7101-39BF-4388-8260-69FB9C37BE7E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46E57E6-3645-4444-BC61-1E5A60BD868A}" srcId="{5A8EEAB0-D792-4662-A20B-B43C5B2810A1}" destId="{29525914-BD80-4434-9C81-C477CB91B61F}" srcOrd="2" destOrd="0" parTransId="{F8F0CE49-8540-44CB-B657-D75E9D18E379}" sibTransId="{CEF84F09-94EA-404F-A790-DC1B57B1719B}"/>
    <dgm:cxn modelId="{5D5E8B0E-B103-489C-B720-49A7E7AB0CD3}" type="presOf" srcId="{B14F7101-39BF-4388-8260-69FB9C37BE7E}" destId="{06BF5A00-93F0-4AEF-ACB8-25255824A37A}" srcOrd="0" destOrd="0" presId="urn:microsoft.com/office/officeart/2005/8/layout/hList7"/>
    <dgm:cxn modelId="{43EEE5E4-FA74-4422-B606-19F741CBC34D}" type="presOf" srcId="{411906FD-B24F-45B3-A984-A9E0815E73D5}" destId="{DB8D332C-DC4E-40D4-B8F1-8CC71BD5F95A}" srcOrd="0" destOrd="0" presId="urn:microsoft.com/office/officeart/2005/8/layout/hList7"/>
    <dgm:cxn modelId="{CA27C873-0826-4F77-82A9-36B0106CE08A}" type="presOf" srcId="{A915AD3E-F033-4585-9243-CBEACA7D236B}" destId="{7503BCEE-685A-457B-A8AF-27CF64816837}" srcOrd="0" destOrd="0" presId="urn:microsoft.com/office/officeart/2005/8/layout/hList7"/>
    <dgm:cxn modelId="{CD8F319C-BDAF-4C89-AD44-0AC947B4721C}" type="presOf" srcId="{29525914-BD80-4434-9C81-C477CB91B61F}" destId="{1CCE06B0-8BB2-4855-B344-820794257294}" srcOrd="0" destOrd="0" presId="urn:microsoft.com/office/officeart/2005/8/layout/hList7"/>
    <dgm:cxn modelId="{2093EBF6-890B-423D-AF9C-446064CD8B05}" type="presOf" srcId="{E0466E10-D9B3-4DCC-BA31-6196287A048E}" destId="{6075CB21-5D37-4DCC-A576-3A8653B57578}" srcOrd="1" destOrd="0" presId="urn:microsoft.com/office/officeart/2005/8/layout/hList7"/>
    <dgm:cxn modelId="{C385E85F-4551-4E0F-9A28-1300C67807A9}" srcId="{5A8EEAB0-D792-4662-A20B-B43C5B2810A1}" destId="{B14F7101-39BF-4388-8260-69FB9C37BE7E}" srcOrd="3" destOrd="0" parTransId="{C13D38E1-5070-4AC0-9D47-1024685F4DDB}" sibTransId="{7B9EA57E-5E52-49EA-9BFC-F884C8707B21}"/>
    <dgm:cxn modelId="{C52CC73C-D738-4AC5-9F26-5258A41926EC}" type="presOf" srcId="{CEF84F09-94EA-404F-A790-DC1B57B1719B}" destId="{79A85E22-DC64-4F58-B514-61053BEB3656}" srcOrd="0" destOrd="0" presId="urn:microsoft.com/office/officeart/2005/8/layout/hList7"/>
    <dgm:cxn modelId="{9B5A4EF4-804B-4E48-8DC1-00F8066A369B}" type="presOf" srcId="{5A8EEAB0-D792-4662-A20B-B43C5B2810A1}" destId="{554DD332-16C5-4B35-9D4A-5F81DDDDF2A9}" srcOrd="0" destOrd="0" presId="urn:microsoft.com/office/officeart/2005/8/layout/hList7"/>
    <dgm:cxn modelId="{CE9E47C2-3C8D-4A03-85C4-B7D76F6EBC63}" type="presOf" srcId="{B14F7101-39BF-4388-8260-69FB9C37BE7E}" destId="{CD32E131-12A7-4DE7-8343-30791DB72653}" srcOrd="1" destOrd="0" presId="urn:microsoft.com/office/officeart/2005/8/layout/hList7"/>
    <dgm:cxn modelId="{A43E59EE-94AC-470B-969F-02ED7F0F48D4}" type="presOf" srcId="{E0466E10-D9B3-4DCC-BA31-6196287A048E}" destId="{941CA905-ADB6-4D32-BEEE-22A8430232B4}" srcOrd="0" destOrd="0" presId="urn:microsoft.com/office/officeart/2005/8/layout/hList7"/>
    <dgm:cxn modelId="{0C46BE62-1687-4D9D-BB61-3B6BD6881F50}" type="presOf" srcId="{E141FB89-A83A-41E9-9CD6-3ABFDA1FA292}" destId="{F65377B6-985A-4A17-8763-B270C8B60413}" srcOrd="1" destOrd="0" presId="urn:microsoft.com/office/officeart/2005/8/layout/hList7"/>
    <dgm:cxn modelId="{D273C12E-05E6-466E-AFF5-3C4E58530D70}" srcId="{5A8EEAB0-D792-4662-A20B-B43C5B2810A1}" destId="{E141FB89-A83A-41E9-9CD6-3ABFDA1FA292}" srcOrd="0" destOrd="0" parTransId="{BB48B58F-11DB-4F53-8B66-6DBA1B431B8B}" sibTransId="{A915AD3E-F033-4585-9243-CBEACA7D236B}"/>
    <dgm:cxn modelId="{A437B341-16ED-492E-9EF1-62DCE045C379}" type="presOf" srcId="{29525914-BD80-4434-9C81-C477CB91B61F}" destId="{52B5AB52-C4CA-40CD-95D0-682E6DD5EE00}" srcOrd="1" destOrd="0" presId="urn:microsoft.com/office/officeart/2005/8/layout/hList7"/>
    <dgm:cxn modelId="{62808695-DCD0-423B-92E8-A9B50495BACD}" srcId="{5A8EEAB0-D792-4662-A20B-B43C5B2810A1}" destId="{E0466E10-D9B3-4DCC-BA31-6196287A048E}" srcOrd="1" destOrd="0" parTransId="{015959AD-B3AB-46A5-932F-5BDACCCE9ED6}" sibTransId="{411906FD-B24F-45B3-A984-A9E0815E73D5}"/>
    <dgm:cxn modelId="{A46B6E47-71EB-4B14-9E6F-1ECD73E55DF5}" type="presOf" srcId="{E141FB89-A83A-41E9-9CD6-3ABFDA1FA292}" destId="{B82F9D67-DD87-4E7A-836F-248F038743CA}" srcOrd="0" destOrd="0" presId="urn:microsoft.com/office/officeart/2005/8/layout/hList7"/>
    <dgm:cxn modelId="{DC172738-A7B4-4EC0-836E-F4C3541A4CD0}" type="presParOf" srcId="{554DD332-16C5-4B35-9D4A-5F81DDDDF2A9}" destId="{E856B7BB-50F8-4586-B577-F28AA39AAA98}" srcOrd="0" destOrd="0" presId="urn:microsoft.com/office/officeart/2005/8/layout/hList7"/>
    <dgm:cxn modelId="{FE1F1832-50FD-4C9C-AC7E-56A844E99C10}" type="presParOf" srcId="{554DD332-16C5-4B35-9D4A-5F81DDDDF2A9}" destId="{C9B2FFE9-EFFE-46B0-B9A7-2F4DAF662CBF}" srcOrd="1" destOrd="0" presId="urn:microsoft.com/office/officeart/2005/8/layout/hList7"/>
    <dgm:cxn modelId="{C4261C90-A52B-46C2-99FE-85D337471414}" type="presParOf" srcId="{C9B2FFE9-EFFE-46B0-B9A7-2F4DAF662CBF}" destId="{558ADE55-F3CC-4701-A506-6D926CE53230}" srcOrd="0" destOrd="0" presId="urn:microsoft.com/office/officeart/2005/8/layout/hList7"/>
    <dgm:cxn modelId="{F7609623-281B-4F6E-8FF1-B3C7530CC803}" type="presParOf" srcId="{558ADE55-F3CC-4701-A506-6D926CE53230}" destId="{B82F9D67-DD87-4E7A-836F-248F038743CA}" srcOrd="0" destOrd="0" presId="urn:microsoft.com/office/officeart/2005/8/layout/hList7"/>
    <dgm:cxn modelId="{595F6FE5-F1FF-4EAB-92A3-53C2BB574986}" type="presParOf" srcId="{558ADE55-F3CC-4701-A506-6D926CE53230}" destId="{F65377B6-985A-4A17-8763-B270C8B60413}" srcOrd="1" destOrd="0" presId="urn:microsoft.com/office/officeart/2005/8/layout/hList7"/>
    <dgm:cxn modelId="{2E7EF1D9-B465-4DE3-A7D8-53C3764F6833}" type="presParOf" srcId="{558ADE55-F3CC-4701-A506-6D926CE53230}" destId="{F11545F6-8877-4513-9648-869527EF81B0}" srcOrd="2" destOrd="0" presId="urn:microsoft.com/office/officeart/2005/8/layout/hList7"/>
    <dgm:cxn modelId="{D1F920C8-2C32-43A3-94D9-18F9335EECA9}" type="presParOf" srcId="{558ADE55-F3CC-4701-A506-6D926CE53230}" destId="{F2177BC2-5C29-4368-BD1E-A0B6EDB4794D}" srcOrd="3" destOrd="0" presId="urn:microsoft.com/office/officeart/2005/8/layout/hList7"/>
    <dgm:cxn modelId="{6A8456B3-004E-4C1F-BF49-D5990D1C0085}" type="presParOf" srcId="{C9B2FFE9-EFFE-46B0-B9A7-2F4DAF662CBF}" destId="{7503BCEE-685A-457B-A8AF-27CF64816837}" srcOrd="1" destOrd="0" presId="urn:microsoft.com/office/officeart/2005/8/layout/hList7"/>
    <dgm:cxn modelId="{CDC0B271-5F7F-43A2-8285-22D9A602CB33}" type="presParOf" srcId="{C9B2FFE9-EFFE-46B0-B9A7-2F4DAF662CBF}" destId="{C89A3B1A-51A7-4DEB-8F02-F00748557B6A}" srcOrd="2" destOrd="0" presId="urn:microsoft.com/office/officeart/2005/8/layout/hList7"/>
    <dgm:cxn modelId="{A6EFD52E-4D38-4292-A9C3-150B0ED64F18}" type="presParOf" srcId="{C89A3B1A-51A7-4DEB-8F02-F00748557B6A}" destId="{941CA905-ADB6-4D32-BEEE-22A8430232B4}" srcOrd="0" destOrd="0" presId="urn:microsoft.com/office/officeart/2005/8/layout/hList7"/>
    <dgm:cxn modelId="{04E8EDE9-F916-4A58-98E0-57001710E9C5}" type="presParOf" srcId="{C89A3B1A-51A7-4DEB-8F02-F00748557B6A}" destId="{6075CB21-5D37-4DCC-A576-3A8653B57578}" srcOrd="1" destOrd="0" presId="urn:microsoft.com/office/officeart/2005/8/layout/hList7"/>
    <dgm:cxn modelId="{D516D53D-23A4-47E5-A476-868FC4A40F21}" type="presParOf" srcId="{C89A3B1A-51A7-4DEB-8F02-F00748557B6A}" destId="{AEBE13DE-23ED-46F1-BAF9-B6ABDC1751CF}" srcOrd="2" destOrd="0" presId="urn:microsoft.com/office/officeart/2005/8/layout/hList7"/>
    <dgm:cxn modelId="{BA04AC4A-56D6-4F5A-A44E-C3BA5D312873}" type="presParOf" srcId="{C89A3B1A-51A7-4DEB-8F02-F00748557B6A}" destId="{BF0B6D6A-FC3D-4DF5-9F6B-A313B31682F5}" srcOrd="3" destOrd="0" presId="urn:microsoft.com/office/officeart/2005/8/layout/hList7"/>
    <dgm:cxn modelId="{9181E47C-A0FC-4B94-B604-8E29245461ED}" type="presParOf" srcId="{C9B2FFE9-EFFE-46B0-B9A7-2F4DAF662CBF}" destId="{DB8D332C-DC4E-40D4-B8F1-8CC71BD5F95A}" srcOrd="3" destOrd="0" presId="urn:microsoft.com/office/officeart/2005/8/layout/hList7"/>
    <dgm:cxn modelId="{7BB89DB0-1C88-4181-9A52-F12C8D684586}" type="presParOf" srcId="{C9B2FFE9-EFFE-46B0-B9A7-2F4DAF662CBF}" destId="{503FA8F9-E5FE-4E6F-BE67-6402127A236A}" srcOrd="4" destOrd="0" presId="urn:microsoft.com/office/officeart/2005/8/layout/hList7"/>
    <dgm:cxn modelId="{E773526F-9CF9-4E98-9DE8-44C7F36FA6F6}" type="presParOf" srcId="{503FA8F9-E5FE-4E6F-BE67-6402127A236A}" destId="{1CCE06B0-8BB2-4855-B344-820794257294}" srcOrd="0" destOrd="0" presId="urn:microsoft.com/office/officeart/2005/8/layout/hList7"/>
    <dgm:cxn modelId="{1264AB92-98A0-4F7A-A178-67564966499F}" type="presParOf" srcId="{503FA8F9-E5FE-4E6F-BE67-6402127A236A}" destId="{52B5AB52-C4CA-40CD-95D0-682E6DD5EE00}" srcOrd="1" destOrd="0" presId="urn:microsoft.com/office/officeart/2005/8/layout/hList7"/>
    <dgm:cxn modelId="{2A80A108-186F-4696-82C2-A12B1405CB65}" type="presParOf" srcId="{503FA8F9-E5FE-4E6F-BE67-6402127A236A}" destId="{CD831CC8-54EB-4EBB-8CB9-F0DCEEEB4352}" srcOrd="2" destOrd="0" presId="urn:microsoft.com/office/officeart/2005/8/layout/hList7"/>
    <dgm:cxn modelId="{A8FCEC13-78E6-4ED2-ABD0-8EFFCEAFDD8C}" type="presParOf" srcId="{503FA8F9-E5FE-4E6F-BE67-6402127A236A}" destId="{2B8FAD84-57B7-4C8C-BDEA-6851F871AA1F}" srcOrd="3" destOrd="0" presId="urn:microsoft.com/office/officeart/2005/8/layout/hList7"/>
    <dgm:cxn modelId="{E1B46496-4B48-4D57-95E2-7C51909A53A4}" type="presParOf" srcId="{C9B2FFE9-EFFE-46B0-B9A7-2F4DAF662CBF}" destId="{79A85E22-DC64-4F58-B514-61053BEB3656}" srcOrd="5" destOrd="0" presId="urn:microsoft.com/office/officeart/2005/8/layout/hList7"/>
    <dgm:cxn modelId="{AD31A707-7E74-48D6-B4B0-220E3AC86FF2}" type="presParOf" srcId="{C9B2FFE9-EFFE-46B0-B9A7-2F4DAF662CBF}" destId="{5487B0EE-73E8-47E3-B9C9-7E42C06592A3}" srcOrd="6" destOrd="0" presId="urn:microsoft.com/office/officeart/2005/8/layout/hList7"/>
    <dgm:cxn modelId="{B580021F-0E74-4174-BE64-0D7DB0077753}" type="presParOf" srcId="{5487B0EE-73E8-47E3-B9C9-7E42C06592A3}" destId="{06BF5A00-93F0-4AEF-ACB8-25255824A37A}" srcOrd="0" destOrd="0" presId="urn:microsoft.com/office/officeart/2005/8/layout/hList7"/>
    <dgm:cxn modelId="{0F15A9F0-DC15-412E-A0A6-477D8ACE2F95}" type="presParOf" srcId="{5487B0EE-73E8-47E3-B9C9-7E42C06592A3}" destId="{CD32E131-12A7-4DE7-8343-30791DB72653}" srcOrd="1" destOrd="0" presId="urn:microsoft.com/office/officeart/2005/8/layout/hList7"/>
    <dgm:cxn modelId="{8FFEEEFC-06B1-4ADF-A359-0F8BC867223D}" type="presParOf" srcId="{5487B0EE-73E8-47E3-B9C9-7E42C06592A3}" destId="{F3B737BD-5577-40E3-A042-32B88A7E2706}" srcOrd="2" destOrd="0" presId="urn:microsoft.com/office/officeart/2005/8/layout/hList7"/>
    <dgm:cxn modelId="{4B83AF84-ECB9-4ED1-9716-BEA49886FF7D}" type="presParOf" srcId="{5487B0EE-73E8-47E3-B9C9-7E42C06592A3}" destId="{22DFE942-4F1F-431C-ABCA-33A49D4001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2DCF-99C6-4B68-A2E8-BA10F6E49BFA}">
      <dsp:nvSpPr>
        <dsp:cNvPr id="0" name=""/>
        <dsp:cNvSpPr/>
      </dsp:nvSpPr>
      <dsp:spPr>
        <a:xfrm>
          <a:off x="2132636" y="984204"/>
          <a:ext cx="1577707" cy="432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24"/>
              </a:lnTo>
              <a:lnTo>
                <a:pt x="1577707" y="283924"/>
              </a:lnTo>
              <a:lnTo>
                <a:pt x="1577707" y="4323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F9709-E698-4FF5-A21A-39AC5E0C1177}">
      <dsp:nvSpPr>
        <dsp:cNvPr id="0" name=""/>
        <dsp:cNvSpPr/>
      </dsp:nvSpPr>
      <dsp:spPr>
        <a:xfrm>
          <a:off x="2086916" y="984204"/>
          <a:ext cx="91440" cy="432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924"/>
              </a:lnTo>
              <a:lnTo>
                <a:pt x="98074" y="283924"/>
              </a:lnTo>
              <a:lnTo>
                <a:pt x="98074" y="4323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DE560-9EF0-4F93-9D3D-687E72313224}">
      <dsp:nvSpPr>
        <dsp:cNvPr id="0" name=""/>
        <dsp:cNvSpPr/>
      </dsp:nvSpPr>
      <dsp:spPr>
        <a:xfrm>
          <a:off x="659637" y="984204"/>
          <a:ext cx="1472998" cy="432341"/>
        </a:xfrm>
        <a:custGeom>
          <a:avLst/>
          <a:gdLst/>
          <a:ahLst/>
          <a:cxnLst/>
          <a:rect l="0" t="0" r="0" b="0"/>
          <a:pathLst>
            <a:path>
              <a:moveTo>
                <a:pt x="1472998" y="0"/>
              </a:moveTo>
              <a:lnTo>
                <a:pt x="1472998" y="283924"/>
              </a:lnTo>
              <a:lnTo>
                <a:pt x="0" y="283924"/>
              </a:lnTo>
              <a:lnTo>
                <a:pt x="0" y="4323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B6B7A-1807-4ADD-8EDA-6A41E782C233}">
      <dsp:nvSpPr>
        <dsp:cNvPr id="0" name=""/>
        <dsp:cNvSpPr/>
      </dsp:nvSpPr>
      <dsp:spPr>
        <a:xfrm>
          <a:off x="1313736" y="348131"/>
          <a:ext cx="1637800" cy="636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975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Stephanie Bloem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313736" y="348131"/>
        <a:ext cx="1637800" cy="636072"/>
      </dsp:txXfrm>
    </dsp:sp>
    <dsp:sp modelId="{66FDD1C1-CDF3-4A3F-BBF9-3000F5057340}">
      <dsp:nvSpPr>
        <dsp:cNvPr id="0" name=""/>
        <dsp:cNvSpPr/>
      </dsp:nvSpPr>
      <dsp:spPr>
        <a:xfrm>
          <a:off x="1913499" y="778022"/>
          <a:ext cx="1203806" cy="341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Executive Director</a:t>
          </a:r>
          <a:endParaRPr lang="en-US" sz="1100" b="1" kern="1200" dirty="0"/>
        </a:p>
      </dsp:txBody>
      <dsp:txXfrm>
        <a:off x="1913499" y="778022"/>
        <a:ext cx="1203806" cy="341689"/>
      </dsp:txXfrm>
    </dsp:sp>
    <dsp:sp modelId="{E772BCB7-4274-4210-89CB-D9017CC353F8}">
      <dsp:nvSpPr>
        <dsp:cNvPr id="0" name=""/>
        <dsp:cNvSpPr/>
      </dsp:nvSpPr>
      <dsp:spPr>
        <a:xfrm>
          <a:off x="45378" y="1416546"/>
          <a:ext cx="1228519" cy="636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975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Rebecca Lee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5378" y="1416546"/>
        <a:ext cx="1228519" cy="636072"/>
      </dsp:txXfrm>
    </dsp:sp>
    <dsp:sp modelId="{859FED3A-2070-4FF0-ACFC-D4BD027E72FC}">
      <dsp:nvSpPr>
        <dsp:cNvPr id="0" name=""/>
        <dsp:cNvSpPr/>
      </dsp:nvSpPr>
      <dsp:spPr>
        <a:xfrm>
          <a:off x="597672" y="1834193"/>
          <a:ext cx="830334" cy="561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Technical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Director</a:t>
          </a:r>
          <a:endParaRPr lang="en-US" sz="1100" b="1" kern="1200" dirty="0"/>
        </a:p>
      </dsp:txBody>
      <dsp:txXfrm>
        <a:off x="597672" y="1834193"/>
        <a:ext cx="830334" cy="561781"/>
      </dsp:txXfrm>
    </dsp:sp>
    <dsp:sp modelId="{D80271E1-586F-4ADF-9189-62A7EA60B62B}">
      <dsp:nvSpPr>
        <dsp:cNvPr id="0" name=""/>
        <dsp:cNvSpPr/>
      </dsp:nvSpPr>
      <dsp:spPr>
        <a:xfrm>
          <a:off x="1570731" y="1416546"/>
          <a:ext cx="1228519" cy="636072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975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Alba Campos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70731" y="1416546"/>
        <a:ext cx="1228519" cy="636072"/>
      </dsp:txXfrm>
    </dsp:sp>
    <dsp:sp modelId="{6CF9FD87-B483-4856-B779-5547FBFBCBD8}">
      <dsp:nvSpPr>
        <dsp:cNvPr id="0" name=""/>
        <dsp:cNvSpPr/>
      </dsp:nvSpPr>
      <dsp:spPr>
        <a:xfrm>
          <a:off x="1978802" y="1826062"/>
          <a:ext cx="780932" cy="603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Executive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Assistant</a:t>
          </a:r>
          <a:endParaRPr lang="en-US" sz="1100" b="1" kern="1200" dirty="0"/>
        </a:p>
      </dsp:txBody>
      <dsp:txXfrm>
        <a:off x="1978802" y="1826062"/>
        <a:ext cx="780932" cy="603172"/>
      </dsp:txXfrm>
    </dsp:sp>
    <dsp:sp modelId="{FD60A693-18BD-4F56-B442-49B09251FB7D}">
      <dsp:nvSpPr>
        <dsp:cNvPr id="0" name=""/>
        <dsp:cNvSpPr/>
      </dsp:nvSpPr>
      <dsp:spPr>
        <a:xfrm>
          <a:off x="3096084" y="1416546"/>
          <a:ext cx="1228519" cy="63607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975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Nedelka Marin-Martinez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096084" y="1416546"/>
        <a:ext cx="1228519" cy="636072"/>
      </dsp:txXfrm>
    </dsp:sp>
    <dsp:sp modelId="{CD060360-3279-4511-AA6E-9AC0557B4C04}">
      <dsp:nvSpPr>
        <dsp:cNvPr id="0" name=""/>
        <dsp:cNvSpPr/>
      </dsp:nvSpPr>
      <dsp:spPr>
        <a:xfrm>
          <a:off x="3453311" y="1969072"/>
          <a:ext cx="959199" cy="532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Translator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Interpreter</a:t>
          </a:r>
          <a:endParaRPr lang="en-US" sz="1100" b="1" kern="1200" dirty="0"/>
        </a:p>
      </dsp:txBody>
      <dsp:txXfrm>
        <a:off x="3453311" y="1969072"/>
        <a:ext cx="959199" cy="532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87C36-8607-48D7-8BB8-188CE4CFC6D6}">
      <dsp:nvSpPr>
        <dsp:cNvPr id="0" name=""/>
        <dsp:cNvSpPr/>
      </dsp:nvSpPr>
      <dsp:spPr>
        <a:xfrm>
          <a:off x="304608" y="293851"/>
          <a:ext cx="2762793" cy="273739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Osama El-Lissy </a:t>
          </a:r>
          <a:r>
            <a:rPr lang="en-US" sz="1800" kern="1200" dirty="0" smtClean="0">
              <a:solidFill>
                <a:schemeClr val="tx1"/>
              </a:solidFill>
            </a:rPr>
            <a:t>(USA)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06713" y="798964"/>
        <a:ext cx="937376" cy="912463"/>
      </dsp:txXfrm>
    </dsp:sp>
    <dsp:sp modelId="{C0047EE7-4A97-4402-BC32-3776C4B13680}">
      <dsp:nvSpPr>
        <dsp:cNvPr id="0" name=""/>
        <dsp:cNvSpPr/>
      </dsp:nvSpPr>
      <dsp:spPr>
        <a:xfrm>
          <a:off x="345101" y="301438"/>
          <a:ext cx="2737390" cy="273739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Javier Trujillo </a:t>
          </a:r>
          <a:r>
            <a:rPr lang="en-US" sz="1800" kern="1200" dirty="0" smtClean="0">
              <a:solidFill>
                <a:schemeClr val="tx1"/>
              </a:solidFill>
            </a:rPr>
            <a:t>(Mexico)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94624" y="2028601"/>
        <a:ext cx="1238343" cy="847287"/>
      </dsp:txXfrm>
    </dsp:sp>
    <dsp:sp modelId="{1A0C7A63-A732-456B-B986-1979E496584F}">
      <dsp:nvSpPr>
        <dsp:cNvPr id="0" name=""/>
        <dsp:cNvSpPr/>
      </dsp:nvSpPr>
      <dsp:spPr>
        <a:xfrm>
          <a:off x="345101" y="301438"/>
          <a:ext cx="2737390" cy="273739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Greg Wolff </a:t>
          </a:r>
          <a:r>
            <a:rPr lang="en-US" sz="1800" kern="1200" dirty="0" smtClean="0">
              <a:solidFill>
                <a:schemeClr val="tx1"/>
              </a:solidFill>
            </a:rPr>
            <a:t>(Canada)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38392" y="839140"/>
        <a:ext cx="928757" cy="912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F9D67-DD87-4E7A-836F-248F038743CA}">
      <dsp:nvSpPr>
        <dsp:cNvPr id="0" name=""/>
        <dsp:cNvSpPr/>
      </dsp:nvSpPr>
      <dsp:spPr>
        <a:xfrm>
          <a:off x="1351" y="0"/>
          <a:ext cx="1416611" cy="2245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Stephanie Bloem &amp; Rebecca Lee </a:t>
          </a:r>
          <a:r>
            <a:rPr lang="en-US" sz="1400" kern="1200" dirty="0" smtClean="0">
              <a:solidFill>
                <a:schemeClr val="tx1"/>
              </a:solidFill>
            </a:rPr>
            <a:t>(NAPPO)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51" y="898300"/>
        <a:ext cx="1416611" cy="898300"/>
      </dsp:txXfrm>
    </dsp:sp>
    <dsp:sp modelId="{F2177BC2-5C29-4368-BD1E-A0B6EDB4794D}">
      <dsp:nvSpPr>
        <dsp:cNvPr id="0" name=""/>
        <dsp:cNvSpPr/>
      </dsp:nvSpPr>
      <dsp:spPr>
        <a:xfrm>
          <a:off x="335739" y="134745"/>
          <a:ext cx="747835" cy="7478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CA905-ADB6-4D32-BEEE-22A8430232B4}">
      <dsp:nvSpPr>
        <dsp:cNvPr id="0" name=""/>
        <dsp:cNvSpPr/>
      </dsp:nvSpPr>
      <dsp:spPr>
        <a:xfrm>
          <a:off x="1460461" y="0"/>
          <a:ext cx="1416611" cy="224575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Marie-Claude Forest  &amp; Steve Cote </a:t>
          </a:r>
          <a:r>
            <a:rPr lang="en-US" sz="1400" kern="1200" dirty="0" smtClean="0">
              <a:solidFill>
                <a:schemeClr val="tx1"/>
              </a:solidFill>
            </a:rPr>
            <a:t>(Canada)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460461" y="898300"/>
        <a:ext cx="1416611" cy="898300"/>
      </dsp:txXfrm>
    </dsp:sp>
    <dsp:sp modelId="{BF0B6D6A-FC3D-4DF5-9F6B-A313B31682F5}">
      <dsp:nvSpPr>
        <dsp:cNvPr id="0" name=""/>
        <dsp:cNvSpPr/>
      </dsp:nvSpPr>
      <dsp:spPr>
        <a:xfrm>
          <a:off x="1794849" y="134745"/>
          <a:ext cx="747835" cy="7478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6B0-8BB2-4855-B344-820794257294}">
      <dsp:nvSpPr>
        <dsp:cNvPr id="0" name=""/>
        <dsp:cNvSpPr/>
      </dsp:nvSpPr>
      <dsp:spPr>
        <a:xfrm>
          <a:off x="2919571" y="0"/>
          <a:ext cx="1416611" cy="224575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John Greifer, Patricia Abad &amp; Stephanie Dubon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 (USA)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19571" y="898300"/>
        <a:ext cx="1416611" cy="898300"/>
      </dsp:txXfrm>
    </dsp:sp>
    <dsp:sp modelId="{2B8FAD84-57B7-4C8C-BDEA-6851F871AA1F}">
      <dsp:nvSpPr>
        <dsp:cNvPr id="0" name=""/>
        <dsp:cNvSpPr/>
      </dsp:nvSpPr>
      <dsp:spPr>
        <a:xfrm>
          <a:off x="3253959" y="134745"/>
          <a:ext cx="747835" cy="7478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5A00-93F0-4AEF-ACB8-25255824A37A}">
      <dsp:nvSpPr>
        <dsp:cNvPr id="0" name=""/>
        <dsp:cNvSpPr/>
      </dsp:nvSpPr>
      <dsp:spPr>
        <a:xfrm>
          <a:off x="4363409" y="0"/>
          <a:ext cx="1416611" cy="224575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Ana Lilia </a:t>
          </a:r>
          <a:r>
            <a:rPr lang="en-US" sz="1400" b="1" kern="1200" dirty="0" err="1" smtClean="0">
              <a:solidFill>
                <a:schemeClr val="tx1"/>
              </a:solidFill>
            </a:rPr>
            <a:t>Montealegre</a:t>
          </a:r>
          <a:r>
            <a:rPr lang="en-US" sz="1400" b="1" kern="1200" dirty="0" smtClean="0">
              <a:solidFill>
                <a:schemeClr val="tx1"/>
              </a:solidFill>
            </a:rPr>
            <a:t>, Guillermo Santiago, Isabel Diaz-Nieves </a:t>
          </a:r>
          <a:r>
            <a:rPr lang="en-US" sz="1400" kern="1200" dirty="0" smtClean="0">
              <a:solidFill>
                <a:schemeClr val="tx1"/>
              </a:solidFill>
            </a:rPr>
            <a:t>(Mexico</a:t>
          </a:r>
          <a:r>
            <a:rPr lang="en-US" sz="1400" kern="1200" dirty="0" smtClean="0">
              <a:solidFill>
                <a:schemeClr val="tx1"/>
              </a:solidFill>
            </a:rPr>
            <a:t>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363409" y="898300"/>
        <a:ext cx="1416611" cy="898300"/>
      </dsp:txXfrm>
    </dsp:sp>
    <dsp:sp modelId="{22DFE942-4F1F-431C-ABCA-33A49D400153}">
      <dsp:nvSpPr>
        <dsp:cNvPr id="0" name=""/>
        <dsp:cNvSpPr/>
      </dsp:nvSpPr>
      <dsp:spPr>
        <a:xfrm>
          <a:off x="4713069" y="134745"/>
          <a:ext cx="747835" cy="7478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B7BB-50F8-4586-B577-F28AA39AAA98}">
      <dsp:nvSpPr>
        <dsp:cNvPr id="0" name=""/>
        <dsp:cNvSpPr/>
      </dsp:nvSpPr>
      <dsp:spPr>
        <a:xfrm>
          <a:off x="0" y="1908889"/>
          <a:ext cx="5332912" cy="336862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3BB8FF-59A0-40F9-A13B-3B49947C34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848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A218F-FF3E-4FBC-AC93-5B3E8924B021}" type="slidenum">
              <a:rPr lang="en-CA" altLang="en-US" smtClean="0"/>
              <a:pPr eaLnBrk="1" hangingPunct="1"/>
              <a:t>1</a:t>
            </a:fld>
            <a:endParaRPr lang="en-CA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A218F-FF3E-4FBC-AC93-5B3E8924B021}" type="slidenum">
              <a:rPr lang="en-CA" altLang="en-US" smtClean="0"/>
              <a:pPr eaLnBrk="1" hangingPunct="1"/>
              <a:t>2</a:t>
            </a:fld>
            <a:endParaRPr lang="en-CA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A218F-FF3E-4FBC-AC93-5B3E8924B021}" type="slidenum">
              <a:rPr lang="en-CA" altLang="en-US" smtClean="0"/>
              <a:pPr eaLnBrk="1" hangingPunct="1"/>
              <a:t>3</a:t>
            </a:fld>
            <a:endParaRPr lang="en-CA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A218F-FF3E-4FBC-AC93-5B3E8924B021}" type="slidenum">
              <a:rPr lang="en-CA" altLang="en-US" smtClean="0"/>
              <a:pPr eaLnBrk="1" hangingPunct="1"/>
              <a:t>4</a:t>
            </a:fld>
            <a:endParaRPr lang="en-CA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BB8FF-59A0-40F9-A13B-3B49947C3418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4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048A-14EB-4D16-9199-6FBB76A442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1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4924-36FF-4F95-A563-DDC287D227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58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C213-5594-4BB4-ABDA-B41C9F8ED3A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59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7F00-39AB-4D99-8631-A39A3B4907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16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8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7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6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2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7010-FEA9-4022-9B78-AB36D0D121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766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7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CC76-B171-44E8-96EA-2F220ED280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04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549E-031D-4D19-B9EE-D86F531898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95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CCD1-3514-4720-B630-61F7701EFD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1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94F4-79EE-4F64-823D-9D4DC99603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09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3669-D69E-4DFD-9D1B-92F7579D42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99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EE07-F368-4BBD-A9D5-AC7E1F5EC0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54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7145-1014-4E33-A7CC-5EED9D35B8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25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F17FB2-5692-4BBB-AF71-B4CCB5153A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8CA950-32D3-4647-8A00-B1A77BBC4F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87A1F5-F356-4258-8FF9-FE33846566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8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700808"/>
            <a:ext cx="8229600" cy="374441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B05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en-US" sz="4000" b="1" dirty="0" smtClean="0">
                <a:solidFill>
                  <a:srgbClr val="00B05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Protecting </a:t>
            </a:r>
            <a:r>
              <a:rPr lang="en-US" altLang="en-US" sz="40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North American plant resources while facilitating trade</a:t>
            </a:r>
            <a:br>
              <a:rPr lang="en-US" altLang="en-US" sz="40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4000" b="1" dirty="0" smtClean="0">
                <a:solidFill>
                  <a:srgbClr val="0033CC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UPDATES for 2015</a:t>
            </a:r>
            <a:r>
              <a:rPr lang="en-CA" alt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CA" alt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CA" alt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for  </a:t>
            </a:r>
            <a:r>
              <a:rPr lang="en-CA" altLang="en-US" sz="4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your</a:t>
            </a:r>
            <a:r>
              <a:rPr lang="en-CA" alt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RPPO ?</a:t>
            </a:r>
            <a:r>
              <a:rPr lang="en-CA" altLang="en-US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br>
              <a:rPr lang="en-CA" altLang="en-US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CA" altLang="en-US" sz="4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523355" y="5294818"/>
            <a:ext cx="651314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Dr</a:t>
            </a:r>
            <a:r>
              <a:rPr lang="en-US" alt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. </a:t>
            </a:r>
            <a:r>
              <a:rPr lang="en-US" alt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Stephanie </a:t>
            </a:r>
            <a:r>
              <a:rPr lang="en-US" alt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Bloem</a:t>
            </a:r>
            <a:endParaRPr lang="en-US" alt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  <a:p>
            <a:pPr algn="r" eaLnBrk="1" hangingPunct="1"/>
            <a:r>
              <a:rPr lang="en-US" altLang="en-US" sz="2000" b="1" dirty="0">
                <a:latin typeface="Book Antiqua" panose="02040602050305030304" pitchFamily="18" charset="0"/>
              </a:rPr>
              <a:t>NAPPO Executive </a:t>
            </a:r>
            <a:r>
              <a:rPr lang="en-US" altLang="en-US" sz="2000" b="1" dirty="0" smtClean="0">
                <a:latin typeface="Book Antiqua" panose="02040602050305030304" pitchFamily="18" charset="0"/>
              </a:rPr>
              <a:t>Director</a:t>
            </a:r>
          </a:p>
          <a:p>
            <a:pPr algn="r" eaLnBrk="1" hangingPunct="1"/>
            <a:r>
              <a:rPr lang="en-US" altLang="en-US" sz="2000" b="1" dirty="0" smtClean="0">
                <a:latin typeface="Book Antiqua" panose="02040602050305030304" pitchFamily="18" charset="0"/>
              </a:rPr>
              <a:t>27</a:t>
            </a:r>
            <a:r>
              <a:rPr lang="en-US" altLang="en-US" sz="2000" b="1" baseline="30000" dirty="0" smtClean="0">
                <a:latin typeface="Book Antiqua" panose="02040602050305030304" pitchFamily="18" charset="0"/>
              </a:rPr>
              <a:t>th</a:t>
            </a:r>
            <a:r>
              <a:rPr lang="en-US" altLang="en-US" sz="2000" b="1" dirty="0" smtClean="0">
                <a:latin typeface="Book Antiqua" panose="02040602050305030304" pitchFamily="18" charset="0"/>
              </a:rPr>
              <a:t> Technical Consultation of RPPOs</a:t>
            </a:r>
          </a:p>
          <a:p>
            <a:pPr algn="r" eaLnBrk="1" hangingPunct="1"/>
            <a:r>
              <a:rPr lang="en-US" altLang="en-US" sz="2000" b="1" dirty="0" smtClean="0">
                <a:latin typeface="Book Antiqua" panose="02040602050305030304" pitchFamily="18" charset="0"/>
              </a:rPr>
              <a:t>Memphis, TN, Nov.2-6, 2015</a:t>
            </a:r>
            <a:endParaRPr lang="en-US" alt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835150" y="306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188640"/>
            <a:ext cx="91721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4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20272" y="3140968"/>
            <a:ext cx="1944216" cy="11521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96336" y="1628800"/>
            <a:ext cx="1296144" cy="11521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275"/>
            <a:ext cx="9143999" cy="54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274"/>
            <a:ext cx="9144000" cy="54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66" y="1435275"/>
            <a:ext cx="5992268" cy="54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11760" y="2708920"/>
            <a:ext cx="4392488" cy="13681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43292" y="1772816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5. 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New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5-year Strategic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Plan</a:t>
            </a:r>
            <a:endParaRPr 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636912"/>
            <a:ext cx="6521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Current  </a:t>
            </a:r>
            <a:r>
              <a:rPr lang="en-US" sz="2400" dirty="0" smtClean="0">
                <a:latin typeface="Book Antiqua" panose="02040602050305030304" pitchFamily="18" charset="0"/>
              </a:rPr>
              <a:t>plan </a:t>
            </a:r>
            <a:r>
              <a:rPr lang="en-US" sz="2400" dirty="0" smtClean="0">
                <a:latin typeface="Book Antiqua" panose="02040602050305030304" pitchFamily="18" charset="0"/>
              </a:rPr>
              <a:t>ends in 2015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Strategic thinking and </a:t>
            </a:r>
            <a:r>
              <a:rPr lang="en-US" sz="2400" dirty="0" smtClean="0">
                <a:latin typeface="Book Antiqua" panose="02040602050305030304" pitchFamily="18" charset="0"/>
              </a:rPr>
              <a:t>ideas </a:t>
            </a:r>
            <a:r>
              <a:rPr lang="en-US" sz="2400" dirty="0" smtClean="0">
                <a:latin typeface="Book Antiqua" panose="02040602050305030304" pitchFamily="18" charset="0"/>
              </a:rPr>
              <a:t>with EC, WG and IAG at the Annual Meeting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Build on current objectives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Priority driven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Science-based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Continual improvement in our business practices, service and communication</a:t>
            </a:r>
          </a:p>
        </p:txBody>
      </p:sp>
      <p:pic>
        <p:nvPicPr>
          <p:cNvPr id="8" name="Picture 2" descr="C:\Users\sbloem\AppData\Local\Microsoft\Windows\Temporary Internet Files\Content.IE5\FFPENY4V\new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976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00225" y="1772816"/>
            <a:ext cx="5543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6. 2015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Project and Expert Group Updates</a:t>
            </a:r>
            <a:endParaRPr 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3" descr="C:\Users\sbloem\AppData\Local\Microsoft\Windows\Temporary Internet Files\Content.IE5\FFPENY4V\updates-120x1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66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96951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 workshops – 2 in July, 1 upcoming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Biological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Control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EG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  <a:r>
              <a:rPr lang="en-US" sz="2800" b="1" dirty="0" smtClean="0">
                <a:latin typeface="Book Antiqua" panose="02040602050305030304" pitchFamily="18" charset="0"/>
              </a:rPr>
              <a:t>- </a:t>
            </a:r>
            <a:r>
              <a:rPr lang="en-US" sz="2800" dirty="0">
                <a:latin typeface="Book Antiqua" panose="02040602050305030304" pitchFamily="18" charset="0"/>
              </a:rPr>
              <a:t>I</a:t>
            </a:r>
            <a:r>
              <a:rPr lang="en-US" sz="2800" dirty="0" smtClean="0">
                <a:latin typeface="Book Antiqua" panose="02040602050305030304" pitchFamily="18" charset="0"/>
              </a:rPr>
              <a:t>mplementation </a:t>
            </a:r>
            <a:r>
              <a:rPr lang="en-US" sz="2800" dirty="0" smtClean="0">
                <a:latin typeface="Book Antiqua" panose="02040602050305030304" pitchFamily="18" charset="0"/>
              </a:rPr>
              <a:t>of RSPM </a:t>
            </a:r>
            <a:r>
              <a:rPr lang="en-US" sz="2800" dirty="0" smtClean="0">
                <a:latin typeface="Book Antiqua" panose="02040602050305030304" pitchFamily="18" charset="0"/>
              </a:rPr>
              <a:t>12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463550" indent="-4635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Seed EG </a:t>
            </a:r>
            <a:r>
              <a:rPr lang="en-US" sz="2800" dirty="0" smtClean="0">
                <a:latin typeface="Book Antiqua" panose="02040602050305030304" pitchFamily="18" charset="0"/>
              </a:rPr>
              <a:t>– </a:t>
            </a:r>
            <a:r>
              <a:rPr lang="en-CA" sz="2800" dirty="0" smtClean="0">
                <a:latin typeface="Book Antiqua" panose="02040602050305030304" pitchFamily="18" charset="0"/>
              </a:rPr>
              <a:t>Needs </a:t>
            </a:r>
            <a:r>
              <a:rPr lang="en-CA" sz="2800" dirty="0">
                <a:latin typeface="Book Antiqua" panose="02040602050305030304" pitchFamily="18" charset="0"/>
              </a:rPr>
              <a:t>Assessment for regulatory support of the North American seed </a:t>
            </a:r>
            <a:r>
              <a:rPr lang="en-CA" sz="2800" dirty="0" smtClean="0">
                <a:latin typeface="Book Antiqua" panose="02040602050305030304" pitchFamily="18" charset="0"/>
              </a:rPr>
              <a:t>industry</a:t>
            </a:r>
          </a:p>
          <a:p>
            <a:pPr marL="463550" indent="-4635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33CC"/>
                </a:solidFill>
                <a:latin typeface="Book Antiqua" panose="02040602050305030304" pitchFamily="18" charset="0"/>
              </a:rPr>
              <a:t>AGM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EG </a:t>
            </a:r>
            <a:r>
              <a:rPr lang="en-US" sz="2800" dirty="0" smtClean="0">
                <a:latin typeface="Book Antiqua" panose="02040602050305030304" pitchFamily="18" charset="0"/>
              </a:rPr>
              <a:t>- Implementation </a:t>
            </a:r>
            <a:r>
              <a:rPr lang="en-US" sz="2800" dirty="0">
                <a:latin typeface="Book Antiqua" panose="02040602050305030304" pitchFamily="18" charset="0"/>
              </a:rPr>
              <a:t>of RSPM </a:t>
            </a:r>
            <a:r>
              <a:rPr lang="en-US" sz="2800" dirty="0" smtClean="0">
                <a:latin typeface="Book Antiqua" panose="02040602050305030304" pitchFamily="18" charset="0"/>
              </a:rPr>
              <a:t>33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267" y="-27384"/>
            <a:ext cx="9180512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Biocontrol </a:t>
            </a:r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Workshop – NA + Panama &amp; UK</a:t>
            </a:r>
            <a:endParaRPr lang="en-US" sz="3200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38" y="-27384"/>
            <a:ext cx="55395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" y="1932409"/>
            <a:ext cx="8600918" cy="48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apncra3pffs10\userp\sbloem\Desktop\NAPPO seeds\IMG_1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67" y="404664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3267" y="-27384"/>
            <a:ext cx="918051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endParaRPr lang="en-CA" b="1" dirty="0" smtClean="0">
              <a:latin typeface="Bodoni MT Black" panose="02070A03080606020203" pitchFamily="18" charset="0"/>
            </a:endParaRPr>
          </a:p>
          <a:p>
            <a:pPr algn="ctr"/>
            <a:r>
              <a:rPr lang="en-CA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2015 </a:t>
            </a:r>
            <a:r>
              <a:rPr lang="en-CA" b="1" dirty="0">
                <a:solidFill>
                  <a:srgbClr val="0033CC"/>
                </a:solidFill>
                <a:latin typeface="Book Antiqua" panose="02040602050305030304" pitchFamily="18" charset="0"/>
              </a:rPr>
              <a:t>NAPPO Workshop on Needs Assessment for regulatory support of the North American seed </a:t>
            </a:r>
            <a:r>
              <a:rPr lang="en-CA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industry – NA + EPPO</a:t>
            </a:r>
            <a:endParaRPr lang="en-US" dirty="0">
              <a:solidFill>
                <a:srgbClr val="0033CC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CA" b="1" dirty="0">
                <a:latin typeface="Bodoni MT Black" panose="02070A03080606020203" pitchFamily="18" charset="0"/>
              </a:rPr>
              <a:t> </a:t>
            </a:r>
            <a:endParaRPr lang="en-US" dirty="0">
              <a:latin typeface="Bodoni MT Black" panose="02070A03080606020203" pitchFamily="18" charset="0"/>
            </a:endParaRPr>
          </a:p>
          <a:p>
            <a:pPr algn="ctr"/>
            <a:r>
              <a:rPr lang="en-CA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Bring </a:t>
            </a:r>
            <a:r>
              <a:rPr lang="en-CA" b="1" dirty="0">
                <a:solidFill>
                  <a:srgbClr val="0033CC"/>
                </a:solidFill>
                <a:latin typeface="Book Antiqua" panose="02040602050305030304" pitchFamily="18" charset="0"/>
              </a:rPr>
              <a:t>together stakeholders to define and prioritize the phytosanitary needs of the industry</a:t>
            </a:r>
            <a:endParaRPr lang="en-US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38" y="-27384"/>
            <a:ext cx="55395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292494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 Antiqua" panose="02040602050305030304" pitchFamily="18" charset="0"/>
              </a:rPr>
              <a:t>Revision &amp; update of several RSPMs by several different EGs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Citrus EG </a:t>
            </a:r>
            <a:r>
              <a:rPr lang="en-US" sz="2800" dirty="0" smtClean="0">
                <a:latin typeface="Book Antiqua" panose="02040602050305030304" pitchFamily="18" charset="0"/>
              </a:rPr>
              <a:t>– emerging </a:t>
            </a:r>
            <a:r>
              <a:rPr lang="en-US" sz="2800" dirty="0" smtClean="0">
                <a:latin typeface="Book Antiqua" panose="02040602050305030304" pitchFamily="18" charset="0"/>
              </a:rPr>
              <a:t>pest </a:t>
            </a:r>
            <a:r>
              <a:rPr lang="en-US" sz="2800" dirty="0" smtClean="0">
                <a:latin typeface="Book Antiqua" panose="02040602050305030304" pitchFamily="18" charset="0"/>
              </a:rPr>
              <a:t>template format ; Citrus </a:t>
            </a:r>
            <a:r>
              <a:rPr lang="en-US" sz="2800" dirty="0" err="1" smtClean="0">
                <a:latin typeface="Book Antiqua" panose="02040602050305030304" pitchFamily="18" charset="0"/>
              </a:rPr>
              <a:t>Leprosis</a:t>
            </a:r>
            <a:r>
              <a:rPr lang="en-US" sz="2800" dirty="0" smtClean="0">
                <a:latin typeface="Book Antiqua" panose="02040602050305030304" pitchFamily="18" charset="0"/>
              </a:rPr>
              <a:t>; </a:t>
            </a:r>
            <a:r>
              <a:rPr lang="en-US" sz="2800" dirty="0" smtClean="0">
                <a:latin typeface="Book Antiqua" panose="02040602050305030304" pitchFamily="18" charset="0"/>
              </a:rPr>
              <a:t>HLB AWMP; </a:t>
            </a:r>
            <a:r>
              <a:rPr lang="en-US" sz="2800" dirty="0">
                <a:latin typeface="Book Antiqua" panose="02040602050305030304" pitchFamily="18" charset="0"/>
              </a:rPr>
              <a:t>p</a:t>
            </a:r>
            <a:r>
              <a:rPr lang="en-US" sz="2800" dirty="0" smtClean="0">
                <a:latin typeface="Book Antiqua" panose="02040602050305030304" pitchFamily="18" charset="0"/>
              </a:rPr>
              <a:t>rotocols for shoot-tip micro-grafting &amp; thermotherapy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ISPM 15 EG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33CC"/>
                </a:solidFill>
                <a:latin typeface="Book Antiqua" panose="02040602050305030304" pitchFamily="18" charset="0"/>
              </a:rPr>
              <a:t>Foresty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EG </a:t>
            </a:r>
            <a:r>
              <a:rPr lang="en-US" sz="2800" dirty="0" smtClean="0">
                <a:latin typeface="Book Antiqua" panose="02040602050305030304" pitchFamily="18" charset="0"/>
              </a:rPr>
              <a:t>- Draft specification for Systems Approaches in Forestry; </a:t>
            </a:r>
            <a:r>
              <a:rPr lang="en-US" sz="2800" dirty="0" err="1" smtClean="0">
                <a:latin typeface="Book Antiqua" panose="02040602050305030304" pitchFamily="18" charset="0"/>
              </a:rPr>
              <a:t>Lymantriid</a:t>
            </a:r>
            <a:r>
              <a:rPr lang="en-US" sz="2800" dirty="0" smtClean="0">
                <a:latin typeface="Book Antiqua" panose="02040602050305030304" pitchFamily="18" charset="0"/>
              </a:rPr>
              <a:t> risks</a:t>
            </a:r>
            <a:endParaRPr lang="en-US" sz="2800" dirty="0" smtClean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225" y="1772816"/>
            <a:ext cx="5543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6. 2015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Project and Expert Group Updates</a:t>
            </a:r>
            <a:endParaRPr 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3" descr="C:\Users\sbloem\AppData\Local\Microsoft\Windows\Temporary Internet Files\Content.IE5\FFPENY4V\updates-120x1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66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292494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Book Antiqua" panose="02040602050305030304" pitchFamily="18" charset="0"/>
              </a:rPr>
              <a:t>Communication – spotlight-on </a:t>
            </a:r>
            <a:r>
              <a:rPr lang="en-US" sz="2800" dirty="0" smtClean="0">
                <a:latin typeface="Book Antiqua" panose="02040602050305030304" pitchFamily="18" charset="0"/>
              </a:rPr>
              <a:t>video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 Antiqua" panose="02040602050305030304" pitchFamily="18" charset="0"/>
              </a:rPr>
              <a:t>Updated project proposal format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Book Antiqua" panose="02040602050305030304" pitchFamily="18" charset="0"/>
              </a:rPr>
              <a:t>Documents</a:t>
            </a:r>
            <a:r>
              <a:rPr lang="en-US" sz="2400" dirty="0">
                <a:latin typeface="Book Antiqua" panose="02040602050305030304" pitchFamily="18" charset="0"/>
              </a:rPr>
              <a:t> – new regional standard, diagnostic protocol, discussion document, position/decision paper, science/technology document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Book Antiqua" panose="02040602050305030304" pitchFamily="18" charset="0"/>
              </a:rPr>
              <a:t>Event or activity</a:t>
            </a:r>
            <a:r>
              <a:rPr lang="en-US" sz="2400" dirty="0">
                <a:latin typeface="Book Antiqua" panose="02040602050305030304" pitchFamily="18" charset="0"/>
              </a:rPr>
              <a:t> – training/implementation workshop, conference, educational </a:t>
            </a:r>
            <a:r>
              <a:rPr lang="en-US" sz="2400" dirty="0" smtClean="0">
                <a:latin typeface="Book Antiqua" panose="02040602050305030304" pitchFamily="18" charset="0"/>
              </a:rPr>
              <a:t>activity</a:t>
            </a:r>
            <a:endParaRPr lang="en-US" sz="2400" u="sng" dirty="0">
              <a:latin typeface="Book Antiqua" panose="0204060205030503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Book Antiqua" panose="02040602050305030304" pitchFamily="18" charset="0"/>
              </a:rPr>
              <a:t>Project duration – 1 or more </a:t>
            </a:r>
            <a:r>
              <a:rPr lang="en-US" sz="2400" dirty="0" smtClean="0">
                <a:latin typeface="Book Antiqua" panose="02040602050305030304" pitchFamily="18" charset="0"/>
              </a:rPr>
              <a:t>years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225" y="1772816"/>
            <a:ext cx="5543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6. 2015 </a:t>
            </a:r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Project and Expert Group Updates</a:t>
            </a:r>
            <a:endParaRPr 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3" descr="C:\Users\sbloem\AppData\Local\Microsoft\Windows\Temporary Internet Files\Content.IE5\FFPENY4V\updates-120x1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66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835150" y="306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1151546" y="2780928"/>
            <a:ext cx="6840909" cy="3528392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buFont typeface="+mj-lt"/>
              <a:buAutoNum type="arabicPeriod"/>
              <a:defRPr/>
            </a:pPr>
            <a:r>
              <a:rPr lang="en-CA" sz="2800" dirty="0" smtClean="0">
                <a:latin typeface="Book Antiqua" panose="02040602050305030304" pitchFamily="18" charset="0"/>
              </a:rPr>
              <a:t>NAPPO </a:t>
            </a:r>
            <a:r>
              <a:rPr lang="en-CA" sz="2800" dirty="0">
                <a:latin typeface="Book Antiqua" panose="02040602050305030304" pitchFamily="18" charset="0"/>
              </a:rPr>
              <a:t>m</a:t>
            </a:r>
            <a:r>
              <a:rPr lang="en-CA" sz="2800" dirty="0" smtClean="0">
                <a:latin typeface="Book Antiqua" panose="02040602050305030304" pitchFamily="18" charset="0"/>
              </a:rPr>
              <a:t>ission and </a:t>
            </a:r>
            <a:r>
              <a:rPr lang="en-CA" sz="2800" dirty="0">
                <a:latin typeface="Book Antiqua" panose="02040602050305030304" pitchFamily="18" charset="0"/>
              </a:rPr>
              <a:t>w</a:t>
            </a:r>
            <a:r>
              <a:rPr lang="en-CA" sz="2800" dirty="0" smtClean="0">
                <a:latin typeface="Book Antiqua" panose="02040602050305030304" pitchFamily="18" charset="0"/>
              </a:rPr>
              <a:t>orkflow</a:t>
            </a:r>
          </a:p>
          <a:p>
            <a:pPr marL="571500" indent="-571500" eaLnBrk="1" hangingPunct="1">
              <a:buFont typeface="+mj-lt"/>
              <a:buAutoNum type="arabicPeriod"/>
              <a:defRPr/>
            </a:pPr>
            <a:r>
              <a:rPr lang="en-CA" sz="2800" dirty="0" smtClean="0">
                <a:latin typeface="Book Antiqua" panose="02040602050305030304" pitchFamily="18" charset="0"/>
              </a:rPr>
              <a:t>NAPPO </a:t>
            </a:r>
            <a:r>
              <a:rPr lang="en-CA" sz="2800" dirty="0" smtClean="0">
                <a:latin typeface="Book Antiqua" panose="02040602050305030304" pitchFamily="18" charset="0"/>
              </a:rPr>
              <a:t>new </a:t>
            </a:r>
            <a:r>
              <a:rPr lang="en-CA" sz="2800" dirty="0">
                <a:latin typeface="Book Antiqua" panose="02040602050305030304" pitchFamily="18" charset="0"/>
              </a:rPr>
              <a:t>t</a:t>
            </a:r>
            <a:r>
              <a:rPr lang="en-CA" sz="2800" dirty="0" smtClean="0">
                <a:latin typeface="Book Antiqua" panose="02040602050305030304" pitchFamily="18" charset="0"/>
              </a:rPr>
              <a:t>eam </a:t>
            </a:r>
            <a:r>
              <a:rPr lang="en-CA" sz="2800" dirty="0">
                <a:latin typeface="Book Antiqua" panose="02040602050305030304" pitchFamily="18" charset="0"/>
              </a:rPr>
              <a:t>m</a:t>
            </a:r>
            <a:r>
              <a:rPr lang="en-CA" sz="2800" dirty="0" smtClean="0">
                <a:latin typeface="Book Antiqua" panose="02040602050305030304" pitchFamily="18" charset="0"/>
              </a:rPr>
              <a:t>embers</a:t>
            </a:r>
          </a:p>
          <a:p>
            <a:pPr marL="571500" indent="-571500" eaLnBrk="1" hangingPunct="1">
              <a:buFont typeface="+mj-lt"/>
              <a:buAutoNum type="arabicPeriod"/>
              <a:defRPr/>
            </a:pPr>
            <a:r>
              <a:rPr lang="en-CA" sz="2800" dirty="0" smtClean="0">
                <a:latin typeface="Book Antiqua" panose="02040602050305030304" pitchFamily="18" charset="0"/>
              </a:rPr>
              <a:t>NAPPO new </a:t>
            </a:r>
            <a:r>
              <a:rPr lang="en-CA" sz="2800" dirty="0">
                <a:latin typeface="Book Antiqua" panose="02040602050305030304" pitchFamily="18" charset="0"/>
              </a:rPr>
              <a:t>l</a:t>
            </a:r>
            <a:r>
              <a:rPr lang="en-CA" sz="2800" dirty="0" smtClean="0">
                <a:latin typeface="Book Antiqua" panose="02040602050305030304" pitchFamily="18" charset="0"/>
              </a:rPr>
              <a:t>ocation</a:t>
            </a:r>
          </a:p>
          <a:p>
            <a:pPr marL="571500" indent="-571500" eaLnBrk="1" hangingPunct="1">
              <a:buFont typeface="+mj-lt"/>
              <a:buAutoNum type="arabicPeriod"/>
              <a:defRPr/>
            </a:pPr>
            <a:r>
              <a:rPr lang="en-CA" sz="2800" dirty="0" smtClean="0">
                <a:latin typeface="Book Antiqua" panose="02040602050305030304" pitchFamily="18" charset="0"/>
              </a:rPr>
              <a:t>New Website</a:t>
            </a:r>
            <a:endParaRPr lang="en-CA" sz="2800" dirty="0" smtClean="0">
              <a:latin typeface="Book Antiqua" panose="02040602050305030304" pitchFamily="18" charset="0"/>
            </a:endParaRPr>
          </a:p>
          <a:p>
            <a:pPr marL="571500" indent="-571500" eaLnBrk="1" hangingPunct="1">
              <a:buFont typeface="+mj-lt"/>
              <a:buAutoNum type="arabicPeriod"/>
              <a:defRPr/>
            </a:pPr>
            <a:r>
              <a:rPr lang="en-CA" sz="2800" dirty="0" smtClean="0">
                <a:latin typeface="Book Antiqua" panose="02040602050305030304" pitchFamily="18" charset="0"/>
              </a:rPr>
              <a:t>NAPPO strategic plan 2016-2020</a:t>
            </a:r>
          </a:p>
          <a:p>
            <a:pPr marL="571500" indent="-571500" eaLnBrk="1" hangingPunct="1">
              <a:buFont typeface="+mj-lt"/>
              <a:buAutoNum type="arabicPeriod"/>
              <a:defRPr/>
            </a:pPr>
            <a:r>
              <a:rPr lang="en-CA" sz="2800" dirty="0" smtClean="0">
                <a:latin typeface="Book Antiqua" panose="02040602050305030304" pitchFamily="18" charset="0"/>
              </a:rPr>
              <a:t>2015 </a:t>
            </a:r>
            <a:r>
              <a:rPr lang="en-CA" sz="2800" dirty="0" err="1" smtClean="0">
                <a:latin typeface="Book Antiqua" panose="02040602050305030304" pitchFamily="18" charset="0"/>
              </a:rPr>
              <a:t>w</a:t>
            </a:r>
            <a:r>
              <a:rPr lang="en-CA" sz="2800" dirty="0" err="1" smtClean="0">
                <a:latin typeface="Book Antiqua" panose="02040602050305030304" pitchFamily="18" charset="0"/>
              </a:rPr>
              <a:t>orkplan</a:t>
            </a:r>
            <a:r>
              <a:rPr lang="en-CA" sz="2800" dirty="0" smtClean="0">
                <a:latin typeface="Book Antiqua" panose="02040602050305030304" pitchFamily="18" charset="0"/>
              </a:rPr>
              <a:t> updates</a:t>
            </a:r>
            <a:endParaRPr lang="en-CA" sz="2800" dirty="0" smtClean="0">
              <a:latin typeface="Book Antiqua" panose="02040602050305030304" pitchFamily="18" charset="0"/>
            </a:endParaRPr>
          </a:p>
          <a:p>
            <a:pPr marL="571500" indent="-571500" eaLnBrk="1" hangingPunct="1">
              <a:buFont typeface="+mj-lt"/>
              <a:buAutoNum type="arabicPeriod"/>
              <a:defRPr/>
            </a:pPr>
            <a:endParaRPr lang="en-CA" sz="2800" dirty="0" smtClean="0"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524" y="177281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my job this morning ..</a:t>
            </a:r>
            <a:endParaRPr lang="en-US" sz="40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5536" y="177281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ctr"/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Call for New Project Proposals – 2016 NAPPO Work Program</a:t>
            </a:r>
            <a:endParaRPr 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285293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Advertised in August; closed in late September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Sixteen new </a:t>
            </a: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projects </a:t>
            </a:r>
            <a:r>
              <a:rPr lang="en-US" sz="2400" dirty="0" smtClean="0">
                <a:latin typeface="Book Antiqua" panose="02040602050305030304" pitchFamily="18" charset="0"/>
              </a:rPr>
              <a:t>were received for </a:t>
            </a:r>
            <a:r>
              <a:rPr lang="en-US" sz="2400" dirty="0" smtClean="0">
                <a:latin typeface="Book Antiqua" panose="02040602050305030304" pitchFamily="18" charset="0"/>
              </a:rPr>
              <a:t>consideration to the </a:t>
            </a:r>
            <a:r>
              <a:rPr lang="en-US" sz="2400" dirty="0" smtClean="0">
                <a:latin typeface="Book Antiqua" panose="02040602050305030304" pitchFamily="18" charset="0"/>
              </a:rPr>
              <a:t>2016 NAPPO work program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Stakeholders at the annual meeting participated in initial prioritization – through voting!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EC, WG and IAG met on Oct. 30 to </a:t>
            </a:r>
            <a:r>
              <a:rPr lang="en-US" sz="2400" dirty="0" smtClean="0">
                <a:latin typeface="Book Antiqua" panose="02040602050305030304" pitchFamily="18" charset="0"/>
              </a:rPr>
              <a:t>review and begin project prioritization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Book Antiqua" panose="02040602050305030304" pitchFamily="18" charset="0"/>
            </a:endParaRPr>
          </a:p>
        </p:txBody>
      </p:sp>
      <p:pic>
        <p:nvPicPr>
          <p:cNvPr id="8" name="Picture 3" descr="C:\Users\sbloem\AppData\Local\Microsoft\Windows\Temporary Internet Files\Content.IE5\FFPENY4V\updates-120x1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66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5536" y="177281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ctr"/>
            <a:r>
              <a:rPr lang="en-US" sz="28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Other NAPPO business</a:t>
            </a:r>
            <a:endParaRPr lang="en-US" sz="28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2852936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40</a:t>
            </a:r>
            <a:r>
              <a:rPr lang="en-US" sz="2400" b="1" baseline="30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NAPPO Annual Meeting – Montreal, Quebec, Canada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October 31 – Nov. 4, 2016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ook Antiqua" panose="02040602050305030304" pitchFamily="18" charset="0"/>
              </a:rPr>
              <a:t>Strengthening (re-invigorating) and updating our working relationships and (in some cases) the appropriate foundational documents with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IICA, OIRSA and GICSV</a:t>
            </a: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3" descr="C:\Users\sbloem\AppData\Local\Microsoft\Windows\Temporary Internet Files\Content.IE5\FFPENY4V\updates-120x1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66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835150" y="306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683419" y="2420888"/>
            <a:ext cx="7777162" cy="4248150"/>
          </a:xfrm>
          <a:prstGeom prst="rect">
            <a:avLst/>
          </a:prstGeom>
        </p:spPr>
        <p:txBody>
          <a:bodyPr/>
          <a:lstStyle/>
          <a:p>
            <a:pPr marL="463550" indent="-463550" eaLnBrk="1" hangingPunct="1">
              <a:buFont typeface="Wingdings" panose="05000000000000000000" pitchFamily="2" charset="2"/>
              <a:buChar char="v"/>
              <a:defRPr/>
            </a:pPr>
            <a:r>
              <a:rPr lang="en-CA" dirty="0" smtClean="0">
                <a:latin typeface="Book Antiqua" panose="02040602050305030304" pitchFamily="18" charset="0"/>
              </a:rPr>
              <a:t>Provide a forum for </a:t>
            </a:r>
            <a:r>
              <a:rPr lang="en-CA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public and private sectors</a:t>
            </a:r>
            <a:r>
              <a:rPr lang="en-CA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CA" dirty="0" smtClean="0">
                <a:latin typeface="Book Antiqua" panose="02040602050305030304" pitchFamily="18" charset="0"/>
              </a:rPr>
              <a:t>in Canada, the United States and Mexico to collaborate in the regional </a:t>
            </a:r>
            <a:r>
              <a:rPr lang="en-CA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protection</a:t>
            </a:r>
            <a:r>
              <a:rPr lang="en-CA" dirty="0" smtClean="0">
                <a:latin typeface="Book Antiqua" panose="02040602050305030304" pitchFamily="18" charset="0"/>
              </a:rPr>
              <a:t> of agricultural, forest, other plant resources, and the environment while </a:t>
            </a:r>
            <a:r>
              <a:rPr lang="en-CA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facilitating trade</a:t>
            </a:r>
            <a:r>
              <a:rPr lang="en-CA" dirty="0" smtClean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524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1. Our </a:t>
            </a:r>
            <a:r>
              <a:rPr lang="en-US" sz="36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mission</a:t>
            </a:r>
            <a:endParaRPr lang="en-US" sz="36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835150" y="306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7524" y="177281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1. How </a:t>
            </a:r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do we accomplish our mission ?</a:t>
            </a:r>
            <a:endParaRPr lang="en-US" sz="32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52596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ook Antiqua" panose="02040602050305030304" pitchFamily="18" charset="0"/>
              </a:rPr>
              <a:t>Development of </a:t>
            </a: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regional standards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ook Antiqua" panose="02040602050305030304" pitchFamily="18" charset="0"/>
              </a:rPr>
              <a:t>Promoting </a:t>
            </a: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harmonized approaches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Cooperating</a:t>
            </a:r>
            <a:r>
              <a:rPr lang="en-US" altLang="en-US" b="1" i="1" dirty="0" smtClean="0">
                <a:latin typeface="Book Antiqua" panose="02040602050305030304" pitchFamily="18" charset="0"/>
              </a:rPr>
              <a:t> </a:t>
            </a:r>
            <a:r>
              <a:rPr lang="en-US" altLang="en-US" dirty="0" smtClean="0">
                <a:latin typeface="Book Antiqua" panose="02040602050305030304" pitchFamily="18" charset="0"/>
              </a:rPr>
              <a:t>with key partners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Communicating</a:t>
            </a:r>
            <a:r>
              <a:rPr lang="en-US" altLang="en-US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and educating </a:t>
            </a:r>
            <a:r>
              <a:rPr lang="en-US" altLang="en-US" dirty="0" smtClean="0">
                <a:latin typeface="Book Antiqua" panose="02040602050305030304" pitchFamily="18" charset="0"/>
              </a:rPr>
              <a:t>stakeholders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ook Antiqua" panose="02040602050305030304" pitchFamily="18" charset="0"/>
              </a:rPr>
              <a:t>Gathering and disseminating relevant </a:t>
            </a: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scientific and official information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ook Antiqua" panose="02040602050305030304" pitchFamily="18" charset="0"/>
              </a:rPr>
              <a:t>Promoting </a:t>
            </a:r>
            <a:r>
              <a:rPr lang="en-US" altLang="en-US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544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23728" y="1124744"/>
            <a:ext cx="4896544" cy="4490918"/>
          </a:xfrm>
          <a:prstGeom prst="ellipse">
            <a:avLst/>
          </a:prstGeom>
          <a:noFill/>
          <a:ln w="762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7314227"/>
              </p:ext>
            </p:extLst>
          </p:nvPr>
        </p:nvGraphicFramePr>
        <p:xfrm>
          <a:off x="533400" y="7366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1352703"/>
              </p:ext>
            </p:extLst>
          </p:nvPr>
        </p:nvGraphicFramePr>
        <p:xfrm>
          <a:off x="609600" y="304800"/>
          <a:ext cx="8382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6005572" y="-2271628"/>
            <a:ext cx="738664" cy="5334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1. NAPPO </a:t>
            </a:r>
            <a:r>
              <a:rPr lang="en-US" sz="3600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Work-flow</a:t>
            </a:r>
            <a:endParaRPr lang="en-US" sz="3600" b="1" i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24278375"/>
              </p:ext>
            </p:extLst>
          </p:nvPr>
        </p:nvGraphicFramePr>
        <p:xfrm>
          <a:off x="4191000" y="1268760"/>
          <a:ext cx="4419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09718" y="1268760"/>
            <a:ext cx="232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Calibri"/>
              </a:rPr>
              <a:t>Secretariat</a:t>
            </a:r>
            <a:endParaRPr lang="en-US" sz="2800" b="1" dirty="0">
              <a:solidFill>
                <a:srgbClr val="0033CC"/>
              </a:solidFill>
              <a:latin typeface="Calibri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78272567"/>
              </p:ext>
            </p:extLst>
          </p:nvPr>
        </p:nvGraphicFramePr>
        <p:xfrm>
          <a:off x="342528" y="548680"/>
          <a:ext cx="3581400" cy="325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184519844"/>
              </p:ext>
            </p:extLst>
          </p:nvPr>
        </p:nvGraphicFramePr>
        <p:xfrm>
          <a:off x="1619672" y="4437112"/>
          <a:ext cx="5796644" cy="224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55776" y="39330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Calibri"/>
              </a:rPr>
              <a:t>Working Group</a:t>
            </a:r>
            <a:endParaRPr lang="en-US" sz="2800" b="1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0528" y="247471"/>
            <a:ext cx="450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Calibri"/>
              </a:rPr>
              <a:t>Executive Committee</a:t>
            </a:r>
            <a:endParaRPr lang="en-US" sz="2800" b="1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2" name="Striped Right Arrow 1"/>
          <p:cNvSpPr/>
          <p:nvPr/>
        </p:nvSpPr>
        <p:spPr>
          <a:xfrm rot="18914745">
            <a:off x="2020490" y="1438204"/>
            <a:ext cx="4824536" cy="2212824"/>
          </a:xfrm>
          <a:prstGeom prst="stripedRightArrow">
            <a:avLst/>
          </a:prstGeom>
          <a:solidFill>
            <a:srgbClr val="0033CC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Industry Advisory Group - IAG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7524" y="177281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2. </a:t>
            </a:r>
            <a:r>
              <a:rPr lang="en-US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New </a:t>
            </a:r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      Team </a:t>
            </a:r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Members</a:t>
            </a:r>
            <a:endParaRPr lang="en-US" sz="32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863964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600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Osama El-Lissy</a:t>
            </a:r>
            <a:r>
              <a:rPr lang="en-US" sz="2600" dirty="0">
                <a:latin typeface="Book Antiqua" panose="02040602050305030304" pitchFamily="18" charset="0"/>
              </a:rPr>
              <a:t> </a:t>
            </a:r>
            <a:r>
              <a:rPr lang="en-US" sz="2600" dirty="0" smtClean="0">
                <a:latin typeface="Book Antiqua" panose="02040602050305030304" pitchFamily="18" charset="0"/>
              </a:rPr>
              <a:t>- USDA-APHIS-PPQ Deputy Administrator </a:t>
            </a:r>
            <a:r>
              <a:rPr lang="en-US" sz="2600" dirty="0" smtClean="0">
                <a:latin typeface="Book Antiqua" panose="02040602050305030304" pitchFamily="18" charset="0"/>
              </a:rPr>
              <a:t>– </a:t>
            </a:r>
            <a:r>
              <a:rPr lang="en-US" sz="2600" dirty="0">
                <a:latin typeface="Book Antiqua" panose="02040602050305030304" pitchFamily="18" charset="0"/>
              </a:rPr>
              <a:t>NAPPO EC - Jan, </a:t>
            </a:r>
            <a:r>
              <a:rPr lang="en-US" sz="2600" dirty="0" smtClean="0">
                <a:latin typeface="Book Antiqua" panose="02040602050305030304" pitchFamily="18" charset="0"/>
              </a:rPr>
              <a:t>2015</a:t>
            </a:r>
            <a:r>
              <a:rPr lang="en-US" sz="2600" dirty="0" smtClean="0">
                <a:latin typeface="Book Antiqua" panose="02040602050305030304" pitchFamily="18" charset="0"/>
              </a:rPr>
              <a:t>; outgoing </a:t>
            </a:r>
            <a:r>
              <a:rPr lang="en-US" sz="2600" dirty="0" smtClean="0">
                <a:latin typeface="Book Antiqua" panose="02040602050305030304" pitchFamily="18" charset="0"/>
              </a:rPr>
              <a:t>EC </a:t>
            </a:r>
            <a:r>
              <a:rPr lang="en-US" sz="2600" dirty="0" smtClean="0">
                <a:latin typeface="Book Antiqua" panose="02040602050305030304" pitchFamily="18" charset="0"/>
              </a:rPr>
              <a:t>Chair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600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Stephanie </a:t>
            </a:r>
            <a:r>
              <a:rPr lang="en-US" sz="2600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Bloem </a:t>
            </a:r>
            <a:r>
              <a:rPr lang="en-US" sz="2600" dirty="0" smtClean="0">
                <a:latin typeface="Book Antiqua" panose="02040602050305030304" pitchFamily="18" charset="0"/>
              </a:rPr>
              <a:t>– Executive Director, July, 2015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600" b="1" i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Patricia Abad </a:t>
            </a:r>
            <a:r>
              <a:rPr lang="en-US" sz="2600" dirty="0" smtClean="0">
                <a:latin typeface="Book Antiqua" panose="02040602050305030304" pitchFamily="18" charset="0"/>
              </a:rPr>
              <a:t>– USDA-APHIS-PPQ-IPS, NAPPO Technical Director; new NAPPO WG member for the USA, Oct. </a:t>
            </a:r>
            <a:r>
              <a:rPr lang="en-US" sz="2600" dirty="0" smtClean="0">
                <a:latin typeface="Book Antiqua" panose="02040602050305030304" pitchFamily="18" charset="0"/>
              </a:rPr>
              <a:t>2015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Marie-Claude Forest </a:t>
            </a:r>
            <a:r>
              <a:rPr lang="en-US" sz="2600" dirty="0" smtClean="0">
                <a:latin typeface="Book Antiqua" panose="02040602050305030304" pitchFamily="18" charset="0"/>
              </a:rPr>
              <a:t>– new NAPPO EC member for Canada; incoming EC Chair, Oct. 2015</a:t>
            </a:r>
            <a:endParaRPr lang="en-US" sz="26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600" dirty="0">
              <a:latin typeface="Book Antiqua" panose="02040602050305030304" pitchFamily="18" charset="0"/>
            </a:endParaRPr>
          </a:p>
        </p:txBody>
      </p:sp>
      <p:pic>
        <p:nvPicPr>
          <p:cNvPr id="8" name="Picture 2" descr="C:\Users\sbloem\AppData\Local\Microsoft\Windows\Temporary Internet Files\Content.IE5\FFPENY4V\new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11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776" y="1772816"/>
            <a:ext cx="7542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3. </a:t>
            </a:r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New Location for NAPPO Secretariat</a:t>
            </a:r>
            <a:endParaRPr lang="en-US" sz="32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844" y="2636912"/>
            <a:ext cx="67687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 Antiqua" panose="02040602050305030304" pitchFamily="18" charset="0"/>
              </a:rPr>
              <a:t>After 39 years from Ottawa, Ontario, Canada to Raleigh, NC, USA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 Antiqua" panose="02040602050305030304" pitchFamily="18" charset="0"/>
              </a:rPr>
              <a:t>At NCSU Centennial Campus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ook Antiqua" panose="02040602050305030304" pitchFamily="18" charset="0"/>
              </a:rPr>
              <a:t>Transition </a:t>
            </a:r>
            <a:r>
              <a:rPr lang="en-US" sz="2800" dirty="0" smtClean="0">
                <a:latin typeface="Book Antiqua" panose="02040602050305030304" pitchFamily="18" charset="0"/>
              </a:rPr>
              <a:t>while </a:t>
            </a:r>
            <a:r>
              <a:rPr lang="en-US" sz="2800" dirty="0">
                <a:latin typeface="Book Antiqua" panose="02040602050305030304" pitchFamily="18" charset="0"/>
              </a:rPr>
              <a:t>maintaining </a:t>
            </a:r>
            <a:r>
              <a:rPr lang="en-US" sz="2800" dirty="0" smtClean="0">
                <a:latin typeface="Book Antiqua" panose="02040602050305030304" pitchFamily="18" charset="0"/>
              </a:rPr>
              <a:t>continuity/productivity/service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ook Antiqua" panose="02040602050305030304" pitchFamily="18" charset="0"/>
              </a:rPr>
              <a:t>Staff relocation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ook Antiqua" panose="02040602050305030304" pitchFamily="18" charset="0"/>
              </a:rPr>
              <a:t>“Becoming” </a:t>
            </a:r>
            <a:r>
              <a:rPr lang="en-US" sz="2800" dirty="0" smtClean="0">
                <a:latin typeface="Book Antiqua" panose="02040602050305030304" pitchFamily="18" charset="0"/>
              </a:rPr>
              <a:t>independent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2" descr="C:\Users\sbloem\AppData\Local\Microsoft\Windows\Temporary Internet Files\Content.IE5\FFPENY4V\new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976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625"/>
            <a:ext cx="65781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5259"/>
            <a:ext cx="6860340" cy="501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57" y="1549138"/>
            <a:ext cx="6989290" cy="513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97" y="1561165"/>
            <a:ext cx="960718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85254" y="4725144"/>
            <a:ext cx="3888432" cy="115212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524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4.  </a:t>
            </a:r>
            <a:r>
              <a:rPr lang="en-US" sz="3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New Website!</a:t>
            </a:r>
            <a:endParaRPr lang="en-US" sz="32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C:\Users\sbloem\AppData\Local\Microsoft\Windows\Temporary Internet Files\Content.IE5\FFPENY4V\new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976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2829462">
            <a:off x="7773072" y="1052736"/>
            <a:ext cx="1944216" cy="11521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116609" y="2276872"/>
            <a:ext cx="9000977" cy="47926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648</Words>
  <Application>Microsoft Office PowerPoint</Application>
  <PresentationFormat>On-screen Show (4:3)</PresentationFormat>
  <Paragraphs>116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Office Theme</vt:lpstr>
      <vt:lpstr> Protecting North American plant resources while facilitating trade UPDATES for 2015 for  your RPPO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CFIA-ACIA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</dc:creator>
  <cp:lastModifiedBy>Bloem, Stephanie - APHIS</cp:lastModifiedBy>
  <cp:revision>136</cp:revision>
  <dcterms:created xsi:type="dcterms:W3CDTF">2011-06-16T12:54:33Z</dcterms:created>
  <dcterms:modified xsi:type="dcterms:W3CDTF">2015-10-31T20:53:29Z</dcterms:modified>
</cp:coreProperties>
</file>