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3" r:id="rId3"/>
    <p:sldId id="272" r:id="rId4"/>
    <p:sldId id="276" r:id="rId5"/>
    <p:sldId id="279" r:id="rId6"/>
    <p:sldId id="277" r:id="rId7"/>
    <p:sldId id="275" r:id="rId8"/>
    <p:sldId id="280" r:id="rId9"/>
    <p:sldId id="282" r:id="rId10"/>
    <p:sldId id="281" r:id="rId11"/>
    <p:sldId id="268" r:id="rId12"/>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2D35"/>
    <a:srgbClr val="FFFF66"/>
    <a:srgbClr val="000066"/>
    <a:srgbClr val="CCFFCC"/>
    <a:srgbClr val="FFFFCC"/>
    <a:srgbClr val="00CC00"/>
    <a:srgbClr val="FF0000"/>
    <a:srgbClr val="FF9933"/>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4" autoAdjust="0"/>
    <p:restoredTop sz="94624" autoAdjust="0"/>
  </p:normalViewPr>
  <p:slideViewPr>
    <p:cSldViewPr>
      <p:cViewPr>
        <p:scale>
          <a:sx n="70" d="100"/>
          <a:sy n="70" d="100"/>
        </p:scale>
        <p:origin x="-14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202021-6DC0-4203-8472-8F3FF02379C9}"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s-PE"/>
        </a:p>
      </dgm:t>
    </dgm:pt>
    <dgm:pt modelId="{29AFF5F4-F5FF-41B5-B675-33801CB215C9}">
      <dgm:prSet phldrT="[Texto]"/>
      <dgm:spPr/>
      <dgm:t>
        <a:bodyPr/>
        <a:lstStyle/>
        <a:p>
          <a:r>
            <a:rPr lang="es-PE" b="1" dirty="0" smtClean="0">
              <a:effectLst/>
            </a:rPr>
            <a:t>1. RPPO </a:t>
          </a:r>
          <a:r>
            <a:rPr lang="es-PE" b="1" dirty="0" err="1" smtClean="0">
              <a:effectLst/>
            </a:rPr>
            <a:t>specificities</a:t>
          </a:r>
          <a:endParaRPr lang="es-PE" b="1" dirty="0">
            <a:effectLst/>
          </a:endParaRPr>
        </a:p>
      </dgm:t>
    </dgm:pt>
    <dgm:pt modelId="{0C87E0B6-7798-4FAE-BC24-114471D0156C}" type="parTrans" cxnId="{E1702080-7511-48E5-87B9-2DD444BFD738}">
      <dgm:prSet/>
      <dgm:spPr/>
      <dgm:t>
        <a:bodyPr/>
        <a:lstStyle/>
        <a:p>
          <a:endParaRPr lang="es-PE" b="1">
            <a:effectLst/>
          </a:endParaRPr>
        </a:p>
      </dgm:t>
    </dgm:pt>
    <dgm:pt modelId="{6A27C506-39BF-46D1-984F-474BAD8141CF}" type="sibTrans" cxnId="{E1702080-7511-48E5-87B9-2DD444BFD738}">
      <dgm:prSet/>
      <dgm:spPr/>
      <dgm:t>
        <a:bodyPr/>
        <a:lstStyle/>
        <a:p>
          <a:endParaRPr lang="es-PE" b="1">
            <a:effectLst/>
          </a:endParaRPr>
        </a:p>
      </dgm:t>
    </dgm:pt>
    <dgm:pt modelId="{30DB334C-8142-4639-BD4F-851FA72841BB}">
      <dgm:prSet phldrT="[Texto]"/>
      <dgm:spPr/>
      <dgm:t>
        <a:bodyPr/>
        <a:lstStyle/>
        <a:p>
          <a:r>
            <a:rPr lang="es-PE" b="1" dirty="0" smtClean="0">
              <a:effectLst/>
            </a:rPr>
            <a:t>2. </a:t>
          </a:r>
          <a:r>
            <a:rPr lang="es-PE" b="1" dirty="0" err="1" smtClean="0">
              <a:effectLst/>
            </a:rPr>
            <a:t>Technical</a:t>
          </a:r>
          <a:r>
            <a:rPr lang="es-PE" b="1" dirty="0" smtClean="0">
              <a:effectLst/>
            </a:rPr>
            <a:t> and </a:t>
          </a:r>
          <a:r>
            <a:rPr lang="es-PE" b="1" dirty="0" err="1" smtClean="0">
              <a:effectLst/>
            </a:rPr>
            <a:t>capacity</a:t>
          </a:r>
          <a:r>
            <a:rPr lang="es-PE" b="1" dirty="0" smtClean="0">
              <a:effectLst/>
            </a:rPr>
            <a:t> </a:t>
          </a:r>
          <a:r>
            <a:rPr lang="es-PE" b="1" dirty="0" err="1" smtClean="0">
              <a:effectLst/>
            </a:rPr>
            <a:t>development</a:t>
          </a:r>
          <a:r>
            <a:rPr lang="es-PE" b="1" dirty="0" smtClean="0">
              <a:effectLst/>
            </a:rPr>
            <a:t> </a:t>
          </a:r>
          <a:r>
            <a:rPr lang="es-PE" b="1" dirty="0" err="1" smtClean="0">
              <a:effectLst/>
            </a:rPr>
            <a:t>achievements</a:t>
          </a:r>
          <a:r>
            <a:rPr lang="es-PE" b="1" dirty="0" smtClean="0">
              <a:effectLst/>
            </a:rPr>
            <a:t>  </a:t>
          </a:r>
          <a:endParaRPr lang="es-PE" b="1" dirty="0">
            <a:effectLst/>
          </a:endParaRPr>
        </a:p>
      </dgm:t>
    </dgm:pt>
    <dgm:pt modelId="{2CBC4271-75AA-4A9D-B901-6644F07A2CA4}" type="parTrans" cxnId="{EC317842-25E5-4F8B-B59E-693791DA211E}">
      <dgm:prSet/>
      <dgm:spPr/>
      <dgm:t>
        <a:bodyPr/>
        <a:lstStyle/>
        <a:p>
          <a:endParaRPr lang="es-PE" b="1">
            <a:effectLst/>
          </a:endParaRPr>
        </a:p>
      </dgm:t>
    </dgm:pt>
    <dgm:pt modelId="{07C77F87-6C94-4B7C-8EC0-41A782124199}" type="sibTrans" cxnId="{EC317842-25E5-4F8B-B59E-693791DA211E}">
      <dgm:prSet/>
      <dgm:spPr/>
      <dgm:t>
        <a:bodyPr/>
        <a:lstStyle/>
        <a:p>
          <a:endParaRPr lang="es-PE" b="1">
            <a:effectLst/>
          </a:endParaRPr>
        </a:p>
      </dgm:t>
    </dgm:pt>
    <dgm:pt modelId="{7254021F-C349-4E63-8626-36E1948BD751}">
      <dgm:prSet phldrT="[Texto]"/>
      <dgm:spPr/>
      <dgm:t>
        <a:bodyPr/>
        <a:lstStyle/>
        <a:p>
          <a:r>
            <a:rPr lang="es-PE" b="1" dirty="0" smtClean="0">
              <a:effectLst/>
            </a:rPr>
            <a:t>3. </a:t>
          </a:r>
          <a:r>
            <a:rPr lang="es-PE" b="1" dirty="0" err="1" smtClean="0">
              <a:effectLst/>
            </a:rPr>
            <a:t>Emerging</a:t>
          </a:r>
          <a:r>
            <a:rPr lang="es-PE" b="1" dirty="0" smtClean="0">
              <a:effectLst/>
            </a:rPr>
            <a:t> </a:t>
          </a:r>
          <a:r>
            <a:rPr lang="es-PE" b="1" dirty="0" err="1" smtClean="0">
              <a:effectLst/>
            </a:rPr>
            <a:t>pest</a:t>
          </a:r>
          <a:r>
            <a:rPr lang="es-PE" b="1" dirty="0" smtClean="0">
              <a:effectLst/>
            </a:rPr>
            <a:t> and </a:t>
          </a:r>
          <a:r>
            <a:rPr lang="es-PE" b="1" dirty="0" err="1" smtClean="0">
              <a:effectLst/>
            </a:rPr>
            <a:t>issues</a:t>
          </a:r>
          <a:endParaRPr lang="es-PE" b="1" dirty="0">
            <a:effectLst/>
          </a:endParaRPr>
        </a:p>
      </dgm:t>
    </dgm:pt>
    <dgm:pt modelId="{E8A43E03-A4C5-4993-A54F-6189E2F0DD70}" type="parTrans" cxnId="{1FA700D8-515A-40B0-BBD9-B80FDB9C8D4F}">
      <dgm:prSet/>
      <dgm:spPr/>
      <dgm:t>
        <a:bodyPr/>
        <a:lstStyle/>
        <a:p>
          <a:endParaRPr lang="es-PE" b="1">
            <a:effectLst/>
          </a:endParaRPr>
        </a:p>
      </dgm:t>
    </dgm:pt>
    <dgm:pt modelId="{37EE4D11-0C35-418F-BD47-B2BF9F8D05E8}" type="sibTrans" cxnId="{1FA700D8-515A-40B0-BBD9-B80FDB9C8D4F}">
      <dgm:prSet/>
      <dgm:spPr/>
      <dgm:t>
        <a:bodyPr/>
        <a:lstStyle/>
        <a:p>
          <a:endParaRPr lang="es-PE" b="1">
            <a:effectLst/>
          </a:endParaRPr>
        </a:p>
      </dgm:t>
    </dgm:pt>
    <dgm:pt modelId="{54E11FC2-5AF7-4C2E-8D00-FA27FBC84B8A}">
      <dgm:prSet phldrT="[Texto]"/>
      <dgm:spPr/>
      <dgm:t>
        <a:bodyPr/>
        <a:lstStyle/>
        <a:p>
          <a:r>
            <a:rPr lang="es-PE" b="1" dirty="0" smtClean="0">
              <a:effectLst/>
            </a:rPr>
            <a:t>4. </a:t>
          </a:r>
          <a:r>
            <a:rPr lang="es-PE" b="1" dirty="0" err="1" smtClean="0">
              <a:effectLst/>
            </a:rPr>
            <a:t>Surveillance</a:t>
          </a:r>
          <a:r>
            <a:rPr lang="es-PE" b="1" dirty="0" smtClean="0">
              <a:effectLst/>
            </a:rPr>
            <a:t> and </a:t>
          </a:r>
          <a:r>
            <a:rPr lang="es-PE" b="1" dirty="0" err="1" smtClean="0">
              <a:effectLst/>
            </a:rPr>
            <a:t>projects</a:t>
          </a:r>
          <a:r>
            <a:rPr lang="es-PE" b="1" dirty="0" smtClean="0">
              <a:effectLst/>
            </a:rPr>
            <a:t> </a:t>
          </a:r>
          <a:r>
            <a:rPr lang="es-PE" b="1" dirty="0" err="1" smtClean="0">
              <a:effectLst/>
            </a:rPr>
            <a:t>activities</a:t>
          </a:r>
          <a:r>
            <a:rPr lang="es-PE" b="1" dirty="0" smtClean="0">
              <a:effectLst/>
            </a:rPr>
            <a:t> </a:t>
          </a:r>
          <a:endParaRPr lang="es-PE" b="1" dirty="0">
            <a:effectLst/>
          </a:endParaRPr>
        </a:p>
      </dgm:t>
    </dgm:pt>
    <dgm:pt modelId="{351375AB-9CAC-480C-B62D-5014D864BAF4}" type="parTrans" cxnId="{E2EA119F-D3F6-4757-A2F2-68E221EB9EE2}">
      <dgm:prSet/>
      <dgm:spPr/>
      <dgm:t>
        <a:bodyPr/>
        <a:lstStyle/>
        <a:p>
          <a:endParaRPr lang="es-PE" b="1">
            <a:effectLst/>
          </a:endParaRPr>
        </a:p>
      </dgm:t>
    </dgm:pt>
    <dgm:pt modelId="{A2999C00-0348-4D2B-BECE-7979B640567D}" type="sibTrans" cxnId="{E2EA119F-D3F6-4757-A2F2-68E221EB9EE2}">
      <dgm:prSet/>
      <dgm:spPr/>
      <dgm:t>
        <a:bodyPr/>
        <a:lstStyle/>
        <a:p>
          <a:endParaRPr lang="es-PE" b="1">
            <a:effectLst/>
          </a:endParaRPr>
        </a:p>
      </dgm:t>
    </dgm:pt>
    <dgm:pt modelId="{122411C8-A130-49C3-A70F-49C1C74676EB}">
      <dgm:prSet phldrT="[Texto]"/>
      <dgm:spPr/>
      <dgm:t>
        <a:bodyPr/>
        <a:lstStyle/>
        <a:p>
          <a:r>
            <a:rPr lang="es-PE" b="1" dirty="0" smtClean="0">
              <a:effectLst/>
            </a:rPr>
            <a:t>5. </a:t>
          </a:r>
          <a:r>
            <a:rPr lang="es-PE" b="1" dirty="0" err="1" smtClean="0">
              <a:effectLst/>
            </a:rPr>
            <a:t>Proposal</a:t>
          </a:r>
          <a:r>
            <a:rPr lang="es-PE" b="1" dirty="0" smtClean="0">
              <a:effectLst/>
            </a:rPr>
            <a:t> </a:t>
          </a:r>
          <a:r>
            <a:rPr lang="es-PE" b="1" dirty="0" err="1" smtClean="0">
              <a:effectLst/>
            </a:rPr>
            <a:t>for</a:t>
          </a:r>
          <a:r>
            <a:rPr lang="es-PE" b="1" dirty="0" smtClean="0">
              <a:effectLst/>
            </a:rPr>
            <a:t> </a:t>
          </a:r>
          <a:r>
            <a:rPr lang="es-PE" b="1" dirty="0" err="1" smtClean="0">
              <a:effectLst/>
            </a:rPr>
            <a:t>further</a:t>
          </a:r>
          <a:r>
            <a:rPr lang="es-PE" b="1" dirty="0" smtClean="0">
              <a:effectLst/>
            </a:rPr>
            <a:t> </a:t>
          </a:r>
          <a:r>
            <a:rPr lang="es-PE" b="1" dirty="0" err="1" smtClean="0">
              <a:effectLst/>
            </a:rPr>
            <a:t>colaboration</a:t>
          </a:r>
          <a:endParaRPr lang="es-PE" b="1" dirty="0">
            <a:effectLst/>
          </a:endParaRPr>
        </a:p>
      </dgm:t>
    </dgm:pt>
    <dgm:pt modelId="{69103BE7-D766-4CA8-B0C1-654AFB060AE5}" type="parTrans" cxnId="{C08F3FBF-220D-479B-9061-66C8B743E8B0}">
      <dgm:prSet/>
      <dgm:spPr/>
      <dgm:t>
        <a:bodyPr/>
        <a:lstStyle/>
        <a:p>
          <a:endParaRPr lang="es-PE" b="1">
            <a:effectLst/>
          </a:endParaRPr>
        </a:p>
      </dgm:t>
    </dgm:pt>
    <dgm:pt modelId="{469329AB-B53C-4944-947B-A75ED884C736}" type="sibTrans" cxnId="{C08F3FBF-220D-479B-9061-66C8B743E8B0}">
      <dgm:prSet/>
      <dgm:spPr/>
      <dgm:t>
        <a:bodyPr/>
        <a:lstStyle/>
        <a:p>
          <a:endParaRPr lang="es-PE" b="1">
            <a:effectLst/>
          </a:endParaRPr>
        </a:p>
      </dgm:t>
    </dgm:pt>
    <dgm:pt modelId="{49AA9D17-EABC-4672-B50D-02C9A14ADD6B}" type="pres">
      <dgm:prSet presAssocID="{9C202021-6DC0-4203-8472-8F3FF02379C9}" presName="linear" presStyleCnt="0">
        <dgm:presLayoutVars>
          <dgm:dir/>
          <dgm:animLvl val="lvl"/>
          <dgm:resizeHandles val="exact"/>
        </dgm:presLayoutVars>
      </dgm:prSet>
      <dgm:spPr/>
      <dgm:t>
        <a:bodyPr/>
        <a:lstStyle/>
        <a:p>
          <a:endParaRPr lang="es-PE"/>
        </a:p>
      </dgm:t>
    </dgm:pt>
    <dgm:pt modelId="{8007C1F2-8606-42BD-98F5-2F734337ADCF}" type="pres">
      <dgm:prSet presAssocID="{29AFF5F4-F5FF-41B5-B675-33801CB215C9}" presName="parentLin" presStyleCnt="0"/>
      <dgm:spPr/>
      <dgm:t>
        <a:bodyPr/>
        <a:lstStyle/>
        <a:p>
          <a:endParaRPr lang="es-PE"/>
        </a:p>
      </dgm:t>
    </dgm:pt>
    <dgm:pt modelId="{27B386CF-0703-44B6-9034-5F2B3EE89A82}" type="pres">
      <dgm:prSet presAssocID="{29AFF5F4-F5FF-41B5-B675-33801CB215C9}" presName="parentLeftMargin" presStyleLbl="node1" presStyleIdx="0" presStyleCnt="5"/>
      <dgm:spPr/>
      <dgm:t>
        <a:bodyPr/>
        <a:lstStyle/>
        <a:p>
          <a:endParaRPr lang="es-PE"/>
        </a:p>
      </dgm:t>
    </dgm:pt>
    <dgm:pt modelId="{7DF06818-57DF-4B41-845B-7D398BF7A8E0}" type="pres">
      <dgm:prSet presAssocID="{29AFF5F4-F5FF-41B5-B675-33801CB215C9}" presName="parentText" presStyleLbl="node1" presStyleIdx="0" presStyleCnt="5">
        <dgm:presLayoutVars>
          <dgm:chMax val="0"/>
          <dgm:bulletEnabled val="1"/>
        </dgm:presLayoutVars>
      </dgm:prSet>
      <dgm:spPr/>
      <dgm:t>
        <a:bodyPr/>
        <a:lstStyle/>
        <a:p>
          <a:endParaRPr lang="es-PE"/>
        </a:p>
      </dgm:t>
    </dgm:pt>
    <dgm:pt modelId="{25F46037-8852-4815-BE0E-A23FBAF3119B}" type="pres">
      <dgm:prSet presAssocID="{29AFF5F4-F5FF-41B5-B675-33801CB215C9}" presName="negativeSpace" presStyleCnt="0"/>
      <dgm:spPr/>
      <dgm:t>
        <a:bodyPr/>
        <a:lstStyle/>
        <a:p>
          <a:endParaRPr lang="es-PE"/>
        </a:p>
      </dgm:t>
    </dgm:pt>
    <dgm:pt modelId="{48C26A0A-0926-40CB-9F22-0E153B725643}" type="pres">
      <dgm:prSet presAssocID="{29AFF5F4-F5FF-41B5-B675-33801CB215C9}" presName="childText" presStyleLbl="conFgAcc1" presStyleIdx="0" presStyleCnt="5">
        <dgm:presLayoutVars>
          <dgm:bulletEnabled val="1"/>
        </dgm:presLayoutVars>
      </dgm:prSet>
      <dgm:spPr/>
      <dgm:t>
        <a:bodyPr/>
        <a:lstStyle/>
        <a:p>
          <a:endParaRPr lang="es-PE"/>
        </a:p>
      </dgm:t>
    </dgm:pt>
    <dgm:pt modelId="{F5D34255-C533-4532-96C4-9BE9A0F79680}" type="pres">
      <dgm:prSet presAssocID="{6A27C506-39BF-46D1-984F-474BAD8141CF}" presName="spaceBetweenRectangles" presStyleCnt="0"/>
      <dgm:spPr/>
      <dgm:t>
        <a:bodyPr/>
        <a:lstStyle/>
        <a:p>
          <a:endParaRPr lang="es-PE"/>
        </a:p>
      </dgm:t>
    </dgm:pt>
    <dgm:pt modelId="{71F31408-EC3E-40CF-BEDE-77DEC05D850A}" type="pres">
      <dgm:prSet presAssocID="{30DB334C-8142-4639-BD4F-851FA72841BB}" presName="parentLin" presStyleCnt="0"/>
      <dgm:spPr/>
      <dgm:t>
        <a:bodyPr/>
        <a:lstStyle/>
        <a:p>
          <a:endParaRPr lang="es-PE"/>
        </a:p>
      </dgm:t>
    </dgm:pt>
    <dgm:pt modelId="{B07FDFF6-25B7-41FB-884E-3B41755B01FB}" type="pres">
      <dgm:prSet presAssocID="{30DB334C-8142-4639-BD4F-851FA72841BB}" presName="parentLeftMargin" presStyleLbl="node1" presStyleIdx="0" presStyleCnt="5"/>
      <dgm:spPr/>
      <dgm:t>
        <a:bodyPr/>
        <a:lstStyle/>
        <a:p>
          <a:endParaRPr lang="es-PE"/>
        </a:p>
      </dgm:t>
    </dgm:pt>
    <dgm:pt modelId="{1F680916-F7B1-4ED6-A415-987D80460202}" type="pres">
      <dgm:prSet presAssocID="{30DB334C-8142-4639-BD4F-851FA72841BB}" presName="parentText" presStyleLbl="node1" presStyleIdx="1" presStyleCnt="5">
        <dgm:presLayoutVars>
          <dgm:chMax val="0"/>
          <dgm:bulletEnabled val="1"/>
        </dgm:presLayoutVars>
      </dgm:prSet>
      <dgm:spPr/>
      <dgm:t>
        <a:bodyPr/>
        <a:lstStyle/>
        <a:p>
          <a:endParaRPr lang="es-PE"/>
        </a:p>
      </dgm:t>
    </dgm:pt>
    <dgm:pt modelId="{97B07A3C-5ED2-4472-B360-CC55F6D006DB}" type="pres">
      <dgm:prSet presAssocID="{30DB334C-8142-4639-BD4F-851FA72841BB}" presName="negativeSpace" presStyleCnt="0"/>
      <dgm:spPr/>
      <dgm:t>
        <a:bodyPr/>
        <a:lstStyle/>
        <a:p>
          <a:endParaRPr lang="es-PE"/>
        </a:p>
      </dgm:t>
    </dgm:pt>
    <dgm:pt modelId="{E74A431A-19E7-4EB9-A4D2-F5F8B70E05C1}" type="pres">
      <dgm:prSet presAssocID="{30DB334C-8142-4639-BD4F-851FA72841BB}" presName="childText" presStyleLbl="conFgAcc1" presStyleIdx="1" presStyleCnt="5">
        <dgm:presLayoutVars>
          <dgm:bulletEnabled val="1"/>
        </dgm:presLayoutVars>
      </dgm:prSet>
      <dgm:spPr/>
      <dgm:t>
        <a:bodyPr/>
        <a:lstStyle/>
        <a:p>
          <a:endParaRPr lang="es-PE"/>
        </a:p>
      </dgm:t>
    </dgm:pt>
    <dgm:pt modelId="{14FC9D3D-FE83-4556-837C-67BB49153DF4}" type="pres">
      <dgm:prSet presAssocID="{07C77F87-6C94-4B7C-8EC0-41A782124199}" presName="spaceBetweenRectangles" presStyleCnt="0"/>
      <dgm:spPr/>
      <dgm:t>
        <a:bodyPr/>
        <a:lstStyle/>
        <a:p>
          <a:endParaRPr lang="es-PE"/>
        </a:p>
      </dgm:t>
    </dgm:pt>
    <dgm:pt modelId="{B9254179-5BA3-4853-B0F1-DC97B55B9C53}" type="pres">
      <dgm:prSet presAssocID="{7254021F-C349-4E63-8626-36E1948BD751}" presName="parentLin" presStyleCnt="0"/>
      <dgm:spPr/>
      <dgm:t>
        <a:bodyPr/>
        <a:lstStyle/>
        <a:p>
          <a:endParaRPr lang="es-PE"/>
        </a:p>
      </dgm:t>
    </dgm:pt>
    <dgm:pt modelId="{80CCF0B4-042F-4920-9132-DFA2F1A4D21D}" type="pres">
      <dgm:prSet presAssocID="{7254021F-C349-4E63-8626-36E1948BD751}" presName="parentLeftMargin" presStyleLbl="node1" presStyleIdx="1" presStyleCnt="5"/>
      <dgm:spPr/>
      <dgm:t>
        <a:bodyPr/>
        <a:lstStyle/>
        <a:p>
          <a:endParaRPr lang="es-PE"/>
        </a:p>
      </dgm:t>
    </dgm:pt>
    <dgm:pt modelId="{29895232-62F9-4AD1-A3D9-E2C3EBDE6C38}" type="pres">
      <dgm:prSet presAssocID="{7254021F-C349-4E63-8626-36E1948BD751}" presName="parentText" presStyleLbl="node1" presStyleIdx="2" presStyleCnt="5">
        <dgm:presLayoutVars>
          <dgm:chMax val="0"/>
          <dgm:bulletEnabled val="1"/>
        </dgm:presLayoutVars>
      </dgm:prSet>
      <dgm:spPr/>
      <dgm:t>
        <a:bodyPr/>
        <a:lstStyle/>
        <a:p>
          <a:endParaRPr lang="es-PE"/>
        </a:p>
      </dgm:t>
    </dgm:pt>
    <dgm:pt modelId="{B335A2D1-B108-4499-82C8-4DDDDB1480FF}" type="pres">
      <dgm:prSet presAssocID="{7254021F-C349-4E63-8626-36E1948BD751}" presName="negativeSpace" presStyleCnt="0"/>
      <dgm:spPr/>
      <dgm:t>
        <a:bodyPr/>
        <a:lstStyle/>
        <a:p>
          <a:endParaRPr lang="es-PE"/>
        </a:p>
      </dgm:t>
    </dgm:pt>
    <dgm:pt modelId="{2FF96874-616F-4ED0-AB81-7CA37164678D}" type="pres">
      <dgm:prSet presAssocID="{7254021F-C349-4E63-8626-36E1948BD751}" presName="childText" presStyleLbl="conFgAcc1" presStyleIdx="2" presStyleCnt="5">
        <dgm:presLayoutVars>
          <dgm:bulletEnabled val="1"/>
        </dgm:presLayoutVars>
      </dgm:prSet>
      <dgm:spPr/>
      <dgm:t>
        <a:bodyPr/>
        <a:lstStyle/>
        <a:p>
          <a:endParaRPr lang="es-PE"/>
        </a:p>
      </dgm:t>
    </dgm:pt>
    <dgm:pt modelId="{03F06543-71E0-4874-9FB1-547429594B6B}" type="pres">
      <dgm:prSet presAssocID="{37EE4D11-0C35-418F-BD47-B2BF9F8D05E8}" presName="spaceBetweenRectangles" presStyleCnt="0"/>
      <dgm:spPr/>
      <dgm:t>
        <a:bodyPr/>
        <a:lstStyle/>
        <a:p>
          <a:endParaRPr lang="es-PE"/>
        </a:p>
      </dgm:t>
    </dgm:pt>
    <dgm:pt modelId="{8D924311-6C73-46CB-961A-DFD20368DD1A}" type="pres">
      <dgm:prSet presAssocID="{54E11FC2-5AF7-4C2E-8D00-FA27FBC84B8A}" presName="parentLin" presStyleCnt="0"/>
      <dgm:spPr/>
      <dgm:t>
        <a:bodyPr/>
        <a:lstStyle/>
        <a:p>
          <a:endParaRPr lang="es-PE"/>
        </a:p>
      </dgm:t>
    </dgm:pt>
    <dgm:pt modelId="{CF14FBFA-D6AC-4495-8BE2-F0E12D2505F9}" type="pres">
      <dgm:prSet presAssocID="{54E11FC2-5AF7-4C2E-8D00-FA27FBC84B8A}" presName="parentLeftMargin" presStyleLbl="node1" presStyleIdx="2" presStyleCnt="5"/>
      <dgm:spPr/>
      <dgm:t>
        <a:bodyPr/>
        <a:lstStyle/>
        <a:p>
          <a:endParaRPr lang="es-PE"/>
        </a:p>
      </dgm:t>
    </dgm:pt>
    <dgm:pt modelId="{01061F56-49E7-40AA-97A8-7E5B1AAA6B47}" type="pres">
      <dgm:prSet presAssocID="{54E11FC2-5AF7-4C2E-8D00-FA27FBC84B8A}" presName="parentText" presStyleLbl="node1" presStyleIdx="3" presStyleCnt="5">
        <dgm:presLayoutVars>
          <dgm:chMax val="0"/>
          <dgm:bulletEnabled val="1"/>
        </dgm:presLayoutVars>
      </dgm:prSet>
      <dgm:spPr/>
      <dgm:t>
        <a:bodyPr/>
        <a:lstStyle/>
        <a:p>
          <a:endParaRPr lang="es-PE"/>
        </a:p>
      </dgm:t>
    </dgm:pt>
    <dgm:pt modelId="{68FEB84A-C029-4534-A3A1-2D0398D1254A}" type="pres">
      <dgm:prSet presAssocID="{54E11FC2-5AF7-4C2E-8D00-FA27FBC84B8A}" presName="negativeSpace" presStyleCnt="0"/>
      <dgm:spPr/>
      <dgm:t>
        <a:bodyPr/>
        <a:lstStyle/>
        <a:p>
          <a:endParaRPr lang="es-PE"/>
        </a:p>
      </dgm:t>
    </dgm:pt>
    <dgm:pt modelId="{3FE42A3E-EB1F-424A-8652-07D95DE28D29}" type="pres">
      <dgm:prSet presAssocID="{54E11FC2-5AF7-4C2E-8D00-FA27FBC84B8A}" presName="childText" presStyleLbl="conFgAcc1" presStyleIdx="3" presStyleCnt="5">
        <dgm:presLayoutVars>
          <dgm:bulletEnabled val="1"/>
        </dgm:presLayoutVars>
      </dgm:prSet>
      <dgm:spPr/>
      <dgm:t>
        <a:bodyPr/>
        <a:lstStyle/>
        <a:p>
          <a:endParaRPr lang="es-PE"/>
        </a:p>
      </dgm:t>
    </dgm:pt>
    <dgm:pt modelId="{B5A5DA04-10CF-44FA-98CF-4D3C8F90742D}" type="pres">
      <dgm:prSet presAssocID="{A2999C00-0348-4D2B-BECE-7979B640567D}" presName="spaceBetweenRectangles" presStyleCnt="0"/>
      <dgm:spPr/>
      <dgm:t>
        <a:bodyPr/>
        <a:lstStyle/>
        <a:p>
          <a:endParaRPr lang="es-PE"/>
        </a:p>
      </dgm:t>
    </dgm:pt>
    <dgm:pt modelId="{F7A5CD76-2D96-4AAE-BD13-5D570A3D910B}" type="pres">
      <dgm:prSet presAssocID="{122411C8-A130-49C3-A70F-49C1C74676EB}" presName="parentLin" presStyleCnt="0"/>
      <dgm:spPr/>
      <dgm:t>
        <a:bodyPr/>
        <a:lstStyle/>
        <a:p>
          <a:endParaRPr lang="es-PE"/>
        </a:p>
      </dgm:t>
    </dgm:pt>
    <dgm:pt modelId="{6433DB79-149A-41FC-9C6B-F1EDE52DFB51}" type="pres">
      <dgm:prSet presAssocID="{122411C8-A130-49C3-A70F-49C1C74676EB}" presName="parentLeftMargin" presStyleLbl="node1" presStyleIdx="3" presStyleCnt="5"/>
      <dgm:spPr/>
      <dgm:t>
        <a:bodyPr/>
        <a:lstStyle/>
        <a:p>
          <a:endParaRPr lang="es-PE"/>
        </a:p>
      </dgm:t>
    </dgm:pt>
    <dgm:pt modelId="{8F5589B3-4B72-446D-B1A7-BD916155199B}" type="pres">
      <dgm:prSet presAssocID="{122411C8-A130-49C3-A70F-49C1C74676EB}" presName="parentText" presStyleLbl="node1" presStyleIdx="4" presStyleCnt="5">
        <dgm:presLayoutVars>
          <dgm:chMax val="0"/>
          <dgm:bulletEnabled val="1"/>
        </dgm:presLayoutVars>
      </dgm:prSet>
      <dgm:spPr/>
      <dgm:t>
        <a:bodyPr/>
        <a:lstStyle/>
        <a:p>
          <a:endParaRPr lang="es-PE"/>
        </a:p>
      </dgm:t>
    </dgm:pt>
    <dgm:pt modelId="{F756641B-CF3D-41D7-9DF8-D485B76E4356}" type="pres">
      <dgm:prSet presAssocID="{122411C8-A130-49C3-A70F-49C1C74676EB}" presName="negativeSpace" presStyleCnt="0"/>
      <dgm:spPr/>
      <dgm:t>
        <a:bodyPr/>
        <a:lstStyle/>
        <a:p>
          <a:endParaRPr lang="es-PE"/>
        </a:p>
      </dgm:t>
    </dgm:pt>
    <dgm:pt modelId="{07181833-AB77-4659-A8B4-12CCA87BD3E0}" type="pres">
      <dgm:prSet presAssocID="{122411C8-A130-49C3-A70F-49C1C74676EB}" presName="childText" presStyleLbl="conFgAcc1" presStyleIdx="4" presStyleCnt="5">
        <dgm:presLayoutVars>
          <dgm:bulletEnabled val="1"/>
        </dgm:presLayoutVars>
      </dgm:prSet>
      <dgm:spPr/>
      <dgm:t>
        <a:bodyPr/>
        <a:lstStyle/>
        <a:p>
          <a:endParaRPr lang="es-PE"/>
        </a:p>
      </dgm:t>
    </dgm:pt>
  </dgm:ptLst>
  <dgm:cxnLst>
    <dgm:cxn modelId="{872D25C9-2C86-40F5-BDEE-5683CBE8D0B7}" type="presOf" srcId="{29AFF5F4-F5FF-41B5-B675-33801CB215C9}" destId="{7DF06818-57DF-4B41-845B-7D398BF7A8E0}" srcOrd="1" destOrd="0" presId="urn:microsoft.com/office/officeart/2005/8/layout/list1"/>
    <dgm:cxn modelId="{E1702080-7511-48E5-87B9-2DD444BFD738}" srcId="{9C202021-6DC0-4203-8472-8F3FF02379C9}" destId="{29AFF5F4-F5FF-41B5-B675-33801CB215C9}" srcOrd="0" destOrd="0" parTransId="{0C87E0B6-7798-4FAE-BC24-114471D0156C}" sibTransId="{6A27C506-39BF-46D1-984F-474BAD8141CF}"/>
    <dgm:cxn modelId="{C08F3FBF-220D-479B-9061-66C8B743E8B0}" srcId="{9C202021-6DC0-4203-8472-8F3FF02379C9}" destId="{122411C8-A130-49C3-A70F-49C1C74676EB}" srcOrd="4" destOrd="0" parTransId="{69103BE7-D766-4CA8-B0C1-654AFB060AE5}" sibTransId="{469329AB-B53C-4944-947B-A75ED884C736}"/>
    <dgm:cxn modelId="{2F8385AC-A450-409B-9619-8EE330F98474}" type="presOf" srcId="{122411C8-A130-49C3-A70F-49C1C74676EB}" destId="{6433DB79-149A-41FC-9C6B-F1EDE52DFB51}" srcOrd="0" destOrd="0" presId="urn:microsoft.com/office/officeart/2005/8/layout/list1"/>
    <dgm:cxn modelId="{679815B7-1EEA-46D9-8EE3-DFA5F1553F33}" type="presOf" srcId="{122411C8-A130-49C3-A70F-49C1C74676EB}" destId="{8F5589B3-4B72-446D-B1A7-BD916155199B}" srcOrd="1" destOrd="0" presId="urn:microsoft.com/office/officeart/2005/8/layout/list1"/>
    <dgm:cxn modelId="{41BA6D31-AA63-4885-A190-B6B60725C53A}" type="presOf" srcId="{54E11FC2-5AF7-4C2E-8D00-FA27FBC84B8A}" destId="{01061F56-49E7-40AA-97A8-7E5B1AAA6B47}" srcOrd="1" destOrd="0" presId="urn:microsoft.com/office/officeart/2005/8/layout/list1"/>
    <dgm:cxn modelId="{AF2C0D90-D428-407D-97DF-A0C367674DBA}" type="presOf" srcId="{30DB334C-8142-4639-BD4F-851FA72841BB}" destId="{B07FDFF6-25B7-41FB-884E-3B41755B01FB}" srcOrd="0" destOrd="0" presId="urn:microsoft.com/office/officeart/2005/8/layout/list1"/>
    <dgm:cxn modelId="{7B959895-EC55-4B44-809C-F2D286AAC6E1}" type="presOf" srcId="{9C202021-6DC0-4203-8472-8F3FF02379C9}" destId="{49AA9D17-EABC-4672-B50D-02C9A14ADD6B}" srcOrd="0" destOrd="0" presId="urn:microsoft.com/office/officeart/2005/8/layout/list1"/>
    <dgm:cxn modelId="{EEA4E228-CCA5-451B-9830-468E072B9F2E}" type="presOf" srcId="{54E11FC2-5AF7-4C2E-8D00-FA27FBC84B8A}" destId="{CF14FBFA-D6AC-4495-8BE2-F0E12D2505F9}" srcOrd="0" destOrd="0" presId="urn:microsoft.com/office/officeart/2005/8/layout/list1"/>
    <dgm:cxn modelId="{A28976EA-D894-4DB6-B440-E34E05B1A17C}" type="presOf" srcId="{7254021F-C349-4E63-8626-36E1948BD751}" destId="{29895232-62F9-4AD1-A3D9-E2C3EBDE6C38}" srcOrd="1" destOrd="0" presId="urn:microsoft.com/office/officeart/2005/8/layout/list1"/>
    <dgm:cxn modelId="{E2823F96-6FCD-490A-8B8F-7D951EFC93E3}" type="presOf" srcId="{29AFF5F4-F5FF-41B5-B675-33801CB215C9}" destId="{27B386CF-0703-44B6-9034-5F2B3EE89A82}" srcOrd="0" destOrd="0" presId="urn:microsoft.com/office/officeart/2005/8/layout/list1"/>
    <dgm:cxn modelId="{EC317842-25E5-4F8B-B59E-693791DA211E}" srcId="{9C202021-6DC0-4203-8472-8F3FF02379C9}" destId="{30DB334C-8142-4639-BD4F-851FA72841BB}" srcOrd="1" destOrd="0" parTransId="{2CBC4271-75AA-4A9D-B901-6644F07A2CA4}" sibTransId="{07C77F87-6C94-4B7C-8EC0-41A782124199}"/>
    <dgm:cxn modelId="{E2EA119F-D3F6-4757-A2F2-68E221EB9EE2}" srcId="{9C202021-6DC0-4203-8472-8F3FF02379C9}" destId="{54E11FC2-5AF7-4C2E-8D00-FA27FBC84B8A}" srcOrd="3" destOrd="0" parTransId="{351375AB-9CAC-480C-B62D-5014D864BAF4}" sibTransId="{A2999C00-0348-4D2B-BECE-7979B640567D}"/>
    <dgm:cxn modelId="{23672C72-A140-4298-B034-FFBBC1765D26}" type="presOf" srcId="{30DB334C-8142-4639-BD4F-851FA72841BB}" destId="{1F680916-F7B1-4ED6-A415-987D80460202}" srcOrd="1" destOrd="0" presId="urn:microsoft.com/office/officeart/2005/8/layout/list1"/>
    <dgm:cxn modelId="{CE943CB2-C89C-4CAF-9FD6-6C45E9366AF1}" type="presOf" srcId="{7254021F-C349-4E63-8626-36E1948BD751}" destId="{80CCF0B4-042F-4920-9132-DFA2F1A4D21D}" srcOrd="0" destOrd="0" presId="urn:microsoft.com/office/officeart/2005/8/layout/list1"/>
    <dgm:cxn modelId="{1FA700D8-515A-40B0-BBD9-B80FDB9C8D4F}" srcId="{9C202021-6DC0-4203-8472-8F3FF02379C9}" destId="{7254021F-C349-4E63-8626-36E1948BD751}" srcOrd="2" destOrd="0" parTransId="{E8A43E03-A4C5-4993-A54F-6189E2F0DD70}" sibTransId="{37EE4D11-0C35-418F-BD47-B2BF9F8D05E8}"/>
    <dgm:cxn modelId="{CB3B31C2-C28F-4215-832C-51BE068FC2EF}" type="presParOf" srcId="{49AA9D17-EABC-4672-B50D-02C9A14ADD6B}" destId="{8007C1F2-8606-42BD-98F5-2F734337ADCF}" srcOrd="0" destOrd="0" presId="urn:microsoft.com/office/officeart/2005/8/layout/list1"/>
    <dgm:cxn modelId="{A5CF891E-E36A-41F9-988E-51FF58416184}" type="presParOf" srcId="{8007C1F2-8606-42BD-98F5-2F734337ADCF}" destId="{27B386CF-0703-44B6-9034-5F2B3EE89A82}" srcOrd="0" destOrd="0" presId="urn:microsoft.com/office/officeart/2005/8/layout/list1"/>
    <dgm:cxn modelId="{91E8F6E2-99E7-4F6F-9A31-2D955067938B}" type="presParOf" srcId="{8007C1F2-8606-42BD-98F5-2F734337ADCF}" destId="{7DF06818-57DF-4B41-845B-7D398BF7A8E0}" srcOrd="1" destOrd="0" presId="urn:microsoft.com/office/officeart/2005/8/layout/list1"/>
    <dgm:cxn modelId="{D39A17A1-D5AC-4F1C-981B-7EF1891DC4EE}" type="presParOf" srcId="{49AA9D17-EABC-4672-B50D-02C9A14ADD6B}" destId="{25F46037-8852-4815-BE0E-A23FBAF3119B}" srcOrd="1" destOrd="0" presId="urn:microsoft.com/office/officeart/2005/8/layout/list1"/>
    <dgm:cxn modelId="{3D5D232E-18A1-4424-A611-9588045336F6}" type="presParOf" srcId="{49AA9D17-EABC-4672-B50D-02C9A14ADD6B}" destId="{48C26A0A-0926-40CB-9F22-0E153B725643}" srcOrd="2" destOrd="0" presId="urn:microsoft.com/office/officeart/2005/8/layout/list1"/>
    <dgm:cxn modelId="{0D57E341-D4A2-4A5E-95D5-99979BA19288}" type="presParOf" srcId="{49AA9D17-EABC-4672-B50D-02C9A14ADD6B}" destId="{F5D34255-C533-4532-96C4-9BE9A0F79680}" srcOrd="3" destOrd="0" presId="urn:microsoft.com/office/officeart/2005/8/layout/list1"/>
    <dgm:cxn modelId="{9D628853-8C04-4B0B-82F3-C0B3026634B4}" type="presParOf" srcId="{49AA9D17-EABC-4672-B50D-02C9A14ADD6B}" destId="{71F31408-EC3E-40CF-BEDE-77DEC05D850A}" srcOrd="4" destOrd="0" presId="urn:microsoft.com/office/officeart/2005/8/layout/list1"/>
    <dgm:cxn modelId="{AEE6FC33-8B43-4D7E-B60B-45F03C0DA69B}" type="presParOf" srcId="{71F31408-EC3E-40CF-BEDE-77DEC05D850A}" destId="{B07FDFF6-25B7-41FB-884E-3B41755B01FB}" srcOrd="0" destOrd="0" presId="urn:microsoft.com/office/officeart/2005/8/layout/list1"/>
    <dgm:cxn modelId="{B73B3BAE-4B9E-4920-A557-0462BF132020}" type="presParOf" srcId="{71F31408-EC3E-40CF-BEDE-77DEC05D850A}" destId="{1F680916-F7B1-4ED6-A415-987D80460202}" srcOrd="1" destOrd="0" presId="urn:microsoft.com/office/officeart/2005/8/layout/list1"/>
    <dgm:cxn modelId="{4BC76D33-FFC1-4496-8095-6F268FBFD9B0}" type="presParOf" srcId="{49AA9D17-EABC-4672-B50D-02C9A14ADD6B}" destId="{97B07A3C-5ED2-4472-B360-CC55F6D006DB}" srcOrd="5" destOrd="0" presId="urn:microsoft.com/office/officeart/2005/8/layout/list1"/>
    <dgm:cxn modelId="{85780DD9-1738-4C35-9409-ABC45A003E1A}" type="presParOf" srcId="{49AA9D17-EABC-4672-B50D-02C9A14ADD6B}" destId="{E74A431A-19E7-4EB9-A4D2-F5F8B70E05C1}" srcOrd="6" destOrd="0" presId="urn:microsoft.com/office/officeart/2005/8/layout/list1"/>
    <dgm:cxn modelId="{5EF210AF-F24F-4F9F-A460-BA86FC3B6A1F}" type="presParOf" srcId="{49AA9D17-EABC-4672-B50D-02C9A14ADD6B}" destId="{14FC9D3D-FE83-4556-837C-67BB49153DF4}" srcOrd="7" destOrd="0" presId="urn:microsoft.com/office/officeart/2005/8/layout/list1"/>
    <dgm:cxn modelId="{46F59C70-C39A-4D70-B819-6A712184D6BC}" type="presParOf" srcId="{49AA9D17-EABC-4672-B50D-02C9A14ADD6B}" destId="{B9254179-5BA3-4853-B0F1-DC97B55B9C53}" srcOrd="8" destOrd="0" presId="urn:microsoft.com/office/officeart/2005/8/layout/list1"/>
    <dgm:cxn modelId="{6DE36257-6251-4E60-84EA-A146A6675728}" type="presParOf" srcId="{B9254179-5BA3-4853-B0F1-DC97B55B9C53}" destId="{80CCF0B4-042F-4920-9132-DFA2F1A4D21D}" srcOrd="0" destOrd="0" presId="urn:microsoft.com/office/officeart/2005/8/layout/list1"/>
    <dgm:cxn modelId="{D53224F1-0BD1-4A79-80FB-FE1C54A5A88D}" type="presParOf" srcId="{B9254179-5BA3-4853-B0F1-DC97B55B9C53}" destId="{29895232-62F9-4AD1-A3D9-E2C3EBDE6C38}" srcOrd="1" destOrd="0" presId="urn:microsoft.com/office/officeart/2005/8/layout/list1"/>
    <dgm:cxn modelId="{45221D7B-7FA3-4D26-BF52-EB3A1F58609B}" type="presParOf" srcId="{49AA9D17-EABC-4672-B50D-02C9A14ADD6B}" destId="{B335A2D1-B108-4499-82C8-4DDDDB1480FF}" srcOrd="9" destOrd="0" presId="urn:microsoft.com/office/officeart/2005/8/layout/list1"/>
    <dgm:cxn modelId="{22769990-A7DD-41D5-B194-2F506E3A2268}" type="presParOf" srcId="{49AA9D17-EABC-4672-B50D-02C9A14ADD6B}" destId="{2FF96874-616F-4ED0-AB81-7CA37164678D}" srcOrd="10" destOrd="0" presId="urn:microsoft.com/office/officeart/2005/8/layout/list1"/>
    <dgm:cxn modelId="{27665878-3C7F-4AA4-BBC9-4C96CC2464A0}" type="presParOf" srcId="{49AA9D17-EABC-4672-B50D-02C9A14ADD6B}" destId="{03F06543-71E0-4874-9FB1-547429594B6B}" srcOrd="11" destOrd="0" presId="urn:microsoft.com/office/officeart/2005/8/layout/list1"/>
    <dgm:cxn modelId="{8C4FDC27-E133-4EE0-93FC-1D4C85D5F86D}" type="presParOf" srcId="{49AA9D17-EABC-4672-B50D-02C9A14ADD6B}" destId="{8D924311-6C73-46CB-961A-DFD20368DD1A}" srcOrd="12" destOrd="0" presId="urn:microsoft.com/office/officeart/2005/8/layout/list1"/>
    <dgm:cxn modelId="{4DA32F30-AB01-44C0-BD1A-37BA1737F459}" type="presParOf" srcId="{8D924311-6C73-46CB-961A-DFD20368DD1A}" destId="{CF14FBFA-D6AC-4495-8BE2-F0E12D2505F9}" srcOrd="0" destOrd="0" presId="urn:microsoft.com/office/officeart/2005/8/layout/list1"/>
    <dgm:cxn modelId="{66DBDBEF-7F84-4018-A8D6-C2EB38DCB070}" type="presParOf" srcId="{8D924311-6C73-46CB-961A-DFD20368DD1A}" destId="{01061F56-49E7-40AA-97A8-7E5B1AAA6B47}" srcOrd="1" destOrd="0" presId="urn:microsoft.com/office/officeart/2005/8/layout/list1"/>
    <dgm:cxn modelId="{61F9EB13-BFE2-457D-A5B4-B661B1148EE3}" type="presParOf" srcId="{49AA9D17-EABC-4672-B50D-02C9A14ADD6B}" destId="{68FEB84A-C029-4534-A3A1-2D0398D1254A}" srcOrd="13" destOrd="0" presId="urn:microsoft.com/office/officeart/2005/8/layout/list1"/>
    <dgm:cxn modelId="{B3DE8E7F-6E39-4E3A-86F2-7D021416DFCC}" type="presParOf" srcId="{49AA9D17-EABC-4672-B50D-02C9A14ADD6B}" destId="{3FE42A3E-EB1F-424A-8652-07D95DE28D29}" srcOrd="14" destOrd="0" presId="urn:microsoft.com/office/officeart/2005/8/layout/list1"/>
    <dgm:cxn modelId="{06DCA1C9-B1F5-4214-9799-31519FBA0690}" type="presParOf" srcId="{49AA9D17-EABC-4672-B50D-02C9A14ADD6B}" destId="{B5A5DA04-10CF-44FA-98CF-4D3C8F90742D}" srcOrd="15" destOrd="0" presId="urn:microsoft.com/office/officeart/2005/8/layout/list1"/>
    <dgm:cxn modelId="{AEC19304-FAF7-4131-A00B-362B15DC3BA2}" type="presParOf" srcId="{49AA9D17-EABC-4672-B50D-02C9A14ADD6B}" destId="{F7A5CD76-2D96-4AAE-BD13-5D570A3D910B}" srcOrd="16" destOrd="0" presId="urn:microsoft.com/office/officeart/2005/8/layout/list1"/>
    <dgm:cxn modelId="{C8C84B9C-C9FE-45A5-9A1C-D3E922558AFD}" type="presParOf" srcId="{F7A5CD76-2D96-4AAE-BD13-5D570A3D910B}" destId="{6433DB79-149A-41FC-9C6B-F1EDE52DFB51}" srcOrd="0" destOrd="0" presId="urn:microsoft.com/office/officeart/2005/8/layout/list1"/>
    <dgm:cxn modelId="{A0AA4C2C-957A-400B-9728-FF3AEA7591E3}" type="presParOf" srcId="{F7A5CD76-2D96-4AAE-BD13-5D570A3D910B}" destId="{8F5589B3-4B72-446D-B1A7-BD916155199B}" srcOrd="1" destOrd="0" presId="urn:microsoft.com/office/officeart/2005/8/layout/list1"/>
    <dgm:cxn modelId="{ECAF3AF3-FFBB-42D1-AB7A-EEA2029CA6C6}" type="presParOf" srcId="{49AA9D17-EABC-4672-B50D-02C9A14ADD6B}" destId="{F756641B-CF3D-41D7-9DF8-D485B76E4356}" srcOrd="17" destOrd="0" presId="urn:microsoft.com/office/officeart/2005/8/layout/list1"/>
    <dgm:cxn modelId="{DEDF499B-F4E7-4FAE-95EE-6A097E5A9402}" type="presParOf" srcId="{49AA9D17-EABC-4672-B50D-02C9A14ADD6B}" destId="{07181833-AB77-4659-A8B4-12CCA87BD3E0}" srcOrd="18"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66C3A6-02F6-4FBF-BD2D-E28876D24F22}"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s-PE"/>
        </a:p>
      </dgm:t>
    </dgm:pt>
    <dgm:pt modelId="{85E7C4B8-13D8-4EFE-853F-25DCE6F00853}">
      <dgm:prSet phldrT="[Texto]"/>
      <dgm:spPr/>
      <dgm:t>
        <a:bodyPr/>
        <a:lstStyle/>
        <a:p>
          <a:pPr rtl="0"/>
          <a:r>
            <a:rPr kumimoji="0" lang="en-US" b="1" i="0" u="none" strike="noStrike" cap="none" normalizeH="0" baseline="0" dirty="0" smtClean="0">
              <a:ln/>
              <a:effectLst/>
              <a:latin typeface="Times New Roman" pitchFamily="18" charset="0"/>
              <a:ea typeface="Calibri" pitchFamily="34" charset="0"/>
              <a:cs typeface="Calibri" pitchFamily="34" charset="0"/>
            </a:rPr>
            <a:t>(</a:t>
          </a:r>
          <a:r>
            <a:rPr kumimoji="0" lang="en-US" b="1" i="0" u="none" strike="noStrike" cap="none" normalizeH="0" baseline="0" dirty="0" err="1" smtClean="0">
              <a:ln/>
              <a:effectLst/>
              <a:latin typeface="Times New Roman" pitchFamily="18" charset="0"/>
              <a:ea typeface="Calibri" pitchFamily="34" charset="0"/>
              <a:cs typeface="Calibri" pitchFamily="34" charset="0"/>
            </a:rPr>
            <a:t>i</a:t>
          </a:r>
          <a:r>
            <a:rPr kumimoji="0" lang="en-US" b="1" i="0" u="none" strike="noStrike" cap="none" normalizeH="0" baseline="0" dirty="0" smtClean="0">
              <a:ln/>
              <a:effectLst/>
              <a:latin typeface="Times New Roman" pitchFamily="18" charset="0"/>
              <a:ea typeface="Calibri" pitchFamily="34" charset="0"/>
              <a:cs typeface="Calibri" pitchFamily="34" charset="0"/>
            </a:rPr>
            <a:t>) </a:t>
          </a:r>
          <a:r>
            <a:rPr kumimoji="0" lang="en-US" b="1" i="1" u="none" strike="noStrike" cap="none" normalizeH="0" baseline="0" dirty="0" err="1" smtClean="0">
              <a:ln/>
              <a:effectLst/>
              <a:latin typeface="Times New Roman" pitchFamily="18" charset="0"/>
              <a:ea typeface="Calibri" pitchFamily="34" charset="0"/>
              <a:cs typeface="Calibri" pitchFamily="34" charset="0"/>
            </a:rPr>
            <a:t>Fusarium</a:t>
          </a:r>
          <a:r>
            <a:rPr kumimoji="0" lang="en-US" b="1" i="1" u="none" strike="noStrike" cap="none" normalizeH="0" baseline="0" dirty="0" smtClean="0">
              <a:ln/>
              <a:effectLst/>
              <a:latin typeface="Times New Roman" pitchFamily="18" charset="0"/>
              <a:ea typeface="Calibri" pitchFamily="34" charset="0"/>
              <a:cs typeface="Calibri" pitchFamily="34" charset="0"/>
            </a:rPr>
            <a:t> </a:t>
          </a:r>
          <a:r>
            <a:rPr kumimoji="0" lang="en-US" b="1" i="1" u="none" strike="noStrike" cap="none" normalizeH="0" baseline="0" dirty="0" err="1" smtClean="0">
              <a:ln/>
              <a:effectLst/>
              <a:latin typeface="Times New Roman" pitchFamily="18" charset="0"/>
              <a:ea typeface="Calibri" pitchFamily="34" charset="0"/>
              <a:cs typeface="Calibri" pitchFamily="34" charset="0"/>
            </a:rPr>
            <a:t>oxysporum</a:t>
          </a:r>
          <a:r>
            <a:rPr kumimoji="0" lang="en-US" b="1" i="1" u="none" strike="noStrike" cap="none" normalizeH="0" baseline="0" dirty="0" smtClean="0">
              <a:ln/>
              <a:effectLst/>
              <a:latin typeface="Times New Roman" pitchFamily="18" charset="0"/>
              <a:ea typeface="Calibri" pitchFamily="34" charset="0"/>
              <a:cs typeface="Calibri" pitchFamily="34" charset="0"/>
            </a:rPr>
            <a:t> </a:t>
          </a:r>
          <a:r>
            <a:rPr kumimoji="0" lang="en-US" b="1" u="none" strike="noStrike" cap="none" normalizeH="0" baseline="0" dirty="0" smtClean="0">
              <a:ln/>
              <a:effectLst/>
              <a:latin typeface="Times New Roman" pitchFamily="18" charset="0"/>
              <a:ea typeface="Calibri" pitchFamily="34" charset="0"/>
              <a:cs typeface="Calibri" pitchFamily="34" charset="0"/>
            </a:rPr>
            <a:t>f. sp. </a:t>
          </a:r>
          <a:r>
            <a:rPr kumimoji="0" lang="en-US" b="1" i="1" u="none" strike="noStrike" cap="none" normalizeH="0" baseline="0" dirty="0" err="1" smtClean="0">
              <a:ln/>
              <a:effectLst/>
              <a:latin typeface="Times New Roman" pitchFamily="18" charset="0"/>
              <a:ea typeface="Calibri" pitchFamily="34" charset="0"/>
              <a:cs typeface="Calibri" pitchFamily="34" charset="0"/>
            </a:rPr>
            <a:t>cubense</a:t>
          </a:r>
          <a:r>
            <a:rPr kumimoji="0" lang="en-US" b="1" u="none" strike="noStrike" cap="none" normalizeH="0" baseline="0" dirty="0" smtClean="0">
              <a:ln/>
              <a:effectLst/>
              <a:latin typeface="Times New Roman" pitchFamily="18" charset="0"/>
              <a:ea typeface="Calibri" pitchFamily="34" charset="0"/>
              <a:cs typeface="Calibri" pitchFamily="34" charset="0"/>
            </a:rPr>
            <a:t> race 4 tropical (TR4)</a:t>
          </a:r>
          <a:endParaRPr lang="es-PE" b="1" dirty="0"/>
        </a:p>
      </dgm:t>
    </dgm:pt>
    <dgm:pt modelId="{918D2360-56AC-46D2-9D2C-28492FA96A26}" type="parTrans" cxnId="{43F267FC-368E-4351-939A-19F2C0150CE1}">
      <dgm:prSet/>
      <dgm:spPr/>
      <dgm:t>
        <a:bodyPr/>
        <a:lstStyle/>
        <a:p>
          <a:endParaRPr lang="es-PE" b="1">
            <a:solidFill>
              <a:schemeClr val="bg1"/>
            </a:solidFill>
          </a:endParaRPr>
        </a:p>
      </dgm:t>
    </dgm:pt>
    <dgm:pt modelId="{CB16228F-DF10-4842-B27C-BED6052A3FA6}" type="sibTrans" cxnId="{43F267FC-368E-4351-939A-19F2C0150CE1}">
      <dgm:prSet/>
      <dgm:spPr/>
      <dgm:t>
        <a:bodyPr/>
        <a:lstStyle/>
        <a:p>
          <a:endParaRPr lang="es-PE" b="1">
            <a:solidFill>
              <a:schemeClr val="bg1"/>
            </a:solidFill>
          </a:endParaRPr>
        </a:p>
      </dgm:t>
    </dgm:pt>
    <dgm:pt modelId="{A7D1ADCB-762D-4144-9535-A4D40966E497}">
      <dgm:prSet phldrT="[Texto]"/>
      <dgm:spPr/>
      <dgm:t>
        <a:bodyPr/>
        <a:lstStyle/>
        <a:p>
          <a:pPr rtl="0"/>
          <a:r>
            <a:rPr kumimoji="0" lang="en-US" b="1" u="none" strike="noStrike" cap="none" normalizeH="0" baseline="0" dirty="0" smtClean="0">
              <a:ln/>
              <a:effectLst/>
              <a:latin typeface="Times New Roman" pitchFamily="18" charset="0"/>
              <a:ea typeface="Times"/>
              <a:cs typeface="Times New Roman" pitchFamily="18" charset="0"/>
            </a:rPr>
            <a:t>(ii) Fruit flies</a:t>
          </a:r>
          <a:endParaRPr lang="es-PE" b="1" dirty="0"/>
        </a:p>
      </dgm:t>
    </dgm:pt>
    <dgm:pt modelId="{CD2D2E9C-AE8C-457B-BD5B-4F3819EFA177}" type="parTrans" cxnId="{A9C57821-EE6A-49DB-99C1-9350F2F6691C}">
      <dgm:prSet/>
      <dgm:spPr/>
      <dgm:t>
        <a:bodyPr/>
        <a:lstStyle/>
        <a:p>
          <a:endParaRPr lang="es-PE" b="1">
            <a:solidFill>
              <a:schemeClr val="bg1"/>
            </a:solidFill>
          </a:endParaRPr>
        </a:p>
      </dgm:t>
    </dgm:pt>
    <dgm:pt modelId="{B3F38523-5FE1-409E-A364-A8191B508867}" type="sibTrans" cxnId="{A9C57821-EE6A-49DB-99C1-9350F2F6691C}">
      <dgm:prSet/>
      <dgm:spPr/>
      <dgm:t>
        <a:bodyPr/>
        <a:lstStyle/>
        <a:p>
          <a:endParaRPr lang="es-PE" b="1">
            <a:solidFill>
              <a:schemeClr val="bg1"/>
            </a:solidFill>
          </a:endParaRPr>
        </a:p>
      </dgm:t>
    </dgm:pt>
    <dgm:pt modelId="{BF8F94E1-6A2E-45E1-8087-20D0ED2D13BB}">
      <dgm:prSet phldrT="[Texto]"/>
      <dgm:spPr/>
      <dgm:t>
        <a:bodyPr/>
        <a:lstStyle/>
        <a:p>
          <a:pPr rtl="0"/>
          <a:r>
            <a:rPr lang="en-US" b="1" dirty="0" smtClean="0">
              <a:latin typeface="Times New Roman" pitchFamily="18" charset="0"/>
              <a:cs typeface="Times New Roman" pitchFamily="18" charset="0"/>
            </a:rPr>
            <a:t>(iii) Huanglongbing</a:t>
          </a:r>
          <a:endParaRPr lang="es-PE" b="1" dirty="0"/>
        </a:p>
      </dgm:t>
    </dgm:pt>
    <dgm:pt modelId="{A91B5F44-9B06-4C2E-9DB5-A235D05EF272}" type="parTrans" cxnId="{A0A9724A-8AF2-422F-B9BC-4CECFBA7A357}">
      <dgm:prSet/>
      <dgm:spPr/>
      <dgm:t>
        <a:bodyPr/>
        <a:lstStyle/>
        <a:p>
          <a:endParaRPr lang="es-PE" b="1">
            <a:solidFill>
              <a:schemeClr val="bg1"/>
            </a:solidFill>
          </a:endParaRPr>
        </a:p>
      </dgm:t>
    </dgm:pt>
    <dgm:pt modelId="{70FD4339-ED8E-4023-A306-67FA79ADCA25}" type="sibTrans" cxnId="{A0A9724A-8AF2-422F-B9BC-4CECFBA7A357}">
      <dgm:prSet/>
      <dgm:spPr/>
      <dgm:t>
        <a:bodyPr/>
        <a:lstStyle/>
        <a:p>
          <a:endParaRPr lang="es-PE" b="1">
            <a:solidFill>
              <a:schemeClr val="bg1"/>
            </a:solidFill>
          </a:endParaRPr>
        </a:p>
      </dgm:t>
    </dgm:pt>
    <dgm:pt modelId="{9AA9DE60-BBFF-4316-ABF7-F6E5DDC9A07B}">
      <dgm:prSet phldrT="[Texto]"/>
      <dgm:spPr/>
      <dgm:t>
        <a:bodyPr/>
        <a:lstStyle/>
        <a:p>
          <a:pPr rtl="0"/>
          <a:r>
            <a:rPr lang="en-US" b="1" i="0" dirty="0" smtClean="0">
              <a:latin typeface="Times New Roman" pitchFamily="18" charset="0"/>
              <a:ea typeface="Times"/>
              <a:cs typeface="Times New Roman" pitchFamily="18" charset="0"/>
            </a:rPr>
            <a:t>(iv) </a:t>
          </a:r>
          <a:r>
            <a:rPr lang="en-US" b="1" i="1" dirty="0" smtClean="0">
              <a:latin typeface="Times New Roman" pitchFamily="18" charset="0"/>
              <a:ea typeface="Times"/>
              <a:cs typeface="Times New Roman" pitchFamily="18" charset="0"/>
            </a:rPr>
            <a:t>Drosophila </a:t>
          </a:r>
          <a:r>
            <a:rPr lang="en-US" b="1" i="1" dirty="0" err="1" smtClean="0">
              <a:latin typeface="Times New Roman" pitchFamily="18" charset="0"/>
              <a:ea typeface="Times"/>
              <a:cs typeface="Times New Roman" pitchFamily="18" charset="0"/>
            </a:rPr>
            <a:t>suzukii</a:t>
          </a:r>
          <a:endParaRPr lang="es-PE" b="1" dirty="0"/>
        </a:p>
      </dgm:t>
    </dgm:pt>
    <dgm:pt modelId="{D6AF1F1F-12A3-4890-AE04-939D9E21C535}" type="parTrans" cxnId="{E3F0C91B-5961-429E-BF97-0934FB26C619}">
      <dgm:prSet/>
      <dgm:spPr/>
      <dgm:t>
        <a:bodyPr/>
        <a:lstStyle/>
        <a:p>
          <a:endParaRPr lang="es-PE" b="1">
            <a:solidFill>
              <a:schemeClr val="bg1"/>
            </a:solidFill>
          </a:endParaRPr>
        </a:p>
      </dgm:t>
    </dgm:pt>
    <dgm:pt modelId="{2212A73A-3101-4019-92C1-E36FD7B49DC6}" type="sibTrans" cxnId="{E3F0C91B-5961-429E-BF97-0934FB26C619}">
      <dgm:prSet/>
      <dgm:spPr/>
      <dgm:t>
        <a:bodyPr/>
        <a:lstStyle/>
        <a:p>
          <a:endParaRPr lang="es-PE" b="1">
            <a:solidFill>
              <a:schemeClr val="bg1"/>
            </a:solidFill>
          </a:endParaRPr>
        </a:p>
      </dgm:t>
    </dgm:pt>
    <dgm:pt modelId="{5B1E4968-705C-4E8F-95BB-67D5F2A5A371}">
      <dgm:prSet phldrT="[Texto]"/>
      <dgm:spPr/>
      <dgm:t>
        <a:bodyPr/>
        <a:lstStyle/>
        <a:p>
          <a:pPr rtl="0"/>
          <a:r>
            <a:rPr lang="en-US" b="1" dirty="0" smtClean="0">
              <a:latin typeface="Times New Roman" pitchFamily="18" charset="0"/>
              <a:cs typeface="Times New Roman" pitchFamily="18" charset="0"/>
            </a:rPr>
            <a:t>(v) African giant snail </a:t>
          </a:r>
          <a:endParaRPr lang="es-PE" b="1" dirty="0"/>
        </a:p>
      </dgm:t>
    </dgm:pt>
    <dgm:pt modelId="{297DD61D-3120-4641-89C7-C13B4EB4C708}" type="parTrans" cxnId="{BB77BF6E-7B75-4885-A990-5748BD629A87}">
      <dgm:prSet/>
      <dgm:spPr/>
      <dgm:t>
        <a:bodyPr/>
        <a:lstStyle/>
        <a:p>
          <a:endParaRPr lang="es-PE" b="1">
            <a:solidFill>
              <a:schemeClr val="bg1"/>
            </a:solidFill>
          </a:endParaRPr>
        </a:p>
      </dgm:t>
    </dgm:pt>
    <dgm:pt modelId="{D9684654-1A5C-4B73-B058-3C96EC482F68}" type="sibTrans" cxnId="{BB77BF6E-7B75-4885-A990-5748BD629A87}">
      <dgm:prSet/>
      <dgm:spPr/>
      <dgm:t>
        <a:bodyPr/>
        <a:lstStyle/>
        <a:p>
          <a:endParaRPr lang="es-PE" b="1">
            <a:solidFill>
              <a:schemeClr val="bg1"/>
            </a:solidFill>
          </a:endParaRPr>
        </a:p>
      </dgm:t>
    </dgm:pt>
    <dgm:pt modelId="{BC4D88B6-AA3C-424B-8DD0-88935E8D1D83}" type="pres">
      <dgm:prSet presAssocID="{5666C3A6-02F6-4FBF-BD2D-E28876D24F22}" presName="linear" presStyleCnt="0">
        <dgm:presLayoutVars>
          <dgm:dir/>
          <dgm:animLvl val="lvl"/>
          <dgm:resizeHandles val="exact"/>
        </dgm:presLayoutVars>
      </dgm:prSet>
      <dgm:spPr/>
      <dgm:t>
        <a:bodyPr/>
        <a:lstStyle/>
        <a:p>
          <a:endParaRPr lang="es-PE"/>
        </a:p>
      </dgm:t>
    </dgm:pt>
    <dgm:pt modelId="{9E527307-60F5-4A70-9AB7-40080A07C8D0}" type="pres">
      <dgm:prSet presAssocID="{85E7C4B8-13D8-4EFE-853F-25DCE6F00853}" presName="parentLin" presStyleCnt="0"/>
      <dgm:spPr/>
    </dgm:pt>
    <dgm:pt modelId="{022BE282-607C-4543-BCF3-736A898BE4BF}" type="pres">
      <dgm:prSet presAssocID="{85E7C4B8-13D8-4EFE-853F-25DCE6F00853}" presName="parentLeftMargin" presStyleLbl="node1" presStyleIdx="0" presStyleCnt="5"/>
      <dgm:spPr/>
      <dgm:t>
        <a:bodyPr/>
        <a:lstStyle/>
        <a:p>
          <a:endParaRPr lang="es-PE"/>
        </a:p>
      </dgm:t>
    </dgm:pt>
    <dgm:pt modelId="{DF2010AC-9C53-4C69-AA1D-9FA27E73A34B}" type="pres">
      <dgm:prSet presAssocID="{85E7C4B8-13D8-4EFE-853F-25DCE6F00853}" presName="parentText" presStyleLbl="node1" presStyleIdx="0" presStyleCnt="5">
        <dgm:presLayoutVars>
          <dgm:chMax val="0"/>
          <dgm:bulletEnabled val="1"/>
        </dgm:presLayoutVars>
      </dgm:prSet>
      <dgm:spPr/>
      <dgm:t>
        <a:bodyPr/>
        <a:lstStyle/>
        <a:p>
          <a:endParaRPr lang="es-PE"/>
        </a:p>
      </dgm:t>
    </dgm:pt>
    <dgm:pt modelId="{46231A1C-B07F-4339-A396-A9B33B7B2353}" type="pres">
      <dgm:prSet presAssocID="{85E7C4B8-13D8-4EFE-853F-25DCE6F00853}" presName="negativeSpace" presStyleCnt="0"/>
      <dgm:spPr/>
    </dgm:pt>
    <dgm:pt modelId="{53C459FC-CF35-49DF-8544-6484DCBC4DF5}" type="pres">
      <dgm:prSet presAssocID="{85E7C4B8-13D8-4EFE-853F-25DCE6F00853}" presName="childText" presStyleLbl="conFgAcc1" presStyleIdx="0" presStyleCnt="5">
        <dgm:presLayoutVars>
          <dgm:bulletEnabled val="1"/>
        </dgm:presLayoutVars>
      </dgm:prSet>
      <dgm:spPr/>
    </dgm:pt>
    <dgm:pt modelId="{0C3F2AE5-CC57-4CE6-93F4-07F7757EEDE3}" type="pres">
      <dgm:prSet presAssocID="{CB16228F-DF10-4842-B27C-BED6052A3FA6}" presName="spaceBetweenRectangles" presStyleCnt="0"/>
      <dgm:spPr/>
    </dgm:pt>
    <dgm:pt modelId="{AA1C9B83-98E0-4A46-BAB6-16BD8BFE3D4C}" type="pres">
      <dgm:prSet presAssocID="{A7D1ADCB-762D-4144-9535-A4D40966E497}" presName="parentLin" presStyleCnt="0"/>
      <dgm:spPr/>
    </dgm:pt>
    <dgm:pt modelId="{D63951BF-7803-44D7-8053-02BF2EA1C2DA}" type="pres">
      <dgm:prSet presAssocID="{A7D1ADCB-762D-4144-9535-A4D40966E497}" presName="parentLeftMargin" presStyleLbl="node1" presStyleIdx="0" presStyleCnt="5"/>
      <dgm:spPr/>
      <dgm:t>
        <a:bodyPr/>
        <a:lstStyle/>
        <a:p>
          <a:endParaRPr lang="es-PE"/>
        </a:p>
      </dgm:t>
    </dgm:pt>
    <dgm:pt modelId="{1915E388-913F-49D0-B4F6-29CE0A40A2B1}" type="pres">
      <dgm:prSet presAssocID="{A7D1ADCB-762D-4144-9535-A4D40966E497}" presName="parentText" presStyleLbl="node1" presStyleIdx="1" presStyleCnt="5">
        <dgm:presLayoutVars>
          <dgm:chMax val="0"/>
          <dgm:bulletEnabled val="1"/>
        </dgm:presLayoutVars>
      </dgm:prSet>
      <dgm:spPr/>
      <dgm:t>
        <a:bodyPr/>
        <a:lstStyle/>
        <a:p>
          <a:endParaRPr lang="es-PE"/>
        </a:p>
      </dgm:t>
    </dgm:pt>
    <dgm:pt modelId="{7B7115BC-FC7C-456A-95CC-EE4EE5878747}" type="pres">
      <dgm:prSet presAssocID="{A7D1ADCB-762D-4144-9535-A4D40966E497}" presName="negativeSpace" presStyleCnt="0"/>
      <dgm:spPr/>
    </dgm:pt>
    <dgm:pt modelId="{5B04391C-B257-4D84-8D3A-2C3257D809F1}" type="pres">
      <dgm:prSet presAssocID="{A7D1ADCB-762D-4144-9535-A4D40966E497}" presName="childText" presStyleLbl="conFgAcc1" presStyleIdx="1" presStyleCnt="5">
        <dgm:presLayoutVars>
          <dgm:bulletEnabled val="1"/>
        </dgm:presLayoutVars>
      </dgm:prSet>
      <dgm:spPr/>
    </dgm:pt>
    <dgm:pt modelId="{AA161437-84BA-427F-B42D-43D61A3B1E4A}" type="pres">
      <dgm:prSet presAssocID="{B3F38523-5FE1-409E-A364-A8191B508867}" presName="spaceBetweenRectangles" presStyleCnt="0"/>
      <dgm:spPr/>
    </dgm:pt>
    <dgm:pt modelId="{18755682-4846-4395-AB66-60597B165FCA}" type="pres">
      <dgm:prSet presAssocID="{BF8F94E1-6A2E-45E1-8087-20D0ED2D13BB}" presName="parentLin" presStyleCnt="0"/>
      <dgm:spPr/>
    </dgm:pt>
    <dgm:pt modelId="{09FDC4DD-9B81-4327-B44D-092E9FA547CC}" type="pres">
      <dgm:prSet presAssocID="{BF8F94E1-6A2E-45E1-8087-20D0ED2D13BB}" presName="parentLeftMargin" presStyleLbl="node1" presStyleIdx="1" presStyleCnt="5"/>
      <dgm:spPr/>
      <dgm:t>
        <a:bodyPr/>
        <a:lstStyle/>
        <a:p>
          <a:endParaRPr lang="es-PE"/>
        </a:p>
      </dgm:t>
    </dgm:pt>
    <dgm:pt modelId="{1E00236A-7924-4F84-B379-B1328E8E99C5}" type="pres">
      <dgm:prSet presAssocID="{BF8F94E1-6A2E-45E1-8087-20D0ED2D13BB}" presName="parentText" presStyleLbl="node1" presStyleIdx="2" presStyleCnt="5">
        <dgm:presLayoutVars>
          <dgm:chMax val="0"/>
          <dgm:bulletEnabled val="1"/>
        </dgm:presLayoutVars>
      </dgm:prSet>
      <dgm:spPr/>
      <dgm:t>
        <a:bodyPr/>
        <a:lstStyle/>
        <a:p>
          <a:endParaRPr lang="es-PE"/>
        </a:p>
      </dgm:t>
    </dgm:pt>
    <dgm:pt modelId="{96CCD9D9-E927-4632-8C8F-F3A5CAC85B8B}" type="pres">
      <dgm:prSet presAssocID="{BF8F94E1-6A2E-45E1-8087-20D0ED2D13BB}" presName="negativeSpace" presStyleCnt="0"/>
      <dgm:spPr/>
    </dgm:pt>
    <dgm:pt modelId="{B3FA9E5A-8449-40CF-9D0B-12FC58F204D2}" type="pres">
      <dgm:prSet presAssocID="{BF8F94E1-6A2E-45E1-8087-20D0ED2D13BB}" presName="childText" presStyleLbl="conFgAcc1" presStyleIdx="2" presStyleCnt="5">
        <dgm:presLayoutVars>
          <dgm:bulletEnabled val="1"/>
        </dgm:presLayoutVars>
      </dgm:prSet>
      <dgm:spPr/>
    </dgm:pt>
    <dgm:pt modelId="{77DF3C71-9FBD-4135-A38A-5B6FC4DF0DC6}" type="pres">
      <dgm:prSet presAssocID="{70FD4339-ED8E-4023-A306-67FA79ADCA25}" presName="spaceBetweenRectangles" presStyleCnt="0"/>
      <dgm:spPr/>
    </dgm:pt>
    <dgm:pt modelId="{A25D70DF-24BE-4716-B024-05CA84DDB793}" type="pres">
      <dgm:prSet presAssocID="{9AA9DE60-BBFF-4316-ABF7-F6E5DDC9A07B}" presName="parentLin" presStyleCnt="0"/>
      <dgm:spPr/>
    </dgm:pt>
    <dgm:pt modelId="{D5B23B09-525F-44C2-964A-1B1D930840B8}" type="pres">
      <dgm:prSet presAssocID="{9AA9DE60-BBFF-4316-ABF7-F6E5DDC9A07B}" presName="parentLeftMargin" presStyleLbl="node1" presStyleIdx="2" presStyleCnt="5"/>
      <dgm:spPr/>
      <dgm:t>
        <a:bodyPr/>
        <a:lstStyle/>
        <a:p>
          <a:endParaRPr lang="es-PE"/>
        </a:p>
      </dgm:t>
    </dgm:pt>
    <dgm:pt modelId="{D87E945C-755C-4885-A120-BB9F223493C1}" type="pres">
      <dgm:prSet presAssocID="{9AA9DE60-BBFF-4316-ABF7-F6E5DDC9A07B}" presName="parentText" presStyleLbl="node1" presStyleIdx="3" presStyleCnt="5">
        <dgm:presLayoutVars>
          <dgm:chMax val="0"/>
          <dgm:bulletEnabled val="1"/>
        </dgm:presLayoutVars>
      </dgm:prSet>
      <dgm:spPr/>
      <dgm:t>
        <a:bodyPr/>
        <a:lstStyle/>
        <a:p>
          <a:endParaRPr lang="es-PE"/>
        </a:p>
      </dgm:t>
    </dgm:pt>
    <dgm:pt modelId="{0DFBF79B-F2D9-4D98-835A-723E016D3814}" type="pres">
      <dgm:prSet presAssocID="{9AA9DE60-BBFF-4316-ABF7-F6E5DDC9A07B}" presName="negativeSpace" presStyleCnt="0"/>
      <dgm:spPr/>
    </dgm:pt>
    <dgm:pt modelId="{9BF68BD2-9082-4C5A-935D-B564F3CEA53B}" type="pres">
      <dgm:prSet presAssocID="{9AA9DE60-BBFF-4316-ABF7-F6E5DDC9A07B}" presName="childText" presStyleLbl="conFgAcc1" presStyleIdx="3" presStyleCnt="5">
        <dgm:presLayoutVars>
          <dgm:bulletEnabled val="1"/>
        </dgm:presLayoutVars>
      </dgm:prSet>
      <dgm:spPr/>
    </dgm:pt>
    <dgm:pt modelId="{25C13AA6-7CA2-43CD-802F-4C1E95712928}" type="pres">
      <dgm:prSet presAssocID="{2212A73A-3101-4019-92C1-E36FD7B49DC6}" presName="spaceBetweenRectangles" presStyleCnt="0"/>
      <dgm:spPr/>
    </dgm:pt>
    <dgm:pt modelId="{DB67FCAF-5097-4AA8-B090-1F081340712C}" type="pres">
      <dgm:prSet presAssocID="{5B1E4968-705C-4E8F-95BB-67D5F2A5A371}" presName="parentLin" presStyleCnt="0"/>
      <dgm:spPr/>
    </dgm:pt>
    <dgm:pt modelId="{A0457FD8-66CC-4540-8C24-E39925A34B9B}" type="pres">
      <dgm:prSet presAssocID="{5B1E4968-705C-4E8F-95BB-67D5F2A5A371}" presName="parentLeftMargin" presStyleLbl="node1" presStyleIdx="3" presStyleCnt="5"/>
      <dgm:spPr/>
      <dgm:t>
        <a:bodyPr/>
        <a:lstStyle/>
        <a:p>
          <a:endParaRPr lang="es-PE"/>
        </a:p>
      </dgm:t>
    </dgm:pt>
    <dgm:pt modelId="{15B678CE-7627-4CDC-B598-8DB633FE34C4}" type="pres">
      <dgm:prSet presAssocID="{5B1E4968-705C-4E8F-95BB-67D5F2A5A371}" presName="parentText" presStyleLbl="node1" presStyleIdx="4" presStyleCnt="5">
        <dgm:presLayoutVars>
          <dgm:chMax val="0"/>
          <dgm:bulletEnabled val="1"/>
        </dgm:presLayoutVars>
      </dgm:prSet>
      <dgm:spPr/>
      <dgm:t>
        <a:bodyPr/>
        <a:lstStyle/>
        <a:p>
          <a:endParaRPr lang="es-PE"/>
        </a:p>
      </dgm:t>
    </dgm:pt>
    <dgm:pt modelId="{40F225C9-7FC0-4A79-972F-637DA9C9049A}" type="pres">
      <dgm:prSet presAssocID="{5B1E4968-705C-4E8F-95BB-67D5F2A5A371}" presName="negativeSpace" presStyleCnt="0"/>
      <dgm:spPr/>
    </dgm:pt>
    <dgm:pt modelId="{CCF5F1B1-A703-44B3-BFB8-EAD6DCB97E8E}" type="pres">
      <dgm:prSet presAssocID="{5B1E4968-705C-4E8F-95BB-67D5F2A5A371}" presName="childText" presStyleLbl="conFgAcc1" presStyleIdx="4" presStyleCnt="5">
        <dgm:presLayoutVars>
          <dgm:bulletEnabled val="1"/>
        </dgm:presLayoutVars>
      </dgm:prSet>
      <dgm:spPr/>
    </dgm:pt>
  </dgm:ptLst>
  <dgm:cxnLst>
    <dgm:cxn modelId="{BB77BF6E-7B75-4885-A990-5748BD629A87}" srcId="{5666C3A6-02F6-4FBF-BD2D-E28876D24F22}" destId="{5B1E4968-705C-4E8F-95BB-67D5F2A5A371}" srcOrd="4" destOrd="0" parTransId="{297DD61D-3120-4641-89C7-C13B4EB4C708}" sibTransId="{D9684654-1A5C-4B73-B058-3C96EC482F68}"/>
    <dgm:cxn modelId="{ACBA4423-E9F2-4F37-A506-7E41E2C9D135}" type="presOf" srcId="{9AA9DE60-BBFF-4316-ABF7-F6E5DDC9A07B}" destId="{D5B23B09-525F-44C2-964A-1B1D930840B8}" srcOrd="0" destOrd="0" presId="urn:microsoft.com/office/officeart/2005/8/layout/list1"/>
    <dgm:cxn modelId="{76D26CF1-5324-4EB2-8B87-04A737F19067}" type="presOf" srcId="{5B1E4968-705C-4E8F-95BB-67D5F2A5A371}" destId="{15B678CE-7627-4CDC-B598-8DB633FE34C4}" srcOrd="1" destOrd="0" presId="urn:microsoft.com/office/officeart/2005/8/layout/list1"/>
    <dgm:cxn modelId="{AB79CA4B-7B8A-4264-A274-C5FE6D4983F7}" type="presOf" srcId="{BF8F94E1-6A2E-45E1-8087-20D0ED2D13BB}" destId="{09FDC4DD-9B81-4327-B44D-092E9FA547CC}" srcOrd="0" destOrd="0" presId="urn:microsoft.com/office/officeart/2005/8/layout/list1"/>
    <dgm:cxn modelId="{F9AD160D-BB88-48BA-A624-086EB2732D64}" type="presOf" srcId="{5B1E4968-705C-4E8F-95BB-67D5F2A5A371}" destId="{A0457FD8-66CC-4540-8C24-E39925A34B9B}" srcOrd="0" destOrd="0" presId="urn:microsoft.com/office/officeart/2005/8/layout/list1"/>
    <dgm:cxn modelId="{3D38101A-A980-4529-AAC1-299B88406DCF}" type="presOf" srcId="{85E7C4B8-13D8-4EFE-853F-25DCE6F00853}" destId="{022BE282-607C-4543-BCF3-736A898BE4BF}" srcOrd="0" destOrd="0" presId="urn:microsoft.com/office/officeart/2005/8/layout/list1"/>
    <dgm:cxn modelId="{69D08F5A-F098-4EF9-850D-2ADFCCFFCA81}" type="presOf" srcId="{A7D1ADCB-762D-4144-9535-A4D40966E497}" destId="{D63951BF-7803-44D7-8053-02BF2EA1C2DA}" srcOrd="0" destOrd="0" presId="urn:microsoft.com/office/officeart/2005/8/layout/list1"/>
    <dgm:cxn modelId="{31D3DF23-729D-4B0A-83F5-C743D6777815}" type="presOf" srcId="{5666C3A6-02F6-4FBF-BD2D-E28876D24F22}" destId="{BC4D88B6-AA3C-424B-8DD0-88935E8D1D83}" srcOrd="0" destOrd="0" presId="urn:microsoft.com/office/officeart/2005/8/layout/list1"/>
    <dgm:cxn modelId="{A9C57821-EE6A-49DB-99C1-9350F2F6691C}" srcId="{5666C3A6-02F6-4FBF-BD2D-E28876D24F22}" destId="{A7D1ADCB-762D-4144-9535-A4D40966E497}" srcOrd="1" destOrd="0" parTransId="{CD2D2E9C-AE8C-457B-BD5B-4F3819EFA177}" sibTransId="{B3F38523-5FE1-409E-A364-A8191B508867}"/>
    <dgm:cxn modelId="{82925609-F471-4ED8-B7B3-ABA41400001B}" type="presOf" srcId="{A7D1ADCB-762D-4144-9535-A4D40966E497}" destId="{1915E388-913F-49D0-B4F6-29CE0A40A2B1}" srcOrd="1" destOrd="0" presId="urn:microsoft.com/office/officeart/2005/8/layout/list1"/>
    <dgm:cxn modelId="{E3F0C91B-5961-429E-BF97-0934FB26C619}" srcId="{5666C3A6-02F6-4FBF-BD2D-E28876D24F22}" destId="{9AA9DE60-BBFF-4316-ABF7-F6E5DDC9A07B}" srcOrd="3" destOrd="0" parTransId="{D6AF1F1F-12A3-4890-AE04-939D9E21C535}" sibTransId="{2212A73A-3101-4019-92C1-E36FD7B49DC6}"/>
    <dgm:cxn modelId="{0F29FC10-501B-45A2-8439-628ECF7F2159}" type="presOf" srcId="{BF8F94E1-6A2E-45E1-8087-20D0ED2D13BB}" destId="{1E00236A-7924-4F84-B379-B1328E8E99C5}" srcOrd="1" destOrd="0" presId="urn:microsoft.com/office/officeart/2005/8/layout/list1"/>
    <dgm:cxn modelId="{43F267FC-368E-4351-939A-19F2C0150CE1}" srcId="{5666C3A6-02F6-4FBF-BD2D-E28876D24F22}" destId="{85E7C4B8-13D8-4EFE-853F-25DCE6F00853}" srcOrd="0" destOrd="0" parTransId="{918D2360-56AC-46D2-9D2C-28492FA96A26}" sibTransId="{CB16228F-DF10-4842-B27C-BED6052A3FA6}"/>
    <dgm:cxn modelId="{13492A3C-8B1C-4AC9-B36F-27814EBA7983}" type="presOf" srcId="{85E7C4B8-13D8-4EFE-853F-25DCE6F00853}" destId="{DF2010AC-9C53-4C69-AA1D-9FA27E73A34B}" srcOrd="1" destOrd="0" presId="urn:microsoft.com/office/officeart/2005/8/layout/list1"/>
    <dgm:cxn modelId="{7EA66F7C-7591-4300-9D45-8306111056E1}" type="presOf" srcId="{9AA9DE60-BBFF-4316-ABF7-F6E5DDC9A07B}" destId="{D87E945C-755C-4885-A120-BB9F223493C1}" srcOrd="1" destOrd="0" presId="urn:microsoft.com/office/officeart/2005/8/layout/list1"/>
    <dgm:cxn modelId="{A0A9724A-8AF2-422F-B9BC-4CECFBA7A357}" srcId="{5666C3A6-02F6-4FBF-BD2D-E28876D24F22}" destId="{BF8F94E1-6A2E-45E1-8087-20D0ED2D13BB}" srcOrd="2" destOrd="0" parTransId="{A91B5F44-9B06-4C2E-9DB5-A235D05EF272}" sibTransId="{70FD4339-ED8E-4023-A306-67FA79ADCA25}"/>
    <dgm:cxn modelId="{7F985C99-46DE-4CFD-A66A-1728F67BECCE}" type="presParOf" srcId="{BC4D88B6-AA3C-424B-8DD0-88935E8D1D83}" destId="{9E527307-60F5-4A70-9AB7-40080A07C8D0}" srcOrd="0" destOrd="0" presId="urn:microsoft.com/office/officeart/2005/8/layout/list1"/>
    <dgm:cxn modelId="{3E2A2606-3296-4445-90AA-2D9E9D121AB2}" type="presParOf" srcId="{9E527307-60F5-4A70-9AB7-40080A07C8D0}" destId="{022BE282-607C-4543-BCF3-736A898BE4BF}" srcOrd="0" destOrd="0" presId="urn:microsoft.com/office/officeart/2005/8/layout/list1"/>
    <dgm:cxn modelId="{40B4EECF-DA0F-4FFB-82FF-EAE98D1AB923}" type="presParOf" srcId="{9E527307-60F5-4A70-9AB7-40080A07C8D0}" destId="{DF2010AC-9C53-4C69-AA1D-9FA27E73A34B}" srcOrd="1" destOrd="0" presId="urn:microsoft.com/office/officeart/2005/8/layout/list1"/>
    <dgm:cxn modelId="{E2E9F0D1-18D4-4D30-8EBA-FAA455184952}" type="presParOf" srcId="{BC4D88B6-AA3C-424B-8DD0-88935E8D1D83}" destId="{46231A1C-B07F-4339-A396-A9B33B7B2353}" srcOrd="1" destOrd="0" presId="urn:microsoft.com/office/officeart/2005/8/layout/list1"/>
    <dgm:cxn modelId="{C7DCCDA8-7159-4C08-B080-EB0759B2294B}" type="presParOf" srcId="{BC4D88B6-AA3C-424B-8DD0-88935E8D1D83}" destId="{53C459FC-CF35-49DF-8544-6484DCBC4DF5}" srcOrd="2" destOrd="0" presId="urn:microsoft.com/office/officeart/2005/8/layout/list1"/>
    <dgm:cxn modelId="{1C02FBBA-78FA-4EE6-A035-98361ACD9EAF}" type="presParOf" srcId="{BC4D88B6-AA3C-424B-8DD0-88935E8D1D83}" destId="{0C3F2AE5-CC57-4CE6-93F4-07F7757EEDE3}" srcOrd="3" destOrd="0" presId="urn:microsoft.com/office/officeart/2005/8/layout/list1"/>
    <dgm:cxn modelId="{B12ADD6F-BF92-46E2-A514-EC2A9F262344}" type="presParOf" srcId="{BC4D88B6-AA3C-424B-8DD0-88935E8D1D83}" destId="{AA1C9B83-98E0-4A46-BAB6-16BD8BFE3D4C}" srcOrd="4" destOrd="0" presId="urn:microsoft.com/office/officeart/2005/8/layout/list1"/>
    <dgm:cxn modelId="{31F91805-725A-41D1-A40D-1D577D44660E}" type="presParOf" srcId="{AA1C9B83-98E0-4A46-BAB6-16BD8BFE3D4C}" destId="{D63951BF-7803-44D7-8053-02BF2EA1C2DA}" srcOrd="0" destOrd="0" presId="urn:microsoft.com/office/officeart/2005/8/layout/list1"/>
    <dgm:cxn modelId="{F4099D81-99DC-4B25-B6B5-F64F51E0DB89}" type="presParOf" srcId="{AA1C9B83-98E0-4A46-BAB6-16BD8BFE3D4C}" destId="{1915E388-913F-49D0-B4F6-29CE0A40A2B1}" srcOrd="1" destOrd="0" presId="urn:microsoft.com/office/officeart/2005/8/layout/list1"/>
    <dgm:cxn modelId="{3E6DE33E-E6FC-4374-B4CF-6ED59892137D}" type="presParOf" srcId="{BC4D88B6-AA3C-424B-8DD0-88935E8D1D83}" destId="{7B7115BC-FC7C-456A-95CC-EE4EE5878747}" srcOrd="5" destOrd="0" presId="urn:microsoft.com/office/officeart/2005/8/layout/list1"/>
    <dgm:cxn modelId="{94235DED-A8C2-4E20-A5F7-8C1C51F20DC8}" type="presParOf" srcId="{BC4D88B6-AA3C-424B-8DD0-88935E8D1D83}" destId="{5B04391C-B257-4D84-8D3A-2C3257D809F1}" srcOrd="6" destOrd="0" presId="urn:microsoft.com/office/officeart/2005/8/layout/list1"/>
    <dgm:cxn modelId="{00197C32-7707-42CC-908C-D4BE9357D82C}" type="presParOf" srcId="{BC4D88B6-AA3C-424B-8DD0-88935E8D1D83}" destId="{AA161437-84BA-427F-B42D-43D61A3B1E4A}" srcOrd="7" destOrd="0" presId="urn:microsoft.com/office/officeart/2005/8/layout/list1"/>
    <dgm:cxn modelId="{24763671-0EFD-4C4C-9394-FD8AF772AEDF}" type="presParOf" srcId="{BC4D88B6-AA3C-424B-8DD0-88935E8D1D83}" destId="{18755682-4846-4395-AB66-60597B165FCA}" srcOrd="8" destOrd="0" presId="urn:microsoft.com/office/officeart/2005/8/layout/list1"/>
    <dgm:cxn modelId="{8575D871-9730-4FED-B4E9-E3254F91F623}" type="presParOf" srcId="{18755682-4846-4395-AB66-60597B165FCA}" destId="{09FDC4DD-9B81-4327-B44D-092E9FA547CC}" srcOrd="0" destOrd="0" presId="urn:microsoft.com/office/officeart/2005/8/layout/list1"/>
    <dgm:cxn modelId="{15435D4B-FE83-4911-9B8F-75AEC4D457D5}" type="presParOf" srcId="{18755682-4846-4395-AB66-60597B165FCA}" destId="{1E00236A-7924-4F84-B379-B1328E8E99C5}" srcOrd="1" destOrd="0" presId="urn:microsoft.com/office/officeart/2005/8/layout/list1"/>
    <dgm:cxn modelId="{DE1C6D32-DCDC-412D-87E8-E5B70C3C2D41}" type="presParOf" srcId="{BC4D88B6-AA3C-424B-8DD0-88935E8D1D83}" destId="{96CCD9D9-E927-4632-8C8F-F3A5CAC85B8B}" srcOrd="9" destOrd="0" presId="urn:microsoft.com/office/officeart/2005/8/layout/list1"/>
    <dgm:cxn modelId="{197FFC26-83C3-4AA4-88A6-A20DCEE8E6FD}" type="presParOf" srcId="{BC4D88B6-AA3C-424B-8DD0-88935E8D1D83}" destId="{B3FA9E5A-8449-40CF-9D0B-12FC58F204D2}" srcOrd="10" destOrd="0" presId="urn:microsoft.com/office/officeart/2005/8/layout/list1"/>
    <dgm:cxn modelId="{D0DF90B5-2E6C-41ED-A192-E208426E57AE}" type="presParOf" srcId="{BC4D88B6-AA3C-424B-8DD0-88935E8D1D83}" destId="{77DF3C71-9FBD-4135-A38A-5B6FC4DF0DC6}" srcOrd="11" destOrd="0" presId="urn:microsoft.com/office/officeart/2005/8/layout/list1"/>
    <dgm:cxn modelId="{F68F405E-27F7-48A0-8036-AD36EE7F1705}" type="presParOf" srcId="{BC4D88B6-AA3C-424B-8DD0-88935E8D1D83}" destId="{A25D70DF-24BE-4716-B024-05CA84DDB793}" srcOrd="12" destOrd="0" presId="urn:microsoft.com/office/officeart/2005/8/layout/list1"/>
    <dgm:cxn modelId="{52FFD4F6-CA02-4AAA-999C-A49F09FAEB08}" type="presParOf" srcId="{A25D70DF-24BE-4716-B024-05CA84DDB793}" destId="{D5B23B09-525F-44C2-964A-1B1D930840B8}" srcOrd="0" destOrd="0" presId="urn:microsoft.com/office/officeart/2005/8/layout/list1"/>
    <dgm:cxn modelId="{0A78E0B8-262D-47BF-A84E-0F9CCE4F2D6A}" type="presParOf" srcId="{A25D70DF-24BE-4716-B024-05CA84DDB793}" destId="{D87E945C-755C-4885-A120-BB9F223493C1}" srcOrd="1" destOrd="0" presId="urn:microsoft.com/office/officeart/2005/8/layout/list1"/>
    <dgm:cxn modelId="{748D954C-6645-4D49-AEB2-A598DAE3D2EC}" type="presParOf" srcId="{BC4D88B6-AA3C-424B-8DD0-88935E8D1D83}" destId="{0DFBF79B-F2D9-4D98-835A-723E016D3814}" srcOrd="13" destOrd="0" presId="urn:microsoft.com/office/officeart/2005/8/layout/list1"/>
    <dgm:cxn modelId="{A6E82C05-25FF-45E7-8F20-5D976A6EB9B5}" type="presParOf" srcId="{BC4D88B6-AA3C-424B-8DD0-88935E8D1D83}" destId="{9BF68BD2-9082-4C5A-935D-B564F3CEA53B}" srcOrd="14" destOrd="0" presId="urn:microsoft.com/office/officeart/2005/8/layout/list1"/>
    <dgm:cxn modelId="{5F68C6EE-62F9-4095-895F-C1C0083B1AE7}" type="presParOf" srcId="{BC4D88B6-AA3C-424B-8DD0-88935E8D1D83}" destId="{25C13AA6-7CA2-43CD-802F-4C1E95712928}" srcOrd="15" destOrd="0" presId="urn:microsoft.com/office/officeart/2005/8/layout/list1"/>
    <dgm:cxn modelId="{2C88004D-277B-43B0-89DC-15F6C17576CD}" type="presParOf" srcId="{BC4D88B6-AA3C-424B-8DD0-88935E8D1D83}" destId="{DB67FCAF-5097-4AA8-B090-1F081340712C}" srcOrd="16" destOrd="0" presId="urn:microsoft.com/office/officeart/2005/8/layout/list1"/>
    <dgm:cxn modelId="{CF123964-434C-4485-A813-1A96A4B9D7C3}" type="presParOf" srcId="{DB67FCAF-5097-4AA8-B090-1F081340712C}" destId="{A0457FD8-66CC-4540-8C24-E39925A34B9B}" srcOrd="0" destOrd="0" presId="urn:microsoft.com/office/officeart/2005/8/layout/list1"/>
    <dgm:cxn modelId="{9EC3B10F-5199-4756-8F91-B65E9899B1B4}" type="presParOf" srcId="{DB67FCAF-5097-4AA8-B090-1F081340712C}" destId="{15B678CE-7627-4CDC-B598-8DB633FE34C4}" srcOrd="1" destOrd="0" presId="urn:microsoft.com/office/officeart/2005/8/layout/list1"/>
    <dgm:cxn modelId="{67DCB8B9-5CB6-4FF1-9B45-C7CC006150E6}" type="presParOf" srcId="{BC4D88B6-AA3C-424B-8DD0-88935E8D1D83}" destId="{40F225C9-7FC0-4A79-972F-637DA9C9049A}" srcOrd="17" destOrd="0" presId="urn:microsoft.com/office/officeart/2005/8/layout/list1"/>
    <dgm:cxn modelId="{E21E7300-AE64-490E-961F-80F07B2734BC}" type="presParOf" srcId="{BC4D88B6-AA3C-424B-8DD0-88935E8D1D83}" destId="{CCF5F1B1-A703-44B3-BFB8-EAD6DCB97E8E}" srcOrd="18"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DC0CAF-17AE-4D5F-B32F-124E41229EDA}"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s-PE"/>
        </a:p>
      </dgm:t>
    </dgm:pt>
    <dgm:pt modelId="{3E120BBB-E4B5-4CA1-A0D6-113A58FB5035}">
      <dgm:prSet phldrT="[Texto]"/>
      <dgm:spPr/>
      <dgm:t>
        <a:bodyPr/>
        <a:lstStyle/>
        <a:p>
          <a:r>
            <a:rPr lang="es-PE" dirty="0" smtClean="0">
              <a:latin typeface="Arial" pitchFamily="34" charset="0"/>
              <a:cs typeface="Arial" pitchFamily="34" charset="0"/>
            </a:rPr>
            <a:t>(i) FOCR4T</a:t>
          </a:r>
          <a:endParaRPr lang="es-PE" dirty="0"/>
        </a:p>
      </dgm:t>
    </dgm:pt>
    <dgm:pt modelId="{5E695BB1-FB79-4AC8-ACB2-115B5771FDFE}" type="parTrans" cxnId="{14E1910D-28EF-4DA4-88AD-4C48A7D0B157}">
      <dgm:prSet/>
      <dgm:spPr/>
      <dgm:t>
        <a:bodyPr/>
        <a:lstStyle/>
        <a:p>
          <a:endParaRPr lang="es-PE"/>
        </a:p>
      </dgm:t>
    </dgm:pt>
    <dgm:pt modelId="{A50EC6C1-A3E1-4569-87FE-D67672287C81}" type="sibTrans" cxnId="{14E1910D-28EF-4DA4-88AD-4C48A7D0B157}">
      <dgm:prSet/>
      <dgm:spPr/>
      <dgm:t>
        <a:bodyPr/>
        <a:lstStyle/>
        <a:p>
          <a:endParaRPr lang="es-PE"/>
        </a:p>
      </dgm:t>
    </dgm:pt>
    <dgm:pt modelId="{6EAE2281-0305-46DA-952C-A8B20BF1626F}">
      <dgm:prSet phldrT="[Texto]"/>
      <dgm:spPr/>
      <dgm:t>
        <a:bodyPr/>
        <a:lstStyle/>
        <a:p>
          <a:r>
            <a:rPr lang="es-PE" dirty="0" smtClean="0">
              <a:latin typeface="Arial" pitchFamily="34" charset="0"/>
              <a:cs typeface="Arial" pitchFamily="34" charset="0"/>
            </a:rPr>
            <a:t>(</a:t>
          </a:r>
          <a:r>
            <a:rPr lang="es-PE" dirty="0" err="1" smtClean="0">
              <a:latin typeface="Arial" pitchFamily="34" charset="0"/>
              <a:cs typeface="Arial" pitchFamily="34" charset="0"/>
            </a:rPr>
            <a:t>ii</a:t>
          </a:r>
          <a:r>
            <a:rPr lang="es-PE" dirty="0" smtClean="0">
              <a:latin typeface="Arial" pitchFamily="34" charset="0"/>
              <a:cs typeface="Arial" pitchFamily="34" charset="0"/>
            </a:rPr>
            <a:t>) </a:t>
          </a:r>
          <a:r>
            <a:rPr lang="es-PE" dirty="0" err="1" smtClean="0">
              <a:latin typeface="Arial" pitchFamily="34" charset="0"/>
              <a:cs typeface="Arial" pitchFamily="34" charset="0"/>
            </a:rPr>
            <a:t>Fruit</a:t>
          </a:r>
          <a:r>
            <a:rPr lang="es-PE" dirty="0" smtClean="0">
              <a:latin typeface="Arial" pitchFamily="34" charset="0"/>
              <a:cs typeface="Arial" pitchFamily="34" charset="0"/>
            </a:rPr>
            <a:t> </a:t>
          </a:r>
          <a:r>
            <a:rPr lang="es-PE" dirty="0" err="1" smtClean="0">
              <a:latin typeface="Arial" pitchFamily="34" charset="0"/>
              <a:cs typeface="Arial" pitchFamily="34" charset="0"/>
            </a:rPr>
            <a:t>flies</a:t>
          </a:r>
          <a:endParaRPr lang="es-PE" dirty="0"/>
        </a:p>
      </dgm:t>
    </dgm:pt>
    <dgm:pt modelId="{0E9B499D-2888-445C-B5AC-6CEC46728785}" type="parTrans" cxnId="{5FEAEAFC-6E23-417E-8C43-595AB7CF1FE2}">
      <dgm:prSet/>
      <dgm:spPr/>
      <dgm:t>
        <a:bodyPr/>
        <a:lstStyle/>
        <a:p>
          <a:endParaRPr lang="es-PE"/>
        </a:p>
      </dgm:t>
    </dgm:pt>
    <dgm:pt modelId="{C22F6643-5F7F-40EA-BDEE-04A3E0ECDAE8}" type="sibTrans" cxnId="{5FEAEAFC-6E23-417E-8C43-595AB7CF1FE2}">
      <dgm:prSet/>
      <dgm:spPr/>
      <dgm:t>
        <a:bodyPr/>
        <a:lstStyle/>
        <a:p>
          <a:endParaRPr lang="es-PE"/>
        </a:p>
      </dgm:t>
    </dgm:pt>
    <dgm:pt modelId="{9BA8BCC5-CCD1-4306-BDF9-A7CFD2DA28BA}">
      <dgm:prSet phldrT="[Texto]"/>
      <dgm:spPr/>
      <dgm:t>
        <a:bodyPr/>
        <a:lstStyle/>
        <a:p>
          <a:r>
            <a:rPr lang="es-PE" dirty="0" smtClean="0">
              <a:latin typeface="Arial" pitchFamily="34" charset="0"/>
              <a:cs typeface="Arial" pitchFamily="34" charset="0"/>
            </a:rPr>
            <a:t>(</a:t>
          </a:r>
          <a:r>
            <a:rPr lang="es-PE" dirty="0" err="1" smtClean="0">
              <a:latin typeface="Arial" pitchFamily="34" charset="0"/>
              <a:cs typeface="Arial" pitchFamily="34" charset="0"/>
            </a:rPr>
            <a:t>iii</a:t>
          </a:r>
          <a:r>
            <a:rPr lang="es-PE" dirty="0" smtClean="0">
              <a:latin typeface="Arial" pitchFamily="34" charset="0"/>
              <a:cs typeface="Arial" pitchFamily="34" charset="0"/>
            </a:rPr>
            <a:t>) </a:t>
          </a:r>
          <a:r>
            <a:rPr lang="es-PE" dirty="0" err="1" smtClean="0">
              <a:latin typeface="Arial" pitchFamily="34" charset="0"/>
              <a:cs typeface="Arial" pitchFamily="34" charset="0"/>
            </a:rPr>
            <a:t>Phythosanitary</a:t>
          </a:r>
          <a:r>
            <a:rPr lang="es-PE" dirty="0" smtClean="0">
              <a:latin typeface="Arial" pitchFamily="34" charset="0"/>
              <a:cs typeface="Arial" pitchFamily="34" charset="0"/>
            </a:rPr>
            <a:t> </a:t>
          </a:r>
          <a:r>
            <a:rPr lang="es-PE" dirty="0" err="1" smtClean="0">
              <a:latin typeface="Arial" pitchFamily="34" charset="0"/>
              <a:cs typeface="Arial" pitchFamily="34" charset="0"/>
            </a:rPr>
            <a:t>education</a:t>
          </a:r>
          <a:r>
            <a:rPr lang="es-PE" dirty="0" smtClean="0">
              <a:latin typeface="Arial" pitchFamily="34" charset="0"/>
              <a:cs typeface="Arial" pitchFamily="34" charset="0"/>
            </a:rPr>
            <a:t> </a:t>
          </a:r>
          <a:endParaRPr lang="es-PE" dirty="0"/>
        </a:p>
      </dgm:t>
    </dgm:pt>
    <dgm:pt modelId="{2678ACF2-4270-40F5-AC30-B1F4F907060B}" type="parTrans" cxnId="{E2491E4E-4EC6-400A-8D7D-E3E659727708}">
      <dgm:prSet/>
      <dgm:spPr/>
      <dgm:t>
        <a:bodyPr/>
        <a:lstStyle/>
        <a:p>
          <a:endParaRPr lang="es-PE"/>
        </a:p>
      </dgm:t>
    </dgm:pt>
    <dgm:pt modelId="{2DFBE385-8FF4-47AB-8FA2-FBC372B2F5F3}" type="sibTrans" cxnId="{E2491E4E-4EC6-400A-8D7D-E3E659727708}">
      <dgm:prSet/>
      <dgm:spPr/>
      <dgm:t>
        <a:bodyPr/>
        <a:lstStyle/>
        <a:p>
          <a:endParaRPr lang="es-PE"/>
        </a:p>
      </dgm:t>
    </dgm:pt>
    <dgm:pt modelId="{56509E5E-44DC-40F3-AE7A-64BCB8513AB3}">
      <dgm:prSet phldrT="[Texto]"/>
      <dgm:spPr/>
      <dgm:t>
        <a:bodyPr/>
        <a:lstStyle/>
        <a:p>
          <a:r>
            <a:rPr lang="es-PE" dirty="0" smtClean="0">
              <a:latin typeface="Arial" pitchFamily="34" charset="0"/>
              <a:cs typeface="Arial" pitchFamily="34" charset="0"/>
            </a:rPr>
            <a:t>(</a:t>
          </a:r>
          <a:r>
            <a:rPr lang="es-PE" dirty="0" err="1" smtClean="0">
              <a:latin typeface="Arial" pitchFamily="34" charset="0"/>
              <a:cs typeface="Arial" pitchFamily="34" charset="0"/>
            </a:rPr>
            <a:t>iv</a:t>
          </a:r>
          <a:r>
            <a:rPr lang="es-PE" dirty="0" smtClean="0">
              <a:latin typeface="Arial" pitchFamily="34" charset="0"/>
              <a:cs typeface="Arial" pitchFamily="34" charset="0"/>
            </a:rPr>
            <a:t>) </a:t>
          </a:r>
          <a:r>
            <a:rPr lang="es-PE" dirty="0" err="1" smtClean="0">
              <a:latin typeface="Arial" pitchFamily="34" charset="0"/>
              <a:cs typeface="Arial" pitchFamily="34" charset="0"/>
            </a:rPr>
            <a:t>Surveillance</a:t>
          </a:r>
          <a:endParaRPr lang="es-PE" dirty="0"/>
        </a:p>
      </dgm:t>
    </dgm:pt>
    <dgm:pt modelId="{5DF4790D-C164-43FB-8204-B917C343EE12}" type="parTrans" cxnId="{D8119977-9D33-4686-90DC-F63FD148D399}">
      <dgm:prSet/>
      <dgm:spPr/>
      <dgm:t>
        <a:bodyPr/>
        <a:lstStyle/>
        <a:p>
          <a:endParaRPr lang="es-PE"/>
        </a:p>
      </dgm:t>
    </dgm:pt>
    <dgm:pt modelId="{C13AF8E8-FF45-40D1-AC70-AAF54BFA190B}" type="sibTrans" cxnId="{D8119977-9D33-4686-90DC-F63FD148D399}">
      <dgm:prSet/>
      <dgm:spPr/>
      <dgm:t>
        <a:bodyPr/>
        <a:lstStyle/>
        <a:p>
          <a:endParaRPr lang="es-PE"/>
        </a:p>
      </dgm:t>
    </dgm:pt>
    <dgm:pt modelId="{90B8B662-9B53-4E5A-AD3C-02E87CD01D56}">
      <dgm:prSet phldrT="[Texto]"/>
      <dgm:spPr/>
      <dgm:t>
        <a:bodyPr/>
        <a:lstStyle/>
        <a:p>
          <a:r>
            <a:rPr lang="es-PE" dirty="0" smtClean="0">
              <a:latin typeface="Arial" pitchFamily="34" charset="0"/>
              <a:cs typeface="Arial" pitchFamily="34" charset="0"/>
            </a:rPr>
            <a:t>(v) </a:t>
          </a:r>
          <a:r>
            <a:rPr lang="es-PE" dirty="0" err="1" smtClean="0">
              <a:latin typeface="Arial" pitchFamily="34" charset="0"/>
              <a:cs typeface="Arial" pitchFamily="34" charset="0"/>
            </a:rPr>
            <a:t>Diagnostic</a:t>
          </a:r>
          <a:r>
            <a:rPr lang="es-PE" dirty="0" smtClean="0">
              <a:latin typeface="Arial" pitchFamily="34" charset="0"/>
              <a:cs typeface="Arial" pitchFamily="34" charset="0"/>
            </a:rPr>
            <a:t> </a:t>
          </a:r>
          <a:r>
            <a:rPr lang="es-PE" dirty="0" err="1" smtClean="0">
              <a:latin typeface="Arial" pitchFamily="34" charset="0"/>
              <a:cs typeface="Arial" pitchFamily="34" charset="0"/>
            </a:rPr>
            <a:t>laboratories</a:t>
          </a:r>
          <a:r>
            <a:rPr lang="es-PE" dirty="0" smtClean="0">
              <a:latin typeface="Arial" pitchFamily="34" charset="0"/>
              <a:cs typeface="Arial" pitchFamily="34" charset="0"/>
            </a:rPr>
            <a:t> </a:t>
          </a:r>
          <a:r>
            <a:rPr lang="es-PE" dirty="0" err="1" smtClean="0">
              <a:latin typeface="Arial" pitchFamily="34" charset="0"/>
              <a:cs typeface="Arial" pitchFamily="34" charset="0"/>
            </a:rPr>
            <a:t>network</a:t>
          </a:r>
          <a:endParaRPr lang="es-PE" dirty="0"/>
        </a:p>
      </dgm:t>
    </dgm:pt>
    <dgm:pt modelId="{963F90E3-E189-485A-A95D-FF6BA1E0BEA6}" type="parTrans" cxnId="{4B7C55D7-A5D2-42BC-A813-BFEED97A3AB1}">
      <dgm:prSet/>
      <dgm:spPr/>
      <dgm:t>
        <a:bodyPr/>
        <a:lstStyle/>
        <a:p>
          <a:endParaRPr lang="es-PE"/>
        </a:p>
      </dgm:t>
    </dgm:pt>
    <dgm:pt modelId="{3C52F21D-D155-401C-9F59-83F345FD52B1}" type="sibTrans" cxnId="{4B7C55D7-A5D2-42BC-A813-BFEED97A3AB1}">
      <dgm:prSet/>
      <dgm:spPr/>
      <dgm:t>
        <a:bodyPr/>
        <a:lstStyle/>
        <a:p>
          <a:endParaRPr lang="es-PE"/>
        </a:p>
      </dgm:t>
    </dgm:pt>
    <dgm:pt modelId="{43B41FBF-AEF9-46BC-B55D-2DCAE25F369A}" type="pres">
      <dgm:prSet presAssocID="{C6DC0CAF-17AE-4D5F-B32F-124E41229EDA}" presName="linear" presStyleCnt="0">
        <dgm:presLayoutVars>
          <dgm:dir/>
          <dgm:animLvl val="lvl"/>
          <dgm:resizeHandles val="exact"/>
        </dgm:presLayoutVars>
      </dgm:prSet>
      <dgm:spPr/>
      <dgm:t>
        <a:bodyPr/>
        <a:lstStyle/>
        <a:p>
          <a:endParaRPr lang="es-PE"/>
        </a:p>
      </dgm:t>
    </dgm:pt>
    <dgm:pt modelId="{EE17F6E0-A8F3-46C5-AA9C-0536DB11E34F}" type="pres">
      <dgm:prSet presAssocID="{3E120BBB-E4B5-4CA1-A0D6-113A58FB5035}" presName="parentLin" presStyleCnt="0"/>
      <dgm:spPr/>
    </dgm:pt>
    <dgm:pt modelId="{734331EA-9A4A-4CE9-8D6D-5A4A6F56386B}" type="pres">
      <dgm:prSet presAssocID="{3E120BBB-E4B5-4CA1-A0D6-113A58FB5035}" presName="parentLeftMargin" presStyleLbl="node1" presStyleIdx="0" presStyleCnt="5"/>
      <dgm:spPr/>
      <dgm:t>
        <a:bodyPr/>
        <a:lstStyle/>
        <a:p>
          <a:endParaRPr lang="es-PE"/>
        </a:p>
      </dgm:t>
    </dgm:pt>
    <dgm:pt modelId="{2530BDAC-DDB5-4488-A26F-8FFC24C65887}" type="pres">
      <dgm:prSet presAssocID="{3E120BBB-E4B5-4CA1-A0D6-113A58FB5035}" presName="parentText" presStyleLbl="node1" presStyleIdx="0" presStyleCnt="5">
        <dgm:presLayoutVars>
          <dgm:chMax val="0"/>
          <dgm:bulletEnabled val="1"/>
        </dgm:presLayoutVars>
      </dgm:prSet>
      <dgm:spPr/>
      <dgm:t>
        <a:bodyPr/>
        <a:lstStyle/>
        <a:p>
          <a:endParaRPr lang="es-PE"/>
        </a:p>
      </dgm:t>
    </dgm:pt>
    <dgm:pt modelId="{C578AF12-4A38-48F7-8100-99EDB36A6C46}" type="pres">
      <dgm:prSet presAssocID="{3E120BBB-E4B5-4CA1-A0D6-113A58FB5035}" presName="negativeSpace" presStyleCnt="0"/>
      <dgm:spPr/>
    </dgm:pt>
    <dgm:pt modelId="{A25C5F97-9C6C-4698-B0B3-4888797DEC80}" type="pres">
      <dgm:prSet presAssocID="{3E120BBB-E4B5-4CA1-A0D6-113A58FB5035}" presName="childText" presStyleLbl="conFgAcc1" presStyleIdx="0" presStyleCnt="5">
        <dgm:presLayoutVars>
          <dgm:bulletEnabled val="1"/>
        </dgm:presLayoutVars>
      </dgm:prSet>
      <dgm:spPr/>
    </dgm:pt>
    <dgm:pt modelId="{D0B1412F-54E5-47B0-87BF-525F2D7743C8}" type="pres">
      <dgm:prSet presAssocID="{A50EC6C1-A3E1-4569-87FE-D67672287C81}" presName="spaceBetweenRectangles" presStyleCnt="0"/>
      <dgm:spPr/>
    </dgm:pt>
    <dgm:pt modelId="{0D76CA5C-4ACB-4F0B-91C7-64CDD221ADE6}" type="pres">
      <dgm:prSet presAssocID="{6EAE2281-0305-46DA-952C-A8B20BF1626F}" presName="parentLin" presStyleCnt="0"/>
      <dgm:spPr/>
    </dgm:pt>
    <dgm:pt modelId="{8CF216C3-A4FB-4AD8-B3CD-592B338A8221}" type="pres">
      <dgm:prSet presAssocID="{6EAE2281-0305-46DA-952C-A8B20BF1626F}" presName="parentLeftMargin" presStyleLbl="node1" presStyleIdx="0" presStyleCnt="5"/>
      <dgm:spPr/>
      <dgm:t>
        <a:bodyPr/>
        <a:lstStyle/>
        <a:p>
          <a:endParaRPr lang="es-PE"/>
        </a:p>
      </dgm:t>
    </dgm:pt>
    <dgm:pt modelId="{9E968507-1A06-4C82-AD03-874B22B6475D}" type="pres">
      <dgm:prSet presAssocID="{6EAE2281-0305-46DA-952C-A8B20BF1626F}" presName="parentText" presStyleLbl="node1" presStyleIdx="1" presStyleCnt="5">
        <dgm:presLayoutVars>
          <dgm:chMax val="0"/>
          <dgm:bulletEnabled val="1"/>
        </dgm:presLayoutVars>
      </dgm:prSet>
      <dgm:spPr/>
      <dgm:t>
        <a:bodyPr/>
        <a:lstStyle/>
        <a:p>
          <a:endParaRPr lang="es-PE"/>
        </a:p>
      </dgm:t>
    </dgm:pt>
    <dgm:pt modelId="{2B77DC8B-69B7-4A64-B3C8-6D46DE308DCD}" type="pres">
      <dgm:prSet presAssocID="{6EAE2281-0305-46DA-952C-A8B20BF1626F}" presName="negativeSpace" presStyleCnt="0"/>
      <dgm:spPr/>
    </dgm:pt>
    <dgm:pt modelId="{A4A602DC-8193-4768-BB70-923852A98672}" type="pres">
      <dgm:prSet presAssocID="{6EAE2281-0305-46DA-952C-A8B20BF1626F}" presName="childText" presStyleLbl="conFgAcc1" presStyleIdx="1" presStyleCnt="5">
        <dgm:presLayoutVars>
          <dgm:bulletEnabled val="1"/>
        </dgm:presLayoutVars>
      </dgm:prSet>
      <dgm:spPr/>
    </dgm:pt>
    <dgm:pt modelId="{ED4D4F3B-F19A-4061-90CA-8F70F17AD255}" type="pres">
      <dgm:prSet presAssocID="{C22F6643-5F7F-40EA-BDEE-04A3E0ECDAE8}" presName="spaceBetweenRectangles" presStyleCnt="0"/>
      <dgm:spPr/>
    </dgm:pt>
    <dgm:pt modelId="{FA50E0A2-72DA-43C5-96E1-AE1DE81E4F85}" type="pres">
      <dgm:prSet presAssocID="{9BA8BCC5-CCD1-4306-BDF9-A7CFD2DA28BA}" presName="parentLin" presStyleCnt="0"/>
      <dgm:spPr/>
    </dgm:pt>
    <dgm:pt modelId="{E0A02735-6F04-4495-A41A-97AAEB4E9CEC}" type="pres">
      <dgm:prSet presAssocID="{9BA8BCC5-CCD1-4306-BDF9-A7CFD2DA28BA}" presName="parentLeftMargin" presStyleLbl="node1" presStyleIdx="1" presStyleCnt="5"/>
      <dgm:spPr/>
      <dgm:t>
        <a:bodyPr/>
        <a:lstStyle/>
        <a:p>
          <a:endParaRPr lang="es-PE"/>
        </a:p>
      </dgm:t>
    </dgm:pt>
    <dgm:pt modelId="{F8B013A5-BFA6-4F6C-820D-10F549A894D3}" type="pres">
      <dgm:prSet presAssocID="{9BA8BCC5-CCD1-4306-BDF9-A7CFD2DA28BA}" presName="parentText" presStyleLbl="node1" presStyleIdx="2" presStyleCnt="5">
        <dgm:presLayoutVars>
          <dgm:chMax val="0"/>
          <dgm:bulletEnabled val="1"/>
        </dgm:presLayoutVars>
      </dgm:prSet>
      <dgm:spPr/>
      <dgm:t>
        <a:bodyPr/>
        <a:lstStyle/>
        <a:p>
          <a:endParaRPr lang="es-PE"/>
        </a:p>
      </dgm:t>
    </dgm:pt>
    <dgm:pt modelId="{94F6F66E-218B-40AA-90AA-81354A7F8877}" type="pres">
      <dgm:prSet presAssocID="{9BA8BCC5-CCD1-4306-BDF9-A7CFD2DA28BA}" presName="negativeSpace" presStyleCnt="0"/>
      <dgm:spPr/>
    </dgm:pt>
    <dgm:pt modelId="{B3C8BEEA-3712-4F52-BCB6-CCC3E49B3684}" type="pres">
      <dgm:prSet presAssocID="{9BA8BCC5-CCD1-4306-BDF9-A7CFD2DA28BA}" presName="childText" presStyleLbl="conFgAcc1" presStyleIdx="2" presStyleCnt="5">
        <dgm:presLayoutVars>
          <dgm:bulletEnabled val="1"/>
        </dgm:presLayoutVars>
      </dgm:prSet>
      <dgm:spPr/>
    </dgm:pt>
    <dgm:pt modelId="{F044287E-2242-40C5-96BB-E86FB277373D}" type="pres">
      <dgm:prSet presAssocID="{2DFBE385-8FF4-47AB-8FA2-FBC372B2F5F3}" presName="spaceBetweenRectangles" presStyleCnt="0"/>
      <dgm:spPr/>
    </dgm:pt>
    <dgm:pt modelId="{777DD926-B063-4DC7-A283-36F77E18AB7C}" type="pres">
      <dgm:prSet presAssocID="{56509E5E-44DC-40F3-AE7A-64BCB8513AB3}" presName="parentLin" presStyleCnt="0"/>
      <dgm:spPr/>
    </dgm:pt>
    <dgm:pt modelId="{B82FB1DE-4163-40C2-992B-9B39AD2504EA}" type="pres">
      <dgm:prSet presAssocID="{56509E5E-44DC-40F3-AE7A-64BCB8513AB3}" presName="parentLeftMargin" presStyleLbl="node1" presStyleIdx="2" presStyleCnt="5"/>
      <dgm:spPr/>
      <dgm:t>
        <a:bodyPr/>
        <a:lstStyle/>
        <a:p>
          <a:endParaRPr lang="es-PE"/>
        </a:p>
      </dgm:t>
    </dgm:pt>
    <dgm:pt modelId="{086D6618-001F-4325-A583-A9754BA59680}" type="pres">
      <dgm:prSet presAssocID="{56509E5E-44DC-40F3-AE7A-64BCB8513AB3}" presName="parentText" presStyleLbl="node1" presStyleIdx="3" presStyleCnt="5" custLinFactNeighborX="-5501" custLinFactNeighborY="-6044">
        <dgm:presLayoutVars>
          <dgm:chMax val="0"/>
          <dgm:bulletEnabled val="1"/>
        </dgm:presLayoutVars>
      </dgm:prSet>
      <dgm:spPr/>
      <dgm:t>
        <a:bodyPr/>
        <a:lstStyle/>
        <a:p>
          <a:endParaRPr lang="es-PE"/>
        </a:p>
      </dgm:t>
    </dgm:pt>
    <dgm:pt modelId="{C79A6258-0F05-4CCD-8868-CBB7EEC9607A}" type="pres">
      <dgm:prSet presAssocID="{56509E5E-44DC-40F3-AE7A-64BCB8513AB3}" presName="negativeSpace" presStyleCnt="0"/>
      <dgm:spPr/>
    </dgm:pt>
    <dgm:pt modelId="{254C6975-0E05-4706-BE21-B5B3D737EE8C}" type="pres">
      <dgm:prSet presAssocID="{56509E5E-44DC-40F3-AE7A-64BCB8513AB3}" presName="childText" presStyleLbl="conFgAcc1" presStyleIdx="3" presStyleCnt="5">
        <dgm:presLayoutVars>
          <dgm:bulletEnabled val="1"/>
        </dgm:presLayoutVars>
      </dgm:prSet>
      <dgm:spPr/>
    </dgm:pt>
    <dgm:pt modelId="{A1E57FE5-14F6-465C-A40D-7DBB45AFBB8E}" type="pres">
      <dgm:prSet presAssocID="{C13AF8E8-FF45-40D1-AC70-AAF54BFA190B}" presName="spaceBetweenRectangles" presStyleCnt="0"/>
      <dgm:spPr/>
    </dgm:pt>
    <dgm:pt modelId="{380232CF-A1D6-44D2-AECE-D1CF9A0614E3}" type="pres">
      <dgm:prSet presAssocID="{90B8B662-9B53-4E5A-AD3C-02E87CD01D56}" presName="parentLin" presStyleCnt="0"/>
      <dgm:spPr/>
    </dgm:pt>
    <dgm:pt modelId="{F5B8FC31-CF3A-405B-94FF-748F2D988C1D}" type="pres">
      <dgm:prSet presAssocID="{90B8B662-9B53-4E5A-AD3C-02E87CD01D56}" presName="parentLeftMargin" presStyleLbl="node1" presStyleIdx="3" presStyleCnt="5"/>
      <dgm:spPr/>
      <dgm:t>
        <a:bodyPr/>
        <a:lstStyle/>
        <a:p>
          <a:endParaRPr lang="es-PE"/>
        </a:p>
      </dgm:t>
    </dgm:pt>
    <dgm:pt modelId="{C46BC43A-6911-49AE-A41C-8B59FB525EC5}" type="pres">
      <dgm:prSet presAssocID="{90B8B662-9B53-4E5A-AD3C-02E87CD01D56}" presName="parentText" presStyleLbl="node1" presStyleIdx="4" presStyleCnt="5">
        <dgm:presLayoutVars>
          <dgm:chMax val="0"/>
          <dgm:bulletEnabled val="1"/>
        </dgm:presLayoutVars>
      </dgm:prSet>
      <dgm:spPr/>
      <dgm:t>
        <a:bodyPr/>
        <a:lstStyle/>
        <a:p>
          <a:endParaRPr lang="es-PE"/>
        </a:p>
      </dgm:t>
    </dgm:pt>
    <dgm:pt modelId="{A4A9302C-995B-401F-A72F-9CECD6698108}" type="pres">
      <dgm:prSet presAssocID="{90B8B662-9B53-4E5A-AD3C-02E87CD01D56}" presName="negativeSpace" presStyleCnt="0"/>
      <dgm:spPr/>
    </dgm:pt>
    <dgm:pt modelId="{2907042C-0F0F-4BC9-BF8C-C1F5B0B0445D}" type="pres">
      <dgm:prSet presAssocID="{90B8B662-9B53-4E5A-AD3C-02E87CD01D56}" presName="childText" presStyleLbl="conFgAcc1" presStyleIdx="4" presStyleCnt="5">
        <dgm:presLayoutVars>
          <dgm:bulletEnabled val="1"/>
        </dgm:presLayoutVars>
      </dgm:prSet>
      <dgm:spPr/>
    </dgm:pt>
  </dgm:ptLst>
  <dgm:cxnLst>
    <dgm:cxn modelId="{D8119977-9D33-4686-90DC-F63FD148D399}" srcId="{C6DC0CAF-17AE-4D5F-B32F-124E41229EDA}" destId="{56509E5E-44DC-40F3-AE7A-64BCB8513AB3}" srcOrd="3" destOrd="0" parTransId="{5DF4790D-C164-43FB-8204-B917C343EE12}" sibTransId="{C13AF8E8-FF45-40D1-AC70-AAF54BFA190B}"/>
    <dgm:cxn modelId="{5FEAEAFC-6E23-417E-8C43-595AB7CF1FE2}" srcId="{C6DC0CAF-17AE-4D5F-B32F-124E41229EDA}" destId="{6EAE2281-0305-46DA-952C-A8B20BF1626F}" srcOrd="1" destOrd="0" parTransId="{0E9B499D-2888-445C-B5AC-6CEC46728785}" sibTransId="{C22F6643-5F7F-40EA-BDEE-04A3E0ECDAE8}"/>
    <dgm:cxn modelId="{E82FA9A0-202C-41E3-8013-46B046ECBA4E}" type="presOf" srcId="{90B8B662-9B53-4E5A-AD3C-02E87CD01D56}" destId="{C46BC43A-6911-49AE-A41C-8B59FB525EC5}" srcOrd="1" destOrd="0" presId="urn:microsoft.com/office/officeart/2005/8/layout/list1"/>
    <dgm:cxn modelId="{E2491E4E-4EC6-400A-8D7D-E3E659727708}" srcId="{C6DC0CAF-17AE-4D5F-B32F-124E41229EDA}" destId="{9BA8BCC5-CCD1-4306-BDF9-A7CFD2DA28BA}" srcOrd="2" destOrd="0" parTransId="{2678ACF2-4270-40F5-AC30-B1F4F907060B}" sibTransId="{2DFBE385-8FF4-47AB-8FA2-FBC372B2F5F3}"/>
    <dgm:cxn modelId="{0FEC8A98-C50E-40FB-8F97-9B0849536423}" type="presOf" srcId="{56509E5E-44DC-40F3-AE7A-64BCB8513AB3}" destId="{086D6618-001F-4325-A583-A9754BA59680}" srcOrd="1" destOrd="0" presId="urn:microsoft.com/office/officeart/2005/8/layout/list1"/>
    <dgm:cxn modelId="{553DED43-4879-4D27-86C9-C301892A0E39}" type="presOf" srcId="{3E120BBB-E4B5-4CA1-A0D6-113A58FB5035}" destId="{734331EA-9A4A-4CE9-8D6D-5A4A6F56386B}" srcOrd="0" destOrd="0" presId="urn:microsoft.com/office/officeart/2005/8/layout/list1"/>
    <dgm:cxn modelId="{F7FCD3A3-89BC-4B8C-8971-9E5B3194765B}" type="presOf" srcId="{9BA8BCC5-CCD1-4306-BDF9-A7CFD2DA28BA}" destId="{E0A02735-6F04-4495-A41A-97AAEB4E9CEC}" srcOrd="0" destOrd="0" presId="urn:microsoft.com/office/officeart/2005/8/layout/list1"/>
    <dgm:cxn modelId="{EE773534-447D-4428-8F87-A937E1A63A28}" type="presOf" srcId="{56509E5E-44DC-40F3-AE7A-64BCB8513AB3}" destId="{B82FB1DE-4163-40C2-992B-9B39AD2504EA}" srcOrd="0" destOrd="0" presId="urn:microsoft.com/office/officeart/2005/8/layout/list1"/>
    <dgm:cxn modelId="{4B7C55D7-A5D2-42BC-A813-BFEED97A3AB1}" srcId="{C6DC0CAF-17AE-4D5F-B32F-124E41229EDA}" destId="{90B8B662-9B53-4E5A-AD3C-02E87CD01D56}" srcOrd="4" destOrd="0" parTransId="{963F90E3-E189-485A-A95D-FF6BA1E0BEA6}" sibTransId="{3C52F21D-D155-401C-9F59-83F345FD52B1}"/>
    <dgm:cxn modelId="{E4FDB350-0B6C-4D17-B299-52EA27B56723}" type="presOf" srcId="{C6DC0CAF-17AE-4D5F-B32F-124E41229EDA}" destId="{43B41FBF-AEF9-46BC-B55D-2DCAE25F369A}" srcOrd="0" destOrd="0" presId="urn:microsoft.com/office/officeart/2005/8/layout/list1"/>
    <dgm:cxn modelId="{FA9773ED-FDC5-4AA4-806E-8DA4C63A96D5}" type="presOf" srcId="{6EAE2281-0305-46DA-952C-A8B20BF1626F}" destId="{9E968507-1A06-4C82-AD03-874B22B6475D}" srcOrd="1" destOrd="0" presId="urn:microsoft.com/office/officeart/2005/8/layout/list1"/>
    <dgm:cxn modelId="{562CF2A8-4966-4BDC-A53A-4CB97B1D2BA0}" type="presOf" srcId="{90B8B662-9B53-4E5A-AD3C-02E87CD01D56}" destId="{F5B8FC31-CF3A-405B-94FF-748F2D988C1D}" srcOrd="0" destOrd="0" presId="urn:microsoft.com/office/officeart/2005/8/layout/list1"/>
    <dgm:cxn modelId="{14E1910D-28EF-4DA4-88AD-4C48A7D0B157}" srcId="{C6DC0CAF-17AE-4D5F-B32F-124E41229EDA}" destId="{3E120BBB-E4B5-4CA1-A0D6-113A58FB5035}" srcOrd="0" destOrd="0" parTransId="{5E695BB1-FB79-4AC8-ACB2-115B5771FDFE}" sibTransId="{A50EC6C1-A3E1-4569-87FE-D67672287C81}"/>
    <dgm:cxn modelId="{82229C89-4B23-4F1F-8CED-7509FCCE9C5C}" type="presOf" srcId="{6EAE2281-0305-46DA-952C-A8B20BF1626F}" destId="{8CF216C3-A4FB-4AD8-B3CD-592B338A8221}" srcOrd="0" destOrd="0" presId="urn:microsoft.com/office/officeart/2005/8/layout/list1"/>
    <dgm:cxn modelId="{D366559D-C510-49B9-8EC6-B165E68957B3}" type="presOf" srcId="{3E120BBB-E4B5-4CA1-A0D6-113A58FB5035}" destId="{2530BDAC-DDB5-4488-A26F-8FFC24C65887}" srcOrd="1" destOrd="0" presId="urn:microsoft.com/office/officeart/2005/8/layout/list1"/>
    <dgm:cxn modelId="{73F65BCB-2080-4E30-954E-D029FA12BFC7}" type="presOf" srcId="{9BA8BCC5-CCD1-4306-BDF9-A7CFD2DA28BA}" destId="{F8B013A5-BFA6-4F6C-820D-10F549A894D3}" srcOrd="1" destOrd="0" presId="urn:microsoft.com/office/officeart/2005/8/layout/list1"/>
    <dgm:cxn modelId="{295430CE-58D0-4F54-A49A-E90D44484F2E}" type="presParOf" srcId="{43B41FBF-AEF9-46BC-B55D-2DCAE25F369A}" destId="{EE17F6E0-A8F3-46C5-AA9C-0536DB11E34F}" srcOrd="0" destOrd="0" presId="urn:microsoft.com/office/officeart/2005/8/layout/list1"/>
    <dgm:cxn modelId="{6D94A760-0FFD-4E0C-B1C1-6EA227FEF41A}" type="presParOf" srcId="{EE17F6E0-A8F3-46C5-AA9C-0536DB11E34F}" destId="{734331EA-9A4A-4CE9-8D6D-5A4A6F56386B}" srcOrd="0" destOrd="0" presId="urn:microsoft.com/office/officeart/2005/8/layout/list1"/>
    <dgm:cxn modelId="{17485F93-D74C-41FF-8564-CBE4980A8F6C}" type="presParOf" srcId="{EE17F6E0-A8F3-46C5-AA9C-0536DB11E34F}" destId="{2530BDAC-DDB5-4488-A26F-8FFC24C65887}" srcOrd="1" destOrd="0" presId="urn:microsoft.com/office/officeart/2005/8/layout/list1"/>
    <dgm:cxn modelId="{A72186A6-72A5-4969-AC93-80B08C66B49C}" type="presParOf" srcId="{43B41FBF-AEF9-46BC-B55D-2DCAE25F369A}" destId="{C578AF12-4A38-48F7-8100-99EDB36A6C46}" srcOrd="1" destOrd="0" presId="urn:microsoft.com/office/officeart/2005/8/layout/list1"/>
    <dgm:cxn modelId="{8D7BC2C2-0E20-45D9-8D7D-66A619CE6A2B}" type="presParOf" srcId="{43B41FBF-AEF9-46BC-B55D-2DCAE25F369A}" destId="{A25C5F97-9C6C-4698-B0B3-4888797DEC80}" srcOrd="2" destOrd="0" presId="urn:microsoft.com/office/officeart/2005/8/layout/list1"/>
    <dgm:cxn modelId="{9152B47A-EBC7-4F80-91F7-0CBB92378EC7}" type="presParOf" srcId="{43B41FBF-AEF9-46BC-B55D-2DCAE25F369A}" destId="{D0B1412F-54E5-47B0-87BF-525F2D7743C8}" srcOrd="3" destOrd="0" presId="urn:microsoft.com/office/officeart/2005/8/layout/list1"/>
    <dgm:cxn modelId="{370D24AA-4A90-4763-8DC2-E962AED6E06A}" type="presParOf" srcId="{43B41FBF-AEF9-46BC-B55D-2DCAE25F369A}" destId="{0D76CA5C-4ACB-4F0B-91C7-64CDD221ADE6}" srcOrd="4" destOrd="0" presId="urn:microsoft.com/office/officeart/2005/8/layout/list1"/>
    <dgm:cxn modelId="{86B9C0D2-3614-4EBF-B41A-D723F663F946}" type="presParOf" srcId="{0D76CA5C-4ACB-4F0B-91C7-64CDD221ADE6}" destId="{8CF216C3-A4FB-4AD8-B3CD-592B338A8221}" srcOrd="0" destOrd="0" presId="urn:microsoft.com/office/officeart/2005/8/layout/list1"/>
    <dgm:cxn modelId="{C7EE7156-3C04-45C4-85F4-F0BDB8E73C53}" type="presParOf" srcId="{0D76CA5C-4ACB-4F0B-91C7-64CDD221ADE6}" destId="{9E968507-1A06-4C82-AD03-874B22B6475D}" srcOrd="1" destOrd="0" presId="urn:microsoft.com/office/officeart/2005/8/layout/list1"/>
    <dgm:cxn modelId="{1DB49601-B2E2-47F5-9CEF-F634AD3A3315}" type="presParOf" srcId="{43B41FBF-AEF9-46BC-B55D-2DCAE25F369A}" destId="{2B77DC8B-69B7-4A64-B3C8-6D46DE308DCD}" srcOrd="5" destOrd="0" presId="urn:microsoft.com/office/officeart/2005/8/layout/list1"/>
    <dgm:cxn modelId="{8E86DC63-59FF-4BE4-82AA-2B2218B8CE0D}" type="presParOf" srcId="{43B41FBF-AEF9-46BC-B55D-2DCAE25F369A}" destId="{A4A602DC-8193-4768-BB70-923852A98672}" srcOrd="6" destOrd="0" presId="urn:microsoft.com/office/officeart/2005/8/layout/list1"/>
    <dgm:cxn modelId="{20A7BCFB-4D86-43AF-AA39-7A6C2E92B367}" type="presParOf" srcId="{43B41FBF-AEF9-46BC-B55D-2DCAE25F369A}" destId="{ED4D4F3B-F19A-4061-90CA-8F70F17AD255}" srcOrd="7" destOrd="0" presId="urn:microsoft.com/office/officeart/2005/8/layout/list1"/>
    <dgm:cxn modelId="{002C9A7D-FD47-488D-96BF-0DD741FDB405}" type="presParOf" srcId="{43B41FBF-AEF9-46BC-B55D-2DCAE25F369A}" destId="{FA50E0A2-72DA-43C5-96E1-AE1DE81E4F85}" srcOrd="8" destOrd="0" presId="urn:microsoft.com/office/officeart/2005/8/layout/list1"/>
    <dgm:cxn modelId="{6C0EED4D-A30F-4D48-85A7-3FE6A7DA287E}" type="presParOf" srcId="{FA50E0A2-72DA-43C5-96E1-AE1DE81E4F85}" destId="{E0A02735-6F04-4495-A41A-97AAEB4E9CEC}" srcOrd="0" destOrd="0" presId="urn:microsoft.com/office/officeart/2005/8/layout/list1"/>
    <dgm:cxn modelId="{9D2F33B0-1DC1-4EC2-8C7D-62FAF4340FB4}" type="presParOf" srcId="{FA50E0A2-72DA-43C5-96E1-AE1DE81E4F85}" destId="{F8B013A5-BFA6-4F6C-820D-10F549A894D3}" srcOrd="1" destOrd="0" presId="urn:microsoft.com/office/officeart/2005/8/layout/list1"/>
    <dgm:cxn modelId="{EC934E6D-A359-453C-BBD0-8C37755054FF}" type="presParOf" srcId="{43B41FBF-AEF9-46BC-B55D-2DCAE25F369A}" destId="{94F6F66E-218B-40AA-90AA-81354A7F8877}" srcOrd="9" destOrd="0" presId="urn:microsoft.com/office/officeart/2005/8/layout/list1"/>
    <dgm:cxn modelId="{F898E387-A256-4672-9484-2174D66CF9C2}" type="presParOf" srcId="{43B41FBF-AEF9-46BC-B55D-2DCAE25F369A}" destId="{B3C8BEEA-3712-4F52-BCB6-CCC3E49B3684}" srcOrd="10" destOrd="0" presId="urn:microsoft.com/office/officeart/2005/8/layout/list1"/>
    <dgm:cxn modelId="{B18EC0D3-6D62-4D1C-938E-3374726B7416}" type="presParOf" srcId="{43B41FBF-AEF9-46BC-B55D-2DCAE25F369A}" destId="{F044287E-2242-40C5-96BB-E86FB277373D}" srcOrd="11" destOrd="0" presId="urn:microsoft.com/office/officeart/2005/8/layout/list1"/>
    <dgm:cxn modelId="{DA5ABA13-DB45-4DC5-ADBF-77710D122D41}" type="presParOf" srcId="{43B41FBF-AEF9-46BC-B55D-2DCAE25F369A}" destId="{777DD926-B063-4DC7-A283-36F77E18AB7C}" srcOrd="12" destOrd="0" presId="urn:microsoft.com/office/officeart/2005/8/layout/list1"/>
    <dgm:cxn modelId="{07637FF9-705A-41F4-AE32-269038C1A5FB}" type="presParOf" srcId="{777DD926-B063-4DC7-A283-36F77E18AB7C}" destId="{B82FB1DE-4163-40C2-992B-9B39AD2504EA}" srcOrd="0" destOrd="0" presId="urn:microsoft.com/office/officeart/2005/8/layout/list1"/>
    <dgm:cxn modelId="{B433BA8A-F34B-45E6-802B-99617A456D56}" type="presParOf" srcId="{777DD926-B063-4DC7-A283-36F77E18AB7C}" destId="{086D6618-001F-4325-A583-A9754BA59680}" srcOrd="1" destOrd="0" presId="urn:microsoft.com/office/officeart/2005/8/layout/list1"/>
    <dgm:cxn modelId="{CF852AEB-F28D-44DE-9C9C-979E87E116A1}" type="presParOf" srcId="{43B41FBF-AEF9-46BC-B55D-2DCAE25F369A}" destId="{C79A6258-0F05-4CCD-8868-CBB7EEC9607A}" srcOrd="13" destOrd="0" presId="urn:microsoft.com/office/officeart/2005/8/layout/list1"/>
    <dgm:cxn modelId="{26B7DB2F-DF6C-46AB-B465-2613C7ECE485}" type="presParOf" srcId="{43B41FBF-AEF9-46BC-B55D-2DCAE25F369A}" destId="{254C6975-0E05-4706-BE21-B5B3D737EE8C}" srcOrd="14" destOrd="0" presId="urn:microsoft.com/office/officeart/2005/8/layout/list1"/>
    <dgm:cxn modelId="{1A721FBB-6F16-42EC-8A49-E3DA29E3A307}" type="presParOf" srcId="{43B41FBF-AEF9-46BC-B55D-2DCAE25F369A}" destId="{A1E57FE5-14F6-465C-A40D-7DBB45AFBB8E}" srcOrd="15" destOrd="0" presId="urn:microsoft.com/office/officeart/2005/8/layout/list1"/>
    <dgm:cxn modelId="{E6079EC1-29DB-4F6B-9AEE-8F53461DFB19}" type="presParOf" srcId="{43B41FBF-AEF9-46BC-B55D-2DCAE25F369A}" destId="{380232CF-A1D6-44D2-AECE-D1CF9A0614E3}" srcOrd="16" destOrd="0" presId="urn:microsoft.com/office/officeart/2005/8/layout/list1"/>
    <dgm:cxn modelId="{082BE797-2815-48B1-80F3-BBEC49B9D7A8}" type="presParOf" srcId="{380232CF-A1D6-44D2-AECE-D1CF9A0614E3}" destId="{F5B8FC31-CF3A-405B-94FF-748F2D988C1D}" srcOrd="0" destOrd="0" presId="urn:microsoft.com/office/officeart/2005/8/layout/list1"/>
    <dgm:cxn modelId="{767F27E9-37AE-48C8-A9D6-C2447086CF7E}" type="presParOf" srcId="{380232CF-A1D6-44D2-AECE-D1CF9A0614E3}" destId="{C46BC43A-6911-49AE-A41C-8B59FB525EC5}" srcOrd="1" destOrd="0" presId="urn:microsoft.com/office/officeart/2005/8/layout/list1"/>
    <dgm:cxn modelId="{1D756E72-18DD-478F-B758-92A91B0C5858}" type="presParOf" srcId="{43B41FBF-AEF9-46BC-B55D-2DCAE25F369A}" destId="{A4A9302C-995B-401F-A72F-9CECD6698108}" srcOrd="17" destOrd="0" presId="urn:microsoft.com/office/officeart/2005/8/layout/list1"/>
    <dgm:cxn modelId="{61D90B65-CAD3-4DCF-BA0D-B7E73090762C}" type="presParOf" srcId="{43B41FBF-AEF9-46BC-B55D-2DCAE25F369A}" destId="{2907042C-0F0F-4BC9-BF8C-C1F5B0B0445D}" srcOrd="18"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26A0A-0926-40CB-9F22-0E153B725643}">
      <dsp:nvSpPr>
        <dsp:cNvPr id="0" name=""/>
        <dsp:cNvSpPr/>
      </dsp:nvSpPr>
      <dsp:spPr>
        <a:xfrm>
          <a:off x="0" y="1405004"/>
          <a:ext cx="5472608" cy="3024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F06818-57DF-4B41-845B-7D398BF7A8E0}">
      <dsp:nvSpPr>
        <dsp:cNvPr id="0" name=""/>
        <dsp:cNvSpPr/>
      </dsp:nvSpPr>
      <dsp:spPr>
        <a:xfrm>
          <a:off x="273630" y="1227884"/>
          <a:ext cx="3830825" cy="3542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96" tIns="0" rIns="144796" bIns="0" numCol="1" spcCol="1270" anchor="ctr" anchorCtr="0">
          <a:noAutofit/>
        </a:bodyPr>
        <a:lstStyle/>
        <a:p>
          <a:pPr lvl="0" algn="l" defTabSz="533400">
            <a:lnSpc>
              <a:spcPct val="90000"/>
            </a:lnSpc>
            <a:spcBef>
              <a:spcPct val="0"/>
            </a:spcBef>
            <a:spcAft>
              <a:spcPct val="35000"/>
            </a:spcAft>
          </a:pPr>
          <a:r>
            <a:rPr lang="es-PE" sz="1200" b="1" kern="1200" dirty="0" smtClean="0">
              <a:effectLst/>
            </a:rPr>
            <a:t>1. RPPO </a:t>
          </a:r>
          <a:r>
            <a:rPr lang="es-PE" sz="1200" b="1" kern="1200" dirty="0" err="1" smtClean="0">
              <a:effectLst/>
            </a:rPr>
            <a:t>specificities</a:t>
          </a:r>
          <a:endParaRPr lang="es-PE" sz="1200" b="1" kern="1200" dirty="0">
            <a:effectLst/>
          </a:endParaRPr>
        </a:p>
      </dsp:txBody>
      <dsp:txXfrm>
        <a:off x="290923" y="1245177"/>
        <a:ext cx="3796239" cy="319654"/>
      </dsp:txXfrm>
    </dsp:sp>
    <dsp:sp modelId="{E74A431A-19E7-4EB9-A4D2-F5F8B70E05C1}">
      <dsp:nvSpPr>
        <dsp:cNvPr id="0" name=""/>
        <dsp:cNvSpPr/>
      </dsp:nvSpPr>
      <dsp:spPr>
        <a:xfrm>
          <a:off x="0" y="1949324"/>
          <a:ext cx="5472608" cy="3024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680916-F7B1-4ED6-A415-987D80460202}">
      <dsp:nvSpPr>
        <dsp:cNvPr id="0" name=""/>
        <dsp:cNvSpPr/>
      </dsp:nvSpPr>
      <dsp:spPr>
        <a:xfrm>
          <a:off x="273630" y="1772204"/>
          <a:ext cx="3830825" cy="3542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96" tIns="0" rIns="144796" bIns="0" numCol="1" spcCol="1270" anchor="ctr" anchorCtr="0">
          <a:noAutofit/>
        </a:bodyPr>
        <a:lstStyle/>
        <a:p>
          <a:pPr lvl="0" algn="l" defTabSz="533400">
            <a:lnSpc>
              <a:spcPct val="90000"/>
            </a:lnSpc>
            <a:spcBef>
              <a:spcPct val="0"/>
            </a:spcBef>
            <a:spcAft>
              <a:spcPct val="35000"/>
            </a:spcAft>
          </a:pPr>
          <a:r>
            <a:rPr lang="es-PE" sz="1200" b="1" kern="1200" dirty="0" smtClean="0">
              <a:effectLst/>
            </a:rPr>
            <a:t>2. </a:t>
          </a:r>
          <a:r>
            <a:rPr lang="es-PE" sz="1200" b="1" kern="1200" dirty="0" err="1" smtClean="0">
              <a:effectLst/>
            </a:rPr>
            <a:t>Technical</a:t>
          </a:r>
          <a:r>
            <a:rPr lang="es-PE" sz="1200" b="1" kern="1200" dirty="0" smtClean="0">
              <a:effectLst/>
            </a:rPr>
            <a:t> and </a:t>
          </a:r>
          <a:r>
            <a:rPr lang="es-PE" sz="1200" b="1" kern="1200" dirty="0" err="1" smtClean="0">
              <a:effectLst/>
            </a:rPr>
            <a:t>capacity</a:t>
          </a:r>
          <a:r>
            <a:rPr lang="es-PE" sz="1200" b="1" kern="1200" dirty="0" smtClean="0">
              <a:effectLst/>
            </a:rPr>
            <a:t> </a:t>
          </a:r>
          <a:r>
            <a:rPr lang="es-PE" sz="1200" b="1" kern="1200" dirty="0" err="1" smtClean="0">
              <a:effectLst/>
            </a:rPr>
            <a:t>development</a:t>
          </a:r>
          <a:r>
            <a:rPr lang="es-PE" sz="1200" b="1" kern="1200" dirty="0" smtClean="0">
              <a:effectLst/>
            </a:rPr>
            <a:t> </a:t>
          </a:r>
          <a:r>
            <a:rPr lang="es-PE" sz="1200" b="1" kern="1200" dirty="0" err="1" smtClean="0">
              <a:effectLst/>
            </a:rPr>
            <a:t>achievements</a:t>
          </a:r>
          <a:r>
            <a:rPr lang="es-PE" sz="1200" b="1" kern="1200" dirty="0" smtClean="0">
              <a:effectLst/>
            </a:rPr>
            <a:t>  </a:t>
          </a:r>
          <a:endParaRPr lang="es-PE" sz="1200" b="1" kern="1200" dirty="0">
            <a:effectLst/>
          </a:endParaRPr>
        </a:p>
      </dsp:txBody>
      <dsp:txXfrm>
        <a:off x="290923" y="1789497"/>
        <a:ext cx="3796239" cy="319654"/>
      </dsp:txXfrm>
    </dsp:sp>
    <dsp:sp modelId="{2FF96874-616F-4ED0-AB81-7CA37164678D}">
      <dsp:nvSpPr>
        <dsp:cNvPr id="0" name=""/>
        <dsp:cNvSpPr/>
      </dsp:nvSpPr>
      <dsp:spPr>
        <a:xfrm>
          <a:off x="0" y="2493644"/>
          <a:ext cx="5472608" cy="3024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895232-62F9-4AD1-A3D9-E2C3EBDE6C38}">
      <dsp:nvSpPr>
        <dsp:cNvPr id="0" name=""/>
        <dsp:cNvSpPr/>
      </dsp:nvSpPr>
      <dsp:spPr>
        <a:xfrm>
          <a:off x="273630" y="2316524"/>
          <a:ext cx="3830825" cy="3542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96" tIns="0" rIns="144796" bIns="0" numCol="1" spcCol="1270" anchor="ctr" anchorCtr="0">
          <a:noAutofit/>
        </a:bodyPr>
        <a:lstStyle/>
        <a:p>
          <a:pPr lvl="0" algn="l" defTabSz="533400">
            <a:lnSpc>
              <a:spcPct val="90000"/>
            </a:lnSpc>
            <a:spcBef>
              <a:spcPct val="0"/>
            </a:spcBef>
            <a:spcAft>
              <a:spcPct val="35000"/>
            </a:spcAft>
          </a:pPr>
          <a:r>
            <a:rPr lang="es-PE" sz="1200" b="1" kern="1200" dirty="0" smtClean="0">
              <a:effectLst/>
            </a:rPr>
            <a:t>3. </a:t>
          </a:r>
          <a:r>
            <a:rPr lang="es-PE" sz="1200" b="1" kern="1200" dirty="0" err="1" smtClean="0">
              <a:effectLst/>
            </a:rPr>
            <a:t>Emerging</a:t>
          </a:r>
          <a:r>
            <a:rPr lang="es-PE" sz="1200" b="1" kern="1200" dirty="0" smtClean="0">
              <a:effectLst/>
            </a:rPr>
            <a:t> </a:t>
          </a:r>
          <a:r>
            <a:rPr lang="es-PE" sz="1200" b="1" kern="1200" dirty="0" err="1" smtClean="0">
              <a:effectLst/>
            </a:rPr>
            <a:t>pest</a:t>
          </a:r>
          <a:r>
            <a:rPr lang="es-PE" sz="1200" b="1" kern="1200" dirty="0" smtClean="0">
              <a:effectLst/>
            </a:rPr>
            <a:t> and </a:t>
          </a:r>
          <a:r>
            <a:rPr lang="es-PE" sz="1200" b="1" kern="1200" dirty="0" err="1" smtClean="0">
              <a:effectLst/>
            </a:rPr>
            <a:t>issues</a:t>
          </a:r>
          <a:endParaRPr lang="es-PE" sz="1200" b="1" kern="1200" dirty="0">
            <a:effectLst/>
          </a:endParaRPr>
        </a:p>
      </dsp:txBody>
      <dsp:txXfrm>
        <a:off x="290923" y="2333817"/>
        <a:ext cx="3796239" cy="319654"/>
      </dsp:txXfrm>
    </dsp:sp>
    <dsp:sp modelId="{3FE42A3E-EB1F-424A-8652-07D95DE28D29}">
      <dsp:nvSpPr>
        <dsp:cNvPr id="0" name=""/>
        <dsp:cNvSpPr/>
      </dsp:nvSpPr>
      <dsp:spPr>
        <a:xfrm>
          <a:off x="0" y="3037963"/>
          <a:ext cx="5472608" cy="3024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061F56-49E7-40AA-97A8-7E5B1AAA6B47}">
      <dsp:nvSpPr>
        <dsp:cNvPr id="0" name=""/>
        <dsp:cNvSpPr/>
      </dsp:nvSpPr>
      <dsp:spPr>
        <a:xfrm>
          <a:off x="273630" y="2860844"/>
          <a:ext cx="3830825" cy="3542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96" tIns="0" rIns="144796" bIns="0" numCol="1" spcCol="1270" anchor="ctr" anchorCtr="0">
          <a:noAutofit/>
        </a:bodyPr>
        <a:lstStyle/>
        <a:p>
          <a:pPr lvl="0" algn="l" defTabSz="533400">
            <a:lnSpc>
              <a:spcPct val="90000"/>
            </a:lnSpc>
            <a:spcBef>
              <a:spcPct val="0"/>
            </a:spcBef>
            <a:spcAft>
              <a:spcPct val="35000"/>
            </a:spcAft>
          </a:pPr>
          <a:r>
            <a:rPr lang="es-PE" sz="1200" b="1" kern="1200" dirty="0" smtClean="0">
              <a:effectLst/>
            </a:rPr>
            <a:t>4. </a:t>
          </a:r>
          <a:r>
            <a:rPr lang="es-PE" sz="1200" b="1" kern="1200" dirty="0" err="1" smtClean="0">
              <a:effectLst/>
            </a:rPr>
            <a:t>Surveillance</a:t>
          </a:r>
          <a:r>
            <a:rPr lang="es-PE" sz="1200" b="1" kern="1200" dirty="0" smtClean="0">
              <a:effectLst/>
            </a:rPr>
            <a:t> and </a:t>
          </a:r>
          <a:r>
            <a:rPr lang="es-PE" sz="1200" b="1" kern="1200" dirty="0" err="1" smtClean="0">
              <a:effectLst/>
            </a:rPr>
            <a:t>projects</a:t>
          </a:r>
          <a:r>
            <a:rPr lang="es-PE" sz="1200" b="1" kern="1200" dirty="0" smtClean="0">
              <a:effectLst/>
            </a:rPr>
            <a:t> </a:t>
          </a:r>
          <a:r>
            <a:rPr lang="es-PE" sz="1200" b="1" kern="1200" dirty="0" err="1" smtClean="0">
              <a:effectLst/>
            </a:rPr>
            <a:t>activities</a:t>
          </a:r>
          <a:r>
            <a:rPr lang="es-PE" sz="1200" b="1" kern="1200" dirty="0" smtClean="0">
              <a:effectLst/>
            </a:rPr>
            <a:t> </a:t>
          </a:r>
          <a:endParaRPr lang="es-PE" sz="1200" b="1" kern="1200" dirty="0">
            <a:effectLst/>
          </a:endParaRPr>
        </a:p>
      </dsp:txBody>
      <dsp:txXfrm>
        <a:off x="290923" y="2878137"/>
        <a:ext cx="3796239" cy="319654"/>
      </dsp:txXfrm>
    </dsp:sp>
    <dsp:sp modelId="{07181833-AB77-4659-A8B4-12CCA87BD3E0}">
      <dsp:nvSpPr>
        <dsp:cNvPr id="0" name=""/>
        <dsp:cNvSpPr/>
      </dsp:nvSpPr>
      <dsp:spPr>
        <a:xfrm>
          <a:off x="0" y="3582283"/>
          <a:ext cx="5472608" cy="3024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5589B3-4B72-446D-B1A7-BD916155199B}">
      <dsp:nvSpPr>
        <dsp:cNvPr id="0" name=""/>
        <dsp:cNvSpPr/>
      </dsp:nvSpPr>
      <dsp:spPr>
        <a:xfrm>
          <a:off x="273630" y="3405163"/>
          <a:ext cx="3830825" cy="3542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96" tIns="0" rIns="144796" bIns="0" numCol="1" spcCol="1270" anchor="ctr" anchorCtr="0">
          <a:noAutofit/>
        </a:bodyPr>
        <a:lstStyle/>
        <a:p>
          <a:pPr lvl="0" algn="l" defTabSz="533400">
            <a:lnSpc>
              <a:spcPct val="90000"/>
            </a:lnSpc>
            <a:spcBef>
              <a:spcPct val="0"/>
            </a:spcBef>
            <a:spcAft>
              <a:spcPct val="35000"/>
            </a:spcAft>
          </a:pPr>
          <a:r>
            <a:rPr lang="es-PE" sz="1200" b="1" kern="1200" dirty="0" smtClean="0">
              <a:effectLst/>
            </a:rPr>
            <a:t>5. </a:t>
          </a:r>
          <a:r>
            <a:rPr lang="es-PE" sz="1200" b="1" kern="1200" dirty="0" err="1" smtClean="0">
              <a:effectLst/>
            </a:rPr>
            <a:t>Proposal</a:t>
          </a:r>
          <a:r>
            <a:rPr lang="es-PE" sz="1200" b="1" kern="1200" dirty="0" smtClean="0">
              <a:effectLst/>
            </a:rPr>
            <a:t> </a:t>
          </a:r>
          <a:r>
            <a:rPr lang="es-PE" sz="1200" b="1" kern="1200" dirty="0" err="1" smtClean="0">
              <a:effectLst/>
            </a:rPr>
            <a:t>for</a:t>
          </a:r>
          <a:r>
            <a:rPr lang="es-PE" sz="1200" b="1" kern="1200" dirty="0" smtClean="0">
              <a:effectLst/>
            </a:rPr>
            <a:t> </a:t>
          </a:r>
          <a:r>
            <a:rPr lang="es-PE" sz="1200" b="1" kern="1200" dirty="0" err="1" smtClean="0">
              <a:effectLst/>
            </a:rPr>
            <a:t>further</a:t>
          </a:r>
          <a:r>
            <a:rPr lang="es-PE" sz="1200" b="1" kern="1200" dirty="0" smtClean="0">
              <a:effectLst/>
            </a:rPr>
            <a:t> </a:t>
          </a:r>
          <a:r>
            <a:rPr lang="es-PE" sz="1200" b="1" kern="1200" dirty="0" err="1" smtClean="0">
              <a:effectLst/>
            </a:rPr>
            <a:t>colaboration</a:t>
          </a:r>
          <a:endParaRPr lang="es-PE" sz="1200" b="1" kern="1200" dirty="0">
            <a:effectLst/>
          </a:endParaRPr>
        </a:p>
      </dsp:txBody>
      <dsp:txXfrm>
        <a:off x="290923" y="3422456"/>
        <a:ext cx="3796239"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459FC-CF35-49DF-8544-6484DCBC4DF5}">
      <dsp:nvSpPr>
        <dsp:cNvPr id="0" name=""/>
        <dsp:cNvSpPr/>
      </dsp:nvSpPr>
      <dsp:spPr>
        <a:xfrm>
          <a:off x="0" y="1309063"/>
          <a:ext cx="6912768" cy="3276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2010AC-9C53-4C69-AA1D-9FA27E73A34B}">
      <dsp:nvSpPr>
        <dsp:cNvPr id="0" name=""/>
        <dsp:cNvSpPr/>
      </dsp:nvSpPr>
      <dsp:spPr>
        <a:xfrm>
          <a:off x="345638" y="1117183"/>
          <a:ext cx="4838937" cy="3837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00" tIns="0" rIns="182900" bIns="0" numCol="1" spcCol="1270" anchor="ctr" anchorCtr="0">
          <a:noAutofit/>
        </a:bodyPr>
        <a:lstStyle/>
        <a:p>
          <a:pPr lvl="0" algn="l" defTabSz="577850" rtl="0">
            <a:lnSpc>
              <a:spcPct val="90000"/>
            </a:lnSpc>
            <a:spcBef>
              <a:spcPct val="0"/>
            </a:spcBef>
            <a:spcAft>
              <a:spcPct val="35000"/>
            </a:spcAft>
          </a:pPr>
          <a:r>
            <a:rPr kumimoji="0" lang="en-US" sz="1300" b="1" i="0" u="none" strike="noStrike" kern="1200" cap="none" normalizeH="0" baseline="0" dirty="0" smtClean="0">
              <a:ln/>
              <a:effectLst/>
              <a:latin typeface="Times New Roman" pitchFamily="18" charset="0"/>
              <a:ea typeface="Calibri" pitchFamily="34" charset="0"/>
              <a:cs typeface="Calibri" pitchFamily="34" charset="0"/>
            </a:rPr>
            <a:t>(</a:t>
          </a:r>
          <a:r>
            <a:rPr kumimoji="0" lang="en-US" sz="1300" b="1" i="0" u="none" strike="noStrike" kern="1200" cap="none" normalizeH="0" baseline="0" dirty="0" err="1" smtClean="0">
              <a:ln/>
              <a:effectLst/>
              <a:latin typeface="Times New Roman" pitchFamily="18" charset="0"/>
              <a:ea typeface="Calibri" pitchFamily="34" charset="0"/>
              <a:cs typeface="Calibri" pitchFamily="34" charset="0"/>
            </a:rPr>
            <a:t>i</a:t>
          </a:r>
          <a:r>
            <a:rPr kumimoji="0" lang="en-US" sz="1300" b="1" i="0" u="none" strike="noStrike" kern="1200" cap="none" normalizeH="0" baseline="0" dirty="0" smtClean="0">
              <a:ln/>
              <a:effectLst/>
              <a:latin typeface="Times New Roman" pitchFamily="18" charset="0"/>
              <a:ea typeface="Calibri" pitchFamily="34" charset="0"/>
              <a:cs typeface="Calibri" pitchFamily="34" charset="0"/>
            </a:rPr>
            <a:t>) </a:t>
          </a:r>
          <a:r>
            <a:rPr kumimoji="0" lang="en-US" sz="1300" b="1" i="1" u="none" strike="noStrike" kern="1200" cap="none" normalizeH="0" baseline="0" dirty="0" err="1" smtClean="0">
              <a:ln/>
              <a:effectLst/>
              <a:latin typeface="Times New Roman" pitchFamily="18" charset="0"/>
              <a:ea typeface="Calibri" pitchFamily="34" charset="0"/>
              <a:cs typeface="Calibri" pitchFamily="34" charset="0"/>
            </a:rPr>
            <a:t>Fusarium</a:t>
          </a:r>
          <a:r>
            <a:rPr kumimoji="0" lang="en-US" sz="1300" b="1" i="1" u="none" strike="noStrike" kern="1200" cap="none" normalizeH="0" baseline="0" dirty="0" smtClean="0">
              <a:ln/>
              <a:effectLst/>
              <a:latin typeface="Times New Roman" pitchFamily="18" charset="0"/>
              <a:ea typeface="Calibri" pitchFamily="34" charset="0"/>
              <a:cs typeface="Calibri" pitchFamily="34" charset="0"/>
            </a:rPr>
            <a:t> </a:t>
          </a:r>
          <a:r>
            <a:rPr kumimoji="0" lang="en-US" sz="1300" b="1" i="1" u="none" strike="noStrike" kern="1200" cap="none" normalizeH="0" baseline="0" dirty="0" err="1" smtClean="0">
              <a:ln/>
              <a:effectLst/>
              <a:latin typeface="Times New Roman" pitchFamily="18" charset="0"/>
              <a:ea typeface="Calibri" pitchFamily="34" charset="0"/>
              <a:cs typeface="Calibri" pitchFamily="34" charset="0"/>
            </a:rPr>
            <a:t>oxysporum</a:t>
          </a:r>
          <a:r>
            <a:rPr kumimoji="0" lang="en-US" sz="1300" b="1" i="1" u="none" strike="noStrike" kern="1200" cap="none" normalizeH="0" baseline="0" dirty="0" smtClean="0">
              <a:ln/>
              <a:effectLst/>
              <a:latin typeface="Times New Roman" pitchFamily="18" charset="0"/>
              <a:ea typeface="Calibri" pitchFamily="34" charset="0"/>
              <a:cs typeface="Calibri" pitchFamily="34" charset="0"/>
            </a:rPr>
            <a:t> </a:t>
          </a:r>
          <a:r>
            <a:rPr kumimoji="0" lang="en-US" sz="1300" b="1" u="none" strike="noStrike" kern="1200" cap="none" normalizeH="0" baseline="0" dirty="0" smtClean="0">
              <a:ln/>
              <a:effectLst/>
              <a:latin typeface="Times New Roman" pitchFamily="18" charset="0"/>
              <a:ea typeface="Calibri" pitchFamily="34" charset="0"/>
              <a:cs typeface="Calibri" pitchFamily="34" charset="0"/>
            </a:rPr>
            <a:t>f. sp. </a:t>
          </a:r>
          <a:r>
            <a:rPr kumimoji="0" lang="en-US" sz="1300" b="1" i="1" u="none" strike="noStrike" kern="1200" cap="none" normalizeH="0" baseline="0" dirty="0" err="1" smtClean="0">
              <a:ln/>
              <a:effectLst/>
              <a:latin typeface="Times New Roman" pitchFamily="18" charset="0"/>
              <a:ea typeface="Calibri" pitchFamily="34" charset="0"/>
              <a:cs typeface="Calibri" pitchFamily="34" charset="0"/>
            </a:rPr>
            <a:t>cubense</a:t>
          </a:r>
          <a:r>
            <a:rPr kumimoji="0" lang="en-US" sz="1300" b="1" u="none" strike="noStrike" kern="1200" cap="none" normalizeH="0" baseline="0" dirty="0" smtClean="0">
              <a:ln/>
              <a:effectLst/>
              <a:latin typeface="Times New Roman" pitchFamily="18" charset="0"/>
              <a:ea typeface="Calibri" pitchFamily="34" charset="0"/>
              <a:cs typeface="Calibri" pitchFamily="34" charset="0"/>
            </a:rPr>
            <a:t> race 4 tropical (TR4)</a:t>
          </a:r>
          <a:endParaRPr lang="es-PE" sz="1300" b="1" kern="1200" dirty="0"/>
        </a:p>
      </dsp:txBody>
      <dsp:txXfrm>
        <a:off x="364372" y="1135917"/>
        <a:ext cx="4801469" cy="346292"/>
      </dsp:txXfrm>
    </dsp:sp>
    <dsp:sp modelId="{5B04391C-B257-4D84-8D3A-2C3257D809F1}">
      <dsp:nvSpPr>
        <dsp:cNvPr id="0" name=""/>
        <dsp:cNvSpPr/>
      </dsp:nvSpPr>
      <dsp:spPr>
        <a:xfrm>
          <a:off x="0" y="1898743"/>
          <a:ext cx="6912768" cy="3276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15E388-913F-49D0-B4F6-29CE0A40A2B1}">
      <dsp:nvSpPr>
        <dsp:cNvPr id="0" name=""/>
        <dsp:cNvSpPr/>
      </dsp:nvSpPr>
      <dsp:spPr>
        <a:xfrm>
          <a:off x="345638" y="1706863"/>
          <a:ext cx="4838937" cy="3837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00" tIns="0" rIns="182900" bIns="0" numCol="1" spcCol="1270" anchor="ctr" anchorCtr="0">
          <a:noAutofit/>
        </a:bodyPr>
        <a:lstStyle/>
        <a:p>
          <a:pPr lvl="0" algn="l" defTabSz="577850" rtl="0">
            <a:lnSpc>
              <a:spcPct val="90000"/>
            </a:lnSpc>
            <a:spcBef>
              <a:spcPct val="0"/>
            </a:spcBef>
            <a:spcAft>
              <a:spcPct val="35000"/>
            </a:spcAft>
          </a:pPr>
          <a:r>
            <a:rPr kumimoji="0" lang="en-US" sz="1300" b="1" u="none" strike="noStrike" kern="1200" cap="none" normalizeH="0" baseline="0" dirty="0" smtClean="0">
              <a:ln/>
              <a:effectLst/>
              <a:latin typeface="Times New Roman" pitchFamily="18" charset="0"/>
              <a:ea typeface="Times"/>
              <a:cs typeface="Times New Roman" pitchFamily="18" charset="0"/>
            </a:rPr>
            <a:t>(ii) Fruit flies</a:t>
          </a:r>
          <a:endParaRPr lang="es-PE" sz="1300" b="1" kern="1200" dirty="0"/>
        </a:p>
      </dsp:txBody>
      <dsp:txXfrm>
        <a:off x="364372" y="1725597"/>
        <a:ext cx="4801469" cy="346292"/>
      </dsp:txXfrm>
    </dsp:sp>
    <dsp:sp modelId="{B3FA9E5A-8449-40CF-9D0B-12FC58F204D2}">
      <dsp:nvSpPr>
        <dsp:cNvPr id="0" name=""/>
        <dsp:cNvSpPr/>
      </dsp:nvSpPr>
      <dsp:spPr>
        <a:xfrm>
          <a:off x="0" y="2488423"/>
          <a:ext cx="6912768" cy="3276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00236A-7924-4F84-B379-B1328E8E99C5}">
      <dsp:nvSpPr>
        <dsp:cNvPr id="0" name=""/>
        <dsp:cNvSpPr/>
      </dsp:nvSpPr>
      <dsp:spPr>
        <a:xfrm>
          <a:off x="345638" y="2296543"/>
          <a:ext cx="4838937" cy="3837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00" tIns="0" rIns="182900" bIns="0" numCol="1" spcCol="1270" anchor="ctr" anchorCtr="0">
          <a:noAutofit/>
        </a:bodyPr>
        <a:lstStyle/>
        <a:p>
          <a:pPr lvl="0" algn="l" defTabSz="577850" rtl="0">
            <a:lnSpc>
              <a:spcPct val="90000"/>
            </a:lnSpc>
            <a:spcBef>
              <a:spcPct val="0"/>
            </a:spcBef>
            <a:spcAft>
              <a:spcPct val="35000"/>
            </a:spcAft>
          </a:pPr>
          <a:r>
            <a:rPr lang="en-US" sz="1300" b="1" kern="1200" dirty="0" smtClean="0">
              <a:latin typeface="Times New Roman" pitchFamily="18" charset="0"/>
              <a:cs typeface="Times New Roman" pitchFamily="18" charset="0"/>
            </a:rPr>
            <a:t>(iii) Huanglongbing</a:t>
          </a:r>
          <a:endParaRPr lang="es-PE" sz="1300" b="1" kern="1200" dirty="0"/>
        </a:p>
      </dsp:txBody>
      <dsp:txXfrm>
        <a:off x="364372" y="2315277"/>
        <a:ext cx="4801469" cy="346292"/>
      </dsp:txXfrm>
    </dsp:sp>
    <dsp:sp modelId="{9BF68BD2-9082-4C5A-935D-B564F3CEA53B}">
      <dsp:nvSpPr>
        <dsp:cNvPr id="0" name=""/>
        <dsp:cNvSpPr/>
      </dsp:nvSpPr>
      <dsp:spPr>
        <a:xfrm>
          <a:off x="0" y="3078104"/>
          <a:ext cx="6912768" cy="3276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7E945C-755C-4885-A120-BB9F223493C1}">
      <dsp:nvSpPr>
        <dsp:cNvPr id="0" name=""/>
        <dsp:cNvSpPr/>
      </dsp:nvSpPr>
      <dsp:spPr>
        <a:xfrm>
          <a:off x="345638" y="2886223"/>
          <a:ext cx="4838937" cy="3837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00" tIns="0" rIns="182900" bIns="0" numCol="1" spcCol="1270" anchor="ctr" anchorCtr="0">
          <a:noAutofit/>
        </a:bodyPr>
        <a:lstStyle/>
        <a:p>
          <a:pPr lvl="0" algn="l" defTabSz="577850" rtl="0">
            <a:lnSpc>
              <a:spcPct val="90000"/>
            </a:lnSpc>
            <a:spcBef>
              <a:spcPct val="0"/>
            </a:spcBef>
            <a:spcAft>
              <a:spcPct val="35000"/>
            </a:spcAft>
          </a:pPr>
          <a:r>
            <a:rPr lang="en-US" sz="1300" b="1" i="0" kern="1200" dirty="0" smtClean="0">
              <a:latin typeface="Times New Roman" pitchFamily="18" charset="0"/>
              <a:ea typeface="Times"/>
              <a:cs typeface="Times New Roman" pitchFamily="18" charset="0"/>
            </a:rPr>
            <a:t>(iv) </a:t>
          </a:r>
          <a:r>
            <a:rPr lang="en-US" sz="1300" b="1" i="1" kern="1200" dirty="0" smtClean="0">
              <a:latin typeface="Times New Roman" pitchFamily="18" charset="0"/>
              <a:ea typeface="Times"/>
              <a:cs typeface="Times New Roman" pitchFamily="18" charset="0"/>
            </a:rPr>
            <a:t>Drosophila </a:t>
          </a:r>
          <a:r>
            <a:rPr lang="en-US" sz="1300" b="1" i="1" kern="1200" dirty="0" err="1" smtClean="0">
              <a:latin typeface="Times New Roman" pitchFamily="18" charset="0"/>
              <a:ea typeface="Times"/>
              <a:cs typeface="Times New Roman" pitchFamily="18" charset="0"/>
            </a:rPr>
            <a:t>suzukii</a:t>
          </a:r>
          <a:endParaRPr lang="es-PE" sz="1300" b="1" kern="1200" dirty="0"/>
        </a:p>
      </dsp:txBody>
      <dsp:txXfrm>
        <a:off x="364372" y="2904957"/>
        <a:ext cx="4801469" cy="346292"/>
      </dsp:txXfrm>
    </dsp:sp>
    <dsp:sp modelId="{CCF5F1B1-A703-44B3-BFB8-EAD6DCB97E8E}">
      <dsp:nvSpPr>
        <dsp:cNvPr id="0" name=""/>
        <dsp:cNvSpPr/>
      </dsp:nvSpPr>
      <dsp:spPr>
        <a:xfrm>
          <a:off x="0" y="3667784"/>
          <a:ext cx="6912768" cy="3276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B678CE-7627-4CDC-B598-8DB633FE34C4}">
      <dsp:nvSpPr>
        <dsp:cNvPr id="0" name=""/>
        <dsp:cNvSpPr/>
      </dsp:nvSpPr>
      <dsp:spPr>
        <a:xfrm>
          <a:off x="345638" y="3475904"/>
          <a:ext cx="4838937" cy="3837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00" tIns="0" rIns="182900" bIns="0" numCol="1" spcCol="1270" anchor="ctr" anchorCtr="0">
          <a:noAutofit/>
        </a:bodyPr>
        <a:lstStyle/>
        <a:p>
          <a:pPr lvl="0" algn="l" defTabSz="577850" rtl="0">
            <a:lnSpc>
              <a:spcPct val="90000"/>
            </a:lnSpc>
            <a:spcBef>
              <a:spcPct val="0"/>
            </a:spcBef>
            <a:spcAft>
              <a:spcPct val="35000"/>
            </a:spcAft>
          </a:pPr>
          <a:r>
            <a:rPr lang="en-US" sz="1300" b="1" kern="1200" dirty="0" smtClean="0">
              <a:latin typeface="Times New Roman" pitchFamily="18" charset="0"/>
              <a:cs typeface="Times New Roman" pitchFamily="18" charset="0"/>
            </a:rPr>
            <a:t>(v) African giant snail </a:t>
          </a:r>
          <a:endParaRPr lang="es-PE" sz="1300" b="1" kern="1200" dirty="0"/>
        </a:p>
      </dsp:txBody>
      <dsp:txXfrm>
        <a:off x="364372" y="3494638"/>
        <a:ext cx="4801469"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30BC68-785E-416B-A7FC-0CC408AF7E48}" type="datetimeFigureOut">
              <a:rPr lang="es-PE" smtClean="0"/>
              <a:pPr/>
              <a:t>15/11/2016</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2C8A3-3668-4F67-A9EB-1BEEA08182A8}" type="slidenum">
              <a:rPr lang="es-PE" smtClean="0"/>
              <a:pPr/>
              <a:t>‹#›</a:t>
            </a:fld>
            <a:endParaRPr lang="es-PE"/>
          </a:p>
        </p:txBody>
      </p:sp>
    </p:spTree>
    <p:extLst>
      <p:ext uri="{BB962C8B-B14F-4D97-AF65-F5344CB8AC3E}">
        <p14:creationId xmlns:p14="http://schemas.microsoft.com/office/powerpoint/2010/main" val="402151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9B42C8A3-3668-4F67-A9EB-1BEEA08182A8}" type="slidenum">
              <a:rPr lang="es-PE" smtClean="0"/>
              <a:pPr/>
              <a:t>2</a:t>
            </a:fld>
            <a:endParaRPr lang="es-P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9B42C8A3-3668-4F67-A9EB-1BEEA08182A8}" type="slidenum">
              <a:rPr lang="es-PE" smtClean="0"/>
              <a:pPr/>
              <a:t>11</a:t>
            </a:fld>
            <a:endParaRPr lang="es-P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9B42C8A3-3668-4F67-A9EB-1BEEA08182A8}" type="slidenum">
              <a:rPr lang="es-PE" smtClean="0"/>
              <a:pPr/>
              <a:t>3</a:t>
            </a:fld>
            <a:endParaRPr lang="es-P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9B42C8A3-3668-4F67-A9EB-1BEEA08182A8}" type="slidenum">
              <a:rPr lang="es-PE" smtClean="0"/>
              <a:pPr/>
              <a:t>4</a:t>
            </a:fld>
            <a:endParaRPr lang="es-P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9B42C8A3-3668-4F67-A9EB-1BEEA08182A8}" type="slidenum">
              <a:rPr lang="es-PE" smtClean="0"/>
              <a:pPr/>
              <a:t>5</a:t>
            </a:fld>
            <a:endParaRPr lang="es-P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9B42C8A3-3668-4F67-A9EB-1BEEA08182A8}" type="slidenum">
              <a:rPr lang="es-PE" smtClean="0"/>
              <a:pPr/>
              <a:t>6</a:t>
            </a:fld>
            <a:endParaRPr lang="es-P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9B42C8A3-3668-4F67-A9EB-1BEEA08182A8}" type="slidenum">
              <a:rPr lang="es-PE" smtClean="0"/>
              <a:pPr/>
              <a:t>7</a:t>
            </a:fld>
            <a:endParaRPr lang="es-P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9B42C8A3-3668-4F67-A9EB-1BEEA08182A8}" type="slidenum">
              <a:rPr lang="es-PE" smtClean="0"/>
              <a:pPr/>
              <a:t>8</a:t>
            </a:fld>
            <a:endParaRPr lang="es-P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9B42C8A3-3668-4F67-A9EB-1BEEA08182A8}" type="slidenum">
              <a:rPr lang="es-PE" smtClean="0"/>
              <a:pPr/>
              <a:t>9</a:t>
            </a:fld>
            <a:endParaRPr lang="es-P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9B42C8A3-3668-4F67-A9EB-1BEEA08182A8}" type="slidenum">
              <a:rPr lang="es-PE" smtClean="0"/>
              <a:pPr/>
              <a:t>10</a:t>
            </a:fld>
            <a:endParaRPr lang="es-P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B17001EA-AA91-46B2-A40B-4D2841372435}" type="datetimeFigureOut">
              <a:rPr lang="es-PE" smtClean="0"/>
              <a:pPr/>
              <a:t>15/11/2016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2A32D6C-8544-467B-8995-2E3329896C88}" type="slidenum">
              <a:rPr lang="es-PE" smtClean="0"/>
              <a:pPr/>
              <a:t>‹#›</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B17001EA-AA91-46B2-A40B-4D2841372435}" type="datetimeFigureOut">
              <a:rPr lang="es-PE" smtClean="0"/>
              <a:pPr/>
              <a:t>15/11/2016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2A32D6C-8544-467B-8995-2E3329896C88}" type="slidenum">
              <a:rPr lang="es-PE" smtClean="0"/>
              <a:pPr/>
              <a:t>‹#›</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B17001EA-AA91-46B2-A40B-4D2841372435}" type="datetimeFigureOut">
              <a:rPr lang="es-PE" smtClean="0"/>
              <a:pPr/>
              <a:t>15/11/2016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2A32D6C-8544-467B-8995-2E3329896C88}" type="slidenum">
              <a:rPr lang="es-PE" smtClean="0"/>
              <a:pPr/>
              <a:t>‹#›</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B17001EA-AA91-46B2-A40B-4D2841372435}" type="datetimeFigureOut">
              <a:rPr lang="es-PE" smtClean="0"/>
              <a:pPr/>
              <a:t>15/11/2016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2A32D6C-8544-467B-8995-2E3329896C88}" type="slidenum">
              <a:rPr lang="es-PE" smtClean="0"/>
              <a:pPr/>
              <a:t>‹#›</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17001EA-AA91-46B2-A40B-4D2841372435}" type="datetimeFigureOut">
              <a:rPr lang="es-PE" smtClean="0"/>
              <a:pPr/>
              <a:t>15/11/2016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2A32D6C-8544-467B-8995-2E3329896C88}" type="slidenum">
              <a:rPr lang="es-PE" smtClean="0"/>
              <a:pPr/>
              <a:t>‹#›</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B17001EA-AA91-46B2-A40B-4D2841372435}" type="datetimeFigureOut">
              <a:rPr lang="es-PE" smtClean="0"/>
              <a:pPr/>
              <a:t>15/11/2016</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42A32D6C-8544-467B-8995-2E3329896C88}" type="slidenum">
              <a:rPr lang="es-PE" smtClean="0"/>
              <a:pPr/>
              <a:t>‹#›</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B17001EA-AA91-46B2-A40B-4D2841372435}" type="datetimeFigureOut">
              <a:rPr lang="es-PE" smtClean="0"/>
              <a:pPr/>
              <a:t>15/11/2016</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42A32D6C-8544-467B-8995-2E3329896C88}" type="slidenum">
              <a:rPr lang="es-PE" smtClean="0"/>
              <a:pPr/>
              <a:t>‹#›</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B17001EA-AA91-46B2-A40B-4D2841372435}" type="datetimeFigureOut">
              <a:rPr lang="es-PE" smtClean="0"/>
              <a:pPr/>
              <a:t>15/11/2016</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42A32D6C-8544-467B-8995-2E3329896C88}" type="slidenum">
              <a:rPr lang="es-PE" smtClean="0"/>
              <a:pPr/>
              <a:t>‹#›</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17001EA-AA91-46B2-A40B-4D2841372435}" type="datetimeFigureOut">
              <a:rPr lang="es-PE" smtClean="0"/>
              <a:pPr/>
              <a:t>15/11/2016</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42A32D6C-8544-467B-8995-2E3329896C88}" type="slidenum">
              <a:rPr lang="es-PE" smtClean="0"/>
              <a:pPr/>
              <a:t>‹#›</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17001EA-AA91-46B2-A40B-4D2841372435}" type="datetimeFigureOut">
              <a:rPr lang="es-PE" smtClean="0"/>
              <a:pPr/>
              <a:t>15/11/2016</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42A32D6C-8544-467B-8995-2E3329896C88}" type="slidenum">
              <a:rPr lang="es-PE" smtClean="0"/>
              <a:pPr/>
              <a:t>‹#›</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17001EA-AA91-46B2-A40B-4D2841372435}" type="datetimeFigureOut">
              <a:rPr lang="es-PE" smtClean="0"/>
              <a:pPr/>
              <a:t>15/11/2016</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42A32D6C-8544-467B-8995-2E3329896C88}" type="slidenum">
              <a:rPr lang="es-PE" smtClean="0"/>
              <a:pPr/>
              <a:t>‹#›</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001EA-AA91-46B2-A40B-4D2841372435}" type="datetimeFigureOut">
              <a:rPr lang="es-PE" smtClean="0"/>
              <a:pPr/>
              <a:t>15/11/2016</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32D6C-8544-467B-8995-2E3329896C88}" type="slidenum">
              <a:rPr lang="es-PE" smtClean="0"/>
              <a:pPr/>
              <a:t>‹#›</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image" Target="../media/image3.jpe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www.comunidadandina.org/Documentos.aspx?GruDoc=07"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36512" y="0"/>
            <a:ext cx="9180512" cy="6858000"/>
            <a:chOff x="-36512" y="0"/>
            <a:chExt cx="9180512" cy="6858000"/>
          </a:xfrm>
        </p:grpSpPr>
        <p:pic>
          <p:nvPicPr>
            <p:cNvPr id="10" name="9 Imagen" descr="mapa can .jpg"/>
            <p:cNvPicPr>
              <a:picLocks noChangeAspect="1"/>
            </p:cNvPicPr>
            <p:nvPr/>
          </p:nvPicPr>
          <p:blipFill>
            <a:blip r:embed="rId2" cstate="print"/>
            <a:srcRect l="5262"/>
            <a:stretch>
              <a:fillRect/>
            </a:stretch>
          </p:blipFill>
          <p:spPr>
            <a:xfrm>
              <a:off x="-36512" y="0"/>
              <a:ext cx="3232067" cy="6858000"/>
            </a:xfrm>
            <a:prstGeom prst="rect">
              <a:avLst/>
            </a:prstGeom>
          </p:spPr>
        </p:pic>
        <p:pic>
          <p:nvPicPr>
            <p:cNvPr id="11" name="Picture 1"/>
            <p:cNvPicPr>
              <a:picLocks noChangeAspect="1" noChangeArrowheads="1"/>
            </p:cNvPicPr>
            <p:nvPr/>
          </p:nvPicPr>
          <p:blipFill>
            <a:blip r:embed="rId3" cstate="print"/>
            <a:srcRect/>
            <a:stretch>
              <a:fillRect/>
            </a:stretch>
          </p:blipFill>
          <p:spPr bwMode="auto">
            <a:xfrm>
              <a:off x="2987824" y="0"/>
              <a:ext cx="6156176" cy="628650"/>
            </a:xfrm>
            <a:prstGeom prst="rect">
              <a:avLst/>
            </a:prstGeom>
            <a:noFill/>
            <a:ln w="9525">
              <a:noFill/>
              <a:miter lim="800000"/>
              <a:headEnd/>
              <a:tailEnd/>
            </a:ln>
          </p:spPr>
        </p:pic>
      </p:grpSp>
      <p:sp>
        <p:nvSpPr>
          <p:cNvPr id="2" name="1 Título"/>
          <p:cNvSpPr>
            <a:spLocks noGrp="1"/>
          </p:cNvSpPr>
          <p:nvPr>
            <p:ph type="ctrTitle"/>
          </p:nvPr>
        </p:nvSpPr>
        <p:spPr>
          <a:xfrm>
            <a:off x="1259632" y="-273273"/>
            <a:ext cx="8244408" cy="1181993"/>
          </a:xfrm>
          <a:noFill/>
        </p:spPr>
        <p:txBody>
          <a:bodyPr>
            <a:noAutofit/>
          </a:bodyPr>
          <a:lstStyle/>
          <a:p>
            <a:r>
              <a:rPr lang="en-US" sz="2000" b="1" dirty="0" smtClean="0">
                <a:solidFill>
                  <a:schemeClr val="bg1">
                    <a:lumMod val="95000"/>
                  </a:schemeClr>
                </a:solidFill>
                <a:latin typeface="Times New Roman" pitchFamily="18" charset="0"/>
                <a:cs typeface="Times New Roman" pitchFamily="18" charset="0"/>
              </a:rPr>
              <a:t>28</a:t>
            </a:r>
            <a:r>
              <a:rPr lang="en-US" sz="2000" b="1" baseline="30000" dirty="0" smtClean="0">
                <a:solidFill>
                  <a:schemeClr val="bg1">
                    <a:lumMod val="95000"/>
                  </a:schemeClr>
                </a:solidFill>
                <a:latin typeface="Times New Roman" pitchFamily="18" charset="0"/>
                <a:cs typeface="Times New Roman" pitchFamily="18" charset="0"/>
              </a:rPr>
              <a:t>TH</a:t>
            </a:r>
            <a:r>
              <a:rPr lang="en-US" sz="2000" b="1" dirty="0" smtClean="0">
                <a:solidFill>
                  <a:schemeClr val="bg1">
                    <a:lumMod val="95000"/>
                  </a:schemeClr>
                </a:solidFill>
                <a:latin typeface="Times New Roman" pitchFamily="18" charset="0"/>
                <a:cs typeface="Times New Roman" pitchFamily="18" charset="0"/>
              </a:rPr>
              <a:t> TECHNICAL CONSULTATION AMONG RPPO´s</a:t>
            </a:r>
            <a:endParaRPr lang="es-PE" sz="2000" b="1" dirty="0">
              <a:solidFill>
                <a:schemeClr val="bg1">
                  <a:lumMod val="95000"/>
                </a:schemeClr>
              </a:solidFill>
              <a:latin typeface="Times New Roman" pitchFamily="18" charset="0"/>
              <a:cs typeface="Times New Roman" pitchFamily="18" charset="0"/>
            </a:endParaRPr>
          </a:p>
        </p:txBody>
      </p:sp>
      <p:sp>
        <p:nvSpPr>
          <p:cNvPr id="13" name="Rectangle 10"/>
          <p:cNvSpPr/>
          <p:nvPr/>
        </p:nvSpPr>
        <p:spPr>
          <a:xfrm rot="10800000">
            <a:off x="-1836712" y="620688"/>
            <a:ext cx="6248746" cy="6281937"/>
          </a:xfrm>
          <a:prstGeom prst="rect">
            <a:avLst/>
          </a:prstGeom>
          <a:gradFill flip="none" rotWithShape="1">
            <a:gsLst>
              <a:gs pos="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3" name="2 Subtítulo"/>
          <p:cNvSpPr>
            <a:spLocks noGrp="1"/>
          </p:cNvSpPr>
          <p:nvPr>
            <p:ph type="subTitle" idx="1"/>
          </p:nvPr>
        </p:nvSpPr>
        <p:spPr>
          <a:xfrm>
            <a:off x="1331640" y="2636912"/>
            <a:ext cx="7056784" cy="1752600"/>
          </a:xfrm>
        </p:spPr>
        <p:txBody>
          <a:bodyPr/>
          <a:lstStyle/>
          <a:p>
            <a:r>
              <a:rPr lang="en-US" b="1" dirty="0" smtClean="0">
                <a:solidFill>
                  <a:schemeClr val="bg1">
                    <a:lumMod val="50000"/>
                  </a:schemeClr>
                </a:solidFill>
              </a:rPr>
              <a:t>REPORT: COMUNIDAD ANDINA (CAN)</a:t>
            </a:r>
            <a:endParaRPr lang="es-PE" dirty="0">
              <a:solidFill>
                <a:schemeClr val="bg1">
                  <a:lumMod val="50000"/>
                </a:schemeClr>
              </a:solidFill>
            </a:endParaRPr>
          </a:p>
        </p:txBody>
      </p:sp>
      <p:sp>
        <p:nvSpPr>
          <p:cNvPr id="7" name="2 Subtítulo"/>
          <p:cNvSpPr txBox="1">
            <a:spLocks/>
          </p:cNvSpPr>
          <p:nvPr/>
        </p:nvSpPr>
        <p:spPr>
          <a:xfrm>
            <a:off x="2915816" y="4005064"/>
            <a:ext cx="3384376" cy="720080"/>
          </a:xfrm>
          <a:prstGeom prst="rect">
            <a:avLst/>
          </a:prstGeom>
        </p:spPr>
        <p:txBody>
          <a:bodyPr vert="horz" lIns="91440" tIns="45720" rIns="91440" bIns="45720" rtlCol="0">
            <a:noAutofit/>
          </a:bodyPr>
          <a:lstStyle/>
          <a:p>
            <a:pPr lvl="0" algn="ctr">
              <a:spcBef>
                <a:spcPct val="20000"/>
              </a:spcBef>
            </a:pPr>
            <a:r>
              <a:rPr lang="es-PE" b="1" dirty="0" smtClean="0">
                <a:solidFill>
                  <a:schemeClr val="tx1">
                    <a:tint val="75000"/>
                  </a:schemeClr>
                </a:solidFill>
              </a:rPr>
              <a:t>14 - 18 </a:t>
            </a:r>
            <a:r>
              <a:rPr lang="es-PE" b="1" dirty="0" err="1">
                <a:solidFill>
                  <a:schemeClr val="tx1">
                    <a:tint val="75000"/>
                  </a:schemeClr>
                </a:solidFill>
              </a:rPr>
              <a:t>November</a:t>
            </a:r>
            <a:r>
              <a:rPr lang="es-PE" b="1" dirty="0">
                <a:solidFill>
                  <a:schemeClr val="tx1">
                    <a:tint val="75000"/>
                  </a:schemeClr>
                </a:solidFill>
              </a:rPr>
              <a:t>, </a:t>
            </a:r>
            <a:r>
              <a:rPr lang="es-PE" b="1" dirty="0" smtClean="0">
                <a:solidFill>
                  <a:schemeClr val="tx1">
                    <a:tint val="75000"/>
                  </a:schemeClr>
                </a:solidFill>
              </a:rPr>
              <a:t>2016 </a:t>
            </a:r>
          </a:p>
          <a:p>
            <a:pPr lvl="0" algn="ctr">
              <a:spcBef>
                <a:spcPct val="20000"/>
              </a:spcBef>
            </a:pPr>
            <a:r>
              <a:rPr lang="es-PE" b="1" dirty="0" smtClean="0">
                <a:solidFill>
                  <a:schemeClr val="tx1">
                    <a:tint val="75000"/>
                  </a:schemeClr>
                </a:solidFill>
              </a:rPr>
              <a:t>Rabat, </a:t>
            </a:r>
            <a:r>
              <a:rPr lang="es-PE" b="1" dirty="0" err="1" smtClean="0">
                <a:solidFill>
                  <a:schemeClr val="tx1">
                    <a:tint val="75000"/>
                  </a:schemeClr>
                </a:solidFill>
              </a:rPr>
              <a:t>Marocco</a:t>
            </a:r>
            <a:endParaRPr lang="es-PE" b="1" dirty="0">
              <a:solidFill>
                <a:schemeClr val="tx1">
                  <a:tint val="75000"/>
                </a:schemeClr>
              </a:solidFill>
            </a:endParaRPr>
          </a:p>
        </p:txBody>
      </p:sp>
      <p:pic>
        <p:nvPicPr>
          <p:cNvPr id="12" name="11 Imagen" descr="logo-SGCAN-vertical.jpg"/>
          <p:cNvPicPr>
            <a:picLocks noChangeAspect="1"/>
          </p:cNvPicPr>
          <p:nvPr/>
        </p:nvPicPr>
        <p:blipFill>
          <a:blip r:embed="rId4" cstate="print"/>
          <a:stretch>
            <a:fillRect/>
          </a:stretch>
        </p:blipFill>
        <p:spPr>
          <a:xfrm>
            <a:off x="3491880" y="5157192"/>
            <a:ext cx="2160240" cy="16617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22 Imagen" descr="mapa can .jpg"/>
          <p:cNvPicPr>
            <a:picLocks noChangeAspect="1"/>
          </p:cNvPicPr>
          <p:nvPr/>
        </p:nvPicPr>
        <p:blipFill>
          <a:blip r:embed="rId3" cstate="print"/>
          <a:srcRect l="5262"/>
          <a:stretch>
            <a:fillRect/>
          </a:stretch>
        </p:blipFill>
        <p:spPr>
          <a:xfrm>
            <a:off x="5911933" y="0"/>
            <a:ext cx="3232067" cy="6858000"/>
          </a:xfrm>
          <a:prstGeom prst="rect">
            <a:avLst/>
          </a:prstGeom>
        </p:spPr>
      </p:pic>
      <p:sp>
        <p:nvSpPr>
          <p:cNvPr id="2053" name="Rectangle 5"/>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Rectangle 1"/>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Rectangle 4"/>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13" name="Rectangle 5"/>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0"/>
          <p:cNvSpPr/>
          <p:nvPr/>
        </p:nvSpPr>
        <p:spPr>
          <a:xfrm>
            <a:off x="5508104" y="620688"/>
            <a:ext cx="6248746" cy="6237312"/>
          </a:xfrm>
          <a:prstGeom prst="rect">
            <a:avLst/>
          </a:prstGeom>
          <a:gradFill flip="none" rotWithShape="1">
            <a:gsLst>
              <a:gs pos="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pic>
        <p:nvPicPr>
          <p:cNvPr id="24" name="Picture 1"/>
          <p:cNvPicPr>
            <a:picLocks noChangeAspect="1" noChangeArrowheads="1"/>
          </p:cNvPicPr>
          <p:nvPr/>
        </p:nvPicPr>
        <p:blipFill>
          <a:blip r:embed="rId4" cstate="print"/>
          <a:srcRect/>
          <a:stretch>
            <a:fillRect/>
          </a:stretch>
        </p:blipFill>
        <p:spPr bwMode="auto">
          <a:xfrm>
            <a:off x="-36512" y="-27384"/>
            <a:ext cx="9144000" cy="720080"/>
          </a:xfrm>
          <a:prstGeom prst="rect">
            <a:avLst/>
          </a:prstGeom>
          <a:noFill/>
          <a:ln w="9525">
            <a:noFill/>
            <a:miter lim="800000"/>
            <a:headEnd/>
            <a:tailEnd/>
          </a:ln>
        </p:spPr>
      </p:pic>
      <p:sp>
        <p:nvSpPr>
          <p:cNvPr id="26" name="1 Título"/>
          <p:cNvSpPr txBox="1">
            <a:spLocks/>
          </p:cNvSpPr>
          <p:nvPr/>
        </p:nvSpPr>
        <p:spPr>
          <a:xfrm>
            <a:off x="-36512" y="-27384"/>
            <a:ext cx="3456384" cy="692695"/>
          </a:xfrm>
          <a:prstGeom prst="rect">
            <a:avLst/>
          </a:prstGeom>
          <a:noFill/>
        </p:spPr>
        <p:txBody>
          <a:bodyPr vert="horz" lIns="91440" tIns="45720" rIns="91440" bIns="45720" rtlCol="0" anchor="ctr">
            <a:noAutofit/>
          </a:bodyPr>
          <a:lstStyle/>
          <a:p>
            <a:pPr lvl="0" algn="ctr">
              <a:spcBef>
                <a:spcPct val="0"/>
              </a:spcBef>
              <a:defRPr/>
            </a:pPr>
            <a:endParaRPr lang="en-US" b="1" i="1" dirty="0" smtClean="0">
              <a:solidFill>
                <a:schemeClr val="bg1">
                  <a:lumMod val="95000"/>
                </a:schemeClr>
              </a:solidFill>
              <a:latin typeface="Times New Roman" pitchFamily="18" charset="0"/>
              <a:cs typeface="Times New Roman" pitchFamily="18" charset="0"/>
            </a:endParaRPr>
          </a:p>
        </p:txBody>
      </p:sp>
      <p:grpSp>
        <p:nvGrpSpPr>
          <p:cNvPr id="2" name="43 Grupo"/>
          <p:cNvGrpSpPr/>
          <p:nvPr/>
        </p:nvGrpSpPr>
        <p:grpSpPr>
          <a:xfrm>
            <a:off x="3419872" y="260648"/>
            <a:ext cx="5544616" cy="720080"/>
            <a:chOff x="3275856" y="332656"/>
            <a:chExt cx="5544616" cy="720080"/>
          </a:xfrm>
        </p:grpSpPr>
        <p:sp>
          <p:nvSpPr>
            <p:cNvPr id="45" name="44 Rectángulo redondeado"/>
            <p:cNvSpPr/>
            <p:nvPr/>
          </p:nvSpPr>
          <p:spPr>
            <a:xfrm>
              <a:off x="3275856" y="332656"/>
              <a:ext cx="5544616" cy="720080"/>
            </a:xfrm>
            <a:prstGeom prst="roundRect">
              <a:avLst/>
            </a:prstGeom>
            <a:ln w="57150">
              <a:solidFill>
                <a:srgbClr val="00006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46" name="1 Título"/>
            <p:cNvSpPr txBox="1">
              <a:spLocks/>
            </p:cNvSpPr>
            <p:nvPr/>
          </p:nvSpPr>
          <p:spPr>
            <a:xfrm>
              <a:off x="3347864" y="404664"/>
              <a:ext cx="5364088" cy="548679"/>
            </a:xfrm>
            <a:prstGeom prst="rect">
              <a:avLst/>
            </a:prstGeom>
            <a:ln w="571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lvl="0" algn="ctr"/>
              <a:endParaRPr lang="es-PE" sz="2000" dirty="0">
                <a:latin typeface="Times New Roman" pitchFamily="18" charset="0"/>
                <a:cs typeface="Times New Roman" pitchFamily="18" charset="0"/>
              </a:endParaRPr>
            </a:p>
          </p:txBody>
        </p:sp>
      </p:grpSp>
      <p:sp>
        <p:nvSpPr>
          <p:cNvPr id="16" name="15 Rectángulo"/>
          <p:cNvSpPr/>
          <p:nvPr/>
        </p:nvSpPr>
        <p:spPr>
          <a:xfrm>
            <a:off x="3923928" y="404664"/>
            <a:ext cx="4464496" cy="400110"/>
          </a:xfrm>
          <a:prstGeom prst="rect">
            <a:avLst/>
          </a:prstGeom>
        </p:spPr>
        <p:txBody>
          <a:bodyPr wrap="square">
            <a:spAutoFit/>
          </a:bodyPr>
          <a:lstStyle/>
          <a:p>
            <a:pPr lvl="0" algn="ctr">
              <a:spcBef>
                <a:spcPct val="0"/>
              </a:spcBef>
              <a:defRPr/>
            </a:pPr>
            <a:r>
              <a:rPr lang="en-US" sz="2000" b="1" i="1" dirty="0" smtClean="0">
                <a:latin typeface="Times New Roman" pitchFamily="18" charset="0"/>
                <a:cs typeface="Times New Roman" pitchFamily="18" charset="0"/>
              </a:rPr>
              <a:t>Proposal for further collaboration</a:t>
            </a:r>
          </a:p>
        </p:txBody>
      </p:sp>
      <p:sp>
        <p:nvSpPr>
          <p:cNvPr id="19" name="18 Rectángulo redondeado"/>
          <p:cNvSpPr/>
          <p:nvPr/>
        </p:nvSpPr>
        <p:spPr>
          <a:xfrm>
            <a:off x="251520" y="5157192"/>
            <a:ext cx="8712968" cy="144016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tx1"/>
              </a:solidFill>
            </a:endParaRPr>
          </a:p>
        </p:txBody>
      </p:sp>
      <p:sp>
        <p:nvSpPr>
          <p:cNvPr id="20" name="19 CuadroTexto"/>
          <p:cNvSpPr txBox="1"/>
          <p:nvPr/>
        </p:nvSpPr>
        <p:spPr>
          <a:xfrm>
            <a:off x="323528" y="5213518"/>
            <a:ext cx="8568952" cy="1600438"/>
          </a:xfrm>
          <a:prstGeom prst="rect">
            <a:avLst/>
          </a:prstGeom>
          <a:noFill/>
        </p:spPr>
        <p:txBody>
          <a:bodyPr wrap="square" rtlCol="0">
            <a:spAutoFit/>
          </a:bodyPr>
          <a:lstStyle/>
          <a:p>
            <a:pPr lvl="0" algn="just"/>
            <a:r>
              <a:rPr lang="es-PE" sz="1400" dirty="0" smtClean="0">
                <a:cs typeface="Times New Roman" pitchFamily="18" charset="0"/>
              </a:rPr>
              <a:t>(i) </a:t>
            </a:r>
            <a:r>
              <a:rPr lang="es-PE" sz="1400" dirty="0" err="1" smtClean="0">
                <a:cs typeface="Times New Roman" pitchFamily="18" charset="0"/>
              </a:rPr>
              <a:t>Promotes</a:t>
            </a:r>
            <a:r>
              <a:rPr lang="es-PE" sz="1400" dirty="0" smtClean="0">
                <a:cs typeface="Times New Roman" pitchFamily="18" charset="0"/>
              </a:rPr>
              <a:t> </a:t>
            </a:r>
            <a:r>
              <a:rPr lang="es-PE" sz="1400" dirty="0" err="1" smtClean="0">
                <a:cs typeface="Times New Roman" pitchFamily="18" charset="0"/>
              </a:rPr>
              <a:t>colective</a:t>
            </a:r>
            <a:r>
              <a:rPr lang="es-PE" sz="1400" dirty="0" smtClean="0">
                <a:cs typeface="Times New Roman" pitchFamily="18" charset="0"/>
              </a:rPr>
              <a:t> </a:t>
            </a:r>
            <a:r>
              <a:rPr lang="es-PE" sz="1400" dirty="0" err="1" smtClean="0">
                <a:cs typeface="Times New Roman" pitchFamily="18" charset="0"/>
              </a:rPr>
              <a:t>action</a:t>
            </a:r>
            <a:r>
              <a:rPr lang="es-PE" sz="1400" dirty="0" smtClean="0">
                <a:cs typeface="Times New Roman" pitchFamily="18" charset="0"/>
              </a:rPr>
              <a:t> </a:t>
            </a:r>
            <a:r>
              <a:rPr lang="es-PE" sz="1400" dirty="0" err="1" smtClean="0">
                <a:cs typeface="Times New Roman" pitchFamily="18" charset="0"/>
              </a:rPr>
              <a:t>to</a:t>
            </a:r>
            <a:r>
              <a:rPr lang="es-PE" sz="1400" dirty="0" smtClean="0">
                <a:cs typeface="Times New Roman" pitchFamily="18" charset="0"/>
              </a:rPr>
              <a:t> </a:t>
            </a:r>
            <a:r>
              <a:rPr lang="es-PE" sz="1400" dirty="0" err="1" smtClean="0">
                <a:cs typeface="Times New Roman" pitchFamily="18" charset="0"/>
              </a:rPr>
              <a:t>avoid</a:t>
            </a:r>
            <a:r>
              <a:rPr lang="es-PE" sz="1400" dirty="0" smtClean="0">
                <a:cs typeface="Times New Roman" pitchFamily="18" charset="0"/>
              </a:rPr>
              <a:t> </a:t>
            </a:r>
            <a:r>
              <a:rPr lang="es-PE" sz="1400" dirty="0" err="1" smtClean="0">
                <a:cs typeface="Times New Roman" pitchFamily="18" charset="0"/>
              </a:rPr>
              <a:t>or</a:t>
            </a:r>
            <a:r>
              <a:rPr lang="es-PE" sz="1400" dirty="0" smtClean="0">
                <a:cs typeface="Times New Roman" pitchFamily="18" charset="0"/>
              </a:rPr>
              <a:t> </a:t>
            </a:r>
            <a:r>
              <a:rPr lang="es-PE" sz="1400" dirty="0" err="1" smtClean="0">
                <a:cs typeface="Times New Roman" pitchFamily="18" charset="0"/>
              </a:rPr>
              <a:t>delay</a:t>
            </a:r>
            <a:r>
              <a:rPr lang="es-PE" sz="1400" dirty="0" smtClean="0">
                <a:cs typeface="Times New Roman" pitchFamily="18" charset="0"/>
              </a:rPr>
              <a:t> </a:t>
            </a:r>
            <a:r>
              <a:rPr lang="es-PE" sz="1400" dirty="0" err="1" smtClean="0">
                <a:cs typeface="Times New Roman" pitchFamily="18" charset="0"/>
              </a:rPr>
              <a:t>the</a:t>
            </a:r>
            <a:r>
              <a:rPr lang="es-PE" sz="1400" dirty="0" smtClean="0">
                <a:cs typeface="Times New Roman" pitchFamily="18" charset="0"/>
              </a:rPr>
              <a:t> </a:t>
            </a:r>
            <a:r>
              <a:rPr lang="es-PE" sz="1400" dirty="0" err="1" smtClean="0">
                <a:cs typeface="Times New Roman" pitchFamily="18" charset="0"/>
              </a:rPr>
              <a:t>entry</a:t>
            </a:r>
            <a:r>
              <a:rPr lang="es-PE" sz="1400" dirty="0" smtClean="0">
                <a:cs typeface="Times New Roman" pitchFamily="18" charset="0"/>
              </a:rPr>
              <a:t> </a:t>
            </a:r>
            <a:r>
              <a:rPr lang="es-PE" sz="1400" dirty="0" err="1" smtClean="0">
                <a:cs typeface="Times New Roman" pitchFamily="18" charset="0"/>
              </a:rPr>
              <a:t>to</a:t>
            </a:r>
            <a:r>
              <a:rPr lang="es-PE" sz="1400" dirty="0" smtClean="0">
                <a:cs typeface="Times New Roman" pitchFamily="18" charset="0"/>
              </a:rPr>
              <a:t> LA; (</a:t>
            </a:r>
            <a:r>
              <a:rPr lang="es-PE" sz="1400" dirty="0" err="1" smtClean="0">
                <a:cs typeface="Times New Roman" pitchFamily="18" charset="0"/>
              </a:rPr>
              <a:t>ii</a:t>
            </a:r>
            <a:r>
              <a:rPr lang="es-PE" sz="1400" dirty="0" smtClean="0">
                <a:cs typeface="Times New Roman" pitchFamily="18" charset="0"/>
              </a:rPr>
              <a:t>) </a:t>
            </a:r>
            <a:r>
              <a:rPr lang="en-US" sz="1400" dirty="0" smtClean="0">
                <a:cs typeface="Times New Roman" pitchFamily="18" charset="0"/>
              </a:rPr>
              <a:t>Better implementation and understanding of the quarantine treatments (irradiation); </a:t>
            </a:r>
            <a:r>
              <a:rPr lang="es-PE" sz="1400" dirty="0" smtClean="0">
                <a:cs typeface="Times New Roman" pitchFamily="18" charset="0"/>
              </a:rPr>
              <a:t>(</a:t>
            </a:r>
            <a:r>
              <a:rPr lang="es-PE" sz="1400" dirty="0" err="1" smtClean="0">
                <a:cs typeface="Times New Roman" pitchFamily="18" charset="0"/>
              </a:rPr>
              <a:t>iii</a:t>
            </a:r>
            <a:r>
              <a:rPr lang="es-PE" sz="1400" dirty="0" smtClean="0">
                <a:cs typeface="Times New Roman" pitchFamily="18" charset="0"/>
              </a:rPr>
              <a:t>) </a:t>
            </a:r>
            <a:r>
              <a:rPr lang="en-US" sz="1400" dirty="0" smtClean="0">
                <a:cs typeface="Times New Roman" pitchFamily="18" charset="0"/>
              </a:rPr>
              <a:t>Could be considered develop an annual virtual course with interactive materials, increasing amount of people trained, </a:t>
            </a:r>
            <a:r>
              <a:rPr lang="es-PE" sz="1400" dirty="0" err="1" smtClean="0">
                <a:cs typeface="Times New Roman" pitchFamily="18" charset="0"/>
              </a:rPr>
              <a:t>mainly</a:t>
            </a:r>
            <a:r>
              <a:rPr lang="es-PE" sz="1400" dirty="0" smtClean="0">
                <a:cs typeface="Times New Roman" pitchFamily="18" charset="0"/>
              </a:rPr>
              <a:t> </a:t>
            </a:r>
            <a:r>
              <a:rPr lang="es-PE" sz="1400" dirty="0" err="1" smtClean="0">
                <a:cs typeface="Times New Roman" pitchFamily="18" charset="0"/>
              </a:rPr>
              <a:t>on</a:t>
            </a:r>
            <a:r>
              <a:rPr lang="es-PE" sz="1400" dirty="0" smtClean="0">
                <a:cs typeface="Times New Roman" pitchFamily="18" charset="0"/>
              </a:rPr>
              <a:t>:  Pest </a:t>
            </a:r>
            <a:r>
              <a:rPr lang="es-PE" sz="1400" dirty="0" err="1" smtClean="0">
                <a:cs typeface="Times New Roman" pitchFamily="18" charset="0"/>
              </a:rPr>
              <a:t>Risk</a:t>
            </a:r>
            <a:r>
              <a:rPr lang="es-PE" sz="1400" dirty="0" smtClean="0">
                <a:cs typeface="Times New Roman" pitchFamily="18" charset="0"/>
              </a:rPr>
              <a:t> </a:t>
            </a:r>
            <a:r>
              <a:rPr lang="es-PE" sz="1400" dirty="0" err="1" smtClean="0">
                <a:cs typeface="Times New Roman" pitchFamily="18" charset="0"/>
              </a:rPr>
              <a:t>Assesment</a:t>
            </a:r>
            <a:r>
              <a:rPr lang="es-PE" sz="1400" dirty="0" smtClean="0">
                <a:cs typeface="Times New Roman" pitchFamily="18" charset="0"/>
              </a:rPr>
              <a:t>; </a:t>
            </a:r>
            <a:r>
              <a:rPr lang="es-PE" sz="1400" dirty="0" err="1" smtClean="0">
                <a:cs typeface="Times New Roman" pitchFamily="18" charset="0"/>
              </a:rPr>
              <a:t>updating</a:t>
            </a:r>
            <a:r>
              <a:rPr lang="es-PE" sz="1400" dirty="0" smtClean="0">
                <a:cs typeface="Times New Roman" pitchFamily="18" charset="0"/>
              </a:rPr>
              <a:t> of </a:t>
            </a:r>
            <a:r>
              <a:rPr lang="es-PE" sz="1400" dirty="0" err="1" smtClean="0">
                <a:cs typeface="Times New Roman" pitchFamily="18" charset="0"/>
              </a:rPr>
              <a:t>quarantine</a:t>
            </a:r>
            <a:r>
              <a:rPr lang="es-PE" sz="1400" dirty="0" smtClean="0">
                <a:cs typeface="Times New Roman" pitchFamily="18" charset="0"/>
              </a:rPr>
              <a:t> </a:t>
            </a:r>
            <a:r>
              <a:rPr lang="es-PE" sz="1400" dirty="0" err="1" smtClean="0">
                <a:cs typeface="Times New Roman" pitchFamily="18" charset="0"/>
              </a:rPr>
              <a:t>treatments</a:t>
            </a:r>
            <a:r>
              <a:rPr lang="es-PE" sz="1400" dirty="0" smtClean="0">
                <a:cs typeface="Times New Roman" pitchFamily="18" charset="0"/>
              </a:rPr>
              <a:t>  (</a:t>
            </a:r>
            <a:r>
              <a:rPr lang="es-PE" sz="1400" dirty="0" err="1" smtClean="0">
                <a:cs typeface="Times New Roman" pitchFamily="18" charset="0"/>
              </a:rPr>
              <a:t>i.e</a:t>
            </a:r>
            <a:r>
              <a:rPr lang="es-PE" sz="1400" dirty="0" smtClean="0">
                <a:cs typeface="Times New Roman" pitchFamily="18" charset="0"/>
              </a:rPr>
              <a:t> </a:t>
            </a:r>
            <a:r>
              <a:rPr lang="es-PE" sz="1400" dirty="0" err="1" smtClean="0">
                <a:cs typeface="Times New Roman" pitchFamily="18" charset="0"/>
              </a:rPr>
              <a:t>irradiation</a:t>
            </a:r>
            <a:r>
              <a:rPr lang="es-PE" sz="1400" dirty="0" smtClean="0">
                <a:cs typeface="Times New Roman" pitchFamily="18" charset="0"/>
              </a:rPr>
              <a:t>) (</a:t>
            </a:r>
            <a:r>
              <a:rPr lang="es-PE" sz="1400" dirty="0" err="1" smtClean="0">
                <a:cs typeface="Times New Roman" pitchFamily="18" charset="0"/>
              </a:rPr>
              <a:t>iv</a:t>
            </a:r>
            <a:r>
              <a:rPr lang="es-PE" sz="1400" dirty="0" smtClean="0">
                <a:cs typeface="Times New Roman" pitchFamily="18" charset="0"/>
              </a:rPr>
              <a:t>) </a:t>
            </a:r>
            <a:r>
              <a:rPr lang="es-PE" sz="1400" dirty="0" err="1" smtClean="0">
                <a:cs typeface="Times New Roman" pitchFamily="18" charset="0"/>
              </a:rPr>
              <a:t>Incresing</a:t>
            </a:r>
            <a:r>
              <a:rPr lang="es-PE" sz="1400" dirty="0" smtClean="0">
                <a:cs typeface="Times New Roman" pitchFamily="18" charset="0"/>
              </a:rPr>
              <a:t> </a:t>
            </a:r>
            <a:r>
              <a:rPr lang="es-PE" sz="1400" dirty="0" err="1" smtClean="0">
                <a:cs typeface="Times New Roman" pitchFamily="18" charset="0"/>
              </a:rPr>
              <a:t>human</a:t>
            </a:r>
            <a:r>
              <a:rPr lang="es-PE" sz="1400" dirty="0" smtClean="0">
                <a:cs typeface="Times New Roman" pitchFamily="18" charset="0"/>
              </a:rPr>
              <a:t> and </a:t>
            </a:r>
            <a:r>
              <a:rPr lang="es-PE" sz="1400" dirty="0" err="1" smtClean="0">
                <a:cs typeface="Times New Roman" pitchFamily="18" charset="0"/>
              </a:rPr>
              <a:t>physical</a:t>
            </a:r>
            <a:r>
              <a:rPr lang="es-PE" sz="1400" dirty="0" smtClean="0">
                <a:cs typeface="Times New Roman" pitchFamily="18" charset="0"/>
              </a:rPr>
              <a:t> </a:t>
            </a:r>
            <a:r>
              <a:rPr lang="es-PE" sz="1400" dirty="0" err="1" smtClean="0">
                <a:cs typeface="Times New Roman" pitchFamily="18" charset="0"/>
              </a:rPr>
              <a:t>capacitys</a:t>
            </a:r>
            <a:r>
              <a:rPr lang="es-PE" sz="1400" dirty="0" smtClean="0">
                <a:cs typeface="Times New Roman" pitchFamily="18" charset="0"/>
              </a:rPr>
              <a:t> </a:t>
            </a:r>
            <a:r>
              <a:rPr lang="es-PE" sz="1400" dirty="0" err="1" smtClean="0">
                <a:cs typeface="Times New Roman" pitchFamily="18" charset="0"/>
              </a:rPr>
              <a:t>to</a:t>
            </a:r>
            <a:r>
              <a:rPr lang="es-PE" sz="1400" dirty="0" smtClean="0">
                <a:cs typeface="Times New Roman" pitchFamily="18" charset="0"/>
              </a:rPr>
              <a:t> </a:t>
            </a:r>
            <a:r>
              <a:rPr lang="es-PE" sz="1400" dirty="0" err="1" smtClean="0">
                <a:cs typeface="Times New Roman" pitchFamily="18" charset="0"/>
              </a:rPr>
              <a:t>specific</a:t>
            </a:r>
            <a:r>
              <a:rPr lang="es-PE" sz="1400" dirty="0" smtClean="0">
                <a:cs typeface="Times New Roman" pitchFamily="18" charset="0"/>
              </a:rPr>
              <a:t> </a:t>
            </a:r>
            <a:r>
              <a:rPr lang="es-PE" sz="1400" dirty="0" err="1" smtClean="0">
                <a:cs typeface="Times New Roman" pitchFamily="18" charset="0"/>
              </a:rPr>
              <a:t>survillance</a:t>
            </a:r>
            <a:r>
              <a:rPr lang="es-PE" sz="1400" dirty="0" smtClean="0">
                <a:cs typeface="Times New Roman" pitchFamily="18" charset="0"/>
              </a:rPr>
              <a:t>  (v) </a:t>
            </a:r>
            <a:r>
              <a:rPr lang="es-PE" sz="1400" dirty="0" err="1" smtClean="0">
                <a:cs typeface="Times New Roman" pitchFamily="18" charset="0"/>
              </a:rPr>
              <a:t>To</a:t>
            </a:r>
            <a:r>
              <a:rPr lang="es-PE" sz="1400" dirty="0" smtClean="0">
                <a:cs typeface="Times New Roman" pitchFamily="18" charset="0"/>
              </a:rPr>
              <a:t> </a:t>
            </a:r>
            <a:r>
              <a:rPr lang="es-PE" sz="1400" dirty="0" err="1" smtClean="0">
                <a:cs typeface="Times New Roman" pitchFamily="18" charset="0"/>
              </a:rPr>
              <a:t>devolpment</a:t>
            </a:r>
            <a:r>
              <a:rPr lang="es-PE" sz="1400" dirty="0" smtClean="0">
                <a:cs typeface="Times New Roman" pitchFamily="18" charset="0"/>
              </a:rPr>
              <a:t> </a:t>
            </a:r>
            <a:r>
              <a:rPr lang="es-PE" sz="1400" dirty="0" err="1" smtClean="0">
                <a:cs typeface="Times New Roman" pitchFamily="18" charset="0"/>
              </a:rPr>
              <a:t>diagnostic</a:t>
            </a:r>
            <a:r>
              <a:rPr lang="es-PE" sz="1400" dirty="0" smtClean="0">
                <a:cs typeface="Times New Roman" pitchFamily="18" charset="0"/>
              </a:rPr>
              <a:t> </a:t>
            </a:r>
            <a:r>
              <a:rPr lang="es-PE" sz="1400" dirty="0" err="1" smtClean="0">
                <a:cs typeface="Times New Roman" pitchFamily="18" charset="0"/>
              </a:rPr>
              <a:t>capacities</a:t>
            </a:r>
            <a:r>
              <a:rPr lang="es-PE" sz="1400" dirty="0" smtClean="0">
                <a:cs typeface="Times New Roman" pitchFamily="18" charset="0"/>
              </a:rPr>
              <a:t>. </a:t>
            </a:r>
          </a:p>
          <a:p>
            <a:pPr lvl="0"/>
            <a:endParaRPr lang="es-PE" sz="1400" dirty="0" smtClean="0">
              <a:latin typeface="Arial" pitchFamily="34" charset="0"/>
              <a:cs typeface="Arial" pitchFamily="34" charset="0"/>
            </a:endParaRPr>
          </a:p>
          <a:p>
            <a:endParaRPr lang="es-PE" sz="1400" b="1" dirty="0"/>
          </a:p>
        </p:txBody>
      </p:sp>
      <p:sp>
        <p:nvSpPr>
          <p:cNvPr id="21" name="1 Título"/>
          <p:cNvSpPr txBox="1">
            <a:spLocks/>
          </p:cNvSpPr>
          <p:nvPr/>
        </p:nvSpPr>
        <p:spPr>
          <a:xfrm>
            <a:off x="539552" y="-27384"/>
            <a:ext cx="2880320" cy="692695"/>
          </a:xfrm>
          <a:prstGeom prst="rect">
            <a:avLst/>
          </a:prstGeom>
          <a:noFill/>
        </p:spPr>
        <p:txBody>
          <a:bodyPr vert="horz" lIns="91440" tIns="45720" rIns="91440" bIns="45720" rtlCol="0" anchor="ctr">
            <a:noAutofit/>
          </a:bodyPr>
          <a:lstStyle/>
          <a:p>
            <a:pPr lvl="0"/>
            <a:r>
              <a:rPr lang="es-PE" b="1" dirty="0" err="1" smtClean="0">
                <a:solidFill>
                  <a:schemeClr val="bg1"/>
                </a:solidFill>
              </a:rPr>
              <a:t>Surveillance</a:t>
            </a:r>
            <a:r>
              <a:rPr lang="es-PE" b="1" dirty="0" smtClean="0">
                <a:solidFill>
                  <a:schemeClr val="bg1"/>
                </a:solidFill>
              </a:rPr>
              <a:t> and </a:t>
            </a:r>
            <a:r>
              <a:rPr lang="es-PE" b="1" dirty="0" err="1" smtClean="0">
                <a:solidFill>
                  <a:schemeClr val="bg1"/>
                </a:solidFill>
              </a:rPr>
              <a:t>projects</a:t>
            </a:r>
            <a:r>
              <a:rPr lang="es-PE" b="1" dirty="0" smtClean="0">
                <a:solidFill>
                  <a:schemeClr val="bg1"/>
                </a:solidFill>
              </a:rPr>
              <a:t> </a:t>
            </a:r>
            <a:r>
              <a:rPr lang="es-PE" b="1" dirty="0" err="1" smtClean="0">
                <a:solidFill>
                  <a:schemeClr val="bg1"/>
                </a:solidFill>
              </a:rPr>
              <a:t>activities</a:t>
            </a:r>
            <a:r>
              <a:rPr lang="es-PE" b="1" dirty="0" smtClean="0">
                <a:solidFill>
                  <a:schemeClr val="bg1"/>
                </a:solidFill>
              </a:rPr>
              <a:t> </a:t>
            </a:r>
            <a:endParaRPr lang="es-PE" dirty="0">
              <a:solidFill>
                <a:schemeClr val="bg1"/>
              </a:solidFill>
            </a:endParaRPr>
          </a:p>
        </p:txBody>
      </p:sp>
      <p:sp>
        <p:nvSpPr>
          <p:cNvPr id="22" name="21 CuadroTexto"/>
          <p:cNvSpPr txBox="1"/>
          <p:nvPr/>
        </p:nvSpPr>
        <p:spPr>
          <a:xfrm>
            <a:off x="35496" y="-15190"/>
            <a:ext cx="648072" cy="707886"/>
          </a:xfrm>
          <a:prstGeom prst="rect">
            <a:avLst/>
          </a:prstGeom>
          <a:noFill/>
        </p:spPr>
        <p:txBody>
          <a:bodyPr wrap="square" rtlCol="0">
            <a:spAutoFit/>
          </a:bodyPr>
          <a:lstStyle/>
          <a:p>
            <a:pPr algn="ctr"/>
            <a:r>
              <a:rPr lang="es-PE" sz="4000" dirty="0" smtClean="0">
                <a:solidFill>
                  <a:schemeClr val="accent6">
                    <a:lumMod val="75000"/>
                  </a:schemeClr>
                </a:solidFill>
              </a:rPr>
              <a:t>5</a:t>
            </a:r>
            <a:endParaRPr lang="es-PE" sz="4000" dirty="0">
              <a:solidFill>
                <a:schemeClr val="accent6">
                  <a:lumMod val="75000"/>
                </a:schemeClr>
              </a:solidFill>
            </a:endParaRPr>
          </a:p>
        </p:txBody>
      </p:sp>
      <p:graphicFrame>
        <p:nvGraphicFramePr>
          <p:cNvPr id="25" name="24 Diagrama"/>
          <p:cNvGraphicFramePr/>
          <p:nvPr/>
        </p:nvGraphicFramePr>
        <p:xfrm>
          <a:off x="2123728" y="1412776"/>
          <a:ext cx="5256584" cy="36319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20 Imagen" descr="mapa can .jpg"/>
          <p:cNvPicPr>
            <a:picLocks noChangeAspect="1"/>
          </p:cNvPicPr>
          <p:nvPr/>
        </p:nvPicPr>
        <p:blipFill>
          <a:blip r:embed="rId3" cstate="print"/>
          <a:srcRect l="5262"/>
          <a:stretch>
            <a:fillRect/>
          </a:stretch>
        </p:blipFill>
        <p:spPr>
          <a:xfrm>
            <a:off x="-36512" y="0"/>
            <a:ext cx="3232067" cy="6858000"/>
          </a:xfrm>
          <a:prstGeom prst="rect">
            <a:avLst/>
          </a:prstGeom>
        </p:spPr>
      </p:pic>
      <p:pic>
        <p:nvPicPr>
          <p:cNvPr id="15" name="14 Imagen" descr="portafito.PNG"/>
          <p:cNvPicPr>
            <a:picLocks noChangeAspect="1"/>
          </p:cNvPicPr>
          <p:nvPr/>
        </p:nvPicPr>
        <p:blipFill>
          <a:blip r:embed="rId4" cstate="print"/>
          <a:stretch>
            <a:fillRect/>
          </a:stretch>
        </p:blipFill>
        <p:spPr>
          <a:xfrm>
            <a:off x="2123728" y="620688"/>
            <a:ext cx="6840760" cy="4098299"/>
          </a:xfrm>
          <a:prstGeom prst="rect">
            <a:avLst/>
          </a:prstGeom>
          <a:ln>
            <a:noFill/>
          </a:ln>
          <a:effectLst>
            <a:softEdge rad="112500"/>
          </a:effectLst>
        </p:spPr>
      </p:pic>
      <p:sp>
        <p:nvSpPr>
          <p:cNvPr id="2053" name="Rectangle 5"/>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Rectangle 1"/>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Rectangle 4"/>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13" name="Rectangle 5"/>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Rectangle 2"/>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1" name="Rectangle 3"/>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5" name="Rectangle 1"/>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0"/>
          <p:cNvSpPr/>
          <p:nvPr/>
        </p:nvSpPr>
        <p:spPr>
          <a:xfrm rot="10800000">
            <a:off x="-4933056" y="0"/>
            <a:ext cx="13933039" cy="6858000"/>
          </a:xfrm>
          <a:prstGeom prst="rect">
            <a:avLst/>
          </a:prstGeom>
          <a:gradFill flip="none" rotWithShape="1">
            <a:gsLst>
              <a:gs pos="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27" name="1 Título"/>
          <p:cNvSpPr txBox="1">
            <a:spLocks/>
          </p:cNvSpPr>
          <p:nvPr/>
        </p:nvSpPr>
        <p:spPr>
          <a:xfrm>
            <a:off x="1403648" y="3312369"/>
            <a:ext cx="6552728" cy="692695"/>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400" noProof="0" dirty="0" smtClean="0">
                <a:solidFill>
                  <a:schemeClr val="tx2">
                    <a:lumMod val="50000"/>
                  </a:schemeClr>
                </a:solidFill>
                <a:effectLst>
                  <a:outerShdw blurRad="38100" dist="38100" dir="2700000" algn="tl">
                    <a:srgbClr val="000000">
                      <a:alpha val="43137"/>
                    </a:srgbClr>
                  </a:outerShdw>
                  <a:reflection blurRad="6350" stA="60000" endA="900" endPos="58000" dir="5400000" sy="-100000" algn="bl" rotWithShape="0"/>
                </a:effectLst>
                <a:latin typeface="Brush Script MT" pitchFamily="66" charset="0"/>
                <a:ea typeface="Verdana" pitchFamily="34" charset="0"/>
                <a:cs typeface="Verdana" pitchFamily="34" charset="0"/>
              </a:rPr>
              <a:t>Th</a:t>
            </a:r>
            <a:r>
              <a:rPr kumimoji="0" lang="en-US" altLang="en-US" sz="4400" u="none" strike="noStrike" kern="1200" cap="none" spc="0" normalizeH="0" baseline="0" noProof="0" dirty="0" smtClean="0">
                <a:ln>
                  <a:noFill/>
                </a:ln>
                <a:solidFill>
                  <a:schemeClr val="tx2">
                    <a:lumMod val="50000"/>
                  </a:schemeClr>
                </a:solidFill>
                <a:effectLst>
                  <a:outerShdw blurRad="38100" dist="38100" dir="2700000" algn="tl">
                    <a:srgbClr val="000000">
                      <a:alpha val="43137"/>
                    </a:srgbClr>
                  </a:outerShdw>
                  <a:reflection blurRad="6350" stA="60000" endA="900" endPos="58000" dir="5400000" sy="-100000" algn="bl" rotWithShape="0"/>
                </a:effectLst>
                <a:uLnTx/>
                <a:uFillTx/>
                <a:latin typeface="Brush Script MT" pitchFamily="66" charset="0"/>
                <a:ea typeface="Verdana" pitchFamily="34" charset="0"/>
                <a:cs typeface="Verdana" pitchFamily="34" charset="0"/>
              </a:rPr>
              <a:t>ank you </a:t>
            </a:r>
            <a:r>
              <a:rPr lang="en-US" altLang="en-US" sz="4400" dirty="0" smtClean="0">
                <a:solidFill>
                  <a:schemeClr val="tx2">
                    <a:lumMod val="50000"/>
                  </a:schemeClr>
                </a:solidFill>
                <a:effectLst>
                  <a:outerShdw blurRad="38100" dist="38100" dir="2700000" algn="tl">
                    <a:srgbClr val="000000">
                      <a:alpha val="43137"/>
                    </a:srgbClr>
                  </a:outerShdw>
                  <a:reflection blurRad="6350" stA="60000" endA="900" endPos="58000" dir="5400000" sy="-100000" algn="bl" rotWithShape="0"/>
                </a:effectLst>
                <a:latin typeface="Brush Script MT" pitchFamily="66" charset="0"/>
                <a:ea typeface="Verdana" pitchFamily="34" charset="0"/>
                <a:cs typeface="Verdana" pitchFamily="34" charset="0"/>
              </a:rPr>
              <a:t>by your </a:t>
            </a:r>
            <a:r>
              <a:rPr kumimoji="0" lang="en-US" altLang="en-US" sz="4400" u="none" strike="noStrike" kern="1200" cap="none" spc="0" normalizeH="0" baseline="0" noProof="0" dirty="0" smtClean="0">
                <a:ln>
                  <a:noFill/>
                </a:ln>
                <a:solidFill>
                  <a:schemeClr val="tx2">
                    <a:lumMod val="50000"/>
                  </a:schemeClr>
                </a:solidFill>
                <a:effectLst>
                  <a:outerShdw blurRad="38100" dist="38100" dir="2700000" algn="tl">
                    <a:srgbClr val="000000">
                      <a:alpha val="43137"/>
                    </a:srgbClr>
                  </a:outerShdw>
                  <a:reflection blurRad="6350" stA="60000" endA="900" endPos="58000" dir="5400000" sy="-100000" algn="bl" rotWithShape="0"/>
                </a:effectLst>
                <a:uLnTx/>
                <a:uFillTx/>
                <a:latin typeface="Brush Script MT" pitchFamily="66" charset="0"/>
                <a:ea typeface="Verdana" pitchFamily="34" charset="0"/>
                <a:cs typeface="Verdana" pitchFamily="34" charset="0"/>
              </a:rPr>
              <a:t>kind attention!</a:t>
            </a:r>
            <a:endParaRPr kumimoji="0" lang="es-PE" sz="4400"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reflection blurRad="6350" stA="60000" endA="900" endPos="58000" dir="5400000" sy="-100000" algn="bl" rotWithShape="0"/>
              </a:effectLst>
              <a:uLnTx/>
              <a:uFillTx/>
              <a:latin typeface="Brush Script MT" pitchFamily="66" charset="0"/>
              <a:ea typeface="Verdana" pitchFamily="34" charset="0"/>
              <a:cs typeface="Verdana" pitchFamily="34" charset="0"/>
            </a:endParaRPr>
          </a:p>
        </p:txBody>
      </p:sp>
      <p:pic>
        <p:nvPicPr>
          <p:cNvPr id="18" name="17 Imagen" descr="logo-SGCAN-vertical.jpg"/>
          <p:cNvPicPr>
            <a:picLocks noChangeAspect="1"/>
          </p:cNvPicPr>
          <p:nvPr/>
        </p:nvPicPr>
        <p:blipFill>
          <a:blip r:embed="rId5" cstate="print"/>
          <a:stretch>
            <a:fillRect/>
          </a:stretch>
        </p:blipFill>
        <p:spPr>
          <a:xfrm>
            <a:off x="3995936" y="5229200"/>
            <a:ext cx="1756995" cy="1351535"/>
          </a:xfrm>
          <a:prstGeom prst="rect">
            <a:avLst/>
          </a:prstGeom>
        </p:spPr>
      </p:pic>
      <p:sp>
        <p:nvSpPr>
          <p:cNvPr id="17" name="16 CuadroTexto"/>
          <p:cNvSpPr txBox="1"/>
          <p:nvPr/>
        </p:nvSpPr>
        <p:spPr>
          <a:xfrm>
            <a:off x="467544" y="3913311"/>
            <a:ext cx="8892480" cy="307777"/>
          </a:xfrm>
          <a:prstGeom prst="rect">
            <a:avLst/>
          </a:prstGeom>
          <a:noFill/>
        </p:spPr>
        <p:txBody>
          <a:bodyPr wrap="square" rtlCol="0">
            <a:spAutoFit/>
          </a:bodyPr>
          <a:lstStyle/>
          <a:p>
            <a:r>
              <a:rPr lang="es-PE" sz="1400" b="1" dirty="0" err="1" smtClean="0">
                <a:solidFill>
                  <a:srgbClr val="AC2D35"/>
                </a:solidFill>
              </a:rPr>
              <a:t>Andean</a:t>
            </a:r>
            <a:r>
              <a:rPr lang="es-PE" sz="1400" b="1" dirty="0" smtClean="0">
                <a:solidFill>
                  <a:srgbClr val="AC2D35"/>
                </a:solidFill>
              </a:rPr>
              <a:t> </a:t>
            </a:r>
            <a:r>
              <a:rPr lang="es-PE" sz="1400" b="1" dirty="0" err="1" smtClean="0">
                <a:solidFill>
                  <a:srgbClr val="AC2D35"/>
                </a:solidFill>
              </a:rPr>
              <a:t>phythosanitary</a:t>
            </a:r>
            <a:r>
              <a:rPr lang="es-PE" sz="1400" b="1" dirty="0" smtClean="0">
                <a:solidFill>
                  <a:srgbClr val="AC2D35"/>
                </a:solidFill>
              </a:rPr>
              <a:t> portal </a:t>
            </a:r>
            <a:r>
              <a:rPr lang="es-PE" sz="1400" b="1" dirty="0" err="1" smtClean="0">
                <a:solidFill>
                  <a:srgbClr val="AC2D35"/>
                </a:solidFill>
              </a:rPr>
              <a:t>avalaible</a:t>
            </a:r>
            <a:r>
              <a:rPr lang="es-PE" sz="1400" b="1" dirty="0" smtClean="0">
                <a:solidFill>
                  <a:srgbClr val="AC2D35"/>
                </a:solidFill>
              </a:rPr>
              <a:t>: https://sites.google.com/a/comunidadandina.org/portal-fitosanitario/ </a:t>
            </a:r>
            <a:endParaRPr lang="es-PE" sz="1400" b="1" dirty="0">
              <a:solidFill>
                <a:srgbClr val="AC2D35"/>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22 Imagen" descr="mapa can .jpg"/>
          <p:cNvPicPr>
            <a:picLocks noChangeAspect="1"/>
          </p:cNvPicPr>
          <p:nvPr/>
        </p:nvPicPr>
        <p:blipFill>
          <a:blip r:embed="rId3" cstate="print"/>
          <a:srcRect l="5262"/>
          <a:stretch>
            <a:fillRect/>
          </a:stretch>
        </p:blipFill>
        <p:spPr>
          <a:xfrm>
            <a:off x="5911933" y="0"/>
            <a:ext cx="3232067" cy="6858000"/>
          </a:xfrm>
          <a:prstGeom prst="rect">
            <a:avLst/>
          </a:prstGeom>
        </p:spPr>
      </p:pic>
      <p:sp>
        <p:nvSpPr>
          <p:cNvPr id="2053" name="Rectangle 5"/>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Rectangle 1"/>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Rectangle 4"/>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13" name="Rectangle 5"/>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14 Imagen" descr="logo-SGCAN-vertical.jpg"/>
          <p:cNvPicPr>
            <a:picLocks noChangeAspect="1"/>
          </p:cNvPicPr>
          <p:nvPr/>
        </p:nvPicPr>
        <p:blipFill>
          <a:blip r:embed="rId4" cstate="print"/>
          <a:stretch>
            <a:fillRect/>
          </a:stretch>
        </p:blipFill>
        <p:spPr>
          <a:xfrm>
            <a:off x="2483768" y="5805264"/>
            <a:ext cx="1029714" cy="792088"/>
          </a:xfrm>
          <a:prstGeom prst="rect">
            <a:avLst/>
          </a:prstGeom>
        </p:spPr>
      </p:pic>
      <p:pic>
        <p:nvPicPr>
          <p:cNvPr id="24" name="Picture 1"/>
          <p:cNvPicPr>
            <a:picLocks noChangeAspect="1" noChangeArrowheads="1"/>
          </p:cNvPicPr>
          <p:nvPr/>
        </p:nvPicPr>
        <p:blipFill>
          <a:blip r:embed="rId5" cstate="print"/>
          <a:srcRect/>
          <a:stretch>
            <a:fillRect/>
          </a:stretch>
        </p:blipFill>
        <p:spPr bwMode="auto">
          <a:xfrm>
            <a:off x="0" y="-27384"/>
            <a:ext cx="9144000" cy="720080"/>
          </a:xfrm>
          <a:prstGeom prst="rect">
            <a:avLst/>
          </a:prstGeom>
          <a:noFill/>
          <a:ln w="9525">
            <a:noFill/>
            <a:miter lim="800000"/>
            <a:headEnd/>
            <a:tailEnd/>
          </a:ln>
        </p:spPr>
      </p:pic>
      <p:sp>
        <p:nvSpPr>
          <p:cNvPr id="26" name="1 Título"/>
          <p:cNvSpPr txBox="1">
            <a:spLocks/>
          </p:cNvSpPr>
          <p:nvPr/>
        </p:nvSpPr>
        <p:spPr>
          <a:xfrm>
            <a:off x="1619672" y="0"/>
            <a:ext cx="6696744" cy="692695"/>
          </a:xfrm>
          <a:prstGeom prst="rect">
            <a:avLst/>
          </a:prstGeom>
          <a:noFill/>
        </p:spPr>
        <p:txBody>
          <a:bodyPr vert="horz" lIns="91440" tIns="45720" rIns="91440" bIns="45720" rtlCol="0" anchor="ctr">
            <a:noAutofit/>
          </a:bodyPr>
          <a:lstStyle/>
          <a:p>
            <a:pPr algn="ctr"/>
            <a:r>
              <a:rPr lang="en-US" sz="2400" b="1" dirty="0" smtClean="0">
                <a:solidFill>
                  <a:schemeClr val="bg1"/>
                </a:solidFill>
              </a:rPr>
              <a:t>REPORT: COMUNIDAD ANDINA (CAN)</a:t>
            </a:r>
            <a:endParaRPr lang="es-PE" sz="2400" dirty="0">
              <a:solidFill>
                <a:schemeClr val="bg1"/>
              </a:solidFill>
            </a:endParaRPr>
          </a:p>
        </p:txBody>
      </p:sp>
      <p:sp>
        <p:nvSpPr>
          <p:cNvPr id="17" name="Rectangle 10"/>
          <p:cNvSpPr/>
          <p:nvPr/>
        </p:nvSpPr>
        <p:spPr>
          <a:xfrm>
            <a:off x="3995936" y="675455"/>
            <a:ext cx="6248746" cy="6281937"/>
          </a:xfrm>
          <a:prstGeom prst="rect">
            <a:avLst/>
          </a:prstGeom>
          <a:gradFill flip="none" rotWithShape="1">
            <a:gsLst>
              <a:gs pos="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graphicFrame>
        <p:nvGraphicFramePr>
          <p:cNvPr id="27" name="26 Diagrama"/>
          <p:cNvGraphicFramePr/>
          <p:nvPr/>
        </p:nvGraphicFramePr>
        <p:xfrm>
          <a:off x="107504" y="692696"/>
          <a:ext cx="5472608" cy="51125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5" name="1 Título"/>
          <p:cNvSpPr txBox="1">
            <a:spLocks/>
          </p:cNvSpPr>
          <p:nvPr/>
        </p:nvSpPr>
        <p:spPr>
          <a:xfrm>
            <a:off x="323528" y="620688"/>
            <a:ext cx="8712968" cy="692695"/>
          </a:xfrm>
          <a:prstGeom prst="rect">
            <a:avLst/>
          </a:prstGeom>
          <a:noFill/>
        </p:spPr>
        <p:txBody>
          <a:bodyPr vert="horz" lIns="91440" tIns="45720" rIns="91440" bIns="45720" rtlCol="0" anchor="ctr">
            <a:noAutofit/>
          </a:bodyPr>
          <a:lstStyle/>
          <a:p>
            <a:pPr>
              <a:spcBef>
                <a:spcPct val="0"/>
              </a:spcBef>
              <a:defRPr/>
            </a:pPr>
            <a:r>
              <a:rPr lang="en-US" sz="2400" i="1" dirty="0" smtClean="0">
                <a:latin typeface="Times New Roman" pitchFamily="18" charset="0"/>
                <a:cs typeface="Times New Roman" pitchFamily="18" charset="0"/>
              </a:rPr>
              <a:t>On this presentation you will find: </a:t>
            </a:r>
            <a:r>
              <a:rPr lang="en-US" i="1" u="sng" dirty="0" smtClean="0">
                <a:latin typeface="Times New Roman" pitchFamily="18" charset="0"/>
                <a:ea typeface="Cambria" pitchFamily="18" charset="0"/>
                <a:cs typeface="Times New Roman" pitchFamily="18" charset="0"/>
              </a:rPr>
              <a:t> </a:t>
            </a:r>
            <a:endParaRPr lang="es-PE" i="1" u="sng" dirty="0">
              <a:latin typeface="Times New Roman" pitchFamily="18" charset="0"/>
              <a:ea typeface="Cambri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22 Imagen" descr="mapa can .jpg"/>
          <p:cNvPicPr>
            <a:picLocks noChangeAspect="1"/>
          </p:cNvPicPr>
          <p:nvPr/>
        </p:nvPicPr>
        <p:blipFill>
          <a:blip r:embed="rId3" cstate="print"/>
          <a:srcRect l="5262"/>
          <a:stretch>
            <a:fillRect/>
          </a:stretch>
        </p:blipFill>
        <p:spPr>
          <a:xfrm>
            <a:off x="5911933" y="0"/>
            <a:ext cx="3232067" cy="6858000"/>
          </a:xfrm>
          <a:prstGeom prst="rect">
            <a:avLst/>
          </a:prstGeom>
        </p:spPr>
      </p:pic>
      <p:sp>
        <p:nvSpPr>
          <p:cNvPr id="2053" name="Rectangle 5"/>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Rectangle 1"/>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Rectangle 4"/>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13" name="Rectangle 5"/>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0"/>
          <p:cNvSpPr/>
          <p:nvPr/>
        </p:nvSpPr>
        <p:spPr>
          <a:xfrm>
            <a:off x="5380038" y="620688"/>
            <a:ext cx="6248746" cy="6237312"/>
          </a:xfrm>
          <a:prstGeom prst="rect">
            <a:avLst/>
          </a:prstGeom>
          <a:gradFill flip="none" rotWithShape="1">
            <a:gsLst>
              <a:gs pos="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pic>
        <p:nvPicPr>
          <p:cNvPr id="24" name="Picture 1"/>
          <p:cNvPicPr>
            <a:picLocks noChangeAspect="1" noChangeArrowheads="1"/>
          </p:cNvPicPr>
          <p:nvPr/>
        </p:nvPicPr>
        <p:blipFill>
          <a:blip r:embed="rId4" cstate="print"/>
          <a:srcRect/>
          <a:stretch>
            <a:fillRect/>
          </a:stretch>
        </p:blipFill>
        <p:spPr bwMode="auto">
          <a:xfrm>
            <a:off x="0" y="-27384"/>
            <a:ext cx="9144000" cy="720080"/>
          </a:xfrm>
          <a:prstGeom prst="rect">
            <a:avLst/>
          </a:prstGeom>
          <a:solidFill>
            <a:srgbClr val="C00000"/>
          </a:solidFill>
          <a:ln w="9525">
            <a:noFill/>
            <a:miter lim="800000"/>
            <a:headEnd/>
            <a:tailEnd/>
          </a:ln>
        </p:spPr>
      </p:pic>
      <p:sp>
        <p:nvSpPr>
          <p:cNvPr id="26" name="1 Título"/>
          <p:cNvSpPr txBox="1">
            <a:spLocks/>
          </p:cNvSpPr>
          <p:nvPr/>
        </p:nvSpPr>
        <p:spPr>
          <a:xfrm>
            <a:off x="179512" y="0"/>
            <a:ext cx="3528392" cy="692695"/>
          </a:xfrm>
          <a:prstGeom prst="rect">
            <a:avLst/>
          </a:prstGeom>
          <a:noFill/>
        </p:spPr>
        <p:txBody>
          <a:bodyPr vert="horz" lIns="91440" tIns="45720" rIns="91440" bIns="45720" rtlCol="0" anchor="ctr">
            <a:noAutofit/>
          </a:bodyPr>
          <a:lstStyle/>
          <a:p>
            <a:pPr lvl="0" algn="ctr">
              <a:spcBef>
                <a:spcPct val="0"/>
              </a:spcBef>
              <a:defRPr/>
            </a:pPr>
            <a:r>
              <a:rPr lang="en-US" sz="2400" b="1" i="1" dirty="0" smtClean="0">
                <a:solidFill>
                  <a:schemeClr val="bg1">
                    <a:lumMod val="95000"/>
                  </a:schemeClr>
                </a:solidFill>
                <a:latin typeface="Times New Roman" pitchFamily="18" charset="0"/>
                <a:cs typeface="Times New Roman" pitchFamily="18" charset="0"/>
              </a:rPr>
              <a:t>RPPO specificities</a:t>
            </a:r>
            <a:endParaRPr kumimoji="0" lang="es-PE" sz="2400" b="1" i="1" u="none" strike="noStrike" kern="1200" cap="none" spc="0" normalizeH="0" baseline="0" noProof="0" dirty="0" smtClean="0">
              <a:ln>
                <a:noFill/>
              </a:ln>
              <a:solidFill>
                <a:schemeClr val="bg1">
                  <a:lumMod val="95000"/>
                </a:schemeClr>
              </a:solidFill>
              <a:effectLst/>
              <a:uLnTx/>
              <a:uFillTx/>
              <a:latin typeface="Times New Roman" pitchFamily="18" charset="0"/>
              <a:ea typeface="+mj-ea"/>
              <a:cs typeface="Times New Roman" pitchFamily="18" charset="0"/>
            </a:endParaRPr>
          </a:p>
        </p:txBody>
      </p:sp>
      <p:sp>
        <p:nvSpPr>
          <p:cNvPr id="19" name="Rounded Rectangle 24"/>
          <p:cNvSpPr/>
          <p:nvPr/>
        </p:nvSpPr>
        <p:spPr>
          <a:xfrm>
            <a:off x="1259632" y="1556792"/>
            <a:ext cx="6552728" cy="3312368"/>
          </a:xfrm>
          <a:prstGeom prst="roundRect">
            <a:avLst>
              <a:gd name="adj" fmla="val 9874"/>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0" name="19 Rectángulo"/>
          <p:cNvSpPr/>
          <p:nvPr/>
        </p:nvSpPr>
        <p:spPr>
          <a:xfrm>
            <a:off x="1475656" y="1678156"/>
            <a:ext cx="6336704" cy="3046988"/>
          </a:xfrm>
          <a:prstGeom prst="rect">
            <a:avLst/>
          </a:prstGeom>
          <a:noFill/>
        </p:spPr>
        <p:txBody>
          <a:bodyPr wrap="square">
            <a:spAutoFit/>
          </a:bodyPr>
          <a:lstStyle/>
          <a:p>
            <a:pPr>
              <a:buFont typeface="Arial" pitchFamily="34" charset="0"/>
              <a:buChar char="•"/>
            </a:pPr>
            <a:r>
              <a:rPr lang="en-US" sz="1600" dirty="0" smtClean="0">
                <a:solidFill>
                  <a:schemeClr val="bg1"/>
                </a:solidFill>
                <a:latin typeface="Arial" pitchFamily="34" charset="0"/>
                <a:cs typeface="Arial" pitchFamily="34" charset="0"/>
              </a:rPr>
              <a:t> Protect the agricultural health of the </a:t>
            </a:r>
            <a:r>
              <a:rPr lang="en-US" sz="1600" dirty="0" err="1" smtClean="0">
                <a:solidFill>
                  <a:schemeClr val="bg1"/>
                </a:solidFill>
                <a:latin typeface="Arial" pitchFamily="34" charset="0"/>
                <a:cs typeface="Arial" pitchFamily="34" charset="0"/>
              </a:rPr>
              <a:t>subregion</a:t>
            </a:r>
            <a:r>
              <a:rPr lang="en-US" sz="1600" dirty="0" smtClean="0">
                <a:solidFill>
                  <a:schemeClr val="bg1"/>
                </a:solidFill>
                <a:latin typeface="Arial" pitchFamily="34" charset="0"/>
                <a:cs typeface="Arial" pitchFamily="34" charset="0"/>
              </a:rPr>
              <a:t> and </a:t>
            </a:r>
            <a:r>
              <a:rPr lang="en-US" sz="1600" b="1" dirty="0" smtClean="0">
                <a:solidFill>
                  <a:srgbClr val="FFC000"/>
                </a:solidFill>
                <a:latin typeface="Arial" pitchFamily="34" charset="0"/>
                <a:cs typeface="Arial" pitchFamily="34" charset="0"/>
              </a:rPr>
              <a:t>prevent</a:t>
            </a:r>
            <a:r>
              <a:rPr lang="en-US" sz="1600" b="1" dirty="0" smtClean="0">
                <a:solidFill>
                  <a:srgbClr val="FF9933"/>
                </a:solidFill>
                <a:latin typeface="Arial" pitchFamily="34" charset="0"/>
                <a:cs typeface="Arial" pitchFamily="34" charset="0"/>
              </a:rPr>
              <a:t> </a:t>
            </a:r>
            <a:r>
              <a:rPr lang="en-US" sz="1600" dirty="0" smtClean="0">
                <a:solidFill>
                  <a:schemeClr val="bg1"/>
                </a:solidFill>
                <a:latin typeface="Arial" pitchFamily="34" charset="0"/>
                <a:cs typeface="Arial" pitchFamily="34" charset="0"/>
              </a:rPr>
              <a:t> that  </a:t>
            </a:r>
            <a:r>
              <a:rPr lang="en-US" sz="1600" dirty="0" err="1" smtClean="0">
                <a:solidFill>
                  <a:schemeClr val="bg1"/>
                </a:solidFill>
                <a:latin typeface="Arial" pitchFamily="34" charset="0"/>
                <a:cs typeface="Arial" pitchFamily="34" charset="0"/>
              </a:rPr>
              <a:t>phytosanitary</a:t>
            </a:r>
            <a:r>
              <a:rPr lang="en-US" sz="1600" dirty="0" smtClean="0">
                <a:solidFill>
                  <a:schemeClr val="bg1"/>
                </a:solidFill>
                <a:latin typeface="Arial" pitchFamily="34" charset="0"/>
                <a:cs typeface="Arial" pitchFamily="34" charset="0"/>
              </a:rPr>
              <a:t> measures be </a:t>
            </a:r>
            <a:r>
              <a:rPr lang="en-US" sz="1600" b="1" dirty="0" smtClean="0">
                <a:solidFill>
                  <a:srgbClr val="FFC000"/>
                </a:solidFill>
                <a:latin typeface="Arial" pitchFamily="34" charset="0"/>
                <a:cs typeface="Arial" pitchFamily="34" charset="0"/>
              </a:rPr>
              <a:t>unjustified restrictions in the trade</a:t>
            </a:r>
          </a:p>
          <a:p>
            <a:endParaRPr lang="en-US" sz="1600" dirty="0" smtClean="0">
              <a:solidFill>
                <a:schemeClr val="bg1"/>
              </a:solidFill>
              <a:latin typeface="Arial" pitchFamily="34" charset="0"/>
              <a:cs typeface="Arial" pitchFamily="34" charset="0"/>
            </a:endParaRPr>
          </a:p>
          <a:p>
            <a:pPr>
              <a:buFont typeface="Arial" pitchFamily="34" charset="0"/>
              <a:buChar char="•"/>
            </a:pPr>
            <a:r>
              <a:rPr lang="en-US" sz="1600" dirty="0" smtClean="0">
                <a:solidFill>
                  <a:schemeClr val="bg1"/>
                </a:solidFill>
                <a:latin typeface="Arial" pitchFamily="34" charset="0"/>
                <a:cs typeface="Arial" pitchFamily="34" charset="0"/>
              </a:rPr>
              <a:t>Harmonize plant and animal health legislations</a:t>
            </a:r>
          </a:p>
          <a:p>
            <a:endParaRPr lang="en-US" sz="1600" dirty="0" smtClean="0">
              <a:solidFill>
                <a:schemeClr val="bg1"/>
              </a:solidFill>
              <a:latin typeface="Arial" pitchFamily="34" charset="0"/>
              <a:cs typeface="Arial" pitchFamily="34" charset="0"/>
            </a:endParaRPr>
          </a:p>
          <a:p>
            <a:pPr>
              <a:buFont typeface="Arial" pitchFamily="34" charset="0"/>
              <a:buChar char="•"/>
            </a:pPr>
            <a:r>
              <a:rPr lang="en-US" sz="1600" b="1" dirty="0" smtClean="0">
                <a:solidFill>
                  <a:srgbClr val="FFC000"/>
                </a:solidFill>
                <a:latin typeface="Arial" pitchFamily="34" charset="0"/>
                <a:cs typeface="Arial" pitchFamily="34" charset="0"/>
              </a:rPr>
              <a:t>Prevent</a:t>
            </a:r>
            <a:r>
              <a:rPr lang="en-US" sz="1600" dirty="0" smtClean="0">
                <a:solidFill>
                  <a:srgbClr val="FF0000"/>
                </a:solidFill>
                <a:latin typeface="Arial" pitchFamily="34" charset="0"/>
                <a:cs typeface="Arial" pitchFamily="34" charset="0"/>
              </a:rPr>
              <a:t> </a:t>
            </a:r>
            <a:r>
              <a:rPr lang="en-US" sz="1600" dirty="0" smtClean="0">
                <a:solidFill>
                  <a:schemeClr val="bg1"/>
                </a:solidFill>
                <a:latin typeface="Arial" pitchFamily="34" charset="0"/>
                <a:cs typeface="Arial" pitchFamily="34" charset="0"/>
              </a:rPr>
              <a:t>and control pests or diseases that representing </a:t>
            </a:r>
            <a:r>
              <a:rPr lang="en-US" sz="1600" b="1" dirty="0" smtClean="0">
                <a:solidFill>
                  <a:srgbClr val="FFC000"/>
                </a:solidFill>
                <a:latin typeface="Arial" pitchFamily="34" charset="0"/>
                <a:cs typeface="Arial" pitchFamily="34" charset="0"/>
              </a:rPr>
              <a:t>risk for agricultural health</a:t>
            </a:r>
          </a:p>
          <a:p>
            <a:endParaRPr lang="en-US" sz="1600" dirty="0" smtClean="0">
              <a:solidFill>
                <a:schemeClr val="bg1"/>
              </a:solidFill>
              <a:latin typeface="Arial" pitchFamily="34" charset="0"/>
              <a:cs typeface="Arial" pitchFamily="34" charset="0"/>
            </a:endParaRPr>
          </a:p>
          <a:p>
            <a:pPr>
              <a:buFont typeface="Arial" pitchFamily="34" charset="0"/>
              <a:buChar char="•"/>
            </a:pPr>
            <a:r>
              <a:rPr lang="en-US" sz="1600" dirty="0" smtClean="0">
                <a:solidFill>
                  <a:schemeClr val="bg1"/>
                </a:solidFill>
                <a:latin typeface="Arial" pitchFamily="34" charset="0"/>
                <a:cs typeface="Arial" pitchFamily="34" charset="0"/>
              </a:rPr>
              <a:t>Promote cooperation and development programs of </a:t>
            </a:r>
            <a:r>
              <a:rPr lang="en-US" sz="1600" b="1" dirty="0" smtClean="0">
                <a:solidFill>
                  <a:srgbClr val="FFC000"/>
                </a:solidFill>
                <a:latin typeface="Arial" pitchFamily="34" charset="0"/>
                <a:cs typeface="Arial" pitchFamily="34" charset="0"/>
              </a:rPr>
              <a:t>joint action</a:t>
            </a:r>
          </a:p>
          <a:p>
            <a:endParaRPr lang="en-US" sz="1600" dirty="0" smtClean="0">
              <a:solidFill>
                <a:schemeClr val="bg1"/>
              </a:solidFill>
              <a:latin typeface="Arial" pitchFamily="34" charset="0"/>
              <a:cs typeface="Arial" pitchFamily="34" charset="0"/>
            </a:endParaRPr>
          </a:p>
          <a:p>
            <a:pPr>
              <a:buFont typeface="Arial" pitchFamily="34" charset="0"/>
              <a:buChar char="•"/>
            </a:pPr>
            <a:r>
              <a:rPr lang="en-US" sz="1600" dirty="0" smtClean="0">
                <a:solidFill>
                  <a:schemeClr val="bg1"/>
                </a:solidFill>
                <a:latin typeface="Arial" pitchFamily="34" charset="0"/>
                <a:cs typeface="Arial" pitchFamily="34" charset="0"/>
              </a:rPr>
              <a:t>Promote the adoption of </a:t>
            </a:r>
            <a:r>
              <a:rPr lang="en-US" sz="1600" b="1" dirty="0" smtClean="0">
                <a:solidFill>
                  <a:srgbClr val="FFC000"/>
                </a:solidFill>
                <a:latin typeface="Arial" pitchFamily="34" charset="0"/>
                <a:cs typeface="Arial" pitchFamily="34" charset="0"/>
              </a:rPr>
              <a:t>common positions </a:t>
            </a:r>
            <a:r>
              <a:rPr lang="en-US" sz="1600" dirty="0" smtClean="0">
                <a:solidFill>
                  <a:schemeClr val="bg1"/>
                </a:solidFill>
                <a:latin typeface="Arial" pitchFamily="34" charset="0"/>
                <a:cs typeface="Arial" pitchFamily="34" charset="0"/>
              </a:rPr>
              <a:t>in scientific, technical or trade issues</a:t>
            </a:r>
          </a:p>
        </p:txBody>
      </p:sp>
      <p:grpSp>
        <p:nvGrpSpPr>
          <p:cNvPr id="28" name="27 Grupo"/>
          <p:cNvGrpSpPr/>
          <p:nvPr/>
        </p:nvGrpSpPr>
        <p:grpSpPr>
          <a:xfrm>
            <a:off x="3275856" y="332656"/>
            <a:ext cx="5544616" cy="720080"/>
            <a:chOff x="3275856" y="332656"/>
            <a:chExt cx="5544616" cy="720080"/>
          </a:xfrm>
        </p:grpSpPr>
        <p:sp>
          <p:nvSpPr>
            <p:cNvPr id="27" name="26 Rectángulo redondeado"/>
            <p:cNvSpPr/>
            <p:nvPr/>
          </p:nvSpPr>
          <p:spPr>
            <a:xfrm>
              <a:off x="3275856" y="332656"/>
              <a:ext cx="5544616" cy="720080"/>
            </a:xfrm>
            <a:prstGeom prst="roundRect">
              <a:avLst/>
            </a:prstGeom>
            <a:ln w="57150">
              <a:solidFill>
                <a:srgbClr val="00006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14" name="1 Título"/>
            <p:cNvSpPr txBox="1">
              <a:spLocks/>
            </p:cNvSpPr>
            <p:nvPr/>
          </p:nvSpPr>
          <p:spPr>
            <a:xfrm>
              <a:off x="3347864" y="404664"/>
              <a:ext cx="5364088" cy="548679"/>
            </a:xfrm>
            <a:prstGeom prst="rect">
              <a:avLst/>
            </a:prstGeom>
            <a:ln w="571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lvl="0" algn="ctr">
                <a:spcBef>
                  <a:spcPct val="0"/>
                </a:spcBef>
                <a:defRPr/>
              </a:pPr>
              <a:r>
                <a:rPr lang="en-US" sz="2000" b="1" dirty="0" smtClean="0">
                  <a:solidFill>
                    <a:schemeClr val="tx1"/>
                  </a:solidFill>
                  <a:latin typeface="Times New Roman" pitchFamily="18" charset="0"/>
                  <a:cs typeface="Times New Roman" pitchFamily="18" charset="0"/>
                </a:rPr>
                <a:t>Andean System of Animal and Plant Health</a:t>
              </a:r>
              <a:endParaRPr lang="es-PE" sz="2000" b="1" i="1" u="sng" dirty="0">
                <a:solidFill>
                  <a:schemeClr val="tx1"/>
                </a:solidFill>
                <a:latin typeface="Times New Roman" pitchFamily="18" charset="0"/>
                <a:ea typeface="Cambria" pitchFamily="18" charset="0"/>
                <a:cs typeface="Times New Roman" pitchFamily="18" charset="0"/>
              </a:endParaRPr>
            </a:p>
          </p:txBody>
        </p:sp>
      </p:grpSp>
      <p:sp>
        <p:nvSpPr>
          <p:cNvPr id="29" name="28 Rectángulo redondeado"/>
          <p:cNvSpPr/>
          <p:nvPr/>
        </p:nvSpPr>
        <p:spPr>
          <a:xfrm>
            <a:off x="539552" y="5013176"/>
            <a:ext cx="7992888" cy="144016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433" name="Rectangle 1"/>
          <p:cNvSpPr>
            <a:spLocks noChangeArrowheads="1"/>
          </p:cNvSpPr>
          <p:nvPr/>
        </p:nvSpPr>
        <p:spPr bwMode="auto">
          <a:xfrm>
            <a:off x="683568" y="5000546"/>
            <a:ext cx="7776864"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1100" b="1" i="0" u="none" strike="noStrike" cap="none" normalizeH="0" dirty="0" smtClean="0">
                <a:ln>
                  <a:noFill/>
                </a:ln>
                <a:solidFill>
                  <a:schemeClr val="tx1"/>
                </a:solidFill>
                <a:effectLst/>
                <a:latin typeface="Arial" pitchFamily="34" charset="0"/>
                <a:ea typeface="Calibri" pitchFamily="34" charset="0"/>
                <a:cs typeface="Arial" pitchFamily="34" charset="0"/>
              </a:rPr>
              <a:t> Institutions:</a:t>
            </a:r>
            <a:endPar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r>
              <a:rPr lang="en-US" sz="1100" b="1" dirty="0" smtClean="0">
                <a:latin typeface="Arial" pitchFamily="34" charset="0"/>
                <a:ea typeface="Calibri" pitchFamily="34" charset="0"/>
                <a:cs typeface="Arial" pitchFamily="34" charset="0"/>
              </a:rPr>
              <a:t>(</a:t>
            </a:r>
            <a:r>
              <a:rPr lang="en-US" sz="1100" b="1" dirty="0" err="1" smtClean="0">
                <a:latin typeface="Arial" pitchFamily="34" charset="0"/>
                <a:ea typeface="Calibri" pitchFamily="34" charset="0"/>
                <a:cs typeface="Arial" pitchFamily="34" charset="0"/>
              </a:rPr>
              <a:t>i</a:t>
            </a:r>
            <a:r>
              <a:rPr lang="en-US" sz="1100" b="1" dirty="0" smtClean="0">
                <a:latin typeface="Arial" pitchFamily="34" charset="0"/>
                <a:ea typeface="Calibri" pitchFamily="34" charset="0"/>
                <a:cs typeface="Arial" pitchFamily="34" charset="0"/>
              </a:rPr>
              <a:t>) </a:t>
            </a: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Andean Community Commission:</a:t>
            </a:r>
            <a:r>
              <a:rPr kumimoji="0" lang="en-US" sz="1100"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formed by </a:t>
            </a:r>
            <a:r>
              <a:rPr kumimoji="0" lang="en-US"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trade ministers</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For the agricultural topics is extended to </a:t>
            </a:r>
            <a:r>
              <a:rPr kumimoji="0" lang="en-US"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agriculture ministers.</a:t>
            </a:r>
            <a:endParaRPr kumimoji="0" lang="es-PE" sz="8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(ii) General Secretariat of the Andean Community (SGCAN),</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Is the </a:t>
            </a:r>
            <a:r>
              <a:rPr kumimoji="0" lang="en-US"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executive body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of the Andean community.  </a:t>
            </a:r>
            <a:endParaRPr kumimoji="0" lang="es-PE" sz="8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(iii) Andean </a:t>
            </a:r>
            <a:r>
              <a:rPr lang="en-US" sz="1100" b="1" dirty="0" smtClean="0">
                <a:latin typeface="Arial" pitchFamily="34" charset="0"/>
                <a:ea typeface="Calibri" pitchFamily="34" charset="0"/>
                <a:cs typeface="Arial" pitchFamily="34" charset="0"/>
              </a:rPr>
              <a:t>Committee of </a:t>
            </a: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Animal and Plant Health (COTASA)</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It is a committee responsible for </a:t>
            </a:r>
            <a:r>
              <a:rPr kumimoji="0" lang="en-US"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issuing non-binding technical opinion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 the field of animal and plant health, </a:t>
            </a:r>
            <a:r>
              <a:rPr kumimoji="0" lang="en-US"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and to advise the Commission or the General Secretariat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to better perform its activities</a:t>
            </a:r>
            <a:endParaRPr kumimoji="0" lang="es-PE"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(iv)  Animal and Plant  Official Services</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20 CuadroTexto"/>
          <p:cNvSpPr txBox="1"/>
          <p:nvPr/>
        </p:nvSpPr>
        <p:spPr>
          <a:xfrm>
            <a:off x="467544" y="1052736"/>
            <a:ext cx="2232248" cy="369332"/>
          </a:xfrm>
          <a:prstGeom prst="rect">
            <a:avLst/>
          </a:prstGeom>
          <a:noFill/>
        </p:spPr>
        <p:txBody>
          <a:bodyPr wrap="square" rtlCol="0">
            <a:spAutoFit/>
          </a:bodyPr>
          <a:lstStyle/>
          <a:p>
            <a:r>
              <a:rPr lang="es-PE" dirty="0" err="1" smtClean="0"/>
              <a:t>Objectives</a:t>
            </a:r>
            <a:endParaRPr lang="es-PE" dirty="0"/>
          </a:p>
        </p:txBody>
      </p:sp>
      <p:sp>
        <p:nvSpPr>
          <p:cNvPr id="22" name="21 CuadroTexto"/>
          <p:cNvSpPr txBox="1"/>
          <p:nvPr/>
        </p:nvSpPr>
        <p:spPr>
          <a:xfrm>
            <a:off x="395536" y="6567155"/>
            <a:ext cx="8352928" cy="246221"/>
          </a:xfrm>
          <a:prstGeom prst="rect">
            <a:avLst/>
          </a:prstGeom>
          <a:noFill/>
        </p:spPr>
        <p:txBody>
          <a:bodyPr wrap="square" rtlCol="0">
            <a:spAutoFit/>
          </a:bodyPr>
          <a:lstStyle/>
          <a:p>
            <a:pPr algn="ctr"/>
            <a:r>
              <a:rPr lang="es-PE" sz="1000" dirty="0" err="1" smtClean="0"/>
              <a:t>For</a:t>
            </a:r>
            <a:r>
              <a:rPr lang="es-PE" sz="1000" dirty="0" smtClean="0"/>
              <a:t> more </a:t>
            </a:r>
            <a:r>
              <a:rPr lang="es-PE" sz="1000" dirty="0" err="1" smtClean="0"/>
              <a:t>information</a:t>
            </a:r>
            <a:r>
              <a:rPr lang="es-PE" sz="1000" dirty="0" smtClean="0"/>
              <a:t> </a:t>
            </a:r>
            <a:r>
              <a:rPr lang="es-PE" sz="1000" dirty="0" err="1" smtClean="0"/>
              <a:t>you</a:t>
            </a:r>
            <a:r>
              <a:rPr lang="es-PE" sz="1000" dirty="0" smtClean="0"/>
              <a:t> can </a:t>
            </a:r>
            <a:r>
              <a:rPr lang="es-PE" sz="1000" dirty="0" err="1" smtClean="0"/>
              <a:t>see</a:t>
            </a:r>
            <a:r>
              <a:rPr lang="es-PE" sz="1000" dirty="0" smtClean="0"/>
              <a:t> </a:t>
            </a:r>
            <a:r>
              <a:rPr lang="es-PE" sz="1000" i="1" dirty="0" err="1" smtClean="0"/>
              <a:t>Decision</a:t>
            </a:r>
            <a:r>
              <a:rPr lang="es-PE" sz="1000" i="1" dirty="0" smtClean="0"/>
              <a:t> 515 </a:t>
            </a:r>
            <a:r>
              <a:rPr lang="es-PE" sz="1000" dirty="0" err="1" smtClean="0"/>
              <a:t>avalaible</a:t>
            </a:r>
            <a:r>
              <a:rPr lang="es-PE" sz="1000" dirty="0" smtClean="0"/>
              <a:t> </a:t>
            </a:r>
            <a:r>
              <a:rPr lang="es-PE" sz="1000" dirty="0" err="1" smtClean="0"/>
              <a:t>on</a:t>
            </a:r>
            <a:r>
              <a:rPr lang="es-PE" sz="1000" dirty="0" smtClean="0"/>
              <a:t>: </a:t>
            </a:r>
            <a:r>
              <a:rPr lang="es-PE" sz="1000" dirty="0" smtClean="0">
                <a:hlinkClick r:id="rId5"/>
              </a:rPr>
              <a:t>http://www.comunidadandina.org/Documentos.aspx?GruDoc=07</a:t>
            </a:r>
            <a:r>
              <a:rPr lang="es-PE" sz="1000" dirty="0" smtClean="0"/>
              <a:t> </a:t>
            </a:r>
            <a:endParaRPr lang="es-PE" sz="1000" dirty="0"/>
          </a:p>
        </p:txBody>
      </p:sp>
      <p:sp>
        <p:nvSpPr>
          <p:cNvPr id="31" name="30 CuadroTexto"/>
          <p:cNvSpPr txBox="1"/>
          <p:nvPr/>
        </p:nvSpPr>
        <p:spPr>
          <a:xfrm>
            <a:off x="179512" y="-15190"/>
            <a:ext cx="648072" cy="707886"/>
          </a:xfrm>
          <a:prstGeom prst="rect">
            <a:avLst/>
          </a:prstGeom>
          <a:noFill/>
        </p:spPr>
        <p:txBody>
          <a:bodyPr wrap="square" rtlCol="0">
            <a:spAutoFit/>
          </a:bodyPr>
          <a:lstStyle/>
          <a:p>
            <a:pPr algn="ctr"/>
            <a:r>
              <a:rPr lang="es-PE" sz="4000" dirty="0" smtClean="0">
                <a:solidFill>
                  <a:schemeClr val="accent6">
                    <a:lumMod val="75000"/>
                  </a:schemeClr>
                </a:solidFill>
              </a:rPr>
              <a:t>1</a:t>
            </a:r>
            <a:endParaRPr lang="es-PE" sz="40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22 Imagen" descr="mapa can .jpg"/>
          <p:cNvPicPr>
            <a:picLocks noChangeAspect="1"/>
          </p:cNvPicPr>
          <p:nvPr/>
        </p:nvPicPr>
        <p:blipFill>
          <a:blip r:embed="rId3" cstate="print"/>
          <a:srcRect l="5262"/>
          <a:stretch>
            <a:fillRect/>
          </a:stretch>
        </p:blipFill>
        <p:spPr>
          <a:xfrm>
            <a:off x="5911933" y="0"/>
            <a:ext cx="3232067" cy="6858000"/>
          </a:xfrm>
          <a:prstGeom prst="rect">
            <a:avLst/>
          </a:prstGeom>
        </p:spPr>
      </p:pic>
      <p:sp>
        <p:nvSpPr>
          <p:cNvPr id="2053" name="Rectangle 5"/>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Rectangle 1"/>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Rectangle 4"/>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13" name="Rectangle 5"/>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0"/>
          <p:cNvSpPr/>
          <p:nvPr/>
        </p:nvSpPr>
        <p:spPr>
          <a:xfrm>
            <a:off x="5508104" y="620688"/>
            <a:ext cx="6248746" cy="6237312"/>
          </a:xfrm>
          <a:prstGeom prst="rect">
            <a:avLst/>
          </a:prstGeom>
          <a:gradFill flip="none" rotWithShape="1">
            <a:gsLst>
              <a:gs pos="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pic>
        <p:nvPicPr>
          <p:cNvPr id="24" name="Picture 1"/>
          <p:cNvPicPr>
            <a:picLocks noChangeAspect="1" noChangeArrowheads="1"/>
          </p:cNvPicPr>
          <p:nvPr/>
        </p:nvPicPr>
        <p:blipFill>
          <a:blip r:embed="rId4" cstate="print"/>
          <a:srcRect/>
          <a:stretch>
            <a:fillRect/>
          </a:stretch>
        </p:blipFill>
        <p:spPr bwMode="auto">
          <a:xfrm>
            <a:off x="-36512" y="-27384"/>
            <a:ext cx="9144000" cy="720080"/>
          </a:xfrm>
          <a:prstGeom prst="rect">
            <a:avLst/>
          </a:prstGeom>
          <a:noFill/>
          <a:ln w="9525">
            <a:noFill/>
            <a:miter lim="800000"/>
            <a:headEnd/>
            <a:tailEnd/>
          </a:ln>
        </p:spPr>
      </p:pic>
      <p:sp>
        <p:nvSpPr>
          <p:cNvPr id="26" name="1 Título"/>
          <p:cNvSpPr txBox="1">
            <a:spLocks/>
          </p:cNvSpPr>
          <p:nvPr/>
        </p:nvSpPr>
        <p:spPr>
          <a:xfrm>
            <a:off x="251520" y="-27384"/>
            <a:ext cx="3456384" cy="692695"/>
          </a:xfrm>
          <a:prstGeom prst="rect">
            <a:avLst/>
          </a:prstGeom>
          <a:noFill/>
        </p:spPr>
        <p:txBody>
          <a:bodyPr vert="horz" lIns="91440" tIns="45720" rIns="91440" bIns="45720" rtlCol="0" anchor="ctr">
            <a:noAutofit/>
          </a:bodyPr>
          <a:lstStyle/>
          <a:p>
            <a:pPr lvl="0" algn="ctr">
              <a:spcBef>
                <a:spcPct val="0"/>
              </a:spcBef>
              <a:defRPr/>
            </a:pPr>
            <a:r>
              <a:rPr lang="en-US" b="1" i="1" dirty="0" smtClean="0">
                <a:solidFill>
                  <a:schemeClr val="bg1">
                    <a:lumMod val="95000"/>
                  </a:schemeClr>
                </a:solidFill>
                <a:latin typeface="Times New Roman" pitchFamily="18" charset="0"/>
                <a:cs typeface="Times New Roman" pitchFamily="18" charset="0"/>
              </a:rPr>
              <a:t>Technical and capacity development achievements  </a:t>
            </a:r>
          </a:p>
        </p:txBody>
      </p:sp>
      <p:grpSp>
        <p:nvGrpSpPr>
          <p:cNvPr id="2" name="43 Grupo"/>
          <p:cNvGrpSpPr/>
          <p:nvPr/>
        </p:nvGrpSpPr>
        <p:grpSpPr>
          <a:xfrm>
            <a:off x="3419872" y="332656"/>
            <a:ext cx="5544616" cy="720080"/>
            <a:chOff x="3275856" y="332656"/>
            <a:chExt cx="5544616" cy="720080"/>
          </a:xfrm>
        </p:grpSpPr>
        <p:sp>
          <p:nvSpPr>
            <p:cNvPr id="45" name="44 Rectángulo redondeado"/>
            <p:cNvSpPr/>
            <p:nvPr/>
          </p:nvSpPr>
          <p:spPr>
            <a:xfrm>
              <a:off x="3275856" y="332656"/>
              <a:ext cx="5544616" cy="720080"/>
            </a:xfrm>
            <a:prstGeom prst="roundRect">
              <a:avLst/>
            </a:prstGeom>
            <a:ln w="57150">
              <a:solidFill>
                <a:srgbClr val="00006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46" name="1 Título"/>
            <p:cNvSpPr txBox="1">
              <a:spLocks/>
            </p:cNvSpPr>
            <p:nvPr/>
          </p:nvSpPr>
          <p:spPr>
            <a:xfrm>
              <a:off x="3347864" y="404664"/>
              <a:ext cx="5364088" cy="548679"/>
            </a:xfrm>
            <a:prstGeom prst="rect">
              <a:avLst/>
            </a:prstGeom>
            <a:ln w="571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lvl="0" algn="ctr">
                <a:spcBef>
                  <a:spcPct val="0"/>
                </a:spcBef>
                <a:defRPr/>
              </a:pPr>
              <a:r>
                <a:rPr lang="en-US" sz="2000" b="1" dirty="0" smtClean="0">
                  <a:solidFill>
                    <a:schemeClr val="tx1"/>
                  </a:solidFill>
                  <a:latin typeface="Times New Roman" pitchFamily="18" charset="0"/>
                  <a:cs typeface="Times New Roman" pitchFamily="18" charset="0"/>
                </a:rPr>
                <a:t>1. Huanglongbing Prevention and Contingency plan</a:t>
              </a:r>
              <a:endParaRPr lang="es-PE" sz="2000" b="1" i="1" u="sng" dirty="0">
                <a:solidFill>
                  <a:schemeClr val="tx1"/>
                </a:solidFill>
                <a:latin typeface="Times New Roman" pitchFamily="18" charset="0"/>
                <a:ea typeface="Cambria" pitchFamily="18" charset="0"/>
                <a:cs typeface="Times New Roman" pitchFamily="18" charset="0"/>
              </a:endParaRPr>
            </a:p>
          </p:txBody>
        </p:sp>
      </p:grpSp>
      <p:sp>
        <p:nvSpPr>
          <p:cNvPr id="47" name="46 Rectángulo"/>
          <p:cNvSpPr/>
          <p:nvPr/>
        </p:nvSpPr>
        <p:spPr>
          <a:xfrm>
            <a:off x="1619672" y="6581001"/>
            <a:ext cx="7524328" cy="276999"/>
          </a:xfrm>
          <a:prstGeom prst="rect">
            <a:avLst/>
          </a:prstGeom>
        </p:spPr>
        <p:txBody>
          <a:bodyPr wrap="square">
            <a:spAutoFit/>
          </a:bodyPr>
          <a:lstStyle/>
          <a:p>
            <a:r>
              <a:rPr lang="es-PE" sz="1200" dirty="0" err="1" smtClean="0">
                <a:solidFill>
                  <a:srgbClr val="000066"/>
                </a:solidFill>
              </a:rPr>
              <a:t>Avalaible</a:t>
            </a:r>
            <a:r>
              <a:rPr lang="es-PE" sz="1200" dirty="0" smtClean="0">
                <a:solidFill>
                  <a:srgbClr val="000066"/>
                </a:solidFill>
              </a:rPr>
              <a:t>: https://sites.google.com/a/comunidadandina.org/portal-fitosanitario/plagasregional/huanglongbing</a:t>
            </a:r>
            <a:endParaRPr lang="es-PE" sz="1200" dirty="0">
              <a:solidFill>
                <a:srgbClr val="000066"/>
              </a:solidFill>
            </a:endParaRPr>
          </a:p>
        </p:txBody>
      </p:sp>
      <p:sp>
        <p:nvSpPr>
          <p:cNvPr id="51" name="50 Rectángulo redondeado"/>
          <p:cNvSpPr/>
          <p:nvPr/>
        </p:nvSpPr>
        <p:spPr>
          <a:xfrm>
            <a:off x="395536" y="5085184"/>
            <a:ext cx="8424936" cy="1368152"/>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000066"/>
              </a:solidFill>
            </a:endParaRPr>
          </a:p>
        </p:txBody>
      </p:sp>
      <p:pic>
        <p:nvPicPr>
          <p:cNvPr id="27" name="26 Imagen" descr="PlanHLB.PNG"/>
          <p:cNvPicPr>
            <a:picLocks noChangeAspect="1"/>
          </p:cNvPicPr>
          <p:nvPr/>
        </p:nvPicPr>
        <p:blipFill>
          <a:blip r:embed="rId5" cstate="print"/>
          <a:stretch>
            <a:fillRect/>
          </a:stretch>
        </p:blipFill>
        <p:spPr>
          <a:xfrm>
            <a:off x="323528" y="980728"/>
            <a:ext cx="3010881" cy="2736304"/>
          </a:xfrm>
          <a:prstGeom prst="rect">
            <a:avLst/>
          </a:prstGeom>
          <a:ln>
            <a:solidFill>
              <a:srgbClr val="00B050"/>
            </a:solidFill>
          </a:ln>
        </p:spPr>
      </p:pic>
      <p:pic>
        <p:nvPicPr>
          <p:cNvPr id="25" name="24 Imagen" descr="Boletines.PNG"/>
          <p:cNvPicPr>
            <a:picLocks noChangeAspect="1"/>
          </p:cNvPicPr>
          <p:nvPr/>
        </p:nvPicPr>
        <p:blipFill>
          <a:blip r:embed="rId6" cstate="print"/>
          <a:stretch>
            <a:fillRect/>
          </a:stretch>
        </p:blipFill>
        <p:spPr>
          <a:xfrm>
            <a:off x="2699311" y="1700809"/>
            <a:ext cx="4248953" cy="2304255"/>
          </a:xfrm>
          <a:prstGeom prst="rect">
            <a:avLst/>
          </a:prstGeom>
        </p:spPr>
      </p:pic>
      <p:pic>
        <p:nvPicPr>
          <p:cNvPr id="21" name="20 Imagen" descr="HLBsurvillance.PNG"/>
          <p:cNvPicPr>
            <a:picLocks noChangeAspect="1"/>
          </p:cNvPicPr>
          <p:nvPr/>
        </p:nvPicPr>
        <p:blipFill>
          <a:blip r:embed="rId7" cstate="print"/>
          <a:srcRect b="5571"/>
          <a:stretch>
            <a:fillRect/>
          </a:stretch>
        </p:blipFill>
        <p:spPr>
          <a:xfrm>
            <a:off x="5436096" y="2500012"/>
            <a:ext cx="3468248" cy="2441156"/>
          </a:xfrm>
          <a:prstGeom prst="rect">
            <a:avLst/>
          </a:prstGeom>
        </p:spPr>
      </p:pic>
      <p:sp>
        <p:nvSpPr>
          <p:cNvPr id="22" name="21 CuadroTexto"/>
          <p:cNvSpPr txBox="1"/>
          <p:nvPr/>
        </p:nvSpPr>
        <p:spPr>
          <a:xfrm>
            <a:off x="35496" y="-15190"/>
            <a:ext cx="648072" cy="707886"/>
          </a:xfrm>
          <a:prstGeom prst="rect">
            <a:avLst/>
          </a:prstGeom>
          <a:noFill/>
        </p:spPr>
        <p:txBody>
          <a:bodyPr wrap="square" rtlCol="0">
            <a:spAutoFit/>
          </a:bodyPr>
          <a:lstStyle/>
          <a:p>
            <a:pPr algn="ctr"/>
            <a:r>
              <a:rPr lang="es-PE" sz="4000" dirty="0" smtClean="0">
                <a:solidFill>
                  <a:schemeClr val="accent6">
                    <a:lumMod val="75000"/>
                  </a:schemeClr>
                </a:solidFill>
              </a:rPr>
              <a:t>2</a:t>
            </a:r>
            <a:endParaRPr lang="es-PE" sz="4000" dirty="0">
              <a:solidFill>
                <a:schemeClr val="accent6">
                  <a:lumMod val="75000"/>
                </a:schemeClr>
              </a:solidFill>
            </a:endParaRPr>
          </a:p>
        </p:txBody>
      </p:sp>
      <p:sp>
        <p:nvSpPr>
          <p:cNvPr id="28" name="27 CuadroTexto"/>
          <p:cNvSpPr txBox="1"/>
          <p:nvPr/>
        </p:nvSpPr>
        <p:spPr>
          <a:xfrm>
            <a:off x="467544" y="5157192"/>
            <a:ext cx="8280920" cy="1169551"/>
          </a:xfrm>
          <a:prstGeom prst="rect">
            <a:avLst/>
          </a:prstGeom>
          <a:noFill/>
        </p:spPr>
        <p:txBody>
          <a:bodyPr wrap="square" rtlCol="0">
            <a:spAutoFit/>
          </a:bodyPr>
          <a:lstStyle/>
          <a:p>
            <a:pPr algn="just"/>
            <a:r>
              <a:rPr lang="en-US" sz="1400" dirty="0" smtClean="0"/>
              <a:t>The prevention and contingency Andean  plan was adopted by the SGCAN through the Resolution 1850. The plan was worked and </a:t>
            </a:r>
            <a:r>
              <a:rPr lang="en-US" sz="1400" dirty="0" err="1" smtClean="0"/>
              <a:t>recomended</a:t>
            </a:r>
            <a:r>
              <a:rPr lang="en-US" sz="1400" dirty="0" smtClean="0"/>
              <a:t> by the Andean </a:t>
            </a:r>
            <a:r>
              <a:rPr lang="en-US" sz="1400" dirty="0" err="1" smtClean="0"/>
              <a:t>Commitee</a:t>
            </a:r>
            <a:r>
              <a:rPr lang="en-US" sz="1400" dirty="0" smtClean="0"/>
              <a:t> of  Animal  and Plant </a:t>
            </a:r>
            <a:r>
              <a:rPr lang="en-US" sz="1400" dirty="0" err="1" smtClean="0"/>
              <a:t>Helth</a:t>
            </a:r>
            <a:r>
              <a:rPr lang="en-US" sz="1400" dirty="0" smtClean="0"/>
              <a:t>. </a:t>
            </a:r>
          </a:p>
          <a:p>
            <a:pPr algn="just"/>
            <a:endParaRPr lang="en-US" sz="1400" dirty="0" smtClean="0"/>
          </a:p>
          <a:p>
            <a:pPr algn="just"/>
            <a:r>
              <a:rPr lang="en-US" sz="1400" dirty="0" smtClean="0"/>
              <a:t>Main topics: (</a:t>
            </a:r>
            <a:r>
              <a:rPr lang="en-US" sz="1400" dirty="0" err="1" smtClean="0"/>
              <a:t>i</a:t>
            </a:r>
            <a:r>
              <a:rPr lang="en-US" sz="1400" dirty="0" smtClean="0"/>
              <a:t>) promotes </a:t>
            </a:r>
            <a:r>
              <a:rPr lang="en-US" sz="1400" dirty="0" err="1" smtClean="0"/>
              <a:t>colective</a:t>
            </a:r>
            <a:r>
              <a:rPr lang="en-US" sz="1400" dirty="0" smtClean="0"/>
              <a:t> action; (ii) exchanges information; (iii) NPPOs obligations to surveillance;  and, (iv) promotes borders work.</a:t>
            </a:r>
            <a:endParaRPr lang="es-PE" sz="1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22 Imagen" descr="mapa can .jpg"/>
          <p:cNvPicPr>
            <a:picLocks noChangeAspect="1"/>
          </p:cNvPicPr>
          <p:nvPr/>
        </p:nvPicPr>
        <p:blipFill>
          <a:blip r:embed="rId3" cstate="print"/>
          <a:srcRect l="5262"/>
          <a:stretch>
            <a:fillRect/>
          </a:stretch>
        </p:blipFill>
        <p:spPr>
          <a:xfrm>
            <a:off x="5911933" y="0"/>
            <a:ext cx="3232067" cy="6858000"/>
          </a:xfrm>
          <a:prstGeom prst="rect">
            <a:avLst/>
          </a:prstGeom>
        </p:spPr>
      </p:pic>
      <p:sp>
        <p:nvSpPr>
          <p:cNvPr id="2053" name="Rectangle 5"/>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Rectangle 1"/>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Rectangle 4"/>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13" name="Rectangle 5"/>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0"/>
          <p:cNvSpPr/>
          <p:nvPr/>
        </p:nvSpPr>
        <p:spPr>
          <a:xfrm>
            <a:off x="5508104" y="620688"/>
            <a:ext cx="6248746" cy="6237312"/>
          </a:xfrm>
          <a:prstGeom prst="rect">
            <a:avLst/>
          </a:prstGeom>
          <a:gradFill flip="none" rotWithShape="1">
            <a:gsLst>
              <a:gs pos="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pic>
        <p:nvPicPr>
          <p:cNvPr id="24" name="Picture 1"/>
          <p:cNvPicPr>
            <a:picLocks noChangeAspect="1" noChangeArrowheads="1"/>
          </p:cNvPicPr>
          <p:nvPr/>
        </p:nvPicPr>
        <p:blipFill>
          <a:blip r:embed="rId4" cstate="print"/>
          <a:srcRect/>
          <a:stretch>
            <a:fillRect/>
          </a:stretch>
        </p:blipFill>
        <p:spPr bwMode="auto">
          <a:xfrm>
            <a:off x="-36512" y="-27384"/>
            <a:ext cx="9144000" cy="720080"/>
          </a:xfrm>
          <a:prstGeom prst="rect">
            <a:avLst/>
          </a:prstGeom>
          <a:noFill/>
          <a:ln w="9525">
            <a:noFill/>
            <a:miter lim="800000"/>
            <a:headEnd/>
            <a:tailEnd/>
          </a:ln>
        </p:spPr>
      </p:pic>
      <p:sp>
        <p:nvSpPr>
          <p:cNvPr id="26" name="1 Título"/>
          <p:cNvSpPr txBox="1">
            <a:spLocks/>
          </p:cNvSpPr>
          <p:nvPr/>
        </p:nvSpPr>
        <p:spPr>
          <a:xfrm>
            <a:off x="179512" y="-27384"/>
            <a:ext cx="3456384" cy="692695"/>
          </a:xfrm>
          <a:prstGeom prst="rect">
            <a:avLst/>
          </a:prstGeom>
          <a:noFill/>
        </p:spPr>
        <p:txBody>
          <a:bodyPr vert="horz" lIns="91440" tIns="45720" rIns="91440" bIns="45720" rtlCol="0" anchor="ctr">
            <a:noAutofit/>
          </a:bodyPr>
          <a:lstStyle/>
          <a:p>
            <a:pPr lvl="0" algn="ctr">
              <a:spcBef>
                <a:spcPct val="0"/>
              </a:spcBef>
              <a:defRPr/>
            </a:pPr>
            <a:r>
              <a:rPr lang="en-US" b="1" i="1" dirty="0" smtClean="0">
                <a:solidFill>
                  <a:schemeClr val="bg1">
                    <a:lumMod val="95000"/>
                  </a:schemeClr>
                </a:solidFill>
                <a:latin typeface="Times New Roman" pitchFamily="18" charset="0"/>
                <a:cs typeface="Times New Roman" pitchFamily="18" charset="0"/>
              </a:rPr>
              <a:t>Technical and capacity development achievements  </a:t>
            </a:r>
          </a:p>
        </p:txBody>
      </p:sp>
      <p:grpSp>
        <p:nvGrpSpPr>
          <p:cNvPr id="2" name="43 Grupo"/>
          <p:cNvGrpSpPr/>
          <p:nvPr/>
        </p:nvGrpSpPr>
        <p:grpSpPr>
          <a:xfrm>
            <a:off x="3419872" y="332656"/>
            <a:ext cx="5544616" cy="720080"/>
            <a:chOff x="3275856" y="332656"/>
            <a:chExt cx="5544616" cy="720080"/>
          </a:xfrm>
        </p:grpSpPr>
        <p:sp>
          <p:nvSpPr>
            <p:cNvPr id="45" name="44 Rectángulo redondeado"/>
            <p:cNvSpPr/>
            <p:nvPr/>
          </p:nvSpPr>
          <p:spPr>
            <a:xfrm>
              <a:off x="3275856" y="332656"/>
              <a:ext cx="5544616" cy="720080"/>
            </a:xfrm>
            <a:prstGeom prst="roundRect">
              <a:avLst/>
            </a:prstGeom>
            <a:ln w="57150">
              <a:solidFill>
                <a:srgbClr val="00006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46" name="1 Título"/>
            <p:cNvSpPr txBox="1">
              <a:spLocks/>
            </p:cNvSpPr>
            <p:nvPr/>
          </p:nvSpPr>
          <p:spPr>
            <a:xfrm>
              <a:off x="3347864" y="404664"/>
              <a:ext cx="5364088" cy="548679"/>
            </a:xfrm>
            <a:prstGeom prst="rect">
              <a:avLst/>
            </a:prstGeom>
            <a:ln w="571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lvl="0" algn="ctr">
                <a:spcBef>
                  <a:spcPct val="0"/>
                </a:spcBef>
                <a:defRPr/>
              </a:pPr>
              <a:r>
                <a:rPr lang="en-US" sz="2000" b="1" dirty="0" smtClean="0">
                  <a:solidFill>
                    <a:schemeClr val="tx1"/>
                  </a:solidFill>
                  <a:latin typeface="Times New Roman" pitchFamily="18" charset="0"/>
                  <a:cs typeface="Times New Roman" pitchFamily="18" charset="0"/>
                </a:rPr>
                <a:t>2. Pest Alert System Pilot</a:t>
              </a:r>
              <a:endParaRPr lang="es-PE" sz="2000" b="1" i="1" u="sng" dirty="0">
                <a:solidFill>
                  <a:schemeClr val="tx1"/>
                </a:solidFill>
                <a:latin typeface="Times New Roman" pitchFamily="18" charset="0"/>
                <a:ea typeface="Cambria" pitchFamily="18" charset="0"/>
                <a:cs typeface="Times New Roman" pitchFamily="18" charset="0"/>
              </a:endParaRPr>
            </a:p>
          </p:txBody>
        </p:sp>
      </p:grpSp>
      <p:sp>
        <p:nvSpPr>
          <p:cNvPr id="47" name="46 Rectángulo"/>
          <p:cNvSpPr/>
          <p:nvPr/>
        </p:nvSpPr>
        <p:spPr>
          <a:xfrm>
            <a:off x="971600" y="6536377"/>
            <a:ext cx="7524328" cy="276999"/>
          </a:xfrm>
          <a:prstGeom prst="rect">
            <a:avLst/>
          </a:prstGeom>
        </p:spPr>
        <p:txBody>
          <a:bodyPr wrap="square">
            <a:spAutoFit/>
          </a:bodyPr>
          <a:lstStyle/>
          <a:p>
            <a:r>
              <a:rPr lang="es-PE" sz="1200" dirty="0" err="1" smtClean="0"/>
              <a:t>Avalaible</a:t>
            </a:r>
            <a:r>
              <a:rPr lang="es-PE" sz="1200" dirty="0" smtClean="0"/>
              <a:t>: https://sites.google.com/a/comunidadandina.org/portal-fitosanitario/alertas-fitosanitarias</a:t>
            </a:r>
            <a:endParaRPr lang="es-PE" sz="1200" dirty="0"/>
          </a:p>
        </p:txBody>
      </p:sp>
      <p:pic>
        <p:nvPicPr>
          <p:cNvPr id="49" name="48 Imagen" descr="CapturaSAF.PNG"/>
          <p:cNvPicPr>
            <a:picLocks noChangeAspect="1"/>
          </p:cNvPicPr>
          <p:nvPr/>
        </p:nvPicPr>
        <p:blipFill>
          <a:blip r:embed="rId5" cstate="print"/>
          <a:srcRect l="24115" t="22310" r="23470" b="4089"/>
          <a:stretch>
            <a:fillRect/>
          </a:stretch>
        </p:blipFill>
        <p:spPr>
          <a:xfrm>
            <a:off x="5724128" y="2348880"/>
            <a:ext cx="2952328" cy="2160240"/>
          </a:xfrm>
          <a:prstGeom prst="rect">
            <a:avLst/>
          </a:prstGeom>
          <a:ln>
            <a:solidFill>
              <a:srgbClr val="000066"/>
            </a:solidFill>
          </a:ln>
        </p:spPr>
      </p:pic>
      <p:sp>
        <p:nvSpPr>
          <p:cNvPr id="51" name="50 Rectángulo redondeado"/>
          <p:cNvSpPr/>
          <p:nvPr/>
        </p:nvSpPr>
        <p:spPr>
          <a:xfrm>
            <a:off x="179512" y="4725144"/>
            <a:ext cx="8712968" cy="1728192"/>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20 CuadroTexto"/>
          <p:cNvSpPr txBox="1"/>
          <p:nvPr/>
        </p:nvSpPr>
        <p:spPr>
          <a:xfrm>
            <a:off x="35496" y="-15190"/>
            <a:ext cx="648072" cy="707886"/>
          </a:xfrm>
          <a:prstGeom prst="rect">
            <a:avLst/>
          </a:prstGeom>
          <a:noFill/>
        </p:spPr>
        <p:txBody>
          <a:bodyPr wrap="square" rtlCol="0">
            <a:spAutoFit/>
          </a:bodyPr>
          <a:lstStyle/>
          <a:p>
            <a:pPr algn="ctr"/>
            <a:r>
              <a:rPr lang="es-PE" sz="4000" dirty="0" smtClean="0">
                <a:solidFill>
                  <a:schemeClr val="accent6">
                    <a:lumMod val="75000"/>
                  </a:schemeClr>
                </a:solidFill>
              </a:rPr>
              <a:t>2</a:t>
            </a:r>
            <a:endParaRPr lang="es-PE" sz="4000" dirty="0">
              <a:solidFill>
                <a:schemeClr val="accent6">
                  <a:lumMod val="75000"/>
                </a:schemeClr>
              </a:solidFill>
            </a:endParaRPr>
          </a:p>
        </p:txBody>
      </p:sp>
      <p:pic>
        <p:nvPicPr>
          <p:cNvPr id="1026" name="Picture 2"/>
          <p:cNvPicPr>
            <a:picLocks noChangeAspect="1" noChangeArrowheads="1"/>
          </p:cNvPicPr>
          <p:nvPr/>
        </p:nvPicPr>
        <p:blipFill>
          <a:blip r:embed="rId6" cstate="print"/>
          <a:srcRect/>
          <a:stretch>
            <a:fillRect/>
          </a:stretch>
        </p:blipFill>
        <p:spPr bwMode="auto">
          <a:xfrm>
            <a:off x="3059832" y="1916832"/>
            <a:ext cx="3266035" cy="2088232"/>
          </a:xfrm>
          <a:prstGeom prst="rect">
            <a:avLst/>
          </a:prstGeom>
          <a:noFill/>
          <a:ln w="9525">
            <a:solidFill>
              <a:schemeClr val="accent1">
                <a:shade val="50000"/>
              </a:schemeClr>
            </a:solidFill>
            <a:miter lim="800000"/>
            <a:headEnd/>
            <a:tailEnd/>
          </a:ln>
        </p:spPr>
      </p:pic>
      <p:pic>
        <p:nvPicPr>
          <p:cNvPr id="22" name="21 Imagen" descr="SAF_TC.PNG"/>
          <p:cNvPicPr>
            <a:picLocks noChangeAspect="1"/>
          </p:cNvPicPr>
          <p:nvPr/>
        </p:nvPicPr>
        <p:blipFill>
          <a:blip r:embed="rId7" cstate="print"/>
          <a:stretch>
            <a:fillRect/>
          </a:stretch>
        </p:blipFill>
        <p:spPr>
          <a:xfrm>
            <a:off x="251520" y="1155643"/>
            <a:ext cx="3168352" cy="1841309"/>
          </a:xfrm>
          <a:prstGeom prst="rect">
            <a:avLst/>
          </a:prstGeom>
          <a:ln>
            <a:solidFill>
              <a:schemeClr val="accent1">
                <a:shade val="50000"/>
              </a:schemeClr>
            </a:solidFill>
          </a:ln>
        </p:spPr>
      </p:pic>
      <p:sp>
        <p:nvSpPr>
          <p:cNvPr id="25" name="24 CuadroTexto"/>
          <p:cNvSpPr txBox="1"/>
          <p:nvPr/>
        </p:nvSpPr>
        <p:spPr>
          <a:xfrm>
            <a:off x="179512" y="4725144"/>
            <a:ext cx="8712968" cy="1815882"/>
          </a:xfrm>
          <a:prstGeom prst="rect">
            <a:avLst/>
          </a:prstGeom>
          <a:noFill/>
        </p:spPr>
        <p:txBody>
          <a:bodyPr wrap="square" rtlCol="0">
            <a:spAutoFit/>
          </a:bodyPr>
          <a:lstStyle/>
          <a:p>
            <a:r>
              <a:rPr lang="en-US" sz="1400" dirty="0" smtClean="0"/>
              <a:t>A Pest Alert System Pilot was developed  with the purpose to support to Andean NPPOs to pest notification, allowing notification through Andean </a:t>
            </a:r>
            <a:r>
              <a:rPr lang="en-US" sz="1400" dirty="0" err="1" smtClean="0"/>
              <a:t>Phythosanitary</a:t>
            </a:r>
            <a:r>
              <a:rPr lang="en-US" sz="1400" dirty="0" smtClean="0"/>
              <a:t> Portal. The pilot was developed inspired on the NAPPO system. </a:t>
            </a:r>
          </a:p>
          <a:p>
            <a:endParaRPr lang="en-US" sz="1400" dirty="0" smtClean="0"/>
          </a:p>
          <a:p>
            <a:r>
              <a:rPr lang="en-US" sz="1400" dirty="0" smtClean="0"/>
              <a:t>To regulate the system use, a normative project was developed that currently is being analyzed by the Andean Committee of Animal and Plant Health to eventually recommend  to SGCAN the adoption by Resolution. it should be noted that the Andean countries already have to the legal obligation to pest notifications to SGCAN.</a:t>
            </a:r>
          </a:p>
          <a:p>
            <a:endParaRPr lang="en-US" sz="1400" dirty="0" smtClean="0"/>
          </a:p>
          <a:p>
            <a:endParaRPr lang="es-PE" sz="1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22 Imagen" descr="mapa can .jpg"/>
          <p:cNvPicPr>
            <a:picLocks noChangeAspect="1"/>
          </p:cNvPicPr>
          <p:nvPr/>
        </p:nvPicPr>
        <p:blipFill>
          <a:blip r:embed="rId3" cstate="print"/>
          <a:srcRect l="5262"/>
          <a:stretch>
            <a:fillRect/>
          </a:stretch>
        </p:blipFill>
        <p:spPr>
          <a:xfrm>
            <a:off x="5911933" y="0"/>
            <a:ext cx="3232067" cy="6858000"/>
          </a:xfrm>
          <a:prstGeom prst="rect">
            <a:avLst/>
          </a:prstGeom>
        </p:spPr>
      </p:pic>
      <p:sp>
        <p:nvSpPr>
          <p:cNvPr id="2053" name="Rectangle 5"/>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Rectangle 1"/>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Rectangle 4"/>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13" name="Rectangle 5"/>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0"/>
          <p:cNvSpPr/>
          <p:nvPr/>
        </p:nvSpPr>
        <p:spPr>
          <a:xfrm>
            <a:off x="5508104" y="620688"/>
            <a:ext cx="6248746" cy="6237312"/>
          </a:xfrm>
          <a:prstGeom prst="rect">
            <a:avLst/>
          </a:prstGeom>
          <a:gradFill flip="none" rotWithShape="1">
            <a:gsLst>
              <a:gs pos="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pic>
        <p:nvPicPr>
          <p:cNvPr id="24" name="Picture 1"/>
          <p:cNvPicPr>
            <a:picLocks noChangeAspect="1" noChangeArrowheads="1"/>
          </p:cNvPicPr>
          <p:nvPr/>
        </p:nvPicPr>
        <p:blipFill>
          <a:blip r:embed="rId4" cstate="print"/>
          <a:srcRect/>
          <a:stretch>
            <a:fillRect/>
          </a:stretch>
        </p:blipFill>
        <p:spPr bwMode="auto">
          <a:xfrm>
            <a:off x="-36512" y="-27384"/>
            <a:ext cx="9144000" cy="720080"/>
          </a:xfrm>
          <a:prstGeom prst="rect">
            <a:avLst/>
          </a:prstGeom>
          <a:noFill/>
          <a:ln w="9525">
            <a:noFill/>
            <a:miter lim="800000"/>
            <a:headEnd/>
            <a:tailEnd/>
          </a:ln>
        </p:spPr>
      </p:pic>
      <p:sp>
        <p:nvSpPr>
          <p:cNvPr id="26" name="1 Título"/>
          <p:cNvSpPr txBox="1">
            <a:spLocks/>
          </p:cNvSpPr>
          <p:nvPr/>
        </p:nvSpPr>
        <p:spPr>
          <a:xfrm>
            <a:off x="251520" y="-27384"/>
            <a:ext cx="3456384" cy="692695"/>
          </a:xfrm>
          <a:prstGeom prst="rect">
            <a:avLst/>
          </a:prstGeom>
          <a:noFill/>
        </p:spPr>
        <p:txBody>
          <a:bodyPr vert="horz" lIns="91440" tIns="45720" rIns="91440" bIns="45720" rtlCol="0" anchor="ctr">
            <a:noAutofit/>
          </a:bodyPr>
          <a:lstStyle/>
          <a:p>
            <a:pPr lvl="0" algn="ctr">
              <a:spcBef>
                <a:spcPct val="0"/>
              </a:spcBef>
              <a:defRPr/>
            </a:pPr>
            <a:r>
              <a:rPr lang="en-US" b="1" i="1" dirty="0" smtClean="0">
                <a:solidFill>
                  <a:schemeClr val="bg1">
                    <a:lumMod val="95000"/>
                  </a:schemeClr>
                </a:solidFill>
                <a:latin typeface="Times New Roman" pitchFamily="18" charset="0"/>
                <a:cs typeface="Times New Roman" pitchFamily="18" charset="0"/>
              </a:rPr>
              <a:t>Technical and capacity development achievements  </a:t>
            </a:r>
          </a:p>
        </p:txBody>
      </p:sp>
      <p:grpSp>
        <p:nvGrpSpPr>
          <p:cNvPr id="2" name="43 Grupo"/>
          <p:cNvGrpSpPr/>
          <p:nvPr/>
        </p:nvGrpSpPr>
        <p:grpSpPr>
          <a:xfrm>
            <a:off x="3419872" y="332656"/>
            <a:ext cx="5544616" cy="720080"/>
            <a:chOff x="3275856" y="332656"/>
            <a:chExt cx="5544616" cy="720080"/>
          </a:xfrm>
        </p:grpSpPr>
        <p:sp>
          <p:nvSpPr>
            <p:cNvPr id="45" name="44 Rectángulo redondeado"/>
            <p:cNvSpPr/>
            <p:nvPr/>
          </p:nvSpPr>
          <p:spPr>
            <a:xfrm>
              <a:off x="3275856" y="332656"/>
              <a:ext cx="5544616" cy="720080"/>
            </a:xfrm>
            <a:prstGeom prst="roundRect">
              <a:avLst/>
            </a:prstGeom>
            <a:ln w="57150">
              <a:solidFill>
                <a:srgbClr val="00006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46" name="1 Título"/>
            <p:cNvSpPr txBox="1">
              <a:spLocks/>
            </p:cNvSpPr>
            <p:nvPr/>
          </p:nvSpPr>
          <p:spPr>
            <a:xfrm>
              <a:off x="3347864" y="404664"/>
              <a:ext cx="5364088" cy="548679"/>
            </a:xfrm>
            <a:prstGeom prst="rect">
              <a:avLst/>
            </a:prstGeom>
            <a:ln w="571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lvl="0" algn="ctr">
                <a:spcBef>
                  <a:spcPct val="0"/>
                </a:spcBef>
                <a:defRPr/>
              </a:pPr>
              <a:r>
                <a:rPr lang="en-US" sz="2000" b="1" dirty="0" smtClean="0">
                  <a:solidFill>
                    <a:schemeClr val="tx1"/>
                  </a:solidFill>
                  <a:latin typeface="Times New Roman" pitchFamily="18" charset="0"/>
                  <a:cs typeface="Times New Roman" pitchFamily="18" charset="0"/>
                </a:rPr>
                <a:t>3. Still updating regulations to agricultural pesticides registration</a:t>
              </a:r>
              <a:endParaRPr lang="es-PE" sz="2000" b="1" i="1" u="sng" dirty="0">
                <a:solidFill>
                  <a:schemeClr val="tx1"/>
                </a:solidFill>
                <a:latin typeface="Times New Roman" pitchFamily="18" charset="0"/>
                <a:ea typeface="Cambria" pitchFamily="18" charset="0"/>
                <a:cs typeface="Times New Roman" pitchFamily="18" charset="0"/>
              </a:endParaRPr>
            </a:p>
          </p:txBody>
        </p:sp>
      </p:grpSp>
      <p:sp>
        <p:nvSpPr>
          <p:cNvPr id="51" name="50 Rectángulo redondeado"/>
          <p:cNvSpPr/>
          <p:nvPr/>
        </p:nvSpPr>
        <p:spPr>
          <a:xfrm>
            <a:off x="251520" y="4797152"/>
            <a:ext cx="8640960" cy="1152128"/>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PE" sz="1400" dirty="0" smtClean="0">
              <a:solidFill>
                <a:schemeClr val="tx1"/>
              </a:solidFill>
            </a:endParaRPr>
          </a:p>
          <a:p>
            <a:endParaRPr lang="es-PE" sz="1400" dirty="0" smtClean="0">
              <a:solidFill>
                <a:schemeClr val="tx1"/>
              </a:solidFill>
            </a:endParaRPr>
          </a:p>
          <a:p>
            <a:r>
              <a:rPr lang="en-US" sz="1400" dirty="0" smtClean="0">
                <a:solidFill>
                  <a:schemeClr val="tx1"/>
                </a:solidFill>
              </a:rPr>
              <a:t>The last year the general framework to pesticides registration was updated (Decision 804) and now the Technical Manual is being update. Several meetings were held  and a webinar to about alternatives methodologies to registration (</a:t>
            </a:r>
            <a:r>
              <a:rPr lang="en-US" sz="1400" dirty="0" err="1" smtClean="0">
                <a:solidFill>
                  <a:schemeClr val="tx1"/>
                </a:solidFill>
              </a:rPr>
              <a:t>avalible</a:t>
            </a:r>
            <a:r>
              <a:rPr lang="en-US" sz="1400" dirty="0" smtClean="0">
                <a:solidFill>
                  <a:schemeClr val="tx1"/>
                </a:solidFill>
              </a:rPr>
              <a:t> on: https://www.youtube.com/watch?v=4FljSfG5OdQ.)</a:t>
            </a:r>
            <a:endParaRPr lang="es-PE" sz="1400" dirty="0" smtClean="0">
              <a:solidFill>
                <a:schemeClr val="tx1"/>
              </a:solidFill>
            </a:endParaRPr>
          </a:p>
          <a:p>
            <a:endParaRPr lang="es-PE" sz="1400" dirty="0" smtClean="0">
              <a:solidFill>
                <a:schemeClr val="tx1"/>
              </a:solidFill>
            </a:endParaRPr>
          </a:p>
          <a:p>
            <a:endParaRPr lang="es-PE" sz="1400" dirty="0" smtClean="0">
              <a:solidFill>
                <a:schemeClr val="tx1"/>
              </a:solidFill>
            </a:endParaRPr>
          </a:p>
          <a:p>
            <a:endParaRPr lang="es-PE" sz="1400" dirty="0" smtClean="0">
              <a:solidFill>
                <a:schemeClr val="tx1"/>
              </a:solidFill>
            </a:endParaRPr>
          </a:p>
        </p:txBody>
      </p:sp>
      <p:pic>
        <p:nvPicPr>
          <p:cNvPr id="20" name="19 Imagen" descr="plaguicidas.PNG"/>
          <p:cNvPicPr>
            <a:picLocks noChangeAspect="1"/>
          </p:cNvPicPr>
          <p:nvPr/>
        </p:nvPicPr>
        <p:blipFill>
          <a:blip r:embed="rId5" cstate="print"/>
          <a:stretch>
            <a:fillRect/>
          </a:stretch>
        </p:blipFill>
        <p:spPr>
          <a:xfrm>
            <a:off x="5292080" y="2348880"/>
            <a:ext cx="3131840" cy="1996196"/>
          </a:xfrm>
          <a:prstGeom prst="rect">
            <a:avLst/>
          </a:prstGeom>
          <a:ln>
            <a:solidFill>
              <a:schemeClr val="accent1"/>
            </a:solidFill>
          </a:ln>
        </p:spPr>
      </p:pic>
      <p:sp>
        <p:nvSpPr>
          <p:cNvPr id="19" name="18 CuadroTexto"/>
          <p:cNvSpPr txBox="1"/>
          <p:nvPr/>
        </p:nvSpPr>
        <p:spPr>
          <a:xfrm>
            <a:off x="35496" y="-15190"/>
            <a:ext cx="648072" cy="707886"/>
          </a:xfrm>
          <a:prstGeom prst="rect">
            <a:avLst/>
          </a:prstGeom>
          <a:noFill/>
        </p:spPr>
        <p:txBody>
          <a:bodyPr wrap="square" rtlCol="0">
            <a:spAutoFit/>
          </a:bodyPr>
          <a:lstStyle/>
          <a:p>
            <a:pPr algn="ctr"/>
            <a:r>
              <a:rPr lang="es-PE" sz="4000" dirty="0" smtClean="0">
                <a:solidFill>
                  <a:schemeClr val="accent6">
                    <a:lumMod val="75000"/>
                  </a:schemeClr>
                </a:solidFill>
              </a:rPr>
              <a:t>2</a:t>
            </a:r>
            <a:endParaRPr lang="es-PE" sz="4000" dirty="0">
              <a:solidFill>
                <a:schemeClr val="accent6">
                  <a:lumMod val="75000"/>
                </a:schemeClr>
              </a:solidFill>
            </a:endParaRPr>
          </a:p>
        </p:txBody>
      </p:sp>
      <p:pic>
        <p:nvPicPr>
          <p:cNvPr id="22" name="21 Imagen" descr="PlaguicidasECU.jpg"/>
          <p:cNvPicPr>
            <a:picLocks noChangeAspect="1"/>
          </p:cNvPicPr>
          <p:nvPr/>
        </p:nvPicPr>
        <p:blipFill>
          <a:blip r:embed="rId6" cstate="print"/>
          <a:stretch>
            <a:fillRect/>
          </a:stretch>
        </p:blipFill>
        <p:spPr>
          <a:xfrm>
            <a:off x="251520" y="1700808"/>
            <a:ext cx="5500416" cy="1863458"/>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22 Imagen" descr="mapa can .jpg"/>
          <p:cNvPicPr>
            <a:picLocks noChangeAspect="1"/>
          </p:cNvPicPr>
          <p:nvPr/>
        </p:nvPicPr>
        <p:blipFill>
          <a:blip r:embed="rId3" cstate="print"/>
          <a:srcRect l="5262"/>
          <a:stretch>
            <a:fillRect/>
          </a:stretch>
        </p:blipFill>
        <p:spPr>
          <a:xfrm>
            <a:off x="5911933" y="0"/>
            <a:ext cx="3232067" cy="6858000"/>
          </a:xfrm>
          <a:prstGeom prst="rect">
            <a:avLst/>
          </a:prstGeom>
        </p:spPr>
      </p:pic>
      <p:sp>
        <p:nvSpPr>
          <p:cNvPr id="2053" name="Rectangle 5"/>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Rectangle 1"/>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Rectangle 4"/>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13" name="Rectangle 5"/>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0"/>
          <p:cNvSpPr/>
          <p:nvPr/>
        </p:nvSpPr>
        <p:spPr>
          <a:xfrm>
            <a:off x="5508104" y="620688"/>
            <a:ext cx="6248746" cy="6237312"/>
          </a:xfrm>
          <a:prstGeom prst="rect">
            <a:avLst/>
          </a:prstGeom>
          <a:gradFill flip="none" rotWithShape="1">
            <a:gsLst>
              <a:gs pos="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pic>
        <p:nvPicPr>
          <p:cNvPr id="24" name="Picture 1"/>
          <p:cNvPicPr>
            <a:picLocks noChangeAspect="1" noChangeArrowheads="1"/>
          </p:cNvPicPr>
          <p:nvPr/>
        </p:nvPicPr>
        <p:blipFill>
          <a:blip r:embed="rId4" cstate="print"/>
          <a:srcRect/>
          <a:stretch>
            <a:fillRect/>
          </a:stretch>
        </p:blipFill>
        <p:spPr bwMode="auto">
          <a:xfrm>
            <a:off x="-36512" y="-27384"/>
            <a:ext cx="9144000" cy="720080"/>
          </a:xfrm>
          <a:prstGeom prst="rect">
            <a:avLst/>
          </a:prstGeom>
          <a:noFill/>
          <a:ln w="9525">
            <a:noFill/>
            <a:miter lim="800000"/>
            <a:headEnd/>
            <a:tailEnd/>
          </a:ln>
        </p:spPr>
      </p:pic>
      <p:sp>
        <p:nvSpPr>
          <p:cNvPr id="26" name="1 Título"/>
          <p:cNvSpPr txBox="1">
            <a:spLocks/>
          </p:cNvSpPr>
          <p:nvPr/>
        </p:nvSpPr>
        <p:spPr>
          <a:xfrm>
            <a:off x="179512" y="-27384"/>
            <a:ext cx="3456384" cy="692695"/>
          </a:xfrm>
          <a:prstGeom prst="rect">
            <a:avLst/>
          </a:prstGeom>
          <a:noFill/>
        </p:spPr>
        <p:txBody>
          <a:bodyPr vert="horz" lIns="91440" tIns="45720" rIns="91440" bIns="45720" rtlCol="0" anchor="ctr">
            <a:noAutofit/>
          </a:bodyPr>
          <a:lstStyle/>
          <a:p>
            <a:pPr lvl="0" algn="ctr">
              <a:spcBef>
                <a:spcPct val="0"/>
              </a:spcBef>
              <a:defRPr/>
            </a:pPr>
            <a:r>
              <a:rPr lang="en-US" b="1" i="1" dirty="0" smtClean="0">
                <a:solidFill>
                  <a:schemeClr val="bg1">
                    <a:lumMod val="95000"/>
                  </a:schemeClr>
                </a:solidFill>
                <a:latin typeface="Times New Roman" pitchFamily="18" charset="0"/>
                <a:cs typeface="Times New Roman" pitchFamily="18" charset="0"/>
              </a:rPr>
              <a:t>Technical and capacity development achievements  </a:t>
            </a:r>
          </a:p>
        </p:txBody>
      </p:sp>
      <p:grpSp>
        <p:nvGrpSpPr>
          <p:cNvPr id="2" name="43 Grupo"/>
          <p:cNvGrpSpPr/>
          <p:nvPr/>
        </p:nvGrpSpPr>
        <p:grpSpPr>
          <a:xfrm>
            <a:off x="3419872" y="332656"/>
            <a:ext cx="5544616" cy="720080"/>
            <a:chOff x="3275856" y="332656"/>
            <a:chExt cx="5544616" cy="720080"/>
          </a:xfrm>
        </p:grpSpPr>
        <p:sp>
          <p:nvSpPr>
            <p:cNvPr id="45" name="44 Rectángulo redondeado"/>
            <p:cNvSpPr/>
            <p:nvPr/>
          </p:nvSpPr>
          <p:spPr>
            <a:xfrm>
              <a:off x="3275856" y="332656"/>
              <a:ext cx="5544616" cy="720080"/>
            </a:xfrm>
            <a:prstGeom prst="roundRect">
              <a:avLst/>
            </a:prstGeom>
            <a:ln w="57150">
              <a:solidFill>
                <a:srgbClr val="00006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46" name="1 Título"/>
            <p:cNvSpPr txBox="1">
              <a:spLocks/>
            </p:cNvSpPr>
            <p:nvPr/>
          </p:nvSpPr>
          <p:spPr>
            <a:xfrm>
              <a:off x="3347864" y="404664"/>
              <a:ext cx="5364088" cy="548679"/>
            </a:xfrm>
            <a:prstGeom prst="rect">
              <a:avLst/>
            </a:prstGeom>
            <a:ln w="571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lvl="0" algn="ctr">
                <a:spcBef>
                  <a:spcPct val="0"/>
                </a:spcBef>
                <a:defRPr/>
              </a:pPr>
              <a:r>
                <a:rPr lang="en-US" sz="2000" b="1" dirty="0" smtClean="0">
                  <a:solidFill>
                    <a:schemeClr val="tx1"/>
                  </a:solidFill>
                  <a:latin typeface="Times New Roman" pitchFamily="18" charset="0"/>
                  <a:cs typeface="Times New Roman" pitchFamily="18" charset="0"/>
                </a:rPr>
                <a:t>4. Start of update the Andean norm that implement the ISPM 32</a:t>
              </a:r>
            </a:p>
          </p:txBody>
        </p:sp>
      </p:grpSp>
      <p:pic>
        <p:nvPicPr>
          <p:cNvPr id="21" name="20 Imagen" descr="1475.PNG"/>
          <p:cNvPicPr>
            <a:picLocks noChangeAspect="1"/>
          </p:cNvPicPr>
          <p:nvPr/>
        </p:nvPicPr>
        <p:blipFill>
          <a:blip r:embed="rId5" cstate="print"/>
          <a:stretch>
            <a:fillRect/>
          </a:stretch>
        </p:blipFill>
        <p:spPr>
          <a:xfrm>
            <a:off x="1835696" y="1203897"/>
            <a:ext cx="5543822" cy="3881287"/>
          </a:xfrm>
          <a:prstGeom prst="rect">
            <a:avLst/>
          </a:prstGeom>
          <a:ln>
            <a:solidFill>
              <a:schemeClr val="accent1"/>
            </a:solidFill>
          </a:ln>
        </p:spPr>
      </p:pic>
      <p:sp>
        <p:nvSpPr>
          <p:cNvPr id="51" name="50 Rectángulo redondeado"/>
          <p:cNvSpPr/>
          <p:nvPr/>
        </p:nvSpPr>
        <p:spPr>
          <a:xfrm>
            <a:off x="179512" y="5085184"/>
            <a:ext cx="8712968" cy="144016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16 CuadroTexto"/>
          <p:cNvSpPr txBox="1"/>
          <p:nvPr/>
        </p:nvSpPr>
        <p:spPr>
          <a:xfrm>
            <a:off x="35496" y="-15190"/>
            <a:ext cx="648072" cy="707886"/>
          </a:xfrm>
          <a:prstGeom prst="rect">
            <a:avLst/>
          </a:prstGeom>
          <a:noFill/>
        </p:spPr>
        <p:txBody>
          <a:bodyPr wrap="square" rtlCol="0">
            <a:spAutoFit/>
          </a:bodyPr>
          <a:lstStyle/>
          <a:p>
            <a:pPr algn="ctr"/>
            <a:r>
              <a:rPr lang="es-PE" sz="4000" dirty="0" smtClean="0">
                <a:solidFill>
                  <a:schemeClr val="accent6">
                    <a:lumMod val="75000"/>
                  </a:schemeClr>
                </a:solidFill>
              </a:rPr>
              <a:t>2</a:t>
            </a:r>
            <a:endParaRPr lang="es-PE" sz="4000" dirty="0">
              <a:solidFill>
                <a:schemeClr val="accent6">
                  <a:lumMod val="75000"/>
                </a:schemeClr>
              </a:solidFill>
            </a:endParaRPr>
          </a:p>
        </p:txBody>
      </p:sp>
      <p:sp>
        <p:nvSpPr>
          <p:cNvPr id="19" name="18 CuadroTexto"/>
          <p:cNvSpPr txBox="1"/>
          <p:nvPr/>
        </p:nvSpPr>
        <p:spPr>
          <a:xfrm>
            <a:off x="323528" y="5138028"/>
            <a:ext cx="8496944" cy="954107"/>
          </a:xfrm>
          <a:prstGeom prst="rect">
            <a:avLst/>
          </a:prstGeom>
          <a:noFill/>
        </p:spPr>
        <p:txBody>
          <a:bodyPr wrap="square" rtlCol="0">
            <a:spAutoFit/>
          </a:bodyPr>
          <a:lstStyle/>
          <a:p>
            <a:r>
              <a:rPr lang="en-US" sz="1400" dirty="0" smtClean="0"/>
              <a:t>Joint with the Andean Committee of Animal and Plant Health (COTASA) was started the update to SGCAN Resolution 1475. These norm implements the ISPM N°32 assigning a pest risk categorization to commodities according to the  Andean customs nomenclature.</a:t>
            </a:r>
            <a:endParaRPr lang="es-PE" sz="1400" dirty="0" smtClean="0"/>
          </a:p>
          <a:p>
            <a:r>
              <a:rPr lang="en-US" sz="1400" dirty="0" smtClean="0"/>
              <a:t>Several codes require review the categorization according with the method and degree of processing. </a:t>
            </a:r>
            <a:endParaRPr lang="es-PE"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22 Imagen" descr="mapa can .jpg"/>
          <p:cNvPicPr>
            <a:picLocks noChangeAspect="1"/>
          </p:cNvPicPr>
          <p:nvPr/>
        </p:nvPicPr>
        <p:blipFill>
          <a:blip r:embed="rId3" cstate="print"/>
          <a:srcRect l="5262"/>
          <a:stretch>
            <a:fillRect/>
          </a:stretch>
        </p:blipFill>
        <p:spPr>
          <a:xfrm>
            <a:off x="5911933" y="0"/>
            <a:ext cx="3232067" cy="6858000"/>
          </a:xfrm>
          <a:prstGeom prst="rect">
            <a:avLst/>
          </a:prstGeom>
        </p:spPr>
      </p:pic>
      <p:sp>
        <p:nvSpPr>
          <p:cNvPr id="2053" name="Rectangle 5"/>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Rectangle 1"/>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Rectangle 4"/>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13" name="Rectangle 5"/>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0"/>
          <p:cNvSpPr/>
          <p:nvPr/>
        </p:nvSpPr>
        <p:spPr>
          <a:xfrm>
            <a:off x="5508104" y="620688"/>
            <a:ext cx="6248746" cy="6237312"/>
          </a:xfrm>
          <a:prstGeom prst="rect">
            <a:avLst/>
          </a:prstGeom>
          <a:gradFill flip="none" rotWithShape="1">
            <a:gsLst>
              <a:gs pos="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pic>
        <p:nvPicPr>
          <p:cNvPr id="24" name="Picture 1"/>
          <p:cNvPicPr>
            <a:picLocks noChangeAspect="1" noChangeArrowheads="1"/>
          </p:cNvPicPr>
          <p:nvPr/>
        </p:nvPicPr>
        <p:blipFill>
          <a:blip r:embed="rId4" cstate="print"/>
          <a:srcRect/>
          <a:stretch>
            <a:fillRect/>
          </a:stretch>
        </p:blipFill>
        <p:spPr bwMode="auto">
          <a:xfrm>
            <a:off x="-36512" y="-27384"/>
            <a:ext cx="9144000" cy="720080"/>
          </a:xfrm>
          <a:prstGeom prst="rect">
            <a:avLst/>
          </a:prstGeom>
          <a:noFill/>
          <a:ln w="9525">
            <a:noFill/>
            <a:miter lim="800000"/>
            <a:headEnd/>
            <a:tailEnd/>
          </a:ln>
        </p:spPr>
      </p:pic>
      <p:sp>
        <p:nvSpPr>
          <p:cNvPr id="26" name="1 Título"/>
          <p:cNvSpPr txBox="1">
            <a:spLocks/>
          </p:cNvSpPr>
          <p:nvPr/>
        </p:nvSpPr>
        <p:spPr>
          <a:xfrm>
            <a:off x="-36512" y="-27384"/>
            <a:ext cx="3456384" cy="692695"/>
          </a:xfrm>
          <a:prstGeom prst="rect">
            <a:avLst/>
          </a:prstGeom>
          <a:noFill/>
        </p:spPr>
        <p:txBody>
          <a:bodyPr vert="horz" lIns="91440" tIns="45720" rIns="91440" bIns="45720" rtlCol="0" anchor="ctr">
            <a:noAutofit/>
          </a:bodyPr>
          <a:lstStyle/>
          <a:p>
            <a:pPr lvl="0" algn="ctr">
              <a:spcBef>
                <a:spcPct val="0"/>
              </a:spcBef>
              <a:defRPr/>
            </a:pPr>
            <a:endParaRPr lang="en-US" b="1" i="1" dirty="0" smtClean="0">
              <a:solidFill>
                <a:schemeClr val="bg1">
                  <a:lumMod val="95000"/>
                </a:schemeClr>
              </a:solidFill>
              <a:latin typeface="Times New Roman" pitchFamily="18" charset="0"/>
              <a:cs typeface="Times New Roman" pitchFamily="18" charset="0"/>
            </a:endParaRPr>
          </a:p>
        </p:txBody>
      </p:sp>
      <p:grpSp>
        <p:nvGrpSpPr>
          <p:cNvPr id="2" name="43 Grupo"/>
          <p:cNvGrpSpPr/>
          <p:nvPr/>
        </p:nvGrpSpPr>
        <p:grpSpPr>
          <a:xfrm>
            <a:off x="3419872" y="332656"/>
            <a:ext cx="5544616" cy="720080"/>
            <a:chOff x="3275856" y="332656"/>
            <a:chExt cx="5544616" cy="720080"/>
          </a:xfrm>
        </p:grpSpPr>
        <p:sp>
          <p:nvSpPr>
            <p:cNvPr id="45" name="44 Rectángulo redondeado"/>
            <p:cNvSpPr/>
            <p:nvPr/>
          </p:nvSpPr>
          <p:spPr>
            <a:xfrm>
              <a:off x="3275856" y="332656"/>
              <a:ext cx="5544616" cy="720080"/>
            </a:xfrm>
            <a:prstGeom prst="roundRect">
              <a:avLst/>
            </a:prstGeom>
            <a:ln w="57150">
              <a:solidFill>
                <a:srgbClr val="00006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46" name="1 Título"/>
            <p:cNvSpPr txBox="1">
              <a:spLocks/>
            </p:cNvSpPr>
            <p:nvPr/>
          </p:nvSpPr>
          <p:spPr>
            <a:xfrm>
              <a:off x="3347864" y="404664"/>
              <a:ext cx="5364088" cy="548679"/>
            </a:xfrm>
            <a:prstGeom prst="rect">
              <a:avLst/>
            </a:prstGeom>
            <a:ln w="571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lvl="0" algn="ctr"/>
              <a:endParaRPr lang="es-PE" sz="2000" dirty="0">
                <a:latin typeface="Times New Roman" pitchFamily="18" charset="0"/>
                <a:cs typeface="Times New Roman" pitchFamily="18" charset="0"/>
              </a:endParaRPr>
            </a:p>
          </p:txBody>
        </p:sp>
      </p:grpSp>
      <p:sp>
        <p:nvSpPr>
          <p:cNvPr id="16" name="15 Rectángulo"/>
          <p:cNvSpPr/>
          <p:nvPr/>
        </p:nvSpPr>
        <p:spPr>
          <a:xfrm>
            <a:off x="3923928" y="447055"/>
            <a:ext cx="4536504" cy="461665"/>
          </a:xfrm>
          <a:prstGeom prst="rect">
            <a:avLst/>
          </a:prstGeom>
        </p:spPr>
        <p:txBody>
          <a:bodyPr wrap="square">
            <a:spAutoFit/>
          </a:bodyPr>
          <a:lstStyle/>
          <a:p>
            <a:pPr lvl="0" algn="ctr">
              <a:spcBef>
                <a:spcPct val="0"/>
              </a:spcBef>
              <a:defRPr/>
            </a:pPr>
            <a:r>
              <a:rPr lang="en-US" sz="2400" b="1" i="1" dirty="0" smtClean="0">
                <a:latin typeface="Times New Roman" pitchFamily="18" charset="0"/>
                <a:cs typeface="Times New Roman" pitchFamily="18" charset="0"/>
              </a:rPr>
              <a:t>Main emerging pest and issues</a:t>
            </a:r>
          </a:p>
        </p:txBody>
      </p:sp>
      <p:sp>
        <p:nvSpPr>
          <p:cNvPr id="17" name="1 Título"/>
          <p:cNvSpPr txBox="1">
            <a:spLocks/>
          </p:cNvSpPr>
          <p:nvPr/>
        </p:nvSpPr>
        <p:spPr>
          <a:xfrm>
            <a:off x="251520" y="-27384"/>
            <a:ext cx="3456384" cy="692695"/>
          </a:xfrm>
          <a:prstGeom prst="rect">
            <a:avLst/>
          </a:prstGeom>
          <a:noFill/>
        </p:spPr>
        <p:txBody>
          <a:bodyPr vert="horz" lIns="91440" tIns="45720" rIns="91440" bIns="45720" rtlCol="0" anchor="ctr">
            <a:noAutofit/>
          </a:bodyPr>
          <a:lstStyle/>
          <a:p>
            <a:pPr lvl="0" algn="ctr">
              <a:spcBef>
                <a:spcPct val="0"/>
              </a:spcBef>
              <a:defRPr/>
            </a:pPr>
            <a:r>
              <a:rPr lang="en-US" b="1" i="1" dirty="0" smtClean="0">
                <a:solidFill>
                  <a:schemeClr val="bg1">
                    <a:lumMod val="95000"/>
                  </a:schemeClr>
                </a:solidFill>
                <a:latin typeface="Times New Roman" pitchFamily="18" charset="0"/>
                <a:cs typeface="Times New Roman" pitchFamily="18" charset="0"/>
              </a:rPr>
              <a:t>Emerging and pest issues</a:t>
            </a:r>
          </a:p>
        </p:txBody>
      </p:sp>
      <p:sp>
        <p:nvSpPr>
          <p:cNvPr id="19" name="18 CuadroTexto"/>
          <p:cNvSpPr txBox="1"/>
          <p:nvPr/>
        </p:nvSpPr>
        <p:spPr>
          <a:xfrm>
            <a:off x="35496" y="-15190"/>
            <a:ext cx="648072" cy="707886"/>
          </a:xfrm>
          <a:prstGeom prst="rect">
            <a:avLst/>
          </a:prstGeom>
          <a:noFill/>
        </p:spPr>
        <p:txBody>
          <a:bodyPr wrap="square" rtlCol="0">
            <a:spAutoFit/>
          </a:bodyPr>
          <a:lstStyle/>
          <a:p>
            <a:pPr algn="ctr"/>
            <a:r>
              <a:rPr lang="es-PE" sz="4000" dirty="0" smtClean="0">
                <a:solidFill>
                  <a:schemeClr val="accent6">
                    <a:lumMod val="75000"/>
                  </a:schemeClr>
                </a:solidFill>
              </a:rPr>
              <a:t>3</a:t>
            </a:r>
            <a:endParaRPr lang="es-PE" sz="4000" dirty="0">
              <a:solidFill>
                <a:schemeClr val="accent6">
                  <a:lumMod val="75000"/>
                </a:schemeClr>
              </a:solidFill>
            </a:endParaRPr>
          </a:p>
        </p:txBody>
      </p:sp>
      <p:sp>
        <p:nvSpPr>
          <p:cNvPr id="20" name="19 Rectángulo redondeado"/>
          <p:cNvSpPr/>
          <p:nvPr/>
        </p:nvSpPr>
        <p:spPr>
          <a:xfrm>
            <a:off x="251520" y="4221088"/>
            <a:ext cx="8712968" cy="2636912"/>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tx1"/>
              </a:solidFill>
            </a:endParaRPr>
          </a:p>
        </p:txBody>
      </p:sp>
      <p:sp>
        <p:nvSpPr>
          <p:cNvPr id="21" name="20 CuadroTexto"/>
          <p:cNvSpPr txBox="1"/>
          <p:nvPr/>
        </p:nvSpPr>
        <p:spPr>
          <a:xfrm>
            <a:off x="395536" y="4221088"/>
            <a:ext cx="8208912" cy="2677656"/>
          </a:xfrm>
          <a:prstGeom prst="rect">
            <a:avLst/>
          </a:prstGeom>
          <a:noFill/>
        </p:spPr>
        <p:txBody>
          <a:bodyPr wrap="square" rtlCol="0">
            <a:spAutoFit/>
          </a:bodyPr>
          <a:lstStyle/>
          <a:p>
            <a:pPr algn="just"/>
            <a:r>
              <a:rPr lang="en-US" sz="1400" b="1" dirty="0" smtClean="0"/>
              <a:t>(</a:t>
            </a:r>
            <a:r>
              <a:rPr lang="en-US" sz="1400" b="1" dirty="0" err="1" smtClean="0"/>
              <a:t>i</a:t>
            </a:r>
            <a:r>
              <a:rPr lang="en-US" sz="1400" b="1" dirty="0" smtClean="0"/>
              <a:t>) </a:t>
            </a:r>
            <a:r>
              <a:rPr lang="en-US" sz="1400" dirty="0" smtClean="0"/>
              <a:t>According with the LA risk assessment, TR4 has high risk to entry, establishment, dispersal, and economic impact. Is </a:t>
            </a:r>
            <a:r>
              <a:rPr lang="en-GB" sz="1400" dirty="0" smtClean="0"/>
              <a:t>not known a resistant genotype </a:t>
            </a:r>
            <a:r>
              <a:rPr lang="en-GB" sz="1400" u="sng" dirty="0" smtClean="0"/>
              <a:t>commercially accepted</a:t>
            </a:r>
            <a:r>
              <a:rPr lang="en-US" sz="1400" u="sng" dirty="0" smtClean="0"/>
              <a:t> </a:t>
            </a:r>
            <a:r>
              <a:rPr lang="en-US" sz="1400" dirty="0" smtClean="0"/>
              <a:t> </a:t>
            </a:r>
            <a:r>
              <a:rPr lang="en-US" sz="1400" b="1" dirty="0" smtClean="0"/>
              <a:t>(ii) </a:t>
            </a:r>
            <a:r>
              <a:rPr lang="en-US" sz="1400" dirty="0" smtClean="0"/>
              <a:t>The main fruit flies threats for CAN region are</a:t>
            </a:r>
            <a:r>
              <a:rPr lang="en-US" sz="1400" b="1" dirty="0" smtClean="0"/>
              <a:t>: </a:t>
            </a:r>
            <a:r>
              <a:rPr lang="en-US" sz="1400" i="1" dirty="0" err="1" smtClean="0"/>
              <a:t>Anastrepha</a:t>
            </a:r>
            <a:r>
              <a:rPr lang="en-US" sz="1400" i="1" dirty="0" smtClean="0"/>
              <a:t> </a:t>
            </a:r>
            <a:r>
              <a:rPr lang="en-US" sz="1400" i="1" dirty="0" err="1" smtClean="0"/>
              <a:t>suspensa</a:t>
            </a:r>
            <a:r>
              <a:rPr lang="en-US" sz="1400" dirty="0" smtClean="0"/>
              <a:t>;  </a:t>
            </a:r>
            <a:r>
              <a:rPr lang="en-US" sz="1400" i="1" dirty="0" err="1" smtClean="0"/>
              <a:t>Bactrocera</a:t>
            </a:r>
            <a:r>
              <a:rPr lang="en-US" sz="1400" i="1" dirty="0" smtClean="0"/>
              <a:t> </a:t>
            </a:r>
            <a:r>
              <a:rPr lang="en-US" sz="1400" dirty="0" smtClean="0"/>
              <a:t>and </a:t>
            </a:r>
            <a:r>
              <a:rPr lang="en-US" sz="1400" i="1" dirty="0" err="1" smtClean="0"/>
              <a:t>Dacus</a:t>
            </a:r>
            <a:r>
              <a:rPr lang="en-US" sz="1400" i="1" dirty="0" smtClean="0"/>
              <a:t> </a:t>
            </a:r>
            <a:r>
              <a:rPr lang="en-US" sz="1400" dirty="0" smtClean="0"/>
              <a:t>species, particularly </a:t>
            </a:r>
            <a:r>
              <a:rPr lang="en-US" sz="1400" i="1" dirty="0" smtClean="0"/>
              <a:t>B. </a:t>
            </a:r>
            <a:r>
              <a:rPr lang="en-US" sz="1400" i="1" dirty="0" err="1" smtClean="0"/>
              <a:t>carambolae</a:t>
            </a:r>
            <a:r>
              <a:rPr lang="en-US" sz="1400" i="1" dirty="0" smtClean="0"/>
              <a:t> </a:t>
            </a:r>
            <a:r>
              <a:rPr lang="en-US" sz="1400" dirty="0" smtClean="0"/>
              <a:t>(avoid entry of absents quarantine fruit flies)</a:t>
            </a:r>
            <a:r>
              <a:rPr lang="en-US" sz="1400" i="1" dirty="0" smtClean="0"/>
              <a:t>;  </a:t>
            </a:r>
            <a:r>
              <a:rPr lang="en-US" sz="1400" b="1" dirty="0" smtClean="0"/>
              <a:t>(iii) </a:t>
            </a:r>
            <a:r>
              <a:rPr lang="en-GB" sz="1400" dirty="0" smtClean="0"/>
              <a:t>CAN region there are countries where the HLB not yet arrived. Even there are countries where </a:t>
            </a:r>
            <a:r>
              <a:rPr lang="en-GB" sz="1400" i="1" dirty="0" err="1" smtClean="0"/>
              <a:t>Diaphorina</a:t>
            </a:r>
            <a:r>
              <a:rPr lang="en-GB" sz="1400" i="1" dirty="0" smtClean="0"/>
              <a:t> </a:t>
            </a:r>
            <a:r>
              <a:rPr lang="en-GB" sz="1400" i="1" dirty="0" err="1" smtClean="0"/>
              <a:t>citri</a:t>
            </a:r>
            <a:r>
              <a:rPr lang="en-GB" sz="1400" i="1" dirty="0" smtClean="0"/>
              <a:t> is </a:t>
            </a:r>
            <a:r>
              <a:rPr lang="en-GB" sz="1400" dirty="0" smtClean="0"/>
              <a:t>not present. Therefore exists a regional responsibility to avoid entry of the HLB associated agent´s and his vectors to new areas; </a:t>
            </a:r>
            <a:r>
              <a:rPr lang="en-GB" sz="1400" b="1" dirty="0" smtClean="0"/>
              <a:t>(iv)</a:t>
            </a:r>
            <a:r>
              <a:rPr lang="en-GB" sz="1400" dirty="0" smtClean="0"/>
              <a:t> Invasive pest. Not present in CAN region</a:t>
            </a:r>
            <a:r>
              <a:rPr lang="en-GB" sz="1400" b="1" dirty="0" smtClean="0"/>
              <a:t>. </a:t>
            </a:r>
            <a:r>
              <a:rPr lang="en-GB" sz="1400" dirty="0" smtClean="0"/>
              <a:t>C</a:t>
            </a:r>
            <a:r>
              <a:rPr lang="en-US" sz="1400" dirty="0" err="1" smtClean="0"/>
              <a:t>ause</a:t>
            </a:r>
            <a:r>
              <a:rPr lang="en-US" sz="1400" dirty="0" smtClean="0"/>
              <a:t> damage especially in </a:t>
            </a:r>
            <a:r>
              <a:rPr lang="en-US" sz="1400" dirty="0" err="1" smtClean="0"/>
              <a:t>Vaccinium</a:t>
            </a:r>
            <a:r>
              <a:rPr lang="en-US" sz="1400" dirty="0" smtClean="0"/>
              <a:t>, </a:t>
            </a:r>
            <a:r>
              <a:rPr lang="en-US" sz="1400" dirty="0" err="1" smtClean="0"/>
              <a:t>Rubus</a:t>
            </a:r>
            <a:r>
              <a:rPr lang="en-US" sz="1400" dirty="0" smtClean="0"/>
              <a:t>, </a:t>
            </a:r>
            <a:r>
              <a:rPr lang="en-US" sz="1400" dirty="0" err="1" smtClean="0"/>
              <a:t>Prunus</a:t>
            </a:r>
            <a:r>
              <a:rPr lang="en-US" sz="1400" dirty="0" smtClean="0"/>
              <a:t>, </a:t>
            </a:r>
            <a:r>
              <a:rPr lang="en-US" sz="1400" dirty="0" err="1" smtClean="0"/>
              <a:t>Fragaria</a:t>
            </a:r>
            <a:r>
              <a:rPr lang="en-US" sz="1400" dirty="0" smtClean="0"/>
              <a:t>, </a:t>
            </a:r>
            <a:r>
              <a:rPr lang="en-US" sz="1400" dirty="0" err="1" smtClean="0"/>
              <a:t>Vitis</a:t>
            </a:r>
            <a:r>
              <a:rPr lang="en-US" sz="1400" dirty="0" smtClean="0"/>
              <a:t>, </a:t>
            </a:r>
            <a:r>
              <a:rPr lang="en-US" sz="1400" dirty="0" err="1" smtClean="0"/>
              <a:t>Ficus</a:t>
            </a:r>
            <a:r>
              <a:rPr lang="en-US" sz="1400" dirty="0" smtClean="0"/>
              <a:t>.  </a:t>
            </a:r>
            <a:r>
              <a:rPr lang="en-US" sz="1400" b="1" dirty="0" smtClean="0"/>
              <a:t>(v) </a:t>
            </a:r>
            <a:r>
              <a:rPr lang="en-US" sz="1400" dirty="0" smtClean="0"/>
              <a:t>The African giant snail has become a problem for most of the countries in which its presence is reported. The main problem is that the snail is </a:t>
            </a:r>
            <a:r>
              <a:rPr lang="en-US" sz="1400" dirty="0" err="1" smtClean="0"/>
              <a:t>polyphagous</a:t>
            </a:r>
            <a:r>
              <a:rPr lang="en-US" sz="1400" dirty="0" smtClean="0"/>
              <a:t>, it is considered one of the most destructive pest species in tropical and subtropical areas, causing damage to commercial crops and domestic gardens (</a:t>
            </a:r>
            <a:r>
              <a:rPr lang="en-US" sz="1400" dirty="0" err="1" smtClean="0"/>
              <a:t>Alburqueque</a:t>
            </a:r>
            <a:r>
              <a:rPr lang="en-US" sz="1400" dirty="0" smtClean="0"/>
              <a:t> </a:t>
            </a:r>
            <a:r>
              <a:rPr lang="en-US" sz="1400" i="1" dirty="0" smtClean="0"/>
              <a:t>et al</a:t>
            </a:r>
            <a:r>
              <a:rPr lang="en-US" sz="1400" dirty="0" smtClean="0"/>
              <a:t>., 2008), and its main means of dispersion has been man (Linares </a:t>
            </a:r>
            <a:r>
              <a:rPr lang="en-US" sz="1400" i="1" dirty="0" smtClean="0"/>
              <a:t>et al.,</a:t>
            </a:r>
            <a:r>
              <a:rPr lang="en-US" sz="1400" dirty="0" smtClean="0"/>
              <a:t> 2013), diverse practices, and even the ignorance have contributed to spread them</a:t>
            </a:r>
            <a:endParaRPr lang="es-PE" sz="1400" b="1" dirty="0"/>
          </a:p>
        </p:txBody>
      </p:sp>
      <p:graphicFrame>
        <p:nvGraphicFramePr>
          <p:cNvPr id="22" name="21 Diagrama"/>
          <p:cNvGraphicFramePr/>
          <p:nvPr/>
        </p:nvGraphicFramePr>
        <p:xfrm>
          <a:off x="1403648" y="116632"/>
          <a:ext cx="6912768" cy="5112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22 Imagen" descr="mapa can .jpg"/>
          <p:cNvPicPr>
            <a:picLocks noChangeAspect="1"/>
          </p:cNvPicPr>
          <p:nvPr/>
        </p:nvPicPr>
        <p:blipFill>
          <a:blip r:embed="rId3" cstate="print"/>
          <a:srcRect l="5262"/>
          <a:stretch>
            <a:fillRect/>
          </a:stretch>
        </p:blipFill>
        <p:spPr>
          <a:xfrm>
            <a:off x="5911933" y="0"/>
            <a:ext cx="3232067" cy="6858000"/>
          </a:xfrm>
          <a:prstGeom prst="rect">
            <a:avLst/>
          </a:prstGeom>
        </p:spPr>
      </p:pic>
      <p:sp>
        <p:nvSpPr>
          <p:cNvPr id="2053" name="Rectangle 5"/>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Rectangle 1"/>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Rectangle 4"/>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7413" name="Rectangle 5"/>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0" y="9010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0"/>
          <p:cNvSpPr/>
          <p:nvPr/>
        </p:nvSpPr>
        <p:spPr>
          <a:xfrm>
            <a:off x="5508104" y="620688"/>
            <a:ext cx="6248746" cy="6237312"/>
          </a:xfrm>
          <a:prstGeom prst="rect">
            <a:avLst/>
          </a:prstGeom>
          <a:gradFill flip="none" rotWithShape="1">
            <a:gsLst>
              <a:gs pos="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pic>
        <p:nvPicPr>
          <p:cNvPr id="24" name="Picture 1"/>
          <p:cNvPicPr>
            <a:picLocks noChangeAspect="1" noChangeArrowheads="1"/>
          </p:cNvPicPr>
          <p:nvPr/>
        </p:nvPicPr>
        <p:blipFill>
          <a:blip r:embed="rId4" cstate="print"/>
          <a:srcRect/>
          <a:stretch>
            <a:fillRect/>
          </a:stretch>
        </p:blipFill>
        <p:spPr bwMode="auto">
          <a:xfrm>
            <a:off x="-36512" y="-27384"/>
            <a:ext cx="9144000" cy="720080"/>
          </a:xfrm>
          <a:prstGeom prst="rect">
            <a:avLst/>
          </a:prstGeom>
          <a:noFill/>
          <a:ln w="9525">
            <a:noFill/>
            <a:miter lim="800000"/>
            <a:headEnd/>
            <a:tailEnd/>
          </a:ln>
        </p:spPr>
      </p:pic>
      <p:sp>
        <p:nvSpPr>
          <p:cNvPr id="26" name="1 Título"/>
          <p:cNvSpPr txBox="1">
            <a:spLocks/>
          </p:cNvSpPr>
          <p:nvPr/>
        </p:nvSpPr>
        <p:spPr>
          <a:xfrm>
            <a:off x="539552" y="-27384"/>
            <a:ext cx="2880320" cy="692695"/>
          </a:xfrm>
          <a:prstGeom prst="rect">
            <a:avLst/>
          </a:prstGeom>
          <a:noFill/>
        </p:spPr>
        <p:txBody>
          <a:bodyPr vert="horz" lIns="91440" tIns="45720" rIns="91440" bIns="45720" rtlCol="0" anchor="ctr">
            <a:noAutofit/>
          </a:bodyPr>
          <a:lstStyle/>
          <a:p>
            <a:pPr lvl="0"/>
            <a:r>
              <a:rPr lang="es-PE" b="1" dirty="0" err="1" smtClean="0">
                <a:solidFill>
                  <a:schemeClr val="bg1"/>
                </a:solidFill>
              </a:rPr>
              <a:t>Surveillance</a:t>
            </a:r>
            <a:r>
              <a:rPr lang="es-PE" b="1" dirty="0" smtClean="0">
                <a:solidFill>
                  <a:schemeClr val="bg1"/>
                </a:solidFill>
              </a:rPr>
              <a:t> and </a:t>
            </a:r>
            <a:r>
              <a:rPr lang="es-PE" b="1" dirty="0" err="1" smtClean="0">
                <a:solidFill>
                  <a:schemeClr val="bg1"/>
                </a:solidFill>
              </a:rPr>
              <a:t>projects</a:t>
            </a:r>
            <a:r>
              <a:rPr lang="es-PE" b="1" dirty="0" smtClean="0">
                <a:solidFill>
                  <a:schemeClr val="bg1"/>
                </a:solidFill>
              </a:rPr>
              <a:t> </a:t>
            </a:r>
            <a:r>
              <a:rPr lang="es-PE" b="1" dirty="0" err="1" smtClean="0">
                <a:solidFill>
                  <a:schemeClr val="bg1"/>
                </a:solidFill>
              </a:rPr>
              <a:t>activities</a:t>
            </a:r>
            <a:r>
              <a:rPr lang="es-PE" b="1" dirty="0" smtClean="0">
                <a:solidFill>
                  <a:schemeClr val="bg1"/>
                </a:solidFill>
              </a:rPr>
              <a:t> </a:t>
            </a:r>
            <a:endParaRPr lang="es-PE" dirty="0">
              <a:solidFill>
                <a:schemeClr val="bg1"/>
              </a:solidFill>
            </a:endParaRPr>
          </a:p>
        </p:txBody>
      </p:sp>
      <p:grpSp>
        <p:nvGrpSpPr>
          <p:cNvPr id="2" name="43 Grupo"/>
          <p:cNvGrpSpPr/>
          <p:nvPr/>
        </p:nvGrpSpPr>
        <p:grpSpPr>
          <a:xfrm>
            <a:off x="3419872" y="332656"/>
            <a:ext cx="5544616" cy="720080"/>
            <a:chOff x="3275856" y="332656"/>
            <a:chExt cx="5544616" cy="720080"/>
          </a:xfrm>
        </p:grpSpPr>
        <p:sp>
          <p:nvSpPr>
            <p:cNvPr id="45" name="44 Rectángulo redondeado"/>
            <p:cNvSpPr/>
            <p:nvPr/>
          </p:nvSpPr>
          <p:spPr>
            <a:xfrm>
              <a:off x="3275856" y="332656"/>
              <a:ext cx="5544616" cy="720080"/>
            </a:xfrm>
            <a:prstGeom prst="roundRect">
              <a:avLst/>
            </a:prstGeom>
            <a:ln w="57150">
              <a:solidFill>
                <a:srgbClr val="00006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46" name="1 Título"/>
            <p:cNvSpPr txBox="1">
              <a:spLocks/>
            </p:cNvSpPr>
            <p:nvPr/>
          </p:nvSpPr>
          <p:spPr>
            <a:xfrm>
              <a:off x="3347864" y="432049"/>
              <a:ext cx="5364088" cy="548679"/>
            </a:xfrm>
            <a:prstGeom prst="rect">
              <a:avLst/>
            </a:prstGeom>
            <a:ln w="57150">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lvl="0" algn="ctr">
                <a:spcBef>
                  <a:spcPct val="0"/>
                </a:spcBef>
                <a:defRPr/>
              </a:pPr>
              <a:r>
                <a:rPr lang="en-US" sz="2000" b="1" dirty="0" smtClean="0">
                  <a:solidFill>
                    <a:schemeClr val="tx1"/>
                  </a:solidFill>
                  <a:latin typeface="Times New Roman" pitchFamily="18" charset="0"/>
                  <a:cs typeface="Times New Roman" pitchFamily="18" charset="0"/>
                </a:rPr>
                <a:t>Exchange information about Huanglongbing surveillance</a:t>
              </a:r>
              <a:endParaRPr lang="es-PE" sz="2000" b="1" i="1" u="sng" dirty="0">
                <a:solidFill>
                  <a:schemeClr val="tx1"/>
                </a:solidFill>
                <a:latin typeface="Times New Roman" pitchFamily="18" charset="0"/>
                <a:ea typeface="Cambria" pitchFamily="18" charset="0"/>
                <a:cs typeface="Times New Roman" pitchFamily="18" charset="0"/>
              </a:endParaRPr>
            </a:p>
          </p:txBody>
        </p:sp>
      </p:grpSp>
      <p:sp>
        <p:nvSpPr>
          <p:cNvPr id="47" name="46 Rectángulo"/>
          <p:cNvSpPr/>
          <p:nvPr/>
        </p:nvSpPr>
        <p:spPr>
          <a:xfrm>
            <a:off x="1115616" y="6536377"/>
            <a:ext cx="7524328" cy="276999"/>
          </a:xfrm>
          <a:prstGeom prst="rect">
            <a:avLst/>
          </a:prstGeom>
        </p:spPr>
        <p:txBody>
          <a:bodyPr wrap="square">
            <a:spAutoFit/>
          </a:bodyPr>
          <a:lstStyle/>
          <a:p>
            <a:r>
              <a:rPr lang="es-PE" sz="1200" dirty="0" err="1" smtClean="0">
                <a:solidFill>
                  <a:srgbClr val="000066"/>
                </a:solidFill>
              </a:rPr>
              <a:t>Avalaible</a:t>
            </a:r>
            <a:r>
              <a:rPr lang="es-PE" sz="1200" dirty="0" smtClean="0">
                <a:solidFill>
                  <a:srgbClr val="000066"/>
                </a:solidFill>
              </a:rPr>
              <a:t>: https://sites.google.com/a/comunidadandina.org/portal-fitosanitario/plagasregional/huanglongbing</a:t>
            </a:r>
            <a:endParaRPr lang="es-PE" sz="1200" dirty="0">
              <a:solidFill>
                <a:srgbClr val="000066"/>
              </a:solidFill>
            </a:endParaRPr>
          </a:p>
        </p:txBody>
      </p:sp>
      <p:sp>
        <p:nvSpPr>
          <p:cNvPr id="51" name="50 Rectángulo redondeado"/>
          <p:cNvSpPr/>
          <p:nvPr/>
        </p:nvSpPr>
        <p:spPr>
          <a:xfrm>
            <a:off x="323528" y="5013176"/>
            <a:ext cx="8568952" cy="1368152"/>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000066"/>
              </a:solidFill>
            </a:endParaRPr>
          </a:p>
        </p:txBody>
      </p:sp>
      <p:pic>
        <p:nvPicPr>
          <p:cNvPr id="21" name="20 Imagen" descr="HLBsurvillance.PNG"/>
          <p:cNvPicPr>
            <a:picLocks noChangeAspect="1"/>
          </p:cNvPicPr>
          <p:nvPr/>
        </p:nvPicPr>
        <p:blipFill>
          <a:blip r:embed="rId5" cstate="print"/>
          <a:srcRect b="5571"/>
          <a:stretch>
            <a:fillRect/>
          </a:stretch>
        </p:blipFill>
        <p:spPr>
          <a:xfrm>
            <a:off x="2051720" y="1196752"/>
            <a:ext cx="5305763" cy="3734507"/>
          </a:xfrm>
          <a:prstGeom prst="rect">
            <a:avLst/>
          </a:prstGeom>
        </p:spPr>
      </p:pic>
      <p:sp>
        <p:nvSpPr>
          <p:cNvPr id="22" name="21 CuadroTexto"/>
          <p:cNvSpPr txBox="1"/>
          <p:nvPr/>
        </p:nvSpPr>
        <p:spPr>
          <a:xfrm>
            <a:off x="35496" y="-15190"/>
            <a:ext cx="648072" cy="707886"/>
          </a:xfrm>
          <a:prstGeom prst="rect">
            <a:avLst/>
          </a:prstGeom>
          <a:noFill/>
        </p:spPr>
        <p:txBody>
          <a:bodyPr wrap="square" rtlCol="0">
            <a:spAutoFit/>
          </a:bodyPr>
          <a:lstStyle/>
          <a:p>
            <a:pPr algn="ctr"/>
            <a:r>
              <a:rPr lang="es-PE" sz="4000" dirty="0" smtClean="0">
                <a:solidFill>
                  <a:schemeClr val="accent6">
                    <a:lumMod val="75000"/>
                  </a:schemeClr>
                </a:solidFill>
              </a:rPr>
              <a:t>4</a:t>
            </a:r>
            <a:endParaRPr lang="es-PE" sz="4000" dirty="0">
              <a:solidFill>
                <a:schemeClr val="accent6">
                  <a:lumMod val="75000"/>
                </a:schemeClr>
              </a:solidFill>
            </a:endParaRPr>
          </a:p>
        </p:txBody>
      </p:sp>
      <p:sp>
        <p:nvSpPr>
          <p:cNvPr id="28" name="27 CuadroTexto"/>
          <p:cNvSpPr txBox="1"/>
          <p:nvPr/>
        </p:nvSpPr>
        <p:spPr>
          <a:xfrm>
            <a:off x="539552" y="5013176"/>
            <a:ext cx="8208912" cy="1384995"/>
          </a:xfrm>
          <a:prstGeom prst="rect">
            <a:avLst/>
          </a:prstGeom>
          <a:noFill/>
        </p:spPr>
        <p:txBody>
          <a:bodyPr wrap="square" rtlCol="0">
            <a:spAutoFit/>
          </a:bodyPr>
          <a:lstStyle/>
          <a:p>
            <a:pPr algn="just"/>
            <a:r>
              <a:rPr lang="en-US" sz="1400" dirty="0" smtClean="0"/>
              <a:t>Through the Resolution 1850 the members countries acquired the obligation of provide the information obtained  from of the surveillance, this show geographic coordinates located in different points (commercial crops, urban, garden, </a:t>
            </a:r>
            <a:r>
              <a:rPr lang="es-PE" sz="1400" dirty="0" err="1" smtClean="0"/>
              <a:t>nurseries</a:t>
            </a:r>
            <a:r>
              <a:rPr lang="en-US" sz="1400" dirty="0" smtClean="0"/>
              <a:t>,…), where they </a:t>
            </a:r>
            <a:r>
              <a:rPr lang="en-US" sz="1400" dirty="0" err="1" smtClean="0"/>
              <a:t>identificated</a:t>
            </a:r>
            <a:r>
              <a:rPr lang="en-US" sz="1400" dirty="0" smtClean="0"/>
              <a:t> the host (orange, tangerine, lemon, between others)  and the presence or </a:t>
            </a:r>
            <a:r>
              <a:rPr lang="en-US" sz="1400" dirty="0" err="1" smtClean="0"/>
              <a:t>absense</a:t>
            </a:r>
            <a:r>
              <a:rPr lang="en-US" sz="1400" dirty="0" smtClean="0"/>
              <a:t> of agents associated with HLB and its vectors .</a:t>
            </a:r>
          </a:p>
          <a:p>
            <a:pPr algn="just"/>
            <a:r>
              <a:rPr lang="en-US" sz="1400" dirty="0" smtClean="0"/>
              <a:t>This way, we follow up on the region´s  </a:t>
            </a:r>
            <a:r>
              <a:rPr lang="en-US" sz="1400" dirty="0" err="1" smtClean="0"/>
              <a:t>phytosanitary</a:t>
            </a:r>
            <a:r>
              <a:rPr lang="en-US" sz="1400" dirty="0" smtClean="0"/>
              <a:t> situation and we publish the information in the Andean </a:t>
            </a:r>
            <a:r>
              <a:rPr lang="en-US" sz="1400" dirty="0" err="1" smtClean="0"/>
              <a:t>Phythosanitary</a:t>
            </a:r>
            <a:r>
              <a:rPr lang="en-US" sz="1400" dirty="0" smtClean="0"/>
              <a:t> Portal.</a:t>
            </a:r>
            <a:endParaRPr lang="es-PE" sz="1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10828</TotalTime>
  <Words>1101</Words>
  <Application>Microsoft Office PowerPoint</Application>
  <PresentationFormat>On-screen Show (4:3)</PresentationFormat>
  <Paragraphs>92</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Tema de Office</vt:lpstr>
      <vt:lpstr>28TH TECHNICAL CONSULTATION AMONG RPPO´s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Camilo Beltran</dc:creator>
  <cp:lastModifiedBy>Faouser01</cp:lastModifiedBy>
  <cp:revision>364</cp:revision>
  <dcterms:created xsi:type="dcterms:W3CDTF">2015-10-27T15:30:15Z</dcterms:created>
  <dcterms:modified xsi:type="dcterms:W3CDTF">2016-11-15T09:31:49Z</dcterms:modified>
</cp:coreProperties>
</file>