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8"/>
  </p:sldMasterIdLst>
  <p:notesMasterIdLst>
    <p:notesMasterId r:id="rId32"/>
  </p:notesMasterIdLst>
  <p:handoutMasterIdLst>
    <p:handoutMasterId r:id="rId33"/>
  </p:handoutMasterIdLst>
  <p:sldIdLst>
    <p:sldId id="256" r:id="rId9"/>
    <p:sldId id="259" r:id="rId10"/>
    <p:sldId id="279" r:id="rId11"/>
    <p:sldId id="312" r:id="rId12"/>
    <p:sldId id="325" r:id="rId13"/>
    <p:sldId id="330" r:id="rId14"/>
    <p:sldId id="331" r:id="rId15"/>
    <p:sldId id="333" r:id="rId16"/>
    <p:sldId id="334" r:id="rId17"/>
    <p:sldId id="336" r:id="rId18"/>
    <p:sldId id="282" r:id="rId19"/>
    <p:sldId id="313" r:id="rId20"/>
    <p:sldId id="337" r:id="rId21"/>
    <p:sldId id="340" r:id="rId22"/>
    <p:sldId id="342" r:id="rId23"/>
    <p:sldId id="343" r:id="rId24"/>
    <p:sldId id="344" r:id="rId25"/>
    <p:sldId id="345" r:id="rId26"/>
    <p:sldId id="341" r:id="rId27"/>
    <p:sldId id="328" r:id="rId28"/>
    <p:sldId id="346" r:id="rId29"/>
    <p:sldId id="319" r:id="rId30"/>
    <p:sldId id="324" r:id="rId31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BC2D"/>
    <a:srgbClr val="716EF2"/>
    <a:srgbClr val="C66649"/>
    <a:srgbClr val="99FFCC"/>
    <a:srgbClr val="F4E0DB"/>
    <a:srgbClr val="7CD9E8"/>
    <a:srgbClr val="C1BBB5"/>
    <a:srgbClr val="D6C3BC"/>
    <a:srgbClr val="503A3D"/>
    <a:srgbClr val="996B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882" autoAdjust="0"/>
  </p:normalViewPr>
  <p:slideViewPr>
    <p:cSldViewPr>
      <p:cViewPr varScale="1">
        <p:scale>
          <a:sx n="108" d="100"/>
          <a:sy n="108" d="100"/>
        </p:scale>
        <p:origin x="57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1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" Type="http://schemas.openxmlformats.org/officeDocument/2006/relationships/customXml" Target="../customXml/item3.xml"/><Relationship Id="rId21" Type="http://schemas.openxmlformats.org/officeDocument/2006/relationships/slide" Target="slides/slide13.xml"/><Relationship Id="rId34" Type="http://schemas.openxmlformats.org/officeDocument/2006/relationships/presProps" Target="presProps.xml"/><Relationship Id="rId7" Type="http://schemas.openxmlformats.org/officeDocument/2006/relationships/customXml" Target="../customXml/item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41CDAE-E757-4D06-9E2D-F88C61C930D9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E99E6BA-9F12-4CAA-AE78-6B679764E572}">
      <dgm:prSet phldrT="[Text]" phldr="1"/>
      <dgm:spPr/>
      <dgm:t>
        <a:bodyPr/>
        <a:lstStyle/>
        <a:p>
          <a:endParaRPr lang="en-US"/>
        </a:p>
      </dgm:t>
    </dgm:pt>
    <dgm:pt modelId="{17746547-79B4-4BF4-811E-F0DC1AB448D5}" type="parTrans" cxnId="{5C17B88E-9DF8-467F-8193-9E2C5DFDFA52}">
      <dgm:prSet/>
      <dgm:spPr/>
      <dgm:t>
        <a:bodyPr/>
        <a:lstStyle/>
        <a:p>
          <a:endParaRPr lang="en-US"/>
        </a:p>
      </dgm:t>
    </dgm:pt>
    <dgm:pt modelId="{7276FB37-7E71-474C-BA8D-84D37540317C}" type="sibTrans" cxnId="{5C17B88E-9DF8-467F-8193-9E2C5DFDFA52}">
      <dgm:prSet/>
      <dgm:spPr/>
      <dgm:t>
        <a:bodyPr/>
        <a:lstStyle/>
        <a:p>
          <a:endParaRPr lang="en-US"/>
        </a:p>
      </dgm:t>
    </dgm:pt>
    <dgm:pt modelId="{A4477D54-D109-4EA7-883F-675409B89D7E}">
      <dgm:prSet phldrT="[Text]" phldr="1"/>
      <dgm:spPr/>
      <dgm:t>
        <a:bodyPr/>
        <a:lstStyle/>
        <a:p>
          <a:endParaRPr lang="en-US"/>
        </a:p>
      </dgm:t>
    </dgm:pt>
    <dgm:pt modelId="{0A330D09-FDAB-41C3-BE05-85B218A5980D}" type="parTrans" cxnId="{5BD4F6DA-300D-4A0E-ABE5-B62AF2B0270B}">
      <dgm:prSet/>
      <dgm:spPr/>
      <dgm:t>
        <a:bodyPr/>
        <a:lstStyle/>
        <a:p>
          <a:endParaRPr lang="en-US"/>
        </a:p>
      </dgm:t>
    </dgm:pt>
    <dgm:pt modelId="{90C058BF-99D1-4C85-BD72-656A76AC9D50}" type="sibTrans" cxnId="{5BD4F6DA-300D-4A0E-ABE5-B62AF2B0270B}">
      <dgm:prSet/>
      <dgm:spPr/>
      <dgm:t>
        <a:bodyPr/>
        <a:lstStyle/>
        <a:p>
          <a:endParaRPr lang="en-US"/>
        </a:p>
      </dgm:t>
    </dgm:pt>
    <dgm:pt modelId="{5E338118-FF94-47D4-BA74-A175C7C40002}">
      <dgm:prSet/>
      <dgm:spPr/>
      <dgm:t>
        <a:bodyPr/>
        <a:lstStyle/>
        <a:p>
          <a:r>
            <a:rPr lang="en-US" dirty="0" smtClean="0"/>
            <a:t>Developed and delivered a detailed requirements document (covering functional, non-functional and security aspects)  for the HUB and the Generic System. Presented and discussed with the Project Technical Committee (PTC) at LA PLATA (Argentina).</a:t>
          </a:r>
          <a:endParaRPr lang="en-US" dirty="0"/>
        </a:p>
      </dgm:t>
    </dgm:pt>
    <dgm:pt modelId="{D83F819B-9115-4FC6-9EAE-37ED526B7B85}" type="parTrans" cxnId="{A9CA2ADE-7C49-4DD2-B327-29B207EC4419}">
      <dgm:prSet/>
      <dgm:spPr/>
      <dgm:t>
        <a:bodyPr/>
        <a:lstStyle/>
        <a:p>
          <a:endParaRPr lang="en-US"/>
        </a:p>
      </dgm:t>
    </dgm:pt>
    <dgm:pt modelId="{15CEFB50-3FDD-4FEE-814F-5E5A2DCBEA06}" type="sibTrans" cxnId="{A9CA2ADE-7C49-4DD2-B327-29B207EC4419}">
      <dgm:prSet/>
      <dgm:spPr/>
      <dgm:t>
        <a:bodyPr/>
        <a:lstStyle/>
        <a:p>
          <a:endParaRPr lang="en-US"/>
        </a:p>
      </dgm:t>
    </dgm:pt>
    <dgm:pt modelId="{ABBB957E-AA5A-4C19-91E5-430B6083D10A}">
      <dgm:prSet/>
      <dgm:spPr/>
      <dgm:t>
        <a:bodyPr/>
        <a:lstStyle/>
        <a:p>
          <a:r>
            <a:rPr lang="en-US" smtClean="0"/>
            <a:t>IPPC PTC currently reviewing the documents. </a:t>
          </a:r>
          <a:endParaRPr lang="en-US" dirty="0"/>
        </a:p>
      </dgm:t>
    </dgm:pt>
    <dgm:pt modelId="{3B12E005-913C-46F4-979A-8DC0FFEB3F77}" type="parTrans" cxnId="{D02D18BB-3D22-465A-8CA1-59536C12EEEA}">
      <dgm:prSet/>
      <dgm:spPr/>
      <dgm:t>
        <a:bodyPr/>
        <a:lstStyle/>
        <a:p>
          <a:endParaRPr lang="en-US"/>
        </a:p>
      </dgm:t>
    </dgm:pt>
    <dgm:pt modelId="{A6F28C8F-896B-4B08-A3D7-017ADD09AF18}" type="sibTrans" cxnId="{D02D18BB-3D22-465A-8CA1-59536C12EEEA}">
      <dgm:prSet/>
      <dgm:spPr/>
      <dgm:t>
        <a:bodyPr/>
        <a:lstStyle/>
        <a:p>
          <a:endParaRPr lang="en-US"/>
        </a:p>
      </dgm:t>
    </dgm:pt>
    <dgm:pt modelId="{F8074DE8-F241-4D12-8097-2777120BD81B}">
      <dgm:prSet/>
      <dgm:spPr/>
      <dgm:t>
        <a:bodyPr/>
        <a:lstStyle/>
        <a:p>
          <a:r>
            <a:rPr lang="en-US" dirty="0" smtClean="0"/>
            <a:t>ICC is working on WSDL and XML schema for HUB exchange</a:t>
          </a:r>
        </a:p>
      </dgm:t>
    </dgm:pt>
    <dgm:pt modelId="{F1F79ECD-E2AF-45F0-A795-E646A01CFE7B}" type="parTrans" cxnId="{FA175104-75C7-458E-A736-2D165ACAAFF2}">
      <dgm:prSet/>
      <dgm:spPr/>
      <dgm:t>
        <a:bodyPr/>
        <a:lstStyle/>
        <a:p>
          <a:endParaRPr lang="en-US"/>
        </a:p>
      </dgm:t>
    </dgm:pt>
    <dgm:pt modelId="{2DA55321-1B60-45C7-9399-2D9BE52FCB92}" type="sibTrans" cxnId="{FA175104-75C7-458E-A736-2D165ACAAFF2}">
      <dgm:prSet/>
      <dgm:spPr/>
      <dgm:t>
        <a:bodyPr/>
        <a:lstStyle/>
        <a:p>
          <a:endParaRPr lang="en-US"/>
        </a:p>
      </dgm:t>
    </dgm:pt>
    <dgm:pt modelId="{A1E4588D-704C-4C18-910A-1078677D8C8B}">
      <dgm:prSet/>
      <dgm:spPr/>
      <dgm:t>
        <a:bodyPr/>
        <a:lstStyle/>
        <a:p>
          <a:r>
            <a:rPr lang="en-US" dirty="0" smtClean="0"/>
            <a:t>ICC is also assisting IPPC in reviewing the XML Schema for the </a:t>
          </a:r>
          <a:r>
            <a:rPr lang="en-US" dirty="0" err="1" smtClean="0"/>
            <a:t>ePhyto</a:t>
          </a:r>
          <a:r>
            <a:rPr lang="en-US" dirty="0" smtClean="0"/>
            <a:t> certificates to align it with the UNECE/CEFACT standards (specifically to support Internationalization)</a:t>
          </a:r>
          <a:endParaRPr lang="en-US" dirty="0"/>
        </a:p>
      </dgm:t>
    </dgm:pt>
    <dgm:pt modelId="{61648E13-2F3B-4A05-9D45-6D6F89C0B4A7}" type="parTrans" cxnId="{2FE8FCAC-C201-48CA-B7E4-AC0CFE79A577}">
      <dgm:prSet/>
      <dgm:spPr/>
      <dgm:t>
        <a:bodyPr/>
        <a:lstStyle/>
        <a:p>
          <a:endParaRPr lang="en-US"/>
        </a:p>
      </dgm:t>
    </dgm:pt>
    <dgm:pt modelId="{12934B10-BF35-4B52-B707-F32D05C32B34}" type="sibTrans" cxnId="{2FE8FCAC-C201-48CA-B7E4-AC0CFE79A577}">
      <dgm:prSet/>
      <dgm:spPr/>
      <dgm:t>
        <a:bodyPr/>
        <a:lstStyle/>
        <a:p>
          <a:endParaRPr lang="en-US"/>
        </a:p>
      </dgm:t>
    </dgm:pt>
    <dgm:pt modelId="{5F0E5147-099C-4BA8-891D-745C7A447A90}">
      <dgm:prSet/>
      <dgm:spPr/>
      <dgm:t>
        <a:bodyPr/>
        <a:lstStyle/>
        <a:p>
          <a:r>
            <a:rPr lang="en-US" dirty="0" smtClean="0"/>
            <a:t>ICC is preparing a proposal for the implementation of the HUB service.</a:t>
          </a:r>
          <a:endParaRPr lang="en-US" dirty="0"/>
        </a:p>
      </dgm:t>
    </dgm:pt>
    <dgm:pt modelId="{8E72A68C-309A-455E-A0CC-175DB03D9B10}" type="parTrans" cxnId="{4B44AF8B-A1C2-4798-B647-C519C4DAE46C}">
      <dgm:prSet/>
      <dgm:spPr/>
      <dgm:t>
        <a:bodyPr/>
        <a:lstStyle/>
        <a:p>
          <a:endParaRPr lang="en-US"/>
        </a:p>
      </dgm:t>
    </dgm:pt>
    <dgm:pt modelId="{1D515FE0-647E-47ED-A1D9-700CBD119448}" type="sibTrans" cxnId="{4B44AF8B-A1C2-4798-B647-C519C4DAE46C}">
      <dgm:prSet/>
      <dgm:spPr/>
      <dgm:t>
        <a:bodyPr/>
        <a:lstStyle/>
        <a:p>
          <a:endParaRPr lang="en-US"/>
        </a:p>
      </dgm:t>
    </dgm:pt>
    <dgm:pt modelId="{9E9F3ABB-11CD-49A8-8638-3E42ED008C95}">
      <dgm:prSet/>
      <dgm:spPr/>
      <dgm:t>
        <a:bodyPr/>
        <a:lstStyle/>
        <a:p>
          <a:r>
            <a:rPr lang="en-US" dirty="0" smtClean="0"/>
            <a:t>Proposal for the implementation of the Generic system will be done further to the discussion and review of the UNCTAD ASYCER system.</a:t>
          </a:r>
          <a:endParaRPr lang="en-US" dirty="0"/>
        </a:p>
      </dgm:t>
    </dgm:pt>
    <dgm:pt modelId="{9D03496E-0489-4E4E-B14F-6CD4A63CA6FB}" type="parTrans" cxnId="{553D4D1A-58FF-4850-8E58-E690998F113A}">
      <dgm:prSet/>
      <dgm:spPr/>
      <dgm:t>
        <a:bodyPr/>
        <a:lstStyle/>
        <a:p>
          <a:endParaRPr lang="en-US"/>
        </a:p>
      </dgm:t>
    </dgm:pt>
    <dgm:pt modelId="{7A92B024-2445-4697-A172-368090679B87}" type="sibTrans" cxnId="{553D4D1A-58FF-4850-8E58-E690998F113A}">
      <dgm:prSet/>
      <dgm:spPr/>
      <dgm:t>
        <a:bodyPr/>
        <a:lstStyle/>
        <a:p>
          <a:endParaRPr lang="en-US"/>
        </a:p>
      </dgm:t>
    </dgm:pt>
    <dgm:pt modelId="{2BFD155E-DF24-4248-A94B-F78F3CFF5B68}">
      <dgm:prSet/>
      <dgm:spPr/>
      <dgm:t>
        <a:bodyPr/>
        <a:lstStyle/>
        <a:p>
          <a:r>
            <a:rPr lang="en-US" dirty="0" smtClean="0"/>
            <a:t>ICC also looking at packaging the Generic system with the One ICT box; in the event any country requests for an ‘in-country’ deployment instead of using centrally hosted multi-tenant solution.</a:t>
          </a:r>
        </a:p>
      </dgm:t>
    </dgm:pt>
    <dgm:pt modelId="{652C9F59-DF50-4501-872A-13B1B42684C8}" type="parTrans" cxnId="{A88AAB46-1431-4976-8393-4F4493F986CF}">
      <dgm:prSet/>
      <dgm:spPr/>
      <dgm:t>
        <a:bodyPr/>
        <a:lstStyle/>
        <a:p>
          <a:endParaRPr lang="en-US"/>
        </a:p>
      </dgm:t>
    </dgm:pt>
    <dgm:pt modelId="{C7E2296E-B19A-438F-8116-4A94003613C3}" type="sibTrans" cxnId="{A88AAB46-1431-4976-8393-4F4493F986CF}">
      <dgm:prSet/>
      <dgm:spPr/>
      <dgm:t>
        <a:bodyPr/>
        <a:lstStyle/>
        <a:p>
          <a:endParaRPr lang="en-US"/>
        </a:p>
      </dgm:t>
    </dgm:pt>
    <dgm:pt modelId="{A9EB21B9-C831-44C5-8CE3-7B5599EE6EA4}" type="pres">
      <dgm:prSet presAssocID="{8041CDAE-E757-4D06-9E2D-F88C61C930D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AC220F17-3D3B-4E23-AA8C-90E7E1E8EBC1}" type="pres">
      <dgm:prSet presAssocID="{8041CDAE-E757-4D06-9E2D-F88C61C930D9}" presName="Name1" presStyleCnt="0"/>
      <dgm:spPr/>
    </dgm:pt>
    <dgm:pt modelId="{59988890-9F1C-429A-94FE-AF90AD6B15D5}" type="pres">
      <dgm:prSet presAssocID="{8041CDAE-E757-4D06-9E2D-F88C61C930D9}" presName="cycle" presStyleCnt="0"/>
      <dgm:spPr/>
    </dgm:pt>
    <dgm:pt modelId="{F496A613-BF86-4B29-B4C2-958E74D4666A}" type="pres">
      <dgm:prSet presAssocID="{8041CDAE-E757-4D06-9E2D-F88C61C930D9}" presName="srcNode" presStyleLbl="node1" presStyleIdx="0" presStyleCnt="7"/>
      <dgm:spPr/>
    </dgm:pt>
    <dgm:pt modelId="{00B2BC91-5876-486B-B185-93D4183AB0D4}" type="pres">
      <dgm:prSet presAssocID="{8041CDAE-E757-4D06-9E2D-F88C61C930D9}" presName="conn" presStyleLbl="parChTrans1D2" presStyleIdx="0" presStyleCnt="1"/>
      <dgm:spPr/>
      <dgm:t>
        <a:bodyPr/>
        <a:lstStyle/>
        <a:p>
          <a:endParaRPr lang="en-US"/>
        </a:p>
      </dgm:t>
    </dgm:pt>
    <dgm:pt modelId="{9DEA9410-A0FD-4671-9C38-3DA683EC5992}" type="pres">
      <dgm:prSet presAssocID="{8041CDAE-E757-4D06-9E2D-F88C61C930D9}" presName="extraNode" presStyleLbl="node1" presStyleIdx="0" presStyleCnt="7"/>
      <dgm:spPr/>
    </dgm:pt>
    <dgm:pt modelId="{6B67239B-6BB8-4DBC-B8B4-38DEDBD3D55C}" type="pres">
      <dgm:prSet presAssocID="{8041CDAE-E757-4D06-9E2D-F88C61C930D9}" presName="dstNode" presStyleLbl="node1" presStyleIdx="0" presStyleCnt="7"/>
      <dgm:spPr/>
    </dgm:pt>
    <dgm:pt modelId="{63C05341-E678-44DB-9CCA-1926B449A727}" type="pres">
      <dgm:prSet presAssocID="{5E338118-FF94-47D4-BA74-A175C7C40002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CB80C1-E15C-4C34-886C-93D552ACE8E5}" type="pres">
      <dgm:prSet presAssocID="{5E338118-FF94-47D4-BA74-A175C7C40002}" presName="accent_1" presStyleCnt="0"/>
      <dgm:spPr/>
    </dgm:pt>
    <dgm:pt modelId="{FFFD3220-C5E7-4F93-B9F4-051EC0E4C7C3}" type="pres">
      <dgm:prSet presAssocID="{5E338118-FF94-47D4-BA74-A175C7C40002}" presName="accentRepeatNode" presStyleLbl="solidFgAcc1" presStyleIdx="0" presStyleCnt="7"/>
      <dgm:spPr/>
    </dgm:pt>
    <dgm:pt modelId="{B752F2F4-3905-4AF3-A017-3C325C57FFA0}" type="pres">
      <dgm:prSet presAssocID="{ABBB957E-AA5A-4C19-91E5-430B6083D10A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C5C92F-CC7A-4EFA-9A45-5EA48A865CFE}" type="pres">
      <dgm:prSet presAssocID="{ABBB957E-AA5A-4C19-91E5-430B6083D10A}" presName="accent_2" presStyleCnt="0"/>
      <dgm:spPr/>
    </dgm:pt>
    <dgm:pt modelId="{83872685-5023-4FD4-9EFC-364A554E85F9}" type="pres">
      <dgm:prSet presAssocID="{ABBB957E-AA5A-4C19-91E5-430B6083D10A}" presName="accentRepeatNode" presStyleLbl="solidFgAcc1" presStyleIdx="1" presStyleCnt="7" custLinFactNeighborX="6005" custLinFactNeighborY="-1500"/>
      <dgm:spPr/>
    </dgm:pt>
    <dgm:pt modelId="{3A89B1E7-BD41-40EC-AC52-7390F30F3706}" type="pres">
      <dgm:prSet presAssocID="{F8074DE8-F241-4D12-8097-2777120BD81B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AE8C7B-4210-4F5D-ACD9-F13FD9F394B2}" type="pres">
      <dgm:prSet presAssocID="{F8074DE8-F241-4D12-8097-2777120BD81B}" presName="accent_3" presStyleCnt="0"/>
      <dgm:spPr/>
    </dgm:pt>
    <dgm:pt modelId="{2C252BFC-592F-4F1C-949D-D57B80EB858D}" type="pres">
      <dgm:prSet presAssocID="{F8074DE8-F241-4D12-8097-2777120BD81B}" presName="accentRepeatNode" presStyleLbl="solidFgAcc1" presStyleIdx="2" presStyleCnt="7"/>
      <dgm:spPr/>
    </dgm:pt>
    <dgm:pt modelId="{37F741F8-1C84-4AD3-AE8E-A72788F2FEDF}" type="pres">
      <dgm:prSet presAssocID="{A1E4588D-704C-4C18-910A-1078677D8C8B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419CDD-CA03-41E1-A29B-C5E265D60F4B}" type="pres">
      <dgm:prSet presAssocID="{A1E4588D-704C-4C18-910A-1078677D8C8B}" presName="accent_4" presStyleCnt="0"/>
      <dgm:spPr/>
    </dgm:pt>
    <dgm:pt modelId="{E35FF304-19DA-4948-B2B7-1AF040047E76}" type="pres">
      <dgm:prSet presAssocID="{A1E4588D-704C-4C18-910A-1078677D8C8B}" presName="accentRepeatNode" presStyleLbl="solidFgAcc1" presStyleIdx="3" presStyleCnt="7"/>
      <dgm:spPr/>
    </dgm:pt>
    <dgm:pt modelId="{29D2FBA3-8E60-4A7C-99FE-9AD6BBF96276}" type="pres">
      <dgm:prSet presAssocID="{5F0E5147-099C-4BA8-891D-745C7A447A90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82935B-53BF-4ABE-87D4-74411AFDEBF4}" type="pres">
      <dgm:prSet presAssocID="{5F0E5147-099C-4BA8-891D-745C7A447A90}" presName="accent_5" presStyleCnt="0"/>
      <dgm:spPr/>
    </dgm:pt>
    <dgm:pt modelId="{082A2E01-7206-473D-A014-11903714EEA1}" type="pres">
      <dgm:prSet presAssocID="{5F0E5147-099C-4BA8-891D-745C7A447A90}" presName="accentRepeatNode" presStyleLbl="solidFgAcc1" presStyleIdx="4" presStyleCnt="7"/>
      <dgm:spPr/>
    </dgm:pt>
    <dgm:pt modelId="{F3C174BF-11C2-4F7A-A8A4-9B1F22183A2C}" type="pres">
      <dgm:prSet presAssocID="{9E9F3ABB-11CD-49A8-8638-3E42ED008C95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5D7B90-AC6E-4519-B29D-911A97D29A7F}" type="pres">
      <dgm:prSet presAssocID="{9E9F3ABB-11CD-49A8-8638-3E42ED008C95}" presName="accent_6" presStyleCnt="0"/>
      <dgm:spPr/>
    </dgm:pt>
    <dgm:pt modelId="{9E21C901-7FB3-4184-8C2B-68ECFA26689F}" type="pres">
      <dgm:prSet presAssocID="{9E9F3ABB-11CD-49A8-8638-3E42ED008C95}" presName="accentRepeatNode" presStyleLbl="solidFgAcc1" presStyleIdx="5" presStyleCnt="7"/>
      <dgm:spPr/>
    </dgm:pt>
    <dgm:pt modelId="{C4786FE5-744B-469C-B7F1-B7DF78AB1A60}" type="pres">
      <dgm:prSet presAssocID="{2BFD155E-DF24-4248-A94B-F78F3CFF5B68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9B449E-047F-4943-94DF-B97E47C6A3CB}" type="pres">
      <dgm:prSet presAssocID="{2BFD155E-DF24-4248-A94B-F78F3CFF5B68}" presName="accent_7" presStyleCnt="0"/>
      <dgm:spPr/>
    </dgm:pt>
    <dgm:pt modelId="{978FD779-5C76-4EF8-8648-6E92219E0B52}" type="pres">
      <dgm:prSet presAssocID="{2BFD155E-DF24-4248-A94B-F78F3CFF5B68}" presName="accentRepeatNode" presStyleLbl="solidFgAcc1" presStyleIdx="6" presStyleCnt="7"/>
      <dgm:spPr/>
    </dgm:pt>
  </dgm:ptLst>
  <dgm:cxnLst>
    <dgm:cxn modelId="{0B0A38F8-9897-40A1-87EA-0431FECC002B}" type="presOf" srcId="{ABBB957E-AA5A-4C19-91E5-430B6083D10A}" destId="{B752F2F4-3905-4AF3-A017-3C325C57FFA0}" srcOrd="0" destOrd="0" presId="urn:microsoft.com/office/officeart/2008/layout/VerticalCurvedList"/>
    <dgm:cxn modelId="{2FE8FCAC-C201-48CA-B7E4-AC0CFE79A577}" srcId="{8041CDAE-E757-4D06-9E2D-F88C61C930D9}" destId="{A1E4588D-704C-4C18-910A-1078677D8C8B}" srcOrd="3" destOrd="0" parTransId="{61648E13-2F3B-4A05-9D45-6D6F89C0B4A7}" sibTransId="{12934B10-BF35-4B52-B707-F32D05C32B34}"/>
    <dgm:cxn modelId="{87F87B80-95DD-4588-9C13-CAEF93FE4B4B}" type="presOf" srcId="{8041CDAE-E757-4D06-9E2D-F88C61C930D9}" destId="{A9EB21B9-C831-44C5-8CE3-7B5599EE6EA4}" srcOrd="0" destOrd="0" presId="urn:microsoft.com/office/officeart/2008/layout/VerticalCurvedList"/>
    <dgm:cxn modelId="{A88AAB46-1431-4976-8393-4F4493F986CF}" srcId="{8041CDAE-E757-4D06-9E2D-F88C61C930D9}" destId="{2BFD155E-DF24-4248-A94B-F78F3CFF5B68}" srcOrd="6" destOrd="0" parTransId="{652C9F59-DF50-4501-872A-13B1B42684C8}" sibTransId="{C7E2296E-B19A-438F-8116-4A94003613C3}"/>
    <dgm:cxn modelId="{FB4223C4-3471-447F-8818-2396B66610E4}" type="presOf" srcId="{5F0E5147-099C-4BA8-891D-745C7A447A90}" destId="{29D2FBA3-8E60-4A7C-99FE-9AD6BBF96276}" srcOrd="0" destOrd="0" presId="urn:microsoft.com/office/officeart/2008/layout/VerticalCurvedList"/>
    <dgm:cxn modelId="{5BD4F6DA-300D-4A0E-ABE5-B62AF2B0270B}" srcId="{8041CDAE-E757-4D06-9E2D-F88C61C930D9}" destId="{A4477D54-D109-4EA7-883F-675409B89D7E}" srcOrd="8" destOrd="0" parTransId="{0A330D09-FDAB-41C3-BE05-85B218A5980D}" sibTransId="{90C058BF-99D1-4C85-BD72-656A76AC9D50}"/>
    <dgm:cxn modelId="{4B44AF8B-A1C2-4798-B647-C519C4DAE46C}" srcId="{8041CDAE-E757-4D06-9E2D-F88C61C930D9}" destId="{5F0E5147-099C-4BA8-891D-745C7A447A90}" srcOrd="4" destOrd="0" parTransId="{8E72A68C-309A-455E-A0CC-175DB03D9B10}" sibTransId="{1D515FE0-647E-47ED-A1D9-700CBD119448}"/>
    <dgm:cxn modelId="{A9CA2ADE-7C49-4DD2-B327-29B207EC4419}" srcId="{8041CDAE-E757-4D06-9E2D-F88C61C930D9}" destId="{5E338118-FF94-47D4-BA74-A175C7C40002}" srcOrd="0" destOrd="0" parTransId="{D83F819B-9115-4FC6-9EAE-37ED526B7B85}" sibTransId="{15CEFB50-3FDD-4FEE-814F-5E5A2DCBEA06}"/>
    <dgm:cxn modelId="{7AEBE024-13A9-4AA7-93DA-AFFEB9B13500}" type="presOf" srcId="{5E338118-FF94-47D4-BA74-A175C7C40002}" destId="{63C05341-E678-44DB-9CCA-1926B449A727}" srcOrd="0" destOrd="0" presId="urn:microsoft.com/office/officeart/2008/layout/VerticalCurvedList"/>
    <dgm:cxn modelId="{D45A6E23-452C-4C42-9A09-95EA462B1942}" type="presOf" srcId="{2BFD155E-DF24-4248-A94B-F78F3CFF5B68}" destId="{C4786FE5-744B-469C-B7F1-B7DF78AB1A60}" srcOrd="0" destOrd="0" presId="urn:microsoft.com/office/officeart/2008/layout/VerticalCurvedList"/>
    <dgm:cxn modelId="{8D86C7C9-7ECE-4CB3-8343-E6C314DAD9B0}" type="presOf" srcId="{9E9F3ABB-11CD-49A8-8638-3E42ED008C95}" destId="{F3C174BF-11C2-4F7A-A8A4-9B1F22183A2C}" srcOrd="0" destOrd="0" presId="urn:microsoft.com/office/officeart/2008/layout/VerticalCurvedList"/>
    <dgm:cxn modelId="{D02D18BB-3D22-465A-8CA1-59536C12EEEA}" srcId="{8041CDAE-E757-4D06-9E2D-F88C61C930D9}" destId="{ABBB957E-AA5A-4C19-91E5-430B6083D10A}" srcOrd="1" destOrd="0" parTransId="{3B12E005-913C-46F4-979A-8DC0FFEB3F77}" sibTransId="{A6F28C8F-896B-4B08-A3D7-017ADD09AF18}"/>
    <dgm:cxn modelId="{5C17B88E-9DF8-467F-8193-9E2C5DFDFA52}" srcId="{8041CDAE-E757-4D06-9E2D-F88C61C930D9}" destId="{AE99E6BA-9F12-4CAA-AE78-6B679764E572}" srcOrd="7" destOrd="0" parTransId="{17746547-79B4-4BF4-811E-F0DC1AB448D5}" sibTransId="{7276FB37-7E71-474C-BA8D-84D37540317C}"/>
    <dgm:cxn modelId="{67F7567F-2A6C-4C35-8EB1-C56A4A81E2FB}" type="presOf" srcId="{F8074DE8-F241-4D12-8097-2777120BD81B}" destId="{3A89B1E7-BD41-40EC-AC52-7390F30F3706}" srcOrd="0" destOrd="0" presId="urn:microsoft.com/office/officeart/2008/layout/VerticalCurvedList"/>
    <dgm:cxn modelId="{553D4D1A-58FF-4850-8E58-E690998F113A}" srcId="{8041CDAE-E757-4D06-9E2D-F88C61C930D9}" destId="{9E9F3ABB-11CD-49A8-8638-3E42ED008C95}" srcOrd="5" destOrd="0" parTransId="{9D03496E-0489-4E4E-B14F-6CD4A63CA6FB}" sibTransId="{7A92B024-2445-4697-A172-368090679B87}"/>
    <dgm:cxn modelId="{3ACE385C-71A2-4C0F-A658-559BB0470D33}" type="presOf" srcId="{15CEFB50-3FDD-4FEE-814F-5E5A2DCBEA06}" destId="{00B2BC91-5876-486B-B185-93D4183AB0D4}" srcOrd="0" destOrd="0" presId="urn:microsoft.com/office/officeart/2008/layout/VerticalCurvedList"/>
    <dgm:cxn modelId="{11C44B3A-F6FC-4ED4-9BF3-04838CBB6FA8}" type="presOf" srcId="{A1E4588D-704C-4C18-910A-1078677D8C8B}" destId="{37F741F8-1C84-4AD3-AE8E-A72788F2FEDF}" srcOrd="0" destOrd="0" presId="urn:microsoft.com/office/officeart/2008/layout/VerticalCurvedList"/>
    <dgm:cxn modelId="{FA175104-75C7-458E-A736-2D165ACAAFF2}" srcId="{8041CDAE-E757-4D06-9E2D-F88C61C930D9}" destId="{F8074DE8-F241-4D12-8097-2777120BD81B}" srcOrd="2" destOrd="0" parTransId="{F1F79ECD-E2AF-45F0-A795-E646A01CFE7B}" sibTransId="{2DA55321-1B60-45C7-9399-2D9BE52FCB92}"/>
    <dgm:cxn modelId="{F0AC06EE-6450-435D-956D-F72E81FCFDBA}" type="presParOf" srcId="{A9EB21B9-C831-44C5-8CE3-7B5599EE6EA4}" destId="{AC220F17-3D3B-4E23-AA8C-90E7E1E8EBC1}" srcOrd="0" destOrd="0" presId="urn:microsoft.com/office/officeart/2008/layout/VerticalCurvedList"/>
    <dgm:cxn modelId="{43E78BD0-1C53-4959-B8BD-FAD477BE2B7C}" type="presParOf" srcId="{AC220F17-3D3B-4E23-AA8C-90E7E1E8EBC1}" destId="{59988890-9F1C-429A-94FE-AF90AD6B15D5}" srcOrd="0" destOrd="0" presId="urn:microsoft.com/office/officeart/2008/layout/VerticalCurvedList"/>
    <dgm:cxn modelId="{80DFDD7F-3BDB-4442-B58F-E6D22D465E6B}" type="presParOf" srcId="{59988890-9F1C-429A-94FE-AF90AD6B15D5}" destId="{F496A613-BF86-4B29-B4C2-958E74D4666A}" srcOrd="0" destOrd="0" presId="urn:microsoft.com/office/officeart/2008/layout/VerticalCurvedList"/>
    <dgm:cxn modelId="{4F49DABA-392B-4394-B85A-0FE23B467929}" type="presParOf" srcId="{59988890-9F1C-429A-94FE-AF90AD6B15D5}" destId="{00B2BC91-5876-486B-B185-93D4183AB0D4}" srcOrd="1" destOrd="0" presId="urn:microsoft.com/office/officeart/2008/layout/VerticalCurvedList"/>
    <dgm:cxn modelId="{C4D53B6B-0C27-44C3-9CB4-AA3D81194BED}" type="presParOf" srcId="{59988890-9F1C-429A-94FE-AF90AD6B15D5}" destId="{9DEA9410-A0FD-4671-9C38-3DA683EC5992}" srcOrd="2" destOrd="0" presId="urn:microsoft.com/office/officeart/2008/layout/VerticalCurvedList"/>
    <dgm:cxn modelId="{1DE0CC7F-AD15-4BB8-B49D-1CF4BE4BA51E}" type="presParOf" srcId="{59988890-9F1C-429A-94FE-AF90AD6B15D5}" destId="{6B67239B-6BB8-4DBC-B8B4-38DEDBD3D55C}" srcOrd="3" destOrd="0" presId="urn:microsoft.com/office/officeart/2008/layout/VerticalCurvedList"/>
    <dgm:cxn modelId="{2024C3BE-7A28-4EA4-9F0F-D318F93766CD}" type="presParOf" srcId="{AC220F17-3D3B-4E23-AA8C-90E7E1E8EBC1}" destId="{63C05341-E678-44DB-9CCA-1926B449A727}" srcOrd="1" destOrd="0" presId="urn:microsoft.com/office/officeart/2008/layout/VerticalCurvedList"/>
    <dgm:cxn modelId="{CC3B3603-90E1-4C17-A2A2-BA574CE5527D}" type="presParOf" srcId="{AC220F17-3D3B-4E23-AA8C-90E7E1E8EBC1}" destId="{B3CB80C1-E15C-4C34-886C-93D552ACE8E5}" srcOrd="2" destOrd="0" presId="urn:microsoft.com/office/officeart/2008/layout/VerticalCurvedList"/>
    <dgm:cxn modelId="{825B925B-09C7-497E-9DBC-9771B77FF91C}" type="presParOf" srcId="{B3CB80C1-E15C-4C34-886C-93D552ACE8E5}" destId="{FFFD3220-C5E7-4F93-B9F4-051EC0E4C7C3}" srcOrd="0" destOrd="0" presId="urn:microsoft.com/office/officeart/2008/layout/VerticalCurvedList"/>
    <dgm:cxn modelId="{FBBED67F-3C8A-481B-A619-1AF28838E574}" type="presParOf" srcId="{AC220F17-3D3B-4E23-AA8C-90E7E1E8EBC1}" destId="{B752F2F4-3905-4AF3-A017-3C325C57FFA0}" srcOrd="3" destOrd="0" presId="urn:microsoft.com/office/officeart/2008/layout/VerticalCurvedList"/>
    <dgm:cxn modelId="{1B1E295C-91D8-40BB-AC2A-B6E22FECB34B}" type="presParOf" srcId="{AC220F17-3D3B-4E23-AA8C-90E7E1E8EBC1}" destId="{DEC5C92F-CC7A-4EFA-9A45-5EA48A865CFE}" srcOrd="4" destOrd="0" presId="urn:microsoft.com/office/officeart/2008/layout/VerticalCurvedList"/>
    <dgm:cxn modelId="{C5AB90E4-E193-41A7-944D-CB5FD84FF95C}" type="presParOf" srcId="{DEC5C92F-CC7A-4EFA-9A45-5EA48A865CFE}" destId="{83872685-5023-4FD4-9EFC-364A554E85F9}" srcOrd="0" destOrd="0" presId="urn:microsoft.com/office/officeart/2008/layout/VerticalCurvedList"/>
    <dgm:cxn modelId="{BFE74F7C-9629-458D-9075-DAA1139EC7D6}" type="presParOf" srcId="{AC220F17-3D3B-4E23-AA8C-90E7E1E8EBC1}" destId="{3A89B1E7-BD41-40EC-AC52-7390F30F3706}" srcOrd="5" destOrd="0" presId="urn:microsoft.com/office/officeart/2008/layout/VerticalCurvedList"/>
    <dgm:cxn modelId="{806B6D8B-FBAD-434C-952C-3D714A6C289E}" type="presParOf" srcId="{AC220F17-3D3B-4E23-AA8C-90E7E1E8EBC1}" destId="{2BAE8C7B-4210-4F5D-ACD9-F13FD9F394B2}" srcOrd="6" destOrd="0" presId="urn:microsoft.com/office/officeart/2008/layout/VerticalCurvedList"/>
    <dgm:cxn modelId="{74B4BA96-C286-47B7-888B-C1BDB77F04C6}" type="presParOf" srcId="{2BAE8C7B-4210-4F5D-ACD9-F13FD9F394B2}" destId="{2C252BFC-592F-4F1C-949D-D57B80EB858D}" srcOrd="0" destOrd="0" presId="urn:microsoft.com/office/officeart/2008/layout/VerticalCurvedList"/>
    <dgm:cxn modelId="{01153F09-A09C-4482-8CB0-7F828CE1FA41}" type="presParOf" srcId="{AC220F17-3D3B-4E23-AA8C-90E7E1E8EBC1}" destId="{37F741F8-1C84-4AD3-AE8E-A72788F2FEDF}" srcOrd="7" destOrd="0" presId="urn:microsoft.com/office/officeart/2008/layout/VerticalCurvedList"/>
    <dgm:cxn modelId="{B5E64FFA-6318-4D06-BC95-B8012BD2E3C3}" type="presParOf" srcId="{AC220F17-3D3B-4E23-AA8C-90E7E1E8EBC1}" destId="{76419CDD-CA03-41E1-A29B-C5E265D60F4B}" srcOrd="8" destOrd="0" presId="urn:microsoft.com/office/officeart/2008/layout/VerticalCurvedList"/>
    <dgm:cxn modelId="{324EDC6B-E950-40BB-997F-53B55ACE6A86}" type="presParOf" srcId="{76419CDD-CA03-41E1-A29B-C5E265D60F4B}" destId="{E35FF304-19DA-4948-B2B7-1AF040047E76}" srcOrd="0" destOrd="0" presId="urn:microsoft.com/office/officeart/2008/layout/VerticalCurvedList"/>
    <dgm:cxn modelId="{433F6B72-02A2-41ED-8DE2-9F63DD87FEC7}" type="presParOf" srcId="{AC220F17-3D3B-4E23-AA8C-90E7E1E8EBC1}" destId="{29D2FBA3-8E60-4A7C-99FE-9AD6BBF96276}" srcOrd="9" destOrd="0" presId="urn:microsoft.com/office/officeart/2008/layout/VerticalCurvedList"/>
    <dgm:cxn modelId="{FDB0E03D-29BE-4939-978C-126A73BFE82A}" type="presParOf" srcId="{AC220F17-3D3B-4E23-AA8C-90E7E1E8EBC1}" destId="{A582935B-53BF-4ABE-87D4-74411AFDEBF4}" srcOrd="10" destOrd="0" presId="urn:microsoft.com/office/officeart/2008/layout/VerticalCurvedList"/>
    <dgm:cxn modelId="{CFC7CAAD-75C3-4339-9608-F66D101FADE3}" type="presParOf" srcId="{A582935B-53BF-4ABE-87D4-74411AFDEBF4}" destId="{082A2E01-7206-473D-A014-11903714EEA1}" srcOrd="0" destOrd="0" presId="urn:microsoft.com/office/officeart/2008/layout/VerticalCurvedList"/>
    <dgm:cxn modelId="{600BB512-27F4-4403-95C5-B838D5863FD9}" type="presParOf" srcId="{AC220F17-3D3B-4E23-AA8C-90E7E1E8EBC1}" destId="{F3C174BF-11C2-4F7A-A8A4-9B1F22183A2C}" srcOrd="11" destOrd="0" presId="urn:microsoft.com/office/officeart/2008/layout/VerticalCurvedList"/>
    <dgm:cxn modelId="{A7E9BE6D-557C-4682-8F53-633E8DD09505}" type="presParOf" srcId="{AC220F17-3D3B-4E23-AA8C-90E7E1E8EBC1}" destId="{5E5D7B90-AC6E-4519-B29D-911A97D29A7F}" srcOrd="12" destOrd="0" presId="urn:microsoft.com/office/officeart/2008/layout/VerticalCurvedList"/>
    <dgm:cxn modelId="{6CA6A823-7209-4577-BFC3-B24414D82BD9}" type="presParOf" srcId="{5E5D7B90-AC6E-4519-B29D-911A97D29A7F}" destId="{9E21C901-7FB3-4184-8C2B-68ECFA26689F}" srcOrd="0" destOrd="0" presId="urn:microsoft.com/office/officeart/2008/layout/VerticalCurvedList"/>
    <dgm:cxn modelId="{25615E78-15CA-40D5-8301-E11090F1F07E}" type="presParOf" srcId="{AC220F17-3D3B-4E23-AA8C-90E7E1E8EBC1}" destId="{C4786FE5-744B-469C-B7F1-B7DF78AB1A60}" srcOrd="13" destOrd="0" presId="urn:microsoft.com/office/officeart/2008/layout/VerticalCurvedList"/>
    <dgm:cxn modelId="{ED439B44-88BA-4D11-ABC9-38D8626573F2}" type="presParOf" srcId="{AC220F17-3D3B-4E23-AA8C-90E7E1E8EBC1}" destId="{579B449E-047F-4943-94DF-B97E47C6A3CB}" srcOrd="14" destOrd="0" presId="urn:microsoft.com/office/officeart/2008/layout/VerticalCurvedList"/>
    <dgm:cxn modelId="{D74F48CC-2E05-454F-9740-24974A8CD580}" type="presParOf" srcId="{579B449E-047F-4943-94DF-B97E47C6A3CB}" destId="{978FD779-5C76-4EF8-8648-6E92219E0B5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B2BC91-5876-486B-B185-93D4183AB0D4}">
      <dsp:nvSpPr>
        <dsp:cNvPr id="0" name=""/>
        <dsp:cNvSpPr/>
      </dsp:nvSpPr>
      <dsp:spPr>
        <a:xfrm>
          <a:off x="-6543305" y="-1001486"/>
          <a:ext cx="7794172" cy="7794172"/>
        </a:xfrm>
        <a:prstGeom prst="blockArc">
          <a:avLst>
            <a:gd name="adj1" fmla="val 18900000"/>
            <a:gd name="adj2" fmla="val 2700000"/>
            <a:gd name="adj3" fmla="val 277"/>
          </a:avLst>
        </a:pr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C05341-E678-44DB-9CCA-1926B449A727}">
      <dsp:nvSpPr>
        <dsp:cNvPr id="0" name=""/>
        <dsp:cNvSpPr/>
      </dsp:nvSpPr>
      <dsp:spPr>
        <a:xfrm>
          <a:off x="406252" y="263267"/>
          <a:ext cx="8248817" cy="5263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7754" tIns="27940" rIns="27940" bIns="2794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Developed and delivered a detailed requirements document (covering functional, non-functional and security aspects)  for the HUB and the Generic System. Presented and discussed with the Project Technical Committee (PTC) at LA PLATA (Argentina).</a:t>
          </a:r>
          <a:endParaRPr lang="en-US" sz="1100" kern="1200" dirty="0"/>
        </a:p>
      </dsp:txBody>
      <dsp:txXfrm>
        <a:off x="406252" y="263267"/>
        <a:ext cx="8248817" cy="526304"/>
      </dsp:txXfrm>
    </dsp:sp>
    <dsp:sp modelId="{FFFD3220-C5E7-4F93-B9F4-051EC0E4C7C3}">
      <dsp:nvSpPr>
        <dsp:cNvPr id="0" name=""/>
        <dsp:cNvSpPr/>
      </dsp:nvSpPr>
      <dsp:spPr>
        <a:xfrm>
          <a:off x="77312" y="197479"/>
          <a:ext cx="657880" cy="65788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52F2F4-3905-4AF3-A017-3C325C57FFA0}">
      <dsp:nvSpPr>
        <dsp:cNvPr id="0" name=""/>
        <dsp:cNvSpPr/>
      </dsp:nvSpPr>
      <dsp:spPr>
        <a:xfrm>
          <a:off x="882868" y="1053187"/>
          <a:ext cx="7772202" cy="5263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7754" tIns="27940" rIns="27940" bIns="2794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smtClean="0"/>
            <a:t>IPPC PTC currently reviewing the documents. </a:t>
          </a:r>
          <a:endParaRPr lang="en-US" sz="1100" kern="1200" dirty="0"/>
        </a:p>
      </dsp:txBody>
      <dsp:txXfrm>
        <a:off x="882868" y="1053187"/>
        <a:ext cx="7772202" cy="526304"/>
      </dsp:txXfrm>
    </dsp:sp>
    <dsp:sp modelId="{83872685-5023-4FD4-9EFC-364A554E85F9}">
      <dsp:nvSpPr>
        <dsp:cNvPr id="0" name=""/>
        <dsp:cNvSpPr/>
      </dsp:nvSpPr>
      <dsp:spPr>
        <a:xfrm>
          <a:off x="593433" y="977531"/>
          <a:ext cx="657880" cy="65788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89B1E7-BD41-40EC-AC52-7390F30F3706}">
      <dsp:nvSpPr>
        <dsp:cNvPr id="0" name=""/>
        <dsp:cNvSpPr/>
      </dsp:nvSpPr>
      <dsp:spPr>
        <a:xfrm>
          <a:off x="1144051" y="1842528"/>
          <a:ext cx="7511018" cy="5263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7754" tIns="27940" rIns="27940" bIns="2794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ICC is working on WSDL and XML schema for HUB exchange</a:t>
          </a:r>
        </a:p>
      </dsp:txBody>
      <dsp:txXfrm>
        <a:off x="1144051" y="1842528"/>
        <a:ext cx="7511018" cy="526304"/>
      </dsp:txXfrm>
    </dsp:sp>
    <dsp:sp modelId="{2C252BFC-592F-4F1C-949D-D57B80EB858D}">
      <dsp:nvSpPr>
        <dsp:cNvPr id="0" name=""/>
        <dsp:cNvSpPr/>
      </dsp:nvSpPr>
      <dsp:spPr>
        <a:xfrm>
          <a:off x="815111" y="1776740"/>
          <a:ext cx="657880" cy="65788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F741F8-1C84-4AD3-AE8E-A72788F2FEDF}">
      <dsp:nvSpPr>
        <dsp:cNvPr id="0" name=""/>
        <dsp:cNvSpPr/>
      </dsp:nvSpPr>
      <dsp:spPr>
        <a:xfrm>
          <a:off x="1227444" y="2632447"/>
          <a:ext cx="7427625" cy="5263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7754" tIns="27940" rIns="27940" bIns="2794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ICC is also assisting IPPC in reviewing the XML Schema for the </a:t>
          </a:r>
          <a:r>
            <a:rPr lang="en-US" sz="1100" kern="1200" dirty="0" err="1" smtClean="0"/>
            <a:t>ePhyto</a:t>
          </a:r>
          <a:r>
            <a:rPr lang="en-US" sz="1100" kern="1200" dirty="0" smtClean="0"/>
            <a:t> certificates to align it with the UNECE/CEFACT standards (specifically to support Internationalization)</a:t>
          </a:r>
          <a:endParaRPr lang="en-US" sz="1100" kern="1200" dirty="0"/>
        </a:p>
      </dsp:txBody>
      <dsp:txXfrm>
        <a:off x="1227444" y="2632447"/>
        <a:ext cx="7427625" cy="526304"/>
      </dsp:txXfrm>
    </dsp:sp>
    <dsp:sp modelId="{E35FF304-19DA-4948-B2B7-1AF040047E76}">
      <dsp:nvSpPr>
        <dsp:cNvPr id="0" name=""/>
        <dsp:cNvSpPr/>
      </dsp:nvSpPr>
      <dsp:spPr>
        <a:xfrm>
          <a:off x="898504" y="2566659"/>
          <a:ext cx="657880" cy="65788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D2FBA3-8E60-4A7C-99FE-9AD6BBF96276}">
      <dsp:nvSpPr>
        <dsp:cNvPr id="0" name=""/>
        <dsp:cNvSpPr/>
      </dsp:nvSpPr>
      <dsp:spPr>
        <a:xfrm>
          <a:off x="1144051" y="3422367"/>
          <a:ext cx="7511018" cy="5263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7754" tIns="27940" rIns="27940" bIns="2794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ICC is preparing a proposal for the implementation of the HUB service.</a:t>
          </a:r>
          <a:endParaRPr lang="en-US" sz="1100" kern="1200" dirty="0"/>
        </a:p>
      </dsp:txBody>
      <dsp:txXfrm>
        <a:off x="1144051" y="3422367"/>
        <a:ext cx="7511018" cy="526304"/>
      </dsp:txXfrm>
    </dsp:sp>
    <dsp:sp modelId="{082A2E01-7206-473D-A014-11903714EEA1}">
      <dsp:nvSpPr>
        <dsp:cNvPr id="0" name=""/>
        <dsp:cNvSpPr/>
      </dsp:nvSpPr>
      <dsp:spPr>
        <a:xfrm>
          <a:off x="815111" y="3356579"/>
          <a:ext cx="657880" cy="65788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C174BF-11C2-4F7A-A8A4-9B1F22183A2C}">
      <dsp:nvSpPr>
        <dsp:cNvPr id="0" name=""/>
        <dsp:cNvSpPr/>
      </dsp:nvSpPr>
      <dsp:spPr>
        <a:xfrm>
          <a:off x="882868" y="4211708"/>
          <a:ext cx="7772202" cy="5263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7754" tIns="27940" rIns="27940" bIns="2794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Proposal for the implementation of the Generic system will be done further to the discussion and review of the UNCTAD ASYCER system.</a:t>
          </a:r>
          <a:endParaRPr lang="en-US" sz="1100" kern="1200" dirty="0"/>
        </a:p>
      </dsp:txBody>
      <dsp:txXfrm>
        <a:off x="882868" y="4211708"/>
        <a:ext cx="7772202" cy="526304"/>
      </dsp:txXfrm>
    </dsp:sp>
    <dsp:sp modelId="{9E21C901-7FB3-4184-8C2B-68ECFA26689F}">
      <dsp:nvSpPr>
        <dsp:cNvPr id="0" name=""/>
        <dsp:cNvSpPr/>
      </dsp:nvSpPr>
      <dsp:spPr>
        <a:xfrm>
          <a:off x="553928" y="4145920"/>
          <a:ext cx="657880" cy="65788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786FE5-744B-469C-B7F1-B7DF78AB1A60}">
      <dsp:nvSpPr>
        <dsp:cNvPr id="0" name=""/>
        <dsp:cNvSpPr/>
      </dsp:nvSpPr>
      <dsp:spPr>
        <a:xfrm>
          <a:off x="406252" y="5001627"/>
          <a:ext cx="8248817" cy="5263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7754" tIns="27940" rIns="27940" bIns="2794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ICC also looking at packaging the Generic system with the One ICT box; in the event any country requests for an ‘in-country’ deployment instead of using centrally hosted multi-tenant solution.</a:t>
          </a:r>
        </a:p>
      </dsp:txBody>
      <dsp:txXfrm>
        <a:off x="406252" y="5001627"/>
        <a:ext cx="8248817" cy="526304"/>
      </dsp:txXfrm>
    </dsp:sp>
    <dsp:sp modelId="{978FD779-5C76-4EF8-8648-6E92219E0B52}">
      <dsp:nvSpPr>
        <dsp:cNvPr id="0" name=""/>
        <dsp:cNvSpPr/>
      </dsp:nvSpPr>
      <dsp:spPr>
        <a:xfrm>
          <a:off x="77312" y="4935839"/>
          <a:ext cx="657880" cy="65788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Subject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 dirty="0" smtClean="0"/>
              <a:t>2nd February 2016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Confidential, Client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03A2DBEA-BBB3-41DE-96BE-C57962A734A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13837967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Subject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 dirty="0" smtClean="0"/>
              <a:t>2nd February 2016</a:t>
            </a:r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Confidential, Client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1C923C36-F0F3-4B86-B99F-FDB5F217DB1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657611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Subject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Day Month YEAR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Confidential, Client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C923C36-F0F3-4B86-B99F-FDB5F217DB1D}" type="slidenum">
              <a:rPr lang="en-GB" altLang="en-US" smtClean="0"/>
              <a:pPr/>
              <a:t>13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33500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Light Grey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5" name="Round Single Corner Rectangle 4"/>
          <p:cNvSpPr/>
          <p:nvPr userDrawn="1"/>
        </p:nvSpPr>
        <p:spPr>
          <a:xfrm>
            <a:off x="-3175" y="247650"/>
            <a:ext cx="8994775" cy="6610350"/>
          </a:xfrm>
          <a:prstGeom prst="round1Rect">
            <a:avLst>
              <a:gd name="adj" fmla="val 13023"/>
            </a:avLst>
          </a:prstGeom>
          <a:solidFill>
            <a:srgbClr val="C1BB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3856038"/>
            <a:ext cx="8305800" cy="0"/>
          </a:xfrm>
          <a:prstGeom prst="line">
            <a:avLst/>
          </a:prstGeom>
          <a:ln w="19050">
            <a:solidFill>
              <a:srgbClr val="7885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 userDrawn="1"/>
        </p:nvSpPr>
        <p:spPr>
          <a:xfrm>
            <a:off x="228600" y="0"/>
            <a:ext cx="76200" cy="1600200"/>
          </a:xfrm>
          <a:prstGeom prst="rect">
            <a:avLst/>
          </a:prstGeom>
          <a:solidFill>
            <a:srgbClr val="996B6A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60" name="Rectangle 59"/>
          <p:cNvSpPr/>
          <p:nvPr userDrawn="1"/>
        </p:nvSpPr>
        <p:spPr>
          <a:xfrm>
            <a:off x="381000" y="0"/>
            <a:ext cx="76200" cy="1600200"/>
          </a:xfrm>
          <a:prstGeom prst="rect">
            <a:avLst/>
          </a:prstGeom>
          <a:solidFill>
            <a:srgbClr val="7885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61" name="Rectangle 60"/>
          <p:cNvSpPr/>
          <p:nvPr userDrawn="1"/>
        </p:nvSpPr>
        <p:spPr>
          <a:xfrm>
            <a:off x="533400" y="0"/>
            <a:ext cx="76200" cy="1600200"/>
          </a:xfrm>
          <a:prstGeom prst="rect">
            <a:avLst/>
          </a:prstGeom>
          <a:solidFill>
            <a:srgbClr val="C666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cxnSp>
        <p:nvCxnSpPr>
          <p:cNvPr id="63" name="Straight Connector 62"/>
          <p:cNvCxnSpPr/>
          <p:nvPr userDrawn="1"/>
        </p:nvCxnSpPr>
        <p:spPr>
          <a:xfrm>
            <a:off x="684213" y="1600200"/>
            <a:ext cx="8305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848600" cy="1927225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400" b="1" cap="none" baseline="0">
                <a:solidFill>
                  <a:srgbClr val="996B6A"/>
                </a:solidFill>
                <a:latin typeface="Segoe UI Semibold" pitchFamily="34" charset="0"/>
                <a:ea typeface="Gulim" pitchFamily="34" charset="-127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962400"/>
            <a:ext cx="6400800" cy="14829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rgbClr val="78858A"/>
                </a:solidFill>
                <a:latin typeface="Segoe UI Symbol" pitchFamily="34" charset="0"/>
                <a:ea typeface="Segoe UI Symbo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GB" noProof="0" dirty="0"/>
          </a:p>
        </p:txBody>
      </p:sp>
      <p:sp>
        <p:nvSpPr>
          <p:cNvPr id="6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1309688"/>
            <a:ext cx="2139950" cy="304800"/>
          </a:xfrm>
        </p:spPr>
        <p:txBody>
          <a:bodyPr/>
          <a:lstStyle>
            <a:lvl1pPr>
              <a:defRPr sz="1200" b="1">
                <a:solidFill>
                  <a:schemeClr val="bg1"/>
                </a:solidFill>
                <a:latin typeface="Segoe UI Symbol" pitchFamily="34" charset="0"/>
                <a:ea typeface="Segoe UI Symbo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GB" dirty="0"/>
          </a:p>
        </p:txBody>
      </p:sp>
      <p:sp>
        <p:nvSpPr>
          <p:cNvPr id="6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443AC1D-17DD-45DF-92DD-8640215CFB17}" type="slidenum">
              <a:rPr lang="en-US" altLang="en-US"/>
              <a:pPr/>
              <a:t>‹#›</a:t>
            </a:fld>
            <a:endParaRPr lang="en-US" altLang="en-US"/>
          </a:p>
        </p:txBody>
      </p:sp>
      <p:cxnSp>
        <p:nvCxnSpPr>
          <p:cNvPr id="15" name="Straight Connector 7239"/>
          <p:cNvCxnSpPr/>
          <p:nvPr userDrawn="1"/>
        </p:nvCxnSpPr>
        <p:spPr>
          <a:xfrm rot="16200000" flipH="1">
            <a:off x="4203253" y="6119019"/>
            <a:ext cx="541338" cy="0"/>
          </a:xfrm>
          <a:prstGeom prst="line">
            <a:avLst/>
          </a:prstGeom>
          <a:ln w="19050">
            <a:solidFill>
              <a:srgbClr val="996B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7241"/>
          <p:cNvCxnSpPr/>
          <p:nvPr userDrawn="1"/>
        </p:nvCxnSpPr>
        <p:spPr>
          <a:xfrm rot="16200000" flipH="1">
            <a:off x="2909441" y="6119019"/>
            <a:ext cx="541338" cy="0"/>
          </a:xfrm>
          <a:prstGeom prst="line">
            <a:avLst/>
          </a:prstGeom>
          <a:ln w="19050">
            <a:solidFill>
              <a:srgbClr val="996B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0181"/>
          <p:cNvGrpSpPr/>
          <p:nvPr userDrawn="1"/>
        </p:nvGrpSpPr>
        <p:grpSpPr>
          <a:xfrm>
            <a:off x="3281261" y="5868242"/>
            <a:ext cx="1065954" cy="510314"/>
            <a:chOff x="1099033" y="2332986"/>
            <a:chExt cx="2463800" cy="1179513"/>
          </a:xfrm>
          <a:solidFill>
            <a:srgbClr val="0F243E"/>
          </a:solidFill>
        </p:grpSpPr>
        <p:sp>
          <p:nvSpPr>
            <p:cNvPr id="71" name="Freeform 3042"/>
            <p:cNvSpPr>
              <a:spLocks/>
            </p:cNvSpPr>
            <p:nvPr/>
          </p:nvSpPr>
          <p:spPr bwMode="auto">
            <a:xfrm>
              <a:off x="1099033" y="2471099"/>
              <a:ext cx="407988" cy="9255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7" y="0"/>
                </a:cxn>
                <a:cxn ang="0">
                  <a:pos x="257" y="16"/>
                </a:cxn>
                <a:cxn ang="0">
                  <a:pos x="234" y="17"/>
                </a:cxn>
                <a:cxn ang="0">
                  <a:pos x="214" y="22"/>
                </a:cxn>
                <a:cxn ang="0">
                  <a:pos x="199" y="26"/>
                </a:cxn>
                <a:cxn ang="0">
                  <a:pos x="189" y="33"/>
                </a:cxn>
                <a:cxn ang="0">
                  <a:pos x="182" y="42"/>
                </a:cxn>
                <a:cxn ang="0">
                  <a:pos x="178" y="55"/>
                </a:cxn>
                <a:cxn ang="0">
                  <a:pos x="175" y="73"/>
                </a:cxn>
                <a:cxn ang="0">
                  <a:pos x="173" y="94"/>
                </a:cxn>
                <a:cxn ang="0">
                  <a:pos x="173" y="487"/>
                </a:cxn>
                <a:cxn ang="0">
                  <a:pos x="175" y="510"/>
                </a:cxn>
                <a:cxn ang="0">
                  <a:pos x="178" y="529"/>
                </a:cxn>
                <a:cxn ang="0">
                  <a:pos x="182" y="542"/>
                </a:cxn>
                <a:cxn ang="0">
                  <a:pos x="189" y="551"/>
                </a:cxn>
                <a:cxn ang="0">
                  <a:pos x="204" y="558"/>
                </a:cxn>
                <a:cxn ang="0">
                  <a:pos x="227" y="563"/>
                </a:cxn>
                <a:cxn ang="0">
                  <a:pos x="257" y="567"/>
                </a:cxn>
                <a:cxn ang="0">
                  <a:pos x="257" y="583"/>
                </a:cxn>
                <a:cxn ang="0">
                  <a:pos x="0" y="583"/>
                </a:cxn>
                <a:cxn ang="0">
                  <a:pos x="0" y="567"/>
                </a:cxn>
                <a:cxn ang="0">
                  <a:pos x="31" y="563"/>
                </a:cxn>
                <a:cxn ang="0">
                  <a:pos x="54" y="558"/>
                </a:cxn>
                <a:cxn ang="0">
                  <a:pos x="69" y="551"/>
                </a:cxn>
                <a:cxn ang="0">
                  <a:pos x="76" y="542"/>
                </a:cxn>
                <a:cxn ang="0">
                  <a:pos x="80" y="529"/>
                </a:cxn>
                <a:cxn ang="0">
                  <a:pos x="83" y="510"/>
                </a:cxn>
                <a:cxn ang="0">
                  <a:pos x="85" y="487"/>
                </a:cxn>
                <a:cxn ang="0">
                  <a:pos x="85" y="94"/>
                </a:cxn>
                <a:cxn ang="0">
                  <a:pos x="83" y="73"/>
                </a:cxn>
                <a:cxn ang="0">
                  <a:pos x="80" y="55"/>
                </a:cxn>
                <a:cxn ang="0">
                  <a:pos x="76" y="42"/>
                </a:cxn>
                <a:cxn ang="0">
                  <a:pos x="69" y="33"/>
                </a:cxn>
                <a:cxn ang="0">
                  <a:pos x="58" y="26"/>
                </a:cxn>
                <a:cxn ang="0">
                  <a:pos x="44" y="22"/>
                </a:cxn>
                <a:cxn ang="0">
                  <a:pos x="24" y="17"/>
                </a:cxn>
                <a:cxn ang="0">
                  <a:pos x="0" y="16"/>
                </a:cxn>
                <a:cxn ang="0">
                  <a:pos x="0" y="0"/>
                </a:cxn>
              </a:cxnLst>
              <a:rect l="0" t="0" r="r" b="b"/>
              <a:pathLst>
                <a:path w="257" h="583">
                  <a:moveTo>
                    <a:pt x="0" y="0"/>
                  </a:moveTo>
                  <a:lnTo>
                    <a:pt x="257" y="0"/>
                  </a:lnTo>
                  <a:lnTo>
                    <a:pt x="257" y="16"/>
                  </a:lnTo>
                  <a:lnTo>
                    <a:pt x="234" y="17"/>
                  </a:lnTo>
                  <a:lnTo>
                    <a:pt x="214" y="22"/>
                  </a:lnTo>
                  <a:lnTo>
                    <a:pt x="199" y="26"/>
                  </a:lnTo>
                  <a:lnTo>
                    <a:pt x="189" y="33"/>
                  </a:lnTo>
                  <a:lnTo>
                    <a:pt x="182" y="42"/>
                  </a:lnTo>
                  <a:lnTo>
                    <a:pt x="178" y="55"/>
                  </a:lnTo>
                  <a:lnTo>
                    <a:pt x="175" y="73"/>
                  </a:lnTo>
                  <a:lnTo>
                    <a:pt x="173" y="94"/>
                  </a:lnTo>
                  <a:lnTo>
                    <a:pt x="173" y="487"/>
                  </a:lnTo>
                  <a:lnTo>
                    <a:pt x="175" y="510"/>
                  </a:lnTo>
                  <a:lnTo>
                    <a:pt x="178" y="529"/>
                  </a:lnTo>
                  <a:lnTo>
                    <a:pt x="182" y="542"/>
                  </a:lnTo>
                  <a:lnTo>
                    <a:pt x="189" y="551"/>
                  </a:lnTo>
                  <a:lnTo>
                    <a:pt x="204" y="558"/>
                  </a:lnTo>
                  <a:lnTo>
                    <a:pt x="227" y="563"/>
                  </a:lnTo>
                  <a:lnTo>
                    <a:pt x="257" y="567"/>
                  </a:lnTo>
                  <a:lnTo>
                    <a:pt x="257" y="583"/>
                  </a:lnTo>
                  <a:lnTo>
                    <a:pt x="0" y="583"/>
                  </a:lnTo>
                  <a:lnTo>
                    <a:pt x="0" y="567"/>
                  </a:lnTo>
                  <a:lnTo>
                    <a:pt x="31" y="563"/>
                  </a:lnTo>
                  <a:lnTo>
                    <a:pt x="54" y="558"/>
                  </a:lnTo>
                  <a:lnTo>
                    <a:pt x="69" y="551"/>
                  </a:lnTo>
                  <a:lnTo>
                    <a:pt x="76" y="542"/>
                  </a:lnTo>
                  <a:lnTo>
                    <a:pt x="80" y="529"/>
                  </a:lnTo>
                  <a:lnTo>
                    <a:pt x="83" y="510"/>
                  </a:lnTo>
                  <a:lnTo>
                    <a:pt x="85" y="487"/>
                  </a:lnTo>
                  <a:lnTo>
                    <a:pt x="85" y="94"/>
                  </a:lnTo>
                  <a:lnTo>
                    <a:pt x="83" y="73"/>
                  </a:lnTo>
                  <a:lnTo>
                    <a:pt x="80" y="55"/>
                  </a:lnTo>
                  <a:lnTo>
                    <a:pt x="76" y="42"/>
                  </a:lnTo>
                  <a:lnTo>
                    <a:pt x="69" y="33"/>
                  </a:lnTo>
                  <a:lnTo>
                    <a:pt x="58" y="26"/>
                  </a:lnTo>
                  <a:lnTo>
                    <a:pt x="44" y="22"/>
                  </a:lnTo>
                  <a:lnTo>
                    <a:pt x="24" y="17"/>
                  </a:lnTo>
                  <a:lnTo>
                    <a:pt x="0" y="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2" name="Freeform 3081"/>
            <p:cNvSpPr>
              <a:spLocks/>
            </p:cNvSpPr>
            <p:nvPr/>
          </p:nvSpPr>
          <p:spPr bwMode="auto">
            <a:xfrm>
              <a:off x="1581633" y="2332986"/>
              <a:ext cx="1038225" cy="1179513"/>
            </a:xfrm>
            <a:custGeom>
              <a:avLst/>
              <a:gdLst/>
              <a:ahLst/>
              <a:cxnLst>
                <a:cxn ang="0">
                  <a:pos x="430" y="4"/>
                </a:cxn>
                <a:cxn ang="0">
                  <a:pos x="519" y="24"/>
                </a:cxn>
                <a:cxn ang="0">
                  <a:pos x="552" y="33"/>
                </a:cxn>
                <a:cxn ang="0">
                  <a:pos x="574" y="32"/>
                </a:cxn>
                <a:cxn ang="0">
                  <a:pos x="600" y="14"/>
                </a:cxn>
                <a:cxn ang="0">
                  <a:pos x="630" y="0"/>
                </a:cxn>
                <a:cxn ang="0">
                  <a:pos x="616" y="242"/>
                </a:cxn>
                <a:cxn ang="0">
                  <a:pos x="581" y="158"/>
                </a:cxn>
                <a:cxn ang="0">
                  <a:pos x="532" y="96"/>
                </a:cxn>
                <a:cxn ang="0">
                  <a:pos x="463" y="56"/>
                </a:cxn>
                <a:cxn ang="0">
                  <a:pos x="381" y="43"/>
                </a:cxn>
                <a:cxn ang="0">
                  <a:pos x="296" y="58"/>
                </a:cxn>
                <a:cxn ang="0">
                  <a:pos x="227" y="100"/>
                </a:cxn>
                <a:cxn ang="0">
                  <a:pos x="170" y="171"/>
                </a:cxn>
                <a:cxn ang="0">
                  <a:pos x="137" y="264"/>
                </a:cxn>
                <a:cxn ang="0">
                  <a:pos x="125" y="378"/>
                </a:cxn>
                <a:cxn ang="0">
                  <a:pos x="137" y="484"/>
                </a:cxn>
                <a:cxn ang="0">
                  <a:pos x="173" y="573"/>
                </a:cxn>
                <a:cxn ang="0">
                  <a:pos x="232" y="639"/>
                </a:cxn>
                <a:cxn ang="0">
                  <a:pos x="305" y="680"/>
                </a:cxn>
                <a:cxn ang="0">
                  <a:pos x="391" y="695"/>
                </a:cxn>
                <a:cxn ang="0">
                  <a:pos x="472" y="685"/>
                </a:cxn>
                <a:cxn ang="0">
                  <a:pos x="545" y="654"/>
                </a:cxn>
                <a:cxn ang="0">
                  <a:pos x="603" y="613"/>
                </a:cxn>
                <a:cxn ang="0">
                  <a:pos x="654" y="606"/>
                </a:cxn>
                <a:cxn ang="0">
                  <a:pos x="598" y="661"/>
                </a:cxn>
                <a:cxn ang="0">
                  <a:pos x="519" y="711"/>
                </a:cxn>
                <a:cxn ang="0">
                  <a:pos x="420" y="740"/>
                </a:cxn>
                <a:cxn ang="0">
                  <a:pos x="314" y="740"/>
                </a:cxn>
                <a:cxn ang="0">
                  <a:pos x="213" y="715"/>
                </a:cxn>
                <a:cxn ang="0">
                  <a:pos x="129" y="666"/>
                </a:cxn>
                <a:cxn ang="0">
                  <a:pos x="65" y="597"/>
                </a:cxn>
                <a:cxn ang="0">
                  <a:pos x="23" y="517"/>
                </a:cxn>
                <a:cxn ang="0">
                  <a:pos x="3" y="426"/>
                </a:cxn>
                <a:cxn ang="0">
                  <a:pos x="3" y="325"/>
                </a:cxn>
                <a:cxn ang="0">
                  <a:pos x="25" y="231"/>
                </a:cxn>
                <a:cxn ang="0">
                  <a:pos x="68" y="148"/>
                </a:cxn>
                <a:cxn ang="0">
                  <a:pos x="135" y="78"/>
                </a:cxn>
                <a:cxn ang="0">
                  <a:pos x="219" y="27"/>
                </a:cxn>
                <a:cxn ang="0">
                  <a:pos x="317" y="3"/>
                </a:cxn>
              </a:cxnLst>
              <a:rect l="0" t="0" r="r" b="b"/>
              <a:pathLst>
                <a:path w="654" h="743">
                  <a:moveTo>
                    <a:pt x="370" y="0"/>
                  </a:moveTo>
                  <a:lnTo>
                    <a:pt x="430" y="4"/>
                  </a:lnTo>
                  <a:lnTo>
                    <a:pt x="491" y="17"/>
                  </a:lnTo>
                  <a:lnTo>
                    <a:pt x="519" y="24"/>
                  </a:lnTo>
                  <a:lnTo>
                    <a:pt x="539" y="30"/>
                  </a:lnTo>
                  <a:lnTo>
                    <a:pt x="552" y="33"/>
                  </a:lnTo>
                  <a:lnTo>
                    <a:pt x="559" y="35"/>
                  </a:lnTo>
                  <a:lnTo>
                    <a:pt x="574" y="32"/>
                  </a:lnTo>
                  <a:lnTo>
                    <a:pt x="588" y="26"/>
                  </a:lnTo>
                  <a:lnTo>
                    <a:pt x="600" y="14"/>
                  </a:lnTo>
                  <a:lnTo>
                    <a:pt x="607" y="0"/>
                  </a:lnTo>
                  <a:lnTo>
                    <a:pt x="630" y="0"/>
                  </a:lnTo>
                  <a:lnTo>
                    <a:pt x="641" y="242"/>
                  </a:lnTo>
                  <a:lnTo>
                    <a:pt x="616" y="242"/>
                  </a:lnTo>
                  <a:lnTo>
                    <a:pt x="600" y="197"/>
                  </a:lnTo>
                  <a:lnTo>
                    <a:pt x="581" y="158"/>
                  </a:lnTo>
                  <a:lnTo>
                    <a:pt x="559" y="126"/>
                  </a:lnTo>
                  <a:lnTo>
                    <a:pt x="532" y="96"/>
                  </a:lnTo>
                  <a:lnTo>
                    <a:pt x="500" y="74"/>
                  </a:lnTo>
                  <a:lnTo>
                    <a:pt x="463" y="56"/>
                  </a:lnTo>
                  <a:lnTo>
                    <a:pt x="424" y="46"/>
                  </a:lnTo>
                  <a:lnTo>
                    <a:pt x="381" y="43"/>
                  </a:lnTo>
                  <a:lnTo>
                    <a:pt x="337" y="46"/>
                  </a:lnTo>
                  <a:lnTo>
                    <a:pt x="296" y="58"/>
                  </a:lnTo>
                  <a:lnTo>
                    <a:pt x="260" y="75"/>
                  </a:lnTo>
                  <a:lnTo>
                    <a:pt x="227" y="100"/>
                  </a:lnTo>
                  <a:lnTo>
                    <a:pt x="196" y="132"/>
                  </a:lnTo>
                  <a:lnTo>
                    <a:pt x="170" y="171"/>
                  </a:lnTo>
                  <a:lnTo>
                    <a:pt x="150" y="215"/>
                  </a:lnTo>
                  <a:lnTo>
                    <a:pt x="137" y="264"/>
                  </a:lnTo>
                  <a:lnTo>
                    <a:pt x="128" y="318"/>
                  </a:lnTo>
                  <a:lnTo>
                    <a:pt x="125" y="378"/>
                  </a:lnTo>
                  <a:lnTo>
                    <a:pt x="128" y="433"/>
                  </a:lnTo>
                  <a:lnTo>
                    <a:pt x="137" y="484"/>
                  </a:lnTo>
                  <a:lnTo>
                    <a:pt x="152" y="530"/>
                  </a:lnTo>
                  <a:lnTo>
                    <a:pt x="173" y="573"/>
                  </a:lnTo>
                  <a:lnTo>
                    <a:pt x="200" y="609"/>
                  </a:lnTo>
                  <a:lnTo>
                    <a:pt x="232" y="639"/>
                  </a:lnTo>
                  <a:lnTo>
                    <a:pt x="267" y="664"/>
                  </a:lnTo>
                  <a:lnTo>
                    <a:pt x="305" y="680"/>
                  </a:lnTo>
                  <a:lnTo>
                    <a:pt x="346" y="692"/>
                  </a:lnTo>
                  <a:lnTo>
                    <a:pt x="391" y="695"/>
                  </a:lnTo>
                  <a:lnTo>
                    <a:pt x="433" y="692"/>
                  </a:lnTo>
                  <a:lnTo>
                    <a:pt x="472" y="685"/>
                  </a:lnTo>
                  <a:lnTo>
                    <a:pt x="508" y="671"/>
                  </a:lnTo>
                  <a:lnTo>
                    <a:pt x="545" y="654"/>
                  </a:lnTo>
                  <a:lnTo>
                    <a:pt x="572" y="637"/>
                  </a:lnTo>
                  <a:lnTo>
                    <a:pt x="603" y="613"/>
                  </a:lnTo>
                  <a:lnTo>
                    <a:pt x="633" y="586"/>
                  </a:lnTo>
                  <a:lnTo>
                    <a:pt x="654" y="606"/>
                  </a:lnTo>
                  <a:lnTo>
                    <a:pt x="628" y="635"/>
                  </a:lnTo>
                  <a:lnTo>
                    <a:pt x="598" y="661"/>
                  </a:lnTo>
                  <a:lnTo>
                    <a:pt x="565" y="685"/>
                  </a:lnTo>
                  <a:lnTo>
                    <a:pt x="519" y="711"/>
                  </a:lnTo>
                  <a:lnTo>
                    <a:pt x="471" y="728"/>
                  </a:lnTo>
                  <a:lnTo>
                    <a:pt x="420" y="740"/>
                  </a:lnTo>
                  <a:lnTo>
                    <a:pt x="369" y="743"/>
                  </a:lnTo>
                  <a:lnTo>
                    <a:pt x="314" y="740"/>
                  </a:lnTo>
                  <a:lnTo>
                    <a:pt x="261" y="730"/>
                  </a:lnTo>
                  <a:lnTo>
                    <a:pt x="213" y="715"/>
                  </a:lnTo>
                  <a:lnTo>
                    <a:pt x="170" y="693"/>
                  </a:lnTo>
                  <a:lnTo>
                    <a:pt x="129" y="666"/>
                  </a:lnTo>
                  <a:lnTo>
                    <a:pt x="94" y="632"/>
                  </a:lnTo>
                  <a:lnTo>
                    <a:pt x="65" y="597"/>
                  </a:lnTo>
                  <a:lnTo>
                    <a:pt x="42" y="558"/>
                  </a:lnTo>
                  <a:lnTo>
                    <a:pt x="23" y="517"/>
                  </a:lnTo>
                  <a:lnTo>
                    <a:pt x="10" y="472"/>
                  </a:lnTo>
                  <a:lnTo>
                    <a:pt x="3" y="426"/>
                  </a:lnTo>
                  <a:lnTo>
                    <a:pt x="0" y="376"/>
                  </a:lnTo>
                  <a:lnTo>
                    <a:pt x="3" y="325"/>
                  </a:lnTo>
                  <a:lnTo>
                    <a:pt x="12" y="277"/>
                  </a:lnTo>
                  <a:lnTo>
                    <a:pt x="25" y="231"/>
                  </a:lnTo>
                  <a:lnTo>
                    <a:pt x="44" y="189"/>
                  </a:lnTo>
                  <a:lnTo>
                    <a:pt x="68" y="148"/>
                  </a:lnTo>
                  <a:lnTo>
                    <a:pt x="99" y="112"/>
                  </a:lnTo>
                  <a:lnTo>
                    <a:pt x="135" y="78"/>
                  </a:lnTo>
                  <a:lnTo>
                    <a:pt x="176" y="49"/>
                  </a:lnTo>
                  <a:lnTo>
                    <a:pt x="219" y="27"/>
                  </a:lnTo>
                  <a:lnTo>
                    <a:pt x="266" y="13"/>
                  </a:lnTo>
                  <a:lnTo>
                    <a:pt x="317" y="3"/>
                  </a:lnTo>
                  <a:lnTo>
                    <a:pt x="37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3" name="Freeform 3162"/>
            <p:cNvSpPr>
              <a:spLocks/>
            </p:cNvSpPr>
            <p:nvPr/>
          </p:nvSpPr>
          <p:spPr bwMode="auto">
            <a:xfrm>
              <a:off x="2711933" y="2455224"/>
              <a:ext cx="850900" cy="962025"/>
            </a:xfrm>
            <a:custGeom>
              <a:avLst/>
              <a:gdLst/>
              <a:ahLst/>
              <a:cxnLst>
                <a:cxn ang="0">
                  <a:pos x="338" y="1"/>
                </a:cxn>
                <a:cxn ang="0">
                  <a:pos x="405" y="14"/>
                </a:cxn>
                <a:cxn ang="0">
                  <a:pos x="444" y="24"/>
                </a:cxn>
                <a:cxn ang="0">
                  <a:pos x="462" y="27"/>
                </a:cxn>
                <a:cxn ang="0">
                  <a:pos x="485" y="22"/>
                </a:cxn>
                <a:cxn ang="0">
                  <a:pos x="495" y="13"/>
                </a:cxn>
                <a:cxn ang="0">
                  <a:pos x="501" y="0"/>
                </a:cxn>
                <a:cxn ang="0">
                  <a:pos x="526" y="196"/>
                </a:cxn>
                <a:cxn ang="0">
                  <a:pos x="492" y="160"/>
                </a:cxn>
                <a:cxn ang="0">
                  <a:pos x="459" y="102"/>
                </a:cxn>
                <a:cxn ang="0">
                  <a:pos x="409" y="59"/>
                </a:cxn>
                <a:cxn ang="0">
                  <a:pos x="347" y="38"/>
                </a:cxn>
                <a:cxn ang="0">
                  <a:pos x="277" y="38"/>
                </a:cxn>
                <a:cxn ang="0">
                  <a:pos x="213" y="61"/>
                </a:cxn>
                <a:cxn ang="0">
                  <a:pos x="161" y="107"/>
                </a:cxn>
                <a:cxn ang="0">
                  <a:pos x="123" y="174"/>
                </a:cxn>
                <a:cxn ang="0">
                  <a:pos x="104" y="259"/>
                </a:cxn>
                <a:cxn ang="0">
                  <a:pos x="104" y="353"/>
                </a:cxn>
                <a:cxn ang="0">
                  <a:pos x="125" y="432"/>
                </a:cxn>
                <a:cxn ang="0">
                  <a:pos x="164" y="496"/>
                </a:cxn>
                <a:cxn ang="0">
                  <a:pos x="218" y="541"/>
                </a:cxn>
                <a:cxn ang="0">
                  <a:pos x="285" y="562"/>
                </a:cxn>
                <a:cxn ang="0">
                  <a:pos x="364" y="561"/>
                </a:cxn>
                <a:cxn ang="0">
                  <a:pos x="447" y="532"/>
                </a:cxn>
                <a:cxn ang="0">
                  <a:pos x="494" y="500"/>
                </a:cxn>
                <a:cxn ang="0">
                  <a:pos x="536" y="493"/>
                </a:cxn>
                <a:cxn ang="0">
                  <a:pos x="491" y="538"/>
                </a:cxn>
                <a:cxn ang="0">
                  <a:pos x="425" y="578"/>
                </a:cxn>
                <a:cxn ang="0">
                  <a:pos x="344" y="603"/>
                </a:cxn>
                <a:cxn ang="0">
                  <a:pos x="257" y="603"/>
                </a:cxn>
                <a:cxn ang="0">
                  <a:pos x="176" y="583"/>
                </a:cxn>
                <a:cxn ang="0">
                  <a:pos x="107" y="542"/>
                </a:cxn>
                <a:cxn ang="0">
                  <a:pos x="49" y="480"/>
                </a:cxn>
                <a:cxn ang="0">
                  <a:pos x="13" y="400"/>
                </a:cxn>
                <a:cxn ang="0">
                  <a:pos x="0" y="307"/>
                </a:cxn>
                <a:cxn ang="0">
                  <a:pos x="13" y="211"/>
                </a:cxn>
                <a:cxn ang="0">
                  <a:pos x="52" y="128"/>
                </a:cxn>
                <a:cxn ang="0">
                  <a:pos x="113" y="64"/>
                </a:cxn>
                <a:cxn ang="0">
                  <a:pos x="181" y="23"/>
                </a:cxn>
                <a:cxn ang="0">
                  <a:pos x="261" y="3"/>
                </a:cxn>
              </a:cxnLst>
              <a:rect l="0" t="0" r="r" b="b"/>
              <a:pathLst>
                <a:path w="536" h="606">
                  <a:moveTo>
                    <a:pt x="306" y="0"/>
                  </a:moveTo>
                  <a:lnTo>
                    <a:pt x="338" y="1"/>
                  </a:lnTo>
                  <a:lnTo>
                    <a:pt x="372" y="6"/>
                  </a:lnTo>
                  <a:lnTo>
                    <a:pt x="405" y="14"/>
                  </a:lnTo>
                  <a:lnTo>
                    <a:pt x="427" y="20"/>
                  </a:lnTo>
                  <a:lnTo>
                    <a:pt x="444" y="24"/>
                  </a:lnTo>
                  <a:lnTo>
                    <a:pt x="456" y="26"/>
                  </a:lnTo>
                  <a:lnTo>
                    <a:pt x="462" y="27"/>
                  </a:lnTo>
                  <a:lnTo>
                    <a:pt x="473" y="26"/>
                  </a:lnTo>
                  <a:lnTo>
                    <a:pt x="485" y="22"/>
                  </a:lnTo>
                  <a:lnTo>
                    <a:pt x="491" y="17"/>
                  </a:lnTo>
                  <a:lnTo>
                    <a:pt x="495" y="13"/>
                  </a:lnTo>
                  <a:lnTo>
                    <a:pt x="498" y="7"/>
                  </a:lnTo>
                  <a:lnTo>
                    <a:pt x="501" y="0"/>
                  </a:lnTo>
                  <a:lnTo>
                    <a:pt x="517" y="0"/>
                  </a:lnTo>
                  <a:lnTo>
                    <a:pt x="526" y="196"/>
                  </a:lnTo>
                  <a:lnTo>
                    <a:pt x="505" y="196"/>
                  </a:lnTo>
                  <a:lnTo>
                    <a:pt x="492" y="160"/>
                  </a:lnTo>
                  <a:lnTo>
                    <a:pt x="476" y="128"/>
                  </a:lnTo>
                  <a:lnTo>
                    <a:pt x="459" y="102"/>
                  </a:lnTo>
                  <a:lnTo>
                    <a:pt x="436" y="78"/>
                  </a:lnTo>
                  <a:lnTo>
                    <a:pt x="409" y="59"/>
                  </a:lnTo>
                  <a:lnTo>
                    <a:pt x="379" y="46"/>
                  </a:lnTo>
                  <a:lnTo>
                    <a:pt x="347" y="38"/>
                  </a:lnTo>
                  <a:lnTo>
                    <a:pt x="312" y="35"/>
                  </a:lnTo>
                  <a:lnTo>
                    <a:pt x="277" y="38"/>
                  </a:lnTo>
                  <a:lnTo>
                    <a:pt x="244" y="46"/>
                  </a:lnTo>
                  <a:lnTo>
                    <a:pt x="213" y="61"/>
                  </a:lnTo>
                  <a:lnTo>
                    <a:pt x="186" y="81"/>
                  </a:lnTo>
                  <a:lnTo>
                    <a:pt x="161" y="107"/>
                  </a:lnTo>
                  <a:lnTo>
                    <a:pt x="139" y="138"/>
                  </a:lnTo>
                  <a:lnTo>
                    <a:pt x="123" y="174"/>
                  </a:lnTo>
                  <a:lnTo>
                    <a:pt x="112" y="213"/>
                  </a:lnTo>
                  <a:lnTo>
                    <a:pt x="104" y="259"/>
                  </a:lnTo>
                  <a:lnTo>
                    <a:pt x="101" y="308"/>
                  </a:lnTo>
                  <a:lnTo>
                    <a:pt x="104" y="353"/>
                  </a:lnTo>
                  <a:lnTo>
                    <a:pt x="112" y="395"/>
                  </a:lnTo>
                  <a:lnTo>
                    <a:pt x="125" y="432"/>
                  </a:lnTo>
                  <a:lnTo>
                    <a:pt x="142" y="465"/>
                  </a:lnTo>
                  <a:lnTo>
                    <a:pt x="164" y="496"/>
                  </a:lnTo>
                  <a:lnTo>
                    <a:pt x="190" y="520"/>
                  </a:lnTo>
                  <a:lnTo>
                    <a:pt x="218" y="541"/>
                  </a:lnTo>
                  <a:lnTo>
                    <a:pt x="250" y="554"/>
                  </a:lnTo>
                  <a:lnTo>
                    <a:pt x="285" y="562"/>
                  </a:lnTo>
                  <a:lnTo>
                    <a:pt x="321" y="565"/>
                  </a:lnTo>
                  <a:lnTo>
                    <a:pt x="364" y="561"/>
                  </a:lnTo>
                  <a:lnTo>
                    <a:pt x="407" y="551"/>
                  </a:lnTo>
                  <a:lnTo>
                    <a:pt x="447" y="532"/>
                  </a:lnTo>
                  <a:lnTo>
                    <a:pt x="470" y="517"/>
                  </a:lnTo>
                  <a:lnTo>
                    <a:pt x="494" y="500"/>
                  </a:lnTo>
                  <a:lnTo>
                    <a:pt x="520" y="477"/>
                  </a:lnTo>
                  <a:lnTo>
                    <a:pt x="536" y="493"/>
                  </a:lnTo>
                  <a:lnTo>
                    <a:pt x="514" y="516"/>
                  </a:lnTo>
                  <a:lnTo>
                    <a:pt x="491" y="538"/>
                  </a:lnTo>
                  <a:lnTo>
                    <a:pt x="463" y="558"/>
                  </a:lnTo>
                  <a:lnTo>
                    <a:pt x="425" y="578"/>
                  </a:lnTo>
                  <a:lnTo>
                    <a:pt x="386" y="594"/>
                  </a:lnTo>
                  <a:lnTo>
                    <a:pt x="344" y="603"/>
                  </a:lnTo>
                  <a:lnTo>
                    <a:pt x="302" y="606"/>
                  </a:lnTo>
                  <a:lnTo>
                    <a:pt x="257" y="603"/>
                  </a:lnTo>
                  <a:lnTo>
                    <a:pt x="215" y="596"/>
                  </a:lnTo>
                  <a:lnTo>
                    <a:pt x="176" y="583"/>
                  </a:lnTo>
                  <a:lnTo>
                    <a:pt x="139" y="565"/>
                  </a:lnTo>
                  <a:lnTo>
                    <a:pt x="107" y="542"/>
                  </a:lnTo>
                  <a:lnTo>
                    <a:pt x="77" y="514"/>
                  </a:lnTo>
                  <a:lnTo>
                    <a:pt x="49" y="480"/>
                  </a:lnTo>
                  <a:lnTo>
                    <a:pt x="27" y="442"/>
                  </a:lnTo>
                  <a:lnTo>
                    <a:pt x="13" y="400"/>
                  </a:lnTo>
                  <a:lnTo>
                    <a:pt x="3" y="355"/>
                  </a:lnTo>
                  <a:lnTo>
                    <a:pt x="0" y="307"/>
                  </a:lnTo>
                  <a:lnTo>
                    <a:pt x="3" y="257"/>
                  </a:lnTo>
                  <a:lnTo>
                    <a:pt x="13" y="211"/>
                  </a:lnTo>
                  <a:lnTo>
                    <a:pt x="30" y="167"/>
                  </a:lnTo>
                  <a:lnTo>
                    <a:pt x="52" y="128"/>
                  </a:lnTo>
                  <a:lnTo>
                    <a:pt x="83" y="91"/>
                  </a:lnTo>
                  <a:lnTo>
                    <a:pt x="113" y="64"/>
                  </a:lnTo>
                  <a:lnTo>
                    <a:pt x="145" y="40"/>
                  </a:lnTo>
                  <a:lnTo>
                    <a:pt x="181" y="23"/>
                  </a:lnTo>
                  <a:lnTo>
                    <a:pt x="219" y="10"/>
                  </a:lnTo>
                  <a:lnTo>
                    <a:pt x="261" y="3"/>
                  </a:lnTo>
                  <a:lnTo>
                    <a:pt x="3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</p:grpSp>
      <p:grpSp>
        <p:nvGrpSpPr>
          <p:cNvPr id="19" name="Group 10192"/>
          <p:cNvGrpSpPr>
            <a:grpSpLocks/>
          </p:cNvGrpSpPr>
          <p:nvPr userDrawn="1"/>
        </p:nvGrpSpPr>
        <p:grpSpPr bwMode="auto">
          <a:xfrm>
            <a:off x="2411760" y="5867400"/>
            <a:ext cx="638175" cy="508000"/>
            <a:chOff x="3117089" y="1744595"/>
            <a:chExt cx="2761923" cy="2198755"/>
          </a:xfrm>
        </p:grpSpPr>
        <p:sp>
          <p:nvSpPr>
            <p:cNvPr id="25" name="Freeform 933"/>
            <p:cNvSpPr>
              <a:spLocks/>
            </p:cNvSpPr>
            <p:nvPr userDrawn="1"/>
          </p:nvSpPr>
          <p:spPr bwMode="auto">
            <a:xfrm>
              <a:off x="4683553" y="2287415"/>
              <a:ext cx="75573" cy="41227"/>
            </a:xfrm>
            <a:custGeom>
              <a:avLst/>
              <a:gdLst>
                <a:gd name="T0" fmla="*/ 30789 w 27"/>
                <a:gd name="T1" fmla="*/ 0 h 14"/>
                <a:gd name="T2" fmla="*/ 39186 w 27"/>
                <a:gd name="T3" fmla="*/ 0 h 14"/>
                <a:gd name="T4" fmla="*/ 55980 w 27"/>
                <a:gd name="T5" fmla="*/ 8834 h 14"/>
                <a:gd name="T6" fmla="*/ 64377 w 27"/>
                <a:gd name="T7" fmla="*/ 8834 h 14"/>
                <a:gd name="T8" fmla="*/ 72774 w 27"/>
                <a:gd name="T9" fmla="*/ 11779 h 14"/>
                <a:gd name="T10" fmla="*/ 75573 w 27"/>
                <a:gd name="T11" fmla="*/ 17669 h 14"/>
                <a:gd name="T12" fmla="*/ 72774 w 27"/>
                <a:gd name="T13" fmla="*/ 17669 h 14"/>
                <a:gd name="T14" fmla="*/ 67176 w 27"/>
                <a:gd name="T15" fmla="*/ 20614 h 14"/>
                <a:gd name="T16" fmla="*/ 55980 w 27"/>
                <a:gd name="T17" fmla="*/ 20614 h 14"/>
                <a:gd name="T18" fmla="*/ 50382 w 27"/>
                <a:gd name="T19" fmla="*/ 17669 h 14"/>
                <a:gd name="T20" fmla="*/ 50382 w 27"/>
                <a:gd name="T21" fmla="*/ 11779 h 14"/>
                <a:gd name="T22" fmla="*/ 47583 w 27"/>
                <a:gd name="T23" fmla="*/ 11779 h 14"/>
                <a:gd name="T24" fmla="*/ 44784 w 27"/>
                <a:gd name="T25" fmla="*/ 8834 h 14"/>
                <a:gd name="T26" fmla="*/ 39186 w 27"/>
                <a:gd name="T27" fmla="*/ 8834 h 14"/>
                <a:gd name="T28" fmla="*/ 36387 w 27"/>
                <a:gd name="T29" fmla="*/ 11779 h 14"/>
                <a:gd name="T30" fmla="*/ 30789 w 27"/>
                <a:gd name="T31" fmla="*/ 11779 h 14"/>
                <a:gd name="T32" fmla="*/ 30789 w 27"/>
                <a:gd name="T33" fmla="*/ 17669 h 14"/>
                <a:gd name="T34" fmla="*/ 27990 w 27"/>
                <a:gd name="T35" fmla="*/ 17669 h 14"/>
                <a:gd name="T36" fmla="*/ 27990 w 27"/>
                <a:gd name="T37" fmla="*/ 20614 h 14"/>
                <a:gd name="T38" fmla="*/ 19593 w 27"/>
                <a:gd name="T39" fmla="*/ 29448 h 14"/>
                <a:gd name="T40" fmla="*/ 11196 w 27"/>
                <a:gd name="T41" fmla="*/ 29448 h 14"/>
                <a:gd name="T42" fmla="*/ 11196 w 27"/>
                <a:gd name="T43" fmla="*/ 38282 h 14"/>
                <a:gd name="T44" fmla="*/ 5598 w 27"/>
                <a:gd name="T45" fmla="*/ 41227 h 14"/>
                <a:gd name="T46" fmla="*/ 0 w 27"/>
                <a:gd name="T47" fmla="*/ 29448 h 14"/>
                <a:gd name="T48" fmla="*/ 2799 w 27"/>
                <a:gd name="T49" fmla="*/ 29448 h 14"/>
                <a:gd name="T50" fmla="*/ 5598 w 27"/>
                <a:gd name="T51" fmla="*/ 26503 h 14"/>
                <a:gd name="T52" fmla="*/ 5598 w 27"/>
                <a:gd name="T53" fmla="*/ 20614 h 14"/>
                <a:gd name="T54" fmla="*/ 19593 w 27"/>
                <a:gd name="T55" fmla="*/ 20614 h 14"/>
                <a:gd name="T56" fmla="*/ 27990 w 27"/>
                <a:gd name="T57" fmla="*/ 11779 h 14"/>
                <a:gd name="T58" fmla="*/ 30789 w 27"/>
                <a:gd name="T59" fmla="*/ 2945 h 14"/>
                <a:gd name="T60" fmla="*/ 30789 w 27"/>
                <a:gd name="T61" fmla="*/ 0 h 1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27" h="14">
                  <a:moveTo>
                    <a:pt x="11" y="0"/>
                  </a:moveTo>
                  <a:lnTo>
                    <a:pt x="14" y="0"/>
                  </a:lnTo>
                  <a:lnTo>
                    <a:pt x="20" y="3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7" y="6"/>
                  </a:lnTo>
                  <a:lnTo>
                    <a:pt x="26" y="6"/>
                  </a:lnTo>
                  <a:lnTo>
                    <a:pt x="24" y="7"/>
                  </a:lnTo>
                  <a:lnTo>
                    <a:pt x="20" y="7"/>
                  </a:lnTo>
                  <a:lnTo>
                    <a:pt x="18" y="6"/>
                  </a:lnTo>
                  <a:lnTo>
                    <a:pt x="18" y="4"/>
                  </a:lnTo>
                  <a:lnTo>
                    <a:pt x="17" y="4"/>
                  </a:lnTo>
                  <a:lnTo>
                    <a:pt x="16" y="3"/>
                  </a:lnTo>
                  <a:lnTo>
                    <a:pt x="14" y="3"/>
                  </a:lnTo>
                  <a:lnTo>
                    <a:pt x="13" y="4"/>
                  </a:lnTo>
                  <a:lnTo>
                    <a:pt x="11" y="4"/>
                  </a:lnTo>
                  <a:lnTo>
                    <a:pt x="11" y="6"/>
                  </a:lnTo>
                  <a:lnTo>
                    <a:pt x="10" y="6"/>
                  </a:lnTo>
                  <a:lnTo>
                    <a:pt x="10" y="7"/>
                  </a:lnTo>
                  <a:lnTo>
                    <a:pt x="7" y="10"/>
                  </a:lnTo>
                  <a:lnTo>
                    <a:pt x="4" y="10"/>
                  </a:lnTo>
                  <a:lnTo>
                    <a:pt x="4" y="13"/>
                  </a:lnTo>
                  <a:lnTo>
                    <a:pt x="2" y="14"/>
                  </a:lnTo>
                  <a:lnTo>
                    <a:pt x="0" y="10"/>
                  </a:lnTo>
                  <a:lnTo>
                    <a:pt x="1" y="10"/>
                  </a:lnTo>
                  <a:lnTo>
                    <a:pt x="2" y="9"/>
                  </a:lnTo>
                  <a:lnTo>
                    <a:pt x="2" y="7"/>
                  </a:lnTo>
                  <a:lnTo>
                    <a:pt x="7" y="7"/>
                  </a:lnTo>
                  <a:lnTo>
                    <a:pt x="10" y="4"/>
                  </a:lnTo>
                  <a:lnTo>
                    <a:pt x="11" y="1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964"/>
            <p:cNvSpPr>
              <a:spLocks/>
            </p:cNvSpPr>
            <p:nvPr userDrawn="1"/>
          </p:nvSpPr>
          <p:spPr bwMode="auto">
            <a:xfrm>
              <a:off x="4958371" y="2362995"/>
              <a:ext cx="48091" cy="130553"/>
            </a:xfrm>
            <a:custGeom>
              <a:avLst/>
              <a:gdLst>
                <a:gd name="T0" fmla="*/ 36068 w 16"/>
                <a:gd name="T1" fmla="*/ 0 h 42"/>
                <a:gd name="T2" fmla="*/ 36068 w 16"/>
                <a:gd name="T3" fmla="*/ 3108 h 42"/>
                <a:gd name="T4" fmla="*/ 39074 w 16"/>
                <a:gd name="T5" fmla="*/ 6217 h 42"/>
                <a:gd name="T6" fmla="*/ 39074 w 16"/>
                <a:gd name="T7" fmla="*/ 12434 h 42"/>
                <a:gd name="T8" fmla="*/ 45085 w 16"/>
                <a:gd name="T9" fmla="*/ 15542 h 42"/>
                <a:gd name="T10" fmla="*/ 45085 w 16"/>
                <a:gd name="T11" fmla="*/ 40409 h 42"/>
                <a:gd name="T12" fmla="*/ 48091 w 16"/>
                <a:gd name="T13" fmla="*/ 43518 h 42"/>
                <a:gd name="T14" fmla="*/ 48091 w 16"/>
                <a:gd name="T15" fmla="*/ 80819 h 42"/>
                <a:gd name="T16" fmla="*/ 39074 w 16"/>
                <a:gd name="T17" fmla="*/ 80819 h 42"/>
                <a:gd name="T18" fmla="*/ 39074 w 16"/>
                <a:gd name="T19" fmla="*/ 99469 h 42"/>
                <a:gd name="T20" fmla="*/ 36068 w 16"/>
                <a:gd name="T21" fmla="*/ 102577 h 42"/>
                <a:gd name="T22" fmla="*/ 33063 w 16"/>
                <a:gd name="T23" fmla="*/ 111903 h 42"/>
                <a:gd name="T24" fmla="*/ 33063 w 16"/>
                <a:gd name="T25" fmla="*/ 115011 h 42"/>
                <a:gd name="T26" fmla="*/ 27051 w 16"/>
                <a:gd name="T27" fmla="*/ 121228 h 42"/>
                <a:gd name="T28" fmla="*/ 27051 w 16"/>
                <a:gd name="T29" fmla="*/ 124336 h 42"/>
                <a:gd name="T30" fmla="*/ 24046 w 16"/>
                <a:gd name="T31" fmla="*/ 130553 h 42"/>
                <a:gd name="T32" fmla="*/ 18034 w 16"/>
                <a:gd name="T33" fmla="*/ 130553 h 42"/>
                <a:gd name="T34" fmla="*/ 15028 w 16"/>
                <a:gd name="T35" fmla="*/ 124336 h 42"/>
                <a:gd name="T36" fmla="*/ 9017 w 16"/>
                <a:gd name="T37" fmla="*/ 124336 h 42"/>
                <a:gd name="T38" fmla="*/ 6011 w 16"/>
                <a:gd name="T39" fmla="*/ 121228 h 42"/>
                <a:gd name="T40" fmla="*/ 0 w 16"/>
                <a:gd name="T41" fmla="*/ 121228 h 42"/>
                <a:gd name="T42" fmla="*/ 0 w 16"/>
                <a:gd name="T43" fmla="*/ 111903 h 42"/>
                <a:gd name="T44" fmla="*/ 9017 w 16"/>
                <a:gd name="T45" fmla="*/ 93252 h 42"/>
                <a:gd name="T46" fmla="*/ 27051 w 16"/>
                <a:gd name="T47" fmla="*/ 93252 h 42"/>
                <a:gd name="T48" fmla="*/ 27051 w 16"/>
                <a:gd name="T49" fmla="*/ 99469 h 42"/>
                <a:gd name="T50" fmla="*/ 33063 w 16"/>
                <a:gd name="T51" fmla="*/ 93252 h 42"/>
                <a:gd name="T52" fmla="*/ 33063 w 16"/>
                <a:gd name="T53" fmla="*/ 90144 h 42"/>
                <a:gd name="T54" fmla="*/ 36068 w 16"/>
                <a:gd name="T55" fmla="*/ 83927 h 42"/>
                <a:gd name="T56" fmla="*/ 36068 w 16"/>
                <a:gd name="T57" fmla="*/ 80819 h 42"/>
                <a:gd name="T58" fmla="*/ 39074 w 16"/>
                <a:gd name="T59" fmla="*/ 74602 h 42"/>
                <a:gd name="T60" fmla="*/ 39074 w 16"/>
                <a:gd name="T61" fmla="*/ 62168 h 42"/>
                <a:gd name="T62" fmla="*/ 36068 w 16"/>
                <a:gd name="T63" fmla="*/ 52843 h 42"/>
                <a:gd name="T64" fmla="*/ 36068 w 16"/>
                <a:gd name="T65" fmla="*/ 43518 h 42"/>
                <a:gd name="T66" fmla="*/ 33063 w 16"/>
                <a:gd name="T67" fmla="*/ 40409 h 42"/>
                <a:gd name="T68" fmla="*/ 33063 w 16"/>
                <a:gd name="T69" fmla="*/ 3108 h 42"/>
                <a:gd name="T70" fmla="*/ 36068 w 16"/>
                <a:gd name="T71" fmla="*/ 0 h 4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6" h="42">
                  <a:moveTo>
                    <a:pt x="12" y="0"/>
                  </a:moveTo>
                  <a:lnTo>
                    <a:pt x="12" y="1"/>
                  </a:lnTo>
                  <a:lnTo>
                    <a:pt x="13" y="2"/>
                  </a:lnTo>
                  <a:lnTo>
                    <a:pt x="13" y="4"/>
                  </a:lnTo>
                  <a:lnTo>
                    <a:pt x="15" y="5"/>
                  </a:lnTo>
                  <a:lnTo>
                    <a:pt x="15" y="13"/>
                  </a:lnTo>
                  <a:lnTo>
                    <a:pt x="16" y="14"/>
                  </a:lnTo>
                  <a:lnTo>
                    <a:pt x="16" y="26"/>
                  </a:lnTo>
                  <a:lnTo>
                    <a:pt x="13" y="26"/>
                  </a:lnTo>
                  <a:lnTo>
                    <a:pt x="13" y="32"/>
                  </a:lnTo>
                  <a:lnTo>
                    <a:pt x="12" y="33"/>
                  </a:lnTo>
                  <a:lnTo>
                    <a:pt x="11" y="36"/>
                  </a:lnTo>
                  <a:lnTo>
                    <a:pt x="11" y="37"/>
                  </a:lnTo>
                  <a:lnTo>
                    <a:pt x="9" y="39"/>
                  </a:lnTo>
                  <a:lnTo>
                    <a:pt x="9" y="40"/>
                  </a:lnTo>
                  <a:lnTo>
                    <a:pt x="8" y="42"/>
                  </a:lnTo>
                  <a:lnTo>
                    <a:pt x="6" y="42"/>
                  </a:lnTo>
                  <a:lnTo>
                    <a:pt x="5" y="40"/>
                  </a:lnTo>
                  <a:lnTo>
                    <a:pt x="3" y="40"/>
                  </a:lnTo>
                  <a:lnTo>
                    <a:pt x="2" y="39"/>
                  </a:lnTo>
                  <a:lnTo>
                    <a:pt x="0" y="39"/>
                  </a:lnTo>
                  <a:lnTo>
                    <a:pt x="0" y="36"/>
                  </a:lnTo>
                  <a:lnTo>
                    <a:pt x="3" y="30"/>
                  </a:lnTo>
                  <a:lnTo>
                    <a:pt x="9" y="30"/>
                  </a:lnTo>
                  <a:lnTo>
                    <a:pt x="9" y="32"/>
                  </a:lnTo>
                  <a:lnTo>
                    <a:pt x="11" y="30"/>
                  </a:lnTo>
                  <a:lnTo>
                    <a:pt x="11" y="29"/>
                  </a:lnTo>
                  <a:lnTo>
                    <a:pt x="12" y="27"/>
                  </a:lnTo>
                  <a:lnTo>
                    <a:pt x="12" y="26"/>
                  </a:lnTo>
                  <a:lnTo>
                    <a:pt x="13" y="24"/>
                  </a:lnTo>
                  <a:lnTo>
                    <a:pt x="13" y="20"/>
                  </a:lnTo>
                  <a:lnTo>
                    <a:pt x="12" y="17"/>
                  </a:lnTo>
                  <a:lnTo>
                    <a:pt x="12" y="14"/>
                  </a:lnTo>
                  <a:lnTo>
                    <a:pt x="11" y="13"/>
                  </a:lnTo>
                  <a:lnTo>
                    <a:pt x="11" y="1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187"/>
            <p:cNvSpPr>
              <a:spLocks noEditPoints="1"/>
            </p:cNvSpPr>
            <p:nvPr userDrawn="1"/>
          </p:nvSpPr>
          <p:spPr bwMode="auto">
            <a:xfrm>
              <a:off x="4305676" y="2466064"/>
              <a:ext cx="377877" cy="377909"/>
            </a:xfrm>
            <a:custGeom>
              <a:avLst/>
              <a:gdLst>
                <a:gd name="T0" fmla="*/ 149951 w 126"/>
                <a:gd name="T1" fmla="*/ 20667 h 128"/>
                <a:gd name="T2" fmla="*/ 89971 w 126"/>
                <a:gd name="T3" fmla="*/ 47239 h 128"/>
                <a:gd name="T4" fmla="*/ 41986 w 126"/>
                <a:gd name="T5" fmla="*/ 94477 h 128"/>
                <a:gd name="T6" fmla="*/ 20993 w 126"/>
                <a:gd name="T7" fmla="*/ 153526 h 128"/>
                <a:gd name="T8" fmla="*/ 20993 w 126"/>
                <a:gd name="T9" fmla="*/ 221431 h 128"/>
                <a:gd name="T10" fmla="*/ 41986 w 126"/>
                <a:gd name="T11" fmla="*/ 283432 h 128"/>
                <a:gd name="T12" fmla="*/ 89971 w 126"/>
                <a:gd name="T13" fmla="*/ 330670 h 128"/>
                <a:gd name="T14" fmla="*/ 149951 w 126"/>
                <a:gd name="T15" fmla="*/ 354290 h 128"/>
                <a:gd name="T16" fmla="*/ 221928 w 126"/>
                <a:gd name="T17" fmla="*/ 354290 h 128"/>
                <a:gd name="T18" fmla="*/ 281908 w 126"/>
                <a:gd name="T19" fmla="*/ 330670 h 128"/>
                <a:gd name="T20" fmla="*/ 332892 w 126"/>
                <a:gd name="T21" fmla="*/ 283432 h 128"/>
                <a:gd name="T22" fmla="*/ 356884 w 126"/>
                <a:gd name="T23" fmla="*/ 221431 h 128"/>
                <a:gd name="T24" fmla="*/ 356884 w 126"/>
                <a:gd name="T25" fmla="*/ 153526 h 128"/>
                <a:gd name="T26" fmla="*/ 332892 w 126"/>
                <a:gd name="T27" fmla="*/ 94477 h 128"/>
                <a:gd name="T28" fmla="*/ 281908 w 126"/>
                <a:gd name="T29" fmla="*/ 47239 h 128"/>
                <a:gd name="T30" fmla="*/ 221928 w 126"/>
                <a:gd name="T31" fmla="*/ 20667 h 128"/>
                <a:gd name="T32" fmla="*/ 185939 w 126"/>
                <a:gd name="T33" fmla="*/ 0 h 128"/>
                <a:gd name="T34" fmla="*/ 260915 w 126"/>
                <a:gd name="T35" fmla="*/ 11810 h 128"/>
                <a:gd name="T36" fmla="*/ 293904 w 126"/>
                <a:gd name="T37" fmla="*/ 32477 h 128"/>
                <a:gd name="T38" fmla="*/ 347887 w 126"/>
                <a:gd name="T39" fmla="*/ 79715 h 128"/>
                <a:gd name="T40" fmla="*/ 365881 w 126"/>
                <a:gd name="T41" fmla="*/ 115144 h 128"/>
                <a:gd name="T42" fmla="*/ 374878 w 126"/>
                <a:gd name="T43" fmla="*/ 153526 h 128"/>
                <a:gd name="T44" fmla="*/ 374878 w 126"/>
                <a:gd name="T45" fmla="*/ 227336 h 128"/>
                <a:gd name="T46" fmla="*/ 359883 w 126"/>
                <a:gd name="T47" fmla="*/ 265717 h 128"/>
                <a:gd name="T48" fmla="*/ 326894 w 126"/>
                <a:gd name="T49" fmla="*/ 321813 h 128"/>
                <a:gd name="T50" fmla="*/ 263914 w 126"/>
                <a:gd name="T51" fmla="*/ 360195 h 128"/>
                <a:gd name="T52" fmla="*/ 224927 w 126"/>
                <a:gd name="T53" fmla="*/ 372004 h 128"/>
                <a:gd name="T54" fmla="*/ 149951 w 126"/>
                <a:gd name="T55" fmla="*/ 372004 h 128"/>
                <a:gd name="T56" fmla="*/ 110964 w 126"/>
                <a:gd name="T57" fmla="*/ 363147 h 128"/>
                <a:gd name="T58" fmla="*/ 77975 w 126"/>
                <a:gd name="T59" fmla="*/ 342480 h 128"/>
                <a:gd name="T60" fmla="*/ 29990 w 126"/>
                <a:gd name="T61" fmla="*/ 295241 h 128"/>
                <a:gd name="T62" fmla="*/ 11996 w 126"/>
                <a:gd name="T63" fmla="*/ 259812 h 128"/>
                <a:gd name="T64" fmla="*/ 0 w 126"/>
                <a:gd name="T65" fmla="*/ 188955 h 128"/>
                <a:gd name="T66" fmla="*/ 2999 w 126"/>
                <a:gd name="T67" fmla="*/ 147621 h 128"/>
                <a:gd name="T68" fmla="*/ 14995 w 126"/>
                <a:gd name="T69" fmla="*/ 109239 h 128"/>
                <a:gd name="T70" fmla="*/ 50983 w 126"/>
                <a:gd name="T71" fmla="*/ 53143 h 128"/>
                <a:gd name="T72" fmla="*/ 107965 w 126"/>
                <a:gd name="T73" fmla="*/ 14762 h 128"/>
                <a:gd name="T74" fmla="*/ 146952 w 126"/>
                <a:gd name="T75" fmla="*/ 2952 h 128"/>
                <a:gd name="T76" fmla="*/ 185939 w 126"/>
                <a:gd name="T77" fmla="*/ 0 h 128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126" h="128">
                  <a:moveTo>
                    <a:pt x="62" y="5"/>
                  </a:moveTo>
                  <a:lnTo>
                    <a:pt x="50" y="7"/>
                  </a:lnTo>
                  <a:lnTo>
                    <a:pt x="40" y="10"/>
                  </a:lnTo>
                  <a:lnTo>
                    <a:pt x="30" y="16"/>
                  </a:lnTo>
                  <a:lnTo>
                    <a:pt x="21" y="23"/>
                  </a:lnTo>
                  <a:lnTo>
                    <a:pt x="14" y="32"/>
                  </a:lnTo>
                  <a:lnTo>
                    <a:pt x="10" y="42"/>
                  </a:lnTo>
                  <a:lnTo>
                    <a:pt x="7" y="52"/>
                  </a:lnTo>
                  <a:lnTo>
                    <a:pt x="5" y="64"/>
                  </a:lnTo>
                  <a:lnTo>
                    <a:pt x="7" y="75"/>
                  </a:lnTo>
                  <a:lnTo>
                    <a:pt x="10" y="85"/>
                  </a:lnTo>
                  <a:lnTo>
                    <a:pt x="14" y="96"/>
                  </a:lnTo>
                  <a:lnTo>
                    <a:pt x="21" y="104"/>
                  </a:lnTo>
                  <a:lnTo>
                    <a:pt x="30" y="112"/>
                  </a:lnTo>
                  <a:lnTo>
                    <a:pt x="40" y="117"/>
                  </a:lnTo>
                  <a:lnTo>
                    <a:pt x="50" y="120"/>
                  </a:lnTo>
                  <a:lnTo>
                    <a:pt x="62" y="122"/>
                  </a:lnTo>
                  <a:lnTo>
                    <a:pt x="74" y="120"/>
                  </a:lnTo>
                  <a:lnTo>
                    <a:pt x="84" y="117"/>
                  </a:lnTo>
                  <a:lnTo>
                    <a:pt x="94" y="112"/>
                  </a:lnTo>
                  <a:lnTo>
                    <a:pt x="104" y="104"/>
                  </a:lnTo>
                  <a:lnTo>
                    <a:pt x="111" y="96"/>
                  </a:lnTo>
                  <a:lnTo>
                    <a:pt x="116" y="85"/>
                  </a:lnTo>
                  <a:lnTo>
                    <a:pt x="119" y="75"/>
                  </a:lnTo>
                  <a:lnTo>
                    <a:pt x="120" y="64"/>
                  </a:lnTo>
                  <a:lnTo>
                    <a:pt x="119" y="52"/>
                  </a:lnTo>
                  <a:lnTo>
                    <a:pt x="116" y="42"/>
                  </a:lnTo>
                  <a:lnTo>
                    <a:pt x="111" y="32"/>
                  </a:lnTo>
                  <a:lnTo>
                    <a:pt x="104" y="23"/>
                  </a:lnTo>
                  <a:lnTo>
                    <a:pt x="94" y="16"/>
                  </a:lnTo>
                  <a:lnTo>
                    <a:pt x="84" y="10"/>
                  </a:lnTo>
                  <a:lnTo>
                    <a:pt x="74" y="7"/>
                  </a:lnTo>
                  <a:lnTo>
                    <a:pt x="62" y="5"/>
                  </a:lnTo>
                  <a:close/>
                  <a:moveTo>
                    <a:pt x="62" y="0"/>
                  </a:moveTo>
                  <a:lnTo>
                    <a:pt x="75" y="1"/>
                  </a:lnTo>
                  <a:lnTo>
                    <a:pt x="87" y="4"/>
                  </a:lnTo>
                  <a:lnTo>
                    <a:pt x="88" y="5"/>
                  </a:lnTo>
                  <a:lnTo>
                    <a:pt x="98" y="11"/>
                  </a:lnTo>
                  <a:lnTo>
                    <a:pt x="109" y="18"/>
                  </a:lnTo>
                  <a:lnTo>
                    <a:pt x="116" y="27"/>
                  </a:lnTo>
                  <a:lnTo>
                    <a:pt x="120" y="37"/>
                  </a:lnTo>
                  <a:lnTo>
                    <a:pt x="122" y="39"/>
                  </a:lnTo>
                  <a:lnTo>
                    <a:pt x="125" y="50"/>
                  </a:lnTo>
                  <a:lnTo>
                    <a:pt x="125" y="52"/>
                  </a:lnTo>
                  <a:lnTo>
                    <a:pt x="126" y="64"/>
                  </a:lnTo>
                  <a:lnTo>
                    <a:pt x="125" y="77"/>
                  </a:lnTo>
                  <a:lnTo>
                    <a:pt x="122" y="88"/>
                  </a:lnTo>
                  <a:lnTo>
                    <a:pt x="120" y="90"/>
                  </a:lnTo>
                  <a:lnTo>
                    <a:pt x="116" y="100"/>
                  </a:lnTo>
                  <a:lnTo>
                    <a:pt x="109" y="109"/>
                  </a:lnTo>
                  <a:lnTo>
                    <a:pt x="98" y="116"/>
                  </a:lnTo>
                  <a:lnTo>
                    <a:pt x="88" y="122"/>
                  </a:lnTo>
                  <a:lnTo>
                    <a:pt x="87" y="123"/>
                  </a:lnTo>
                  <a:lnTo>
                    <a:pt x="75" y="126"/>
                  </a:lnTo>
                  <a:lnTo>
                    <a:pt x="62" y="128"/>
                  </a:lnTo>
                  <a:lnTo>
                    <a:pt x="50" y="126"/>
                  </a:lnTo>
                  <a:lnTo>
                    <a:pt x="49" y="126"/>
                  </a:lnTo>
                  <a:lnTo>
                    <a:pt x="37" y="123"/>
                  </a:lnTo>
                  <a:lnTo>
                    <a:pt x="36" y="122"/>
                  </a:lnTo>
                  <a:lnTo>
                    <a:pt x="26" y="116"/>
                  </a:lnTo>
                  <a:lnTo>
                    <a:pt x="17" y="109"/>
                  </a:lnTo>
                  <a:lnTo>
                    <a:pt x="10" y="100"/>
                  </a:lnTo>
                  <a:lnTo>
                    <a:pt x="5" y="90"/>
                  </a:lnTo>
                  <a:lnTo>
                    <a:pt x="4" y="88"/>
                  </a:lnTo>
                  <a:lnTo>
                    <a:pt x="1" y="77"/>
                  </a:lnTo>
                  <a:lnTo>
                    <a:pt x="0" y="64"/>
                  </a:lnTo>
                  <a:lnTo>
                    <a:pt x="1" y="52"/>
                  </a:lnTo>
                  <a:lnTo>
                    <a:pt x="1" y="50"/>
                  </a:lnTo>
                  <a:lnTo>
                    <a:pt x="4" y="39"/>
                  </a:lnTo>
                  <a:lnTo>
                    <a:pt x="5" y="37"/>
                  </a:lnTo>
                  <a:lnTo>
                    <a:pt x="10" y="27"/>
                  </a:lnTo>
                  <a:lnTo>
                    <a:pt x="17" y="18"/>
                  </a:lnTo>
                  <a:lnTo>
                    <a:pt x="26" y="11"/>
                  </a:lnTo>
                  <a:lnTo>
                    <a:pt x="36" y="5"/>
                  </a:lnTo>
                  <a:lnTo>
                    <a:pt x="37" y="4"/>
                  </a:lnTo>
                  <a:lnTo>
                    <a:pt x="49" y="1"/>
                  </a:lnTo>
                  <a:lnTo>
                    <a:pt x="50" y="1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363"/>
            <p:cNvSpPr>
              <a:spLocks/>
            </p:cNvSpPr>
            <p:nvPr userDrawn="1"/>
          </p:nvSpPr>
          <p:spPr bwMode="auto">
            <a:xfrm>
              <a:off x="3199534" y="3008879"/>
              <a:ext cx="453450" cy="522204"/>
            </a:xfrm>
            <a:custGeom>
              <a:avLst/>
              <a:gdLst>
                <a:gd name="T0" fmla="*/ 292356 w 152"/>
                <a:gd name="T1" fmla="*/ 0 h 173"/>
                <a:gd name="T2" fmla="*/ 310255 w 152"/>
                <a:gd name="T3" fmla="*/ 33204 h 173"/>
                <a:gd name="T4" fmla="*/ 328155 w 152"/>
                <a:gd name="T5" fmla="*/ 78482 h 173"/>
                <a:gd name="T6" fmla="*/ 355004 w 152"/>
                <a:gd name="T7" fmla="*/ 135833 h 173"/>
                <a:gd name="T8" fmla="*/ 378869 w 152"/>
                <a:gd name="T9" fmla="*/ 202241 h 173"/>
                <a:gd name="T10" fmla="*/ 402735 w 152"/>
                <a:gd name="T11" fmla="*/ 271667 h 173"/>
                <a:gd name="T12" fmla="*/ 423618 w 152"/>
                <a:gd name="T13" fmla="*/ 356185 h 173"/>
                <a:gd name="T14" fmla="*/ 441517 w 152"/>
                <a:gd name="T15" fmla="*/ 437685 h 173"/>
                <a:gd name="T16" fmla="*/ 453450 w 152"/>
                <a:gd name="T17" fmla="*/ 522204 h 173"/>
                <a:gd name="T18" fmla="*/ 450467 w 152"/>
                <a:gd name="T19" fmla="*/ 522204 h 173"/>
                <a:gd name="T20" fmla="*/ 337104 w 152"/>
                <a:gd name="T21" fmla="*/ 476926 h 173"/>
                <a:gd name="T22" fmla="*/ 241641 w 152"/>
                <a:gd name="T23" fmla="*/ 428630 h 173"/>
                <a:gd name="T24" fmla="*/ 167061 w 152"/>
                <a:gd name="T25" fmla="*/ 371278 h 173"/>
                <a:gd name="T26" fmla="*/ 107396 w 152"/>
                <a:gd name="T27" fmla="*/ 316945 h 173"/>
                <a:gd name="T28" fmla="*/ 62648 w 152"/>
                <a:gd name="T29" fmla="*/ 262611 h 173"/>
                <a:gd name="T30" fmla="*/ 29832 w 152"/>
                <a:gd name="T31" fmla="*/ 211296 h 173"/>
                <a:gd name="T32" fmla="*/ 11933 w 152"/>
                <a:gd name="T33" fmla="*/ 166019 h 173"/>
                <a:gd name="T34" fmla="*/ 0 w 152"/>
                <a:gd name="T35" fmla="*/ 129796 h 173"/>
                <a:gd name="T36" fmla="*/ 0 w 152"/>
                <a:gd name="T37" fmla="*/ 108667 h 173"/>
                <a:gd name="T38" fmla="*/ 23866 w 152"/>
                <a:gd name="T39" fmla="*/ 135833 h 173"/>
                <a:gd name="T40" fmla="*/ 53698 w 152"/>
                <a:gd name="T41" fmla="*/ 163000 h 173"/>
                <a:gd name="T42" fmla="*/ 89497 w 152"/>
                <a:gd name="T43" fmla="*/ 196204 h 173"/>
                <a:gd name="T44" fmla="*/ 176010 w 152"/>
                <a:gd name="T45" fmla="*/ 274685 h 173"/>
                <a:gd name="T46" fmla="*/ 223742 w 152"/>
                <a:gd name="T47" fmla="*/ 316945 h 173"/>
                <a:gd name="T48" fmla="*/ 271473 w 152"/>
                <a:gd name="T49" fmla="*/ 350148 h 173"/>
                <a:gd name="T50" fmla="*/ 310255 w 152"/>
                <a:gd name="T51" fmla="*/ 386371 h 173"/>
                <a:gd name="T52" fmla="*/ 340088 w 152"/>
                <a:gd name="T53" fmla="*/ 407500 h 173"/>
                <a:gd name="T54" fmla="*/ 366937 w 152"/>
                <a:gd name="T55" fmla="*/ 425611 h 173"/>
                <a:gd name="T56" fmla="*/ 363953 w 152"/>
                <a:gd name="T57" fmla="*/ 419574 h 173"/>
                <a:gd name="T58" fmla="*/ 357987 w 152"/>
                <a:gd name="T59" fmla="*/ 413537 h 173"/>
                <a:gd name="T60" fmla="*/ 349037 w 152"/>
                <a:gd name="T61" fmla="*/ 386371 h 173"/>
                <a:gd name="T62" fmla="*/ 337104 w 152"/>
                <a:gd name="T63" fmla="*/ 341093 h 173"/>
                <a:gd name="T64" fmla="*/ 325171 w 152"/>
                <a:gd name="T65" fmla="*/ 289778 h 173"/>
                <a:gd name="T66" fmla="*/ 310255 w 152"/>
                <a:gd name="T67" fmla="*/ 223370 h 173"/>
                <a:gd name="T68" fmla="*/ 298322 w 152"/>
                <a:gd name="T69" fmla="*/ 153945 h 173"/>
                <a:gd name="T70" fmla="*/ 292356 w 152"/>
                <a:gd name="T71" fmla="*/ 78482 h 173"/>
                <a:gd name="T72" fmla="*/ 292356 w 152"/>
                <a:gd name="T73" fmla="*/ 0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52" h="173">
                  <a:moveTo>
                    <a:pt x="98" y="0"/>
                  </a:moveTo>
                  <a:lnTo>
                    <a:pt x="104" y="11"/>
                  </a:lnTo>
                  <a:lnTo>
                    <a:pt x="110" y="26"/>
                  </a:lnTo>
                  <a:lnTo>
                    <a:pt x="119" y="45"/>
                  </a:lnTo>
                  <a:lnTo>
                    <a:pt x="127" y="67"/>
                  </a:lnTo>
                  <a:lnTo>
                    <a:pt x="135" y="90"/>
                  </a:lnTo>
                  <a:lnTo>
                    <a:pt x="142" y="118"/>
                  </a:lnTo>
                  <a:lnTo>
                    <a:pt x="148" y="145"/>
                  </a:lnTo>
                  <a:lnTo>
                    <a:pt x="152" y="173"/>
                  </a:lnTo>
                  <a:lnTo>
                    <a:pt x="151" y="173"/>
                  </a:lnTo>
                  <a:lnTo>
                    <a:pt x="113" y="158"/>
                  </a:lnTo>
                  <a:lnTo>
                    <a:pt x="81" y="142"/>
                  </a:lnTo>
                  <a:lnTo>
                    <a:pt x="56" y="123"/>
                  </a:lnTo>
                  <a:lnTo>
                    <a:pt x="36" y="105"/>
                  </a:lnTo>
                  <a:lnTo>
                    <a:pt x="21" y="87"/>
                  </a:lnTo>
                  <a:lnTo>
                    <a:pt x="10" y="70"/>
                  </a:lnTo>
                  <a:lnTo>
                    <a:pt x="4" y="55"/>
                  </a:lnTo>
                  <a:lnTo>
                    <a:pt x="0" y="43"/>
                  </a:lnTo>
                  <a:lnTo>
                    <a:pt x="0" y="36"/>
                  </a:lnTo>
                  <a:lnTo>
                    <a:pt x="8" y="45"/>
                  </a:lnTo>
                  <a:lnTo>
                    <a:pt x="18" y="54"/>
                  </a:lnTo>
                  <a:lnTo>
                    <a:pt x="30" y="65"/>
                  </a:lnTo>
                  <a:lnTo>
                    <a:pt x="59" y="91"/>
                  </a:lnTo>
                  <a:lnTo>
                    <a:pt x="75" y="105"/>
                  </a:lnTo>
                  <a:lnTo>
                    <a:pt x="91" y="116"/>
                  </a:lnTo>
                  <a:lnTo>
                    <a:pt x="104" y="128"/>
                  </a:lnTo>
                  <a:lnTo>
                    <a:pt x="114" y="135"/>
                  </a:lnTo>
                  <a:lnTo>
                    <a:pt x="123" y="141"/>
                  </a:lnTo>
                  <a:lnTo>
                    <a:pt x="122" y="139"/>
                  </a:lnTo>
                  <a:lnTo>
                    <a:pt x="120" y="137"/>
                  </a:lnTo>
                  <a:lnTo>
                    <a:pt x="117" y="128"/>
                  </a:lnTo>
                  <a:lnTo>
                    <a:pt x="113" y="113"/>
                  </a:lnTo>
                  <a:lnTo>
                    <a:pt x="109" y="96"/>
                  </a:lnTo>
                  <a:lnTo>
                    <a:pt x="104" y="74"/>
                  </a:lnTo>
                  <a:lnTo>
                    <a:pt x="100" y="51"/>
                  </a:lnTo>
                  <a:lnTo>
                    <a:pt x="98" y="26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Freeform 1145"/>
            <p:cNvSpPr>
              <a:spLocks/>
            </p:cNvSpPr>
            <p:nvPr userDrawn="1"/>
          </p:nvSpPr>
          <p:spPr bwMode="auto">
            <a:xfrm>
              <a:off x="4875926" y="3091332"/>
              <a:ext cx="48091" cy="96196"/>
            </a:xfrm>
            <a:custGeom>
              <a:avLst/>
              <a:gdLst>
                <a:gd name="T0" fmla="*/ 28289 w 17"/>
                <a:gd name="T1" fmla="*/ 0 h 32"/>
                <a:gd name="T2" fmla="*/ 39604 w 17"/>
                <a:gd name="T3" fmla="*/ 0 h 32"/>
                <a:gd name="T4" fmla="*/ 45262 w 17"/>
                <a:gd name="T5" fmla="*/ 3006 h 32"/>
                <a:gd name="T6" fmla="*/ 45262 w 17"/>
                <a:gd name="T7" fmla="*/ 27055 h 32"/>
                <a:gd name="T8" fmla="*/ 48091 w 17"/>
                <a:gd name="T9" fmla="*/ 36074 h 32"/>
                <a:gd name="T10" fmla="*/ 48091 w 17"/>
                <a:gd name="T11" fmla="*/ 48098 h 32"/>
                <a:gd name="T12" fmla="*/ 45262 w 17"/>
                <a:gd name="T13" fmla="*/ 57116 h 32"/>
                <a:gd name="T14" fmla="*/ 36775 w 17"/>
                <a:gd name="T15" fmla="*/ 84172 h 32"/>
                <a:gd name="T16" fmla="*/ 33947 w 17"/>
                <a:gd name="T17" fmla="*/ 93190 h 32"/>
                <a:gd name="T18" fmla="*/ 25460 w 17"/>
                <a:gd name="T19" fmla="*/ 96196 h 32"/>
                <a:gd name="T20" fmla="*/ 8487 w 17"/>
                <a:gd name="T21" fmla="*/ 96196 h 32"/>
                <a:gd name="T22" fmla="*/ 2829 w 17"/>
                <a:gd name="T23" fmla="*/ 93190 h 32"/>
                <a:gd name="T24" fmla="*/ 2829 w 17"/>
                <a:gd name="T25" fmla="*/ 87178 h 32"/>
                <a:gd name="T26" fmla="*/ 0 w 17"/>
                <a:gd name="T27" fmla="*/ 78159 h 32"/>
                <a:gd name="T28" fmla="*/ 0 w 17"/>
                <a:gd name="T29" fmla="*/ 57116 h 32"/>
                <a:gd name="T30" fmla="*/ 2829 w 17"/>
                <a:gd name="T31" fmla="*/ 45092 h 32"/>
                <a:gd name="T32" fmla="*/ 8487 w 17"/>
                <a:gd name="T33" fmla="*/ 36074 h 32"/>
                <a:gd name="T34" fmla="*/ 11316 w 17"/>
                <a:gd name="T35" fmla="*/ 21043 h 32"/>
                <a:gd name="T36" fmla="*/ 25460 w 17"/>
                <a:gd name="T37" fmla="*/ 9018 h 32"/>
                <a:gd name="T38" fmla="*/ 28289 w 17"/>
                <a:gd name="T39" fmla="*/ 0 h 3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7" h="32">
                  <a:moveTo>
                    <a:pt x="10" y="0"/>
                  </a:moveTo>
                  <a:lnTo>
                    <a:pt x="14" y="0"/>
                  </a:lnTo>
                  <a:lnTo>
                    <a:pt x="16" y="1"/>
                  </a:lnTo>
                  <a:lnTo>
                    <a:pt x="16" y="9"/>
                  </a:lnTo>
                  <a:lnTo>
                    <a:pt x="17" y="12"/>
                  </a:lnTo>
                  <a:lnTo>
                    <a:pt x="17" y="16"/>
                  </a:lnTo>
                  <a:lnTo>
                    <a:pt x="16" y="19"/>
                  </a:lnTo>
                  <a:lnTo>
                    <a:pt x="13" y="28"/>
                  </a:lnTo>
                  <a:lnTo>
                    <a:pt x="12" y="31"/>
                  </a:lnTo>
                  <a:lnTo>
                    <a:pt x="9" y="32"/>
                  </a:lnTo>
                  <a:lnTo>
                    <a:pt x="3" y="32"/>
                  </a:lnTo>
                  <a:lnTo>
                    <a:pt x="1" y="31"/>
                  </a:lnTo>
                  <a:lnTo>
                    <a:pt x="1" y="29"/>
                  </a:lnTo>
                  <a:lnTo>
                    <a:pt x="0" y="26"/>
                  </a:lnTo>
                  <a:lnTo>
                    <a:pt x="0" y="19"/>
                  </a:lnTo>
                  <a:lnTo>
                    <a:pt x="1" y="15"/>
                  </a:lnTo>
                  <a:lnTo>
                    <a:pt x="3" y="12"/>
                  </a:lnTo>
                  <a:lnTo>
                    <a:pt x="4" y="7"/>
                  </a:lnTo>
                  <a:lnTo>
                    <a:pt x="9" y="3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Freeform 671"/>
            <p:cNvSpPr>
              <a:spLocks/>
            </p:cNvSpPr>
            <p:nvPr userDrawn="1"/>
          </p:nvSpPr>
          <p:spPr bwMode="auto">
            <a:xfrm>
              <a:off x="4319417" y="2589744"/>
              <a:ext cx="137409" cy="144291"/>
            </a:xfrm>
            <a:custGeom>
              <a:avLst/>
              <a:gdLst>
                <a:gd name="T0" fmla="*/ 86627 w 46"/>
                <a:gd name="T1" fmla="*/ 0 h 49"/>
                <a:gd name="T2" fmla="*/ 137409 w 46"/>
                <a:gd name="T3" fmla="*/ 41226 h 49"/>
                <a:gd name="T4" fmla="*/ 134422 w 46"/>
                <a:gd name="T5" fmla="*/ 76563 h 49"/>
                <a:gd name="T6" fmla="*/ 131435 w 46"/>
                <a:gd name="T7" fmla="*/ 85397 h 49"/>
                <a:gd name="T8" fmla="*/ 125460 w 46"/>
                <a:gd name="T9" fmla="*/ 88341 h 49"/>
                <a:gd name="T10" fmla="*/ 122473 w 46"/>
                <a:gd name="T11" fmla="*/ 97176 h 49"/>
                <a:gd name="T12" fmla="*/ 113512 w 46"/>
                <a:gd name="T13" fmla="*/ 103065 h 49"/>
                <a:gd name="T14" fmla="*/ 122473 w 46"/>
                <a:gd name="T15" fmla="*/ 111899 h 49"/>
                <a:gd name="T16" fmla="*/ 125460 w 46"/>
                <a:gd name="T17" fmla="*/ 111899 h 49"/>
                <a:gd name="T18" fmla="*/ 125460 w 46"/>
                <a:gd name="T19" fmla="*/ 114844 h 49"/>
                <a:gd name="T20" fmla="*/ 131435 w 46"/>
                <a:gd name="T21" fmla="*/ 114844 h 49"/>
                <a:gd name="T22" fmla="*/ 131435 w 46"/>
                <a:gd name="T23" fmla="*/ 132512 h 49"/>
                <a:gd name="T24" fmla="*/ 116499 w 46"/>
                <a:gd name="T25" fmla="*/ 144291 h 49"/>
                <a:gd name="T26" fmla="*/ 113512 w 46"/>
                <a:gd name="T27" fmla="*/ 144291 h 49"/>
                <a:gd name="T28" fmla="*/ 98576 w 46"/>
                <a:gd name="T29" fmla="*/ 141346 h 49"/>
                <a:gd name="T30" fmla="*/ 95589 w 46"/>
                <a:gd name="T31" fmla="*/ 123678 h 49"/>
                <a:gd name="T32" fmla="*/ 95589 w 46"/>
                <a:gd name="T33" fmla="*/ 114844 h 49"/>
                <a:gd name="T34" fmla="*/ 86627 w 46"/>
                <a:gd name="T35" fmla="*/ 114844 h 49"/>
                <a:gd name="T36" fmla="*/ 26884 w 46"/>
                <a:gd name="T37" fmla="*/ 132512 h 49"/>
                <a:gd name="T38" fmla="*/ 11949 w 46"/>
                <a:gd name="T39" fmla="*/ 135457 h 49"/>
                <a:gd name="T40" fmla="*/ 0 w 46"/>
                <a:gd name="T41" fmla="*/ 111899 h 49"/>
                <a:gd name="T42" fmla="*/ 86627 w 46"/>
                <a:gd name="T43" fmla="*/ 0 h 4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46" h="49">
                  <a:moveTo>
                    <a:pt x="29" y="0"/>
                  </a:moveTo>
                  <a:lnTo>
                    <a:pt x="46" y="14"/>
                  </a:lnTo>
                  <a:lnTo>
                    <a:pt x="45" y="26"/>
                  </a:lnTo>
                  <a:lnTo>
                    <a:pt x="44" y="29"/>
                  </a:lnTo>
                  <a:lnTo>
                    <a:pt x="42" y="30"/>
                  </a:lnTo>
                  <a:lnTo>
                    <a:pt x="41" y="33"/>
                  </a:lnTo>
                  <a:lnTo>
                    <a:pt x="38" y="35"/>
                  </a:lnTo>
                  <a:lnTo>
                    <a:pt x="41" y="38"/>
                  </a:lnTo>
                  <a:lnTo>
                    <a:pt x="42" y="38"/>
                  </a:lnTo>
                  <a:lnTo>
                    <a:pt x="42" y="39"/>
                  </a:lnTo>
                  <a:lnTo>
                    <a:pt x="44" y="39"/>
                  </a:lnTo>
                  <a:lnTo>
                    <a:pt x="44" y="45"/>
                  </a:lnTo>
                  <a:lnTo>
                    <a:pt x="39" y="49"/>
                  </a:lnTo>
                  <a:lnTo>
                    <a:pt x="38" y="49"/>
                  </a:lnTo>
                  <a:lnTo>
                    <a:pt x="33" y="48"/>
                  </a:lnTo>
                  <a:lnTo>
                    <a:pt x="32" y="42"/>
                  </a:lnTo>
                  <a:lnTo>
                    <a:pt x="32" y="39"/>
                  </a:lnTo>
                  <a:lnTo>
                    <a:pt x="29" y="39"/>
                  </a:lnTo>
                  <a:lnTo>
                    <a:pt x="9" y="45"/>
                  </a:lnTo>
                  <a:lnTo>
                    <a:pt x="4" y="46"/>
                  </a:lnTo>
                  <a:lnTo>
                    <a:pt x="0" y="38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Freeform 693"/>
            <p:cNvSpPr>
              <a:spLocks noEditPoints="1"/>
            </p:cNvSpPr>
            <p:nvPr userDrawn="1"/>
          </p:nvSpPr>
          <p:spPr bwMode="auto">
            <a:xfrm>
              <a:off x="4394994" y="2321768"/>
              <a:ext cx="577118" cy="982571"/>
            </a:xfrm>
            <a:custGeom>
              <a:avLst/>
              <a:gdLst>
                <a:gd name="T0" fmla="*/ 568101 w 192"/>
                <a:gd name="T1" fmla="*/ 165264 h 327"/>
                <a:gd name="T2" fmla="*/ 291565 w 192"/>
                <a:gd name="T3" fmla="*/ 12019 h 327"/>
                <a:gd name="T4" fmla="*/ 354687 w 192"/>
                <a:gd name="T5" fmla="*/ 27043 h 327"/>
                <a:gd name="T6" fmla="*/ 348675 w 192"/>
                <a:gd name="T7" fmla="*/ 48077 h 327"/>
                <a:gd name="T8" fmla="*/ 384745 w 192"/>
                <a:gd name="T9" fmla="*/ 57091 h 327"/>
                <a:gd name="T10" fmla="*/ 432839 w 192"/>
                <a:gd name="T11" fmla="*/ 57091 h 327"/>
                <a:gd name="T12" fmla="*/ 435844 w 192"/>
                <a:gd name="T13" fmla="*/ 84135 h 327"/>
                <a:gd name="T14" fmla="*/ 520007 w 192"/>
                <a:gd name="T15" fmla="*/ 117187 h 327"/>
                <a:gd name="T16" fmla="*/ 541048 w 192"/>
                <a:gd name="T17" fmla="*/ 156250 h 327"/>
                <a:gd name="T18" fmla="*/ 565095 w 192"/>
                <a:gd name="T19" fmla="*/ 171274 h 327"/>
                <a:gd name="T20" fmla="*/ 538042 w 192"/>
                <a:gd name="T21" fmla="*/ 192307 h 327"/>
                <a:gd name="T22" fmla="*/ 520007 w 192"/>
                <a:gd name="T23" fmla="*/ 213341 h 327"/>
                <a:gd name="T24" fmla="*/ 492955 w 192"/>
                <a:gd name="T25" fmla="*/ 237380 h 327"/>
                <a:gd name="T26" fmla="*/ 498967 w 192"/>
                <a:gd name="T27" fmla="*/ 306490 h 327"/>
                <a:gd name="T28" fmla="*/ 529025 w 192"/>
                <a:gd name="T29" fmla="*/ 348557 h 327"/>
                <a:gd name="T30" fmla="*/ 556077 w 192"/>
                <a:gd name="T31" fmla="*/ 357572 h 327"/>
                <a:gd name="T32" fmla="*/ 474920 w 192"/>
                <a:gd name="T33" fmla="*/ 402644 h 327"/>
                <a:gd name="T34" fmla="*/ 420815 w 192"/>
                <a:gd name="T35" fmla="*/ 420673 h 327"/>
                <a:gd name="T36" fmla="*/ 339658 w 192"/>
                <a:gd name="T37" fmla="*/ 480769 h 327"/>
                <a:gd name="T38" fmla="*/ 366710 w 192"/>
                <a:gd name="T39" fmla="*/ 483773 h 327"/>
                <a:gd name="T40" fmla="*/ 402780 w 192"/>
                <a:gd name="T41" fmla="*/ 468749 h 327"/>
                <a:gd name="T42" fmla="*/ 414804 w 192"/>
                <a:gd name="T43" fmla="*/ 573918 h 327"/>
                <a:gd name="T44" fmla="*/ 414804 w 192"/>
                <a:gd name="T45" fmla="*/ 588942 h 327"/>
                <a:gd name="T46" fmla="*/ 441856 w 192"/>
                <a:gd name="T47" fmla="*/ 685095 h 327"/>
                <a:gd name="T48" fmla="*/ 462897 w 192"/>
                <a:gd name="T49" fmla="*/ 799278 h 327"/>
                <a:gd name="T50" fmla="*/ 384745 w 192"/>
                <a:gd name="T51" fmla="*/ 961537 h 327"/>
                <a:gd name="T52" fmla="*/ 309600 w 192"/>
                <a:gd name="T53" fmla="*/ 979566 h 327"/>
                <a:gd name="T54" fmla="*/ 219425 w 192"/>
                <a:gd name="T55" fmla="*/ 925480 h 327"/>
                <a:gd name="T56" fmla="*/ 192373 w 192"/>
                <a:gd name="T57" fmla="*/ 817307 h 327"/>
                <a:gd name="T58" fmla="*/ 12023 w 192"/>
                <a:gd name="T59" fmla="*/ 751201 h 327"/>
                <a:gd name="T60" fmla="*/ 39076 w 192"/>
                <a:gd name="T61" fmla="*/ 621994 h 327"/>
                <a:gd name="T62" fmla="*/ 117227 w 192"/>
                <a:gd name="T63" fmla="*/ 588942 h 327"/>
                <a:gd name="T64" fmla="*/ 144280 w 192"/>
                <a:gd name="T65" fmla="*/ 597956 h 327"/>
                <a:gd name="T66" fmla="*/ 180349 w 192"/>
                <a:gd name="T67" fmla="*/ 585937 h 327"/>
                <a:gd name="T68" fmla="*/ 183355 w 192"/>
                <a:gd name="T69" fmla="*/ 564903 h 327"/>
                <a:gd name="T70" fmla="*/ 144280 w 192"/>
                <a:gd name="T71" fmla="*/ 564903 h 327"/>
                <a:gd name="T72" fmla="*/ 117227 w 192"/>
                <a:gd name="T73" fmla="*/ 555889 h 327"/>
                <a:gd name="T74" fmla="*/ 66128 w 192"/>
                <a:gd name="T75" fmla="*/ 594951 h 327"/>
                <a:gd name="T76" fmla="*/ 45087 w 192"/>
                <a:gd name="T77" fmla="*/ 576922 h 327"/>
                <a:gd name="T78" fmla="*/ 69134 w 192"/>
                <a:gd name="T79" fmla="*/ 519831 h 327"/>
                <a:gd name="T80" fmla="*/ 60116 w 192"/>
                <a:gd name="T81" fmla="*/ 480769 h 327"/>
                <a:gd name="T82" fmla="*/ 60116 w 192"/>
                <a:gd name="T83" fmla="*/ 471754 h 327"/>
                <a:gd name="T84" fmla="*/ 78151 w 192"/>
                <a:gd name="T85" fmla="*/ 480769 h 327"/>
                <a:gd name="T86" fmla="*/ 96186 w 192"/>
                <a:gd name="T87" fmla="*/ 423677 h 327"/>
                <a:gd name="T88" fmla="*/ 105204 w 192"/>
                <a:gd name="T89" fmla="*/ 396634 h 327"/>
                <a:gd name="T90" fmla="*/ 180349 w 192"/>
                <a:gd name="T91" fmla="*/ 324519 h 327"/>
                <a:gd name="T92" fmla="*/ 174338 w 192"/>
                <a:gd name="T93" fmla="*/ 279447 h 327"/>
                <a:gd name="T94" fmla="*/ 156303 w 192"/>
                <a:gd name="T95" fmla="*/ 219351 h 327"/>
                <a:gd name="T96" fmla="*/ 162314 w 192"/>
                <a:gd name="T97" fmla="*/ 195312 h 327"/>
                <a:gd name="T98" fmla="*/ 117227 w 192"/>
                <a:gd name="T99" fmla="*/ 135216 h 327"/>
                <a:gd name="T100" fmla="*/ 87169 w 192"/>
                <a:gd name="T101" fmla="*/ 123197 h 327"/>
                <a:gd name="T102" fmla="*/ 105204 w 192"/>
                <a:gd name="T103" fmla="*/ 96154 h 327"/>
                <a:gd name="T104" fmla="*/ 162314 w 192"/>
                <a:gd name="T105" fmla="*/ 78125 h 327"/>
                <a:gd name="T106" fmla="*/ 171332 w 192"/>
                <a:gd name="T107" fmla="*/ 57091 h 327"/>
                <a:gd name="T108" fmla="*/ 183355 w 192"/>
                <a:gd name="T109" fmla="*/ 45072 h 327"/>
                <a:gd name="T110" fmla="*/ 180349 w 192"/>
                <a:gd name="T111" fmla="*/ 78125 h 327"/>
                <a:gd name="T112" fmla="*/ 195378 w 192"/>
                <a:gd name="T113" fmla="*/ 84135 h 327"/>
                <a:gd name="T114" fmla="*/ 258501 w 192"/>
                <a:gd name="T115" fmla="*/ 51082 h 327"/>
                <a:gd name="T116" fmla="*/ 258501 w 192"/>
                <a:gd name="T117" fmla="*/ 9014 h 327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92" h="327">
                  <a:moveTo>
                    <a:pt x="190" y="52"/>
                  </a:moveTo>
                  <a:lnTo>
                    <a:pt x="192" y="52"/>
                  </a:lnTo>
                  <a:lnTo>
                    <a:pt x="189" y="58"/>
                  </a:lnTo>
                  <a:lnTo>
                    <a:pt x="189" y="55"/>
                  </a:lnTo>
                  <a:lnTo>
                    <a:pt x="190" y="54"/>
                  </a:lnTo>
                  <a:lnTo>
                    <a:pt x="190" y="52"/>
                  </a:lnTo>
                  <a:close/>
                  <a:moveTo>
                    <a:pt x="95" y="0"/>
                  </a:moveTo>
                  <a:lnTo>
                    <a:pt x="97" y="4"/>
                  </a:lnTo>
                  <a:lnTo>
                    <a:pt x="109" y="4"/>
                  </a:lnTo>
                  <a:lnTo>
                    <a:pt x="115" y="10"/>
                  </a:lnTo>
                  <a:lnTo>
                    <a:pt x="116" y="10"/>
                  </a:lnTo>
                  <a:lnTo>
                    <a:pt x="118" y="9"/>
                  </a:lnTo>
                  <a:lnTo>
                    <a:pt x="122" y="9"/>
                  </a:lnTo>
                  <a:lnTo>
                    <a:pt x="122" y="12"/>
                  </a:lnTo>
                  <a:lnTo>
                    <a:pt x="119" y="13"/>
                  </a:lnTo>
                  <a:lnTo>
                    <a:pt x="116" y="16"/>
                  </a:lnTo>
                  <a:lnTo>
                    <a:pt x="116" y="19"/>
                  </a:lnTo>
                  <a:lnTo>
                    <a:pt x="118" y="20"/>
                  </a:lnTo>
                  <a:lnTo>
                    <a:pt x="126" y="20"/>
                  </a:lnTo>
                  <a:lnTo>
                    <a:pt x="128" y="19"/>
                  </a:lnTo>
                  <a:lnTo>
                    <a:pt x="129" y="19"/>
                  </a:lnTo>
                  <a:lnTo>
                    <a:pt x="135" y="16"/>
                  </a:lnTo>
                  <a:lnTo>
                    <a:pt x="137" y="19"/>
                  </a:lnTo>
                  <a:lnTo>
                    <a:pt x="144" y="19"/>
                  </a:lnTo>
                  <a:lnTo>
                    <a:pt x="144" y="23"/>
                  </a:lnTo>
                  <a:lnTo>
                    <a:pt x="142" y="25"/>
                  </a:lnTo>
                  <a:lnTo>
                    <a:pt x="142" y="26"/>
                  </a:lnTo>
                  <a:lnTo>
                    <a:pt x="145" y="28"/>
                  </a:lnTo>
                  <a:lnTo>
                    <a:pt x="147" y="31"/>
                  </a:lnTo>
                  <a:lnTo>
                    <a:pt x="154" y="38"/>
                  </a:lnTo>
                  <a:lnTo>
                    <a:pt x="172" y="38"/>
                  </a:lnTo>
                  <a:lnTo>
                    <a:pt x="173" y="39"/>
                  </a:lnTo>
                  <a:lnTo>
                    <a:pt x="176" y="41"/>
                  </a:lnTo>
                  <a:lnTo>
                    <a:pt x="177" y="44"/>
                  </a:lnTo>
                  <a:lnTo>
                    <a:pt x="180" y="47"/>
                  </a:lnTo>
                  <a:lnTo>
                    <a:pt x="180" y="52"/>
                  </a:lnTo>
                  <a:lnTo>
                    <a:pt x="177" y="55"/>
                  </a:lnTo>
                  <a:lnTo>
                    <a:pt x="177" y="58"/>
                  </a:lnTo>
                  <a:lnTo>
                    <a:pt x="185" y="58"/>
                  </a:lnTo>
                  <a:lnTo>
                    <a:pt x="188" y="57"/>
                  </a:lnTo>
                  <a:lnTo>
                    <a:pt x="189" y="58"/>
                  </a:lnTo>
                  <a:lnTo>
                    <a:pt x="185" y="63"/>
                  </a:lnTo>
                  <a:lnTo>
                    <a:pt x="182" y="64"/>
                  </a:lnTo>
                  <a:lnTo>
                    <a:pt x="179" y="64"/>
                  </a:lnTo>
                  <a:lnTo>
                    <a:pt x="177" y="65"/>
                  </a:lnTo>
                  <a:lnTo>
                    <a:pt x="177" y="68"/>
                  </a:lnTo>
                  <a:lnTo>
                    <a:pt x="174" y="70"/>
                  </a:lnTo>
                  <a:lnTo>
                    <a:pt x="173" y="71"/>
                  </a:lnTo>
                  <a:lnTo>
                    <a:pt x="170" y="73"/>
                  </a:lnTo>
                  <a:lnTo>
                    <a:pt x="167" y="73"/>
                  </a:lnTo>
                  <a:lnTo>
                    <a:pt x="164" y="76"/>
                  </a:lnTo>
                  <a:lnTo>
                    <a:pt x="164" y="79"/>
                  </a:lnTo>
                  <a:lnTo>
                    <a:pt x="163" y="83"/>
                  </a:lnTo>
                  <a:lnTo>
                    <a:pt x="163" y="97"/>
                  </a:lnTo>
                  <a:lnTo>
                    <a:pt x="164" y="100"/>
                  </a:lnTo>
                  <a:lnTo>
                    <a:pt x="166" y="102"/>
                  </a:lnTo>
                  <a:lnTo>
                    <a:pt x="169" y="108"/>
                  </a:lnTo>
                  <a:lnTo>
                    <a:pt x="170" y="109"/>
                  </a:lnTo>
                  <a:lnTo>
                    <a:pt x="172" y="112"/>
                  </a:lnTo>
                  <a:lnTo>
                    <a:pt x="176" y="116"/>
                  </a:lnTo>
                  <a:lnTo>
                    <a:pt x="180" y="116"/>
                  </a:lnTo>
                  <a:lnTo>
                    <a:pt x="182" y="115"/>
                  </a:lnTo>
                  <a:lnTo>
                    <a:pt x="185" y="115"/>
                  </a:lnTo>
                  <a:lnTo>
                    <a:pt x="185" y="119"/>
                  </a:lnTo>
                  <a:lnTo>
                    <a:pt x="182" y="119"/>
                  </a:lnTo>
                  <a:lnTo>
                    <a:pt x="182" y="125"/>
                  </a:lnTo>
                  <a:lnTo>
                    <a:pt x="173" y="129"/>
                  </a:lnTo>
                  <a:lnTo>
                    <a:pt x="158" y="134"/>
                  </a:lnTo>
                  <a:lnTo>
                    <a:pt x="151" y="135"/>
                  </a:lnTo>
                  <a:lnTo>
                    <a:pt x="142" y="138"/>
                  </a:lnTo>
                  <a:lnTo>
                    <a:pt x="141" y="138"/>
                  </a:lnTo>
                  <a:lnTo>
                    <a:pt x="140" y="140"/>
                  </a:lnTo>
                  <a:lnTo>
                    <a:pt x="141" y="140"/>
                  </a:lnTo>
                  <a:lnTo>
                    <a:pt x="122" y="159"/>
                  </a:lnTo>
                  <a:lnTo>
                    <a:pt x="115" y="159"/>
                  </a:lnTo>
                  <a:lnTo>
                    <a:pt x="113" y="160"/>
                  </a:lnTo>
                  <a:lnTo>
                    <a:pt x="112" y="160"/>
                  </a:lnTo>
                  <a:lnTo>
                    <a:pt x="112" y="163"/>
                  </a:lnTo>
                  <a:lnTo>
                    <a:pt x="119" y="163"/>
                  </a:lnTo>
                  <a:lnTo>
                    <a:pt x="122" y="161"/>
                  </a:lnTo>
                  <a:lnTo>
                    <a:pt x="124" y="160"/>
                  </a:lnTo>
                  <a:lnTo>
                    <a:pt x="126" y="159"/>
                  </a:lnTo>
                  <a:lnTo>
                    <a:pt x="128" y="157"/>
                  </a:lnTo>
                  <a:lnTo>
                    <a:pt x="134" y="156"/>
                  </a:lnTo>
                  <a:lnTo>
                    <a:pt x="134" y="166"/>
                  </a:lnTo>
                  <a:lnTo>
                    <a:pt x="137" y="167"/>
                  </a:lnTo>
                  <a:lnTo>
                    <a:pt x="137" y="175"/>
                  </a:lnTo>
                  <a:lnTo>
                    <a:pt x="138" y="191"/>
                  </a:lnTo>
                  <a:lnTo>
                    <a:pt x="131" y="198"/>
                  </a:lnTo>
                  <a:lnTo>
                    <a:pt x="131" y="199"/>
                  </a:lnTo>
                  <a:lnTo>
                    <a:pt x="134" y="198"/>
                  </a:lnTo>
                  <a:lnTo>
                    <a:pt x="138" y="196"/>
                  </a:lnTo>
                  <a:lnTo>
                    <a:pt x="141" y="196"/>
                  </a:lnTo>
                  <a:lnTo>
                    <a:pt x="144" y="198"/>
                  </a:lnTo>
                  <a:lnTo>
                    <a:pt x="147" y="201"/>
                  </a:lnTo>
                  <a:lnTo>
                    <a:pt x="147" y="228"/>
                  </a:lnTo>
                  <a:lnTo>
                    <a:pt x="148" y="236"/>
                  </a:lnTo>
                  <a:lnTo>
                    <a:pt x="153" y="250"/>
                  </a:lnTo>
                  <a:lnTo>
                    <a:pt x="154" y="260"/>
                  </a:lnTo>
                  <a:lnTo>
                    <a:pt x="154" y="266"/>
                  </a:lnTo>
                  <a:lnTo>
                    <a:pt x="153" y="269"/>
                  </a:lnTo>
                  <a:lnTo>
                    <a:pt x="150" y="288"/>
                  </a:lnTo>
                  <a:lnTo>
                    <a:pt x="144" y="303"/>
                  </a:lnTo>
                  <a:lnTo>
                    <a:pt x="128" y="320"/>
                  </a:lnTo>
                  <a:lnTo>
                    <a:pt x="119" y="326"/>
                  </a:lnTo>
                  <a:lnTo>
                    <a:pt x="116" y="327"/>
                  </a:lnTo>
                  <a:lnTo>
                    <a:pt x="112" y="327"/>
                  </a:lnTo>
                  <a:lnTo>
                    <a:pt x="103" y="326"/>
                  </a:lnTo>
                  <a:lnTo>
                    <a:pt x="95" y="323"/>
                  </a:lnTo>
                  <a:lnTo>
                    <a:pt x="87" y="320"/>
                  </a:lnTo>
                  <a:lnTo>
                    <a:pt x="81" y="317"/>
                  </a:lnTo>
                  <a:lnTo>
                    <a:pt x="73" y="308"/>
                  </a:lnTo>
                  <a:lnTo>
                    <a:pt x="68" y="298"/>
                  </a:lnTo>
                  <a:lnTo>
                    <a:pt x="67" y="289"/>
                  </a:lnTo>
                  <a:lnTo>
                    <a:pt x="67" y="279"/>
                  </a:lnTo>
                  <a:lnTo>
                    <a:pt x="64" y="272"/>
                  </a:lnTo>
                  <a:lnTo>
                    <a:pt x="61" y="268"/>
                  </a:lnTo>
                  <a:lnTo>
                    <a:pt x="60" y="266"/>
                  </a:lnTo>
                  <a:lnTo>
                    <a:pt x="20" y="266"/>
                  </a:lnTo>
                  <a:lnTo>
                    <a:pt x="4" y="250"/>
                  </a:lnTo>
                  <a:lnTo>
                    <a:pt x="0" y="237"/>
                  </a:lnTo>
                  <a:lnTo>
                    <a:pt x="2" y="225"/>
                  </a:lnTo>
                  <a:lnTo>
                    <a:pt x="6" y="215"/>
                  </a:lnTo>
                  <a:lnTo>
                    <a:pt x="13" y="207"/>
                  </a:lnTo>
                  <a:lnTo>
                    <a:pt x="23" y="201"/>
                  </a:lnTo>
                  <a:lnTo>
                    <a:pt x="29" y="198"/>
                  </a:lnTo>
                  <a:lnTo>
                    <a:pt x="35" y="196"/>
                  </a:lnTo>
                  <a:lnTo>
                    <a:pt x="39" y="196"/>
                  </a:lnTo>
                  <a:lnTo>
                    <a:pt x="41" y="198"/>
                  </a:lnTo>
                  <a:lnTo>
                    <a:pt x="42" y="198"/>
                  </a:lnTo>
                  <a:lnTo>
                    <a:pt x="45" y="199"/>
                  </a:lnTo>
                  <a:lnTo>
                    <a:pt x="48" y="199"/>
                  </a:lnTo>
                  <a:lnTo>
                    <a:pt x="52" y="198"/>
                  </a:lnTo>
                  <a:lnTo>
                    <a:pt x="54" y="198"/>
                  </a:lnTo>
                  <a:lnTo>
                    <a:pt x="57" y="195"/>
                  </a:lnTo>
                  <a:lnTo>
                    <a:pt x="60" y="195"/>
                  </a:lnTo>
                  <a:lnTo>
                    <a:pt x="61" y="193"/>
                  </a:lnTo>
                  <a:lnTo>
                    <a:pt x="64" y="193"/>
                  </a:lnTo>
                  <a:lnTo>
                    <a:pt x="64" y="191"/>
                  </a:lnTo>
                  <a:lnTo>
                    <a:pt x="61" y="188"/>
                  </a:lnTo>
                  <a:lnTo>
                    <a:pt x="57" y="188"/>
                  </a:lnTo>
                  <a:lnTo>
                    <a:pt x="54" y="186"/>
                  </a:lnTo>
                  <a:lnTo>
                    <a:pt x="51" y="186"/>
                  </a:lnTo>
                  <a:lnTo>
                    <a:pt x="48" y="188"/>
                  </a:lnTo>
                  <a:lnTo>
                    <a:pt x="44" y="188"/>
                  </a:lnTo>
                  <a:lnTo>
                    <a:pt x="42" y="186"/>
                  </a:lnTo>
                  <a:lnTo>
                    <a:pt x="41" y="186"/>
                  </a:lnTo>
                  <a:lnTo>
                    <a:pt x="39" y="185"/>
                  </a:lnTo>
                  <a:lnTo>
                    <a:pt x="32" y="185"/>
                  </a:lnTo>
                  <a:lnTo>
                    <a:pt x="29" y="188"/>
                  </a:lnTo>
                  <a:lnTo>
                    <a:pt x="26" y="193"/>
                  </a:lnTo>
                  <a:lnTo>
                    <a:pt x="22" y="198"/>
                  </a:lnTo>
                  <a:lnTo>
                    <a:pt x="18" y="198"/>
                  </a:lnTo>
                  <a:lnTo>
                    <a:pt x="16" y="196"/>
                  </a:lnTo>
                  <a:lnTo>
                    <a:pt x="16" y="193"/>
                  </a:lnTo>
                  <a:lnTo>
                    <a:pt x="15" y="192"/>
                  </a:lnTo>
                  <a:lnTo>
                    <a:pt x="15" y="183"/>
                  </a:lnTo>
                  <a:lnTo>
                    <a:pt x="16" y="182"/>
                  </a:lnTo>
                  <a:lnTo>
                    <a:pt x="23" y="182"/>
                  </a:lnTo>
                  <a:lnTo>
                    <a:pt x="23" y="173"/>
                  </a:lnTo>
                  <a:lnTo>
                    <a:pt x="22" y="173"/>
                  </a:lnTo>
                  <a:lnTo>
                    <a:pt x="22" y="172"/>
                  </a:lnTo>
                  <a:lnTo>
                    <a:pt x="20" y="167"/>
                  </a:lnTo>
                  <a:lnTo>
                    <a:pt x="20" y="160"/>
                  </a:lnTo>
                  <a:lnTo>
                    <a:pt x="18" y="163"/>
                  </a:lnTo>
                  <a:lnTo>
                    <a:pt x="16" y="163"/>
                  </a:lnTo>
                  <a:lnTo>
                    <a:pt x="18" y="159"/>
                  </a:lnTo>
                  <a:lnTo>
                    <a:pt x="20" y="157"/>
                  </a:lnTo>
                  <a:lnTo>
                    <a:pt x="22" y="153"/>
                  </a:lnTo>
                  <a:lnTo>
                    <a:pt x="25" y="151"/>
                  </a:lnTo>
                  <a:lnTo>
                    <a:pt x="25" y="160"/>
                  </a:lnTo>
                  <a:lnTo>
                    <a:pt x="26" y="160"/>
                  </a:lnTo>
                  <a:lnTo>
                    <a:pt x="28" y="163"/>
                  </a:lnTo>
                  <a:lnTo>
                    <a:pt x="31" y="160"/>
                  </a:lnTo>
                  <a:lnTo>
                    <a:pt x="31" y="144"/>
                  </a:lnTo>
                  <a:lnTo>
                    <a:pt x="32" y="141"/>
                  </a:lnTo>
                  <a:lnTo>
                    <a:pt x="34" y="141"/>
                  </a:lnTo>
                  <a:lnTo>
                    <a:pt x="34" y="134"/>
                  </a:lnTo>
                  <a:lnTo>
                    <a:pt x="35" y="134"/>
                  </a:lnTo>
                  <a:lnTo>
                    <a:pt x="35" y="132"/>
                  </a:lnTo>
                  <a:lnTo>
                    <a:pt x="47" y="132"/>
                  </a:lnTo>
                  <a:lnTo>
                    <a:pt x="48" y="129"/>
                  </a:lnTo>
                  <a:lnTo>
                    <a:pt x="57" y="115"/>
                  </a:lnTo>
                  <a:lnTo>
                    <a:pt x="60" y="108"/>
                  </a:lnTo>
                  <a:lnTo>
                    <a:pt x="61" y="105"/>
                  </a:lnTo>
                  <a:lnTo>
                    <a:pt x="61" y="100"/>
                  </a:lnTo>
                  <a:lnTo>
                    <a:pt x="60" y="100"/>
                  </a:lnTo>
                  <a:lnTo>
                    <a:pt x="58" y="93"/>
                  </a:lnTo>
                  <a:lnTo>
                    <a:pt x="61" y="93"/>
                  </a:lnTo>
                  <a:lnTo>
                    <a:pt x="61" y="87"/>
                  </a:lnTo>
                  <a:lnTo>
                    <a:pt x="58" y="87"/>
                  </a:lnTo>
                  <a:lnTo>
                    <a:pt x="52" y="73"/>
                  </a:lnTo>
                  <a:lnTo>
                    <a:pt x="55" y="71"/>
                  </a:lnTo>
                  <a:lnTo>
                    <a:pt x="57" y="70"/>
                  </a:lnTo>
                  <a:lnTo>
                    <a:pt x="57" y="68"/>
                  </a:lnTo>
                  <a:lnTo>
                    <a:pt x="54" y="65"/>
                  </a:lnTo>
                  <a:lnTo>
                    <a:pt x="49" y="58"/>
                  </a:lnTo>
                  <a:lnTo>
                    <a:pt x="45" y="49"/>
                  </a:lnTo>
                  <a:lnTo>
                    <a:pt x="41" y="45"/>
                  </a:lnTo>
                  <a:lnTo>
                    <a:pt x="39" y="45"/>
                  </a:lnTo>
                  <a:lnTo>
                    <a:pt x="38" y="44"/>
                  </a:lnTo>
                  <a:lnTo>
                    <a:pt x="35" y="42"/>
                  </a:lnTo>
                  <a:lnTo>
                    <a:pt x="32" y="42"/>
                  </a:lnTo>
                  <a:lnTo>
                    <a:pt x="29" y="41"/>
                  </a:lnTo>
                  <a:lnTo>
                    <a:pt x="28" y="39"/>
                  </a:lnTo>
                  <a:lnTo>
                    <a:pt x="25" y="39"/>
                  </a:lnTo>
                  <a:lnTo>
                    <a:pt x="25" y="33"/>
                  </a:lnTo>
                  <a:lnTo>
                    <a:pt x="35" y="32"/>
                  </a:lnTo>
                  <a:lnTo>
                    <a:pt x="35" y="28"/>
                  </a:lnTo>
                  <a:lnTo>
                    <a:pt x="42" y="28"/>
                  </a:lnTo>
                  <a:lnTo>
                    <a:pt x="42" y="26"/>
                  </a:lnTo>
                  <a:lnTo>
                    <a:pt x="54" y="26"/>
                  </a:lnTo>
                  <a:lnTo>
                    <a:pt x="54" y="25"/>
                  </a:lnTo>
                  <a:lnTo>
                    <a:pt x="55" y="23"/>
                  </a:lnTo>
                  <a:lnTo>
                    <a:pt x="55" y="20"/>
                  </a:lnTo>
                  <a:lnTo>
                    <a:pt x="57" y="19"/>
                  </a:lnTo>
                  <a:lnTo>
                    <a:pt x="57" y="16"/>
                  </a:lnTo>
                  <a:lnTo>
                    <a:pt x="58" y="16"/>
                  </a:lnTo>
                  <a:lnTo>
                    <a:pt x="58" y="15"/>
                  </a:lnTo>
                  <a:lnTo>
                    <a:pt x="61" y="15"/>
                  </a:lnTo>
                  <a:lnTo>
                    <a:pt x="63" y="16"/>
                  </a:lnTo>
                  <a:lnTo>
                    <a:pt x="63" y="22"/>
                  </a:lnTo>
                  <a:lnTo>
                    <a:pt x="61" y="25"/>
                  </a:lnTo>
                  <a:lnTo>
                    <a:pt x="60" y="26"/>
                  </a:lnTo>
                  <a:lnTo>
                    <a:pt x="60" y="29"/>
                  </a:lnTo>
                  <a:lnTo>
                    <a:pt x="61" y="31"/>
                  </a:lnTo>
                  <a:lnTo>
                    <a:pt x="64" y="31"/>
                  </a:lnTo>
                  <a:lnTo>
                    <a:pt x="65" y="28"/>
                  </a:lnTo>
                  <a:lnTo>
                    <a:pt x="65" y="26"/>
                  </a:lnTo>
                  <a:lnTo>
                    <a:pt x="79" y="26"/>
                  </a:lnTo>
                  <a:lnTo>
                    <a:pt x="84" y="20"/>
                  </a:lnTo>
                  <a:lnTo>
                    <a:pt x="86" y="17"/>
                  </a:lnTo>
                  <a:lnTo>
                    <a:pt x="86" y="9"/>
                  </a:lnTo>
                  <a:lnTo>
                    <a:pt x="84" y="7"/>
                  </a:lnTo>
                  <a:lnTo>
                    <a:pt x="84" y="6"/>
                  </a:lnTo>
                  <a:lnTo>
                    <a:pt x="86" y="3"/>
                  </a:lnTo>
                  <a:lnTo>
                    <a:pt x="89" y="1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Freeform 1000"/>
            <p:cNvSpPr>
              <a:spLocks/>
            </p:cNvSpPr>
            <p:nvPr userDrawn="1"/>
          </p:nvSpPr>
          <p:spPr bwMode="auto">
            <a:xfrm>
              <a:off x="4731644" y="1916375"/>
              <a:ext cx="391618" cy="487847"/>
            </a:xfrm>
            <a:custGeom>
              <a:avLst/>
              <a:gdLst>
                <a:gd name="T0" fmla="*/ 168697 w 130"/>
                <a:gd name="T1" fmla="*/ 0 h 163"/>
                <a:gd name="T2" fmla="*/ 177734 w 130"/>
                <a:gd name="T3" fmla="*/ 11972 h 163"/>
                <a:gd name="T4" fmla="*/ 171709 w 130"/>
                <a:gd name="T5" fmla="*/ 26936 h 163"/>
                <a:gd name="T6" fmla="*/ 168697 w 130"/>
                <a:gd name="T7" fmla="*/ 32922 h 163"/>
                <a:gd name="T8" fmla="*/ 159660 w 130"/>
                <a:gd name="T9" fmla="*/ 47887 h 163"/>
                <a:gd name="T10" fmla="*/ 171709 w 130"/>
                <a:gd name="T11" fmla="*/ 56866 h 163"/>
                <a:gd name="T12" fmla="*/ 183759 w 130"/>
                <a:gd name="T13" fmla="*/ 68837 h 163"/>
                <a:gd name="T14" fmla="*/ 198821 w 130"/>
                <a:gd name="T15" fmla="*/ 86795 h 163"/>
                <a:gd name="T16" fmla="*/ 210871 w 130"/>
                <a:gd name="T17" fmla="*/ 98767 h 163"/>
                <a:gd name="T18" fmla="*/ 391618 w 130"/>
                <a:gd name="T19" fmla="*/ 347179 h 163"/>
                <a:gd name="T20" fmla="*/ 286182 w 130"/>
                <a:gd name="T21" fmla="*/ 404045 h 163"/>
                <a:gd name="T22" fmla="*/ 192797 w 130"/>
                <a:gd name="T23" fmla="*/ 338201 h 163"/>
                <a:gd name="T24" fmla="*/ 180747 w 130"/>
                <a:gd name="T25" fmla="*/ 344187 h 163"/>
                <a:gd name="T26" fmla="*/ 177734 w 130"/>
                <a:gd name="T27" fmla="*/ 386088 h 163"/>
                <a:gd name="T28" fmla="*/ 192797 w 130"/>
                <a:gd name="T29" fmla="*/ 395066 h 163"/>
                <a:gd name="T30" fmla="*/ 231958 w 130"/>
                <a:gd name="T31" fmla="*/ 472882 h 163"/>
                <a:gd name="T32" fmla="*/ 225933 w 130"/>
                <a:gd name="T33" fmla="*/ 478868 h 163"/>
                <a:gd name="T34" fmla="*/ 198821 w 130"/>
                <a:gd name="T35" fmla="*/ 469889 h 163"/>
                <a:gd name="T36" fmla="*/ 180747 w 130"/>
                <a:gd name="T37" fmla="*/ 442953 h 163"/>
                <a:gd name="T38" fmla="*/ 177734 w 130"/>
                <a:gd name="T39" fmla="*/ 433974 h 163"/>
                <a:gd name="T40" fmla="*/ 153635 w 130"/>
                <a:gd name="T41" fmla="*/ 430981 h 163"/>
                <a:gd name="T42" fmla="*/ 144597 w 130"/>
                <a:gd name="T43" fmla="*/ 422003 h 163"/>
                <a:gd name="T44" fmla="*/ 141585 w 130"/>
                <a:gd name="T45" fmla="*/ 404045 h 163"/>
                <a:gd name="T46" fmla="*/ 114473 w 130"/>
                <a:gd name="T47" fmla="*/ 374116 h 163"/>
                <a:gd name="T48" fmla="*/ 105436 w 130"/>
                <a:gd name="T49" fmla="*/ 353165 h 163"/>
                <a:gd name="T50" fmla="*/ 150622 w 130"/>
                <a:gd name="T51" fmla="*/ 335208 h 163"/>
                <a:gd name="T52" fmla="*/ 162672 w 130"/>
                <a:gd name="T53" fmla="*/ 344187 h 163"/>
                <a:gd name="T54" fmla="*/ 183759 w 130"/>
                <a:gd name="T55" fmla="*/ 335208 h 163"/>
                <a:gd name="T56" fmla="*/ 123510 w 130"/>
                <a:gd name="T57" fmla="*/ 287321 h 163"/>
                <a:gd name="T58" fmla="*/ 111461 w 130"/>
                <a:gd name="T59" fmla="*/ 269363 h 163"/>
                <a:gd name="T60" fmla="*/ 105436 w 130"/>
                <a:gd name="T61" fmla="*/ 248413 h 163"/>
                <a:gd name="T62" fmla="*/ 120498 w 130"/>
                <a:gd name="T63" fmla="*/ 242427 h 163"/>
                <a:gd name="T64" fmla="*/ 129535 w 130"/>
                <a:gd name="T65" fmla="*/ 230455 h 163"/>
                <a:gd name="T66" fmla="*/ 123510 w 130"/>
                <a:gd name="T67" fmla="*/ 218484 h 163"/>
                <a:gd name="T68" fmla="*/ 120498 w 130"/>
                <a:gd name="T69" fmla="*/ 203519 h 163"/>
                <a:gd name="T70" fmla="*/ 87361 w 130"/>
                <a:gd name="T71" fmla="*/ 218484 h 163"/>
                <a:gd name="T72" fmla="*/ 54224 w 130"/>
                <a:gd name="T73" fmla="*/ 233448 h 163"/>
                <a:gd name="T74" fmla="*/ 39162 w 130"/>
                <a:gd name="T75" fmla="*/ 233448 h 163"/>
                <a:gd name="T76" fmla="*/ 33137 w 130"/>
                <a:gd name="T77" fmla="*/ 221477 h 163"/>
                <a:gd name="T78" fmla="*/ 15062 w 130"/>
                <a:gd name="T79" fmla="*/ 152639 h 163"/>
                <a:gd name="T80" fmla="*/ 0 w 130"/>
                <a:gd name="T81" fmla="*/ 77816 h 163"/>
                <a:gd name="T82" fmla="*/ 15062 w 130"/>
                <a:gd name="T83" fmla="*/ 50880 h 163"/>
                <a:gd name="T84" fmla="*/ 54224 w 130"/>
                <a:gd name="T85" fmla="*/ 32922 h 163"/>
                <a:gd name="T86" fmla="*/ 81336 w 130"/>
                <a:gd name="T87" fmla="*/ 26936 h 163"/>
                <a:gd name="T88" fmla="*/ 120498 w 130"/>
                <a:gd name="T89" fmla="*/ 32922 h 163"/>
                <a:gd name="T90" fmla="*/ 120498 w 130"/>
                <a:gd name="T91" fmla="*/ 17958 h 163"/>
                <a:gd name="T92" fmla="*/ 129535 w 130"/>
                <a:gd name="T93" fmla="*/ 2993 h 163"/>
                <a:gd name="T94" fmla="*/ 144597 w 130"/>
                <a:gd name="T95" fmla="*/ 0 h 16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130" h="163">
                  <a:moveTo>
                    <a:pt x="48" y="0"/>
                  </a:moveTo>
                  <a:lnTo>
                    <a:pt x="56" y="0"/>
                  </a:lnTo>
                  <a:lnTo>
                    <a:pt x="57" y="3"/>
                  </a:lnTo>
                  <a:lnTo>
                    <a:pt x="59" y="4"/>
                  </a:lnTo>
                  <a:lnTo>
                    <a:pt x="59" y="7"/>
                  </a:lnTo>
                  <a:lnTo>
                    <a:pt x="57" y="9"/>
                  </a:lnTo>
                  <a:lnTo>
                    <a:pt x="57" y="11"/>
                  </a:lnTo>
                  <a:lnTo>
                    <a:pt x="56" y="11"/>
                  </a:lnTo>
                  <a:lnTo>
                    <a:pt x="54" y="13"/>
                  </a:lnTo>
                  <a:lnTo>
                    <a:pt x="53" y="16"/>
                  </a:lnTo>
                  <a:lnTo>
                    <a:pt x="56" y="19"/>
                  </a:lnTo>
                  <a:lnTo>
                    <a:pt x="57" y="19"/>
                  </a:lnTo>
                  <a:lnTo>
                    <a:pt x="59" y="22"/>
                  </a:lnTo>
                  <a:lnTo>
                    <a:pt x="61" y="23"/>
                  </a:lnTo>
                  <a:lnTo>
                    <a:pt x="63" y="26"/>
                  </a:lnTo>
                  <a:lnTo>
                    <a:pt x="66" y="29"/>
                  </a:lnTo>
                  <a:lnTo>
                    <a:pt x="69" y="30"/>
                  </a:lnTo>
                  <a:lnTo>
                    <a:pt x="70" y="33"/>
                  </a:lnTo>
                  <a:lnTo>
                    <a:pt x="73" y="58"/>
                  </a:lnTo>
                  <a:lnTo>
                    <a:pt x="130" y="116"/>
                  </a:lnTo>
                  <a:lnTo>
                    <a:pt x="106" y="135"/>
                  </a:lnTo>
                  <a:lnTo>
                    <a:pt x="95" y="135"/>
                  </a:lnTo>
                  <a:lnTo>
                    <a:pt x="69" y="113"/>
                  </a:lnTo>
                  <a:lnTo>
                    <a:pt x="64" y="113"/>
                  </a:lnTo>
                  <a:lnTo>
                    <a:pt x="63" y="115"/>
                  </a:lnTo>
                  <a:lnTo>
                    <a:pt x="60" y="115"/>
                  </a:lnTo>
                  <a:lnTo>
                    <a:pt x="59" y="118"/>
                  </a:lnTo>
                  <a:lnTo>
                    <a:pt x="59" y="129"/>
                  </a:lnTo>
                  <a:lnTo>
                    <a:pt x="60" y="132"/>
                  </a:lnTo>
                  <a:lnTo>
                    <a:pt x="64" y="132"/>
                  </a:lnTo>
                  <a:lnTo>
                    <a:pt x="77" y="151"/>
                  </a:lnTo>
                  <a:lnTo>
                    <a:pt x="77" y="158"/>
                  </a:lnTo>
                  <a:lnTo>
                    <a:pt x="76" y="158"/>
                  </a:lnTo>
                  <a:lnTo>
                    <a:pt x="75" y="160"/>
                  </a:lnTo>
                  <a:lnTo>
                    <a:pt x="69" y="163"/>
                  </a:lnTo>
                  <a:lnTo>
                    <a:pt x="66" y="157"/>
                  </a:lnTo>
                  <a:lnTo>
                    <a:pt x="63" y="154"/>
                  </a:lnTo>
                  <a:lnTo>
                    <a:pt x="60" y="148"/>
                  </a:lnTo>
                  <a:lnTo>
                    <a:pt x="59" y="147"/>
                  </a:lnTo>
                  <a:lnTo>
                    <a:pt x="59" y="145"/>
                  </a:lnTo>
                  <a:lnTo>
                    <a:pt x="54" y="145"/>
                  </a:lnTo>
                  <a:lnTo>
                    <a:pt x="51" y="144"/>
                  </a:lnTo>
                  <a:lnTo>
                    <a:pt x="50" y="144"/>
                  </a:lnTo>
                  <a:lnTo>
                    <a:pt x="48" y="141"/>
                  </a:lnTo>
                  <a:lnTo>
                    <a:pt x="47" y="139"/>
                  </a:lnTo>
                  <a:lnTo>
                    <a:pt x="47" y="135"/>
                  </a:lnTo>
                  <a:lnTo>
                    <a:pt x="44" y="131"/>
                  </a:lnTo>
                  <a:lnTo>
                    <a:pt x="38" y="125"/>
                  </a:lnTo>
                  <a:lnTo>
                    <a:pt x="35" y="121"/>
                  </a:lnTo>
                  <a:lnTo>
                    <a:pt x="35" y="118"/>
                  </a:lnTo>
                  <a:lnTo>
                    <a:pt x="48" y="116"/>
                  </a:lnTo>
                  <a:lnTo>
                    <a:pt x="50" y="112"/>
                  </a:lnTo>
                  <a:lnTo>
                    <a:pt x="53" y="110"/>
                  </a:lnTo>
                  <a:lnTo>
                    <a:pt x="54" y="115"/>
                  </a:lnTo>
                  <a:lnTo>
                    <a:pt x="57" y="115"/>
                  </a:lnTo>
                  <a:lnTo>
                    <a:pt x="61" y="112"/>
                  </a:lnTo>
                  <a:lnTo>
                    <a:pt x="61" y="107"/>
                  </a:lnTo>
                  <a:lnTo>
                    <a:pt x="41" y="96"/>
                  </a:lnTo>
                  <a:lnTo>
                    <a:pt x="38" y="93"/>
                  </a:lnTo>
                  <a:lnTo>
                    <a:pt x="37" y="90"/>
                  </a:lnTo>
                  <a:lnTo>
                    <a:pt x="35" y="89"/>
                  </a:lnTo>
                  <a:lnTo>
                    <a:pt x="35" y="83"/>
                  </a:lnTo>
                  <a:lnTo>
                    <a:pt x="38" y="81"/>
                  </a:lnTo>
                  <a:lnTo>
                    <a:pt x="40" y="81"/>
                  </a:lnTo>
                  <a:lnTo>
                    <a:pt x="41" y="80"/>
                  </a:lnTo>
                  <a:lnTo>
                    <a:pt x="43" y="77"/>
                  </a:lnTo>
                  <a:lnTo>
                    <a:pt x="43" y="74"/>
                  </a:lnTo>
                  <a:lnTo>
                    <a:pt x="41" y="73"/>
                  </a:lnTo>
                  <a:lnTo>
                    <a:pt x="41" y="70"/>
                  </a:lnTo>
                  <a:lnTo>
                    <a:pt x="40" y="68"/>
                  </a:lnTo>
                  <a:lnTo>
                    <a:pt x="38" y="68"/>
                  </a:lnTo>
                  <a:lnTo>
                    <a:pt x="29" y="73"/>
                  </a:lnTo>
                  <a:lnTo>
                    <a:pt x="22" y="75"/>
                  </a:lnTo>
                  <a:lnTo>
                    <a:pt x="18" y="78"/>
                  </a:lnTo>
                  <a:lnTo>
                    <a:pt x="15" y="80"/>
                  </a:lnTo>
                  <a:lnTo>
                    <a:pt x="13" y="78"/>
                  </a:lnTo>
                  <a:lnTo>
                    <a:pt x="12" y="78"/>
                  </a:lnTo>
                  <a:lnTo>
                    <a:pt x="11" y="74"/>
                  </a:lnTo>
                  <a:lnTo>
                    <a:pt x="9" y="64"/>
                  </a:lnTo>
                  <a:lnTo>
                    <a:pt x="5" y="51"/>
                  </a:lnTo>
                  <a:lnTo>
                    <a:pt x="2" y="38"/>
                  </a:lnTo>
                  <a:lnTo>
                    <a:pt x="0" y="26"/>
                  </a:lnTo>
                  <a:lnTo>
                    <a:pt x="2" y="19"/>
                  </a:lnTo>
                  <a:lnTo>
                    <a:pt x="5" y="17"/>
                  </a:lnTo>
                  <a:lnTo>
                    <a:pt x="11" y="16"/>
                  </a:lnTo>
                  <a:lnTo>
                    <a:pt x="18" y="11"/>
                  </a:lnTo>
                  <a:lnTo>
                    <a:pt x="24" y="10"/>
                  </a:lnTo>
                  <a:lnTo>
                    <a:pt x="27" y="9"/>
                  </a:lnTo>
                  <a:lnTo>
                    <a:pt x="31" y="9"/>
                  </a:lnTo>
                  <a:lnTo>
                    <a:pt x="40" y="11"/>
                  </a:lnTo>
                  <a:lnTo>
                    <a:pt x="51" y="19"/>
                  </a:lnTo>
                  <a:lnTo>
                    <a:pt x="40" y="6"/>
                  </a:lnTo>
                  <a:lnTo>
                    <a:pt x="40" y="3"/>
                  </a:lnTo>
                  <a:lnTo>
                    <a:pt x="43" y="1"/>
                  </a:lnTo>
                  <a:lnTo>
                    <a:pt x="45" y="1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Freeform 1097"/>
            <p:cNvSpPr>
              <a:spLocks/>
            </p:cNvSpPr>
            <p:nvPr userDrawn="1"/>
          </p:nvSpPr>
          <p:spPr bwMode="auto">
            <a:xfrm>
              <a:off x="4669812" y="2081282"/>
              <a:ext cx="123668" cy="178649"/>
            </a:xfrm>
            <a:custGeom>
              <a:avLst/>
              <a:gdLst>
                <a:gd name="T0" fmla="*/ 0 w 40"/>
                <a:gd name="T1" fmla="*/ 0 h 60"/>
                <a:gd name="T2" fmla="*/ 9275 w 40"/>
                <a:gd name="T3" fmla="*/ 0 h 60"/>
                <a:gd name="T4" fmla="*/ 89659 w 40"/>
                <a:gd name="T5" fmla="*/ 68482 h 60"/>
                <a:gd name="T6" fmla="*/ 89659 w 40"/>
                <a:gd name="T7" fmla="*/ 92302 h 60"/>
                <a:gd name="T8" fmla="*/ 92751 w 40"/>
                <a:gd name="T9" fmla="*/ 101234 h 60"/>
                <a:gd name="T10" fmla="*/ 92751 w 40"/>
                <a:gd name="T11" fmla="*/ 116122 h 60"/>
                <a:gd name="T12" fmla="*/ 98934 w 40"/>
                <a:gd name="T13" fmla="*/ 122077 h 60"/>
                <a:gd name="T14" fmla="*/ 105118 w 40"/>
                <a:gd name="T15" fmla="*/ 125054 h 60"/>
                <a:gd name="T16" fmla="*/ 111301 w 40"/>
                <a:gd name="T17" fmla="*/ 131009 h 60"/>
                <a:gd name="T18" fmla="*/ 120576 w 40"/>
                <a:gd name="T19" fmla="*/ 133987 h 60"/>
                <a:gd name="T20" fmla="*/ 123668 w 40"/>
                <a:gd name="T21" fmla="*/ 139942 h 60"/>
                <a:gd name="T22" fmla="*/ 123668 w 40"/>
                <a:gd name="T23" fmla="*/ 142919 h 60"/>
                <a:gd name="T24" fmla="*/ 120576 w 40"/>
                <a:gd name="T25" fmla="*/ 148874 h 60"/>
                <a:gd name="T26" fmla="*/ 114393 w 40"/>
                <a:gd name="T27" fmla="*/ 154829 h 60"/>
                <a:gd name="T28" fmla="*/ 114393 w 40"/>
                <a:gd name="T29" fmla="*/ 160784 h 60"/>
                <a:gd name="T30" fmla="*/ 111301 w 40"/>
                <a:gd name="T31" fmla="*/ 160784 h 60"/>
                <a:gd name="T32" fmla="*/ 92751 w 40"/>
                <a:gd name="T33" fmla="*/ 178649 h 60"/>
                <a:gd name="T34" fmla="*/ 40192 w 40"/>
                <a:gd name="T35" fmla="*/ 125054 h 60"/>
                <a:gd name="T36" fmla="*/ 21642 w 40"/>
                <a:gd name="T37" fmla="*/ 104212 h 60"/>
                <a:gd name="T38" fmla="*/ 12367 w 40"/>
                <a:gd name="T39" fmla="*/ 95279 h 60"/>
                <a:gd name="T40" fmla="*/ 12367 w 40"/>
                <a:gd name="T41" fmla="*/ 59550 h 60"/>
                <a:gd name="T42" fmla="*/ 9275 w 40"/>
                <a:gd name="T43" fmla="*/ 53595 h 60"/>
                <a:gd name="T44" fmla="*/ 9275 w 40"/>
                <a:gd name="T45" fmla="*/ 38707 h 60"/>
                <a:gd name="T46" fmla="*/ 3092 w 40"/>
                <a:gd name="T47" fmla="*/ 26797 h 60"/>
                <a:gd name="T48" fmla="*/ 3092 w 40"/>
                <a:gd name="T49" fmla="*/ 17865 h 60"/>
                <a:gd name="T50" fmla="*/ 0 w 40"/>
                <a:gd name="T51" fmla="*/ 8932 h 60"/>
                <a:gd name="T52" fmla="*/ 0 w 40"/>
                <a:gd name="T53" fmla="*/ 0 h 60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40" h="60">
                  <a:moveTo>
                    <a:pt x="0" y="0"/>
                  </a:moveTo>
                  <a:lnTo>
                    <a:pt x="3" y="0"/>
                  </a:lnTo>
                  <a:lnTo>
                    <a:pt x="29" y="23"/>
                  </a:lnTo>
                  <a:lnTo>
                    <a:pt x="29" y="31"/>
                  </a:lnTo>
                  <a:lnTo>
                    <a:pt x="30" y="34"/>
                  </a:lnTo>
                  <a:lnTo>
                    <a:pt x="30" y="39"/>
                  </a:lnTo>
                  <a:lnTo>
                    <a:pt x="32" y="41"/>
                  </a:lnTo>
                  <a:lnTo>
                    <a:pt x="34" y="42"/>
                  </a:lnTo>
                  <a:lnTo>
                    <a:pt x="36" y="44"/>
                  </a:lnTo>
                  <a:lnTo>
                    <a:pt x="39" y="45"/>
                  </a:lnTo>
                  <a:lnTo>
                    <a:pt x="40" y="47"/>
                  </a:lnTo>
                  <a:lnTo>
                    <a:pt x="40" y="48"/>
                  </a:lnTo>
                  <a:lnTo>
                    <a:pt x="39" y="50"/>
                  </a:lnTo>
                  <a:lnTo>
                    <a:pt x="37" y="52"/>
                  </a:lnTo>
                  <a:lnTo>
                    <a:pt x="37" y="54"/>
                  </a:lnTo>
                  <a:lnTo>
                    <a:pt x="36" y="54"/>
                  </a:lnTo>
                  <a:lnTo>
                    <a:pt x="30" y="60"/>
                  </a:lnTo>
                  <a:lnTo>
                    <a:pt x="13" y="42"/>
                  </a:lnTo>
                  <a:lnTo>
                    <a:pt x="7" y="35"/>
                  </a:lnTo>
                  <a:lnTo>
                    <a:pt x="4" y="32"/>
                  </a:lnTo>
                  <a:lnTo>
                    <a:pt x="4" y="20"/>
                  </a:lnTo>
                  <a:lnTo>
                    <a:pt x="3" y="18"/>
                  </a:lnTo>
                  <a:lnTo>
                    <a:pt x="3" y="13"/>
                  </a:lnTo>
                  <a:lnTo>
                    <a:pt x="1" y="9"/>
                  </a:lnTo>
                  <a:lnTo>
                    <a:pt x="1" y="6"/>
                  </a:lnTo>
                  <a:lnTo>
                    <a:pt x="0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Freeform 1125"/>
            <p:cNvSpPr>
              <a:spLocks/>
            </p:cNvSpPr>
            <p:nvPr userDrawn="1"/>
          </p:nvSpPr>
          <p:spPr bwMode="auto">
            <a:xfrm>
              <a:off x="4717903" y="1854533"/>
              <a:ext cx="82445" cy="82453"/>
            </a:xfrm>
            <a:custGeom>
              <a:avLst/>
              <a:gdLst>
                <a:gd name="T0" fmla="*/ 66590 w 26"/>
                <a:gd name="T1" fmla="*/ 0 h 27"/>
                <a:gd name="T2" fmla="*/ 76103 w 26"/>
                <a:gd name="T3" fmla="*/ 0 h 27"/>
                <a:gd name="T4" fmla="*/ 76103 w 26"/>
                <a:gd name="T5" fmla="*/ 6108 h 27"/>
                <a:gd name="T6" fmla="*/ 82445 w 26"/>
                <a:gd name="T7" fmla="*/ 15269 h 27"/>
                <a:gd name="T8" fmla="*/ 82445 w 26"/>
                <a:gd name="T9" fmla="*/ 33592 h 27"/>
                <a:gd name="T10" fmla="*/ 66590 w 26"/>
                <a:gd name="T11" fmla="*/ 33592 h 27"/>
                <a:gd name="T12" fmla="*/ 63419 w 26"/>
                <a:gd name="T13" fmla="*/ 36646 h 27"/>
                <a:gd name="T14" fmla="*/ 53906 w 26"/>
                <a:gd name="T15" fmla="*/ 36646 h 27"/>
                <a:gd name="T16" fmla="*/ 41223 w 26"/>
                <a:gd name="T17" fmla="*/ 42753 h 27"/>
                <a:gd name="T18" fmla="*/ 25368 w 26"/>
                <a:gd name="T19" fmla="*/ 48861 h 27"/>
                <a:gd name="T20" fmla="*/ 15855 w 26"/>
                <a:gd name="T21" fmla="*/ 58022 h 27"/>
                <a:gd name="T22" fmla="*/ 12684 w 26"/>
                <a:gd name="T23" fmla="*/ 67184 h 27"/>
                <a:gd name="T24" fmla="*/ 9513 w 26"/>
                <a:gd name="T25" fmla="*/ 73292 h 27"/>
                <a:gd name="T26" fmla="*/ 9513 w 26"/>
                <a:gd name="T27" fmla="*/ 82453 h 27"/>
                <a:gd name="T28" fmla="*/ 0 w 26"/>
                <a:gd name="T29" fmla="*/ 82453 h 27"/>
                <a:gd name="T30" fmla="*/ 0 w 26"/>
                <a:gd name="T31" fmla="*/ 24431 h 27"/>
                <a:gd name="T32" fmla="*/ 9513 w 26"/>
                <a:gd name="T33" fmla="*/ 18323 h 27"/>
                <a:gd name="T34" fmla="*/ 25368 w 26"/>
                <a:gd name="T35" fmla="*/ 15269 h 27"/>
                <a:gd name="T36" fmla="*/ 50735 w 26"/>
                <a:gd name="T37" fmla="*/ 6108 h 27"/>
                <a:gd name="T38" fmla="*/ 66590 w 26"/>
                <a:gd name="T39" fmla="*/ 0 h 2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26" h="27">
                  <a:moveTo>
                    <a:pt x="21" y="0"/>
                  </a:moveTo>
                  <a:lnTo>
                    <a:pt x="24" y="0"/>
                  </a:lnTo>
                  <a:lnTo>
                    <a:pt x="24" y="2"/>
                  </a:lnTo>
                  <a:lnTo>
                    <a:pt x="26" y="5"/>
                  </a:lnTo>
                  <a:lnTo>
                    <a:pt x="26" y="11"/>
                  </a:lnTo>
                  <a:lnTo>
                    <a:pt x="21" y="11"/>
                  </a:lnTo>
                  <a:lnTo>
                    <a:pt x="20" y="12"/>
                  </a:lnTo>
                  <a:lnTo>
                    <a:pt x="17" y="12"/>
                  </a:lnTo>
                  <a:lnTo>
                    <a:pt x="13" y="14"/>
                  </a:lnTo>
                  <a:lnTo>
                    <a:pt x="8" y="16"/>
                  </a:lnTo>
                  <a:lnTo>
                    <a:pt x="5" y="19"/>
                  </a:lnTo>
                  <a:lnTo>
                    <a:pt x="4" y="22"/>
                  </a:lnTo>
                  <a:lnTo>
                    <a:pt x="3" y="24"/>
                  </a:lnTo>
                  <a:lnTo>
                    <a:pt x="3" y="27"/>
                  </a:lnTo>
                  <a:lnTo>
                    <a:pt x="0" y="27"/>
                  </a:lnTo>
                  <a:lnTo>
                    <a:pt x="0" y="8"/>
                  </a:lnTo>
                  <a:lnTo>
                    <a:pt x="3" y="6"/>
                  </a:lnTo>
                  <a:lnTo>
                    <a:pt x="8" y="5"/>
                  </a:lnTo>
                  <a:lnTo>
                    <a:pt x="16" y="2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Freeform 1166"/>
            <p:cNvSpPr>
              <a:spLocks/>
            </p:cNvSpPr>
            <p:nvPr userDrawn="1"/>
          </p:nvSpPr>
          <p:spPr bwMode="auto">
            <a:xfrm>
              <a:off x="4669812" y="2019439"/>
              <a:ext cx="61832" cy="61842"/>
            </a:xfrm>
            <a:custGeom>
              <a:avLst/>
              <a:gdLst>
                <a:gd name="T0" fmla="*/ 52557 w 20"/>
                <a:gd name="T1" fmla="*/ 0 h 22"/>
                <a:gd name="T2" fmla="*/ 58740 w 20"/>
                <a:gd name="T3" fmla="*/ 0 h 22"/>
                <a:gd name="T4" fmla="*/ 61832 w 20"/>
                <a:gd name="T5" fmla="*/ 5622 h 22"/>
                <a:gd name="T6" fmla="*/ 61832 w 20"/>
                <a:gd name="T7" fmla="*/ 25299 h 22"/>
                <a:gd name="T8" fmla="*/ 49466 w 20"/>
                <a:gd name="T9" fmla="*/ 25299 h 22"/>
                <a:gd name="T10" fmla="*/ 12366 w 20"/>
                <a:gd name="T11" fmla="*/ 42165 h 22"/>
                <a:gd name="T12" fmla="*/ 9275 w 20"/>
                <a:gd name="T13" fmla="*/ 50598 h 22"/>
                <a:gd name="T14" fmla="*/ 9275 w 20"/>
                <a:gd name="T15" fmla="*/ 59031 h 22"/>
                <a:gd name="T16" fmla="*/ 3092 w 20"/>
                <a:gd name="T17" fmla="*/ 59031 h 22"/>
                <a:gd name="T18" fmla="*/ 3092 w 20"/>
                <a:gd name="T19" fmla="*/ 61842 h 22"/>
                <a:gd name="T20" fmla="*/ 0 w 20"/>
                <a:gd name="T21" fmla="*/ 61842 h 22"/>
                <a:gd name="T22" fmla="*/ 0 w 20"/>
                <a:gd name="T23" fmla="*/ 22488 h 22"/>
                <a:gd name="T24" fmla="*/ 3092 w 20"/>
                <a:gd name="T25" fmla="*/ 16866 h 22"/>
                <a:gd name="T26" fmla="*/ 9275 w 20"/>
                <a:gd name="T27" fmla="*/ 16866 h 22"/>
                <a:gd name="T28" fmla="*/ 21641 w 20"/>
                <a:gd name="T29" fmla="*/ 14055 h 22"/>
                <a:gd name="T30" fmla="*/ 30916 w 20"/>
                <a:gd name="T31" fmla="*/ 8433 h 22"/>
                <a:gd name="T32" fmla="*/ 43282 w 20"/>
                <a:gd name="T33" fmla="*/ 5622 h 22"/>
                <a:gd name="T34" fmla="*/ 52557 w 20"/>
                <a:gd name="T35" fmla="*/ 0 h 2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0" h="22">
                  <a:moveTo>
                    <a:pt x="17" y="0"/>
                  </a:moveTo>
                  <a:lnTo>
                    <a:pt x="19" y="0"/>
                  </a:lnTo>
                  <a:lnTo>
                    <a:pt x="20" y="2"/>
                  </a:lnTo>
                  <a:lnTo>
                    <a:pt x="20" y="9"/>
                  </a:lnTo>
                  <a:lnTo>
                    <a:pt x="16" y="9"/>
                  </a:lnTo>
                  <a:lnTo>
                    <a:pt x="4" y="15"/>
                  </a:lnTo>
                  <a:lnTo>
                    <a:pt x="3" y="18"/>
                  </a:lnTo>
                  <a:lnTo>
                    <a:pt x="3" y="21"/>
                  </a:lnTo>
                  <a:lnTo>
                    <a:pt x="1" y="21"/>
                  </a:lnTo>
                  <a:lnTo>
                    <a:pt x="1" y="22"/>
                  </a:lnTo>
                  <a:lnTo>
                    <a:pt x="0" y="22"/>
                  </a:lnTo>
                  <a:lnTo>
                    <a:pt x="0" y="8"/>
                  </a:lnTo>
                  <a:lnTo>
                    <a:pt x="1" y="6"/>
                  </a:lnTo>
                  <a:lnTo>
                    <a:pt x="3" y="6"/>
                  </a:lnTo>
                  <a:lnTo>
                    <a:pt x="7" y="5"/>
                  </a:lnTo>
                  <a:lnTo>
                    <a:pt x="10" y="3"/>
                  </a:lnTo>
                  <a:lnTo>
                    <a:pt x="14" y="2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Freeform 1188"/>
            <p:cNvSpPr>
              <a:spLocks/>
            </p:cNvSpPr>
            <p:nvPr userDrawn="1"/>
          </p:nvSpPr>
          <p:spPr bwMode="auto">
            <a:xfrm>
              <a:off x="3701076" y="2644712"/>
              <a:ext cx="494673" cy="432878"/>
            </a:xfrm>
            <a:custGeom>
              <a:avLst/>
              <a:gdLst>
                <a:gd name="T0" fmla="*/ 308796 w 165"/>
                <a:gd name="T1" fmla="*/ 2985 h 145"/>
                <a:gd name="T2" fmla="*/ 359762 w 165"/>
                <a:gd name="T3" fmla="*/ 47766 h 145"/>
                <a:gd name="T4" fmla="*/ 383746 w 165"/>
                <a:gd name="T5" fmla="*/ 116429 h 145"/>
                <a:gd name="T6" fmla="*/ 389742 w 165"/>
                <a:gd name="T7" fmla="*/ 176137 h 145"/>
                <a:gd name="T8" fmla="*/ 407730 w 165"/>
                <a:gd name="T9" fmla="*/ 223902 h 145"/>
                <a:gd name="T10" fmla="*/ 404732 w 165"/>
                <a:gd name="T11" fmla="*/ 268683 h 145"/>
                <a:gd name="T12" fmla="*/ 416725 w 165"/>
                <a:gd name="T13" fmla="*/ 277639 h 145"/>
                <a:gd name="T14" fmla="*/ 452701 w 165"/>
                <a:gd name="T15" fmla="*/ 325405 h 145"/>
                <a:gd name="T16" fmla="*/ 491675 w 165"/>
                <a:gd name="T17" fmla="*/ 376156 h 145"/>
                <a:gd name="T18" fmla="*/ 494673 w 165"/>
                <a:gd name="T19" fmla="*/ 403024 h 145"/>
                <a:gd name="T20" fmla="*/ 473687 w 165"/>
                <a:gd name="T21" fmla="*/ 423922 h 145"/>
                <a:gd name="T22" fmla="*/ 386744 w 165"/>
                <a:gd name="T23" fmla="*/ 429893 h 145"/>
                <a:gd name="T24" fmla="*/ 341774 w 165"/>
                <a:gd name="T25" fmla="*/ 432878 h 145"/>
                <a:gd name="T26" fmla="*/ 302800 w 165"/>
                <a:gd name="T27" fmla="*/ 411980 h 145"/>
                <a:gd name="T28" fmla="*/ 290808 w 165"/>
                <a:gd name="T29" fmla="*/ 406010 h 145"/>
                <a:gd name="T30" fmla="*/ 245837 w 165"/>
                <a:gd name="T31" fmla="*/ 397054 h 145"/>
                <a:gd name="T32" fmla="*/ 206863 w 165"/>
                <a:gd name="T33" fmla="*/ 376156 h 145"/>
                <a:gd name="T34" fmla="*/ 185877 w 165"/>
                <a:gd name="T35" fmla="*/ 349288 h 145"/>
                <a:gd name="T36" fmla="*/ 146903 w 165"/>
                <a:gd name="T37" fmla="*/ 316449 h 145"/>
                <a:gd name="T38" fmla="*/ 50966 w 165"/>
                <a:gd name="T39" fmla="*/ 253756 h 145"/>
                <a:gd name="T40" fmla="*/ 29980 w 165"/>
                <a:gd name="T41" fmla="*/ 250771 h 145"/>
                <a:gd name="T42" fmla="*/ 14990 w 165"/>
                <a:gd name="T43" fmla="*/ 259727 h 145"/>
                <a:gd name="T44" fmla="*/ 2998 w 165"/>
                <a:gd name="T45" fmla="*/ 253756 h 145"/>
                <a:gd name="T46" fmla="*/ 0 w 165"/>
                <a:gd name="T47" fmla="*/ 200019 h 145"/>
                <a:gd name="T48" fmla="*/ 20986 w 165"/>
                <a:gd name="T49" fmla="*/ 155239 h 145"/>
                <a:gd name="T50" fmla="*/ 80946 w 165"/>
                <a:gd name="T51" fmla="*/ 125385 h 145"/>
                <a:gd name="T52" fmla="*/ 155897 w 165"/>
                <a:gd name="T53" fmla="*/ 119415 h 145"/>
                <a:gd name="T54" fmla="*/ 176883 w 165"/>
                <a:gd name="T55" fmla="*/ 107473 h 145"/>
                <a:gd name="T56" fmla="*/ 185877 w 165"/>
                <a:gd name="T57" fmla="*/ 86576 h 145"/>
                <a:gd name="T58" fmla="*/ 197869 w 165"/>
                <a:gd name="T59" fmla="*/ 50751 h 145"/>
                <a:gd name="T60" fmla="*/ 215857 w 165"/>
                <a:gd name="T61" fmla="*/ 29854 h 145"/>
                <a:gd name="T62" fmla="*/ 239841 w 165"/>
                <a:gd name="T63" fmla="*/ 8956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65" h="145">
                  <a:moveTo>
                    <a:pt x="90" y="0"/>
                  </a:moveTo>
                  <a:lnTo>
                    <a:pt x="103" y="1"/>
                  </a:lnTo>
                  <a:lnTo>
                    <a:pt x="113" y="7"/>
                  </a:lnTo>
                  <a:lnTo>
                    <a:pt x="120" y="16"/>
                  </a:lnTo>
                  <a:lnTo>
                    <a:pt x="125" y="27"/>
                  </a:lnTo>
                  <a:lnTo>
                    <a:pt x="128" y="39"/>
                  </a:lnTo>
                  <a:lnTo>
                    <a:pt x="128" y="55"/>
                  </a:lnTo>
                  <a:lnTo>
                    <a:pt x="130" y="59"/>
                  </a:lnTo>
                  <a:lnTo>
                    <a:pt x="133" y="65"/>
                  </a:lnTo>
                  <a:lnTo>
                    <a:pt x="136" y="75"/>
                  </a:lnTo>
                  <a:lnTo>
                    <a:pt x="135" y="85"/>
                  </a:lnTo>
                  <a:lnTo>
                    <a:pt x="135" y="90"/>
                  </a:lnTo>
                  <a:lnTo>
                    <a:pt x="136" y="90"/>
                  </a:lnTo>
                  <a:lnTo>
                    <a:pt x="139" y="93"/>
                  </a:lnTo>
                  <a:lnTo>
                    <a:pt x="145" y="100"/>
                  </a:lnTo>
                  <a:lnTo>
                    <a:pt x="151" y="109"/>
                  </a:lnTo>
                  <a:lnTo>
                    <a:pt x="158" y="119"/>
                  </a:lnTo>
                  <a:lnTo>
                    <a:pt x="164" y="126"/>
                  </a:lnTo>
                  <a:lnTo>
                    <a:pt x="165" y="131"/>
                  </a:lnTo>
                  <a:lnTo>
                    <a:pt x="165" y="135"/>
                  </a:lnTo>
                  <a:lnTo>
                    <a:pt x="164" y="139"/>
                  </a:lnTo>
                  <a:lnTo>
                    <a:pt x="158" y="142"/>
                  </a:lnTo>
                  <a:lnTo>
                    <a:pt x="148" y="144"/>
                  </a:lnTo>
                  <a:lnTo>
                    <a:pt x="129" y="144"/>
                  </a:lnTo>
                  <a:lnTo>
                    <a:pt x="123" y="145"/>
                  </a:lnTo>
                  <a:lnTo>
                    <a:pt x="114" y="145"/>
                  </a:lnTo>
                  <a:lnTo>
                    <a:pt x="107" y="142"/>
                  </a:lnTo>
                  <a:lnTo>
                    <a:pt x="101" y="138"/>
                  </a:lnTo>
                  <a:lnTo>
                    <a:pt x="98" y="136"/>
                  </a:lnTo>
                  <a:lnTo>
                    <a:pt x="97" y="136"/>
                  </a:lnTo>
                  <a:lnTo>
                    <a:pt x="93" y="135"/>
                  </a:lnTo>
                  <a:lnTo>
                    <a:pt x="82" y="133"/>
                  </a:lnTo>
                  <a:lnTo>
                    <a:pt x="78" y="132"/>
                  </a:lnTo>
                  <a:lnTo>
                    <a:pt x="69" y="126"/>
                  </a:lnTo>
                  <a:lnTo>
                    <a:pt x="66" y="123"/>
                  </a:lnTo>
                  <a:lnTo>
                    <a:pt x="62" y="117"/>
                  </a:lnTo>
                  <a:lnTo>
                    <a:pt x="53" y="109"/>
                  </a:lnTo>
                  <a:lnTo>
                    <a:pt x="49" y="106"/>
                  </a:lnTo>
                  <a:lnTo>
                    <a:pt x="33" y="93"/>
                  </a:lnTo>
                  <a:lnTo>
                    <a:pt x="17" y="85"/>
                  </a:lnTo>
                  <a:lnTo>
                    <a:pt x="13" y="84"/>
                  </a:lnTo>
                  <a:lnTo>
                    <a:pt x="10" y="84"/>
                  </a:lnTo>
                  <a:lnTo>
                    <a:pt x="7" y="85"/>
                  </a:lnTo>
                  <a:lnTo>
                    <a:pt x="5" y="87"/>
                  </a:lnTo>
                  <a:lnTo>
                    <a:pt x="1" y="87"/>
                  </a:lnTo>
                  <a:lnTo>
                    <a:pt x="1" y="85"/>
                  </a:lnTo>
                  <a:lnTo>
                    <a:pt x="0" y="81"/>
                  </a:lnTo>
                  <a:lnTo>
                    <a:pt x="0" y="67"/>
                  </a:lnTo>
                  <a:lnTo>
                    <a:pt x="3" y="59"/>
                  </a:lnTo>
                  <a:lnTo>
                    <a:pt x="7" y="52"/>
                  </a:lnTo>
                  <a:lnTo>
                    <a:pt x="16" y="46"/>
                  </a:lnTo>
                  <a:lnTo>
                    <a:pt x="27" y="42"/>
                  </a:lnTo>
                  <a:lnTo>
                    <a:pt x="49" y="42"/>
                  </a:lnTo>
                  <a:lnTo>
                    <a:pt x="52" y="40"/>
                  </a:lnTo>
                  <a:lnTo>
                    <a:pt x="53" y="39"/>
                  </a:lnTo>
                  <a:lnTo>
                    <a:pt x="59" y="36"/>
                  </a:lnTo>
                  <a:lnTo>
                    <a:pt x="61" y="32"/>
                  </a:lnTo>
                  <a:lnTo>
                    <a:pt x="62" y="29"/>
                  </a:lnTo>
                  <a:lnTo>
                    <a:pt x="62" y="21"/>
                  </a:lnTo>
                  <a:lnTo>
                    <a:pt x="66" y="17"/>
                  </a:lnTo>
                  <a:lnTo>
                    <a:pt x="68" y="14"/>
                  </a:lnTo>
                  <a:lnTo>
                    <a:pt x="72" y="10"/>
                  </a:lnTo>
                  <a:lnTo>
                    <a:pt x="75" y="5"/>
                  </a:lnTo>
                  <a:lnTo>
                    <a:pt x="80" y="3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7" name="Freeform 1255"/>
            <p:cNvSpPr>
              <a:spLocks/>
            </p:cNvSpPr>
            <p:nvPr userDrawn="1"/>
          </p:nvSpPr>
          <p:spPr bwMode="auto">
            <a:xfrm>
              <a:off x="4003376" y="2383610"/>
              <a:ext cx="460323" cy="343555"/>
            </a:xfrm>
            <a:custGeom>
              <a:avLst/>
              <a:gdLst>
                <a:gd name="T0" fmla="*/ 409836 w 155"/>
                <a:gd name="T1" fmla="*/ 9041 h 114"/>
                <a:gd name="T2" fmla="*/ 439534 w 155"/>
                <a:gd name="T3" fmla="*/ 27123 h 114"/>
                <a:gd name="T4" fmla="*/ 457353 w 155"/>
                <a:gd name="T5" fmla="*/ 48218 h 114"/>
                <a:gd name="T6" fmla="*/ 457353 w 155"/>
                <a:gd name="T7" fmla="*/ 72327 h 114"/>
                <a:gd name="T8" fmla="*/ 421715 w 155"/>
                <a:gd name="T9" fmla="*/ 96436 h 114"/>
                <a:gd name="T10" fmla="*/ 389047 w 155"/>
                <a:gd name="T11" fmla="*/ 123559 h 114"/>
                <a:gd name="T12" fmla="*/ 374198 w 155"/>
                <a:gd name="T13" fmla="*/ 144655 h 114"/>
                <a:gd name="T14" fmla="*/ 365289 w 155"/>
                <a:gd name="T15" fmla="*/ 159723 h 114"/>
                <a:gd name="T16" fmla="*/ 356379 w 155"/>
                <a:gd name="T17" fmla="*/ 247119 h 114"/>
                <a:gd name="T18" fmla="*/ 341530 w 155"/>
                <a:gd name="T19" fmla="*/ 265200 h 114"/>
                <a:gd name="T20" fmla="*/ 332620 w 155"/>
                <a:gd name="T21" fmla="*/ 268214 h 114"/>
                <a:gd name="T22" fmla="*/ 302922 w 155"/>
                <a:gd name="T23" fmla="*/ 304378 h 114"/>
                <a:gd name="T24" fmla="*/ 249465 w 155"/>
                <a:gd name="T25" fmla="*/ 343555 h 114"/>
                <a:gd name="T26" fmla="*/ 237586 w 155"/>
                <a:gd name="T27" fmla="*/ 316432 h 114"/>
                <a:gd name="T28" fmla="*/ 193039 w 155"/>
                <a:gd name="T29" fmla="*/ 295337 h 114"/>
                <a:gd name="T30" fmla="*/ 98004 w 155"/>
                <a:gd name="T31" fmla="*/ 286296 h 114"/>
                <a:gd name="T32" fmla="*/ 103944 w 155"/>
                <a:gd name="T33" fmla="*/ 268214 h 114"/>
                <a:gd name="T34" fmla="*/ 121763 w 155"/>
                <a:gd name="T35" fmla="*/ 238078 h 114"/>
                <a:gd name="T36" fmla="*/ 95034 w 155"/>
                <a:gd name="T37" fmla="*/ 210955 h 114"/>
                <a:gd name="T38" fmla="*/ 74246 w 155"/>
                <a:gd name="T39" fmla="*/ 216982 h 114"/>
                <a:gd name="T40" fmla="*/ 68306 w 155"/>
                <a:gd name="T41" fmla="*/ 247119 h 114"/>
                <a:gd name="T42" fmla="*/ 89095 w 155"/>
                <a:gd name="T43" fmla="*/ 250132 h 114"/>
                <a:gd name="T44" fmla="*/ 98004 w 155"/>
                <a:gd name="T45" fmla="*/ 328487 h 114"/>
                <a:gd name="T46" fmla="*/ 65336 w 155"/>
                <a:gd name="T47" fmla="*/ 259173 h 114"/>
                <a:gd name="T48" fmla="*/ 50487 w 155"/>
                <a:gd name="T49" fmla="*/ 256159 h 114"/>
                <a:gd name="T50" fmla="*/ 38608 w 155"/>
                <a:gd name="T51" fmla="*/ 265200 h 114"/>
                <a:gd name="T52" fmla="*/ 26728 w 155"/>
                <a:gd name="T53" fmla="*/ 277255 h 114"/>
                <a:gd name="T54" fmla="*/ 11879 w 155"/>
                <a:gd name="T55" fmla="*/ 268214 h 114"/>
                <a:gd name="T56" fmla="*/ 0 w 155"/>
                <a:gd name="T57" fmla="*/ 265200 h 114"/>
                <a:gd name="T58" fmla="*/ 2970 w 155"/>
                <a:gd name="T59" fmla="*/ 247119 h 114"/>
                <a:gd name="T60" fmla="*/ 26728 w 155"/>
                <a:gd name="T61" fmla="*/ 171778 h 114"/>
                <a:gd name="T62" fmla="*/ 77215 w 155"/>
                <a:gd name="T63" fmla="*/ 81368 h 114"/>
                <a:gd name="T64" fmla="*/ 160371 w 155"/>
                <a:gd name="T65" fmla="*/ 15068 h 114"/>
                <a:gd name="T66" fmla="*/ 190069 w 155"/>
                <a:gd name="T67" fmla="*/ 9041 h 114"/>
                <a:gd name="T68" fmla="*/ 240556 w 155"/>
                <a:gd name="T69" fmla="*/ 18082 h 114"/>
                <a:gd name="T70" fmla="*/ 296983 w 155"/>
                <a:gd name="T71" fmla="*/ 39177 h 114"/>
                <a:gd name="T72" fmla="*/ 356379 w 155"/>
                <a:gd name="T73" fmla="*/ 27123 h 11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55" h="114">
                  <a:moveTo>
                    <a:pt x="135" y="0"/>
                  </a:moveTo>
                  <a:lnTo>
                    <a:pt x="138" y="3"/>
                  </a:lnTo>
                  <a:lnTo>
                    <a:pt x="144" y="6"/>
                  </a:lnTo>
                  <a:lnTo>
                    <a:pt x="148" y="9"/>
                  </a:lnTo>
                  <a:lnTo>
                    <a:pt x="151" y="12"/>
                  </a:lnTo>
                  <a:lnTo>
                    <a:pt x="154" y="16"/>
                  </a:lnTo>
                  <a:lnTo>
                    <a:pt x="155" y="19"/>
                  </a:lnTo>
                  <a:lnTo>
                    <a:pt x="154" y="24"/>
                  </a:lnTo>
                  <a:lnTo>
                    <a:pt x="151" y="28"/>
                  </a:lnTo>
                  <a:lnTo>
                    <a:pt x="142" y="32"/>
                  </a:lnTo>
                  <a:lnTo>
                    <a:pt x="139" y="32"/>
                  </a:lnTo>
                  <a:lnTo>
                    <a:pt x="131" y="41"/>
                  </a:lnTo>
                  <a:lnTo>
                    <a:pt x="128" y="45"/>
                  </a:lnTo>
                  <a:lnTo>
                    <a:pt x="126" y="48"/>
                  </a:lnTo>
                  <a:lnTo>
                    <a:pt x="123" y="51"/>
                  </a:lnTo>
                  <a:lnTo>
                    <a:pt x="123" y="53"/>
                  </a:lnTo>
                  <a:lnTo>
                    <a:pt x="122" y="53"/>
                  </a:lnTo>
                  <a:lnTo>
                    <a:pt x="120" y="82"/>
                  </a:lnTo>
                  <a:lnTo>
                    <a:pt x="118" y="88"/>
                  </a:lnTo>
                  <a:lnTo>
                    <a:pt x="115" y="88"/>
                  </a:lnTo>
                  <a:lnTo>
                    <a:pt x="113" y="89"/>
                  </a:lnTo>
                  <a:lnTo>
                    <a:pt x="112" y="89"/>
                  </a:lnTo>
                  <a:lnTo>
                    <a:pt x="109" y="92"/>
                  </a:lnTo>
                  <a:lnTo>
                    <a:pt x="102" y="101"/>
                  </a:lnTo>
                  <a:lnTo>
                    <a:pt x="93" y="114"/>
                  </a:lnTo>
                  <a:lnTo>
                    <a:pt x="84" y="114"/>
                  </a:lnTo>
                  <a:lnTo>
                    <a:pt x="83" y="109"/>
                  </a:lnTo>
                  <a:lnTo>
                    <a:pt x="80" y="105"/>
                  </a:lnTo>
                  <a:lnTo>
                    <a:pt x="75" y="101"/>
                  </a:lnTo>
                  <a:lnTo>
                    <a:pt x="65" y="98"/>
                  </a:lnTo>
                  <a:lnTo>
                    <a:pt x="49" y="95"/>
                  </a:lnTo>
                  <a:lnTo>
                    <a:pt x="33" y="95"/>
                  </a:lnTo>
                  <a:lnTo>
                    <a:pt x="33" y="89"/>
                  </a:lnTo>
                  <a:lnTo>
                    <a:pt x="35" y="89"/>
                  </a:lnTo>
                  <a:lnTo>
                    <a:pt x="41" y="83"/>
                  </a:lnTo>
                  <a:lnTo>
                    <a:pt x="41" y="79"/>
                  </a:lnTo>
                  <a:lnTo>
                    <a:pt x="38" y="73"/>
                  </a:lnTo>
                  <a:lnTo>
                    <a:pt x="32" y="70"/>
                  </a:lnTo>
                  <a:lnTo>
                    <a:pt x="28" y="70"/>
                  </a:lnTo>
                  <a:lnTo>
                    <a:pt x="25" y="72"/>
                  </a:lnTo>
                  <a:lnTo>
                    <a:pt x="23" y="75"/>
                  </a:lnTo>
                  <a:lnTo>
                    <a:pt x="23" y="82"/>
                  </a:lnTo>
                  <a:lnTo>
                    <a:pt x="29" y="82"/>
                  </a:lnTo>
                  <a:lnTo>
                    <a:pt x="30" y="83"/>
                  </a:lnTo>
                  <a:lnTo>
                    <a:pt x="30" y="88"/>
                  </a:lnTo>
                  <a:lnTo>
                    <a:pt x="33" y="109"/>
                  </a:lnTo>
                  <a:lnTo>
                    <a:pt x="25" y="109"/>
                  </a:lnTo>
                  <a:lnTo>
                    <a:pt x="22" y="86"/>
                  </a:lnTo>
                  <a:lnTo>
                    <a:pt x="19" y="85"/>
                  </a:lnTo>
                  <a:lnTo>
                    <a:pt x="17" y="85"/>
                  </a:lnTo>
                  <a:lnTo>
                    <a:pt x="14" y="86"/>
                  </a:lnTo>
                  <a:lnTo>
                    <a:pt x="13" y="88"/>
                  </a:lnTo>
                  <a:lnTo>
                    <a:pt x="10" y="92"/>
                  </a:lnTo>
                  <a:lnTo>
                    <a:pt x="9" y="92"/>
                  </a:lnTo>
                  <a:lnTo>
                    <a:pt x="7" y="91"/>
                  </a:lnTo>
                  <a:lnTo>
                    <a:pt x="4" y="89"/>
                  </a:lnTo>
                  <a:lnTo>
                    <a:pt x="1" y="89"/>
                  </a:lnTo>
                  <a:lnTo>
                    <a:pt x="0" y="88"/>
                  </a:lnTo>
                  <a:lnTo>
                    <a:pt x="0" y="86"/>
                  </a:lnTo>
                  <a:lnTo>
                    <a:pt x="1" y="82"/>
                  </a:lnTo>
                  <a:lnTo>
                    <a:pt x="4" y="72"/>
                  </a:lnTo>
                  <a:lnTo>
                    <a:pt x="9" y="57"/>
                  </a:lnTo>
                  <a:lnTo>
                    <a:pt x="17" y="41"/>
                  </a:lnTo>
                  <a:lnTo>
                    <a:pt x="26" y="27"/>
                  </a:lnTo>
                  <a:lnTo>
                    <a:pt x="39" y="13"/>
                  </a:lnTo>
                  <a:lnTo>
                    <a:pt x="54" y="5"/>
                  </a:lnTo>
                  <a:lnTo>
                    <a:pt x="57" y="3"/>
                  </a:lnTo>
                  <a:lnTo>
                    <a:pt x="64" y="3"/>
                  </a:lnTo>
                  <a:lnTo>
                    <a:pt x="74" y="5"/>
                  </a:lnTo>
                  <a:lnTo>
                    <a:pt x="81" y="6"/>
                  </a:lnTo>
                  <a:lnTo>
                    <a:pt x="93" y="12"/>
                  </a:lnTo>
                  <a:lnTo>
                    <a:pt x="100" y="13"/>
                  </a:lnTo>
                  <a:lnTo>
                    <a:pt x="109" y="12"/>
                  </a:lnTo>
                  <a:lnTo>
                    <a:pt x="120" y="9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Freeform 209"/>
            <p:cNvSpPr>
              <a:spLocks/>
            </p:cNvSpPr>
            <p:nvPr userDrawn="1"/>
          </p:nvSpPr>
          <p:spPr bwMode="auto">
            <a:xfrm>
              <a:off x="3426257" y="1744595"/>
              <a:ext cx="281691" cy="329813"/>
            </a:xfrm>
            <a:custGeom>
              <a:avLst/>
              <a:gdLst>
                <a:gd name="T0" fmla="*/ 281691 w 95"/>
                <a:gd name="T1" fmla="*/ 0 h 109"/>
                <a:gd name="T2" fmla="*/ 246109 w 95"/>
                <a:gd name="T3" fmla="*/ 93800 h 109"/>
                <a:gd name="T4" fmla="*/ 207562 w 95"/>
                <a:gd name="T5" fmla="*/ 166419 h 109"/>
                <a:gd name="T6" fmla="*/ 160119 w 95"/>
                <a:gd name="T7" fmla="*/ 223910 h 109"/>
                <a:gd name="T8" fmla="*/ 112676 w 95"/>
                <a:gd name="T9" fmla="*/ 269297 h 109"/>
                <a:gd name="T10" fmla="*/ 68199 w 95"/>
                <a:gd name="T11" fmla="*/ 299555 h 109"/>
                <a:gd name="T12" fmla="*/ 35582 w 95"/>
                <a:gd name="T13" fmla="*/ 317710 h 109"/>
                <a:gd name="T14" fmla="*/ 8896 w 95"/>
                <a:gd name="T15" fmla="*/ 326787 h 109"/>
                <a:gd name="T16" fmla="*/ 0 w 95"/>
                <a:gd name="T17" fmla="*/ 329813 h 109"/>
                <a:gd name="T18" fmla="*/ 17791 w 95"/>
                <a:gd name="T19" fmla="*/ 251142 h 109"/>
                <a:gd name="T20" fmla="*/ 53373 w 95"/>
                <a:gd name="T21" fmla="*/ 184574 h 109"/>
                <a:gd name="T22" fmla="*/ 100816 w 95"/>
                <a:gd name="T23" fmla="*/ 127084 h 109"/>
                <a:gd name="T24" fmla="*/ 148258 w 95"/>
                <a:gd name="T25" fmla="*/ 78671 h 109"/>
                <a:gd name="T26" fmla="*/ 198666 w 95"/>
                <a:gd name="T27" fmla="*/ 45387 h 109"/>
                <a:gd name="T28" fmla="*/ 240179 w 95"/>
                <a:gd name="T29" fmla="*/ 21181 h 109"/>
                <a:gd name="T30" fmla="*/ 266865 w 95"/>
                <a:gd name="T31" fmla="*/ 6052 h 109"/>
                <a:gd name="T32" fmla="*/ 281691 w 95"/>
                <a:gd name="T33" fmla="*/ 0 h 1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95" h="109">
                  <a:moveTo>
                    <a:pt x="95" y="0"/>
                  </a:moveTo>
                  <a:lnTo>
                    <a:pt x="83" y="31"/>
                  </a:lnTo>
                  <a:lnTo>
                    <a:pt x="70" y="55"/>
                  </a:lnTo>
                  <a:lnTo>
                    <a:pt x="54" y="74"/>
                  </a:lnTo>
                  <a:lnTo>
                    <a:pt x="38" y="89"/>
                  </a:lnTo>
                  <a:lnTo>
                    <a:pt x="23" y="99"/>
                  </a:lnTo>
                  <a:lnTo>
                    <a:pt x="12" y="105"/>
                  </a:lnTo>
                  <a:lnTo>
                    <a:pt x="3" y="108"/>
                  </a:lnTo>
                  <a:lnTo>
                    <a:pt x="0" y="109"/>
                  </a:lnTo>
                  <a:lnTo>
                    <a:pt x="6" y="83"/>
                  </a:lnTo>
                  <a:lnTo>
                    <a:pt x="18" y="61"/>
                  </a:lnTo>
                  <a:lnTo>
                    <a:pt x="34" y="42"/>
                  </a:lnTo>
                  <a:lnTo>
                    <a:pt x="50" y="26"/>
                  </a:lnTo>
                  <a:lnTo>
                    <a:pt x="67" y="15"/>
                  </a:lnTo>
                  <a:lnTo>
                    <a:pt x="81" y="7"/>
                  </a:lnTo>
                  <a:lnTo>
                    <a:pt x="90" y="2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Freeform 226"/>
            <p:cNvSpPr>
              <a:spLocks/>
            </p:cNvSpPr>
            <p:nvPr userDrawn="1"/>
          </p:nvSpPr>
          <p:spPr bwMode="auto">
            <a:xfrm>
              <a:off x="3309462" y="1888890"/>
              <a:ext cx="316041" cy="439751"/>
            </a:xfrm>
            <a:custGeom>
              <a:avLst/>
              <a:gdLst>
                <a:gd name="T0" fmla="*/ 135446 w 105"/>
                <a:gd name="T1" fmla="*/ 0 h 145"/>
                <a:gd name="T2" fmla="*/ 135446 w 105"/>
                <a:gd name="T3" fmla="*/ 9098 h 145"/>
                <a:gd name="T4" fmla="*/ 132436 w 105"/>
                <a:gd name="T5" fmla="*/ 21229 h 145"/>
                <a:gd name="T6" fmla="*/ 132436 w 105"/>
                <a:gd name="T7" fmla="*/ 27295 h 145"/>
                <a:gd name="T8" fmla="*/ 126416 w 105"/>
                <a:gd name="T9" fmla="*/ 36393 h 145"/>
                <a:gd name="T10" fmla="*/ 96317 w 105"/>
                <a:gd name="T11" fmla="*/ 118278 h 145"/>
                <a:gd name="T12" fmla="*/ 78258 w 105"/>
                <a:gd name="T13" fmla="*/ 194097 h 145"/>
                <a:gd name="T14" fmla="*/ 75248 w 105"/>
                <a:gd name="T15" fmla="*/ 251720 h 145"/>
                <a:gd name="T16" fmla="*/ 75248 w 105"/>
                <a:gd name="T17" fmla="*/ 309342 h 145"/>
                <a:gd name="T18" fmla="*/ 135446 w 105"/>
                <a:gd name="T19" fmla="*/ 251720 h 145"/>
                <a:gd name="T20" fmla="*/ 192635 w 105"/>
                <a:gd name="T21" fmla="*/ 203195 h 145"/>
                <a:gd name="T22" fmla="*/ 240793 w 105"/>
                <a:gd name="T23" fmla="*/ 163769 h 145"/>
                <a:gd name="T24" fmla="*/ 307011 w 105"/>
                <a:gd name="T25" fmla="*/ 118278 h 145"/>
                <a:gd name="T26" fmla="*/ 316041 w 105"/>
                <a:gd name="T27" fmla="*/ 115245 h 145"/>
                <a:gd name="T28" fmla="*/ 270892 w 105"/>
                <a:gd name="T29" fmla="*/ 181966 h 145"/>
                <a:gd name="T30" fmla="*/ 174575 w 105"/>
                <a:gd name="T31" fmla="*/ 297211 h 145"/>
                <a:gd name="T32" fmla="*/ 126416 w 105"/>
                <a:gd name="T33" fmla="*/ 345735 h 145"/>
                <a:gd name="T34" fmla="*/ 84278 w 105"/>
                <a:gd name="T35" fmla="*/ 385161 h 145"/>
                <a:gd name="T36" fmla="*/ 48159 w 105"/>
                <a:gd name="T37" fmla="*/ 415489 h 145"/>
                <a:gd name="T38" fmla="*/ 27089 w 105"/>
                <a:gd name="T39" fmla="*/ 433685 h 145"/>
                <a:gd name="T40" fmla="*/ 18059 w 105"/>
                <a:gd name="T41" fmla="*/ 439751 h 145"/>
                <a:gd name="T42" fmla="*/ 0 w 105"/>
                <a:gd name="T43" fmla="*/ 345735 h 145"/>
                <a:gd name="T44" fmla="*/ 0 w 105"/>
                <a:gd name="T45" fmla="*/ 263851 h 145"/>
                <a:gd name="T46" fmla="*/ 12040 w 105"/>
                <a:gd name="T47" fmla="*/ 191064 h 145"/>
                <a:gd name="T48" fmla="*/ 36119 w 105"/>
                <a:gd name="T49" fmla="*/ 133442 h 145"/>
                <a:gd name="T50" fmla="*/ 60198 w 105"/>
                <a:gd name="T51" fmla="*/ 84917 h 145"/>
                <a:gd name="T52" fmla="*/ 87288 w 105"/>
                <a:gd name="T53" fmla="*/ 48524 h 145"/>
                <a:gd name="T54" fmla="*/ 114377 w 105"/>
                <a:gd name="T55" fmla="*/ 21229 h 145"/>
                <a:gd name="T56" fmla="*/ 126416 w 105"/>
                <a:gd name="T57" fmla="*/ 6066 h 145"/>
                <a:gd name="T58" fmla="*/ 135446 w 105"/>
                <a:gd name="T59" fmla="*/ 0 h 145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05" h="145">
                  <a:moveTo>
                    <a:pt x="45" y="0"/>
                  </a:moveTo>
                  <a:lnTo>
                    <a:pt x="45" y="3"/>
                  </a:lnTo>
                  <a:lnTo>
                    <a:pt x="44" y="7"/>
                  </a:lnTo>
                  <a:lnTo>
                    <a:pt x="44" y="9"/>
                  </a:lnTo>
                  <a:lnTo>
                    <a:pt x="42" y="12"/>
                  </a:lnTo>
                  <a:lnTo>
                    <a:pt x="32" y="39"/>
                  </a:lnTo>
                  <a:lnTo>
                    <a:pt x="26" y="64"/>
                  </a:lnTo>
                  <a:lnTo>
                    <a:pt x="25" y="83"/>
                  </a:lnTo>
                  <a:lnTo>
                    <a:pt x="25" y="102"/>
                  </a:lnTo>
                  <a:lnTo>
                    <a:pt x="45" y="83"/>
                  </a:lnTo>
                  <a:lnTo>
                    <a:pt x="64" y="67"/>
                  </a:lnTo>
                  <a:lnTo>
                    <a:pt x="80" y="54"/>
                  </a:lnTo>
                  <a:lnTo>
                    <a:pt x="102" y="39"/>
                  </a:lnTo>
                  <a:lnTo>
                    <a:pt x="105" y="38"/>
                  </a:lnTo>
                  <a:lnTo>
                    <a:pt x="90" y="60"/>
                  </a:lnTo>
                  <a:lnTo>
                    <a:pt x="58" y="98"/>
                  </a:lnTo>
                  <a:lnTo>
                    <a:pt x="42" y="114"/>
                  </a:lnTo>
                  <a:lnTo>
                    <a:pt x="28" y="127"/>
                  </a:lnTo>
                  <a:lnTo>
                    <a:pt x="16" y="137"/>
                  </a:lnTo>
                  <a:lnTo>
                    <a:pt x="9" y="143"/>
                  </a:lnTo>
                  <a:lnTo>
                    <a:pt x="6" y="145"/>
                  </a:lnTo>
                  <a:lnTo>
                    <a:pt x="0" y="114"/>
                  </a:lnTo>
                  <a:lnTo>
                    <a:pt x="0" y="87"/>
                  </a:lnTo>
                  <a:lnTo>
                    <a:pt x="4" y="63"/>
                  </a:lnTo>
                  <a:lnTo>
                    <a:pt x="12" y="44"/>
                  </a:lnTo>
                  <a:lnTo>
                    <a:pt x="20" y="28"/>
                  </a:lnTo>
                  <a:lnTo>
                    <a:pt x="29" y="16"/>
                  </a:lnTo>
                  <a:lnTo>
                    <a:pt x="38" y="7"/>
                  </a:lnTo>
                  <a:lnTo>
                    <a:pt x="42" y="2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Freeform 256"/>
            <p:cNvSpPr>
              <a:spLocks/>
            </p:cNvSpPr>
            <p:nvPr userDrawn="1"/>
          </p:nvSpPr>
          <p:spPr bwMode="auto">
            <a:xfrm>
              <a:off x="3206403" y="2095024"/>
              <a:ext cx="281691" cy="563431"/>
            </a:xfrm>
            <a:custGeom>
              <a:avLst/>
              <a:gdLst>
                <a:gd name="T0" fmla="*/ 59934 w 94"/>
                <a:gd name="T1" fmla="*/ 0 h 187"/>
                <a:gd name="T2" fmla="*/ 65928 w 94"/>
                <a:gd name="T3" fmla="*/ 72312 h 187"/>
                <a:gd name="T4" fmla="*/ 65928 w 94"/>
                <a:gd name="T5" fmla="*/ 129559 h 187"/>
                <a:gd name="T6" fmla="*/ 68924 w 94"/>
                <a:gd name="T7" fmla="*/ 210910 h 187"/>
                <a:gd name="T8" fmla="*/ 74918 w 94"/>
                <a:gd name="T9" fmla="*/ 274183 h 187"/>
                <a:gd name="T10" fmla="*/ 77915 w 94"/>
                <a:gd name="T11" fmla="*/ 313352 h 187"/>
                <a:gd name="T12" fmla="*/ 77915 w 94"/>
                <a:gd name="T13" fmla="*/ 337456 h 187"/>
                <a:gd name="T14" fmla="*/ 83908 w 94"/>
                <a:gd name="T15" fmla="*/ 352521 h 187"/>
                <a:gd name="T16" fmla="*/ 83908 w 94"/>
                <a:gd name="T17" fmla="*/ 370599 h 187"/>
                <a:gd name="T18" fmla="*/ 104885 w 94"/>
                <a:gd name="T19" fmla="*/ 346495 h 187"/>
                <a:gd name="T20" fmla="*/ 131855 w 94"/>
                <a:gd name="T21" fmla="*/ 316365 h 187"/>
                <a:gd name="T22" fmla="*/ 191790 w 94"/>
                <a:gd name="T23" fmla="*/ 238027 h 187"/>
                <a:gd name="T24" fmla="*/ 227750 w 94"/>
                <a:gd name="T25" fmla="*/ 198858 h 187"/>
                <a:gd name="T26" fmla="*/ 257717 w 94"/>
                <a:gd name="T27" fmla="*/ 168728 h 187"/>
                <a:gd name="T28" fmla="*/ 281691 w 94"/>
                <a:gd name="T29" fmla="*/ 144624 h 187"/>
                <a:gd name="T30" fmla="*/ 278694 w 94"/>
                <a:gd name="T31" fmla="*/ 159689 h 187"/>
                <a:gd name="T32" fmla="*/ 269704 w 94"/>
                <a:gd name="T33" fmla="*/ 189819 h 187"/>
                <a:gd name="T34" fmla="*/ 251724 w 94"/>
                <a:gd name="T35" fmla="*/ 238027 h 187"/>
                <a:gd name="T36" fmla="*/ 227750 w 94"/>
                <a:gd name="T37" fmla="*/ 298287 h 187"/>
                <a:gd name="T38" fmla="*/ 191790 w 94"/>
                <a:gd name="T39" fmla="*/ 370599 h 187"/>
                <a:gd name="T40" fmla="*/ 143842 w 94"/>
                <a:gd name="T41" fmla="*/ 442911 h 187"/>
                <a:gd name="T42" fmla="*/ 140846 w 94"/>
                <a:gd name="T43" fmla="*/ 451950 h 187"/>
                <a:gd name="T44" fmla="*/ 125862 w 94"/>
                <a:gd name="T45" fmla="*/ 473041 h 187"/>
                <a:gd name="T46" fmla="*/ 107882 w 94"/>
                <a:gd name="T47" fmla="*/ 500158 h 187"/>
                <a:gd name="T48" fmla="*/ 92898 w 94"/>
                <a:gd name="T49" fmla="*/ 530288 h 187"/>
                <a:gd name="T50" fmla="*/ 77915 w 94"/>
                <a:gd name="T51" fmla="*/ 554392 h 187"/>
                <a:gd name="T52" fmla="*/ 74918 w 94"/>
                <a:gd name="T53" fmla="*/ 563431 h 187"/>
                <a:gd name="T54" fmla="*/ 74918 w 94"/>
                <a:gd name="T55" fmla="*/ 557405 h 187"/>
                <a:gd name="T56" fmla="*/ 35961 w 94"/>
                <a:gd name="T57" fmla="*/ 442911 h 187"/>
                <a:gd name="T58" fmla="*/ 8990 w 94"/>
                <a:gd name="T59" fmla="*/ 337456 h 187"/>
                <a:gd name="T60" fmla="*/ 0 w 94"/>
                <a:gd name="T61" fmla="*/ 250079 h 187"/>
                <a:gd name="T62" fmla="*/ 0 w 94"/>
                <a:gd name="T63" fmla="*/ 171741 h 187"/>
                <a:gd name="T64" fmla="*/ 11987 w 94"/>
                <a:gd name="T65" fmla="*/ 111481 h 187"/>
                <a:gd name="T66" fmla="*/ 26970 w 94"/>
                <a:gd name="T67" fmla="*/ 63273 h 187"/>
                <a:gd name="T68" fmla="*/ 44951 w 94"/>
                <a:gd name="T69" fmla="*/ 24104 h 187"/>
                <a:gd name="T70" fmla="*/ 59934 w 94"/>
                <a:gd name="T71" fmla="*/ 0 h 18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94" h="187">
                  <a:moveTo>
                    <a:pt x="20" y="0"/>
                  </a:moveTo>
                  <a:lnTo>
                    <a:pt x="22" y="24"/>
                  </a:lnTo>
                  <a:lnTo>
                    <a:pt x="22" y="43"/>
                  </a:lnTo>
                  <a:lnTo>
                    <a:pt x="23" y="70"/>
                  </a:lnTo>
                  <a:lnTo>
                    <a:pt x="25" y="91"/>
                  </a:lnTo>
                  <a:lnTo>
                    <a:pt x="26" y="104"/>
                  </a:lnTo>
                  <a:lnTo>
                    <a:pt x="26" y="112"/>
                  </a:lnTo>
                  <a:lnTo>
                    <a:pt x="28" y="117"/>
                  </a:lnTo>
                  <a:lnTo>
                    <a:pt x="28" y="123"/>
                  </a:lnTo>
                  <a:lnTo>
                    <a:pt x="35" y="115"/>
                  </a:lnTo>
                  <a:lnTo>
                    <a:pt x="44" y="105"/>
                  </a:lnTo>
                  <a:lnTo>
                    <a:pt x="64" y="79"/>
                  </a:lnTo>
                  <a:lnTo>
                    <a:pt x="76" y="66"/>
                  </a:lnTo>
                  <a:lnTo>
                    <a:pt x="86" y="56"/>
                  </a:lnTo>
                  <a:lnTo>
                    <a:pt x="94" y="48"/>
                  </a:lnTo>
                  <a:lnTo>
                    <a:pt x="93" y="53"/>
                  </a:lnTo>
                  <a:lnTo>
                    <a:pt x="90" y="63"/>
                  </a:lnTo>
                  <a:lnTo>
                    <a:pt x="84" y="79"/>
                  </a:lnTo>
                  <a:lnTo>
                    <a:pt x="76" y="99"/>
                  </a:lnTo>
                  <a:lnTo>
                    <a:pt x="64" y="123"/>
                  </a:lnTo>
                  <a:lnTo>
                    <a:pt x="48" y="147"/>
                  </a:lnTo>
                  <a:lnTo>
                    <a:pt x="47" y="150"/>
                  </a:lnTo>
                  <a:lnTo>
                    <a:pt x="42" y="157"/>
                  </a:lnTo>
                  <a:lnTo>
                    <a:pt x="36" y="166"/>
                  </a:lnTo>
                  <a:lnTo>
                    <a:pt x="31" y="176"/>
                  </a:lnTo>
                  <a:lnTo>
                    <a:pt x="26" y="184"/>
                  </a:lnTo>
                  <a:lnTo>
                    <a:pt x="25" y="187"/>
                  </a:lnTo>
                  <a:lnTo>
                    <a:pt x="25" y="185"/>
                  </a:lnTo>
                  <a:lnTo>
                    <a:pt x="12" y="147"/>
                  </a:lnTo>
                  <a:lnTo>
                    <a:pt x="3" y="112"/>
                  </a:lnTo>
                  <a:lnTo>
                    <a:pt x="0" y="83"/>
                  </a:lnTo>
                  <a:lnTo>
                    <a:pt x="0" y="57"/>
                  </a:lnTo>
                  <a:lnTo>
                    <a:pt x="4" y="37"/>
                  </a:lnTo>
                  <a:lnTo>
                    <a:pt x="9" y="21"/>
                  </a:lnTo>
                  <a:lnTo>
                    <a:pt x="15" y="8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Freeform 292"/>
            <p:cNvSpPr>
              <a:spLocks/>
            </p:cNvSpPr>
            <p:nvPr userDrawn="1"/>
          </p:nvSpPr>
          <p:spPr bwMode="auto">
            <a:xfrm>
              <a:off x="3137698" y="2424837"/>
              <a:ext cx="288559" cy="501589"/>
            </a:xfrm>
            <a:custGeom>
              <a:avLst/>
              <a:gdLst>
                <a:gd name="T0" fmla="*/ 6012 w 96"/>
                <a:gd name="T1" fmla="*/ 0 h 169"/>
                <a:gd name="T2" fmla="*/ 9017 w 96"/>
                <a:gd name="T3" fmla="*/ 8904 h 169"/>
                <a:gd name="T4" fmla="*/ 24047 w 96"/>
                <a:gd name="T5" fmla="*/ 41552 h 169"/>
                <a:gd name="T6" fmla="*/ 45087 w 96"/>
                <a:gd name="T7" fmla="*/ 83104 h 169"/>
                <a:gd name="T8" fmla="*/ 66128 w 96"/>
                <a:gd name="T9" fmla="*/ 139495 h 169"/>
                <a:gd name="T10" fmla="*/ 93181 w 96"/>
                <a:gd name="T11" fmla="*/ 207759 h 169"/>
                <a:gd name="T12" fmla="*/ 117227 w 96"/>
                <a:gd name="T13" fmla="*/ 281958 h 169"/>
                <a:gd name="T14" fmla="*/ 144280 w 96"/>
                <a:gd name="T15" fmla="*/ 368030 h 169"/>
                <a:gd name="T16" fmla="*/ 150291 w 96"/>
                <a:gd name="T17" fmla="*/ 356158 h 169"/>
                <a:gd name="T18" fmla="*/ 159309 w 96"/>
                <a:gd name="T19" fmla="*/ 326478 h 169"/>
                <a:gd name="T20" fmla="*/ 171332 w 96"/>
                <a:gd name="T21" fmla="*/ 281958 h 169"/>
                <a:gd name="T22" fmla="*/ 192373 w 96"/>
                <a:gd name="T23" fmla="*/ 225567 h 169"/>
                <a:gd name="T24" fmla="*/ 219425 w 96"/>
                <a:gd name="T25" fmla="*/ 169175 h 169"/>
                <a:gd name="T26" fmla="*/ 249483 w 96"/>
                <a:gd name="T27" fmla="*/ 112783 h 169"/>
                <a:gd name="T28" fmla="*/ 285553 w 96"/>
                <a:gd name="T29" fmla="*/ 65296 h 169"/>
                <a:gd name="T30" fmla="*/ 285553 w 96"/>
                <a:gd name="T31" fmla="*/ 80136 h 169"/>
                <a:gd name="T32" fmla="*/ 288559 w 96"/>
                <a:gd name="T33" fmla="*/ 94975 h 169"/>
                <a:gd name="T34" fmla="*/ 285553 w 96"/>
                <a:gd name="T35" fmla="*/ 121687 h 169"/>
                <a:gd name="T36" fmla="*/ 279542 w 96"/>
                <a:gd name="T37" fmla="*/ 157303 h 169"/>
                <a:gd name="T38" fmla="*/ 267518 w 96"/>
                <a:gd name="T39" fmla="*/ 204791 h 169"/>
                <a:gd name="T40" fmla="*/ 249483 w 96"/>
                <a:gd name="T41" fmla="*/ 264150 h 169"/>
                <a:gd name="T42" fmla="*/ 219425 w 96"/>
                <a:gd name="T43" fmla="*/ 338350 h 169"/>
                <a:gd name="T44" fmla="*/ 192373 w 96"/>
                <a:gd name="T45" fmla="*/ 394742 h 169"/>
                <a:gd name="T46" fmla="*/ 174338 w 96"/>
                <a:gd name="T47" fmla="*/ 433325 h 169"/>
                <a:gd name="T48" fmla="*/ 165320 w 96"/>
                <a:gd name="T49" fmla="*/ 463005 h 169"/>
                <a:gd name="T50" fmla="*/ 153297 w 96"/>
                <a:gd name="T51" fmla="*/ 489717 h 169"/>
                <a:gd name="T52" fmla="*/ 153297 w 96"/>
                <a:gd name="T53" fmla="*/ 498621 h 169"/>
                <a:gd name="T54" fmla="*/ 150291 w 96"/>
                <a:gd name="T55" fmla="*/ 501589 h 169"/>
                <a:gd name="T56" fmla="*/ 144280 w 96"/>
                <a:gd name="T57" fmla="*/ 501589 h 169"/>
                <a:gd name="T58" fmla="*/ 78151 w 96"/>
                <a:gd name="T59" fmla="*/ 412550 h 169"/>
                <a:gd name="T60" fmla="*/ 36070 w 96"/>
                <a:gd name="T61" fmla="*/ 320542 h 169"/>
                <a:gd name="T62" fmla="*/ 9017 w 96"/>
                <a:gd name="T63" fmla="*/ 234471 h 169"/>
                <a:gd name="T64" fmla="*/ 0 w 96"/>
                <a:gd name="T65" fmla="*/ 160271 h 169"/>
                <a:gd name="T66" fmla="*/ 0 w 96"/>
                <a:gd name="T67" fmla="*/ 92007 h 169"/>
                <a:gd name="T68" fmla="*/ 6012 w 96"/>
                <a:gd name="T69" fmla="*/ 41552 h 169"/>
                <a:gd name="T70" fmla="*/ 6012 w 96"/>
                <a:gd name="T71" fmla="*/ 0 h 16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96" h="169">
                  <a:moveTo>
                    <a:pt x="2" y="0"/>
                  </a:moveTo>
                  <a:lnTo>
                    <a:pt x="3" y="3"/>
                  </a:lnTo>
                  <a:lnTo>
                    <a:pt x="8" y="14"/>
                  </a:lnTo>
                  <a:lnTo>
                    <a:pt x="15" y="28"/>
                  </a:lnTo>
                  <a:lnTo>
                    <a:pt x="22" y="47"/>
                  </a:lnTo>
                  <a:lnTo>
                    <a:pt x="31" y="70"/>
                  </a:lnTo>
                  <a:lnTo>
                    <a:pt x="39" y="95"/>
                  </a:lnTo>
                  <a:lnTo>
                    <a:pt x="48" y="124"/>
                  </a:lnTo>
                  <a:lnTo>
                    <a:pt x="50" y="120"/>
                  </a:lnTo>
                  <a:lnTo>
                    <a:pt x="53" y="110"/>
                  </a:lnTo>
                  <a:lnTo>
                    <a:pt x="57" y="95"/>
                  </a:lnTo>
                  <a:lnTo>
                    <a:pt x="64" y="76"/>
                  </a:lnTo>
                  <a:lnTo>
                    <a:pt x="73" y="57"/>
                  </a:lnTo>
                  <a:lnTo>
                    <a:pt x="83" y="38"/>
                  </a:lnTo>
                  <a:lnTo>
                    <a:pt x="95" y="22"/>
                  </a:lnTo>
                  <a:lnTo>
                    <a:pt x="95" y="27"/>
                  </a:lnTo>
                  <a:lnTo>
                    <a:pt x="96" y="32"/>
                  </a:lnTo>
                  <a:lnTo>
                    <a:pt x="95" y="41"/>
                  </a:lnTo>
                  <a:lnTo>
                    <a:pt x="93" y="53"/>
                  </a:lnTo>
                  <a:lnTo>
                    <a:pt x="89" y="69"/>
                  </a:lnTo>
                  <a:lnTo>
                    <a:pt x="83" y="89"/>
                  </a:lnTo>
                  <a:lnTo>
                    <a:pt x="73" y="114"/>
                  </a:lnTo>
                  <a:lnTo>
                    <a:pt x="64" y="133"/>
                  </a:lnTo>
                  <a:lnTo>
                    <a:pt x="58" y="146"/>
                  </a:lnTo>
                  <a:lnTo>
                    <a:pt x="55" y="156"/>
                  </a:lnTo>
                  <a:lnTo>
                    <a:pt x="51" y="165"/>
                  </a:lnTo>
                  <a:lnTo>
                    <a:pt x="51" y="168"/>
                  </a:lnTo>
                  <a:lnTo>
                    <a:pt x="50" y="169"/>
                  </a:lnTo>
                  <a:lnTo>
                    <a:pt x="48" y="169"/>
                  </a:lnTo>
                  <a:lnTo>
                    <a:pt x="26" y="139"/>
                  </a:lnTo>
                  <a:lnTo>
                    <a:pt x="12" y="108"/>
                  </a:lnTo>
                  <a:lnTo>
                    <a:pt x="3" y="79"/>
                  </a:lnTo>
                  <a:lnTo>
                    <a:pt x="0" y="54"/>
                  </a:lnTo>
                  <a:lnTo>
                    <a:pt x="0" y="31"/>
                  </a:lnTo>
                  <a:lnTo>
                    <a:pt x="2" y="1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" name="Freeform 328"/>
            <p:cNvSpPr>
              <a:spLocks/>
            </p:cNvSpPr>
            <p:nvPr userDrawn="1"/>
          </p:nvSpPr>
          <p:spPr bwMode="auto">
            <a:xfrm>
              <a:off x="3117089" y="2734035"/>
              <a:ext cx="316041" cy="501593"/>
            </a:xfrm>
            <a:custGeom>
              <a:avLst/>
              <a:gdLst>
                <a:gd name="T0" fmla="*/ 297982 w 105"/>
                <a:gd name="T1" fmla="*/ 0 h 167"/>
                <a:gd name="T2" fmla="*/ 307011 w 105"/>
                <a:gd name="T3" fmla="*/ 57067 h 167"/>
                <a:gd name="T4" fmla="*/ 316041 w 105"/>
                <a:gd name="T5" fmla="*/ 123146 h 167"/>
                <a:gd name="T6" fmla="*/ 316041 w 105"/>
                <a:gd name="T7" fmla="*/ 270320 h 167"/>
                <a:gd name="T8" fmla="*/ 310021 w 105"/>
                <a:gd name="T9" fmla="*/ 342405 h 167"/>
                <a:gd name="T10" fmla="*/ 307011 w 105"/>
                <a:gd name="T11" fmla="*/ 405479 h 167"/>
                <a:gd name="T12" fmla="*/ 300991 w 105"/>
                <a:gd name="T13" fmla="*/ 453536 h 167"/>
                <a:gd name="T14" fmla="*/ 297982 w 105"/>
                <a:gd name="T15" fmla="*/ 489579 h 167"/>
                <a:gd name="T16" fmla="*/ 297982 w 105"/>
                <a:gd name="T17" fmla="*/ 501593 h 167"/>
                <a:gd name="T18" fmla="*/ 195644 w 105"/>
                <a:gd name="T19" fmla="*/ 423501 h 167"/>
                <a:gd name="T20" fmla="*/ 123406 w 105"/>
                <a:gd name="T21" fmla="*/ 351415 h 167"/>
                <a:gd name="T22" fmla="*/ 69228 w 105"/>
                <a:gd name="T23" fmla="*/ 279330 h 167"/>
                <a:gd name="T24" fmla="*/ 36119 w 105"/>
                <a:gd name="T25" fmla="*/ 213252 h 167"/>
                <a:gd name="T26" fmla="*/ 12040 w 105"/>
                <a:gd name="T27" fmla="*/ 162192 h 167"/>
                <a:gd name="T28" fmla="*/ 3010 w 105"/>
                <a:gd name="T29" fmla="*/ 111131 h 167"/>
                <a:gd name="T30" fmla="*/ 0 w 105"/>
                <a:gd name="T31" fmla="*/ 75089 h 167"/>
                <a:gd name="T32" fmla="*/ 0 w 105"/>
                <a:gd name="T33" fmla="*/ 48057 h 167"/>
                <a:gd name="T34" fmla="*/ 3010 w 105"/>
                <a:gd name="T35" fmla="*/ 36043 h 167"/>
                <a:gd name="T36" fmla="*/ 18059 w 105"/>
                <a:gd name="T37" fmla="*/ 48057 h 167"/>
                <a:gd name="T38" fmla="*/ 39129 w 105"/>
                <a:gd name="T39" fmla="*/ 78092 h 167"/>
                <a:gd name="T40" fmla="*/ 66218 w 105"/>
                <a:gd name="T41" fmla="*/ 117138 h 167"/>
                <a:gd name="T42" fmla="*/ 99327 w 105"/>
                <a:gd name="T43" fmla="*/ 162192 h 167"/>
                <a:gd name="T44" fmla="*/ 132436 w 105"/>
                <a:gd name="T45" fmla="*/ 210249 h 167"/>
                <a:gd name="T46" fmla="*/ 165545 w 105"/>
                <a:gd name="T47" fmla="*/ 258305 h 167"/>
                <a:gd name="T48" fmla="*/ 192635 w 105"/>
                <a:gd name="T49" fmla="*/ 303359 h 167"/>
                <a:gd name="T50" fmla="*/ 219724 w 105"/>
                <a:gd name="T51" fmla="*/ 336398 h 167"/>
                <a:gd name="T52" fmla="*/ 234773 w 105"/>
                <a:gd name="T53" fmla="*/ 357423 h 167"/>
                <a:gd name="T54" fmla="*/ 240793 w 105"/>
                <a:gd name="T55" fmla="*/ 366433 h 167"/>
                <a:gd name="T56" fmla="*/ 240793 w 105"/>
                <a:gd name="T57" fmla="*/ 363430 h 167"/>
                <a:gd name="T58" fmla="*/ 243803 w 105"/>
                <a:gd name="T59" fmla="*/ 249295 h 167"/>
                <a:gd name="T60" fmla="*/ 258853 w 105"/>
                <a:gd name="T61" fmla="*/ 159188 h 167"/>
                <a:gd name="T62" fmla="*/ 270892 w 105"/>
                <a:gd name="T63" fmla="*/ 87103 h 167"/>
                <a:gd name="T64" fmla="*/ 282932 w 105"/>
                <a:gd name="T65" fmla="*/ 39046 h 167"/>
                <a:gd name="T66" fmla="*/ 291962 w 105"/>
                <a:gd name="T67" fmla="*/ 9011 h 167"/>
                <a:gd name="T68" fmla="*/ 297982 w 105"/>
                <a:gd name="T69" fmla="*/ 0 h 16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05" h="167">
                  <a:moveTo>
                    <a:pt x="99" y="0"/>
                  </a:moveTo>
                  <a:lnTo>
                    <a:pt x="102" y="19"/>
                  </a:lnTo>
                  <a:lnTo>
                    <a:pt x="105" y="41"/>
                  </a:lnTo>
                  <a:lnTo>
                    <a:pt x="105" y="90"/>
                  </a:lnTo>
                  <a:lnTo>
                    <a:pt x="103" y="114"/>
                  </a:lnTo>
                  <a:lnTo>
                    <a:pt x="102" y="135"/>
                  </a:lnTo>
                  <a:lnTo>
                    <a:pt x="100" y="151"/>
                  </a:lnTo>
                  <a:lnTo>
                    <a:pt x="99" y="163"/>
                  </a:lnTo>
                  <a:lnTo>
                    <a:pt x="99" y="167"/>
                  </a:lnTo>
                  <a:lnTo>
                    <a:pt x="65" y="141"/>
                  </a:lnTo>
                  <a:lnTo>
                    <a:pt x="41" y="117"/>
                  </a:lnTo>
                  <a:lnTo>
                    <a:pt x="23" y="93"/>
                  </a:lnTo>
                  <a:lnTo>
                    <a:pt x="12" y="71"/>
                  </a:lnTo>
                  <a:lnTo>
                    <a:pt x="4" y="54"/>
                  </a:lnTo>
                  <a:lnTo>
                    <a:pt x="1" y="37"/>
                  </a:lnTo>
                  <a:lnTo>
                    <a:pt x="0" y="25"/>
                  </a:lnTo>
                  <a:lnTo>
                    <a:pt x="0" y="16"/>
                  </a:lnTo>
                  <a:lnTo>
                    <a:pt x="1" y="12"/>
                  </a:lnTo>
                  <a:lnTo>
                    <a:pt x="6" y="16"/>
                  </a:lnTo>
                  <a:lnTo>
                    <a:pt x="13" y="26"/>
                  </a:lnTo>
                  <a:lnTo>
                    <a:pt x="22" y="39"/>
                  </a:lnTo>
                  <a:lnTo>
                    <a:pt x="33" y="54"/>
                  </a:lnTo>
                  <a:lnTo>
                    <a:pt x="44" y="70"/>
                  </a:lnTo>
                  <a:lnTo>
                    <a:pt x="55" y="86"/>
                  </a:lnTo>
                  <a:lnTo>
                    <a:pt x="64" y="101"/>
                  </a:lnTo>
                  <a:lnTo>
                    <a:pt x="73" y="112"/>
                  </a:lnTo>
                  <a:lnTo>
                    <a:pt x="78" y="119"/>
                  </a:lnTo>
                  <a:lnTo>
                    <a:pt x="80" y="122"/>
                  </a:lnTo>
                  <a:lnTo>
                    <a:pt x="80" y="121"/>
                  </a:lnTo>
                  <a:lnTo>
                    <a:pt x="81" y="83"/>
                  </a:lnTo>
                  <a:lnTo>
                    <a:pt x="86" y="53"/>
                  </a:lnTo>
                  <a:lnTo>
                    <a:pt x="90" y="29"/>
                  </a:lnTo>
                  <a:lnTo>
                    <a:pt x="94" y="13"/>
                  </a:lnTo>
                  <a:lnTo>
                    <a:pt x="97" y="3"/>
                  </a:lnTo>
                  <a:lnTo>
                    <a:pt x="99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Freeform 399"/>
            <p:cNvSpPr>
              <a:spLocks/>
            </p:cNvSpPr>
            <p:nvPr userDrawn="1"/>
          </p:nvSpPr>
          <p:spPr bwMode="auto">
            <a:xfrm>
              <a:off x="3419389" y="3256239"/>
              <a:ext cx="570246" cy="446624"/>
            </a:xfrm>
            <a:custGeom>
              <a:avLst/>
              <a:gdLst>
                <a:gd name="T0" fmla="*/ 250789 w 191"/>
                <a:gd name="T1" fmla="*/ 0 h 149"/>
                <a:gd name="T2" fmla="*/ 283630 w 191"/>
                <a:gd name="T3" fmla="*/ 26977 h 149"/>
                <a:gd name="T4" fmla="*/ 316472 w 191"/>
                <a:gd name="T5" fmla="*/ 71939 h 149"/>
                <a:gd name="T6" fmla="*/ 355284 w 191"/>
                <a:gd name="T7" fmla="*/ 119899 h 149"/>
                <a:gd name="T8" fmla="*/ 400068 w 191"/>
                <a:gd name="T9" fmla="*/ 170856 h 149"/>
                <a:gd name="T10" fmla="*/ 435895 w 191"/>
                <a:gd name="T11" fmla="*/ 227808 h 149"/>
                <a:gd name="T12" fmla="*/ 468736 w 191"/>
                <a:gd name="T13" fmla="*/ 278765 h 149"/>
                <a:gd name="T14" fmla="*/ 498592 w 191"/>
                <a:gd name="T15" fmla="*/ 323727 h 149"/>
                <a:gd name="T16" fmla="*/ 522477 w 191"/>
                <a:gd name="T17" fmla="*/ 353702 h 149"/>
                <a:gd name="T18" fmla="*/ 534419 w 191"/>
                <a:gd name="T19" fmla="*/ 380680 h 149"/>
                <a:gd name="T20" fmla="*/ 543376 w 191"/>
                <a:gd name="T21" fmla="*/ 389672 h 149"/>
                <a:gd name="T22" fmla="*/ 546361 w 191"/>
                <a:gd name="T23" fmla="*/ 398664 h 149"/>
                <a:gd name="T24" fmla="*/ 555318 w 191"/>
                <a:gd name="T25" fmla="*/ 410654 h 149"/>
                <a:gd name="T26" fmla="*/ 564275 w 191"/>
                <a:gd name="T27" fmla="*/ 413652 h 149"/>
                <a:gd name="T28" fmla="*/ 570246 w 191"/>
                <a:gd name="T29" fmla="*/ 422644 h 149"/>
                <a:gd name="T30" fmla="*/ 459779 w 191"/>
                <a:gd name="T31" fmla="*/ 440629 h 149"/>
                <a:gd name="T32" fmla="*/ 370212 w 191"/>
                <a:gd name="T33" fmla="*/ 446624 h 149"/>
                <a:gd name="T34" fmla="*/ 286616 w 191"/>
                <a:gd name="T35" fmla="*/ 437632 h 149"/>
                <a:gd name="T36" fmla="*/ 211976 w 191"/>
                <a:gd name="T37" fmla="*/ 419647 h 149"/>
                <a:gd name="T38" fmla="*/ 152265 w 191"/>
                <a:gd name="T39" fmla="*/ 392669 h 149"/>
                <a:gd name="T40" fmla="*/ 104495 w 191"/>
                <a:gd name="T41" fmla="*/ 362695 h 149"/>
                <a:gd name="T42" fmla="*/ 65683 w 191"/>
                <a:gd name="T43" fmla="*/ 332720 h 149"/>
                <a:gd name="T44" fmla="*/ 35827 w 191"/>
                <a:gd name="T45" fmla="*/ 305743 h 149"/>
                <a:gd name="T46" fmla="*/ 17913 w 191"/>
                <a:gd name="T47" fmla="*/ 278765 h 149"/>
                <a:gd name="T48" fmla="*/ 5971 w 191"/>
                <a:gd name="T49" fmla="*/ 260780 h 149"/>
                <a:gd name="T50" fmla="*/ 0 w 191"/>
                <a:gd name="T51" fmla="*/ 257783 h 149"/>
                <a:gd name="T52" fmla="*/ 116438 w 191"/>
                <a:gd name="T53" fmla="*/ 296750 h 149"/>
                <a:gd name="T54" fmla="*/ 217947 w 191"/>
                <a:gd name="T55" fmla="*/ 332720 h 149"/>
                <a:gd name="T56" fmla="*/ 298558 w 191"/>
                <a:gd name="T57" fmla="*/ 353702 h 149"/>
                <a:gd name="T58" fmla="*/ 361255 w 191"/>
                <a:gd name="T59" fmla="*/ 374685 h 149"/>
                <a:gd name="T60" fmla="*/ 409025 w 191"/>
                <a:gd name="T61" fmla="*/ 383677 h 149"/>
                <a:gd name="T62" fmla="*/ 438880 w 191"/>
                <a:gd name="T63" fmla="*/ 392669 h 149"/>
                <a:gd name="T64" fmla="*/ 459779 w 191"/>
                <a:gd name="T65" fmla="*/ 398664 h 149"/>
                <a:gd name="T66" fmla="*/ 465751 w 191"/>
                <a:gd name="T67" fmla="*/ 398664 h 149"/>
                <a:gd name="T68" fmla="*/ 388126 w 191"/>
                <a:gd name="T69" fmla="*/ 317733 h 149"/>
                <a:gd name="T70" fmla="*/ 334385 w 191"/>
                <a:gd name="T71" fmla="*/ 245793 h 149"/>
                <a:gd name="T72" fmla="*/ 295573 w 191"/>
                <a:gd name="T73" fmla="*/ 179849 h 149"/>
                <a:gd name="T74" fmla="*/ 268702 w 191"/>
                <a:gd name="T75" fmla="*/ 119899 h 149"/>
                <a:gd name="T76" fmla="*/ 256760 w 191"/>
                <a:gd name="T77" fmla="*/ 71939 h 149"/>
                <a:gd name="T78" fmla="*/ 250789 w 191"/>
                <a:gd name="T79" fmla="*/ 29975 h 149"/>
                <a:gd name="T80" fmla="*/ 250789 w 191"/>
                <a:gd name="T81" fmla="*/ 0 h 14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91" h="149">
                  <a:moveTo>
                    <a:pt x="84" y="0"/>
                  </a:moveTo>
                  <a:lnTo>
                    <a:pt x="95" y="9"/>
                  </a:lnTo>
                  <a:lnTo>
                    <a:pt x="106" y="24"/>
                  </a:lnTo>
                  <a:lnTo>
                    <a:pt x="119" y="40"/>
                  </a:lnTo>
                  <a:lnTo>
                    <a:pt x="134" y="57"/>
                  </a:lnTo>
                  <a:lnTo>
                    <a:pt x="146" y="76"/>
                  </a:lnTo>
                  <a:lnTo>
                    <a:pt x="157" y="93"/>
                  </a:lnTo>
                  <a:lnTo>
                    <a:pt x="167" y="108"/>
                  </a:lnTo>
                  <a:lnTo>
                    <a:pt x="175" y="118"/>
                  </a:lnTo>
                  <a:lnTo>
                    <a:pt x="179" y="127"/>
                  </a:lnTo>
                  <a:lnTo>
                    <a:pt x="182" y="130"/>
                  </a:lnTo>
                  <a:lnTo>
                    <a:pt x="183" y="133"/>
                  </a:lnTo>
                  <a:lnTo>
                    <a:pt x="186" y="137"/>
                  </a:lnTo>
                  <a:lnTo>
                    <a:pt x="189" y="138"/>
                  </a:lnTo>
                  <a:lnTo>
                    <a:pt x="191" y="141"/>
                  </a:lnTo>
                  <a:lnTo>
                    <a:pt x="154" y="147"/>
                  </a:lnTo>
                  <a:lnTo>
                    <a:pt x="124" y="149"/>
                  </a:lnTo>
                  <a:lnTo>
                    <a:pt x="96" y="146"/>
                  </a:lnTo>
                  <a:lnTo>
                    <a:pt x="71" y="140"/>
                  </a:lnTo>
                  <a:lnTo>
                    <a:pt x="51" y="131"/>
                  </a:lnTo>
                  <a:lnTo>
                    <a:pt x="35" y="121"/>
                  </a:lnTo>
                  <a:lnTo>
                    <a:pt x="22" y="111"/>
                  </a:lnTo>
                  <a:lnTo>
                    <a:pt x="12" y="102"/>
                  </a:lnTo>
                  <a:lnTo>
                    <a:pt x="6" y="93"/>
                  </a:lnTo>
                  <a:lnTo>
                    <a:pt x="2" y="87"/>
                  </a:lnTo>
                  <a:lnTo>
                    <a:pt x="0" y="86"/>
                  </a:lnTo>
                  <a:lnTo>
                    <a:pt x="39" y="99"/>
                  </a:lnTo>
                  <a:lnTo>
                    <a:pt x="73" y="111"/>
                  </a:lnTo>
                  <a:lnTo>
                    <a:pt x="100" y="118"/>
                  </a:lnTo>
                  <a:lnTo>
                    <a:pt x="121" y="125"/>
                  </a:lnTo>
                  <a:lnTo>
                    <a:pt x="137" y="128"/>
                  </a:lnTo>
                  <a:lnTo>
                    <a:pt x="147" y="131"/>
                  </a:lnTo>
                  <a:lnTo>
                    <a:pt x="154" y="133"/>
                  </a:lnTo>
                  <a:lnTo>
                    <a:pt x="156" y="133"/>
                  </a:lnTo>
                  <a:lnTo>
                    <a:pt x="130" y="106"/>
                  </a:lnTo>
                  <a:lnTo>
                    <a:pt x="112" y="82"/>
                  </a:lnTo>
                  <a:lnTo>
                    <a:pt x="99" y="60"/>
                  </a:lnTo>
                  <a:lnTo>
                    <a:pt x="90" y="40"/>
                  </a:lnTo>
                  <a:lnTo>
                    <a:pt x="86" y="24"/>
                  </a:lnTo>
                  <a:lnTo>
                    <a:pt x="84" y="10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Freeform 441"/>
            <p:cNvSpPr>
              <a:spLocks/>
            </p:cNvSpPr>
            <p:nvPr userDrawn="1"/>
          </p:nvSpPr>
          <p:spPr bwMode="auto">
            <a:xfrm>
              <a:off x="5295021" y="1744595"/>
              <a:ext cx="281691" cy="350429"/>
            </a:xfrm>
            <a:custGeom>
              <a:avLst/>
              <a:gdLst>
                <a:gd name="T0" fmla="*/ 0 w 93"/>
                <a:gd name="T1" fmla="*/ 0 h 116"/>
                <a:gd name="T2" fmla="*/ 21203 w 93"/>
                <a:gd name="T3" fmla="*/ 12084 h 116"/>
                <a:gd name="T4" fmla="*/ 57550 w 93"/>
                <a:gd name="T5" fmla="*/ 30209 h 116"/>
                <a:gd name="T6" fmla="*/ 99955 w 93"/>
                <a:gd name="T7" fmla="*/ 60419 h 116"/>
                <a:gd name="T8" fmla="*/ 148418 w 93"/>
                <a:gd name="T9" fmla="*/ 96670 h 116"/>
                <a:gd name="T10" fmla="*/ 196881 w 93"/>
                <a:gd name="T11" fmla="*/ 145005 h 116"/>
                <a:gd name="T12" fmla="*/ 236257 w 93"/>
                <a:gd name="T13" fmla="*/ 202403 h 116"/>
                <a:gd name="T14" fmla="*/ 266546 w 93"/>
                <a:gd name="T15" fmla="*/ 271885 h 116"/>
                <a:gd name="T16" fmla="*/ 281691 w 93"/>
                <a:gd name="T17" fmla="*/ 350429 h 116"/>
                <a:gd name="T18" fmla="*/ 272604 w 93"/>
                <a:gd name="T19" fmla="*/ 347408 h 116"/>
                <a:gd name="T20" fmla="*/ 245344 w 93"/>
                <a:gd name="T21" fmla="*/ 323241 h 116"/>
                <a:gd name="T22" fmla="*/ 202939 w 93"/>
                <a:gd name="T23" fmla="*/ 290010 h 116"/>
                <a:gd name="T24" fmla="*/ 154476 w 93"/>
                <a:gd name="T25" fmla="*/ 241675 h 116"/>
                <a:gd name="T26" fmla="*/ 99955 w 93"/>
                <a:gd name="T27" fmla="*/ 175215 h 116"/>
                <a:gd name="T28" fmla="*/ 48463 w 93"/>
                <a:gd name="T29" fmla="*/ 96670 h 116"/>
                <a:gd name="T30" fmla="*/ 0 w 93"/>
                <a:gd name="T31" fmla="*/ 0 h 11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93" h="116">
                  <a:moveTo>
                    <a:pt x="0" y="0"/>
                  </a:moveTo>
                  <a:lnTo>
                    <a:pt x="7" y="4"/>
                  </a:lnTo>
                  <a:lnTo>
                    <a:pt x="19" y="10"/>
                  </a:lnTo>
                  <a:lnTo>
                    <a:pt x="33" y="20"/>
                  </a:lnTo>
                  <a:lnTo>
                    <a:pt x="49" y="32"/>
                  </a:lnTo>
                  <a:lnTo>
                    <a:pt x="65" y="48"/>
                  </a:lnTo>
                  <a:lnTo>
                    <a:pt x="78" y="67"/>
                  </a:lnTo>
                  <a:lnTo>
                    <a:pt x="88" y="90"/>
                  </a:lnTo>
                  <a:lnTo>
                    <a:pt x="93" y="116"/>
                  </a:lnTo>
                  <a:lnTo>
                    <a:pt x="90" y="115"/>
                  </a:lnTo>
                  <a:lnTo>
                    <a:pt x="81" y="107"/>
                  </a:lnTo>
                  <a:lnTo>
                    <a:pt x="67" y="96"/>
                  </a:lnTo>
                  <a:lnTo>
                    <a:pt x="51" y="80"/>
                  </a:lnTo>
                  <a:lnTo>
                    <a:pt x="33" y="58"/>
                  </a:lnTo>
                  <a:lnTo>
                    <a:pt x="16" y="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Freeform 457"/>
            <p:cNvSpPr>
              <a:spLocks/>
            </p:cNvSpPr>
            <p:nvPr userDrawn="1"/>
          </p:nvSpPr>
          <p:spPr bwMode="auto">
            <a:xfrm>
              <a:off x="5377467" y="1875148"/>
              <a:ext cx="316041" cy="439751"/>
            </a:xfrm>
            <a:custGeom>
              <a:avLst/>
              <a:gdLst>
                <a:gd name="T0" fmla="*/ 180595 w 105"/>
                <a:gd name="T1" fmla="*/ 0 h 147"/>
                <a:gd name="T2" fmla="*/ 189625 w 105"/>
                <a:gd name="T3" fmla="*/ 5983 h 147"/>
                <a:gd name="T4" fmla="*/ 201664 w 105"/>
                <a:gd name="T5" fmla="*/ 23932 h 147"/>
                <a:gd name="T6" fmla="*/ 228753 w 105"/>
                <a:gd name="T7" fmla="*/ 47864 h 147"/>
                <a:gd name="T8" fmla="*/ 255843 w 105"/>
                <a:gd name="T9" fmla="*/ 83762 h 147"/>
                <a:gd name="T10" fmla="*/ 279922 w 105"/>
                <a:gd name="T11" fmla="*/ 131626 h 147"/>
                <a:gd name="T12" fmla="*/ 304001 w 105"/>
                <a:gd name="T13" fmla="*/ 191456 h 147"/>
                <a:gd name="T14" fmla="*/ 316041 w 105"/>
                <a:gd name="T15" fmla="*/ 263252 h 147"/>
                <a:gd name="T16" fmla="*/ 316041 w 105"/>
                <a:gd name="T17" fmla="*/ 344023 h 147"/>
                <a:gd name="T18" fmla="*/ 297982 w 105"/>
                <a:gd name="T19" fmla="*/ 439751 h 147"/>
                <a:gd name="T20" fmla="*/ 288952 w 105"/>
                <a:gd name="T21" fmla="*/ 430776 h 147"/>
                <a:gd name="T22" fmla="*/ 267882 w 105"/>
                <a:gd name="T23" fmla="*/ 412827 h 147"/>
                <a:gd name="T24" fmla="*/ 231763 w 105"/>
                <a:gd name="T25" fmla="*/ 382912 h 147"/>
                <a:gd name="T26" fmla="*/ 189625 w 105"/>
                <a:gd name="T27" fmla="*/ 344023 h 147"/>
                <a:gd name="T28" fmla="*/ 141466 w 105"/>
                <a:gd name="T29" fmla="*/ 296159 h 147"/>
                <a:gd name="T30" fmla="*/ 45149 w 105"/>
                <a:gd name="T31" fmla="*/ 182482 h 147"/>
                <a:gd name="T32" fmla="*/ 0 w 105"/>
                <a:gd name="T33" fmla="*/ 119660 h 147"/>
                <a:gd name="T34" fmla="*/ 9030 w 105"/>
                <a:gd name="T35" fmla="*/ 122652 h 147"/>
                <a:gd name="T36" fmla="*/ 75248 w 105"/>
                <a:gd name="T37" fmla="*/ 167524 h 147"/>
                <a:gd name="T38" fmla="*/ 123406 w 105"/>
                <a:gd name="T39" fmla="*/ 200431 h 147"/>
                <a:gd name="T40" fmla="*/ 180595 w 105"/>
                <a:gd name="T41" fmla="*/ 248295 h 147"/>
                <a:gd name="T42" fmla="*/ 240793 w 105"/>
                <a:gd name="T43" fmla="*/ 311116 h 147"/>
                <a:gd name="T44" fmla="*/ 240793 w 105"/>
                <a:gd name="T45" fmla="*/ 296159 h 147"/>
                <a:gd name="T46" fmla="*/ 237783 w 105"/>
                <a:gd name="T47" fmla="*/ 254278 h 147"/>
                <a:gd name="T48" fmla="*/ 228753 w 105"/>
                <a:gd name="T49" fmla="*/ 191456 h 147"/>
                <a:gd name="T50" fmla="*/ 216714 w 105"/>
                <a:gd name="T51" fmla="*/ 119660 h 147"/>
                <a:gd name="T52" fmla="*/ 189625 w 105"/>
                <a:gd name="T53" fmla="*/ 35898 h 147"/>
                <a:gd name="T54" fmla="*/ 189625 w 105"/>
                <a:gd name="T55" fmla="*/ 29915 h 147"/>
                <a:gd name="T56" fmla="*/ 183605 w 105"/>
                <a:gd name="T57" fmla="*/ 26924 h 147"/>
                <a:gd name="T58" fmla="*/ 180595 w 105"/>
                <a:gd name="T59" fmla="*/ 14958 h 147"/>
                <a:gd name="T60" fmla="*/ 180595 w 105"/>
                <a:gd name="T61" fmla="*/ 0 h 14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5" h="147">
                  <a:moveTo>
                    <a:pt x="60" y="0"/>
                  </a:moveTo>
                  <a:lnTo>
                    <a:pt x="63" y="2"/>
                  </a:lnTo>
                  <a:lnTo>
                    <a:pt x="67" y="8"/>
                  </a:lnTo>
                  <a:lnTo>
                    <a:pt x="76" y="16"/>
                  </a:lnTo>
                  <a:lnTo>
                    <a:pt x="85" y="28"/>
                  </a:lnTo>
                  <a:lnTo>
                    <a:pt x="93" y="44"/>
                  </a:lnTo>
                  <a:lnTo>
                    <a:pt x="101" y="64"/>
                  </a:lnTo>
                  <a:lnTo>
                    <a:pt x="105" y="88"/>
                  </a:lnTo>
                  <a:lnTo>
                    <a:pt x="105" y="115"/>
                  </a:lnTo>
                  <a:lnTo>
                    <a:pt x="99" y="147"/>
                  </a:lnTo>
                  <a:lnTo>
                    <a:pt x="96" y="144"/>
                  </a:lnTo>
                  <a:lnTo>
                    <a:pt x="89" y="138"/>
                  </a:lnTo>
                  <a:lnTo>
                    <a:pt x="77" y="128"/>
                  </a:lnTo>
                  <a:lnTo>
                    <a:pt x="63" y="115"/>
                  </a:lnTo>
                  <a:lnTo>
                    <a:pt x="47" y="99"/>
                  </a:lnTo>
                  <a:lnTo>
                    <a:pt x="15" y="61"/>
                  </a:lnTo>
                  <a:lnTo>
                    <a:pt x="0" y="40"/>
                  </a:lnTo>
                  <a:lnTo>
                    <a:pt x="3" y="41"/>
                  </a:lnTo>
                  <a:lnTo>
                    <a:pt x="25" y="56"/>
                  </a:lnTo>
                  <a:lnTo>
                    <a:pt x="41" y="67"/>
                  </a:lnTo>
                  <a:lnTo>
                    <a:pt x="60" y="83"/>
                  </a:lnTo>
                  <a:lnTo>
                    <a:pt x="80" y="104"/>
                  </a:lnTo>
                  <a:lnTo>
                    <a:pt x="80" y="99"/>
                  </a:lnTo>
                  <a:lnTo>
                    <a:pt x="79" y="85"/>
                  </a:lnTo>
                  <a:lnTo>
                    <a:pt x="76" y="64"/>
                  </a:lnTo>
                  <a:lnTo>
                    <a:pt x="72" y="40"/>
                  </a:lnTo>
                  <a:lnTo>
                    <a:pt x="63" y="12"/>
                  </a:lnTo>
                  <a:lnTo>
                    <a:pt x="63" y="10"/>
                  </a:lnTo>
                  <a:lnTo>
                    <a:pt x="61" y="9"/>
                  </a:lnTo>
                  <a:lnTo>
                    <a:pt x="60" y="5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Freeform 488"/>
            <p:cNvSpPr>
              <a:spLocks/>
            </p:cNvSpPr>
            <p:nvPr userDrawn="1"/>
          </p:nvSpPr>
          <p:spPr bwMode="auto">
            <a:xfrm>
              <a:off x="5508007" y="2095024"/>
              <a:ext cx="281687" cy="556558"/>
            </a:xfrm>
            <a:custGeom>
              <a:avLst/>
              <a:gdLst>
                <a:gd name="T0" fmla="*/ 221754 w 94"/>
                <a:gd name="T1" fmla="*/ 0 h 186"/>
                <a:gd name="T2" fmla="*/ 239734 w 94"/>
                <a:gd name="T3" fmla="*/ 20946 h 186"/>
                <a:gd name="T4" fmla="*/ 257714 w 94"/>
                <a:gd name="T5" fmla="*/ 59845 h 186"/>
                <a:gd name="T6" fmla="*/ 269700 w 94"/>
                <a:gd name="T7" fmla="*/ 107721 h 186"/>
                <a:gd name="T8" fmla="*/ 281687 w 94"/>
                <a:gd name="T9" fmla="*/ 170558 h 186"/>
                <a:gd name="T10" fmla="*/ 281687 w 94"/>
                <a:gd name="T11" fmla="*/ 248357 h 186"/>
                <a:gd name="T12" fmla="*/ 275694 w 94"/>
                <a:gd name="T13" fmla="*/ 335132 h 186"/>
                <a:gd name="T14" fmla="*/ 251720 w 94"/>
                <a:gd name="T15" fmla="*/ 439860 h 186"/>
                <a:gd name="T16" fmla="*/ 212764 w 94"/>
                <a:gd name="T17" fmla="*/ 553566 h 186"/>
                <a:gd name="T18" fmla="*/ 209767 w 94"/>
                <a:gd name="T19" fmla="*/ 556558 h 186"/>
                <a:gd name="T20" fmla="*/ 203774 w 94"/>
                <a:gd name="T21" fmla="*/ 547581 h 186"/>
                <a:gd name="T22" fmla="*/ 191787 w 94"/>
                <a:gd name="T23" fmla="*/ 526636 h 186"/>
                <a:gd name="T24" fmla="*/ 173807 w 94"/>
                <a:gd name="T25" fmla="*/ 496713 h 186"/>
                <a:gd name="T26" fmla="*/ 155827 w 94"/>
                <a:gd name="T27" fmla="*/ 469783 h 186"/>
                <a:gd name="T28" fmla="*/ 143840 w 94"/>
                <a:gd name="T29" fmla="*/ 448837 h 186"/>
                <a:gd name="T30" fmla="*/ 137847 w 94"/>
                <a:gd name="T31" fmla="*/ 439860 h 186"/>
                <a:gd name="T32" fmla="*/ 92897 w 94"/>
                <a:gd name="T33" fmla="*/ 365054 h 186"/>
                <a:gd name="T34" fmla="*/ 56937 w 94"/>
                <a:gd name="T35" fmla="*/ 296232 h 186"/>
                <a:gd name="T36" fmla="*/ 29967 w 94"/>
                <a:gd name="T37" fmla="*/ 230403 h 186"/>
                <a:gd name="T38" fmla="*/ 11987 w 94"/>
                <a:gd name="T39" fmla="*/ 182527 h 186"/>
                <a:gd name="T40" fmla="*/ 2997 w 94"/>
                <a:gd name="T41" fmla="*/ 152605 h 186"/>
                <a:gd name="T42" fmla="*/ 0 w 94"/>
                <a:gd name="T43" fmla="*/ 140636 h 186"/>
                <a:gd name="T44" fmla="*/ 26970 w 94"/>
                <a:gd name="T45" fmla="*/ 161581 h 186"/>
                <a:gd name="T46" fmla="*/ 56937 w 94"/>
                <a:gd name="T47" fmla="*/ 191504 h 186"/>
                <a:gd name="T48" fmla="*/ 92897 w 94"/>
                <a:gd name="T49" fmla="*/ 233395 h 186"/>
                <a:gd name="T50" fmla="*/ 152830 w 94"/>
                <a:gd name="T51" fmla="*/ 314186 h 186"/>
                <a:gd name="T52" fmla="*/ 173807 w 94"/>
                <a:gd name="T53" fmla="*/ 344108 h 186"/>
                <a:gd name="T54" fmla="*/ 191787 w 94"/>
                <a:gd name="T55" fmla="*/ 365054 h 186"/>
                <a:gd name="T56" fmla="*/ 200777 w 94"/>
                <a:gd name="T57" fmla="*/ 371039 h 186"/>
                <a:gd name="T58" fmla="*/ 200777 w 94"/>
                <a:gd name="T59" fmla="*/ 353085 h 186"/>
                <a:gd name="T60" fmla="*/ 203774 w 94"/>
                <a:gd name="T61" fmla="*/ 335132 h 186"/>
                <a:gd name="T62" fmla="*/ 203774 w 94"/>
                <a:gd name="T63" fmla="*/ 308201 h 186"/>
                <a:gd name="T64" fmla="*/ 209767 w 94"/>
                <a:gd name="T65" fmla="*/ 266310 h 186"/>
                <a:gd name="T66" fmla="*/ 212764 w 94"/>
                <a:gd name="T67" fmla="*/ 203473 h 186"/>
                <a:gd name="T68" fmla="*/ 221754 w 94"/>
                <a:gd name="T69" fmla="*/ 122682 h 186"/>
                <a:gd name="T70" fmla="*/ 221754 w 94"/>
                <a:gd name="T71" fmla="*/ 0 h 18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94" h="186">
                  <a:moveTo>
                    <a:pt x="74" y="0"/>
                  </a:moveTo>
                  <a:lnTo>
                    <a:pt x="80" y="7"/>
                  </a:lnTo>
                  <a:lnTo>
                    <a:pt x="86" y="20"/>
                  </a:lnTo>
                  <a:lnTo>
                    <a:pt x="90" y="36"/>
                  </a:lnTo>
                  <a:lnTo>
                    <a:pt x="94" y="57"/>
                  </a:lnTo>
                  <a:lnTo>
                    <a:pt x="94" y="83"/>
                  </a:lnTo>
                  <a:lnTo>
                    <a:pt x="92" y="112"/>
                  </a:lnTo>
                  <a:lnTo>
                    <a:pt x="84" y="147"/>
                  </a:lnTo>
                  <a:lnTo>
                    <a:pt x="71" y="185"/>
                  </a:lnTo>
                  <a:lnTo>
                    <a:pt x="70" y="186"/>
                  </a:lnTo>
                  <a:lnTo>
                    <a:pt x="68" y="183"/>
                  </a:lnTo>
                  <a:lnTo>
                    <a:pt x="64" y="176"/>
                  </a:lnTo>
                  <a:lnTo>
                    <a:pt x="58" y="166"/>
                  </a:lnTo>
                  <a:lnTo>
                    <a:pt x="52" y="157"/>
                  </a:lnTo>
                  <a:lnTo>
                    <a:pt x="48" y="150"/>
                  </a:lnTo>
                  <a:lnTo>
                    <a:pt x="46" y="147"/>
                  </a:lnTo>
                  <a:lnTo>
                    <a:pt x="31" y="122"/>
                  </a:lnTo>
                  <a:lnTo>
                    <a:pt x="19" y="99"/>
                  </a:lnTo>
                  <a:lnTo>
                    <a:pt x="10" y="77"/>
                  </a:lnTo>
                  <a:lnTo>
                    <a:pt x="4" y="61"/>
                  </a:lnTo>
                  <a:lnTo>
                    <a:pt x="1" y="51"/>
                  </a:lnTo>
                  <a:lnTo>
                    <a:pt x="0" y="47"/>
                  </a:lnTo>
                  <a:lnTo>
                    <a:pt x="9" y="54"/>
                  </a:lnTo>
                  <a:lnTo>
                    <a:pt x="19" y="64"/>
                  </a:lnTo>
                  <a:lnTo>
                    <a:pt x="31" y="78"/>
                  </a:lnTo>
                  <a:lnTo>
                    <a:pt x="51" y="105"/>
                  </a:lnTo>
                  <a:lnTo>
                    <a:pt x="58" y="115"/>
                  </a:lnTo>
                  <a:lnTo>
                    <a:pt x="64" y="122"/>
                  </a:lnTo>
                  <a:lnTo>
                    <a:pt x="67" y="124"/>
                  </a:lnTo>
                  <a:lnTo>
                    <a:pt x="67" y="118"/>
                  </a:lnTo>
                  <a:lnTo>
                    <a:pt x="68" y="112"/>
                  </a:lnTo>
                  <a:lnTo>
                    <a:pt x="68" y="103"/>
                  </a:lnTo>
                  <a:lnTo>
                    <a:pt x="70" y="89"/>
                  </a:lnTo>
                  <a:lnTo>
                    <a:pt x="71" y="68"/>
                  </a:lnTo>
                  <a:lnTo>
                    <a:pt x="74" y="41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7" name="Freeform 524"/>
            <p:cNvSpPr>
              <a:spLocks/>
            </p:cNvSpPr>
            <p:nvPr userDrawn="1"/>
          </p:nvSpPr>
          <p:spPr bwMode="auto">
            <a:xfrm>
              <a:off x="5569839" y="2424837"/>
              <a:ext cx="295432" cy="501589"/>
            </a:xfrm>
            <a:custGeom>
              <a:avLst/>
              <a:gdLst>
                <a:gd name="T0" fmla="*/ 286388 w 98"/>
                <a:gd name="T1" fmla="*/ 0 h 168"/>
                <a:gd name="T2" fmla="*/ 289403 w 98"/>
                <a:gd name="T3" fmla="*/ 35828 h 168"/>
                <a:gd name="T4" fmla="*/ 295432 w 98"/>
                <a:gd name="T5" fmla="*/ 83598 h 168"/>
                <a:gd name="T6" fmla="*/ 289403 w 98"/>
                <a:gd name="T7" fmla="*/ 143311 h 168"/>
                <a:gd name="T8" fmla="*/ 280359 w 98"/>
                <a:gd name="T9" fmla="*/ 214967 h 168"/>
                <a:gd name="T10" fmla="*/ 256242 w 98"/>
                <a:gd name="T11" fmla="*/ 301551 h 168"/>
                <a:gd name="T12" fmla="*/ 211023 w 98"/>
                <a:gd name="T13" fmla="*/ 397091 h 168"/>
                <a:gd name="T14" fmla="*/ 144701 w 98"/>
                <a:gd name="T15" fmla="*/ 495618 h 168"/>
                <a:gd name="T16" fmla="*/ 141687 w 98"/>
                <a:gd name="T17" fmla="*/ 501589 h 168"/>
                <a:gd name="T18" fmla="*/ 141687 w 98"/>
                <a:gd name="T19" fmla="*/ 495618 h 168"/>
                <a:gd name="T20" fmla="*/ 135658 w 98"/>
                <a:gd name="T21" fmla="*/ 492632 h 168"/>
                <a:gd name="T22" fmla="*/ 132643 w 98"/>
                <a:gd name="T23" fmla="*/ 492632 h 168"/>
                <a:gd name="T24" fmla="*/ 132643 w 98"/>
                <a:gd name="T25" fmla="*/ 486661 h 168"/>
                <a:gd name="T26" fmla="*/ 120584 w 98"/>
                <a:gd name="T27" fmla="*/ 462776 h 168"/>
                <a:gd name="T28" fmla="*/ 111541 w 98"/>
                <a:gd name="T29" fmla="*/ 435905 h 168"/>
                <a:gd name="T30" fmla="*/ 93453 w 98"/>
                <a:gd name="T31" fmla="*/ 397091 h 168"/>
                <a:gd name="T32" fmla="*/ 72351 w 98"/>
                <a:gd name="T33" fmla="*/ 340364 h 168"/>
                <a:gd name="T34" fmla="*/ 39190 w 98"/>
                <a:gd name="T35" fmla="*/ 262737 h 168"/>
                <a:gd name="T36" fmla="*/ 9044 w 98"/>
                <a:gd name="T37" fmla="*/ 140325 h 168"/>
                <a:gd name="T38" fmla="*/ 6029 w 98"/>
                <a:gd name="T39" fmla="*/ 101512 h 168"/>
                <a:gd name="T40" fmla="*/ 6029 w 98"/>
                <a:gd name="T41" fmla="*/ 80613 h 168"/>
                <a:gd name="T42" fmla="*/ 0 w 98"/>
                <a:gd name="T43" fmla="*/ 65684 h 168"/>
                <a:gd name="T44" fmla="*/ 36175 w 98"/>
                <a:gd name="T45" fmla="*/ 113455 h 168"/>
                <a:gd name="T46" fmla="*/ 72351 w 98"/>
                <a:gd name="T47" fmla="*/ 167196 h 168"/>
                <a:gd name="T48" fmla="*/ 96468 w 98"/>
                <a:gd name="T49" fmla="*/ 226909 h 168"/>
                <a:gd name="T50" fmla="*/ 120584 w 98"/>
                <a:gd name="T51" fmla="*/ 280651 h 168"/>
                <a:gd name="T52" fmla="*/ 132643 w 98"/>
                <a:gd name="T53" fmla="*/ 328421 h 168"/>
                <a:gd name="T54" fmla="*/ 141687 w 98"/>
                <a:gd name="T55" fmla="*/ 358278 h 168"/>
                <a:gd name="T56" fmla="*/ 144701 w 98"/>
                <a:gd name="T57" fmla="*/ 370220 h 168"/>
                <a:gd name="T58" fmla="*/ 171833 w 98"/>
                <a:gd name="T59" fmla="*/ 286622 h 168"/>
                <a:gd name="T60" fmla="*/ 201979 w 98"/>
                <a:gd name="T61" fmla="*/ 208995 h 168"/>
                <a:gd name="T62" fmla="*/ 229111 w 98"/>
                <a:gd name="T63" fmla="*/ 140325 h 168"/>
                <a:gd name="T64" fmla="*/ 250213 w 98"/>
                <a:gd name="T65" fmla="*/ 83598 h 168"/>
                <a:gd name="T66" fmla="*/ 268300 w 98"/>
                <a:gd name="T67" fmla="*/ 41799 h 168"/>
                <a:gd name="T68" fmla="*/ 280359 w 98"/>
                <a:gd name="T69" fmla="*/ 8957 h 168"/>
                <a:gd name="T70" fmla="*/ 286388 w 98"/>
                <a:gd name="T71" fmla="*/ 0 h 16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98" h="168">
                  <a:moveTo>
                    <a:pt x="95" y="0"/>
                  </a:moveTo>
                  <a:lnTo>
                    <a:pt x="96" y="12"/>
                  </a:lnTo>
                  <a:lnTo>
                    <a:pt x="98" y="28"/>
                  </a:lnTo>
                  <a:lnTo>
                    <a:pt x="96" y="48"/>
                  </a:lnTo>
                  <a:lnTo>
                    <a:pt x="93" y="72"/>
                  </a:lnTo>
                  <a:lnTo>
                    <a:pt x="85" y="101"/>
                  </a:lnTo>
                  <a:lnTo>
                    <a:pt x="70" y="133"/>
                  </a:lnTo>
                  <a:lnTo>
                    <a:pt x="48" y="166"/>
                  </a:lnTo>
                  <a:lnTo>
                    <a:pt x="47" y="168"/>
                  </a:lnTo>
                  <a:lnTo>
                    <a:pt x="47" y="166"/>
                  </a:lnTo>
                  <a:lnTo>
                    <a:pt x="45" y="165"/>
                  </a:lnTo>
                  <a:lnTo>
                    <a:pt x="44" y="165"/>
                  </a:lnTo>
                  <a:lnTo>
                    <a:pt x="44" y="163"/>
                  </a:lnTo>
                  <a:lnTo>
                    <a:pt x="40" y="155"/>
                  </a:lnTo>
                  <a:lnTo>
                    <a:pt x="37" y="146"/>
                  </a:lnTo>
                  <a:lnTo>
                    <a:pt x="31" y="133"/>
                  </a:lnTo>
                  <a:lnTo>
                    <a:pt x="24" y="114"/>
                  </a:lnTo>
                  <a:lnTo>
                    <a:pt x="13" y="88"/>
                  </a:lnTo>
                  <a:lnTo>
                    <a:pt x="3" y="47"/>
                  </a:lnTo>
                  <a:lnTo>
                    <a:pt x="2" y="34"/>
                  </a:lnTo>
                  <a:lnTo>
                    <a:pt x="2" y="27"/>
                  </a:lnTo>
                  <a:lnTo>
                    <a:pt x="0" y="22"/>
                  </a:lnTo>
                  <a:lnTo>
                    <a:pt x="12" y="38"/>
                  </a:lnTo>
                  <a:lnTo>
                    <a:pt x="24" y="56"/>
                  </a:lnTo>
                  <a:lnTo>
                    <a:pt x="32" y="76"/>
                  </a:lnTo>
                  <a:lnTo>
                    <a:pt x="40" y="94"/>
                  </a:lnTo>
                  <a:lnTo>
                    <a:pt x="44" y="110"/>
                  </a:lnTo>
                  <a:lnTo>
                    <a:pt x="47" y="120"/>
                  </a:lnTo>
                  <a:lnTo>
                    <a:pt x="48" y="124"/>
                  </a:lnTo>
                  <a:lnTo>
                    <a:pt x="57" y="96"/>
                  </a:lnTo>
                  <a:lnTo>
                    <a:pt x="67" y="70"/>
                  </a:lnTo>
                  <a:lnTo>
                    <a:pt x="76" y="47"/>
                  </a:lnTo>
                  <a:lnTo>
                    <a:pt x="83" y="28"/>
                  </a:lnTo>
                  <a:lnTo>
                    <a:pt x="89" y="14"/>
                  </a:lnTo>
                  <a:lnTo>
                    <a:pt x="93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Freeform 560"/>
            <p:cNvSpPr>
              <a:spLocks/>
            </p:cNvSpPr>
            <p:nvPr userDrawn="1"/>
          </p:nvSpPr>
          <p:spPr bwMode="auto">
            <a:xfrm>
              <a:off x="5556098" y="2734035"/>
              <a:ext cx="322914" cy="501593"/>
            </a:xfrm>
            <a:custGeom>
              <a:avLst/>
              <a:gdLst>
                <a:gd name="T0" fmla="*/ 21125 w 107"/>
                <a:gd name="T1" fmla="*/ 0 h 168"/>
                <a:gd name="T2" fmla="*/ 27161 w 107"/>
                <a:gd name="T3" fmla="*/ 8957 h 168"/>
                <a:gd name="T4" fmla="*/ 48286 w 107"/>
                <a:gd name="T5" fmla="*/ 71656 h 168"/>
                <a:gd name="T6" fmla="*/ 60358 w 107"/>
                <a:gd name="T7" fmla="*/ 134355 h 168"/>
                <a:gd name="T8" fmla="*/ 69411 w 107"/>
                <a:gd name="T9" fmla="*/ 208997 h 168"/>
                <a:gd name="T10" fmla="*/ 75447 w 107"/>
                <a:gd name="T11" fmla="*/ 277668 h 168"/>
                <a:gd name="T12" fmla="*/ 75447 w 107"/>
                <a:gd name="T13" fmla="*/ 367238 h 168"/>
                <a:gd name="T14" fmla="*/ 84501 w 107"/>
                <a:gd name="T15" fmla="*/ 358281 h 168"/>
                <a:gd name="T16" fmla="*/ 99590 w 107"/>
                <a:gd name="T17" fmla="*/ 337381 h 168"/>
                <a:gd name="T18" fmla="*/ 126751 w 107"/>
                <a:gd name="T19" fmla="*/ 304539 h 168"/>
                <a:gd name="T20" fmla="*/ 156930 w 107"/>
                <a:gd name="T21" fmla="*/ 259754 h 168"/>
                <a:gd name="T22" fmla="*/ 229359 w 107"/>
                <a:gd name="T23" fmla="*/ 164212 h 168"/>
                <a:gd name="T24" fmla="*/ 259538 w 107"/>
                <a:gd name="T25" fmla="*/ 113456 h 168"/>
                <a:gd name="T26" fmla="*/ 289717 w 107"/>
                <a:gd name="T27" fmla="*/ 71656 h 168"/>
                <a:gd name="T28" fmla="*/ 307825 w 107"/>
                <a:gd name="T29" fmla="*/ 47771 h 168"/>
                <a:gd name="T30" fmla="*/ 319896 w 107"/>
                <a:gd name="T31" fmla="*/ 32842 h 168"/>
                <a:gd name="T32" fmla="*/ 319896 w 107"/>
                <a:gd name="T33" fmla="*/ 41799 h 168"/>
                <a:gd name="T34" fmla="*/ 322914 w 107"/>
                <a:gd name="T35" fmla="*/ 65685 h 168"/>
                <a:gd name="T36" fmla="*/ 319896 w 107"/>
                <a:gd name="T37" fmla="*/ 98527 h 168"/>
                <a:gd name="T38" fmla="*/ 310842 w 107"/>
                <a:gd name="T39" fmla="*/ 146298 h 168"/>
                <a:gd name="T40" fmla="*/ 292735 w 107"/>
                <a:gd name="T41" fmla="*/ 203026 h 168"/>
                <a:gd name="T42" fmla="*/ 253503 w 107"/>
                <a:gd name="T43" fmla="*/ 268711 h 168"/>
                <a:gd name="T44" fmla="*/ 202198 w 107"/>
                <a:gd name="T45" fmla="*/ 343352 h 168"/>
                <a:gd name="T46" fmla="*/ 123733 w 107"/>
                <a:gd name="T47" fmla="*/ 420980 h 168"/>
                <a:gd name="T48" fmla="*/ 18107 w 107"/>
                <a:gd name="T49" fmla="*/ 501593 h 168"/>
                <a:gd name="T50" fmla="*/ 18107 w 107"/>
                <a:gd name="T51" fmla="*/ 489650 h 168"/>
                <a:gd name="T52" fmla="*/ 12072 w 107"/>
                <a:gd name="T53" fmla="*/ 453822 h 168"/>
                <a:gd name="T54" fmla="*/ 9054 w 107"/>
                <a:gd name="T55" fmla="*/ 403066 h 168"/>
                <a:gd name="T56" fmla="*/ 3018 w 107"/>
                <a:gd name="T57" fmla="*/ 337381 h 168"/>
                <a:gd name="T58" fmla="*/ 0 w 107"/>
                <a:gd name="T59" fmla="*/ 268711 h 168"/>
                <a:gd name="T60" fmla="*/ 0 w 107"/>
                <a:gd name="T61" fmla="*/ 119427 h 168"/>
                <a:gd name="T62" fmla="*/ 9054 w 107"/>
                <a:gd name="T63" fmla="*/ 50756 h 168"/>
                <a:gd name="T64" fmla="*/ 21125 w 107"/>
                <a:gd name="T65" fmla="*/ 0 h 16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07" h="168">
                  <a:moveTo>
                    <a:pt x="7" y="0"/>
                  </a:moveTo>
                  <a:lnTo>
                    <a:pt x="9" y="3"/>
                  </a:lnTo>
                  <a:lnTo>
                    <a:pt x="16" y="24"/>
                  </a:lnTo>
                  <a:lnTo>
                    <a:pt x="20" y="45"/>
                  </a:lnTo>
                  <a:lnTo>
                    <a:pt x="23" y="70"/>
                  </a:lnTo>
                  <a:lnTo>
                    <a:pt x="25" y="93"/>
                  </a:lnTo>
                  <a:lnTo>
                    <a:pt x="25" y="123"/>
                  </a:lnTo>
                  <a:lnTo>
                    <a:pt x="28" y="120"/>
                  </a:lnTo>
                  <a:lnTo>
                    <a:pt x="33" y="113"/>
                  </a:lnTo>
                  <a:lnTo>
                    <a:pt x="42" y="102"/>
                  </a:lnTo>
                  <a:lnTo>
                    <a:pt x="52" y="87"/>
                  </a:lnTo>
                  <a:lnTo>
                    <a:pt x="76" y="55"/>
                  </a:lnTo>
                  <a:lnTo>
                    <a:pt x="86" y="38"/>
                  </a:lnTo>
                  <a:lnTo>
                    <a:pt x="96" y="24"/>
                  </a:lnTo>
                  <a:lnTo>
                    <a:pt x="102" y="16"/>
                  </a:lnTo>
                  <a:lnTo>
                    <a:pt x="106" y="11"/>
                  </a:lnTo>
                  <a:lnTo>
                    <a:pt x="106" y="14"/>
                  </a:lnTo>
                  <a:lnTo>
                    <a:pt x="107" y="22"/>
                  </a:lnTo>
                  <a:lnTo>
                    <a:pt x="106" y="33"/>
                  </a:lnTo>
                  <a:lnTo>
                    <a:pt x="103" y="49"/>
                  </a:lnTo>
                  <a:lnTo>
                    <a:pt x="97" y="68"/>
                  </a:lnTo>
                  <a:lnTo>
                    <a:pt x="84" y="90"/>
                  </a:lnTo>
                  <a:lnTo>
                    <a:pt x="67" y="115"/>
                  </a:lnTo>
                  <a:lnTo>
                    <a:pt x="41" y="141"/>
                  </a:lnTo>
                  <a:lnTo>
                    <a:pt x="6" y="168"/>
                  </a:lnTo>
                  <a:lnTo>
                    <a:pt x="6" y="164"/>
                  </a:lnTo>
                  <a:lnTo>
                    <a:pt x="4" y="152"/>
                  </a:lnTo>
                  <a:lnTo>
                    <a:pt x="3" y="135"/>
                  </a:lnTo>
                  <a:lnTo>
                    <a:pt x="1" y="113"/>
                  </a:lnTo>
                  <a:lnTo>
                    <a:pt x="0" y="90"/>
                  </a:lnTo>
                  <a:lnTo>
                    <a:pt x="0" y="40"/>
                  </a:lnTo>
                  <a:lnTo>
                    <a:pt x="3" y="17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9" name="Freeform 593"/>
            <p:cNvSpPr>
              <a:spLocks/>
            </p:cNvSpPr>
            <p:nvPr userDrawn="1"/>
          </p:nvSpPr>
          <p:spPr bwMode="auto">
            <a:xfrm>
              <a:off x="5343116" y="3008879"/>
              <a:ext cx="453450" cy="515335"/>
            </a:xfrm>
            <a:custGeom>
              <a:avLst/>
              <a:gdLst>
                <a:gd name="T0" fmla="*/ 160041 w 153"/>
                <a:gd name="T1" fmla="*/ 0 h 173"/>
                <a:gd name="T2" fmla="*/ 165969 w 153"/>
                <a:gd name="T3" fmla="*/ 71492 h 173"/>
                <a:gd name="T4" fmla="*/ 160041 w 153"/>
                <a:gd name="T5" fmla="*/ 142983 h 173"/>
                <a:gd name="T6" fmla="*/ 148186 w 153"/>
                <a:gd name="T7" fmla="*/ 214475 h 173"/>
                <a:gd name="T8" fmla="*/ 133368 w 153"/>
                <a:gd name="T9" fmla="*/ 277030 h 173"/>
                <a:gd name="T10" fmla="*/ 118549 w 153"/>
                <a:gd name="T11" fmla="*/ 333627 h 173"/>
                <a:gd name="T12" fmla="*/ 100767 w 153"/>
                <a:gd name="T13" fmla="*/ 378310 h 173"/>
                <a:gd name="T14" fmla="*/ 91875 w 153"/>
                <a:gd name="T15" fmla="*/ 408098 h 173"/>
                <a:gd name="T16" fmla="*/ 85948 w 153"/>
                <a:gd name="T17" fmla="*/ 417034 h 173"/>
                <a:gd name="T18" fmla="*/ 82984 w 153"/>
                <a:gd name="T19" fmla="*/ 420013 h 173"/>
                <a:gd name="T20" fmla="*/ 109658 w 153"/>
                <a:gd name="T21" fmla="*/ 405119 h 173"/>
                <a:gd name="T22" fmla="*/ 139295 w 153"/>
                <a:gd name="T23" fmla="*/ 381288 h 173"/>
                <a:gd name="T24" fmla="*/ 177824 w 153"/>
                <a:gd name="T25" fmla="*/ 348521 h 173"/>
                <a:gd name="T26" fmla="*/ 225243 w 153"/>
                <a:gd name="T27" fmla="*/ 312776 h 173"/>
                <a:gd name="T28" fmla="*/ 320082 w 153"/>
                <a:gd name="T29" fmla="*/ 235326 h 173"/>
                <a:gd name="T30" fmla="*/ 361575 w 153"/>
                <a:gd name="T31" fmla="*/ 196602 h 173"/>
                <a:gd name="T32" fmla="*/ 397139 w 153"/>
                <a:gd name="T33" fmla="*/ 160856 h 173"/>
                <a:gd name="T34" fmla="*/ 426776 w 153"/>
                <a:gd name="T35" fmla="*/ 134047 h 173"/>
                <a:gd name="T36" fmla="*/ 453450 w 153"/>
                <a:gd name="T37" fmla="*/ 110216 h 173"/>
                <a:gd name="T38" fmla="*/ 447523 w 153"/>
                <a:gd name="T39" fmla="*/ 131068 h 173"/>
                <a:gd name="T40" fmla="*/ 441595 w 153"/>
                <a:gd name="T41" fmla="*/ 166814 h 173"/>
                <a:gd name="T42" fmla="*/ 417885 w 153"/>
                <a:gd name="T43" fmla="*/ 208517 h 173"/>
                <a:gd name="T44" fmla="*/ 388248 w 153"/>
                <a:gd name="T45" fmla="*/ 262136 h 173"/>
                <a:gd name="T46" fmla="*/ 346756 w 153"/>
                <a:gd name="T47" fmla="*/ 318733 h 173"/>
                <a:gd name="T48" fmla="*/ 284518 w 153"/>
                <a:gd name="T49" fmla="*/ 372352 h 173"/>
                <a:gd name="T50" fmla="*/ 207461 w 153"/>
                <a:gd name="T51" fmla="*/ 425971 h 173"/>
                <a:gd name="T52" fmla="*/ 112622 w 153"/>
                <a:gd name="T53" fmla="*/ 476610 h 173"/>
                <a:gd name="T54" fmla="*/ 0 w 153"/>
                <a:gd name="T55" fmla="*/ 515335 h 173"/>
                <a:gd name="T56" fmla="*/ 8891 w 153"/>
                <a:gd name="T57" fmla="*/ 434907 h 173"/>
                <a:gd name="T58" fmla="*/ 26674 w 153"/>
                <a:gd name="T59" fmla="*/ 351500 h 173"/>
                <a:gd name="T60" fmla="*/ 47420 w 153"/>
                <a:gd name="T61" fmla="*/ 271072 h 173"/>
                <a:gd name="T62" fmla="*/ 74093 w 153"/>
                <a:gd name="T63" fmla="*/ 199581 h 173"/>
                <a:gd name="T64" fmla="*/ 100767 w 153"/>
                <a:gd name="T65" fmla="*/ 134047 h 173"/>
                <a:gd name="T66" fmla="*/ 121513 w 153"/>
                <a:gd name="T67" fmla="*/ 80428 h 173"/>
                <a:gd name="T68" fmla="*/ 160041 w 153"/>
                <a:gd name="T69" fmla="*/ 0 h 17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53" h="173">
                  <a:moveTo>
                    <a:pt x="54" y="0"/>
                  </a:moveTo>
                  <a:lnTo>
                    <a:pt x="56" y="24"/>
                  </a:lnTo>
                  <a:lnTo>
                    <a:pt x="54" y="48"/>
                  </a:lnTo>
                  <a:lnTo>
                    <a:pt x="50" y="72"/>
                  </a:lnTo>
                  <a:lnTo>
                    <a:pt x="45" y="93"/>
                  </a:lnTo>
                  <a:lnTo>
                    <a:pt x="40" y="112"/>
                  </a:lnTo>
                  <a:lnTo>
                    <a:pt x="34" y="127"/>
                  </a:lnTo>
                  <a:lnTo>
                    <a:pt x="31" y="137"/>
                  </a:lnTo>
                  <a:lnTo>
                    <a:pt x="29" y="140"/>
                  </a:lnTo>
                  <a:lnTo>
                    <a:pt x="28" y="141"/>
                  </a:lnTo>
                  <a:lnTo>
                    <a:pt x="37" y="136"/>
                  </a:lnTo>
                  <a:lnTo>
                    <a:pt x="47" y="128"/>
                  </a:lnTo>
                  <a:lnTo>
                    <a:pt x="60" y="117"/>
                  </a:lnTo>
                  <a:lnTo>
                    <a:pt x="76" y="105"/>
                  </a:lnTo>
                  <a:lnTo>
                    <a:pt x="108" y="79"/>
                  </a:lnTo>
                  <a:lnTo>
                    <a:pt x="122" y="66"/>
                  </a:lnTo>
                  <a:lnTo>
                    <a:pt x="134" y="54"/>
                  </a:lnTo>
                  <a:lnTo>
                    <a:pt x="144" y="45"/>
                  </a:lnTo>
                  <a:lnTo>
                    <a:pt x="153" y="37"/>
                  </a:lnTo>
                  <a:lnTo>
                    <a:pt x="151" y="44"/>
                  </a:lnTo>
                  <a:lnTo>
                    <a:pt x="149" y="56"/>
                  </a:lnTo>
                  <a:lnTo>
                    <a:pt x="141" y="70"/>
                  </a:lnTo>
                  <a:lnTo>
                    <a:pt x="131" y="88"/>
                  </a:lnTo>
                  <a:lnTo>
                    <a:pt x="117" y="107"/>
                  </a:lnTo>
                  <a:lnTo>
                    <a:pt x="96" y="125"/>
                  </a:lnTo>
                  <a:lnTo>
                    <a:pt x="70" y="143"/>
                  </a:lnTo>
                  <a:lnTo>
                    <a:pt x="38" y="160"/>
                  </a:lnTo>
                  <a:lnTo>
                    <a:pt x="0" y="173"/>
                  </a:lnTo>
                  <a:lnTo>
                    <a:pt x="3" y="146"/>
                  </a:lnTo>
                  <a:lnTo>
                    <a:pt x="9" y="118"/>
                  </a:lnTo>
                  <a:lnTo>
                    <a:pt x="16" y="91"/>
                  </a:lnTo>
                  <a:lnTo>
                    <a:pt x="25" y="67"/>
                  </a:lnTo>
                  <a:lnTo>
                    <a:pt x="34" y="45"/>
                  </a:lnTo>
                  <a:lnTo>
                    <a:pt x="41" y="2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0" name="Freeform 628"/>
            <p:cNvSpPr>
              <a:spLocks/>
            </p:cNvSpPr>
            <p:nvPr userDrawn="1"/>
          </p:nvSpPr>
          <p:spPr bwMode="auto">
            <a:xfrm>
              <a:off x="5006462" y="3256239"/>
              <a:ext cx="570250" cy="446624"/>
            </a:xfrm>
            <a:custGeom>
              <a:avLst/>
              <a:gdLst>
                <a:gd name="T0" fmla="*/ 319459 w 191"/>
                <a:gd name="T1" fmla="*/ 0 h 149"/>
                <a:gd name="T2" fmla="*/ 319459 w 191"/>
                <a:gd name="T3" fmla="*/ 29975 h 149"/>
                <a:gd name="T4" fmla="*/ 313488 w 191"/>
                <a:gd name="T5" fmla="*/ 71939 h 149"/>
                <a:gd name="T6" fmla="*/ 301546 w 191"/>
                <a:gd name="T7" fmla="*/ 119899 h 149"/>
                <a:gd name="T8" fmla="*/ 274675 w 191"/>
                <a:gd name="T9" fmla="*/ 179849 h 149"/>
                <a:gd name="T10" fmla="*/ 235863 w 191"/>
                <a:gd name="T11" fmla="*/ 245793 h 149"/>
                <a:gd name="T12" fmla="*/ 182122 w 191"/>
                <a:gd name="T13" fmla="*/ 317733 h 149"/>
                <a:gd name="T14" fmla="*/ 104496 w 191"/>
                <a:gd name="T15" fmla="*/ 398664 h 149"/>
                <a:gd name="T16" fmla="*/ 110467 w 191"/>
                <a:gd name="T17" fmla="*/ 398664 h 149"/>
                <a:gd name="T18" fmla="*/ 131366 w 191"/>
                <a:gd name="T19" fmla="*/ 392669 h 149"/>
                <a:gd name="T20" fmla="*/ 167194 w 191"/>
                <a:gd name="T21" fmla="*/ 383677 h 149"/>
                <a:gd name="T22" fmla="*/ 214963 w 191"/>
                <a:gd name="T23" fmla="*/ 371687 h 149"/>
                <a:gd name="T24" fmla="*/ 274675 w 191"/>
                <a:gd name="T25" fmla="*/ 353702 h 149"/>
                <a:gd name="T26" fmla="*/ 358272 w 191"/>
                <a:gd name="T27" fmla="*/ 326725 h 149"/>
                <a:gd name="T28" fmla="*/ 453812 w 191"/>
                <a:gd name="T29" fmla="*/ 293753 h 149"/>
                <a:gd name="T30" fmla="*/ 570250 w 191"/>
                <a:gd name="T31" fmla="*/ 248791 h 149"/>
                <a:gd name="T32" fmla="*/ 564279 w 191"/>
                <a:gd name="T33" fmla="*/ 254786 h 149"/>
                <a:gd name="T34" fmla="*/ 552336 w 191"/>
                <a:gd name="T35" fmla="*/ 269773 h 149"/>
                <a:gd name="T36" fmla="*/ 531437 w 191"/>
                <a:gd name="T37" fmla="*/ 296750 h 149"/>
                <a:gd name="T38" fmla="*/ 501581 w 191"/>
                <a:gd name="T39" fmla="*/ 326725 h 149"/>
                <a:gd name="T40" fmla="*/ 459783 w 191"/>
                <a:gd name="T41" fmla="*/ 356700 h 149"/>
                <a:gd name="T42" fmla="*/ 409027 w 191"/>
                <a:gd name="T43" fmla="*/ 389672 h 149"/>
                <a:gd name="T44" fmla="*/ 349315 w 191"/>
                <a:gd name="T45" fmla="*/ 413652 h 149"/>
                <a:gd name="T46" fmla="*/ 277661 w 191"/>
                <a:gd name="T47" fmla="*/ 437632 h 149"/>
                <a:gd name="T48" fmla="*/ 197050 w 191"/>
                <a:gd name="T49" fmla="*/ 446624 h 149"/>
                <a:gd name="T50" fmla="*/ 104496 w 191"/>
                <a:gd name="T51" fmla="*/ 440629 h 149"/>
                <a:gd name="T52" fmla="*/ 0 w 191"/>
                <a:gd name="T53" fmla="*/ 422644 h 149"/>
                <a:gd name="T54" fmla="*/ 0 w 191"/>
                <a:gd name="T55" fmla="*/ 419647 h 149"/>
                <a:gd name="T56" fmla="*/ 23885 w 191"/>
                <a:gd name="T57" fmla="*/ 398664 h 149"/>
                <a:gd name="T58" fmla="*/ 26870 w 191"/>
                <a:gd name="T59" fmla="*/ 383677 h 149"/>
                <a:gd name="T60" fmla="*/ 35827 w 191"/>
                <a:gd name="T61" fmla="*/ 374685 h 149"/>
                <a:gd name="T62" fmla="*/ 47770 w 191"/>
                <a:gd name="T63" fmla="*/ 350705 h 149"/>
                <a:gd name="T64" fmla="*/ 71654 w 191"/>
                <a:gd name="T65" fmla="*/ 317733 h 149"/>
                <a:gd name="T66" fmla="*/ 101510 w 191"/>
                <a:gd name="T67" fmla="*/ 275768 h 149"/>
                <a:gd name="T68" fmla="*/ 137338 w 191"/>
                <a:gd name="T69" fmla="*/ 227808 h 149"/>
                <a:gd name="T70" fmla="*/ 170179 w 191"/>
                <a:gd name="T71" fmla="*/ 170856 h 149"/>
                <a:gd name="T72" fmla="*/ 214963 w 191"/>
                <a:gd name="T73" fmla="*/ 119899 h 149"/>
                <a:gd name="T74" fmla="*/ 253776 w 191"/>
                <a:gd name="T75" fmla="*/ 65944 h 149"/>
                <a:gd name="T76" fmla="*/ 286618 w 191"/>
                <a:gd name="T77" fmla="*/ 26977 h 149"/>
                <a:gd name="T78" fmla="*/ 319459 w 191"/>
                <a:gd name="T79" fmla="*/ 0 h 14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191" h="149">
                  <a:moveTo>
                    <a:pt x="107" y="0"/>
                  </a:moveTo>
                  <a:lnTo>
                    <a:pt x="107" y="10"/>
                  </a:lnTo>
                  <a:lnTo>
                    <a:pt x="105" y="24"/>
                  </a:lnTo>
                  <a:lnTo>
                    <a:pt x="101" y="40"/>
                  </a:lnTo>
                  <a:lnTo>
                    <a:pt x="92" y="60"/>
                  </a:lnTo>
                  <a:lnTo>
                    <a:pt x="79" y="82"/>
                  </a:lnTo>
                  <a:lnTo>
                    <a:pt x="61" y="106"/>
                  </a:lnTo>
                  <a:lnTo>
                    <a:pt x="35" y="133"/>
                  </a:lnTo>
                  <a:lnTo>
                    <a:pt x="37" y="133"/>
                  </a:lnTo>
                  <a:lnTo>
                    <a:pt x="44" y="131"/>
                  </a:lnTo>
                  <a:lnTo>
                    <a:pt x="56" y="128"/>
                  </a:lnTo>
                  <a:lnTo>
                    <a:pt x="72" y="124"/>
                  </a:lnTo>
                  <a:lnTo>
                    <a:pt x="92" y="118"/>
                  </a:lnTo>
                  <a:lnTo>
                    <a:pt x="120" y="109"/>
                  </a:lnTo>
                  <a:lnTo>
                    <a:pt x="152" y="98"/>
                  </a:lnTo>
                  <a:lnTo>
                    <a:pt x="191" y="83"/>
                  </a:lnTo>
                  <a:lnTo>
                    <a:pt x="189" y="85"/>
                  </a:lnTo>
                  <a:lnTo>
                    <a:pt x="185" y="90"/>
                  </a:lnTo>
                  <a:lnTo>
                    <a:pt x="178" y="99"/>
                  </a:lnTo>
                  <a:lnTo>
                    <a:pt x="168" y="109"/>
                  </a:lnTo>
                  <a:lnTo>
                    <a:pt x="154" y="119"/>
                  </a:lnTo>
                  <a:lnTo>
                    <a:pt x="137" y="130"/>
                  </a:lnTo>
                  <a:lnTo>
                    <a:pt x="117" y="138"/>
                  </a:lnTo>
                  <a:lnTo>
                    <a:pt x="93" y="146"/>
                  </a:lnTo>
                  <a:lnTo>
                    <a:pt x="66" y="149"/>
                  </a:lnTo>
                  <a:lnTo>
                    <a:pt x="35" y="147"/>
                  </a:lnTo>
                  <a:lnTo>
                    <a:pt x="0" y="141"/>
                  </a:lnTo>
                  <a:lnTo>
                    <a:pt x="0" y="140"/>
                  </a:lnTo>
                  <a:lnTo>
                    <a:pt x="8" y="133"/>
                  </a:lnTo>
                  <a:lnTo>
                    <a:pt x="9" y="128"/>
                  </a:lnTo>
                  <a:lnTo>
                    <a:pt x="12" y="125"/>
                  </a:lnTo>
                  <a:lnTo>
                    <a:pt x="16" y="117"/>
                  </a:lnTo>
                  <a:lnTo>
                    <a:pt x="24" y="106"/>
                  </a:lnTo>
                  <a:lnTo>
                    <a:pt x="34" y="92"/>
                  </a:lnTo>
                  <a:lnTo>
                    <a:pt x="46" y="76"/>
                  </a:lnTo>
                  <a:lnTo>
                    <a:pt x="57" y="57"/>
                  </a:lnTo>
                  <a:lnTo>
                    <a:pt x="72" y="40"/>
                  </a:lnTo>
                  <a:lnTo>
                    <a:pt x="85" y="22"/>
                  </a:lnTo>
                  <a:lnTo>
                    <a:pt x="96" y="9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Freeform 1330"/>
            <p:cNvSpPr>
              <a:spLocks/>
            </p:cNvSpPr>
            <p:nvPr userDrawn="1"/>
          </p:nvSpPr>
          <p:spPr bwMode="auto">
            <a:xfrm>
              <a:off x="3604889" y="3695990"/>
              <a:ext cx="1202332" cy="247360"/>
            </a:xfrm>
            <a:custGeom>
              <a:avLst/>
              <a:gdLst>
                <a:gd name="T0" fmla="*/ 647640 w 401"/>
                <a:gd name="T1" fmla="*/ 0 h 83"/>
                <a:gd name="T2" fmla="*/ 725597 w 401"/>
                <a:gd name="T3" fmla="*/ 8941 h 83"/>
                <a:gd name="T4" fmla="*/ 809550 w 401"/>
                <a:gd name="T5" fmla="*/ 26822 h 83"/>
                <a:gd name="T6" fmla="*/ 896502 w 401"/>
                <a:gd name="T7" fmla="*/ 56625 h 83"/>
                <a:gd name="T8" fmla="*/ 992449 w 401"/>
                <a:gd name="T9" fmla="*/ 104308 h 83"/>
                <a:gd name="T10" fmla="*/ 1091394 w 401"/>
                <a:gd name="T11" fmla="*/ 163913 h 83"/>
                <a:gd name="T12" fmla="*/ 1202332 w 401"/>
                <a:gd name="T13" fmla="*/ 247360 h 83"/>
                <a:gd name="T14" fmla="*/ 1130372 w 401"/>
                <a:gd name="T15" fmla="*/ 247360 h 83"/>
                <a:gd name="T16" fmla="*/ 1070405 w 401"/>
                <a:gd name="T17" fmla="*/ 181795 h 83"/>
                <a:gd name="T18" fmla="*/ 1010439 w 401"/>
                <a:gd name="T19" fmla="*/ 131131 h 83"/>
                <a:gd name="T20" fmla="*/ 947474 w 401"/>
                <a:gd name="T21" fmla="*/ 86427 h 83"/>
                <a:gd name="T22" fmla="*/ 884509 w 401"/>
                <a:gd name="T23" fmla="*/ 59605 h 83"/>
                <a:gd name="T24" fmla="*/ 800555 w 401"/>
                <a:gd name="T25" fmla="*/ 47684 h 83"/>
                <a:gd name="T26" fmla="*/ 710605 w 401"/>
                <a:gd name="T27" fmla="*/ 47684 h 83"/>
                <a:gd name="T28" fmla="*/ 653637 w 401"/>
                <a:gd name="T29" fmla="*/ 59605 h 83"/>
                <a:gd name="T30" fmla="*/ 587673 w 401"/>
                <a:gd name="T31" fmla="*/ 83447 h 83"/>
                <a:gd name="T32" fmla="*/ 512715 w 401"/>
                <a:gd name="T33" fmla="*/ 107289 h 83"/>
                <a:gd name="T34" fmla="*/ 407773 w 401"/>
                <a:gd name="T35" fmla="*/ 134111 h 83"/>
                <a:gd name="T36" fmla="*/ 317823 w 401"/>
                <a:gd name="T37" fmla="*/ 149012 h 83"/>
                <a:gd name="T38" fmla="*/ 239867 w 401"/>
                <a:gd name="T39" fmla="*/ 149012 h 83"/>
                <a:gd name="T40" fmla="*/ 173903 w 401"/>
                <a:gd name="T41" fmla="*/ 134111 h 83"/>
                <a:gd name="T42" fmla="*/ 110938 w 401"/>
                <a:gd name="T43" fmla="*/ 116229 h 83"/>
                <a:gd name="T44" fmla="*/ 62965 w 401"/>
                <a:gd name="T45" fmla="*/ 92387 h 83"/>
                <a:gd name="T46" fmla="*/ 32982 w 401"/>
                <a:gd name="T47" fmla="*/ 68546 h 83"/>
                <a:gd name="T48" fmla="*/ 11993 w 401"/>
                <a:gd name="T49" fmla="*/ 56625 h 83"/>
                <a:gd name="T50" fmla="*/ 8995 w 401"/>
                <a:gd name="T51" fmla="*/ 47684 h 83"/>
                <a:gd name="T52" fmla="*/ 0 w 401"/>
                <a:gd name="T53" fmla="*/ 44704 h 83"/>
                <a:gd name="T54" fmla="*/ 8995 w 401"/>
                <a:gd name="T55" fmla="*/ 44704 h 83"/>
                <a:gd name="T56" fmla="*/ 20988 w 401"/>
                <a:gd name="T57" fmla="*/ 47684 h 83"/>
                <a:gd name="T58" fmla="*/ 56968 w 401"/>
                <a:gd name="T59" fmla="*/ 53644 h 83"/>
                <a:gd name="T60" fmla="*/ 110938 w 401"/>
                <a:gd name="T61" fmla="*/ 56625 h 83"/>
                <a:gd name="T62" fmla="*/ 182898 w 401"/>
                <a:gd name="T63" fmla="*/ 56625 h 83"/>
                <a:gd name="T64" fmla="*/ 272848 w 401"/>
                <a:gd name="T65" fmla="*/ 53644 h 83"/>
                <a:gd name="T66" fmla="*/ 374792 w 401"/>
                <a:gd name="T67" fmla="*/ 35763 h 83"/>
                <a:gd name="T68" fmla="*/ 503720 w 401"/>
                <a:gd name="T69" fmla="*/ 8941 h 83"/>
                <a:gd name="T70" fmla="*/ 572682 w 401"/>
                <a:gd name="T71" fmla="*/ 5960 h 83"/>
                <a:gd name="T72" fmla="*/ 647640 w 401"/>
                <a:gd name="T73" fmla="*/ 0 h 8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401" h="83">
                  <a:moveTo>
                    <a:pt x="216" y="0"/>
                  </a:moveTo>
                  <a:lnTo>
                    <a:pt x="242" y="3"/>
                  </a:lnTo>
                  <a:lnTo>
                    <a:pt x="270" y="9"/>
                  </a:lnTo>
                  <a:lnTo>
                    <a:pt x="299" y="19"/>
                  </a:lnTo>
                  <a:lnTo>
                    <a:pt x="331" y="35"/>
                  </a:lnTo>
                  <a:lnTo>
                    <a:pt x="364" y="55"/>
                  </a:lnTo>
                  <a:lnTo>
                    <a:pt x="401" y="83"/>
                  </a:lnTo>
                  <a:lnTo>
                    <a:pt x="377" y="83"/>
                  </a:lnTo>
                  <a:lnTo>
                    <a:pt x="357" y="61"/>
                  </a:lnTo>
                  <a:lnTo>
                    <a:pt x="337" y="44"/>
                  </a:lnTo>
                  <a:lnTo>
                    <a:pt x="316" y="29"/>
                  </a:lnTo>
                  <a:lnTo>
                    <a:pt x="295" y="20"/>
                  </a:lnTo>
                  <a:lnTo>
                    <a:pt x="267" y="16"/>
                  </a:lnTo>
                  <a:lnTo>
                    <a:pt x="237" y="16"/>
                  </a:lnTo>
                  <a:lnTo>
                    <a:pt x="218" y="20"/>
                  </a:lnTo>
                  <a:lnTo>
                    <a:pt x="196" y="28"/>
                  </a:lnTo>
                  <a:lnTo>
                    <a:pt x="171" y="36"/>
                  </a:lnTo>
                  <a:lnTo>
                    <a:pt x="136" y="45"/>
                  </a:lnTo>
                  <a:lnTo>
                    <a:pt x="106" y="50"/>
                  </a:lnTo>
                  <a:lnTo>
                    <a:pt x="80" y="50"/>
                  </a:lnTo>
                  <a:lnTo>
                    <a:pt x="58" y="45"/>
                  </a:lnTo>
                  <a:lnTo>
                    <a:pt x="37" y="39"/>
                  </a:lnTo>
                  <a:lnTo>
                    <a:pt x="21" y="31"/>
                  </a:lnTo>
                  <a:lnTo>
                    <a:pt x="11" y="23"/>
                  </a:lnTo>
                  <a:lnTo>
                    <a:pt x="4" y="19"/>
                  </a:lnTo>
                  <a:lnTo>
                    <a:pt x="3" y="16"/>
                  </a:lnTo>
                  <a:lnTo>
                    <a:pt x="0" y="15"/>
                  </a:lnTo>
                  <a:lnTo>
                    <a:pt x="3" y="15"/>
                  </a:lnTo>
                  <a:lnTo>
                    <a:pt x="7" y="16"/>
                  </a:lnTo>
                  <a:lnTo>
                    <a:pt x="19" y="18"/>
                  </a:lnTo>
                  <a:lnTo>
                    <a:pt x="37" y="19"/>
                  </a:lnTo>
                  <a:lnTo>
                    <a:pt x="61" y="19"/>
                  </a:lnTo>
                  <a:lnTo>
                    <a:pt x="91" y="18"/>
                  </a:lnTo>
                  <a:lnTo>
                    <a:pt x="125" y="12"/>
                  </a:lnTo>
                  <a:lnTo>
                    <a:pt x="168" y="3"/>
                  </a:lnTo>
                  <a:lnTo>
                    <a:pt x="191" y="2"/>
                  </a:lnTo>
                  <a:lnTo>
                    <a:pt x="216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Freeform 1367"/>
            <p:cNvSpPr>
              <a:spLocks/>
            </p:cNvSpPr>
            <p:nvPr userDrawn="1"/>
          </p:nvSpPr>
          <p:spPr bwMode="auto">
            <a:xfrm>
              <a:off x="4188880" y="3695990"/>
              <a:ext cx="1195459" cy="247360"/>
            </a:xfrm>
            <a:custGeom>
              <a:avLst/>
              <a:gdLst>
                <a:gd name="T0" fmla="*/ 552900 w 400"/>
                <a:gd name="T1" fmla="*/ 0 h 83"/>
                <a:gd name="T2" fmla="*/ 627616 w 400"/>
                <a:gd name="T3" fmla="*/ 5960 h 83"/>
                <a:gd name="T4" fmla="*/ 696355 w 400"/>
                <a:gd name="T5" fmla="*/ 8941 h 83"/>
                <a:gd name="T6" fmla="*/ 824867 w 400"/>
                <a:gd name="T7" fmla="*/ 35763 h 83"/>
                <a:gd name="T8" fmla="*/ 926481 w 400"/>
                <a:gd name="T9" fmla="*/ 53644 h 83"/>
                <a:gd name="T10" fmla="*/ 1016140 w 400"/>
                <a:gd name="T11" fmla="*/ 56625 h 83"/>
                <a:gd name="T12" fmla="*/ 1087868 w 400"/>
                <a:gd name="T13" fmla="*/ 56625 h 83"/>
                <a:gd name="T14" fmla="*/ 1141663 w 400"/>
                <a:gd name="T15" fmla="*/ 53644 h 83"/>
                <a:gd name="T16" fmla="*/ 1177527 w 400"/>
                <a:gd name="T17" fmla="*/ 47684 h 83"/>
                <a:gd name="T18" fmla="*/ 1189482 w 400"/>
                <a:gd name="T19" fmla="*/ 44704 h 83"/>
                <a:gd name="T20" fmla="*/ 1195459 w 400"/>
                <a:gd name="T21" fmla="*/ 44704 h 83"/>
                <a:gd name="T22" fmla="*/ 1189482 w 400"/>
                <a:gd name="T23" fmla="*/ 47684 h 83"/>
                <a:gd name="T24" fmla="*/ 1186493 w 400"/>
                <a:gd name="T25" fmla="*/ 56625 h 83"/>
                <a:gd name="T26" fmla="*/ 1165573 w 400"/>
                <a:gd name="T27" fmla="*/ 68546 h 83"/>
                <a:gd name="T28" fmla="*/ 1135686 w 400"/>
                <a:gd name="T29" fmla="*/ 92387 h 83"/>
                <a:gd name="T30" fmla="*/ 1087868 w 400"/>
                <a:gd name="T31" fmla="*/ 116229 h 83"/>
                <a:gd name="T32" fmla="*/ 1025106 w 400"/>
                <a:gd name="T33" fmla="*/ 134111 h 83"/>
                <a:gd name="T34" fmla="*/ 959356 w 400"/>
                <a:gd name="T35" fmla="*/ 149012 h 83"/>
                <a:gd name="T36" fmla="*/ 881651 w 400"/>
                <a:gd name="T37" fmla="*/ 149012 h 83"/>
                <a:gd name="T38" fmla="*/ 791992 w 400"/>
                <a:gd name="T39" fmla="*/ 134111 h 83"/>
                <a:gd name="T40" fmla="*/ 687389 w 400"/>
                <a:gd name="T41" fmla="*/ 107289 h 83"/>
                <a:gd name="T42" fmla="*/ 612673 w 400"/>
                <a:gd name="T43" fmla="*/ 83447 h 83"/>
                <a:gd name="T44" fmla="*/ 546922 w 400"/>
                <a:gd name="T45" fmla="*/ 59605 h 83"/>
                <a:gd name="T46" fmla="*/ 493127 w 400"/>
                <a:gd name="T47" fmla="*/ 47684 h 83"/>
                <a:gd name="T48" fmla="*/ 409445 w 400"/>
                <a:gd name="T49" fmla="*/ 47684 h 83"/>
                <a:gd name="T50" fmla="*/ 340706 w 400"/>
                <a:gd name="T51" fmla="*/ 56625 h 83"/>
                <a:gd name="T52" fmla="*/ 277944 w 400"/>
                <a:gd name="T53" fmla="*/ 74506 h 83"/>
                <a:gd name="T54" fmla="*/ 221160 w 400"/>
                <a:gd name="T55" fmla="*/ 104308 h 83"/>
                <a:gd name="T56" fmla="*/ 170353 w 400"/>
                <a:gd name="T57" fmla="*/ 143052 h 83"/>
                <a:gd name="T58" fmla="*/ 119546 w 400"/>
                <a:gd name="T59" fmla="*/ 190735 h 83"/>
                <a:gd name="T60" fmla="*/ 65750 w 400"/>
                <a:gd name="T61" fmla="*/ 247360 h 83"/>
                <a:gd name="T62" fmla="*/ 0 w 400"/>
                <a:gd name="T63" fmla="*/ 247360 h 83"/>
                <a:gd name="T64" fmla="*/ 110580 w 400"/>
                <a:gd name="T65" fmla="*/ 163913 h 83"/>
                <a:gd name="T66" fmla="*/ 209205 w 400"/>
                <a:gd name="T67" fmla="*/ 104308 h 83"/>
                <a:gd name="T68" fmla="*/ 304842 w 400"/>
                <a:gd name="T69" fmla="*/ 56625 h 83"/>
                <a:gd name="T70" fmla="*/ 391513 w 400"/>
                <a:gd name="T71" fmla="*/ 26822 h 83"/>
                <a:gd name="T72" fmla="*/ 475195 w 400"/>
                <a:gd name="T73" fmla="*/ 8941 h 83"/>
                <a:gd name="T74" fmla="*/ 552900 w 400"/>
                <a:gd name="T75" fmla="*/ 0 h 8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400" h="83">
                  <a:moveTo>
                    <a:pt x="185" y="0"/>
                  </a:moveTo>
                  <a:lnTo>
                    <a:pt x="210" y="2"/>
                  </a:lnTo>
                  <a:lnTo>
                    <a:pt x="233" y="3"/>
                  </a:lnTo>
                  <a:lnTo>
                    <a:pt x="276" y="12"/>
                  </a:lnTo>
                  <a:lnTo>
                    <a:pt x="310" y="18"/>
                  </a:lnTo>
                  <a:lnTo>
                    <a:pt x="340" y="19"/>
                  </a:lnTo>
                  <a:lnTo>
                    <a:pt x="364" y="19"/>
                  </a:lnTo>
                  <a:lnTo>
                    <a:pt x="382" y="18"/>
                  </a:lnTo>
                  <a:lnTo>
                    <a:pt x="394" y="16"/>
                  </a:lnTo>
                  <a:lnTo>
                    <a:pt x="398" y="15"/>
                  </a:lnTo>
                  <a:lnTo>
                    <a:pt x="400" y="15"/>
                  </a:lnTo>
                  <a:lnTo>
                    <a:pt x="398" y="16"/>
                  </a:lnTo>
                  <a:lnTo>
                    <a:pt x="397" y="19"/>
                  </a:lnTo>
                  <a:lnTo>
                    <a:pt x="390" y="23"/>
                  </a:lnTo>
                  <a:lnTo>
                    <a:pt x="380" y="31"/>
                  </a:lnTo>
                  <a:lnTo>
                    <a:pt x="364" y="39"/>
                  </a:lnTo>
                  <a:lnTo>
                    <a:pt x="343" y="45"/>
                  </a:lnTo>
                  <a:lnTo>
                    <a:pt x="321" y="50"/>
                  </a:lnTo>
                  <a:lnTo>
                    <a:pt x="295" y="50"/>
                  </a:lnTo>
                  <a:lnTo>
                    <a:pt x="265" y="45"/>
                  </a:lnTo>
                  <a:lnTo>
                    <a:pt x="230" y="36"/>
                  </a:lnTo>
                  <a:lnTo>
                    <a:pt x="205" y="28"/>
                  </a:lnTo>
                  <a:lnTo>
                    <a:pt x="183" y="20"/>
                  </a:lnTo>
                  <a:lnTo>
                    <a:pt x="165" y="16"/>
                  </a:lnTo>
                  <a:lnTo>
                    <a:pt x="137" y="16"/>
                  </a:lnTo>
                  <a:lnTo>
                    <a:pt x="114" y="19"/>
                  </a:lnTo>
                  <a:lnTo>
                    <a:pt x="93" y="25"/>
                  </a:lnTo>
                  <a:lnTo>
                    <a:pt x="74" y="35"/>
                  </a:lnTo>
                  <a:lnTo>
                    <a:pt x="57" y="48"/>
                  </a:lnTo>
                  <a:lnTo>
                    <a:pt x="40" y="64"/>
                  </a:lnTo>
                  <a:lnTo>
                    <a:pt x="22" y="83"/>
                  </a:lnTo>
                  <a:lnTo>
                    <a:pt x="0" y="83"/>
                  </a:lnTo>
                  <a:lnTo>
                    <a:pt x="37" y="55"/>
                  </a:lnTo>
                  <a:lnTo>
                    <a:pt x="70" y="35"/>
                  </a:lnTo>
                  <a:lnTo>
                    <a:pt x="102" y="19"/>
                  </a:lnTo>
                  <a:lnTo>
                    <a:pt x="131" y="9"/>
                  </a:lnTo>
                  <a:lnTo>
                    <a:pt x="159" y="3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Freeform 1165"/>
            <p:cNvSpPr>
              <a:spLocks noEditPoints="1"/>
            </p:cNvSpPr>
            <p:nvPr userDrawn="1"/>
          </p:nvSpPr>
          <p:spPr bwMode="auto">
            <a:xfrm>
              <a:off x="3584280" y="1778953"/>
              <a:ext cx="1779446" cy="1779615"/>
            </a:xfrm>
            <a:custGeom>
              <a:avLst/>
              <a:gdLst>
                <a:gd name="T0" fmla="*/ 712977 w 594"/>
                <a:gd name="T1" fmla="*/ 35891 h 595"/>
                <a:gd name="T2" fmla="*/ 470325 w 594"/>
                <a:gd name="T3" fmla="*/ 125620 h 595"/>
                <a:gd name="T4" fmla="*/ 272609 w 594"/>
                <a:gd name="T5" fmla="*/ 275167 h 595"/>
                <a:gd name="T6" fmla="*/ 122824 w 594"/>
                <a:gd name="T7" fmla="*/ 478552 h 595"/>
                <a:gd name="T8" fmla="*/ 35948 w 594"/>
                <a:gd name="T9" fmla="*/ 717828 h 595"/>
                <a:gd name="T10" fmla="*/ 20970 w 594"/>
                <a:gd name="T11" fmla="*/ 978041 h 595"/>
                <a:gd name="T12" fmla="*/ 86875 w 594"/>
                <a:gd name="T13" fmla="*/ 1232271 h 595"/>
                <a:gd name="T14" fmla="*/ 218686 w 594"/>
                <a:gd name="T15" fmla="*/ 1444629 h 595"/>
                <a:gd name="T16" fmla="*/ 401424 w 594"/>
                <a:gd name="T17" fmla="*/ 1615113 h 595"/>
                <a:gd name="T18" fmla="*/ 626101 w 594"/>
                <a:gd name="T19" fmla="*/ 1722787 h 595"/>
                <a:gd name="T20" fmla="*/ 886727 w 594"/>
                <a:gd name="T21" fmla="*/ 1761669 h 595"/>
                <a:gd name="T22" fmla="*/ 1147353 w 594"/>
                <a:gd name="T23" fmla="*/ 1722787 h 595"/>
                <a:gd name="T24" fmla="*/ 1375026 w 594"/>
                <a:gd name="T25" fmla="*/ 1615113 h 595"/>
                <a:gd name="T26" fmla="*/ 1560760 w 594"/>
                <a:gd name="T27" fmla="*/ 1444629 h 595"/>
                <a:gd name="T28" fmla="*/ 1692571 w 594"/>
                <a:gd name="T29" fmla="*/ 1232271 h 595"/>
                <a:gd name="T30" fmla="*/ 1758476 w 594"/>
                <a:gd name="T31" fmla="*/ 978041 h 595"/>
                <a:gd name="T32" fmla="*/ 1743498 w 594"/>
                <a:gd name="T33" fmla="*/ 717828 h 595"/>
                <a:gd name="T34" fmla="*/ 1656622 w 594"/>
                <a:gd name="T35" fmla="*/ 478552 h 595"/>
                <a:gd name="T36" fmla="*/ 1506837 w 594"/>
                <a:gd name="T37" fmla="*/ 275167 h 595"/>
                <a:gd name="T38" fmla="*/ 1306125 w 594"/>
                <a:gd name="T39" fmla="*/ 125620 h 595"/>
                <a:gd name="T40" fmla="*/ 1060478 w 594"/>
                <a:gd name="T41" fmla="*/ 35891 h 595"/>
                <a:gd name="T42" fmla="*/ 886727 w 594"/>
                <a:gd name="T43" fmla="*/ 0 h 595"/>
                <a:gd name="T44" fmla="*/ 1153345 w 594"/>
                <a:gd name="T45" fmla="*/ 38882 h 595"/>
                <a:gd name="T46" fmla="*/ 1315112 w 594"/>
                <a:gd name="T47" fmla="*/ 110665 h 595"/>
                <a:gd name="T48" fmla="*/ 1518820 w 594"/>
                <a:gd name="T49" fmla="*/ 263204 h 595"/>
                <a:gd name="T50" fmla="*/ 1671601 w 594"/>
                <a:gd name="T51" fmla="*/ 466588 h 595"/>
                <a:gd name="T52" fmla="*/ 1740502 w 594"/>
                <a:gd name="T53" fmla="*/ 628099 h 595"/>
                <a:gd name="T54" fmla="*/ 1776450 w 594"/>
                <a:gd name="T55" fmla="*/ 804565 h 595"/>
                <a:gd name="T56" fmla="*/ 1761472 w 594"/>
                <a:gd name="T57" fmla="*/ 1067769 h 595"/>
                <a:gd name="T58" fmla="*/ 1674596 w 594"/>
                <a:gd name="T59" fmla="*/ 1313027 h 595"/>
                <a:gd name="T60" fmla="*/ 1575738 w 594"/>
                <a:gd name="T61" fmla="*/ 1456592 h 595"/>
                <a:gd name="T62" fmla="*/ 1387009 w 594"/>
                <a:gd name="T63" fmla="*/ 1627077 h 595"/>
                <a:gd name="T64" fmla="*/ 1234229 w 594"/>
                <a:gd name="T65" fmla="*/ 1710823 h 595"/>
                <a:gd name="T66" fmla="*/ 979594 w 594"/>
                <a:gd name="T67" fmla="*/ 1776624 h 595"/>
                <a:gd name="T68" fmla="*/ 796856 w 594"/>
                <a:gd name="T69" fmla="*/ 1776624 h 595"/>
                <a:gd name="T70" fmla="*/ 542222 w 594"/>
                <a:gd name="T71" fmla="*/ 1710823 h 595"/>
                <a:gd name="T72" fmla="*/ 386445 w 594"/>
                <a:gd name="T73" fmla="*/ 1627077 h 595"/>
                <a:gd name="T74" fmla="*/ 203708 w 594"/>
                <a:gd name="T75" fmla="*/ 1456592 h 595"/>
                <a:gd name="T76" fmla="*/ 104850 w 594"/>
                <a:gd name="T77" fmla="*/ 1313027 h 595"/>
                <a:gd name="T78" fmla="*/ 17974 w 594"/>
                <a:gd name="T79" fmla="*/ 1067769 h 595"/>
                <a:gd name="T80" fmla="*/ 2996 w 594"/>
                <a:gd name="T81" fmla="*/ 804565 h 595"/>
                <a:gd name="T82" fmla="*/ 38944 w 594"/>
                <a:gd name="T83" fmla="*/ 628099 h 595"/>
                <a:gd name="T84" fmla="*/ 107845 w 594"/>
                <a:gd name="T85" fmla="*/ 466588 h 595"/>
                <a:gd name="T86" fmla="*/ 260626 w 594"/>
                <a:gd name="T87" fmla="*/ 263204 h 595"/>
                <a:gd name="T88" fmla="*/ 461338 w 594"/>
                <a:gd name="T89" fmla="*/ 110665 h 595"/>
                <a:gd name="T90" fmla="*/ 623106 w 594"/>
                <a:gd name="T91" fmla="*/ 38882 h 595"/>
                <a:gd name="T92" fmla="*/ 799852 w 594"/>
                <a:gd name="T93" fmla="*/ 5982 h 59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594" h="595">
                  <a:moveTo>
                    <a:pt x="296" y="6"/>
                  </a:moveTo>
                  <a:lnTo>
                    <a:pt x="267" y="8"/>
                  </a:lnTo>
                  <a:lnTo>
                    <a:pt x="238" y="12"/>
                  </a:lnTo>
                  <a:lnTo>
                    <a:pt x="209" y="19"/>
                  </a:lnTo>
                  <a:lnTo>
                    <a:pt x="183" y="29"/>
                  </a:lnTo>
                  <a:lnTo>
                    <a:pt x="157" y="42"/>
                  </a:lnTo>
                  <a:lnTo>
                    <a:pt x="134" y="56"/>
                  </a:lnTo>
                  <a:lnTo>
                    <a:pt x="112" y="73"/>
                  </a:lnTo>
                  <a:lnTo>
                    <a:pt x="91" y="92"/>
                  </a:lnTo>
                  <a:lnTo>
                    <a:pt x="73" y="112"/>
                  </a:lnTo>
                  <a:lnTo>
                    <a:pt x="55" y="136"/>
                  </a:lnTo>
                  <a:lnTo>
                    <a:pt x="41" y="160"/>
                  </a:lnTo>
                  <a:lnTo>
                    <a:pt x="29" y="185"/>
                  </a:lnTo>
                  <a:lnTo>
                    <a:pt x="19" y="211"/>
                  </a:lnTo>
                  <a:lnTo>
                    <a:pt x="12" y="240"/>
                  </a:lnTo>
                  <a:lnTo>
                    <a:pt x="7" y="269"/>
                  </a:lnTo>
                  <a:lnTo>
                    <a:pt x="6" y="298"/>
                  </a:lnTo>
                  <a:lnTo>
                    <a:pt x="7" y="327"/>
                  </a:lnTo>
                  <a:lnTo>
                    <a:pt x="12" y="357"/>
                  </a:lnTo>
                  <a:lnTo>
                    <a:pt x="19" y="386"/>
                  </a:lnTo>
                  <a:lnTo>
                    <a:pt x="29" y="412"/>
                  </a:lnTo>
                  <a:lnTo>
                    <a:pt x="41" y="437"/>
                  </a:lnTo>
                  <a:lnTo>
                    <a:pt x="55" y="461"/>
                  </a:lnTo>
                  <a:lnTo>
                    <a:pt x="73" y="483"/>
                  </a:lnTo>
                  <a:lnTo>
                    <a:pt x="91" y="505"/>
                  </a:lnTo>
                  <a:lnTo>
                    <a:pt x="112" y="524"/>
                  </a:lnTo>
                  <a:lnTo>
                    <a:pt x="134" y="540"/>
                  </a:lnTo>
                  <a:lnTo>
                    <a:pt x="158" y="554"/>
                  </a:lnTo>
                  <a:lnTo>
                    <a:pt x="183" y="566"/>
                  </a:lnTo>
                  <a:lnTo>
                    <a:pt x="209" y="576"/>
                  </a:lnTo>
                  <a:lnTo>
                    <a:pt x="238" y="583"/>
                  </a:lnTo>
                  <a:lnTo>
                    <a:pt x="267" y="588"/>
                  </a:lnTo>
                  <a:lnTo>
                    <a:pt x="296" y="589"/>
                  </a:lnTo>
                  <a:lnTo>
                    <a:pt x="325" y="588"/>
                  </a:lnTo>
                  <a:lnTo>
                    <a:pt x="354" y="583"/>
                  </a:lnTo>
                  <a:lnTo>
                    <a:pt x="383" y="576"/>
                  </a:lnTo>
                  <a:lnTo>
                    <a:pt x="411" y="566"/>
                  </a:lnTo>
                  <a:lnTo>
                    <a:pt x="434" y="554"/>
                  </a:lnTo>
                  <a:lnTo>
                    <a:pt x="459" y="540"/>
                  </a:lnTo>
                  <a:lnTo>
                    <a:pt x="482" y="524"/>
                  </a:lnTo>
                  <a:lnTo>
                    <a:pt x="503" y="505"/>
                  </a:lnTo>
                  <a:lnTo>
                    <a:pt x="521" y="483"/>
                  </a:lnTo>
                  <a:lnTo>
                    <a:pt x="539" y="461"/>
                  </a:lnTo>
                  <a:lnTo>
                    <a:pt x="553" y="437"/>
                  </a:lnTo>
                  <a:lnTo>
                    <a:pt x="565" y="412"/>
                  </a:lnTo>
                  <a:lnTo>
                    <a:pt x="575" y="386"/>
                  </a:lnTo>
                  <a:lnTo>
                    <a:pt x="582" y="357"/>
                  </a:lnTo>
                  <a:lnTo>
                    <a:pt x="587" y="327"/>
                  </a:lnTo>
                  <a:lnTo>
                    <a:pt x="588" y="298"/>
                  </a:lnTo>
                  <a:lnTo>
                    <a:pt x="587" y="269"/>
                  </a:lnTo>
                  <a:lnTo>
                    <a:pt x="582" y="240"/>
                  </a:lnTo>
                  <a:lnTo>
                    <a:pt x="575" y="211"/>
                  </a:lnTo>
                  <a:lnTo>
                    <a:pt x="565" y="185"/>
                  </a:lnTo>
                  <a:lnTo>
                    <a:pt x="553" y="160"/>
                  </a:lnTo>
                  <a:lnTo>
                    <a:pt x="539" y="136"/>
                  </a:lnTo>
                  <a:lnTo>
                    <a:pt x="521" y="112"/>
                  </a:lnTo>
                  <a:lnTo>
                    <a:pt x="503" y="92"/>
                  </a:lnTo>
                  <a:lnTo>
                    <a:pt x="482" y="73"/>
                  </a:lnTo>
                  <a:lnTo>
                    <a:pt x="459" y="56"/>
                  </a:lnTo>
                  <a:lnTo>
                    <a:pt x="436" y="42"/>
                  </a:lnTo>
                  <a:lnTo>
                    <a:pt x="411" y="29"/>
                  </a:lnTo>
                  <a:lnTo>
                    <a:pt x="383" y="19"/>
                  </a:lnTo>
                  <a:lnTo>
                    <a:pt x="354" y="12"/>
                  </a:lnTo>
                  <a:lnTo>
                    <a:pt x="325" y="8"/>
                  </a:lnTo>
                  <a:lnTo>
                    <a:pt x="296" y="6"/>
                  </a:lnTo>
                  <a:close/>
                  <a:moveTo>
                    <a:pt x="296" y="0"/>
                  </a:moveTo>
                  <a:lnTo>
                    <a:pt x="327" y="2"/>
                  </a:lnTo>
                  <a:lnTo>
                    <a:pt x="356" y="6"/>
                  </a:lnTo>
                  <a:lnTo>
                    <a:pt x="385" y="13"/>
                  </a:lnTo>
                  <a:lnTo>
                    <a:pt x="412" y="24"/>
                  </a:lnTo>
                  <a:lnTo>
                    <a:pt x="437" y="37"/>
                  </a:lnTo>
                  <a:lnTo>
                    <a:pt x="439" y="37"/>
                  </a:lnTo>
                  <a:lnTo>
                    <a:pt x="463" y="51"/>
                  </a:lnTo>
                  <a:lnTo>
                    <a:pt x="487" y="69"/>
                  </a:lnTo>
                  <a:lnTo>
                    <a:pt x="507" y="88"/>
                  </a:lnTo>
                  <a:lnTo>
                    <a:pt x="526" y="108"/>
                  </a:lnTo>
                  <a:lnTo>
                    <a:pt x="543" y="131"/>
                  </a:lnTo>
                  <a:lnTo>
                    <a:pt x="558" y="156"/>
                  </a:lnTo>
                  <a:lnTo>
                    <a:pt x="559" y="157"/>
                  </a:lnTo>
                  <a:lnTo>
                    <a:pt x="571" y="183"/>
                  </a:lnTo>
                  <a:lnTo>
                    <a:pt x="581" y="210"/>
                  </a:lnTo>
                  <a:lnTo>
                    <a:pt x="588" y="239"/>
                  </a:lnTo>
                  <a:lnTo>
                    <a:pt x="593" y="268"/>
                  </a:lnTo>
                  <a:lnTo>
                    <a:pt x="593" y="269"/>
                  </a:lnTo>
                  <a:lnTo>
                    <a:pt x="594" y="298"/>
                  </a:lnTo>
                  <a:lnTo>
                    <a:pt x="593" y="329"/>
                  </a:lnTo>
                  <a:lnTo>
                    <a:pt x="588" y="357"/>
                  </a:lnTo>
                  <a:lnTo>
                    <a:pt x="581" y="387"/>
                  </a:lnTo>
                  <a:lnTo>
                    <a:pt x="571" y="413"/>
                  </a:lnTo>
                  <a:lnTo>
                    <a:pt x="559" y="439"/>
                  </a:lnTo>
                  <a:lnTo>
                    <a:pt x="558" y="441"/>
                  </a:lnTo>
                  <a:lnTo>
                    <a:pt x="543" y="466"/>
                  </a:lnTo>
                  <a:lnTo>
                    <a:pt x="526" y="487"/>
                  </a:lnTo>
                  <a:lnTo>
                    <a:pt x="507" y="509"/>
                  </a:lnTo>
                  <a:lnTo>
                    <a:pt x="487" y="528"/>
                  </a:lnTo>
                  <a:lnTo>
                    <a:pt x="463" y="544"/>
                  </a:lnTo>
                  <a:lnTo>
                    <a:pt x="439" y="559"/>
                  </a:lnTo>
                  <a:lnTo>
                    <a:pt x="437" y="560"/>
                  </a:lnTo>
                  <a:lnTo>
                    <a:pt x="412" y="572"/>
                  </a:lnTo>
                  <a:lnTo>
                    <a:pt x="385" y="582"/>
                  </a:lnTo>
                  <a:lnTo>
                    <a:pt x="356" y="589"/>
                  </a:lnTo>
                  <a:lnTo>
                    <a:pt x="327" y="594"/>
                  </a:lnTo>
                  <a:lnTo>
                    <a:pt x="296" y="595"/>
                  </a:lnTo>
                  <a:lnTo>
                    <a:pt x="267" y="594"/>
                  </a:lnTo>
                  <a:lnTo>
                    <a:pt x="266" y="594"/>
                  </a:lnTo>
                  <a:lnTo>
                    <a:pt x="237" y="589"/>
                  </a:lnTo>
                  <a:lnTo>
                    <a:pt x="208" y="582"/>
                  </a:lnTo>
                  <a:lnTo>
                    <a:pt x="181" y="572"/>
                  </a:lnTo>
                  <a:lnTo>
                    <a:pt x="155" y="560"/>
                  </a:lnTo>
                  <a:lnTo>
                    <a:pt x="154" y="559"/>
                  </a:lnTo>
                  <a:lnTo>
                    <a:pt x="129" y="544"/>
                  </a:lnTo>
                  <a:lnTo>
                    <a:pt x="107" y="528"/>
                  </a:lnTo>
                  <a:lnTo>
                    <a:pt x="87" y="509"/>
                  </a:lnTo>
                  <a:lnTo>
                    <a:pt x="68" y="487"/>
                  </a:lnTo>
                  <a:lnTo>
                    <a:pt x="51" y="466"/>
                  </a:lnTo>
                  <a:lnTo>
                    <a:pt x="36" y="441"/>
                  </a:lnTo>
                  <a:lnTo>
                    <a:pt x="35" y="439"/>
                  </a:lnTo>
                  <a:lnTo>
                    <a:pt x="23" y="413"/>
                  </a:lnTo>
                  <a:lnTo>
                    <a:pt x="13" y="387"/>
                  </a:lnTo>
                  <a:lnTo>
                    <a:pt x="6" y="357"/>
                  </a:lnTo>
                  <a:lnTo>
                    <a:pt x="1" y="329"/>
                  </a:lnTo>
                  <a:lnTo>
                    <a:pt x="0" y="298"/>
                  </a:lnTo>
                  <a:lnTo>
                    <a:pt x="1" y="269"/>
                  </a:lnTo>
                  <a:lnTo>
                    <a:pt x="1" y="268"/>
                  </a:lnTo>
                  <a:lnTo>
                    <a:pt x="6" y="239"/>
                  </a:lnTo>
                  <a:lnTo>
                    <a:pt x="13" y="210"/>
                  </a:lnTo>
                  <a:lnTo>
                    <a:pt x="23" y="183"/>
                  </a:lnTo>
                  <a:lnTo>
                    <a:pt x="35" y="157"/>
                  </a:lnTo>
                  <a:lnTo>
                    <a:pt x="36" y="156"/>
                  </a:lnTo>
                  <a:lnTo>
                    <a:pt x="51" y="131"/>
                  </a:lnTo>
                  <a:lnTo>
                    <a:pt x="68" y="108"/>
                  </a:lnTo>
                  <a:lnTo>
                    <a:pt x="87" y="88"/>
                  </a:lnTo>
                  <a:lnTo>
                    <a:pt x="107" y="69"/>
                  </a:lnTo>
                  <a:lnTo>
                    <a:pt x="129" y="51"/>
                  </a:lnTo>
                  <a:lnTo>
                    <a:pt x="154" y="37"/>
                  </a:lnTo>
                  <a:lnTo>
                    <a:pt x="155" y="37"/>
                  </a:lnTo>
                  <a:lnTo>
                    <a:pt x="181" y="24"/>
                  </a:lnTo>
                  <a:lnTo>
                    <a:pt x="208" y="13"/>
                  </a:lnTo>
                  <a:lnTo>
                    <a:pt x="237" y="6"/>
                  </a:lnTo>
                  <a:lnTo>
                    <a:pt x="266" y="2"/>
                  </a:lnTo>
                  <a:lnTo>
                    <a:pt x="267" y="2"/>
                  </a:lnTo>
                  <a:lnTo>
                    <a:pt x="296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4" name="Freeform 1184"/>
            <p:cNvSpPr>
              <a:spLocks noEditPoints="1"/>
            </p:cNvSpPr>
            <p:nvPr userDrawn="1"/>
          </p:nvSpPr>
          <p:spPr bwMode="auto">
            <a:xfrm>
              <a:off x="3762912" y="1957602"/>
              <a:ext cx="1435923" cy="1429191"/>
            </a:xfrm>
            <a:custGeom>
              <a:avLst/>
              <a:gdLst>
                <a:gd name="T0" fmla="*/ 578566 w 479"/>
                <a:gd name="T1" fmla="*/ 29899 h 478"/>
                <a:gd name="T2" fmla="*/ 386710 w 479"/>
                <a:gd name="T3" fmla="*/ 98668 h 478"/>
                <a:gd name="T4" fmla="*/ 221834 w 479"/>
                <a:gd name="T5" fmla="*/ 221256 h 478"/>
                <a:gd name="T6" fmla="*/ 104921 w 479"/>
                <a:gd name="T7" fmla="*/ 376732 h 478"/>
                <a:gd name="T8" fmla="*/ 29978 w 479"/>
                <a:gd name="T9" fmla="*/ 574068 h 478"/>
                <a:gd name="T10" fmla="*/ 20984 w 479"/>
                <a:gd name="T11" fmla="*/ 783364 h 478"/>
                <a:gd name="T12" fmla="*/ 74944 w 479"/>
                <a:gd name="T13" fmla="*/ 986680 h 478"/>
                <a:gd name="T14" fmla="*/ 221834 w 479"/>
                <a:gd name="T15" fmla="*/ 1207935 h 478"/>
                <a:gd name="T16" fmla="*/ 443667 w 479"/>
                <a:gd name="T17" fmla="*/ 1357432 h 478"/>
                <a:gd name="T18" fmla="*/ 647514 w 479"/>
                <a:gd name="T19" fmla="*/ 1408261 h 478"/>
                <a:gd name="T20" fmla="*/ 857357 w 479"/>
                <a:gd name="T21" fmla="*/ 1399292 h 478"/>
                <a:gd name="T22" fmla="*/ 1055209 w 479"/>
                <a:gd name="T23" fmla="*/ 1324543 h 478"/>
                <a:gd name="T24" fmla="*/ 1301024 w 479"/>
                <a:gd name="T25" fmla="*/ 1103288 h 478"/>
                <a:gd name="T26" fmla="*/ 1387959 w 479"/>
                <a:gd name="T27" fmla="*/ 920901 h 478"/>
                <a:gd name="T28" fmla="*/ 1420934 w 479"/>
                <a:gd name="T29" fmla="*/ 711606 h 478"/>
                <a:gd name="T30" fmla="*/ 1387959 w 479"/>
                <a:gd name="T31" fmla="*/ 505300 h 478"/>
                <a:gd name="T32" fmla="*/ 1301024 w 479"/>
                <a:gd name="T33" fmla="*/ 325903 h 478"/>
                <a:gd name="T34" fmla="*/ 1163128 w 479"/>
                <a:gd name="T35" fmla="*/ 173416 h 478"/>
                <a:gd name="T36" fmla="*/ 992256 w 479"/>
                <a:gd name="T37" fmla="*/ 74748 h 478"/>
                <a:gd name="T38" fmla="*/ 788409 w 479"/>
                <a:gd name="T39" fmla="*/ 20930 h 478"/>
                <a:gd name="T40" fmla="*/ 791406 w 479"/>
                <a:gd name="T41" fmla="*/ 2990 h 478"/>
                <a:gd name="T42" fmla="*/ 998251 w 479"/>
                <a:gd name="T43" fmla="*/ 56809 h 478"/>
                <a:gd name="T44" fmla="*/ 1124157 w 479"/>
                <a:gd name="T45" fmla="*/ 122588 h 478"/>
                <a:gd name="T46" fmla="*/ 1271047 w 479"/>
                <a:gd name="T47" fmla="*/ 257135 h 478"/>
                <a:gd name="T48" fmla="*/ 1348988 w 479"/>
                <a:gd name="T49" fmla="*/ 373742 h 478"/>
                <a:gd name="T50" fmla="*/ 1423932 w 479"/>
                <a:gd name="T51" fmla="*/ 568088 h 478"/>
                <a:gd name="T52" fmla="*/ 1435923 w 479"/>
                <a:gd name="T53" fmla="*/ 711606 h 478"/>
                <a:gd name="T54" fmla="*/ 1405945 w 479"/>
                <a:gd name="T55" fmla="*/ 926881 h 478"/>
                <a:gd name="T56" fmla="*/ 1348988 w 479"/>
                <a:gd name="T57" fmla="*/ 1055449 h 478"/>
                <a:gd name="T58" fmla="*/ 1124157 w 479"/>
                <a:gd name="T59" fmla="*/ 1309593 h 478"/>
                <a:gd name="T60" fmla="*/ 998251 w 479"/>
                <a:gd name="T61" fmla="*/ 1372382 h 478"/>
                <a:gd name="T62" fmla="*/ 791406 w 479"/>
                <a:gd name="T63" fmla="*/ 1426201 h 478"/>
                <a:gd name="T64" fmla="*/ 644517 w 479"/>
                <a:gd name="T65" fmla="*/ 1426201 h 478"/>
                <a:gd name="T66" fmla="*/ 440669 w 479"/>
                <a:gd name="T67" fmla="*/ 1372382 h 478"/>
                <a:gd name="T68" fmla="*/ 314764 w 479"/>
                <a:gd name="T69" fmla="*/ 1309593 h 478"/>
                <a:gd name="T70" fmla="*/ 86935 w 479"/>
                <a:gd name="T71" fmla="*/ 1055449 h 478"/>
                <a:gd name="T72" fmla="*/ 29978 w 479"/>
                <a:gd name="T73" fmla="*/ 926881 h 478"/>
                <a:gd name="T74" fmla="*/ 0 w 479"/>
                <a:gd name="T75" fmla="*/ 711606 h 478"/>
                <a:gd name="T76" fmla="*/ 11991 w 479"/>
                <a:gd name="T77" fmla="*/ 568088 h 478"/>
                <a:gd name="T78" fmla="*/ 86935 w 479"/>
                <a:gd name="T79" fmla="*/ 373742 h 478"/>
                <a:gd name="T80" fmla="*/ 164876 w 479"/>
                <a:gd name="T81" fmla="*/ 257135 h 478"/>
                <a:gd name="T82" fmla="*/ 314764 w 479"/>
                <a:gd name="T83" fmla="*/ 122588 h 478"/>
                <a:gd name="T84" fmla="*/ 440669 w 479"/>
                <a:gd name="T85" fmla="*/ 56809 h 478"/>
                <a:gd name="T86" fmla="*/ 644517 w 479"/>
                <a:gd name="T87" fmla="*/ 2990 h 47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79" h="478">
                  <a:moveTo>
                    <a:pt x="240" y="6"/>
                  </a:moveTo>
                  <a:lnTo>
                    <a:pt x="216" y="7"/>
                  </a:lnTo>
                  <a:lnTo>
                    <a:pt x="193" y="10"/>
                  </a:lnTo>
                  <a:lnTo>
                    <a:pt x="170" y="16"/>
                  </a:lnTo>
                  <a:lnTo>
                    <a:pt x="148" y="25"/>
                  </a:lnTo>
                  <a:lnTo>
                    <a:pt x="129" y="33"/>
                  </a:lnTo>
                  <a:lnTo>
                    <a:pt x="109" y="45"/>
                  </a:lnTo>
                  <a:lnTo>
                    <a:pt x="92" y="58"/>
                  </a:lnTo>
                  <a:lnTo>
                    <a:pt x="74" y="74"/>
                  </a:lnTo>
                  <a:lnTo>
                    <a:pt x="60" y="90"/>
                  </a:lnTo>
                  <a:lnTo>
                    <a:pt x="45" y="109"/>
                  </a:lnTo>
                  <a:lnTo>
                    <a:pt x="35" y="126"/>
                  </a:lnTo>
                  <a:lnTo>
                    <a:pt x="25" y="147"/>
                  </a:lnTo>
                  <a:lnTo>
                    <a:pt x="16" y="169"/>
                  </a:lnTo>
                  <a:lnTo>
                    <a:pt x="10" y="192"/>
                  </a:lnTo>
                  <a:lnTo>
                    <a:pt x="7" y="215"/>
                  </a:lnTo>
                  <a:lnTo>
                    <a:pt x="6" y="238"/>
                  </a:lnTo>
                  <a:lnTo>
                    <a:pt x="7" y="262"/>
                  </a:lnTo>
                  <a:lnTo>
                    <a:pt x="10" y="285"/>
                  </a:lnTo>
                  <a:lnTo>
                    <a:pt x="16" y="308"/>
                  </a:lnTo>
                  <a:lnTo>
                    <a:pt x="25" y="330"/>
                  </a:lnTo>
                  <a:lnTo>
                    <a:pt x="35" y="350"/>
                  </a:lnTo>
                  <a:lnTo>
                    <a:pt x="45" y="369"/>
                  </a:lnTo>
                  <a:lnTo>
                    <a:pt x="74" y="404"/>
                  </a:lnTo>
                  <a:lnTo>
                    <a:pt x="109" y="433"/>
                  </a:lnTo>
                  <a:lnTo>
                    <a:pt x="128" y="443"/>
                  </a:lnTo>
                  <a:lnTo>
                    <a:pt x="148" y="454"/>
                  </a:lnTo>
                  <a:lnTo>
                    <a:pt x="170" y="462"/>
                  </a:lnTo>
                  <a:lnTo>
                    <a:pt x="193" y="468"/>
                  </a:lnTo>
                  <a:lnTo>
                    <a:pt x="216" y="471"/>
                  </a:lnTo>
                  <a:lnTo>
                    <a:pt x="240" y="473"/>
                  </a:lnTo>
                  <a:lnTo>
                    <a:pt x="263" y="471"/>
                  </a:lnTo>
                  <a:lnTo>
                    <a:pt x="286" y="468"/>
                  </a:lnTo>
                  <a:lnTo>
                    <a:pt x="309" y="462"/>
                  </a:lnTo>
                  <a:lnTo>
                    <a:pt x="331" y="454"/>
                  </a:lnTo>
                  <a:lnTo>
                    <a:pt x="352" y="443"/>
                  </a:lnTo>
                  <a:lnTo>
                    <a:pt x="370" y="433"/>
                  </a:lnTo>
                  <a:lnTo>
                    <a:pt x="405" y="404"/>
                  </a:lnTo>
                  <a:lnTo>
                    <a:pt x="434" y="369"/>
                  </a:lnTo>
                  <a:lnTo>
                    <a:pt x="445" y="350"/>
                  </a:lnTo>
                  <a:lnTo>
                    <a:pt x="455" y="330"/>
                  </a:lnTo>
                  <a:lnTo>
                    <a:pt x="463" y="308"/>
                  </a:lnTo>
                  <a:lnTo>
                    <a:pt x="469" y="285"/>
                  </a:lnTo>
                  <a:lnTo>
                    <a:pt x="472" y="262"/>
                  </a:lnTo>
                  <a:lnTo>
                    <a:pt x="474" y="238"/>
                  </a:lnTo>
                  <a:lnTo>
                    <a:pt x="472" y="215"/>
                  </a:lnTo>
                  <a:lnTo>
                    <a:pt x="469" y="192"/>
                  </a:lnTo>
                  <a:lnTo>
                    <a:pt x="463" y="169"/>
                  </a:lnTo>
                  <a:lnTo>
                    <a:pt x="455" y="147"/>
                  </a:lnTo>
                  <a:lnTo>
                    <a:pt x="445" y="126"/>
                  </a:lnTo>
                  <a:lnTo>
                    <a:pt x="434" y="109"/>
                  </a:lnTo>
                  <a:lnTo>
                    <a:pt x="420" y="90"/>
                  </a:lnTo>
                  <a:lnTo>
                    <a:pt x="405" y="74"/>
                  </a:lnTo>
                  <a:lnTo>
                    <a:pt x="388" y="58"/>
                  </a:lnTo>
                  <a:lnTo>
                    <a:pt x="370" y="45"/>
                  </a:lnTo>
                  <a:lnTo>
                    <a:pt x="350" y="33"/>
                  </a:lnTo>
                  <a:lnTo>
                    <a:pt x="331" y="25"/>
                  </a:lnTo>
                  <a:lnTo>
                    <a:pt x="309" y="16"/>
                  </a:lnTo>
                  <a:lnTo>
                    <a:pt x="286" y="10"/>
                  </a:lnTo>
                  <a:lnTo>
                    <a:pt x="263" y="7"/>
                  </a:lnTo>
                  <a:lnTo>
                    <a:pt x="240" y="6"/>
                  </a:lnTo>
                  <a:close/>
                  <a:moveTo>
                    <a:pt x="240" y="0"/>
                  </a:moveTo>
                  <a:lnTo>
                    <a:pt x="264" y="1"/>
                  </a:lnTo>
                  <a:lnTo>
                    <a:pt x="288" y="4"/>
                  </a:lnTo>
                  <a:lnTo>
                    <a:pt x="311" y="10"/>
                  </a:lnTo>
                  <a:lnTo>
                    <a:pt x="333" y="19"/>
                  </a:lnTo>
                  <a:lnTo>
                    <a:pt x="353" y="28"/>
                  </a:lnTo>
                  <a:lnTo>
                    <a:pt x="354" y="29"/>
                  </a:lnTo>
                  <a:lnTo>
                    <a:pt x="375" y="41"/>
                  </a:lnTo>
                  <a:lnTo>
                    <a:pt x="392" y="54"/>
                  </a:lnTo>
                  <a:lnTo>
                    <a:pt x="410" y="70"/>
                  </a:lnTo>
                  <a:lnTo>
                    <a:pt x="424" y="86"/>
                  </a:lnTo>
                  <a:lnTo>
                    <a:pt x="439" y="105"/>
                  </a:lnTo>
                  <a:lnTo>
                    <a:pt x="450" y="123"/>
                  </a:lnTo>
                  <a:lnTo>
                    <a:pt x="450" y="125"/>
                  </a:lnTo>
                  <a:lnTo>
                    <a:pt x="461" y="145"/>
                  </a:lnTo>
                  <a:lnTo>
                    <a:pt x="469" y="167"/>
                  </a:lnTo>
                  <a:lnTo>
                    <a:pt x="475" y="190"/>
                  </a:lnTo>
                  <a:lnTo>
                    <a:pt x="478" y="214"/>
                  </a:lnTo>
                  <a:lnTo>
                    <a:pt x="478" y="215"/>
                  </a:lnTo>
                  <a:lnTo>
                    <a:pt x="479" y="238"/>
                  </a:lnTo>
                  <a:lnTo>
                    <a:pt x="478" y="263"/>
                  </a:lnTo>
                  <a:lnTo>
                    <a:pt x="475" y="286"/>
                  </a:lnTo>
                  <a:lnTo>
                    <a:pt x="469" y="310"/>
                  </a:lnTo>
                  <a:lnTo>
                    <a:pt x="461" y="331"/>
                  </a:lnTo>
                  <a:lnTo>
                    <a:pt x="450" y="352"/>
                  </a:lnTo>
                  <a:lnTo>
                    <a:pt x="450" y="353"/>
                  </a:lnTo>
                  <a:lnTo>
                    <a:pt x="439" y="374"/>
                  </a:lnTo>
                  <a:lnTo>
                    <a:pt x="410" y="409"/>
                  </a:lnTo>
                  <a:lnTo>
                    <a:pt x="375" y="438"/>
                  </a:lnTo>
                  <a:lnTo>
                    <a:pt x="354" y="449"/>
                  </a:lnTo>
                  <a:lnTo>
                    <a:pt x="353" y="449"/>
                  </a:lnTo>
                  <a:lnTo>
                    <a:pt x="333" y="459"/>
                  </a:lnTo>
                  <a:lnTo>
                    <a:pt x="311" y="468"/>
                  </a:lnTo>
                  <a:lnTo>
                    <a:pt x="288" y="474"/>
                  </a:lnTo>
                  <a:lnTo>
                    <a:pt x="264" y="477"/>
                  </a:lnTo>
                  <a:lnTo>
                    <a:pt x="240" y="478"/>
                  </a:lnTo>
                  <a:lnTo>
                    <a:pt x="216" y="477"/>
                  </a:lnTo>
                  <a:lnTo>
                    <a:pt x="215" y="477"/>
                  </a:lnTo>
                  <a:lnTo>
                    <a:pt x="192" y="474"/>
                  </a:lnTo>
                  <a:lnTo>
                    <a:pt x="169" y="468"/>
                  </a:lnTo>
                  <a:lnTo>
                    <a:pt x="147" y="459"/>
                  </a:lnTo>
                  <a:lnTo>
                    <a:pt x="126" y="449"/>
                  </a:lnTo>
                  <a:lnTo>
                    <a:pt x="125" y="449"/>
                  </a:lnTo>
                  <a:lnTo>
                    <a:pt x="105" y="438"/>
                  </a:lnTo>
                  <a:lnTo>
                    <a:pt x="70" y="409"/>
                  </a:lnTo>
                  <a:lnTo>
                    <a:pt x="41" y="374"/>
                  </a:lnTo>
                  <a:lnTo>
                    <a:pt x="29" y="353"/>
                  </a:lnTo>
                  <a:lnTo>
                    <a:pt x="29" y="352"/>
                  </a:lnTo>
                  <a:lnTo>
                    <a:pt x="19" y="331"/>
                  </a:lnTo>
                  <a:lnTo>
                    <a:pt x="10" y="310"/>
                  </a:lnTo>
                  <a:lnTo>
                    <a:pt x="4" y="286"/>
                  </a:lnTo>
                  <a:lnTo>
                    <a:pt x="1" y="263"/>
                  </a:lnTo>
                  <a:lnTo>
                    <a:pt x="0" y="238"/>
                  </a:lnTo>
                  <a:lnTo>
                    <a:pt x="1" y="215"/>
                  </a:lnTo>
                  <a:lnTo>
                    <a:pt x="1" y="214"/>
                  </a:lnTo>
                  <a:lnTo>
                    <a:pt x="4" y="190"/>
                  </a:lnTo>
                  <a:lnTo>
                    <a:pt x="10" y="167"/>
                  </a:lnTo>
                  <a:lnTo>
                    <a:pt x="19" y="145"/>
                  </a:lnTo>
                  <a:lnTo>
                    <a:pt x="29" y="125"/>
                  </a:lnTo>
                  <a:lnTo>
                    <a:pt x="29" y="123"/>
                  </a:lnTo>
                  <a:lnTo>
                    <a:pt x="41" y="105"/>
                  </a:lnTo>
                  <a:lnTo>
                    <a:pt x="55" y="86"/>
                  </a:lnTo>
                  <a:lnTo>
                    <a:pt x="70" y="70"/>
                  </a:lnTo>
                  <a:lnTo>
                    <a:pt x="87" y="54"/>
                  </a:lnTo>
                  <a:lnTo>
                    <a:pt x="105" y="41"/>
                  </a:lnTo>
                  <a:lnTo>
                    <a:pt x="125" y="29"/>
                  </a:lnTo>
                  <a:lnTo>
                    <a:pt x="126" y="28"/>
                  </a:lnTo>
                  <a:lnTo>
                    <a:pt x="147" y="19"/>
                  </a:lnTo>
                  <a:lnTo>
                    <a:pt x="169" y="10"/>
                  </a:lnTo>
                  <a:lnTo>
                    <a:pt x="192" y="4"/>
                  </a:lnTo>
                  <a:lnTo>
                    <a:pt x="215" y="1"/>
                  </a:lnTo>
                  <a:lnTo>
                    <a:pt x="216" y="1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5" name="Freeform 1185"/>
            <p:cNvSpPr>
              <a:spLocks noEditPoints="1"/>
            </p:cNvSpPr>
            <p:nvPr userDrawn="1"/>
          </p:nvSpPr>
          <p:spPr bwMode="auto">
            <a:xfrm>
              <a:off x="3934671" y="2129377"/>
              <a:ext cx="1092405" cy="1092509"/>
            </a:xfrm>
            <a:custGeom>
              <a:avLst/>
              <a:gdLst>
                <a:gd name="T0" fmla="*/ 492478 w 366"/>
                <a:gd name="T1" fmla="*/ 20952 h 365"/>
                <a:gd name="T2" fmla="*/ 388013 w 366"/>
                <a:gd name="T3" fmla="*/ 41904 h 365"/>
                <a:gd name="T4" fmla="*/ 292502 w 366"/>
                <a:gd name="T5" fmla="*/ 80816 h 365"/>
                <a:gd name="T6" fmla="*/ 173113 w 366"/>
                <a:gd name="T7" fmla="*/ 173604 h 365"/>
                <a:gd name="T8" fmla="*/ 80587 w 366"/>
                <a:gd name="T9" fmla="*/ 293331 h 365"/>
                <a:gd name="T10" fmla="*/ 41786 w 366"/>
                <a:gd name="T11" fmla="*/ 386120 h 365"/>
                <a:gd name="T12" fmla="*/ 20893 w 366"/>
                <a:gd name="T13" fmla="*/ 490881 h 365"/>
                <a:gd name="T14" fmla="*/ 20893 w 366"/>
                <a:gd name="T15" fmla="*/ 595642 h 365"/>
                <a:gd name="T16" fmla="*/ 41786 w 366"/>
                <a:gd name="T17" fmla="*/ 703396 h 365"/>
                <a:gd name="T18" fmla="*/ 80587 w 366"/>
                <a:gd name="T19" fmla="*/ 796185 h 365"/>
                <a:gd name="T20" fmla="*/ 173113 w 366"/>
                <a:gd name="T21" fmla="*/ 915912 h 365"/>
                <a:gd name="T22" fmla="*/ 292502 w 366"/>
                <a:gd name="T23" fmla="*/ 1008700 h 365"/>
                <a:gd name="T24" fmla="*/ 388013 w 366"/>
                <a:gd name="T25" fmla="*/ 1053598 h 365"/>
                <a:gd name="T26" fmla="*/ 546203 w 366"/>
                <a:gd name="T27" fmla="*/ 1074550 h 365"/>
                <a:gd name="T28" fmla="*/ 701408 w 366"/>
                <a:gd name="T29" fmla="*/ 1053598 h 365"/>
                <a:gd name="T30" fmla="*/ 796918 w 366"/>
                <a:gd name="T31" fmla="*/ 1008700 h 365"/>
                <a:gd name="T32" fmla="*/ 919292 w 366"/>
                <a:gd name="T33" fmla="*/ 915912 h 365"/>
                <a:gd name="T34" fmla="*/ 1008833 w 366"/>
                <a:gd name="T35" fmla="*/ 796185 h 365"/>
                <a:gd name="T36" fmla="*/ 1047634 w 366"/>
                <a:gd name="T37" fmla="*/ 703396 h 365"/>
                <a:gd name="T38" fmla="*/ 1068527 w 366"/>
                <a:gd name="T39" fmla="*/ 595642 h 365"/>
                <a:gd name="T40" fmla="*/ 1068527 w 366"/>
                <a:gd name="T41" fmla="*/ 490881 h 365"/>
                <a:gd name="T42" fmla="*/ 1047634 w 366"/>
                <a:gd name="T43" fmla="*/ 386120 h 365"/>
                <a:gd name="T44" fmla="*/ 1008833 w 366"/>
                <a:gd name="T45" fmla="*/ 293331 h 365"/>
                <a:gd name="T46" fmla="*/ 919292 w 366"/>
                <a:gd name="T47" fmla="*/ 173604 h 365"/>
                <a:gd name="T48" fmla="*/ 796918 w 366"/>
                <a:gd name="T49" fmla="*/ 80816 h 365"/>
                <a:gd name="T50" fmla="*/ 701408 w 366"/>
                <a:gd name="T51" fmla="*/ 41904 h 365"/>
                <a:gd name="T52" fmla="*/ 596943 w 366"/>
                <a:gd name="T53" fmla="*/ 20952 h 365"/>
                <a:gd name="T54" fmla="*/ 546203 w 366"/>
                <a:gd name="T55" fmla="*/ 0 h 365"/>
                <a:gd name="T56" fmla="*/ 653652 w 366"/>
                <a:gd name="T57" fmla="*/ 11973 h 365"/>
                <a:gd name="T58" fmla="*/ 758117 w 366"/>
                <a:gd name="T59" fmla="*/ 41904 h 365"/>
                <a:gd name="T60" fmla="*/ 805873 w 366"/>
                <a:gd name="T61" fmla="*/ 62857 h 365"/>
                <a:gd name="T62" fmla="*/ 931230 w 366"/>
                <a:gd name="T63" fmla="*/ 158638 h 365"/>
                <a:gd name="T64" fmla="*/ 1023757 w 366"/>
                <a:gd name="T65" fmla="*/ 281358 h 365"/>
                <a:gd name="T66" fmla="*/ 1047634 w 366"/>
                <a:gd name="T67" fmla="*/ 335236 h 365"/>
                <a:gd name="T68" fmla="*/ 1077481 w 366"/>
                <a:gd name="T69" fmla="*/ 434010 h 365"/>
                <a:gd name="T70" fmla="*/ 1086436 w 366"/>
                <a:gd name="T71" fmla="*/ 490881 h 365"/>
                <a:gd name="T72" fmla="*/ 1086436 w 366"/>
                <a:gd name="T73" fmla="*/ 598635 h 365"/>
                <a:gd name="T74" fmla="*/ 1065543 w 366"/>
                <a:gd name="T75" fmla="*/ 709383 h 365"/>
                <a:gd name="T76" fmla="*/ 1026741 w 366"/>
                <a:gd name="T77" fmla="*/ 805164 h 365"/>
                <a:gd name="T78" fmla="*/ 996894 w 366"/>
                <a:gd name="T79" fmla="*/ 853055 h 365"/>
                <a:gd name="T80" fmla="*/ 853628 w 366"/>
                <a:gd name="T81" fmla="*/ 996727 h 365"/>
                <a:gd name="T82" fmla="*/ 799903 w 366"/>
                <a:gd name="T83" fmla="*/ 1026659 h 365"/>
                <a:gd name="T84" fmla="*/ 704392 w 366"/>
                <a:gd name="T85" fmla="*/ 1068564 h 365"/>
                <a:gd name="T86" fmla="*/ 602912 w 366"/>
                <a:gd name="T87" fmla="*/ 1086523 h 365"/>
                <a:gd name="T88" fmla="*/ 492478 w 366"/>
                <a:gd name="T89" fmla="*/ 1086523 h 365"/>
                <a:gd name="T90" fmla="*/ 435768 w 366"/>
                <a:gd name="T91" fmla="*/ 1083529 h 365"/>
                <a:gd name="T92" fmla="*/ 334288 w 366"/>
                <a:gd name="T93" fmla="*/ 1047611 h 365"/>
                <a:gd name="T94" fmla="*/ 286532 w 366"/>
                <a:gd name="T95" fmla="*/ 1026659 h 365"/>
                <a:gd name="T96" fmla="*/ 158190 w 366"/>
                <a:gd name="T97" fmla="*/ 930878 h 365"/>
                <a:gd name="T98" fmla="*/ 68648 w 366"/>
                <a:gd name="T99" fmla="*/ 808157 h 365"/>
                <a:gd name="T100" fmla="*/ 41786 w 366"/>
                <a:gd name="T101" fmla="*/ 757273 h 365"/>
                <a:gd name="T102" fmla="*/ 11939 w 366"/>
                <a:gd name="T103" fmla="*/ 655505 h 365"/>
                <a:gd name="T104" fmla="*/ 0 w 366"/>
                <a:gd name="T105" fmla="*/ 541765 h 365"/>
                <a:gd name="T106" fmla="*/ 2985 w 366"/>
                <a:gd name="T107" fmla="*/ 484894 h 365"/>
                <a:gd name="T108" fmla="*/ 23878 w 366"/>
                <a:gd name="T109" fmla="*/ 383126 h 365"/>
                <a:gd name="T110" fmla="*/ 62679 w 366"/>
                <a:gd name="T111" fmla="*/ 287345 h 365"/>
                <a:gd name="T112" fmla="*/ 95511 w 366"/>
                <a:gd name="T113" fmla="*/ 239454 h 365"/>
                <a:gd name="T114" fmla="*/ 238777 w 366"/>
                <a:gd name="T115" fmla="*/ 95782 h 365"/>
                <a:gd name="T116" fmla="*/ 289517 w 366"/>
                <a:gd name="T117" fmla="*/ 62857 h 365"/>
                <a:gd name="T118" fmla="*/ 385028 w 366"/>
                <a:gd name="T119" fmla="*/ 23945 h 365"/>
                <a:gd name="T120" fmla="*/ 489493 w 366"/>
                <a:gd name="T121" fmla="*/ 2993 h 365"/>
                <a:gd name="T122" fmla="*/ 546203 w 366"/>
                <a:gd name="T123" fmla="*/ 0 h 36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66" h="365">
                  <a:moveTo>
                    <a:pt x="183" y="5"/>
                  </a:moveTo>
                  <a:lnTo>
                    <a:pt x="165" y="7"/>
                  </a:lnTo>
                  <a:lnTo>
                    <a:pt x="148" y="10"/>
                  </a:lnTo>
                  <a:lnTo>
                    <a:pt x="130" y="14"/>
                  </a:lnTo>
                  <a:lnTo>
                    <a:pt x="113" y="20"/>
                  </a:lnTo>
                  <a:lnTo>
                    <a:pt x="98" y="27"/>
                  </a:lnTo>
                  <a:lnTo>
                    <a:pt x="84" y="36"/>
                  </a:lnTo>
                  <a:lnTo>
                    <a:pt x="58" y="58"/>
                  </a:lnTo>
                  <a:lnTo>
                    <a:pt x="36" y="84"/>
                  </a:lnTo>
                  <a:lnTo>
                    <a:pt x="27" y="98"/>
                  </a:lnTo>
                  <a:lnTo>
                    <a:pt x="20" y="113"/>
                  </a:lnTo>
                  <a:lnTo>
                    <a:pt x="14" y="129"/>
                  </a:lnTo>
                  <a:lnTo>
                    <a:pt x="10" y="146"/>
                  </a:lnTo>
                  <a:lnTo>
                    <a:pt x="7" y="164"/>
                  </a:lnTo>
                  <a:lnTo>
                    <a:pt x="5" y="181"/>
                  </a:lnTo>
                  <a:lnTo>
                    <a:pt x="7" y="199"/>
                  </a:lnTo>
                  <a:lnTo>
                    <a:pt x="10" y="218"/>
                  </a:lnTo>
                  <a:lnTo>
                    <a:pt x="14" y="235"/>
                  </a:lnTo>
                  <a:lnTo>
                    <a:pt x="20" y="251"/>
                  </a:lnTo>
                  <a:lnTo>
                    <a:pt x="27" y="266"/>
                  </a:lnTo>
                  <a:lnTo>
                    <a:pt x="36" y="280"/>
                  </a:lnTo>
                  <a:lnTo>
                    <a:pt x="58" y="306"/>
                  </a:lnTo>
                  <a:lnTo>
                    <a:pt x="84" y="328"/>
                  </a:lnTo>
                  <a:lnTo>
                    <a:pt x="98" y="337"/>
                  </a:lnTo>
                  <a:lnTo>
                    <a:pt x="113" y="344"/>
                  </a:lnTo>
                  <a:lnTo>
                    <a:pt x="130" y="352"/>
                  </a:lnTo>
                  <a:lnTo>
                    <a:pt x="148" y="356"/>
                  </a:lnTo>
                  <a:lnTo>
                    <a:pt x="183" y="359"/>
                  </a:lnTo>
                  <a:lnTo>
                    <a:pt x="218" y="356"/>
                  </a:lnTo>
                  <a:lnTo>
                    <a:pt x="235" y="352"/>
                  </a:lnTo>
                  <a:lnTo>
                    <a:pt x="252" y="344"/>
                  </a:lnTo>
                  <a:lnTo>
                    <a:pt x="267" y="337"/>
                  </a:lnTo>
                  <a:lnTo>
                    <a:pt x="281" y="328"/>
                  </a:lnTo>
                  <a:lnTo>
                    <a:pt x="308" y="306"/>
                  </a:lnTo>
                  <a:lnTo>
                    <a:pt x="329" y="280"/>
                  </a:lnTo>
                  <a:lnTo>
                    <a:pt x="338" y="266"/>
                  </a:lnTo>
                  <a:lnTo>
                    <a:pt x="345" y="251"/>
                  </a:lnTo>
                  <a:lnTo>
                    <a:pt x="351" y="235"/>
                  </a:lnTo>
                  <a:lnTo>
                    <a:pt x="356" y="218"/>
                  </a:lnTo>
                  <a:lnTo>
                    <a:pt x="358" y="199"/>
                  </a:lnTo>
                  <a:lnTo>
                    <a:pt x="360" y="181"/>
                  </a:lnTo>
                  <a:lnTo>
                    <a:pt x="358" y="164"/>
                  </a:lnTo>
                  <a:lnTo>
                    <a:pt x="356" y="146"/>
                  </a:lnTo>
                  <a:lnTo>
                    <a:pt x="351" y="129"/>
                  </a:lnTo>
                  <a:lnTo>
                    <a:pt x="345" y="113"/>
                  </a:lnTo>
                  <a:lnTo>
                    <a:pt x="338" y="98"/>
                  </a:lnTo>
                  <a:lnTo>
                    <a:pt x="329" y="84"/>
                  </a:lnTo>
                  <a:lnTo>
                    <a:pt x="308" y="58"/>
                  </a:lnTo>
                  <a:lnTo>
                    <a:pt x="281" y="36"/>
                  </a:lnTo>
                  <a:lnTo>
                    <a:pt x="267" y="27"/>
                  </a:lnTo>
                  <a:lnTo>
                    <a:pt x="252" y="20"/>
                  </a:lnTo>
                  <a:lnTo>
                    <a:pt x="235" y="14"/>
                  </a:lnTo>
                  <a:lnTo>
                    <a:pt x="218" y="10"/>
                  </a:lnTo>
                  <a:lnTo>
                    <a:pt x="200" y="7"/>
                  </a:lnTo>
                  <a:lnTo>
                    <a:pt x="183" y="5"/>
                  </a:lnTo>
                  <a:close/>
                  <a:moveTo>
                    <a:pt x="183" y="0"/>
                  </a:moveTo>
                  <a:lnTo>
                    <a:pt x="202" y="1"/>
                  </a:lnTo>
                  <a:lnTo>
                    <a:pt x="219" y="4"/>
                  </a:lnTo>
                  <a:lnTo>
                    <a:pt x="236" y="8"/>
                  </a:lnTo>
                  <a:lnTo>
                    <a:pt x="254" y="14"/>
                  </a:lnTo>
                  <a:lnTo>
                    <a:pt x="268" y="21"/>
                  </a:lnTo>
                  <a:lnTo>
                    <a:pt x="270" y="21"/>
                  </a:lnTo>
                  <a:lnTo>
                    <a:pt x="286" y="32"/>
                  </a:lnTo>
                  <a:lnTo>
                    <a:pt x="312" y="53"/>
                  </a:lnTo>
                  <a:lnTo>
                    <a:pt x="334" y="80"/>
                  </a:lnTo>
                  <a:lnTo>
                    <a:pt x="343" y="94"/>
                  </a:lnTo>
                  <a:lnTo>
                    <a:pt x="344" y="96"/>
                  </a:lnTo>
                  <a:lnTo>
                    <a:pt x="351" y="112"/>
                  </a:lnTo>
                  <a:lnTo>
                    <a:pt x="357" y="128"/>
                  </a:lnTo>
                  <a:lnTo>
                    <a:pt x="361" y="145"/>
                  </a:lnTo>
                  <a:lnTo>
                    <a:pt x="364" y="162"/>
                  </a:lnTo>
                  <a:lnTo>
                    <a:pt x="364" y="164"/>
                  </a:lnTo>
                  <a:lnTo>
                    <a:pt x="366" y="181"/>
                  </a:lnTo>
                  <a:lnTo>
                    <a:pt x="364" y="200"/>
                  </a:lnTo>
                  <a:lnTo>
                    <a:pt x="361" y="219"/>
                  </a:lnTo>
                  <a:lnTo>
                    <a:pt x="357" y="237"/>
                  </a:lnTo>
                  <a:lnTo>
                    <a:pt x="351" y="253"/>
                  </a:lnTo>
                  <a:lnTo>
                    <a:pt x="344" y="269"/>
                  </a:lnTo>
                  <a:lnTo>
                    <a:pt x="343" y="270"/>
                  </a:lnTo>
                  <a:lnTo>
                    <a:pt x="334" y="285"/>
                  </a:lnTo>
                  <a:lnTo>
                    <a:pt x="312" y="311"/>
                  </a:lnTo>
                  <a:lnTo>
                    <a:pt x="286" y="333"/>
                  </a:lnTo>
                  <a:lnTo>
                    <a:pt x="270" y="343"/>
                  </a:lnTo>
                  <a:lnTo>
                    <a:pt x="268" y="343"/>
                  </a:lnTo>
                  <a:lnTo>
                    <a:pt x="254" y="350"/>
                  </a:lnTo>
                  <a:lnTo>
                    <a:pt x="236" y="357"/>
                  </a:lnTo>
                  <a:lnTo>
                    <a:pt x="219" y="362"/>
                  </a:lnTo>
                  <a:lnTo>
                    <a:pt x="202" y="363"/>
                  </a:lnTo>
                  <a:lnTo>
                    <a:pt x="183" y="365"/>
                  </a:lnTo>
                  <a:lnTo>
                    <a:pt x="165" y="363"/>
                  </a:lnTo>
                  <a:lnTo>
                    <a:pt x="164" y="363"/>
                  </a:lnTo>
                  <a:lnTo>
                    <a:pt x="146" y="362"/>
                  </a:lnTo>
                  <a:lnTo>
                    <a:pt x="129" y="357"/>
                  </a:lnTo>
                  <a:lnTo>
                    <a:pt x="112" y="350"/>
                  </a:lnTo>
                  <a:lnTo>
                    <a:pt x="97" y="343"/>
                  </a:lnTo>
                  <a:lnTo>
                    <a:pt x="96" y="343"/>
                  </a:lnTo>
                  <a:lnTo>
                    <a:pt x="80" y="333"/>
                  </a:lnTo>
                  <a:lnTo>
                    <a:pt x="53" y="311"/>
                  </a:lnTo>
                  <a:lnTo>
                    <a:pt x="32" y="285"/>
                  </a:lnTo>
                  <a:lnTo>
                    <a:pt x="23" y="270"/>
                  </a:lnTo>
                  <a:lnTo>
                    <a:pt x="21" y="269"/>
                  </a:lnTo>
                  <a:lnTo>
                    <a:pt x="14" y="253"/>
                  </a:lnTo>
                  <a:lnTo>
                    <a:pt x="8" y="237"/>
                  </a:lnTo>
                  <a:lnTo>
                    <a:pt x="4" y="219"/>
                  </a:lnTo>
                  <a:lnTo>
                    <a:pt x="1" y="200"/>
                  </a:lnTo>
                  <a:lnTo>
                    <a:pt x="0" y="181"/>
                  </a:lnTo>
                  <a:lnTo>
                    <a:pt x="1" y="164"/>
                  </a:lnTo>
                  <a:lnTo>
                    <a:pt x="1" y="162"/>
                  </a:lnTo>
                  <a:lnTo>
                    <a:pt x="4" y="145"/>
                  </a:lnTo>
                  <a:lnTo>
                    <a:pt x="8" y="128"/>
                  </a:lnTo>
                  <a:lnTo>
                    <a:pt x="14" y="112"/>
                  </a:lnTo>
                  <a:lnTo>
                    <a:pt x="21" y="96"/>
                  </a:lnTo>
                  <a:lnTo>
                    <a:pt x="23" y="94"/>
                  </a:lnTo>
                  <a:lnTo>
                    <a:pt x="32" y="80"/>
                  </a:lnTo>
                  <a:lnTo>
                    <a:pt x="53" y="53"/>
                  </a:lnTo>
                  <a:lnTo>
                    <a:pt x="80" y="32"/>
                  </a:lnTo>
                  <a:lnTo>
                    <a:pt x="96" y="21"/>
                  </a:lnTo>
                  <a:lnTo>
                    <a:pt x="97" y="21"/>
                  </a:lnTo>
                  <a:lnTo>
                    <a:pt x="112" y="14"/>
                  </a:lnTo>
                  <a:lnTo>
                    <a:pt x="129" y="8"/>
                  </a:lnTo>
                  <a:lnTo>
                    <a:pt x="146" y="4"/>
                  </a:lnTo>
                  <a:lnTo>
                    <a:pt x="164" y="1"/>
                  </a:lnTo>
                  <a:lnTo>
                    <a:pt x="165" y="1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Freeform 1186"/>
            <p:cNvSpPr>
              <a:spLocks noEditPoints="1"/>
            </p:cNvSpPr>
            <p:nvPr userDrawn="1"/>
          </p:nvSpPr>
          <p:spPr bwMode="auto">
            <a:xfrm>
              <a:off x="4120175" y="2280542"/>
              <a:ext cx="748877" cy="742080"/>
            </a:xfrm>
            <a:custGeom>
              <a:avLst/>
              <a:gdLst>
                <a:gd name="T0" fmla="*/ 304986 w 248"/>
                <a:gd name="T1" fmla="*/ 23938 h 248"/>
                <a:gd name="T2" fmla="*/ 178160 w 248"/>
                <a:gd name="T3" fmla="*/ 77799 h 248"/>
                <a:gd name="T4" fmla="*/ 78511 w 248"/>
                <a:gd name="T5" fmla="*/ 176543 h 248"/>
                <a:gd name="T6" fmla="*/ 24157 w 248"/>
                <a:gd name="T7" fmla="*/ 302218 h 248"/>
                <a:gd name="T8" fmla="*/ 24157 w 248"/>
                <a:gd name="T9" fmla="*/ 442854 h 248"/>
                <a:gd name="T10" fmla="*/ 78511 w 248"/>
                <a:gd name="T11" fmla="*/ 565537 h 248"/>
                <a:gd name="T12" fmla="*/ 178160 w 248"/>
                <a:gd name="T13" fmla="*/ 664281 h 248"/>
                <a:gd name="T14" fmla="*/ 304986 w 248"/>
                <a:gd name="T15" fmla="*/ 715150 h 248"/>
                <a:gd name="T16" fmla="*/ 446910 w 248"/>
                <a:gd name="T17" fmla="*/ 715150 h 248"/>
                <a:gd name="T18" fmla="*/ 573736 w 248"/>
                <a:gd name="T19" fmla="*/ 664281 h 248"/>
                <a:gd name="T20" fmla="*/ 670366 w 248"/>
                <a:gd name="T21" fmla="*/ 565537 h 248"/>
                <a:gd name="T22" fmla="*/ 721700 w 248"/>
                <a:gd name="T23" fmla="*/ 442854 h 248"/>
                <a:gd name="T24" fmla="*/ 721700 w 248"/>
                <a:gd name="T25" fmla="*/ 302218 h 248"/>
                <a:gd name="T26" fmla="*/ 670366 w 248"/>
                <a:gd name="T27" fmla="*/ 176543 h 248"/>
                <a:gd name="T28" fmla="*/ 573736 w 248"/>
                <a:gd name="T29" fmla="*/ 77799 h 248"/>
                <a:gd name="T30" fmla="*/ 446910 w 248"/>
                <a:gd name="T31" fmla="*/ 23938 h 248"/>
                <a:gd name="T32" fmla="*/ 377458 w 248"/>
                <a:gd name="T33" fmla="*/ 0 h 248"/>
                <a:gd name="T34" fmla="*/ 519382 w 248"/>
                <a:gd name="T35" fmla="*/ 29923 h 248"/>
                <a:gd name="T36" fmla="*/ 585815 w 248"/>
                <a:gd name="T37" fmla="*/ 62837 h 248"/>
                <a:gd name="T38" fmla="*/ 682444 w 248"/>
                <a:gd name="T39" fmla="*/ 164574 h 248"/>
                <a:gd name="T40" fmla="*/ 721700 w 248"/>
                <a:gd name="T41" fmla="*/ 230404 h 248"/>
                <a:gd name="T42" fmla="*/ 739818 w 248"/>
                <a:gd name="T43" fmla="*/ 302218 h 248"/>
                <a:gd name="T44" fmla="*/ 739818 w 248"/>
                <a:gd name="T45" fmla="*/ 445846 h 248"/>
                <a:gd name="T46" fmla="*/ 718680 w 248"/>
                <a:gd name="T47" fmla="*/ 520653 h 248"/>
                <a:gd name="T48" fmla="*/ 640169 w 248"/>
                <a:gd name="T49" fmla="*/ 634359 h 248"/>
                <a:gd name="T50" fmla="*/ 525422 w 248"/>
                <a:gd name="T51" fmla="*/ 712157 h 248"/>
                <a:gd name="T52" fmla="*/ 449930 w 248"/>
                <a:gd name="T53" fmla="*/ 733103 h 248"/>
                <a:gd name="T54" fmla="*/ 304986 w 248"/>
                <a:gd name="T55" fmla="*/ 733103 h 248"/>
                <a:gd name="T56" fmla="*/ 232514 w 248"/>
                <a:gd name="T57" fmla="*/ 715150 h 248"/>
                <a:gd name="T58" fmla="*/ 166082 w 248"/>
                <a:gd name="T59" fmla="*/ 676250 h 248"/>
                <a:gd name="T60" fmla="*/ 63413 w 248"/>
                <a:gd name="T61" fmla="*/ 580498 h 248"/>
                <a:gd name="T62" fmla="*/ 30197 w 248"/>
                <a:gd name="T63" fmla="*/ 517661 h 248"/>
                <a:gd name="T64" fmla="*/ 0 w 248"/>
                <a:gd name="T65" fmla="*/ 374032 h 248"/>
                <a:gd name="T66" fmla="*/ 6039 w 248"/>
                <a:gd name="T67" fmla="*/ 299226 h 248"/>
                <a:gd name="T68" fmla="*/ 30197 w 248"/>
                <a:gd name="T69" fmla="*/ 224419 h 248"/>
                <a:gd name="T70" fmla="*/ 108708 w 248"/>
                <a:gd name="T71" fmla="*/ 107721 h 248"/>
                <a:gd name="T72" fmla="*/ 226475 w 248"/>
                <a:gd name="T73" fmla="*/ 29923 h 248"/>
                <a:gd name="T74" fmla="*/ 301967 w 248"/>
                <a:gd name="T75" fmla="*/ 5985 h 248"/>
                <a:gd name="T76" fmla="*/ 377458 w 248"/>
                <a:gd name="T77" fmla="*/ 0 h 248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248" h="248">
                  <a:moveTo>
                    <a:pt x="125" y="5"/>
                  </a:moveTo>
                  <a:lnTo>
                    <a:pt x="101" y="8"/>
                  </a:lnTo>
                  <a:lnTo>
                    <a:pt x="78" y="15"/>
                  </a:lnTo>
                  <a:lnTo>
                    <a:pt x="59" y="26"/>
                  </a:lnTo>
                  <a:lnTo>
                    <a:pt x="40" y="40"/>
                  </a:lnTo>
                  <a:lnTo>
                    <a:pt x="26" y="59"/>
                  </a:lnTo>
                  <a:lnTo>
                    <a:pt x="16" y="78"/>
                  </a:lnTo>
                  <a:lnTo>
                    <a:pt x="8" y="101"/>
                  </a:lnTo>
                  <a:lnTo>
                    <a:pt x="5" y="125"/>
                  </a:lnTo>
                  <a:lnTo>
                    <a:pt x="8" y="148"/>
                  </a:lnTo>
                  <a:lnTo>
                    <a:pt x="16" y="171"/>
                  </a:lnTo>
                  <a:lnTo>
                    <a:pt x="26" y="189"/>
                  </a:lnTo>
                  <a:lnTo>
                    <a:pt x="40" y="207"/>
                  </a:lnTo>
                  <a:lnTo>
                    <a:pt x="59" y="222"/>
                  </a:lnTo>
                  <a:lnTo>
                    <a:pt x="79" y="234"/>
                  </a:lnTo>
                  <a:lnTo>
                    <a:pt x="101" y="239"/>
                  </a:lnTo>
                  <a:lnTo>
                    <a:pt x="125" y="242"/>
                  </a:lnTo>
                  <a:lnTo>
                    <a:pt x="148" y="239"/>
                  </a:lnTo>
                  <a:lnTo>
                    <a:pt x="170" y="234"/>
                  </a:lnTo>
                  <a:lnTo>
                    <a:pt x="190" y="222"/>
                  </a:lnTo>
                  <a:lnTo>
                    <a:pt x="207" y="207"/>
                  </a:lnTo>
                  <a:lnTo>
                    <a:pt x="222" y="189"/>
                  </a:lnTo>
                  <a:lnTo>
                    <a:pt x="233" y="170"/>
                  </a:lnTo>
                  <a:lnTo>
                    <a:pt x="239" y="148"/>
                  </a:lnTo>
                  <a:lnTo>
                    <a:pt x="242" y="125"/>
                  </a:lnTo>
                  <a:lnTo>
                    <a:pt x="239" y="101"/>
                  </a:lnTo>
                  <a:lnTo>
                    <a:pt x="233" y="79"/>
                  </a:lnTo>
                  <a:lnTo>
                    <a:pt x="222" y="59"/>
                  </a:lnTo>
                  <a:lnTo>
                    <a:pt x="207" y="40"/>
                  </a:lnTo>
                  <a:lnTo>
                    <a:pt x="190" y="26"/>
                  </a:lnTo>
                  <a:lnTo>
                    <a:pt x="171" y="15"/>
                  </a:lnTo>
                  <a:lnTo>
                    <a:pt x="148" y="8"/>
                  </a:lnTo>
                  <a:lnTo>
                    <a:pt x="125" y="5"/>
                  </a:lnTo>
                  <a:close/>
                  <a:moveTo>
                    <a:pt x="125" y="0"/>
                  </a:moveTo>
                  <a:lnTo>
                    <a:pt x="149" y="2"/>
                  </a:lnTo>
                  <a:lnTo>
                    <a:pt x="172" y="10"/>
                  </a:lnTo>
                  <a:lnTo>
                    <a:pt x="174" y="10"/>
                  </a:lnTo>
                  <a:lnTo>
                    <a:pt x="194" y="21"/>
                  </a:lnTo>
                  <a:lnTo>
                    <a:pt x="212" y="36"/>
                  </a:lnTo>
                  <a:lnTo>
                    <a:pt x="226" y="55"/>
                  </a:lnTo>
                  <a:lnTo>
                    <a:pt x="238" y="75"/>
                  </a:lnTo>
                  <a:lnTo>
                    <a:pt x="239" y="77"/>
                  </a:lnTo>
                  <a:lnTo>
                    <a:pt x="245" y="100"/>
                  </a:lnTo>
                  <a:lnTo>
                    <a:pt x="245" y="101"/>
                  </a:lnTo>
                  <a:lnTo>
                    <a:pt x="248" y="125"/>
                  </a:lnTo>
                  <a:lnTo>
                    <a:pt x="245" y="149"/>
                  </a:lnTo>
                  <a:lnTo>
                    <a:pt x="239" y="173"/>
                  </a:lnTo>
                  <a:lnTo>
                    <a:pt x="238" y="174"/>
                  </a:lnTo>
                  <a:lnTo>
                    <a:pt x="226" y="194"/>
                  </a:lnTo>
                  <a:lnTo>
                    <a:pt x="212" y="212"/>
                  </a:lnTo>
                  <a:lnTo>
                    <a:pt x="194" y="226"/>
                  </a:lnTo>
                  <a:lnTo>
                    <a:pt x="174" y="238"/>
                  </a:lnTo>
                  <a:lnTo>
                    <a:pt x="172" y="239"/>
                  </a:lnTo>
                  <a:lnTo>
                    <a:pt x="149" y="245"/>
                  </a:lnTo>
                  <a:lnTo>
                    <a:pt x="125" y="248"/>
                  </a:lnTo>
                  <a:lnTo>
                    <a:pt x="101" y="245"/>
                  </a:lnTo>
                  <a:lnTo>
                    <a:pt x="100" y="245"/>
                  </a:lnTo>
                  <a:lnTo>
                    <a:pt x="77" y="239"/>
                  </a:lnTo>
                  <a:lnTo>
                    <a:pt x="75" y="238"/>
                  </a:lnTo>
                  <a:lnTo>
                    <a:pt x="55" y="226"/>
                  </a:lnTo>
                  <a:lnTo>
                    <a:pt x="36" y="212"/>
                  </a:lnTo>
                  <a:lnTo>
                    <a:pt x="21" y="194"/>
                  </a:lnTo>
                  <a:lnTo>
                    <a:pt x="10" y="174"/>
                  </a:lnTo>
                  <a:lnTo>
                    <a:pt x="10" y="173"/>
                  </a:lnTo>
                  <a:lnTo>
                    <a:pt x="2" y="149"/>
                  </a:lnTo>
                  <a:lnTo>
                    <a:pt x="0" y="125"/>
                  </a:lnTo>
                  <a:lnTo>
                    <a:pt x="2" y="101"/>
                  </a:lnTo>
                  <a:lnTo>
                    <a:pt x="2" y="100"/>
                  </a:lnTo>
                  <a:lnTo>
                    <a:pt x="10" y="77"/>
                  </a:lnTo>
                  <a:lnTo>
                    <a:pt x="10" y="75"/>
                  </a:lnTo>
                  <a:lnTo>
                    <a:pt x="21" y="55"/>
                  </a:lnTo>
                  <a:lnTo>
                    <a:pt x="36" y="36"/>
                  </a:lnTo>
                  <a:lnTo>
                    <a:pt x="55" y="21"/>
                  </a:lnTo>
                  <a:lnTo>
                    <a:pt x="75" y="10"/>
                  </a:lnTo>
                  <a:lnTo>
                    <a:pt x="77" y="10"/>
                  </a:lnTo>
                  <a:lnTo>
                    <a:pt x="100" y="2"/>
                  </a:lnTo>
                  <a:lnTo>
                    <a:pt x="101" y="2"/>
                  </a:lnTo>
                  <a:lnTo>
                    <a:pt x="12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Rectangle 3029"/>
            <p:cNvSpPr>
              <a:spLocks noChangeArrowheads="1"/>
            </p:cNvSpPr>
            <p:nvPr userDrawn="1"/>
          </p:nvSpPr>
          <p:spPr bwMode="auto">
            <a:xfrm>
              <a:off x="4470567" y="2837104"/>
              <a:ext cx="20614" cy="721464"/>
            </a:xfrm>
            <a:prstGeom prst="rect">
              <a:avLst/>
            </a:pr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>
                <a:cs typeface="Arial" panose="020B0604020202020204" pitchFamily="34" charset="0"/>
              </a:endParaRPr>
            </a:p>
          </p:txBody>
        </p:sp>
        <p:sp>
          <p:nvSpPr>
            <p:cNvPr id="58" name="Rectangle 3030"/>
            <p:cNvSpPr>
              <a:spLocks noChangeArrowheads="1"/>
            </p:cNvSpPr>
            <p:nvPr userDrawn="1"/>
          </p:nvSpPr>
          <p:spPr bwMode="auto">
            <a:xfrm>
              <a:off x="4470567" y="1785822"/>
              <a:ext cx="20614" cy="687111"/>
            </a:xfrm>
            <a:prstGeom prst="rect">
              <a:avLst/>
            </a:pr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>
                <a:cs typeface="Arial" panose="020B0604020202020204" pitchFamily="34" charset="0"/>
              </a:endParaRPr>
            </a:p>
          </p:txBody>
        </p:sp>
        <p:sp>
          <p:nvSpPr>
            <p:cNvPr id="62" name="Rectangle 3031"/>
            <p:cNvSpPr>
              <a:spLocks noChangeArrowheads="1"/>
            </p:cNvSpPr>
            <p:nvPr userDrawn="1"/>
          </p:nvSpPr>
          <p:spPr bwMode="auto">
            <a:xfrm>
              <a:off x="4676680" y="2637839"/>
              <a:ext cx="687046" cy="20615"/>
            </a:xfrm>
            <a:prstGeom prst="rect">
              <a:avLst/>
            </a:pr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>
                <a:cs typeface="Arial" panose="020B0604020202020204" pitchFamily="34" charset="0"/>
              </a:endParaRPr>
            </a:p>
          </p:txBody>
        </p:sp>
        <p:sp>
          <p:nvSpPr>
            <p:cNvPr id="66" name="Rectangle 3032"/>
            <p:cNvSpPr>
              <a:spLocks noChangeArrowheads="1"/>
            </p:cNvSpPr>
            <p:nvPr userDrawn="1"/>
          </p:nvSpPr>
          <p:spPr bwMode="auto">
            <a:xfrm>
              <a:off x="3598021" y="2637839"/>
              <a:ext cx="714527" cy="20615"/>
            </a:xfrm>
            <a:prstGeom prst="rect">
              <a:avLst/>
            </a:pr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>
                <a:cs typeface="Arial" panose="020B0604020202020204" pitchFamily="34" charset="0"/>
              </a:endParaRPr>
            </a:p>
          </p:txBody>
        </p:sp>
        <p:sp>
          <p:nvSpPr>
            <p:cNvPr id="67" name="Freeform 3033"/>
            <p:cNvSpPr>
              <a:spLocks/>
            </p:cNvSpPr>
            <p:nvPr userDrawn="1"/>
          </p:nvSpPr>
          <p:spPr bwMode="auto">
            <a:xfrm>
              <a:off x="3859098" y="2033182"/>
              <a:ext cx="508414" cy="501593"/>
            </a:xfrm>
            <a:custGeom>
              <a:avLst/>
              <a:gdLst>
                <a:gd name="T0" fmla="*/ 11893 w 171"/>
                <a:gd name="T1" fmla="*/ 0 h 168"/>
                <a:gd name="T2" fmla="*/ 508414 w 171"/>
                <a:gd name="T3" fmla="*/ 489650 h 168"/>
                <a:gd name="T4" fmla="*/ 496521 w 171"/>
                <a:gd name="T5" fmla="*/ 501593 h 168"/>
                <a:gd name="T6" fmla="*/ 0 w 171"/>
                <a:gd name="T7" fmla="*/ 11943 h 168"/>
                <a:gd name="T8" fmla="*/ 11893 w 171"/>
                <a:gd name="T9" fmla="*/ 0 h 1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1" h="168">
                  <a:moveTo>
                    <a:pt x="4" y="0"/>
                  </a:moveTo>
                  <a:lnTo>
                    <a:pt x="171" y="164"/>
                  </a:lnTo>
                  <a:lnTo>
                    <a:pt x="167" y="168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Freeform 3034"/>
            <p:cNvSpPr>
              <a:spLocks/>
            </p:cNvSpPr>
            <p:nvPr userDrawn="1"/>
          </p:nvSpPr>
          <p:spPr bwMode="auto">
            <a:xfrm>
              <a:off x="4614848" y="2775261"/>
              <a:ext cx="515282" cy="508462"/>
            </a:xfrm>
            <a:custGeom>
              <a:avLst/>
              <a:gdLst>
                <a:gd name="T0" fmla="*/ 14979 w 172"/>
                <a:gd name="T1" fmla="*/ 0 h 169"/>
                <a:gd name="T2" fmla="*/ 515282 w 172"/>
                <a:gd name="T3" fmla="*/ 496427 h 169"/>
                <a:gd name="T4" fmla="*/ 500303 w 172"/>
                <a:gd name="T5" fmla="*/ 508462 h 169"/>
                <a:gd name="T6" fmla="*/ 0 w 172"/>
                <a:gd name="T7" fmla="*/ 15043 h 169"/>
                <a:gd name="T8" fmla="*/ 14979 w 172"/>
                <a:gd name="T9" fmla="*/ 0 h 1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2" h="169">
                  <a:moveTo>
                    <a:pt x="5" y="0"/>
                  </a:moveTo>
                  <a:lnTo>
                    <a:pt x="172" y="165"/>
                  </a:lnTo>
                  <a:lnTo>
                    <a:pt x="167" y="169"/>
                  </a:lnTo>
                  <a:lnTo>
                    <a:pt x="0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9" name="Freeform 3035"/>
            <p:cNvSpPr>
              <a:spLocks/>
            </p:cNvSpPr>
            <p:nvPr userDrawn="1"/>
          </p:nvSpPr>
          <p:spPr bwMode="auto">
            <a:xfrm>
              <a:off x="3838485" y="2782135"/>
              <a:ext cx="535896" cy="508462"/>
            </a:xfrm>
            <a:custGeom>
              <a:avLst/>
              <a:gdLst>
                <a:gd name="T0" fmla="*/ 520927 w 179"/>
                <a:gd name="T1" fmla="*/ 0 h 171"/>
                <a:gd name="T2" fmla="*/ 535896 w 179"/>
                <a:gd name="T3" fmla="*/ 11894 h 171"/>
                <a:gd name="T4" fmla="*/ 14969 w 179"/>
                <a:gd name="T5" fmla="*/ 508462 h 171"/>
                <a:gd name="T6" fmla="*/ 0 w 179"/>
                <a:gd name="T7" fmla="*/ 496568 h 171"/>
                <a:gd name="T8" fmla="*/ 520927 w 179"/>
                <a:gd name="T9" fmla="*/ 0 h 1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9" h="171">
                  <a:moveTo>
                    <a:pt x="174" y="0"/>
                  </a:moveTo>
                  <a:lnTo>
                    <a:pt x="179" y="4"/>
                  </a:lnTo>
                  <a:lnTo>
                    <a:pt x="5" y="171"/>
                  </a:lnTo>
                  <a:lnTo>
                    <a:pt x="0" y="167"/>
                  </a:lnTo>
                  <a:lnTo>
                    <a:pt x="174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0" name="Freeform 3036"/>
            <p:cNvSpPr>
              <a:spLocks/>
            </p:cNvSpPr>
            <p:nvPr userDrawn="1"/>
          </p:nvSpPr>
          <p:spPr bwMode="auto">
            <a:xfrm>
              <a:off x="4621717" y="2060666"/>
              <a:ext cx="494673" cy="480978"/>
            </a:xfrm>
            <a:custGeom>
              <a:avLst/>
              <a:gdLst>
                <a:gd name="T0" fmla="*/ 482681 w 165"/>
                <a:gd name="T1" fmla="*/ 0 h 160"/>
                <a:gd name="T2" fmla="*/ 494673 w 165"/>
                <a:gd name="T3" fmla="*/ 12024 h 160"/>
                <a:gd name="T4" fmla="*/ 11992 w 165"/>
                <a:gd name="T5" fmla="*/ 480978 h 160"/>
                <a:gd name="T6" fmla="*/ 0 w 165"/>
                <a:gd name="T7" fmla="*/ 465947 h 160"/>
                <a:gd name="T8" fmla="*/ 482681 w 165"/>
                <a:gd name="T9" fmla="*/ 0 h 1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5" h="160">
                  <a:moveTo>
                    <a:pt x="161" y="0"/>
                  </a:moveTo>
                  <a:lnTo>
                    <a:pt x="165" y="4"/>
                  </a:lnTo>
                  <a:lnTo>
                    <a:pt x="4" y="160"/>
                  </a:lnTo>
                  <a:lnTo>
                    <a:pt x="0" y="155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0" name="Group 7311"/>
          <p:cNvGrpSpPr>
            <a:grpSpLocks/>
          </p:cNvGrpSpPr>
          <p:nvPr userDrawn="1"/>
        </p:nvGrpSpPr>
        <p:grpSpPr bwMode="auto">
          <a:xfrm>
            <a:off x="4570760" y="5815013"/>
            <a:ext cx="1066800" cy="661987"/>
            <a:chOff x="2247900" y="73468"/>
            <a:chExt cx="590549" cy="379877"/>
          </a:xfrm>
        </p:grpSpPr>
        <p:sp>
          <p:nvSpPr>
            <p:cNvPr id="22" name="TextBox 7308"/>
            <p:cNvSpPr txBox="1">
              <a:spLocks noChangeArrowheads="1"/>
            </p:cNvSpPr>
            <p:nvPr userDrawn="1"/>
          </p:nvSpPr>
          <p:spPr bwMode="auto">
            <a:xfrm>
              <a:off x="2247900" y="73468"/>
              <a:ext cx="590549" cy="169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sz="1600" dirty="0" smtClean="0">
                  <a:solidFill>
                    <a:srgbClr val="0F243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international</a:t>
              </a:r>
            </a:p>
          </p:txBody>
        </p:sp>
        <p:sp>
          <p:nvSpPr>
            <p:cNvPr id="23" name="TextBox 7309"/>
            <p:cNvSpPr txBox="1">
              <a:spLocks noChangeArrowheads="1"/>
            </p:cNvSpPr>
            <p:nvPr userDrawn="1"/>
          </p:nvSpPr>
          <p:spPr bwMode="auto">
            <a:xfrm>
              <a:off x="2247900" y="178230"/>
              <a:ext cx="590549" cy="169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sz="1600" dirty="0" smtClean="0">
                  <a:solidFill>
                    <a:srgbClr val="0F243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computing</a:t>
              </a:r>
            </a:p>
          </p:txBody>
        </p:sp>
        <p:sp>
          <p:nvSpPr>
            <p:cNvPr id="24" name="TextBox 7310"/>
            <p:cNvSpPr txBox="1">
              <a:spLocks noChangeArrowheads="1"/>
            </p:cNvSpPr>
            <p:nvPr userDrawn="1"/>
          </p:nvSpPr>
          <p:spPr bwMode="auto">
            <a:xfrm>
              <a:off x="2247900" y="283903"/>
              <a:ext cx="590549" cy="169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sz="1600" dirty="0" err="1" smtClean="0">
                  <a:solidFill>
                    <a:srgbClr val="0F243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centre</a:t>
              </a:r>
              <a:endParaRPr lang="en-US" sz="1600" dirty="0" smtClean="0">
                <a:solidFill>
                  <a:srgbClr val="0F243E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1" name="Rectangle 5"/>
          <p:cNvSpPr>
            <a:spLocks noChangeArrowheads="1"/>
          </p:cNvSpPr>
          <p:nvPr userDrawn="1"/>
        </p:nvSpPr>
        <p:spPr bwMode="auto">
          <a:xfrm>
            <a:off x="5781228" y="5805264"/>
            <a:ext cx="1311052" cy="671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defRPr/>
            </a:pPr>
            <a:r>
              <a:rPr lang="en-GB" sz="1300" b="0" spc="100" baseline="0" dirty="0" smtClean="0">
                <a:solidFill>
                  <a:srgbClr val="996B6A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IT SOLUTIONS </a:t>
            </a:r>
          </a:p>
          <a:p>
            <a:pPr algn="l" eaLnBrk="1" hangingPunct="1">
              <a:defRPr/>
            </a:pPr>
            <a:r>
              <a:rPr lang="en-GB" sz="1300" b="0" spc="100" baseline="0" dirty="0" smtClean="0">
                <a:solidFill>
                  <a:srgbClr val="996B6A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FOR THE </a:t>
            </a:r>
          </a:p>
          <a:p>
            <a:pPr algn="l" eaLnBrk="1" hangingPunct="1">
              <a:defRPr/>
            </a:pPr>
            <a:r>
              <a:rPr lang="en-GB" sz="1300" b="0" spc="100" baseline="0" dirty="0" smtClean="0">
                <a:solidFill>
                  <a:srgbClr val="996B6A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UN FAMILY</a:t>
            </a:r>
          </a:p>
        </p:txBody>
      </p:sp>
      <p:cxnSp>
        <p:nvCxnSpPr>
          <p:cNvPr id="74" name="Straight Connector 7241"/>
          <p:cNvCxnSpPr/>
          <p:nvPr userDrawn="1"/>
        </p:nvCxnSpPr>
        <p:spPr>
          <a:xfrm rot="16200000" flipH="1">
            <a:off x="5418000" y="6120000"/>
            <a:ext cx="541338" cy="0"/>
          </a:xfrm>
          <a:prstGeom prst="line">
            <a:avLst/>
          </a:prstGeom>
          <a:ln w="19050">
            <a:solidFill>
              <a:srgbClr val="996B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3966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152400" y="762000"/>
            <a:ext cx="8839200" cy="0"/>
          </a:xfrm>
          <a:prstGeom prst="line">
            <a:avLst/>
          </a:prstGeom>
          <a:ln w="19050">
            <a:solidFill>
              <a:srgbClr val="C666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58967" y="838200"/>
            <a:ext cx="8832633" cy="5638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C66649"/>
              </a:buClr>
              <a:defRPr sz="2800">
                <a:latin typeface="Segoe UI Symbol" pitchFamily="34" charset="0"/>
                <a:ea typeface="Segoe UI Symbol" pitchFamily="34" charset="0"/>
              </a:defRPr>
            </a:lvl1pPr>
            <a:lvl2pPr marL="719138" indent="-444500">
              <a:buClr>
                <a:srgbClr val="996B6A"/>
              </a:buClr>
              <a:buFont typeface="Wingdings" pitchFamily="2" charset="2"/>
              <a:buChar char="v"/>
              <a:defRPr sz="2400">
                <a:latin typeface="Segoe UI Symbol" pitchFamily="34" charset="0"/>
                <a:ea typeface="Segoe UI Symbol" pitchFamily="34" charset="0"/>
              </a:defRPr>
            </a:lvl2pPr>
            <a:lvl3pPr marL="1074738" indent="-355600">
              <a:buClr>
                <a:srgbClr val="78858A"/>
              </a:buClr>
              <a:buFont typeface="Wingdings" pitchFamily="2" charset="2"/>
              <a:buChar char="Ø"/>
              <a:defRPr sz="2000">
                <a:latin typeface="Segoe UI Symbol" pitchFamily="34" charset="0"/>
                <a:ea typeface="Segoe UI Symbol" pitchFamily="34" charset="0"/>
              </a:defRPr>
            </a:lvl3pPr>
            <a:lvl4pPr marL="1438275" indent="-363538">
              <a:buClr>
                <a:schemeClr val="accent3">
                  <a:lumMod val="75000"/>
                </a:schemeClr>
              </a:buClr>
              <a:buFont typeface="Arial" pitchFamily="34" charset="0"/>
              <a:buChar char="●"/>
              <a:defRPr sz="1800">
                <a:latin typeface="Segoe UI Symbol" pitchFamily="34" charset="0"/>
                <a:ea typeface="Segoe UI Symbol" pitchFamily="34" charset="0"/>
              </a:defRPr>
            </a:lvl4pPr>
            <a:lvl5pPr marL="1793875" indent="-355600">
              <a:buClr>
                <a:srgbClr val="BBB6B1"/>
              </a:buClr>
              <a:defRPr sz="1600">
                <a:latin typeface="Segoe UI Symbol" pitchFamily="34" charset="0"/>
                <a:ea typeface="Segoe UI Symbol" pitchFamily="34" charset="0"/>
              </a:defRPr>
            </a:lvl5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60097" y="152400"/>
            <a:ext cx="8819575" cy="6096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C66649"/>
                </a:solidFill>
                <a:latin typeface="Segoe UI Semibold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>
                <a:solidFill>
                  <a:schemeClr val="bg1"/>
                </a:solidFill>
                <a:latin typeface="Segoe UI Symbol" pitchFamily="34" charset="0"/>
                <a:ea typeface="Segoe UI Symbo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sz="1200">
                <a:solidFill>
                  <a:schemeClr val="bg1"/>
                </a:solidFill>
                <a:latin typeface="Segoe UI Symbol" pitchFamily="34" charset="0"/>
                <a:ea typeface="Segoe UI Symbol" pitchFamily="34" charset="0"/>
              </a:defRPr>
            </a:lvl1pPr>
          </a:lstStyle>
          <a:p>
            <a:pPr>
              <a:defRPr/>
            </a:pPr>
            <a:r>
              <a:rPr lang="en-US"/>
              <a:t>Subject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17D150-99C3-42D1-8642-1D1C2D8050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8825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Grey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152400" y="762000"/>
            <a:ext cx="8839200" cy="0"/>
          </a:xfrm>
          <a:prstGeom prst="line">
            <a:avLst/>
          </a:prstGeom>
          <a:ln w="19050">
            <a:solidFill>
              <a:srgbClr val="7885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58967" y="838200"/>
            <a:ext cx="8832633" cy="5638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78858A"/>
              </a:buClr>
              <a:defRPr sz="2800">
                <a:latin typeface="Segoe UI Symbol" pitchFamily="34" charset="0"/>
                <a:ea typeface="Segoe UI Symbol" pitchFamily="34" charset="0"/>
              </a:defRPr>
            </a:lvl1pPr>
            <a:lvl2pPr marL="719138" indent="-444500">
              <a:buClr>
                <a:schemeClr val="accent3">
                  <a:lumMod val="75000"/>
                </a:schemeClr>
              </a:buClr>
              <a:buFont typeface="Wingdings" pitchFamily="2" charset="2"/>
              <a:buChar char="v"/>
              <a:defRPr sz="2400">
                <a:latin typeface="Segoe UI Symbol" pitchFamily="34" charset="0"/>
                <a:ea typeface="Segoe UI Symbol" pitchFamily="34" charset="0"/>
              </a:defRPr>
            </a:lvl2pPr>
            <a:lvl3pPr marL="1074738" indent="-355600">
              <a:buClr>
                <a:srgbClr val="C66649"/>
              </a:buClr>
              <a:buFont typeface="Wingdings" pitchFamily="2" charset="2"/>
              <a:buChar char="Ø"/>
              <a:defRPr sz="2000">
                <a:latin typeface="Segoe UI Symbol" pitchFamily="34" charset="0"/>
                <a:ea typeface="Segoe UI Symbol" pitchFamily="34" charset="0"/>
              </a:defRPr>
            </a:lvl3pPr>
            <a:lvl4pPr marL="1438275" indent="-363538">
              <a:buClr>
                <a:srgbClr val="C1BBB5"/>
              </a:buClr>
              <a:buFont typeface="Arial" pitchFamily="34" charset="0"/>
              <a:buChar char="●"/>
              <a:tabLst/>
              <a:defRPr sz="1800">
                <a:latin typeface="Segoe UI Symbol" pitchFamily="34" charset="0"/>
                <a:ea typeface="Segoe UI Symbol" pitchFamily="34" charset="0"/>
              </a:defRPr>
            </a:lvl4pPr>
            <a:lvl5pPr marL="1793875" indent="-355600">
              <a:buClr>
                <a:srgbClr val="996B6A"/>
              </a:buClr>
              <a:defRPr sz="1600">
                <a:latin typeface="Segoe UI Symbol" pitchFamily="34" charset="0"/>
                <a:ea typeface="Segoe UI Symbol" pitchFamily="34" charset="0"/>
              </a:defRPr>
            </a:lvl5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60097" y="152400"/>
            <a:ext cx="8819575" cy="6096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78858A"/>
                </a:solidFill>
                <a:latin typeface="Segoe UI Semibold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>
                <a:solidFill>
                  <a:schemeClr val="bg1"/>
                </a:solidFill>
                <a:latin typeface="Segoe UI Symbol" pitchFamily="34" charset="0"/>
                <a:ea typeface="Segoe UI Symbo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sz="1200">
                <a:solidFill>
                  <a:schemeClr val="bg1"/>
                </a:solidFill>
                <a:latin typeface="Segoe UI Symbol" pitchFamily="34" charset="0"/>
                <a:ea typeface="Segoe UI Symbol" pitchFamily="34" charset="0"/>
              </a:defRPr>
            </a:lvl1pPr>
          </a:lstStyle>
          <a:p>
            <a:pPr>
              <a:defRPr/>
            </a:pPr>
            <a:r>
              <a:rPr lang="en-US"/>
              <a:t>Subject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26307C-D0A3-42D8-B158-BE493B7B9A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91883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own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152400" y="762000"/>
            <a:ext cx="8839200" cy="0"/>
          </a:xfrm>
          <a:prstGeom prst="line">
            <a:avLst/>
          </a:prstGeom>
          <a:ln w="19050">
            <a:solidFill>
              <a:srgbClr val="996B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58967" y="838200"/>
            <a:ext cx="8832633" cy="5638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996B6A"/>
              </a:buClr>
              <a:defRPr sz="2800">
                <a:latin typeface="Segoe UI Symbol" pitchFamily="34" charset="0"/>
                <a:ea typeface="Segoe UI Symbol" pitchFamily="34" charset="0"/>
              </a:defRPr>
            </a:lvl1pPr>
            <a:lvl2pPr marL="719138" indent="-444500">
              <a:buClr>
                <a:srgbClr val="C66649"/>
              </a:buClr>
              <a:buFont typeface="Wingdings" pitchFamily="2" charset="2"/>
              <a:buChar char="v"/>
              <a:defRPr sz="2400">
                <a:latin typeface="Segoe UI Symbol" pitchFamily="34" charset="0"/>
                <a:ea typeface="Segoe UI Symbol" pitchFamily="34" charset="0"/>
              </a:defRPr>
            </a:lvl2pPr>
            <a:lvl3pPr marL="1074738" indent="-355600">
              <a:buClr>
                <a:schemeClr val="accent3">
                  <a:lumMod val="75000"/>
                </a:schemeClr>
              </a:buClr>
              <a:buFont typeface="Wingdings" pitchFamily="2" charset="2"/>
              <a:buChar char="Ø"/>
              <a:defRPr sz="2000">
                <a:latin typeface="Segoe UI Symbol" pitchFamily="34" charset="0"/>
                <a:ea typeface="Segoe UI Symbol" pitchFamily="34" charset="0"/>
              </a:defRPr>
            </a:lvl3pPr>
            <a:lvl4pPr marL="1438275" indent="-363538">
              <a:buClr>
                <a:srgbClr val="C1BBB5"/>
              </a:buClr>
              <a:buFont typeface="Arial" pitchFamily="34" charset="0"/>
              <a:buChar char="●"/>
              <a:defRPr sz="1800">
                <a:latin typeface="Segoe UI Symbol" pitchFamily="34" charset="0"/>
                <a:ea typeface="Segoe UI Symbol" pitchFamily="34" charset="0"/>
              </a:defRPr>
            </a:lvl4pPr>
            <a:lvl5pPr marL="1793875" indent="-355600">
              <a:buClr>
                <a:srgbClr val="78858A"/>
              </a:buClr>
              <a:defRPr sz="1600">
                <a:latin typeface="Segoe UI Symbol" pitchFamily="34" charset="0"/>
                <a:ea typeface="Segoe UI Symbol" pitchFamily="34" charset="0"/>
              </a:defRPr>
            </a:lvl5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60097" y="152400"/>
            <a:ext cx="8819575" cy="6096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996B6A"/>
                </a:solidFill>
                <a:latin typeface="Segoe UI Semibold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>
                <a:solidFill>
                  <a:schemeClr val="bg1"/>
                </a:solidFill>
                <a:latin typeface="Segoe UI Symbol" pitchFamily="34" charset="0"/>
                <a:ea typeface="Segoe UI Symbo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sz="1200">
                <a:solidFill>
                  <a:schemeClr val="bg1"/>
                </a:solidFill>
                <a:latin typeface="Segoe UI Symbol" pitchFamily="34" charset="0"/>
                <a:ea typeface="Segoe UI Symbol" pitchFamily="34" charset="0"/>
              </a:defRPr>
            </a:lvl1pPr>
          </a:lstStyle>
          <a:p>
            <a:pPr>
              <a:defRPr/>
            </a:pPr>
            <a:r>
              <a:rPr lang="en-US"/>
              <a:t>Subject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11F3AE-2E3B-4D6D-A636-C1C1ED73A6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77047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Grey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152400" y="762000"/>
            <a:ext cx="8839200" cy="0"/>
          </a:xfrm>
          <a:prstGeom prst="line">
            <a:avLst/>
          </a:prstGeom>
          <a:ln w="19050">
            <a:solidFill>
              <a:srgbClr val="C1BB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838200"/>
            <a:ext cx="4343400" cy="5553456"/>
          </a:xfrm>
          <a:prstGeom prst="rect">
            <a:avLst/>
          </a:prstGeom>
        </p:spPr>
        <p:txBody>
          <a:bodyPr/>
          <a:lstStyle>
            <a:lvl1pPr>
              <a:buClr>
                <a:srgbClr val="C1BBB5"/>
              </a:buClr>
              <a:defRPr sz="2800"/>
            </a:lvl1pPr>
            <a:lvl2pPr marL="628650" indent="-354013">
              <a:buClr>
                <a:srgbClr val="C66649"/>
              </a:buClr>
              <a:buFont typeface="Wingdings" pitchFamily="2" charset="2"/>
              <a:buChar char="v"/>
              <a:defRPr sz="2400"/>
            </a:lvl2pPr>
            <a:lvl3pPr marL="798513" indent="-250825">
              <a:buFont typeface="Wingdings" pitchFamily="2" charset="2"/>
              <a:buChar char="Ø"/>
              <a:defRPr sz="2000"/>
            </a:lvl3pPr>
            <a:lvl4pPr marL="1081088" indent="-258763">
              <a:buClr>
                <a:schemeClr val="accent3">
                  <a:lumMod val="75000"/>
                </a:schemeClr>
              </a:buClr>
              <a:buFont typeface="Arial" pitchFamily="34" charset="0"/>
              <a:buChar char="•"/>
              <a:defRPr sz="1800"/>
            </a:lvl4pPr>
            <a:lvl5pPr>
              <a:buClr>
                <a:srgbClr val="78858A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343400" cy="5553456"/>
          </a:xfrm>
          <a:prstGeom prst="rect">
            <a:avLst/>
          </a:prstGeom>
        </p:spPr>
        <p:txBody>
          <a:bodyPr/>
          <a:lstStyle>
            <a:lvl1pPr>
              <a:buClr>
                <a:srgbClr val="C1BBB5"/>
              </a:buClr>
              <a:defRPr sz="2800"/>
            </a:lvl1pPr>
            <a:lvl2pPr marL="628650" indent="-354013">
              <a:buClr>
                <a:srgbClr val="C66649"/>
              </a:buClr>
              <a:buFont typeface="Wingdings" pitchFamily="2" charset="2"/>
              <a:buChar char="v"/>
              <a:defRPr sz="2400"/>
            </a:lvl2pPr>
            <a:lvl3pPr marL="798513" indent="-250825">
              <a:buFont typeface="Wingdings" pitchFamily="2" charset="2"/>
              <a:buChar char="Ø"/>
              <a:defRPr sz="2000"/>
            </a:lvl3pPr>
            <a:lvl4pPr marL="1081088" indent="-258763">
              <a:buClr>
                <a:schemeClr val="accent3">
                  <a:lumMod val="75000"/>
                </a:schemeClr>
              </a:buClr>
              <a:buFont typeface="Arial" pitchFamily="34" charset="0"/>
              <a:buChar char="•"/>
              <a:defRPr sz="1800"/>
            </a:lvl4pPr>
            <a:lvl5pPr>
              <a:buClr>
                <a:srgbClr val="78858A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60097" y="152400"/>
            <a:ext cx="8819575" cy="6096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C1BBB5"/>
                </a:solidFill>
                <a:latin typeface="Segoe UI Semibold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Subject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05409-C775-4E2F-92D6-42BCF861AA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21943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ight Grey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152400" y="762000"/>
            <a:ext cx="8839200" cy="0"/>
          </a:xfrm>
          <a:prstGeom prst="line">
            <a:avLst/>
          </a:prstGeom>
          <a:ln w="19050">
            <a:solidFill>
              <a:srgbClr val="C666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838200"/>
            <a:ext cx="4343400" cy="5553456"/>
          </a:xfrm>
          <a:prstGeom prst="rect">
            <a:avLst/>
          </a:prstGeom>
        </p:spPr>
        <p:txBody>
          <a:bodyPr/>
          <a:lstStyle>
            <a:lvl1pPr>
              <a:buClr>
                <a:srgbClr val="C66649"/>
              </a:buClr>
              <a:defRPr sz="2800"/>
            </a:lvl1pPr>
            <a:lvl2pPr marL="628650" indent="-354013">
              <a:buClr>
                <a:srgbClr val="78858A"/>
              </a:buClr>
              <a:buFont typeface="Wingdings" pitchFamily="2" charset="2"/>
              <a:buChar char="v"/>
              <a:defRPr sz="2400"/>
            </a:lvl2pPr>
            <a:lvl3pPr marL="798513" indent="-250825">
              <a:buFont typeface="Wingdings" pitchFamily="2" charset="2"/>
              <a:buChar char="Ø"/>
              <a:defRPr sz="2000"/>
            </a:lvl3pPr>
            <a:lvl4pPr marL="1081088" indent="-258763">
              <a:buClr>
                <a:schemeClr val="accent3">
                  <a:lumMod val="75000"/>
                </a:schemeClr>
              </a:buClr>
              <a:buFont typeface="Arial" pitchFamily="34" charset="0"/>
              <a:buChar char="•"/>
              <a:defRPr sz="1800"/>
            </a:lvl4pPr>
            <a:lvl5pPr>
              <a:buClr>
                <a:srgbClr val="C1BBB5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343400" cy="5553456"/>
          </a:xfrm>
          <a:prstGeom prst="rect">
            <a:avLst/>
          </a:prstGeom>
        </p:spPr>
        <p:txBody>
          <a:bodyPr/>
          <a:lstStyle>
            <a:lvl1pPr>
              <a:buClr>
                <a:srgbClr val="C66649"/>
              </a:buClr>
              <a:defRPr sz="2800"/>
            </a:lvl1pPr>
            <a:lvl2pPr marL="628650" indent="-354013">
              <a:buClr>
                <a:srgbClr val="78858A"/>
              </a:buClr>
              <a:buFont typeface="Wingdings" pitchFamily="2" charset="2"/>
              <a:buChar char="v"/>
              <a:defRPr sz="2400"/>
            </a:lvl2pPr>
            <a:lvl3pPr marL="798513" indent="-250825">
              <a:buFont typeface="Wingdings" pitchFamily="2" charset="2"/>
              <a:buChar char="Ø"/>
              <a:defRPr sz="2000"/>
            </a:lvl3pPr>
            <a:lvl4pPr marL="1081088" indent="-258763">
              <a:buClr>
                <a:schemeClr val="accent3">
                  <a:lumMod val="75000"/>
                </a:schemeClr>
              </a:buClr>
              <a:buFont typeface="Arial" pitchFamily="34" charset="0"/>
              <a:buChar char="•"/>
              <a:defRPr sz="1800"/>
            </a:lvl4pPr>
            <a:lvl5pPr>
              <a:buClr>
                <a:srgbClr val="C1BBB5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60097" y="152400"/>
            <a:ext cx="8819575" cy="6096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C66649"/>
                </a:solidFill>
                <a:latin typeface="Segoe UI Semibold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Subject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07A1E-A4DF-4730-AA83-AB43BFD6C3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26225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Grey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152400" y="762000"/>
            <a:ext cx="8839200" cy="0"/>
          </a:xfrm>
          <a:prstGeom prst="line">
            <a:avLst/>
          </a:prstGeom>
          <a:ln w="19050">
            <a:solidFill>
              <a:srgbClr val="7885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838200"/>
            <a:ext cx="4343400" cy="5553456"/>
          </a:xfrm>
          <a:prstGeom prst="rect">
            <a:avLst/>
          </a:prstGeom>
        </p:spPr>
        <p:txBody>
          <a:bodyPr/>
          <a:lstStyle>
            <a:lvl1pPr>
              <a:buClr>
                <a:srgbClr val="78858A"/>
              </a:buClr>
              <a:defRPr sz="2800"/>
            </a:lvl1pPr>
            <a:lvl2pPr marL="628650" indent="-354013">
              <a:buClr>
                <a:srgbClr val="C66649"/>
              </a:buClr>
              <a:buFont typeface="Wingdings" pitchFamily="2" charset="2"/>
              <a:buChar char="v"/>
              <a:defRPr sz="2400"/>
            </a:lvl2pPr>
            <a:lvl3pPr marL="798513" indent="-250825">
              <a:buFont typeface="Wingdings" pitchFamily="2" charset="2"/>
              <a:buChar char="Ø"/>
              <a:defRPr sz="2000"/>
            </a:lvl3pPr>
            <a:lvl4pPr marL="1081088" indent="-258763">
              <a:buClr>
                <a:schemeClr val="accent3">
                  <a:lumMod val="75000"/>
                </a:schemeClr>
              </a:buClr>
              <a:buFont typeface="Arial" pitchFamily="34" charset="0"/>
              <a:buChar char="•"/>
              <a:defRPr sz="1800"/>
            </a:lvl4pPr>
            <a:lvl5pPr>
              <a:buClr>
                <a:srgbClr val="C1BBB5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343400" cy="5553456"/>
          </a:xfrm>
          <a:prstGeom prst="rect">
            <a:avLst/>
          </a:prstGeom>
        </p:spPr>
        <p:txBody>
          <a:bodyPr/>
          <a:lstStyle>
            <a:lvl1pPr>
              <a:buClr>
                <a:srgbClr val="78858A"/>
              </a:buClr>
              <a:defRPr sz="2800"/>
            </a:lvl1pPr>
            <a:lvl2pPr marL="628650" indent="-354013">
              <a:buClr>
                <a:srgbClr val="C66649"/>
              </a:buClr>
              <a:buFont typeface="Wingdings" pitchFamily="2" charset="2"/>
              <a:buChar char="v"/>
              <a:defRPr sz="2400"/>
            </a:lvl2pPr>
            <a:lvl3pPr marL="798513" indent="-250825">
              <a:buFont typeface="Wingdings" pitchFamily="2" charset="2"/>
              <a:buChar char="Ø"/>
              <a:defRPr sz="2000"/>
            </a:lvl3pPr>
            <a:lvl4pPr marL="1081088" indent="-258763">
              <a:buClr>
                <a:schemeClr val="accent3">
                  <a:lumMod val="75000"/>
                </a:schemeClr>
              </a:buClr>
              <a:buFont typeface="Arial" pitchFamily="34" charset="0"/>
              <a:buChar char="•"/>
              <a:defRPr sz="1800"/>
            </a:lvl4pPr>
            <a:lvl5pPr>
              <a:buClr>
                <a:srgbClr val="C1BBB5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60097" y="152400"/>
            <a:ext cx="8819575" cy="6096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78858A"/>
                </a:solidFill>
                <a:latin typeface="Segoe UI Semibold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Subject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0AA284-2DD7-4F76-B9B4-40E0582EB6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911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own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152400" y="762000"/>
            <a:ext cx="8839200" cy="0"/>
          </a:xfrm>
          <a:prstGeom prst="line">
            <a:avLst/>
          </a:prstGeom>
          <a:ln w="19050">
            <a:solidFill>
              <a:srgbClr val="996B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838200"/>
            <a:ext cx="4343400" cy="5553456"/>
          </a:xfrm>
          <a:prstGeom prst="rect">
            <a:avLst/>
          </a:prstGeom>
        </p:spPr>
        <p:txBody>
          <a:bodyPr/>
          <a:lstStyle>
            <a:lvl1pPr>
              <a:buClr>
                <a:srgbClr val="996B6A"/>
              </a:buClr>
              <a:defRPr sz="2800"/>
            </a:lvl1pPr>
            <a:lvl2pPr marL="628650" indent="-354013">
              <a:buClr>
                <a:srgbClr val="C66649"/>
              </a:buClr>
              <a:buFont typeface="Wingdings" pitchFamily="2" charset="2"/>
              <a:buChar char="v"/>
              <a:defRPr sz="2400"/>
            </a:lvl2pPr>
            <a:lvl3pPr marL="798513" indent="-250825">
              <a:buClr>
                <a:srgbClr val="78858A"/>
              </a:buClr>
              <a:buFont typeface="Wingdings" pitchFamily="2" charset="2"/>
              <a:buChar char="Ø"/>
              <a:defRPr sz="2000"/>
            </a:lvl3pPr>
            <a:lvl4pPr marL="1081088" indent="-258763">
              <a:buClr>
                <a:schemeClr val="accent3">
                  <a:lumMod val="75000"/>
                </a:schemeClr>
              </a:buClr>
              <a:buFont typeface="Arial" pitchFamily="34" charset="0"/>
              <a:buChar char="•"/>
              <a:defRPr sz="1800"/>
            </a:lvl4pPr>
            <a:lvl5pPr>
              <a:buClr>
                <a:srgbClr val="C1BBB5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343400" cy="5553456"/>
          </a:xfrm>
          <a:prstGeom prst="rect">
            <a:avLst/>
          </a:prstGeom>
        </p:spPr>
        <p:txBody>
          <a:bodyPr/>
          <a:lstStyle>
            <a:lvl1pPr>
              <a:buClr>
                <a:srgbClr val="996B6A"/>
              </a:buClr>
              <a:defRPr sz="2800"/>
            </a:lvl1pPr>
            <a:lvl2pPr marL="628650" indent="-354013">
              <a:buClr>
                <a:srgbClr val="C66649"/>
              </a:buClr>
              <a:buFont typeface="Wingdings" pitchFamily="2" charset="2"/>
              <a:buChar char="v"/>
              <a:defRPr sz="2400"/>
            </a:lvl2pPr>
            <a:lvl3pPr marL="798513" indent="-250825">
              <a:buClr>
                <a:srgbClr val="78858A"/>
              </a:buClr>
              <a:buFont typeface="Wingdings" pitchFamily="2" charset="2"/>
              <a:buChar char="Ø"/>
              <a:defRPr sz="2000"/>
            </a:lvl3pPr>
            <a:lvl4pPr marL="1081088" indent="-258763">
              <a:buClr>
                <a:schemeClr val="accent3">
                  <a:lumMod val="75000"/>
                </a:schemeClr>
              </a:buClr>
              <a:buFont typeface="Arial" pitchFamily="34" charset="0"/>
              <a:buChar char="•"/>
              <a:defRPr sz="1800"/>
            </a:lvl4pPr>
            <a:lvl5pPr>
              <a:buClr>
                <a:srgbClr val="C1BBB5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60097" y="152400"/>
            <a:ext cx="8819575" cy="6096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996B6A"/>
                </a:solidFill>
                <a:latin typeface="Segoe UI Semibold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Subject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05774D-428F-48D7-9071-129CA22360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5865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Grey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4570413" y="762000"/>
            <a:ext cx="1587" cy="5638800"/>
          </a:xfrm>
          <a:prstGeom prst="line">
            <a:avLst/>
          </a:prstGeom>
          <a:ln w="19050">
            <a:solidFill>
              <a:srgbClr val="C1BB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152400" y="762000"/>
            <a:ext cx="8839200" cy="0"/>
          </a:xfrm>
          <a:prstGeom prst="line">
            <a:avLst/>
          </a:prstGeom>
          <a:ln w="19050">
            <a:solidFill>
              <a:srgbClr val="C1BB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838200"/>
            <a:ext cx="4267200" cy="609600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C66649"/>
                </a:solidFill>
                <a:latin typeface="Segoe UI Symbol" pitchFamily="34" charset="0"/>
                <a:ea typeface="Segoe UI Symbo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524000"/>
            <a:ext cx="4267200" cy="4865688"/>
          </a:xfrm>
          <a:prstGeom prst="rect">
            <a:avLst/>
          </a:prstGeom>
        </p:spPr>
        <p:txBody>
          <a:bodyPr/>
          <a:lstStyle>
            <a:lvl1pPr>
              <a:buClr>
                <a:srgbClr val="C1BBB5"/>
              </a:buClr>
              <a:defRPr sz="2400"/>
            </a:lvl1pPr>
            <a:lvl2pPr marL="628650" indent="-354013">
              <a:buClr>
                <a:srgbClr val="996B6A"/>
              </a:buClr>
              <a:buFont typeface="Wingdings" pitchFamily="2" charset="2"/>
              <a:buChar char="v"/>
              <a:defRPr sz="2000"/>
            </a:lvl2pPr>
            <a:lvl3pPr marL="798513" indent="-250825">
              <a:buClr>
                <a:srgbClr val="C66649"/>
              </a:buClr>
              <a:buFont typeface="Wingdings" pitchFamily="2" charset="2"/>
              <a:buChar char="Ø"/>
              <a:defRPr sz="1800"/>
            </a:lvl3pPr>
            <a:lvl4pPr marL="1081088" indent="-258763">
              <a:buClr>
                <a:schemeClr val="accent3">
                  <a:lumMod val="75000"/>
                </a:schemeClr>
              </a:buClr>
              <a:buFont typeface="Arial" pitchFamily="34" charset="0"/>
              <a:buChar char="•"/>
              <a:defRPr sz="1600"/>
            </a:lvl4pPr>
            <a:lvl5pPr>
              <a:buClr>
                <a:srgbClr val="78858A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838200"/>
            <a:ext cx="4236720" cy="609600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noProof="0" dirty="0" smtClean="0">
                <a:solidFill>
                  <a:srgbClr val="C66649"/>
                </a:solidFill>
                <a:latin typeface="Segoe UI Symbol" pitchFamily="34" charset="0"/>
                <a:ea typeface="Segoe UI Symbol" pitchFamily="34" charset="0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524000"/>
            <a:ext cx="4236720" cy="4865688"/>
          </a:xfrm>
          <a:prstGeom prst="rect">
            <a:avLst/>
          </a:prstGeom>
        </p:spPr>
        <p:txBody>
          <a:bodyPr/>
          <a:lstStyle>
            <a:lvl1pPr>
              <a:buClr>
                <a:srgbClr val="C1BBB5"/>
              </a:buClr>
              <a:defRPr sz="2400"/>
            </a:lvl1pPr>
            <a:lvl2pPr marL="628650" indent="-354013">
              <a:buClr>
                <a:srgbClr val="996B6A"/>
              </a:buClr>
              <a:defRPr lang="en-US" sz="20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98513" indent="-250825">
              <a:buClr>
                <a:srgbClr val="C66649"/>
              </a:buClr>
              <a:buFont typeface="Wingdings" pitchFamily="2" charset="2"/>
              <a:buChar char="Ø"/>
              <a:defRPr sz="1800"/>
            </a:lvl3pPr>
            <a:lvl4pPr marL="1081088" indent="-258763">
              <a:buClr>
                <a:schemeClr val="accent3">
                  <a:lumMod val="75000"/>
                </a:schemeClr>
              </a:buClr>
              <a:buFont typeface="Arial" pitchFamily="34" charset="0"/>
              <a:buChar char="•"/>
              <a:defRPr sz="1600"/>
            </a:lvl4pPr>
            <a:lvl5pPr>
              <a:buClr>
                <a:srgbClr val="78858A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44913" y="155104"/>
            <a:ext cx="8819575" cy="6096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C1BBB5"/>
                </a:solidFill>
                <a:latin typeface="Segoe UI Semibold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US" dirty="0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Subject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53C065-84EE-470C-B183-25093AE161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30979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4570413" y="762000"/>
            <a:ext cx="1587" cy="5638800"/>
          </a:xfrm>
          <a:prstGeom prst="line">
            <a:avLst/>
          </a:prstGeom>
          <a:ln w="19050">
            <a:solidFill>
              <a:srgbClr val="C666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152400" y="762000"/>
            <a:ext cx="8839200" cy="0"/>
          </a:xfrm>
          <a:prstGeom prst="line">
            <a:avLst/>
          </a:prstGeom>
          <a:ln w="19050">
            <a:solidFill>
              <a:srgbClr val="C666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838200"/>
            <a:ext cx="4267200" cy="609600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78858A"/>
                </a:solidFill>
                <a:latin typeface="Segoe UI Symbol" pitchFamily="34" charset="0"/>
                <a:ea typeface="Segoe UI Symbo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524000"/>
            <a:ext cx="4267200" cy="4865688"/>
          </a:xfrm>
          <a:prstGeom prst="rect">
            <a:avLst/>
          </a:prstGeom>
        </p:spPr>
        <p:txBody>
          <a:bodyPr/>
          <a:lstStyle>
            <a:lvl1pPr>
              <a:buClr>
                <a:srgbClr val="C66649"/>
              </a:buClr>
              <a:defRPr sz="2400"/>
            </a:lvl1pPr>
            <a:lvl2pPr marL="628650" indent="-354013">
              <a:buClr>
                <a:srgbClr val="78858A"/>
              </a:buClr>
              <a:buFont typeface="Wingdings" pitchFamily="2" charset="2"/>
              <a:buChar char="v"/>
              <a:defRPr sz="2000"/>
            </a:lvl2pPr>
            <a:lvl3pPr marL="798513" indent="-250825">
              <a:buClr>
                <a:srgbClr val="996B6A"/>
              </a:buClr>
              <a:buFont typeface="Wingdings" pitchFamily="2" charset="2"/>
              <a:buChar char="Ø"/>
              <a:defRPr sz="1800"/>
            </a:lvl3pPr>
            <a:lvl4pPr marL="1081088" indent="-258763">
              <a:buClr>
                <a:schemeClr val="accent3">
                  <a:lumMod val="75000"/>
                </a:schemeClr>
              </a:buClr>
              <a:buFont typeface="Arial" pitchFamily="34" charset="0"/>
              <a:buChar char="•"/>
              <a:defRPr sz="1600"/>
            </a:lvl4pPr>
            <a:lvl5pPr>
              <a:buClr>
                <a:srgbClr val="C1BBB5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838200"/>
            <a:ext cx="4236720" cy="609600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noProof="0" dirty="0" smtClean="0">
                <a:solidFill>
                  <a:srgbClr val="78858A"/>
                </a:solidFill>
                <a:latin typeface="Segoe UI Symbol" pitchFamily="34" charset="0"/>
                <a:ea typeface="Segoe UI Symbol" pitchFamily="34" charset="0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524000"/>
            <a:ext cx="4236720" cy="4865688"/>
          </a:xfrm>
          <a:prstGeom prst="rect">
            <a:avLst/>
          </a:prstGeom>
        </p:spPr>
        <p:txBody>
          <a:bodyPr/>
          <a:lstStyle>
            <a:lvl1pPr>
              <a:buClr>
                <a:srgbClr val="C66649"/>
              </a:buClr>
              <a:defRPr sz="2400"/>
            </a:lvl1pPr>
            <a:lvl2pPr marL="628650" indent="-354013">
              <a:buClr>
                <a:srgbClr val="78858A"/>
              </a:buClr>
              <a:defRPr lang="en-US" sz="20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98513" indent="-250825">
              <a:buClr>
                <a:srgbClr val="996B6A"/>
              </a:buClr>
              <a:buFont typeface="Wingdings" pitchFamily="2" charset="2"/>
              <a:buChar char="Ø"/>
              <a:defRPr sz="1800"/>
            </a:lvl3pPr>
            <a:lvl4pPr marL="1081088" indent="-258763">
              <a:buClr>
                <a:schemeClr val="accent3">
                  <a:lumMod val="75000"/>
                </a:schemeClr>
              </a:buClr>
              <a:buFont typeface="Arial" pitchFamily="34" charset="0"/>
              <a:buChar char="•"/>
              <a:defRPr sz="1600"/>
            </a:lvl4pPr>
            <a:lvl5pPr>
              <a:buClr>
                <a:srgbClr val="C1BBB5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44913" y="155104"/>
            <a:ext cx="8819575" cy="6096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C66649"/>
                </a:solidFill>
                <a:latin typeface="Segoe UI Semibold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US" dirty="0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Subject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8E89B-006B-41A4-8C75-4F1EF358D9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4729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Grey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4570413" y="762000"/>
            <a:ext cx="1587" cy="5638800"/>
          </a:xfrm>
          <a:prstGeom prst="line">
            <a:avLst/>
          </a:prstGeom>
          <a:ln w="19050">
            <a:solidFill>
              <a:srgbClr val="7885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152400" y="762000"/>
            <a:ext cx="8839200" cy="0"/>
          </a:xfrm>
          <a:prstGeom prst="line">
            <a:avLst/>
          </a:prstGeom>
          <a:ln w="19050">
            <a:solidFill>
              <a:srgbClr val="7885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838200"/>
            <a:ext cx="4267200" cy="609600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996B6A"/>
                </a:solidFill>
                <a:latin typeface="Segoe UI Symbol" pitchFamily="34" charset="0"/>
                <a:ea typeface="Segoe UI Symbo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524000"/>
            <a:ext cx="4267200" cy="4865688"/>
          </a:xfrm>
          <a:prstGeom prst="rect">
            <a:avLst/>
          </a:prstGeom>
        </p:spPr>
        <p:txBody>
          <a:bodyPr/>
          <a:lstStyle>
            <a:lvl1pPr>
              <a:buClr>
                <a:srgbClr val="78858A"/>
              </a:buClr>
              <a:defRPr sz="2400"/>
            </a:lvl1pPr>
            <a:lvl2pPr marL="628650" indent="-354013">
              <a:buClr>
                <a:srgbClr val="996B6A"/>
              </a:buClr>
              <a:buFont typeface="Wingdings" pitchFamily="2" charset="2"/>
              <a:buChar char="v"/>
              <a:defRPr sz="2000"/>
            </a:lvl2pPr>
            <a:lvl3pPr marL="798513" indent="-250825">
              <a:buClr>
                <a:srgbClr val="C66649"/>
              </a:buClr>
              <a:buFont typeface="Wingdings" pitchFamily="2" charset="2"/>
              <a:buChar char="Ø"/>
              <a:defRPr sz="1800"/>
            </a:lvl3pPr>
            <a:lvl4pPr marL="1081088" indent="-258763">
              <a:buClr>
                <a:schemeClr val="accent3">
                  <a:lumMod val="75000"/>
                </a:schemeClr>
              </a:buClr>
              <a:buFont typeface="Arial" pitchFamily="34" charset="0"/>
              <a:buChar char="•"/>
              <a:defRPr sz="1600"/>
            </a:lvl4pPr>
            <a:lvl5pPr>
              <a:buClr>
                <a:srgbClr val="C1BBB5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838200"/>
            <a:ext cx="4236720" cy="609600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noProof="0" dirty="0" smtClean="0">
                <a:solidFill>
                  <a:srgbClr val="996B6A"/>
                </a:solidFill>
                <a:latin typeface="Segoe UI Symbol" pitchFamily="34" charset="0"/>
                <a:ea typeface="Segoe UI Symbol" pitchFamily="34" charset="0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524000"/>
            <a:ext cx="4236720" cy="4865688"/>
          </a:xfrm>
          <a:prstGeom prst="rect">
            <a:avLst/>
          </a:prstGeom>
        </p:spPr>
        <p:txBody>
          <a:bodyPr/>
          <a:lstStyle>
            <a:lvl1pPr>
              <a:buClr>
                <a:srgbClr val="78858A"/>
              </a:buClr>
              <a:defRPr sz="2400"/>
            </a:lvl1pPr>
            <a:lvl2pPr marL="628650" indent="-354013">
              <a:buClr>
                <a:srgbClr val="996B6A"/>
              </a:buClr>
              <a:defRPr lang="en-US" sz="20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98513" indent="-250825">
              <a:buClr>
                <a:srgbClr val="C66649"/>
              </a:buClr>
              <a:buFont typeface="Wingdings" pitchFamily="2" charset="2"/>
              <a:buChar char="Ø"/>
              <a:defRPr sz="1800"/>
            </a:lvl3pPr>
            <a:lvl4pPr marL="1081088" indent="-258763">
              <a:buClr>
                <a:schemeClr val="accent3">
                  <a:lumMod val="75000"/>
                </a:schemeClr>
              </a:buClr>
              <a:buFont typeface="Arial" pitchFamily="34" charset="0"/>
              <a:buChar char="•"/>
              <a:defRPr sz="1600"/>
            </a:lvl4pPr>
            <a:lvl5pPr>
              <a:buClr>
                <a:srgbClr val="C1BBB5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44913" y="155104"/>
            <a:ext cx="8819575" cy="6096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78858A"/>
                </a:solidFill>
                <a:latin typeface="Segoe UI Semibold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US" dirty="0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Subject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DCC7F-7B15-4ACB-B9A4-83F2C5EE35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8574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rang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5" name="Round Single Corner Rectangle 4"/>
          <p:cNvSpPr/>
          <p:nvPr userDrawn="1"/>
        </p:nvSpPr>
        <p:spPr>
          <a:xfrm>
            <a:off x="-3175" y="247650"/>
            <a:ext cx="8994775" cy="6610350"/>
          </a:xfrm>
          <a:prstGeom prst="round1Rect">
            <a:avLst>
              <a:gd name="adj" fmla="val 13023"/>
            </a:avLst>
          </a:prstGeom>
          <a:solidFill>
            <a:srgbClr val="C666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3856038"/>
            <a:ext cx="8305800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 userDrawn="1"/>
        </p:nvSpPr>
        <p:spPr>
          <a:xfrm>
            <a:off x="228600" y="0"/>
            <a:ext cx="76200" cy="1600200"/>
          </a:xfrm>
          <a:prstGeom prst="rect">
            <a:avLst/>
          </a:prstGeom>
          <a:solidFill>
            <a:srgbClr val="996B6A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60" name="Rectangle 59"/>
          <p:cNvSpPr/>
          <p:nvPr userDrawn="1"/>
        </p:nvSpPr>
        <p:spPr>
          <a:xfrm>
            <a:off x="381000" y="0"/>
            <a:ext cx="76200" cy="1600200"/>
          </a:xfrm>
          <a:prstGeom prst="rect">
            <a:avLst/>
          </a:prstGeom>
          <a:solidFill>
            <a:srgbClr val="7885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61" name="Rectangle 60"/>
          <p:cNvSpPr/>
          <p:nvPr userDrawn="1"/>
        </p:nvSpPr>
        <p:spPr>
          <a:xfrm>
            <a:off x="533400" y="0"/>
            <a:ext cx="76200" cy="1600200"/>
          </a:xfrm>
          <a:prstGeom prst="rect">
            <a:avLst/>
          </a:prstGeom>
          <a:solidFill>
            <a:srgbClr val="C1BB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cxnSp>
        <p:nvCxnSpPr>
          <p:cNvPr id="63" name="Straight Connector 62"/>
          <p:cNvCxnSpPr/>
          <p:nvPr userDrawn="1"/>
        </p:nvCxnSpPr>
        <p:spPr>
          <a:xfrm>
            <a:off x="685800" y="1600200"/>
            <a:ext cx="8305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848600" cy="1927225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400" b="1" cap="none" baseline="0">
                <a:solidFill>
                  <a:srgbClr val="C1BBB5"/>
                </a:solidFill>
                <a:latin typeface="Segoe UI Semibold" pitchFamily="34" charset="0"/>
                <a:ea typeface="Gulim" pitchFamily="34" charset="-127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962400"/>
            <a:ext cx="6400800" cy="14829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  <a:latin typeface="Segoe UI Symbol" pitchFamily="34" charset="0"/>
                <a:ea typeface="Segoe UI Symbo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6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1309688"/>
            <a:ext cx="2139950" cy="304800"/>
          </a:xfrm>
        </p:spPr>
        <p:txBody>
          <a:bodyPr/>
          <a:lstStyle>
            <a:lvl1pPr>
              <a:defRPr sz="1200" b="1">
                <a:solidFill>
                  <a:schemeClr val="bg1"/>
                </a:solidFill>
                <a:latin typeface="Segoe UI Symbol" pitchFamily="34" charset="0"/>
                <a:ea typeface="Segoe UI Symbo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GB" dirty="0"/>
          </a:p>
        </p:txBody>
      </p:sp>
      <p:sp>
        <p:nvSpPr>
          <p:cNvPr id="6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162E368-D688-4230-BE5E-26F3A260BB2F}" type="slidenum">
              <a:rPr lang="en-US" altLang="en-US"/>
              <a:pPr/>
              <a:t>‹#›</a:t>
            </a:fld>
            <a:endParaRPr lang="en-US" altLang="en-US"/>
          </a:p>
        </p:txBody>
      </p:sp>
      <p:cxnSp>
        <p:nvCxnSpPr>
          <p:cNvPr id="17" name="Straight Connector 7239"/>
          <p:cNvCxnSpPr/>
          <p:nvPr userDrawn="1"/>
        </p:nvCxnSpPr>
        <p:spPr>
          <a:xfrm rot="16200000" flipH="1">
            <a:off x="4203253" y="6119019"/>
            <a:ext cx="541338" cy="0"/>
          </a:xfrm>
          <a:prstGeom prst="line">
            <a:avLst/>
          </a:prstGeom>
          <a:ln w="19050">
            <a:solidFill>
              <a:srgbClr val="D6C3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7241"/>
          <p:cNvCxnSpPr/>
          <p:nvPr userDrawn="1"/>
        </p:nvCxnSpPr>
        <p:spPr>
          <a:xfrm rot="16200000" flipH="1">
            <a:off x="2909441" y="6119019"/>
            <a:ext cx="541338" cy="0"/>
          </a:xfrm>
          <a:prstGeom prst="line">
            <a:avLst/>
          </a:prstGeom>
          <a:ln w="19050">
            <a:solidFill>
              <a:srgbClr val="D6C3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0181"/>
          <p:cNvGrpSpPr/>
          <p:nvPr userDrawn="1"/>
        </p:nvGrpSpPr>
        <p:grpSpPr>
          <a:xfrm>
            <a:off x="3281261" y="5868242"/>
            <a:ext cx="1065954" cy="510314"/>
            <a:chOff x="1099033" y="2332986"/>
            <a:chExt cx="2463800" cy="1179513"/>
          </a:xfrm>
          <a:solidFill>
            <a:srgbClr val="0F243E"/>
          </a:solidFill>
        </p:grpSpPr>
        <p:sp>
          <p:nvSpPr>
            <p:cNvPr id="72" name="Freeform 3042"/>
            <p:cNvSpPr>
              <a:spLocks/>
            </p:cNvSpPr>
            <p:nvPr/>
          </p:nvSpPr>
          <p:spPr bwMode="auto">
            <a:xfrm>
              <a:off x="1099033" y="2471099"/>
              <a:ext cx="407988" cy="9255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7" y="0"/>
                </a:cxn>
                <a:cxn ang="0">
                  <a:pos x="257" y="16"/>
                </a:cxn>
                <a:cxn ang="0">
                  <a:pos x="234" y="17"/>
                </a:cxn>
                <a:cxn ang="0">
                  <a:pos x="214" y="22"/>
                </a:cxn>
                <a:cxn ang="0">
                  <a:pos x="199" y="26"/>
                </a:cxn>
                <a:cxn ang="0">
                  <a:pos x="189" y="33"/>
                </a:cxn>
                <a:cxn ang="0">
                  <a:pos x="182" y="42"/>
                </a:cxn>
                <a:cxn ang="0">
                  <a:pos x="178" y="55"/>
                </a:cxn>
                <a:cxn ang="0">
                  <a:pos x="175" y="73"/>
                </a:cxn>
                <a:cxn ang="0">
                  <a:pos x="173" y="94"/>
                </a:cxn>
                <a:cxn ang="0">
                  <a:pos x="173" y="487"/>
                </a:cxn>
                <a:cxn ang="0">
                  <a:pos x="175" y="510"/>
                </a:cxn>
                <a:cxn ang="0">
                  <a:pos x="178" y="529"/>
                </a:cxn>
                <a:cxn ang="0">
                  <a:pos x="182" y="542"/>
                </a:cxn>
                <a:cxn ang="0">
                  <a:pos x="189" y="551"/>
                </a:cxn>
                <a:cxn ang="0">
                  <a:pos x="204" y="558"/>
                </a:cxn>
                <a:cxn ang="0">
                  <a:pos x="227" y="563"/>
                </a:cxn>
                <a:cxn ang="0">
                  <a:pos x="257" y="567"/>
                </a:cxn>
                <a:cxn ang="0">
                  <a:pos x="257" y="583"/>
                </a:cxn>
                <a:cxn ang="0">
                  <a:pos x="0" y="583"/>
                </a:cxn>
                <a:cxn ang="0">
                  <a:pos x="0" y="567"/>
                </a:cxn>
                <a:cxn ang="0">
                  <a:pos x="31" y="563"/>
                </a:cxn>
                <a:cxn ang="0">
                  <a:pos x="54" y="558"/>
                </a:cxn>
                <a:cxn ang="0">
                  <a:pos x="69" y="551"/>
                </a:cxn>
                <a:cxn ang="0">
                  <a:pos x="76" y="542"/>
                </a:cxn>
                <a:cxn ang="0">
                  <a:pos x="80" y="529"/>
                </a:cxn>
                <a:cxn ang="0">
                  <a:pos x="83" y="510"/>
                </a:cxn>
                <a:cxn ang="0">
                  <a:pos x="85" y="487"/>
                </a:cxn>
                <a:cxn ang="0">
                  <a:pos x="85" y="94"/>
                </a:cxn>
                <a:cxn ang="0">
                  <a:pos x="83" y="73"/>
                </a:cxn>
                <a:cxn ang="0">
                  <a:pos x="80" y="55"/>
                </a:cxn>
                <a:cxn ang="0">
                  <a:pos x="76" y="42"/>
                </a:cxn>
                <a:cxn ang="0">
                  <a:pos x="69" y="33"/>
                </a:cxn>
                <a:cxn ang="0">
                  <a:pos x="58" y="26"/>
                </a:cxn>
                <a:cxn ang="0">
                  <a:pos x="44" y="22"/>
                </a:cxn>
                <a:cxn ang="0">
                  <a:pos x="24" y="17"/>
                </a:cxn>
                <a:cxn ang="0">
                  <a:pos x="0" y="16"/>
                </a:cxn>
                <a:cxn ang="0">
                  <a:pos x="0" y="0"/>
                </a:cxn>
              </a:cxnLst>
              <a:rect l="0" t="0" r="r" b="b"/>
              <a:pathLst>
                <a:path w="257" h="583">
                  <a:moveTo>
                    <a:pt x="0" y="0"/>
                  </a:moveTo>
                  <a:lnTo>
                    <a:pt x="257" y="0"/>
                  </a:lnTo>
                  <a:lnTo>
                    <a:pt x="257" y="16"/>
                  </a:lnTo>
                  <a:lnTo>
                    <a:pt x="234" y="17"/>
                  </a:lnTo>
                  <a:lnTo>
                    <a:pt x="214" y="22"/>
                  </a:lnTo>
                  <a:lnTo>
                    <a:pt x="199" y="26"/>
                  </a:lnTo>
                  <a:lnTo>
                    <a:pt x="189" y="33"/>
                  </a:lnTo>
                  <a:lnTo>
                    <a:pt x="182" y="42"/>
                  </a:lnTo>
                  <a:lnTo>
                    <a:pt x="178" y="55"/>
                  </a:lnTo>
                  <a:lnTo>
                    <a:pt x="175" y="73"/>
                  </a:lnTo>
                  <a:lnTo>
                    <a:pt x="173" y="94"/>
                  </a:lnTo>
                  <a:lnTo>
                    <a:pt x="173" y="487"/>
                  </a:lnTo>
                  <a:lnTo>
                    <a:pt x="175" y="510"/>
                  </a:lnTo>
                  <a:lnTo>
                    <a:pt x="178" y="529"/>
                  </a:lnTo>
                  <a:lnTo>
                    <a:pt x="182" y="542"/>
                  </a:lnTo>
                  <a:lnTo>
                    <a:pt x="189" y="551"/>
                  </a:lnTo>
                  <a:lnTo>
                    <a:pt x="204" y="558"/>
                  </a:lnTo>
                  <a:lnTo>
                    <a:pt x="227" y="563"/>
                  </a:lnTo>
                  <a:lnTo>
                    <a:pt x="257" y="567"/>
                  </a:lnTo>
                  <a:lnTo>
                    <a:pt x="257" y="583"/>
                  </a:lnTo>
                  <a:lnTo>
                    <a:pt x="0" y="583"/>
                  </a:lnTo>
                  <a:lnTo>
                    <a:pt x="0" y="567"/>
                  </a:lnTo>
                  <a:lnTo>
                    <a:pt x="31" y="563"/>
                  </a:lnTo>
                  <a:lnTo>
                    <a:pt x="54" y="558"/>
                  </a:lnTo>
                  <a:lnTo>
                    <a:pt x="69" y="551"/>
                  </a:lnTo>
                  <a:lnTo>
                    <a:pt x="76" y="542"/>
                  </a:lnTo>
                  <a:lnTo>
                    <a:pt x="80" y="529"/>
                  </a:lnTo>
                  <a:lnTo>
                    <a:pt x="83" y="510"/>
                  </a:lnTo>
                  <a:lnTo>
                    <a:pt x="85" y="487"/>
                  </a:lnTo>
                  <a:lnTo>
                    <a:pt x="85" y="94"/>
                  </a:lnTo>
                  <a:lnTo>
                    <a:pt x="83" y="73"/>
                  </a:lnTo>
                  <a:lnTo>
                    <a:pt x="80" y="55"/>
                  </a:lnTo>
                  <a:lnTo>
                    <a:pt x="76" y="42"/>
                  </a:lnTo>
                  <a:lnTo>
                    <a:pt x="69" y="33"/>
                  </a:lnTo>
                  <a:lnTo>
                    <a:pt x="58" y="26"/>
                  </a:lnTo>
                  <a:lnTo>
                    <a:pt x="44" y="22"/>
                  </a:lnTo>
                  <a:lnTo>
                    <a:pt x="24" y="17"/>
                  </a:lnTo>
                  <a:lnTo>
                    <a:pt x="0" y="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3" name="Freeform 3081"/>
            <p:cNvSpPr>
              <a:spLocks/>
            </p:cNvSpPr>
            <p:nvPr/>
          </p:nvSpPr>
          <p:spPr bwMode="auto">
            <a:xfrm>
              <a:off x="1581633" y="2332986"/>
              <a:ext cx="1038225" cy="1179513"/>
            </a:xfrm>
            <a:custGeom>
              <a:avLst/>
              <a:gdLst/>
              <a:ahLst/>
              <a:cxnLst>
                <a:cxn ang="0">
                  <a:pos x="430" y="4"/>
                </a:cxn>
                <a:cxn ang="0">
                  <a:pos x="519" y="24"/>
                </a:cxn>
                <a:cxn ang="0">
                  <a:pos x="552" y="33"/>
                </a:cxn>
                <a:cxn ang="0">
                  <a:pos x="574" y="32"/>
                </a:cxn>
                <a:cxn ang="0">
                  <a:pos x="600" y="14"/>
                </a:cxn>
                <a:cxn ang="0">
                  <a:pos x="630" y="0"/>
                </a:cxn>
                <a:cxn ang="0">
                  <a:pos x="616" y="242"/>
                </a:cxn>
                <a:cxn ang="0">
                  <a:pos x="581" y="158"/>
                </a:cxn>
                <a:cxn ang="0">
                  <a:pos x="532" y="96"/>
                </a:cxn>
                <a:cxn ang="0">
                  <a:pos x="463" y="56"/>
                </a:cxn>
                <a:cxn ang="0">
                  <a:pos x="381" y="43"/>
                </a:cxn>
                <a:cxn ang="0">
                  <a:pos x="296" y="58"/>
                </a:cxn>
                <a:cxn ang="0">
                  <a:pos x="227" y="100"/>
                </a:cxn>
                <a:cxn ang="0">
                  <a:pos x="170" y="171"/>
                </a:cxn>
                <a:cxn ang="0">
                  <a:pos x="137" y="264"/>
                </a:cxn>
                <a:cxn ang="0">
                  <a:pos x="125" y="378"/>
                </a:cxn>
                <a:cxn ang="0">
                  <a:pos x="137" y="484"/>
                </a:cxn>
                <a:cxn ang="0">
                  <a:pos x="173" y="573"/>
                </a:cxn>
                <a:cxn ang="0">
                  <a:pos x="232" y="639"/>
                </a:cxn>
                <a:cxn ang="0">
                  <a:pos x="305" y="680"/>
                </a:cxn>
                <a:cxn ang="0">
                  <a:pos x="391" y="695"/>
                </a:cxn>
                <a:cxn ang="0">
                  <a:pos x="472" y="685"/>
                </a:cxn>
                <a:cxn ang="0">
                  <a:pos x="545" y="654"/>
                </a:cxn>
                <a:cxn ang="0">
                  <a:pos x="603" y="613"/>
                </a:cxn>
                <a:cxn ang="0">
                  <a:pos x="654" y="606"/>
                </a:cxn>
                <a:cxn ang="0">
                  <a:pos x="598" y="661"/>
                </a:cxn>
                <a:cxn ang="0">
                  <a:pos x="519" y="711"/>
                </a:cxn>
                <a:cxn ang="0">
                  <a:pos x="420" y="740"/>
                </a:cxn>
                <a:cxn ang="0">
                  <a:pos x="314" y="740"/>
                </a:cxn>
                <a:cxn ang="0">
                  <a:pos x="213" y="715"/>
                </a:cxn>
                <a:cxn ang="0">
                  <a:pos x="129" y="666"/>
                </a:cxn>
                <a:cxn ang="0">
                  <a:pos x="65" y="597"/>
                </a:cxn>
                <a:cxn ang="0">
                  <a:pos x="23" y="517"/>
                </a:cxn>
                <a:cxn ang="0">
                  <a:pos x="3" y="426"/>
                </a:cxn>
                <a:cxn ang="0">
                  <a:pos x="3" y="325"/>
                </a:cxn>
                <a:cxn ang="0">
                  <a:pos x="25" y="231"/>
                </a:cxn>
                <a:cxn ang="0">
                  <a:pos x="68" y="148"/>
                </a:cxn>
                <a:cxn ang="0">
                  <a:pos x="135" y="78"/>
                </a:cxn>
                <a:cxn ang="0">
                  <a:pos x="219" y="27"/>
                </a:cxn>
                <a:cxn ang="0">
                  <a:pos x="317" y="3"/>
                </a:cxn>
              </a:cxnLst>
              <a:rect l="0" t="0" r="r" b="b"/>
              <a:pathLst>
                <a:path w="654" h="743">
                  <a:moveTo>
                    <a:pt x="370" y="0"/>
                  </a:moveTo>
                  <a:lnTo>
                    <a:pt x="430" y="4"/>
                  </a:lnTo>
                  <a:lnTo>
                    <a:pt x="491" y="17"/>
                  </a:lnTo>
                  <a:lnTo>
                    <a:pt x="519" y="24"/>
                  </a:lnTo>
                  <a:lnTo>
                    <a:pt x="539" y="30"/>
                  </a:lnTo>
                  <a:lnTo>
                    <a:pt x="552" y="33"/>
                  </a:lnTo>
                  <a:lnTo>
                    <a:pt x="559" y="35"/>
                  </a:lnTo>
                  <a:lnTo>
                    <a:pt x="574" y="32"/>
                  </a:lnTo>
                  <a:lnTo>
                    <a:pt x="588" y="26"/>
                  </a:lnTo>
                  <a:lnTo>
                    <a:pt x="600" y="14"/>
                  </a:lnTo>
                  <a:lnTo>
                    <a:pt x="607" y="0"/>
                  </a:lnTo>
                  <a:lnTo>
                    <a:pt x="630" y="0"/>
                  </a:lnTo>
                  <a:lnTo>
                    <a:pt x="641" y="242"/>
                  </a:lnTo>
                  <a:lnTo>
                    <a:pt x="616" y="242"/>
                  </a:lnTo>
                  <a:lnTo>
                    <a:pt x="600" y="197"/>
                  </a:lnTo>
                  <a:lnTo>
                    <a:pt x="581" y="158"/>
                  </a:lnTo>
                  <a:lnTo>
                    <a:pt x="559" y="126"/>
                  </a:lnTo>
                  <a:lnTo>
                    <a:pt x="532" y="96"/>
                  </a:lnTo>
                  <a:lnTo>
                    <a:pt x="500" y="74"/>
                  </a:lnTo>
                  <a:lnTo>
                    <a:pt x="463" y="56"/>
                  </a:lnTo>
                  <a:lnTo>
                    <a:pt x="424" y="46"/>
                  </a:lnTo>
                  <a:lnTo>
                    <a:pt x="381" y="43"/>
                  </a:lnTo>
                  <a:lnTo>
                    <a:pt x="337" y="46"/>
                  </a:lnTo>
                  <a:lnTo>
                    <a:pt x="296" y="58"/>
                  </a:lnTo>
                  <a:lnTo>
                    <a:pt x="260" y="75"/>
                  </a:lnTo>
                  <a:lnTo>
                    <a:pt x="227" y="100"/>
                  </a:lnTo>
                  <a:lnTo>
                    <a:pt x="196" y="132"/>
                  </a:lnTo>
                  <a:lnTo>
                    <a:pt x="170" y="171"/>
                  </a:lnTo>
                  <a:lnTo>
                    <a:pt x="150" y="215"/>
                  </a:lnTo>
                  <a:lnTo>
                    <a:pt x="137" y="264"/>
                  </a:lnTo>
                  <a:lnTo>
                    <a:pt x="128" y="318"/>
                  </a:lnTo>
                  <a:lnTo>
                    <a:pt x="125" y="378"/>
                  </a:lnTo>
                  <a:lnTo>
                    <a:pt x="128" y="433"/>
                  </a:lnTo>
                  <a:lnTo>
                    <a:pt x="137" y="484"/>
                  </a:lnTo>
                  <a:lnTo>
                    <a:pt x="152" y="530"/>
                  </a:lnTo>
                  <a:lnTo>
                    <a:pt x="173" y="573"/>
                  </a:lnTo>
                  <a:lnTo>
                    <a:pt x="200" y="609"/>
                  </a:lnTo>
                  <a:lnTo>
                    <a:pt x="232" y="639"/>
                  </a:lnTo>
                  <a:lnTo>
                    <a:pt x="267" y="664"/>
                  </a:lnTo>
                  <a:lnTo>
                    <a:pt x="305" y="680"/>
                  </a:lnTo>
                  <a:lnTo>
                    <a:pt x="346" y="692"/>
                  </a:lnTo>
                  <a:lnTo>
                    <a:pt x="391" y="695"/>
                  </a:lnTo>
                  <a:lnTo>
                    <a:pt x="433" y="692"/>
                  </a:lnTo>
                  <a:lnTo>
                    <a:pt x="472" y="685"/>
                  </a:lnTo>
                  <a:lnTo>
                    <a:pt x="508" y="671"/>
                  </a:lnTo>
                  <a:lnTo>
                    <a:pt x="545" y="654"/>
                  </a:lnTo>
                  <a:lnTo>
                    <a:pt x="572" y="637"/>
                  </a:lnTo>
                  <a:lnTo>
                    <a:pt x="603" y="613"/>
                  </a:lnTo>
                  <a:lnTo>
                    <a:pt x="633" y="586"/>
                  </a:lnTo>
                  <a:lnTo>
                    <a:pt x="654" y="606"/>
                  </a:lnTo>
                  <a:lnTo>
                    <a:pt x="628" y="635"/>
                  </a:lnTo>
                  <a:lnTo>
                    <a:pt x="598" y="661"/>
                  </a:lnTo>
                  <a:lnTo>
                    <a:pt x="565" y="685"/>
                  </a:lnTo>
                  <a:lnTo>
                    <a:pt x="519" y="711"/>
                  </a:lnTo>
                  <a:lnTo>
                    <a:pt x="471" y="728"/>
                  </a:lnTo>
                  <a:lnTo>
                    <a:pt x="420" y="740"/>
                  </a:lnTo>
                  <a:lnTo>
                    <a:pt x="369" y="743"/>
                  </a:lnTo>
                  <a:lnTo>
                    <a:pt x="314" y="740"/>
                  </a:lnTo>
                  <a:lnTo>
                    <a:pt x="261" y="730"/>
                  </a:lnTo>
                  <a:lnTo>
                    <a:pt x="213" y="715"/>
                  </a:lnTo>
                  <a:lnTo>
                    <a:pt x="170" y="693"/>
                  </a:lnTo>
                  <a:lnTo>
                    <a:pt x="129" y="666"/>
                  </a:lnTo>
                  <a:lnTo>
                    <a:pt x="94" y="632"/>
                  </a:lnTo>
                  <a:lnTo>
                    <a:pt x="65" y="597"/>
                  </a:lnTo>
                  <a:lnTo>
                    <a:pt x="42" y="558"/>
                  </a:lnTo>
                  <a:lnTo>
                    <a:pt x="23" y="517"/>
                  </a:lnTo>
                  <a:lnTo>
                    <a:pt x="10" y="472"/>
                  </a:lnTo>
                  <a:lnTo>
                    <a:pt x="3" y="426"/>
                  </a:lnTo>
                  <a:lnTo>
                    <a:pt x="0" y="376"/>
                  </a:lnTo>
                  <a:lnTo>
                    <a:pt x="3" y="325"/>
                  </a:lnTo>
                  <a:lnTo>
                    <a:pt x="12" y="277"/>
                  </a:lnTo>
                  <a:lnTo>
                    <a:pt x="25" y="231"/>
                  </a:lnTo>
                  <a:lnTo>
                    <a:pt x="44" y="189"/>
                  </a:lnTo>
                  <a:lnTo>
                    <a:pt x="68" y="148"/>
                  </a:lnTo>
                  <a:lnTo>
                    <a:pt x="99" y="112"/>
                  </a:lnTo>
                  <a:lnTo>
                    <a:pt x="135" y="78"/>
                  </a:lnTo>
                  <a:lnTo>
                    <a:pt x="176" y="49"/>
                  </a:lnTo>
                  <a:lnTo>
                    <a:pt x="219" y="27"/>
                  </a:lnTo>
                  <a:lnTo>
                    <a:pt x="266" y="13"/>
                  </a:lnTo>
                  <a:lnTo>
                    <a:pt x="317" y="3"/>
                  </a:lnTo>
                  <a:lnTo>
                    <a:pt x="37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4" name="Freeform 3162"/>
            <p:cNvSpPr>
              <a:spLocks/>
            </p:cNvSpPr>
            <p:nvPr/>
          </p:nvSpPr>
          <p:spPr bwMode="auto">
            <a:xfrm>
              <a:off x="2711933" y="2455224"/>
              <a:ext cx="850900" cy="962025"/>
            </a:xfrm>
            <a:custGeom>
              <a:avLst/>
              <a:gdLst/>
              <a:ahLst/>
              <a:cxnLst>
                <a:cxn ang="0">
                  <a:pos x="338" y="1"/>
                </a:cxn>
                <a:cxn ang="0">
                  <a:pos x="405" y="14"/>
                </a:cxn>
                <a:cxn ang="0">
                  <a:pos x="444" y="24"/>
                </a:cxn>
                <a:cxn ang="0">
                  <a:pos x="462" y="27"/>
                </a:cxn>
                <a:cxn ang="0">
                  <a:pos x="485" y="22"/>
                </a:cxn>
                <a:cxn ang="0">
                  <a:pos x="495" y="13"/>
                </a:cxn>
                <a:cxn ang="0">
                  <a:pos x="501" y="0"/>
                </a:cxn>
                <a:cxn ang="0">
                  <a:pos x="526" y="196"/>
                </a:cxn>
                <a:cxn ang="0">
                  <a:pos x="492" y="160"/>
                </a:cxn>
                <a:cxn ang="0">
                  <a:pos x="459" y="102"/>
                </a:cxn>
                <a:cxn ang="0">
                  <a:pos x="409" y="59"/>
                </a:cxn>
                <a:cxn ang="0">
                  <a:pos x="347" y="38"/>
                </a:cxn>
                <a:cxn ang="0">
                  <a:pos x="277" y="38"/>
                </a:cxn>
                <a:cxn ang="0">
                  <a:pos x="213" y="61"/>
                </a:cxn>
                <a:cxn ang="0">
                  <a:pos x="161" y="107"/>
                </a:cxn>
                <a:cxn ang="0">
                  <a:pos x="123" y="174"/>
                </a:cxn>
                <a:cxn ang="0">
                  <a:pos x="104" y="259"/>
                </a:cxn>
                <a:cxn ang="0">
                  <a:pos x="104" y="353"/>
                </a:cxn>
                <a:cxn ang="0">
                  <a:pos x="125" y="432"/>
                </a:cxn>
                <a:cxn ang="0">
                  <a:pos x="164" y="496"/>
                </a:cxn>
                <a:cxn ang="0">
                  <a:pos x="218" y="541"/>
                </a:cxn>
                <a:cxn ang="0">
                  <a:pos x="285" y="562"/>
                </a:cxn>
                <a:cxn ang="0">
                  <a:pos x="364" y="561"/>
                </a:cxn>
                <a:cxn ang="0">
                  <a:pos x="447" y="532"/>
                </a:cxn>
                <a:cxn ang="0">
                  <a:pos x="494" y="500"/>
                </a:cxn>
                <a:cxn ang="0">
                  <a:pos x="536" y="493"/>
                </a:cxn>
                <a:cxn ang="0">
                  <a:pos x="491" y="538"/>
                </a:cxn>
                <a:cxn ang="0">
                  <a:pos x="425" y="578"/>
                </a:cxn>
                <a:cxn ang="0">
                  <a:pos x="344" y="603"/>
                </a:cxn>
                <a:cxn ang="0">
                  <a:pos x="257" y="603"/>
                </a:cxn>
                <a:cxn ang="0">
                  <a:pos x="176" y="583"/>
                </a:cxn>
                <a:cxn ang="0">
                  <a:pos x="107" y="542"/>
                </a:cxn>
                <a:cxn ang="0">
                  <a:pos x="49" y="480"/>
                </a:cxn>
                <a:cxn ang="0">
                  <a:pos x="13" y="400"/>
                </a:cxn>
                <a:cxn ang="0">
                  <a:pos x="0" y="307"/>
                </a:cxn>
                <a:cxn ang="0">
                  <a:pos x="13" y="211"/>
                </a:cxn>
                <a:cxn ang="0">
                  <a:pos x="52" y="128"/>
                </a:cxn>
                <a:cxn ang="0">
                  <a:pos x="113" y="64"/>
                </a:cxn>
                <a:cxn ang="0">
                  <a:pos x="181" y="23"/>
                </a:cxn>
                <a:cxn ang="0">
                  <a:pos x="261" y="3"/>
                </a:cxn>
              </a:cxnLst>
              <a:rect l="0" t="0" r="r" b="b"/>
              <a:pathLst>
                <a:path w="536" h="606">
                  <a:moveTo>
                    <a:pt x="306" y="0"/>
                  </a:moveTo>
                  <a:lnTo>
                    <a:pt x="338" y="1"/>
                  </a:lnTo>
                  <a:lnTo>
                    <a:pt x="372" y="6"/>
                  </a:lnTo>
                  <a:lnTo>
                    <a:pt x="405" y="14"/>
                  </a:lnTo>
                  <a:lnTo>
                    <a:pt x="427" y="20"/>
                  </a:lnTo>
                  <a:lnTo>
                    <a:pt x="444" y="24"/>
                  </a:lnTo>
                  <a:lnTo>
                    <a:pt x="456" y="26"/>
                  </a:lnTo>
                  <a:lnTo>
                    <a:pt x="462" y="27"/>
                  </a:lnTo>
                  <a:lnTo>
                    <a:pt x="473" y="26"/>
                  </a:lnTo>
                  <a:lnTo>
                    <a:pt x="485" y="22"/>
                  </a:lnTo>
                  <a:lnTo>
                    <a:pt x="491" y="17"/>
                  </a:lnTo>
                  <a:lnTo>
                    <a:pt x="495" y="13"/>
                  </a:lnTo>
                  <a:lnTo>
                    <a:pt x="498" y="7"/>
                  </a:lnTo>
                  <a:lnTo>
                    <a:pt x="501" y="0"/>
                  </a:lnTo>
                  <a:lnTo>
                    <a:pt x="517" y="0"/>
                  </a:lnTo>
                  <a:lnTo>
                    <a:pt x="526" y="196"/>
                  </a:lnTo>
                  <a:lnTo>
                    <a:pt x="505" y="196"/>
                  </a:lnTo>
                  <a:lnTo>
                    <a:pt x="492" y="160"/>
                  </a:lnTo>
                  <a:lnTo>
                    <a:pt x="476" y="128"/>
                  </a:lnTo>
                  <a:lnTo>
                    <a:pt x="459" y="102"/>
                  </a:lnTo>
                  <a:lnTo>
                    <a:pt x="436" y="78"/>
                  </a:lnTo>
                  <a:lnTo>
                    <a:pt x="409" y="59"/>
                  </a:lnTo>
                  <a:lnTo>
                    <a:pt x="379" y="46"/>
                  </a:lnTo>
                  <a:lnTo>
                    <a:pt x="347" y="38"/>
                  </a:lnTo>
                  <a:lnTo>
                    <a:pt x="312" y="35"/>
                  </a:lnTo>
                  <a:lnTo>
                    <a:pt x="277" y="38"/>
                  </a:lnTo>
                  <a:lnTo>
                    <a:pt x="244" y="46"/>
                  </a:lnTo>
                  <a:lnTo>
                    <a:pt x="213" y="61"/>
                  </a:lnTo>
                  <a:lnTo>
                    <a:pt x="186" y="81"/>
                  </a:lnTo>
                  <a:lnTo>
                    <a:pt x="161" y="107"/>
                  </a:lnTo>
                  <a:lnTo>
                    <a:pt x="139" y="138"/>
                  </a:lnTo>
                  <a:lnTo>
                    <a:pt x="123" y="174"/>
                  </a:lnTo>
                  <a:lnTo>
                    <a:pt x="112" y="213"/>
                  </a:lnTo>
                  <a:lnTo>
                    <a:pt x="104" y="259"/>
                  </a:lnTo>
                  <a:lnTo>
                    <a:pt x="101" y="308"/>
                  </a:lnTo>
                  <a:lnTo>
                    <a:pt x="104" y="353"/>
                  </a:lnTo>
                  <a:lnTo>
                    <a:pt x="112" y="395"/>
                  </a:lnTo>
                  <a:lnTo>
                    <a:pt x="125" y="432"/>
                  </a:lnTo>
                  <a:lnTo>
                    <a:pt x="142" y="465"/>
                  </a:lnTo>
                  <a:lnTo>
                    <a:pt x="164" y="496"/>
                  </a:lnTo>
                  <a:lnTo>
                    <a:pt x="190" y="520"/>
                  </a:lnTo>
                  <a:lnTo>
                    <a:pt x="218" y="541"/>
                  </a:lnTo>
                  <a:lnTo>
                    <a:pt x="250" y="554"/>
                  </a:lnTo>
                  <a:lnTo>
                    <a:pt x="285" y="562"/>
                  </a:lnTo>
                  <a:lnTo>
                    <a:pt x="321" y="565"/>
                  </a:lnTo>
                  <a:lnTo>
                    <a:pt x="364" y="561"/>
                  </a:lnTo>
                  <a:lnTo>
                    <a:pt x="407" y="551"/>
                  </a:lnTo>
                  <a:lnTo>
                    <a:pt x="447" y="532"/>
                  </a:lnTo>
                  <a:lnTo>
                    <a:pt x="470" y="517"/>
                  </a:lnTo>
                  <a:lnTo>
                    <a:pt x="494" y="500"/>
                  </a:lnTo>
                  <a:lnTo>
                    <a:pt x="520" y="477"/>
                  </a:lnTo>
                  <a:lnTo>
                    <a:pt x="536" y="493"/>
                  </a:lnTo>
                  <a:lnTo>
                    <a:pt x="514" y="516"/>
                  </a:lnTo>
                  <a:lnTo>
                    <a:pt x="491" y="538"/>
                  </a:lnTo>
                  <a:lnTo>
                    <a:pt x="463" y="558"/>
                  </a:lnTo>
                  <a:lnTo>
                    <a:pt x="425" y="578"/>
                  </a:lnTo>
                  <a:lnTo>
                    <a:pt x="386" y="594"/>
                  </a:lnTo>
                  <a:lnTo>
                    <a:pt x="344" y="603"/>
                  </a:lnTo>
                  <a:lnTo>
                    <a:pt x="302" y="606"/>
                  </a:lnTo>
                  <a:lnTo>
                    <a:pt x="257" y="603"/>
                  </a:lnTo>
                  <a:lnTo>
                    <a:pt x="215" y="596"/>
                  </a:lnTo>
                  <a:lnTo>
                    <a:pt x="176" y="583"/>
                  </a:lnTo>
                  <a:lnTo>
                    <a:pt x="139" y="565"/>
                  </a:lnTo>
                  <a:lnTo>
                    <a:pt x="107" y="542"/>
                  </a:lnTo>
                  <a:lnTo>
                    <a:pt x="77" y="514"/>
                  </a:lnTo>
                  <a:lnTo>
                    <a:pt x="49" y="480"/>
                  </a:lnTo>
                  <a:lnTo>
                    <a:pt x="27" y="442"/>
                  </a:lnTo>
                  <a:lnTo>
                    <a:pt x="13" y="400"/>
                  </a:lnTo>
                  <a:lnTo>
                    <a:pt x="3" y="355"/>
                  </a:lnTo>
                  <a:lnTo>
                    <a:pt x="0" y="307"/>
                  </a:lnTo>
                  <a:lnTo>
                    <a:pt x="3" y="257"/>
                  </a:lnTo>
                  <a:lnTo>
                    <a:pt x="13" y="211"/>
                  </a:lnTo>
                  <a:lnTo>
                    <a:pt x="30" y="167"/>
                  </a:lnTo>
                  <a:lnTo>
                    <a:pt x="52" y="128"/>
                  </a:lnTo>
                  <a:lnTo>
                    <a:pt x="83" y="91"/>
                  </a:lnTo>
                  <a:lnTo>
                    <a:pt x="113" y="64"/>
                  </a:lnTo>
                  <a:lnTo>
                    <a:pt x="145" y="40"/>
                  </a:lnTo>
                  <a:lnTo>
                    <a:pt x="181" y="23"/>
                  </a:lnTo>
                  <a:lnTo>
                    <a:pt x="219" y="10"/>
                  </a:lnTo>
                  <a:lnTo>
                    <a:pt x="261" y="3"/>
                  </a:lnTo>
                  <a:lnTo>
                    <a:pt x="3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</p:grpSp>
      <p:grpSp>
        <p:nvGrpSpPr>
          <p:cNvPr id="21" name="Group 10192"/>
          <p:cNvGrpSpPr>
            <a:grpSpLocks/>
          </p:cNvGrpSpPr>
          <p:nvPr userDrawn="1"/>
        </p:nvGrpSpPr>
        <p:grpSpPr bwMode="auto">
          <a:xfrm>
            <a:off x="2411760" y="5867400"/>
            <a:ext cx="638175" cy="508000"/>
            <a:chOff x="3117089" y="1744595"/>
            <a:chExt cx="2761923" cy="2198755"/>
          </a:xfrm>
        </p:grpSpPr>
        <p:sp>
          <p:nvSpPr>
            <p:cNvPr id="26" name="Freeform 933"/>
            <p:cNvSpPr>
              <a:spLocks/>
            </p:cNvSpPr>
            <p:nvPr userDrawn="1"/>
          </p:nvSpPr>
          <p:spPr bwMode="auto">
            <a:xfrm>
              <a:off x="4683553" y="2287415"/>
              <a:ext cx="75573" cy="41227"/>
            </a:xfrm>
            <a:custGeom>
              <a:avLst/>
              <a:gdLst>
                <a:gd name="T0" fmla="*/ 30789 w 27"/>
                <a:gd name="T1" fmla="*/ 0 h 14"/>
                <a:gd name="T2" fmla="*/ 39186 w 27"/>
                <a:gd name="T3" fmla="*/ 0 h 14"/>
                <a:gd name="T4" fmla="*/ 55980 w 27"/>
                <a:gd name="T5" fmla="*/ 8834 h 14"/>
                <a:gd name="T6" fmla="*/ 64377 w 27"/>
                <a:gd name="T7" fmla="*/ 8834 h 14"/>
                <a:gd name="T8" fmla="*/ 72774 w 27"/>
                <a:gd name="T9" fmla="*/ 11779 h 14"/>
                <a:gd name="T10" fmla="*/ 75573 w 27"/>
                <a:gd name="T11" fmla="*/ 17669 h 14"/>
                <a:gd name="T12" fmla="*/ 72774 w 27"/>
                <a:gd name="T13" fmla="*/ 17669 h 14"/>
                <a:gd name="T14" fmla="*/ 67176 w 27"/>
                <a:gd name="T15" fmla="*/ 20614 h 14"/>
                <a:gd name="T16" fmla="*/ 55980 w 27"/>
                <a:gd name="T17" fmla="*/ 20614 h 14"/>
                <a:gd name="T18" fmla="*/ 50382 w 27"/>
                <a:gd name="T19" fmla="*/ 17669 h 14"/>
                <a:gd name="T20" fmla="*/ 50382 w 27"/>
                <a:gd name="T21" fmla="*/ 11779 h 14"/>
                <a:gd name="T22" fmla="*/ 47583 w 27"/>
                <a:gd name="T23" fmla="*/ 11779 h 14"/>
                <a:gd name="T24" fmla="*/ 44784 w 27"/>
                <a:gd name="T25" fmla="*/ 8834 h 14"/>
                <a:gd name="T26" fmla="*/ 39186 w 27"/>
                <a:gd name="T27" fmla="*/ 8834 h 14"/>
                <a:gd name="T28" fmla="*/ 36387 w 27"/>
                <a:gd name="T29" fmla="*/ 11779 h 14"/>
                <a:gd name="T30" fmla="*/ 30789 w 27"/>
                <a:gd name="T31" fmla="*/ 11779 h 14"/>
                <a:gd name="T32" fmla="*/ 30789 w 27"/>
                <a:gd name="T33" fmla="*/ 17669 h 14"/>
                <a:gd name="T34" fmla="*/ 27990 w 27"/>
                <a:gd name="T35" fmla="*/ 17669 h 14"/>
                <a:gd name="T36" fmla="*/ 27990 w 27"/>
                <a:gd name="T37" fmla="*/ 20614 h 14"/>
                <a:gd name="T38" fmla="*/ 19593 w 27"/>
                <a:gd name="T39" fmla="*/ 29448 h 14"/>
                <a:gd name="T40" fmla="*/ 11196 w 27"/>
                <a:gd name="T41" fmla="*/ 29448 h 14"/>
                <a:gd name="T42" fmla="*/ 11196 w 27"/>
                <a:gd name="T43" fmla="*/ 38282 h 14"/>
                <a:gd name="T44" fmla="*/ 5598 w 27"/>
                <a:gd name="T45" fmla="*/ 41227 h 14"/>
                <a:gd name="T46" fmla="*/ 0 w 27"/>
                <a:gd name="T47" fmla="*/ 29448 h 14"/>
                <a:gd name="T48" fmla="*/ 2799 w 27"/>
                <a:gd name="T49" fmla="*/ 29448 h 14"/>
                <a:gd name="T50" fmla="*/ 5598 w 27"/>
                <a:gd name="T51" fmla="*/ 26503 h 14"/>
                <a:gd name="T52" fmla="*/ 5598 w 27"/>
                <a:gd name="T53" fmla="*/ 20614 h 14"/>
                <a:gd name="T54" fmla="*/ 19593 w 27"/>
                <a:gd name="T55" fmla="*/ 20614 h 14"/>
                <a:gd name="T56" fmla="*/ 27990 w 27"/>
                <a:gd name="T57" fmla="*/ 11779 h 14"/>
                <a:gd name="T58" fmla="*/ 30789 w 27"/>
                <a:gd name="T59" fmla="*/ 2945 h 14"/>
                <a:gd name="T60" fmla="*/ 30789 w 27"/>
                <a:gd name="T61" fmla="*/ 0 h 1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27" h="14">
                  <a:moveTo>
                    <a:pt x="11" y="0"/>
                  </a:moveTo>
                  <a:lnTo>
                    <a:pt x="14" y="0"/>
                  </a:lnTo>
                  <a:lnTo>
                    <a:pt x="20" y="3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7" y="6"/>
                  </a:lnTo>
                  <a:lnTo>
                    <a:pt x="26" y="6"/>
                  </a:lnTo>
                  <a:lnTo>
                    <a:pt x="24" y="7"/>
                  </a:lnTo>
                  <a:lnTo>
                    <a:pt x="20" y="7"/>
                  </a:lnTo>
                  <a:lnTo>
                    <a:pt x="18" y="6"/>
                  </a:lnTo>
                  <a:lnTo>
                    <a:pt x="18" y="4"/>
                  </a:lnTo>
                  <a:lnTo>
                    <a:pt x="17" y="4"/>
                  </a:lnTo>
                  <a:lnTo>
                    <a:pt x="16" y="3"/>
                  </a:lnTo>
                  <a:lnTo>
                    <a:pt x="14" y="3"/>
                  </a:lnTo>
                  <a:lnTo>
                    <a:pt x="13" y="4"/>
                  </a:lnTo>
                  <a:lnTo>
                    <a:pt x="11" y="4"/>
                  </a:lnTo>
                  <a:lnTo>
                    <a:pt x="11" y="6"/>
                  </a:lnTo>
                  <a:lnTo>
                    <a:pt x="10" y="6"/>
                  </a:lnTo>
                  <a:lnTo>
                    <a:pt x="10" y="7"/>
                  </a:lnTo>
                  <a:lnTo>
                    <a:pt x="7" y="10"/>
                  </a:lnTo>
                  <a:lnTo>
                    <a:pt x="4" y="10"/>
                  </a:lnTo>
                  <a:lnTo>
                    <a:pt x="4" y="13"/>
                  </a:lnTo>
                  <a:lnTo>
                    <a:pt x="2" y="14"/>
                  </a:lnTo>
                  <a:lnTo>
                    <a:pt x="0" y="10"/>
                  </a:lnTo>
                  <a:lnTo>
                    <a:pt x="1" y="10"/>
                  </a:lnTo>
                  <a:lnTo>
                    <a:pt x="2" y="9"/>
                  </a:lnTo>
                  <a:lnTo>
                    <a:pt x="2" y="7"/>
                  </a:lnTo>
                  <a:lnTo>
                    <a:pt x="7" y="7"/>
                  </a:lnTo>
                  <a:lnTo>
                    <a:pt x="10" y="4"/>
                  </a:lnTo>
                  <a:lnTo>
                    <a:pt x="11" y="1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964"/>
            <p:cNvSpPr>
              <a:spLocks/>
            </p:cNvSpPr>
            <p:nvPr userDrawn="1"/>
          </p:nvSpPr>
          <p:spPr bwMode="auto">
            <a:xfrm>
              <a:off x="4958371" y="2362995"/>
              <a:ext cx="48091" cy="130553"/>
            </a:xfrm>
            <a:custGeom>
              <a:avLst/>
              <a:gdLst>
                <a:gd name="T0" fmla="*/ 36068 w 16"/>
                <a:gd name="T1" fmla="*/ 0 h 42"/>
                <a:gd name="T2" fmla="*/ 36068 w 16"/>
                <a:gd name="T3" fmla="*/ 3108 h 42"/>
                <a:gd name="T4" fmla="*/ 39074 w 16"/>
                <a:gd name="T5" fmla="*/ 6217 h 42"/>
                <a:gd name="T6" fmla="*/ 39074 w 16"/>
                <a:gd name="T7" fmla="*/ 12434 h 42"/>
                <a:gd name="T8" fmla="*/ 45085 w 16"/>
                <a:gd name="T9" fmla="*/ 15542 h 42"/>
                <a:gd name="T10" fmla="*/ 45085 w 16"/>
                <a:gd name="T11" fmla="*/ 40409 h 42"/>
                <a:gd name="T12" fmla="*/ 48091 w 16"/>
                <a:gd name="T13" fmla="*/ 43518 h 42"/>
                <a:gd name="T14" fmla="*/ 48091 w 16"/>
                <a:gd name="T15" fmla="*/ 80819 h 42"/>
                <a:gd name="T16" fmla="*/ 39074 w 16"/>
                <a:gd name="T17" fmla="*/ 80819 h 42"/>
                <a:gd name="T18" fmla="*/ 39074 w 16"/>
                <a:gd name="T19" fmla="*/ 99469 h 42"/>
                <a:gd name="T20" fmla="*/ 36068 w 16"/>
                <a:gd name="T21" fmla="*/ 102577 h 42"/>
                <a:gd name="T22" fmla="*/ 33063 w 16"/>
                <a:gd name="T23" fmla="*/ 111903 h 42"/>
                <a:gd name="T24" fmla="*/ 33063 w 16"/>
                <a:gd name="T25" fmla="*/ 115011 h 42"/>
                <a:gd name="T26" fmla="*/ 27051 w 16"/>
                <a:gd name="T27" fmla="*/ 121228 h 42"/>
                <a:gd name="T28" fmla="*/ 27051 w 16"/>
                <a:gd name="T29" fmla="*/ 124336 h 42"/>
                <a:gd name="T30" fmla="*/ 24046 w 16"/>
                <a:gd name="T31" fmla="*/ 130553 h 42"/>
                <a:gd name="T32" fmla="*/ 18034 w 16"/>
                <a:gd name="T33" fmla="*/ 130553 h 42"/>
                <a:gd name="T34" fmla="*/ 15028 w 16"/>
                <a:gd name="T35" fmla="*/ 124336 h 42"/>
                <a:gd name="T36" fmla="*/ 9017 w 16"/>
                <a:gd name="T37" fmla="*/ 124336 h 42"/>
                <a:gd name="T38" fmla="*/ 6011 w 16"/>
                <a:gd name="T39" fmla="*/ 121228 h 42"/>
                <a:gd name="T40" fmla="*/ 0 w 16"/>
                <a:gd name="T41" fmla="*/ 121228 h 42"/>
                <a:gd name="T42" fmla="*/ 0 w 16"/>
                <a:gd name="T43" fmla="*/ 111903 h 42"/>
                <a:gd name="T44" fmla="*/ 9017 w 16"/>
                <a:gd name="T45" fmla="*/ 93252 h 42"/>
                <a:gd name="T46" fmla="*/ 27051 w 16"/>
                <a:gd name="T47" fmla="*/ 93252 h 42"/>
                <a:gd name="T48" fmla="*/ 27051 w 16"/>
                <a:gd name="T49" fmla="*/ 99469 h 42"/>
                <a:gd name="T50" fmla="*/ 33063 w 16"/>
                <a:gd name="T51" fmla="*/ 93252 h 42"/>
                <a:gd name="T52" fmla="*/ 33063 w 16"/>
                <a:gd name="T53" fmla="*/ 90144 h 42"/>
                <a:gd name="T54" fmla="*/ 36068 w 16"/>
                <a:gd name="T55" fmla="*/ 83927 h 42"/>
                <a:gd name="T56" fmla="*/ 36068 w 16"/>
                <a:gd name="T57" fmla="*/ 80819 h 42"/>
                <a:gd name="T58" fmla="*/ 39074 w 16"/>
                <a:gd name="T59" fmla="*/ 74602 h 42"/>
                <a:gd name="T60" fmla="*/ 39074 w 16"/>
                <a:gd name="T61" fmla="*/ 62168 h 42"/>
                <a:gd name="T62" fmla="*/ 36068 w 16"/>
                <a:gd name="T63" fmla="*/ 52843 h 42"/>
                <a:gd name="T64" fmla="*/ 36068 w 16"/>
                <a:gd name="T65" fmla="*/ 43518 h 42"/>
                <a:gd name="T66" fmla="*/ 33063 w 16"/>
                <a:gd name="T67" fmla="*/ 40409 h 42"/>
                <a:gd name="T68" fmla="*/ 33063 w 16"/>
                <a:gd name="T69" fmla="*/ 3108 h 42"/>
                <a:gd name="T70" fmla="*/ 36068 w 16"/>
                <a:gd name="T71" fmla="*/ 0 h 4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6" h="42">
                  <a:moveTo>
                    <a:pt x="12" y="0"/>
                  </a:moveTo>
                  <a:lnTo>
                    <a:pt x="12" y="1"/>
                  </a:lnTo>
                  <a:lnTo>
                    <a:pt x="13" y="2"/>
                  </a:lnTo>
                  <a:lnTo>
                    <a:pt x="13" y="4"/>
                  </a:lnTo>
                  <a:lnTo>
                    <a:pt x="15" y="5"/>
                  </a:lnTo>
                  <a:lnTo>
                    <a:pt x="15" y="13"/>
                  </a:lnTo>
                  <a:lnTo>
                    <a:pt x="16" y="14"/>
                  </a:lnTo>
                  <a:lnTo>
                    <a:pt x="16" y="26"/>
                  </a:lnTo>
                  <a:lnTo>
                    <a:pt x="13" y="26"/>
                  </a:lnTo>
                  <a:lnTo>
                    <a:pt x="13" y="32"/>
                  </a:lnTo>
                  <a:lnTo>
                    <a:pt x="12" y="33"/>
                  </a:lnTo>
                  <a:lnTo>
                    <a:pt x="11" y="36"/>
                  </a:lnTo>
                  <a:lnTo>
                    <a:pt x="11" y="37"/>
                  </a:lnTo>
                  <a:lnTo>
                    <a:pt x="9" y="39"/>
                  </a:lnTo>
                  <a:lnTo>
                    <a:pt x="9" y="40"/>
                  </a:lnTo>
                  <a:lnTo>
                    <a:pt x="8" y="42"/>
                  </a:lnTo>
                  <a:lnTo>
                    <a:pt x="6" y="42"/>
                  </a:lnTo>
                  <a:lnTo>
                    <a:pt x="5" y="40"/>
                  </a:lnTo>
                  <a:lnTo>
                    <a:pt x="3" y="40"/>
                  </a:lnTo>
                  <a:lnTo>
                    <a:pt x="2" y="39"/>
                  </a:lnTo>
                  <a:lnTo>
                    <a:pt x="0" y="39"/>
                  </a:lnTo>
                  <a:lnTo>
                    <a:pt x="0" y="36"/>
                  </a:lnTo>
                  <a:lnTo>
                    <a:pt x="3" y="30"/>
                  </a:lnTo>
                  <a:lnTo>
                    <a:pt x="9" y="30"/>
                  </a:lnTo>
                  <a:lnTo>
                    <a:pt x="9" y="32"/>
                  </a:lnTo>
                  <a:lnTo>
                    <a:pt x="11" y="30"/>
                  </a:lnTo>
                  <a:lnTo>
                    <a:pt x="11" y="29"/>
                  </a:lnTo>
                  <a:lnTo>
                    <a:pt x="12" y="27"/>
                  </a:lnTo>
                  <a:lnTo>
                    <a:pt x="12" y="26"/>
                  </a:lnTo>
                  <a:lnTo>
                    <a:pt x="13" y="24"/>
                  </a:lnTo>
                  <a:lnTo>
                    <a:pt x="13" y="20"/>
                  </a:lnTo>
                  <a:lnTo>
                    <a:pt x="12" y="17"/>
                  </a:lnTo>
                  <a:lnTo>
                    <a:pt x="12" y="14"/>
                  </a:lnTo>
                  <a:lnTo>
                    <a:pt x="11" y="13"/>
                  </a:lnTo>
                  <a:lnTo>
                    <a:pt x="11" y="1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187"/>
            <p:cNvSpPr>
              <a:spLocks noEditPoints="1"/>
            </p:cNvSpPr>
            <p:nvPr userDrawn="1"/>
          </p:nvSpPr>
          <p:spPr bwMode="auto">
            <a:xfrm>
              <a:off x="4305676" y="2466064"/>
              <a:ext cx="377877" cy="377909"/>
            </a:xfrm>
            <a:custGeom>
              <a:avLst/>
              <a:gdLst>
                <a:gd name="T0" fmla="*/ 149951 w 126"/>
                <a:gd name="T1" fmla="*/ 20667 h 128"/>
                <a:gd name="T2" fmla="*/ 89971 w 126"/>
                <a:gd name="T3" fmla="*/ 47239 h 128"/>
                <a:gd name="T4" fmla="*/ 41986 w 126"/>
                <a:gd name="T5" fmla="*/ 94477 h 128"/>
                <a:gd name="T6" fmla="*/ 20993 w 126"/>
                <a:gd name="T7" fmla="*/ 153526 h 128"/>
                <a:gd name="T8" fmla="*/ 20993 w 126"/>
                <a:gd name="T9" fmla="*/ 221431 h 128"/>
                <a:gd name="T10" fmla="*/ 41986 w 126"/>
                <a:gd name="T11" fmla="*/ 283432 h 128"/>
                <a:gd name="T12" fmla="*/ 89971 w 126"/>
                <a:gd name="T13" fmla="*/ 330670 h 128"/>
                <a:gd name="T14" fmla="*/ 149951 w 126"/>
                <a:gd name="T15" fmla="*/ 354290 h 128"/>
                <a:gd name="T16" fmla="*/ 221928 w 126"/>
                <a:gd name="T17" fmla="*/ 354290 h 128"/>
                <a:gd name="T18" fmla="*/ 281908 w 126"/>
                <a:gd name="T19" fmla="*/ 330670 h 128"/>
                <a:gd name="T20" fmla="*/ 332892 w 126"/>
                <a:gd name="T21" fmla="*/ 283432 h 128"/>
                <a:gd name="T22" fmla="*/ 356884 w 126"/>
                <a:gd name="T23" fmla="*/ 221431 h 128"/>
                <a:gd name="T24" fmla="*/ 356884 w 126"/>
                <a:gd name="T25" fmla="*/ 153526 h 128"/>
                <a:gd name="T26" fmla="*/ 332892 w 126"/>
                <a:gd name="T27" fmla="*/ 94477 h 128"/>
                <a:gd name="T28" fmla="*/ 281908 w 126"/>
                <a:gd name="T29" fmla="*/ 47239 h 128"/>
                <a:gd name="T30" fmla="*/ 221928 w 126"/>
                <a:gd name="T31" fmla="*/ 20667 h 128"/>
                <a:gd name="T32" fmla="*/ 185939 w 126"/>
                <a:gd name="T33" fmla="*/ 0 h 128"/>
                <a:gd name="T34" fmla="*/ 260915 w 126"/>
                <a:gd name="T35" fmla="*/ 11810 h 128"/>
                <a:gd name="T36" fmla="*/ 293904 w 126"/>
                <a:gd name="T37" fmla="*/ 32477 h 128"/>
                <a:gd name="T38" fmla="*/ 347887 w 126"/>
                <a:gd name="T39" fmla="*/ 79715 h 128"/>
                <a:gd name="T40" fmla="*/ 365881 w 126"/>
                <a:gd name="T41" fmla="*/ 115144 h 128"/>
                <a:gd name="T42" fmla="*/ 374878 w 126"/>
                <a:gd name="T43" fmla="*/ 153526 h 128"/>
                <a:gd name="T44" fmla="*/ 374878 w 126"/>
                <a:gd name="T45" fmla="*/ 227336 h 128"/>
                <a:gd name="T46" fmla="*/ 359883 w 126"/>
                <a:gd name="T47" fmla="*/ 265717 h 128"/>
                <a:gd name="T48" fmla="*/ 326894 w 126"/>
                <a:gd name="T49" fmla="*/ 321813 h 128"/>
                <a:gd name="T50" fmla="*/ 263914 w 126"/>
                <a:gd name="T51" fmla="*/ 360195 h 128"/>
                <a:gd name="T52" fmla="*/ 224927 w 126"/>
                <a:gd name="T53" fmla="*/ 372004 h 128"/>
                <a:gd name="T54" fmla="*/ 149951 w 126"/>
                <a:gd name="T55" fmla="*/ 372004 h 128"/>
                <a:gd name="T56" fmla="*/ 110964 w 126"/>
                <a:gd name="T57" fmla="*/ 363147 h 128"/>
                <a:gd name="T58" fmla="*/ 77975 w 126"/>
                <a:gd name="T59" fmla="*/ 342480 h 128"/>
                <a:gd name="T60" fmla="*/ 29990 w 126"/>
                <a:gd name="T61" fmla="*/ 295241 h 128"/>
                <a:gd name="T62" fmla="*/ 11996 w 126"/>
                <a:gd name="T63" fmla="*/ 259812 h 128"/>
                <a:gd name="T64" fmla="*/ 0 w 126"/>
                <a:gd name="T65" fmla="*/ 188955 h 128"/>
                <a:gd name="T66" fmla="*/ 2999 w 126"/>
                <a:gd name="T67" fmla="*/ 147621 h 128"/>
                <a:gd name="T68" fmla="*/ 14995 w 126"/>
                <a:gd name="T69" fmla="*/ 109239 h 128"/>
                <a:gd name="T70" fmla="*/ 50983 w 126"/>
                <a:gd name="T71" fmla="*/ 53143 h 128"/>
                <a:gd name="T72" fmla="*/ 107965 w 126"/>
                <a:gd name="T73" fmla="*/ 14762 h 128"/>
                <a:gd name="T74" fmla="*/ 146952 w 126"/>
                <a:gd name="T75" fmla="*/ 2952 h 128"/>
                <a:gd name="T76" fmla="*/ 185939 w 126"/>
                <a:gd name="T77" fmla="*/ 0 h 128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126" h="128">
                  <a:moveTo>
                    <a:pt x="62" y="5"/>
                  </a:moveTo>
                  <a:lnTo>
                    <a:pt x="50" y="7"/>
                  </a:lnTo>
                  <a:lnTo>
                    <a:pt x="40" y="10"/>
                  </a:lnTo>
                  <a:lnTo>
                    <a:pt x="30" y="16"/>
                  </a:lnTo>
                  <a:lnTo>
                    <a:pt x="21" y="23"/>
                  </a:lnTo>
                  <a:lnTo>
                    <a:pt x="14" y="32"/>
                  </a:lnTo>
                  <a:lnTo>
                    <a:pt x="10" y="42"/>
                  </a:lnTo>
                  <a:lnTo>
                    <a:pt x="7" y="52"/>
                  </a:lnTo>
                  <a:lnTo>
                    <a:pt x="5" y="64"/>
                  </a:lnTo>
                  <a:lnTo>
                    <a:pt x="7" y="75"/>
                  </a:lnTo>
                  <a:lnTo>
                    <a:pt x="10" y="85"/>
                  </a:lnTo>
                  <a:lnTo>
                    <a:pt x="14" y="96"/>
                  </a:lnTo>
                  <a:lnTo>
                    <a:pt x="21" y="104"/>
                  </a:lnTo>
                  <a:lnTo>
                    <a:pt x="30" y="112"/>
                  </a:lnTo>
                  <a:lnTo>
                    <a:pt x="40" y="117"/>
                  </a:lnTo>
                  <a:lnTo>
                    <a:pt x="50" y="120"/>
                  </a:lnTo>
                  <a:lnTo>
                    <a:pt x="62" y="122"/>
                  </a:lnTo>
                  <a:lnTo>
                    <a:pt x="74" y="120"/>
                  </a:lnTo>
                  <a:lnTo>
                    <a:pt x="84" y="117"/>
                  </a:lnTo>
                  <a:lnTo>
                    <a:pt x="94" y="112"/>
                  </a:lnTo>
                  <a:lnTo>
                    <a:pt x="104" y="104"/>
                  </a:lnTo>
                  <a:lnTo>
                    <a:pt x="111" y="96"/>
                  </a:lnTo>
                  <a:lnTo>
                    <a:pt x="116" y="85"/>
                  </a:lnTo>
                  <a:lnTo>
                    <a:pt x="119" y="75"/>
                  </a:lnTo>
                  <a:lnTo>
                    <a:pt x="120" y="64"/>
                  </a:lnTo>
                  <a:lnTo>
                    <a:pt x="119" y="52"/>
                  </a:lnTo>
                  <a:lnTo>
                    <a:pt x="116" y="42"/>
                  </a:lnTo>
                  <a:lnTo>
                    <a:pt x="111" y="32"/>
                  </a:lnTo>
                  <a:lnTo>
                    <a:pt x="104" y="23"/>
                  </a:lnTo>
                  <a:lnTo>
                    <a:pt x="94" y="16"/>
                  </a:lnTo>
                  <a:lnTo>
                    <a:pt x="84" y="10"/>
                  </a:lnTo>
                  <a:lnTo>
                    <a:pt x="74" y="7"/>
                  </a:lnTo>
                  <a:lnTo>
                    <a:pt x="62" y="5"/>
                  </a:lnTo>
                  <a:close/>
                  <a:moveTo>
                    <a:pt x="62" y="0"/>
                  </a:moveTo>
                  <a:lnTo>
                    <a:pt x="75" y="1"/>
                  </a:lnTo>
                  <a:lnTo>
                    <a:pt x="87" y="4"/>
                  </a:lnTo>
                  <a:lnTo>
                    <a:pt x="88" y="5"/>
                  </a:lnTo>
                  <a:lnTo>
                    <a:pt x="98" y="11"/>
                  </a:lnTo>
                  <a:lnTo>
                    <a:pt x="109" y="18"/>
                  </a:lnTo>
                  <a:lnTo>
                    <a:pt x="116" y="27"/>
                  </a:lnTo>
                  <a:lnTo>
                    <a:pt x="120" y="37"/>
                  </a:lnTo>
                  <a:lnTo>
                    <a:pt x="122" y="39"/>
                  </a:lnTo>
                  <a:lnTo>
                    <a:pt x="125" y="50"/>
                  </a:lnTo>
                  <a:lnTo>
                    <a:pt x="125" y="52"/>
                  </a:lnTo>
                  <a:lnTo>
                    <a:pt x="126" y="64"/>
                  </a:lnTo>
                  <a:lnTo>
                    <a:pt x="125" y="77"/>
                  </a:lnTo>
                  <a:lnTo>
                    <a:pt x="122" y="88"/>
                  </a:lnTo>
                  <a:lnTo>
                    <a:pt x="120" y="90"/>
                  </a:lnTo>
                  <a:lnTo>
                    <a:pt x="116" y="100"/>
                  </a:lnTo>
                  <a:lnTo>
                    <a:pt x="109" y="109"/>
                  </a:lnTo>
                  <a:lnTo>
                    <a:pt x="98" y="116"/>
                  </a:lnTo>
                  <a:lnTo>
                    <a:pt x="88" y="122"/>
                  </a:lnTo>
                  <a:lnTo>
                    <a:pt x="87" y="123"/>
                  </a:lnTo>
                  <a:lnTo>
                    <a:pt x="75" y="126"/>
                  </a:lnTo>
                  <a:lnTo>
                    <a:pt x="62" y="128"/>
                  </a:lnTo>
                  <a:lnTo>
                    <a:pt x="50" y="126"/>
                  </a:lnTo>
                  <a:lnTo>
                    <a:pt x="49" y="126"/>
                  </a:lnTo>
                  <a:lnTo>
                    <a:pt x="37" y="123"/>
                  </a:lnTo>
                  <a:lnTo>
                    <a:pt x="36" y="122"/>
                  </a:lnTo>
                  <a:lnTo>
                    <a:pt x="26" y="116"/>
                  </a:lnTo>
                  <a:lnTo>
                    <a:pt x="17" y="109"/>
                  </a:lnTo>
                  <a:lnTo>
                    <a:pt x="10" y="100"/>
                  </a:lnTo>
                  <a:lnTo>
                    <a:pt x="5" y="90"/>
                  </a:lnTo>
                  <a:lnTo>
                    <a:pt x="4" y="88"/>
                  </a:lnTo>
                  <a:lnTo>
                    <a:pt x="1" y="77"/>
                  </a:lnTo>
                  <a:lnTo>
                    <a:pt x="0" y="64"/>
                  </a:lnTo>
                  <a:lnTo>
                    <a:pt x="1" y="52"/>
                  </a:lnTo>
                  <a:lnTo>
                    <a:pt x="1" y="50"/>
                  </a:lnTo>
                  <a:lnTo>
                    <a:pt x="4" y="39"/>
                  </a:lnTo>
                  <a:lnTo>
                    <a:pt x="5" y="37"/>
                  </a:lnTo>
                  <a:lnTo>
                    <a:pt x="10" y="27"/>
                  </a:lnTo>
                  <a:lnTo>
                    <a:pt x="17" y="18"/>
                  </a:lnTo>
                  <a:lnTo>
                    <a:pt x="26" y="11"/>
                  </a:lnTo>
                  <a:lnTo>
                    <a:pt x="36" y="5"/>
                  </a:lnTo>
                  <a:lnTo>
                    <a:pt x="37" y="4"/>
                  </a:lnTo>
                  <a:lnTo>
                    <a:pt x="49" y="1"/>
                  </a:lnTo>
                  <a:lnTo>
                    <a:pt x="50" y="1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Freeform 363"/>
            <p:cNvSpPr>
              <a:spLocks/>
            </p:cNvSpPr>
            <p:nvPr userDrawn="1"/>
          </p:nvSpPr>
          <p:spPr bwMode="auto">
            <a:xfrm>
              <a:off x="3199534" y="3008879"/>
              <a:ext cx="453450" cy="522204"/>
            </a:xfrm>
            <a:custGeom>
              <a:avLst/>
              <a:gdLst>
                <a:gd name="T0" fmla="*/ 292356 w 152"/>
                <a:gd name="T1" fmla="*/ 0 h 173"/>
                <a:gd name="T2" fmla="*/ 310255 w 152"/>
                <a:gd name="T3" fmla="*/ 33204 h 173"/>
                <a:gd name="T4" fmla="*/ 328155 w 152"/>
                <a:gd name="T5" fmla="*/ 78482 h 173"/>
                <a:gd name="T6" fmla="*/ 355004 w 152"/>
                <a:gd name="T7" fmla="*/ 135833 h 173"/>
                <a:gd name="T8" fmla="*/ 378869 w 152"/>
                <a:gd name="T9" fmla="*/ 202241 h 173"/>
                <a:gd name="T10" fmla="*/ 402735 w 152"/>
                <a:gd name="T11" fmla="*/ 271667 h 173"/>
                <a:gd name="T12" fmla="*/ 423618 w 152"/>
                <a:gd name="T13" fmla="*/ 356185 h 173"/>
                <a:gd name="T14" fmla="*/ 441517 w 152"/>
                <a:gd name="T15" fmla="*/ 437685 h 173"/>
                <a:gd name="T16" fmla="*/ 453450 w 152"/>
                <a:gd name="T17" fmla="*/ 522204 h 173"/>
                <a:gd name="T18" fmla="*/ 450467 w 152"/>
                <a:gd name="T19" fmla="*/ 522204 h 173"/>
                <a:gd name="T20" fmla="*/ 337104 w 152"/>
                <a:gd name="T21" fmla="*/ 476926 h 173"/>
                <a:gd name="T22" fmla="*/ 241641 w 152"/>
                <a:gd name="T23" fmla="*/ 428630 h 173"/>
                <a:gd name="T24" fmla="*/ 167061 w 152"/>
                <a:gd name="T25" fmla="*/ 371278 h 173"/>
                <a:gd name="T26" fmla="*/ 107396 w 152"/>
                <a:gd name="T27" fmla="*/ 316945 h 173"/>
                <a:gd name="T28" fmla="*/ 62648 w 152"/>
                <a:gd name="T29" fmla="*/ 262611 h 173"/>
                <a:gd name="T30" fmla="*/ 29832 w 152"/>
                <a:gd name="T31" fmla="*/ 211296 h 173"/>
                <a:gd name="T32" fmla="*/ 11933 w 152"/>
                <a:gd name="T33" fmla="*/ 166019 h 173"/>
                <a:gd name="T34" fmla="*/ 0 w 152"/>
                <a:gd name="T35" fmla="*/ 129796 h 173"/>
                <a:gd name="T36" fmla="*/ 0 w 152"/>
                <a:gd name="T37" fmla="*/ 108667 h 173"/>
                <a:gd name="T38" fmla="*/ 23866 w 152"/>
                <a:gd name="T39" fmla="*/ 135833 h 173"/>
                <a:gd name="T40" fmla="*/ 53698 w 152"/>
                <a:gd name="T41" fmla="*/ 163000 h 173"/>
                <a:gd name="T42" fmla="*/ 89497 w 152"/>
                <a:gd name="T43" fmla="*/ 196204 h 173"/>
                <a:gd name="T44" fmla="*/ 176010 w 152"/>
                <a:gd name="T45" fmla="*/ 274685 h 173"/>
                <a:gd name="T46" fmla="*/ 223742 w 152"/>
                <a:gd name="T47" fmla="*/ 316945 h 173"/>
                <a:gd name="T48" fmla="*/ 271473 w 152"/>
                <a:gd name="T49" fmla="*/ 350148 h 173"/>
                <a:gd name="T50" fmla="*/ 310255 w 152"/>
                <a:gd name="T51" fmla="*/ 386371 h 173"/>
                <a:gd name="T52" fmla="*/ 340088 w 152"/>
                <a:gd name="T53" fmla="*/ 407500 h 173"/>
                <a:gd name="T54" fmla="*/ 366937 w 152"/>
                <a:gd name="T55" fmla="*/ 425611 h 173"/>
                <a:gd name="T56" fmla="*/ 363953 w 152"/>
                <a:gd name="T57" fmla="*/ 419574 h 173"/>
                <a:gd name="T58" fmla="*/ 357987 w 152"/>
                <a:gd name="T59" fmla="*/ 413537 h 173"/>
                <a:gd name="T60" fmla="*/ 349037 w 152"/>
                <a:gd name="T61" fmla="*/ 386371 h 173"/>
                <a:gd name="T62" fmla="*/ 337104 w 152"/>
                <a:gd name="T63" fmla="*/ 341093 h 173"/>
                <a:gd name="T64" fmla="*/ 325171 w 152"/>
                <a:gd name="T65" fmla="*/ 289778 h 173"/>
                <a:gd name="T66" fmla="*/ 310255 w 152"/>
                <a:gd name="T67" fmla="*/ 223370 h 173"/>
                <a:gd name="T68" fmla="*/ 298322 w 152"/>
                <a:gd name="T69" fmla="*/ 153945 h 173"/>
                <a:gd name="T70" fmla="*/ 292356 w 152"/>
                <a:gd name="T71" fmla="*/ 78482 h 173"/>
                <a:gd name="T72" fmla="*/ 292356 w 152"/>
                <a:gd name="T73" fmla="*/ 0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52" h="173">
                  <a:moveTo>
                    <a:pt x="98" y="0"/>
                  </a:moveTo>
                  <a:lnTo>
                    <a:pt x="104" y="11"/>
                  </a:lnTo>
                  <a:lnTo>
                    <a:pt x="110" y="26"/>
                  </a:lnTo>
                  <a:lnTo>
                    <a:pt x="119" y="45"/>
                  </a:lnTo>
                  <a:lnTo>
                    <a:pt x="127" y="67"/>
                  </a:lnTo>
                  <a:lnTo>
                    <a:pt x="135" y="90"/>
                  </a:lnTo>
                  <a:lnTo>
                    <a:pt x="142" y="118"/>
                  </a:lnTo>
                  <a:lnTo>
                    <a:pt x="148" y="145"/>
                  </a:lnTo>
                  <a:lnTo>
                    <a:pt x="152" y="173"/>
                  </a:lnTo>
                  <a:lnTo>
                    <a:pt x="151" y="173"/>
                  </a:lnTo>
                  <a:lnTo>
                    <a:pt x="113" y="158"/>
                  </a:lnTo>
                  <a:lnTo>
                    <a:pt x="81" y="142"/>
                  </a:lnTo>
                  <a:lnTo>
                    <a:pt x="56" y="123"/>
                  </a:lnTo>
                  <a:lnTo>
                    <a:pt x="36" y="105"/>
                  </a:lnTo>
                  <a:lnTo>
                    <a:pt x="21" y="87"/>
                  </a:lnTo>
                  <a:lnTo>
                    <a:pt x="10" y="70"/>
                  </a:lnTo>
                  <a:lnTo>
                    <a:pt x="4" y="55"/>
                  </a:lnTo>
                  <a:lnTo>
                    <a:pt x="0" y="43"/>
                  </a:lnTo>
                  <a:lnTo>
                    <a:pt x="0" y="36"/>
                  </a:lnTo>
                  <a:lnTo>
                    <a:pt x="8" y="45"/>
                  </a:lnTo>
                  <a:lnTo>
                    <a:pt x="18" y="54"/>
                  </a:lnTo>
                  <a:lnTo>
                    <a:pt x="30" y="65"/>
                  </a:lnTo>
                  <a:lnTo>
                    <a:pt x="59" y="91"/>
                  </a:lnTo>
                  <a:lnTo>
                    <a:pt x="75" y="105"/>
                  </a:lnTo>
                  <a:lnTo>
                    <a:pt x="91" y="116"/>
                  </a:lnTo>
                  <a:lnTo>
                    <a:pt x="104" y="128"/>
                  </a:lnTo>
                  <a:lnTo>
                    <a:pt x="114" y="135"/>
                  </a:lnTo>
                  <a:lnTo>
                    <a:pt x="123" y="141"/>
                  </a:lnTo>
                  <a:lnTo>
                    <a:pt x="122" y="139"/>
                  </a:lnTo>
                  <a:lnTo>
                    <a:pt x="120" y="137"/>
                  </a:lnTo>
                  <a:lnTo>
                    <a:pt x="117" y="128"/>
                  </a:lnTo>
                  <a:lnTo>
                    <a:pt x="113" y="113"/>
                  </a:lnTo>
                  <a:lnTo>
                    <a:pt x="109" y="96"/>
                  </a:lnTo>
                  <a:lnTo>
                    <a:pt x="104" y="74"/>
                  </a:lnTo>
                  <a:lnTo>
                    <a:pt x="100" y="51"/>
                  </a:lnTo>
                  <a:lnTo>
                    <a:pt x="98" y="26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Freeform 1145"/>
            <p:cNvSpPr>
              <a:spLocks/>
            </p:cNvSpPr>
            <p:nvPr userDrawn="1"/>
          </p:nvSpPr>
          <p:spPr bwMode="auto">
            <a:xfrm>
              <a:off x="4875926" y="3091332"/>
              <a:ext cx="48091" cy="96196"/>
            </a:xfrm>
            <a:custGeom>
              <a:avLst/>
              <a:gdLst>
                <a:gd name="T0" fmla="*/ 28289 w 17"/>
                <a:gd name="T1" fmla="*/ 0 h 32"/>
                <a:gd name="T2" fmla="*/ 39604 w 17"/>
                <a:gd name="T3" fmla="*/ 0 h 32"/>
                <a:gd name="T4" fmla="*/ 45262 w 17"/>
                <a:gd name="T5" fmla="*/ 3006 h 32"/>
                <a:gd name="T6" fmla="*/ 45262 w 17"/>
                <a:gd name="T7" fmla="*/ 27055 h 32"/>
                <a:gd name="T8" fmla="*/ 48091 w 17"/>
                <a:gd name="T9" fmla="*/ 36074 h 32"/>
                <a:gd name="T10" fmla="*/ 48091 w 17"/>
                <a:gd name="T11" fmla="*/ 48098 h 32"/>
                <a:gd name="T12" fmla="*/ 45262 w 17"/>
                <a:gd name="T13" fmla="*/ 57116 h 32"/>
                <a:gd name="T14" fmla="*/ 36775 w 17"/>
                <a:gd name="T15" fmla="*/ 84172 h 32"/>
                <a:gd name="T16" fmla="*/ 33947 w 17"/>
                <a:gd name="T17" fmla="*/ 93190 h 32"/>
                <a:gd name="T18" fmla="*/ 25460 w 17"/>
                <a:gd name="T19" fmla="*/ 96196 h 32"/>
                <a:gd name="T20" fmla="*/ 8487 w 17"/>
                <a:gd name="T21" fmla="*/ 96196 h 32"/>
                <a:gd name="T22" fmla="*/ 2829 w 17"/>
                <a:gd name="T23" fmla="*/ 93190 h 32"/>
                <a:gd name="T24" fmla="*/ 2829 w 17"/>
                <a:gd name="T25" fmla="*/ 87178 h 32"/>
                <a:gd name="T26" fmla="*/ 0 w 17"/>
                <a:gd name="T27" fmla="*/ 78159 h 32"/>
                <a:gd name="T28" fmla="*/ 0 w 17"/>
                <a:gd name="T29" fmla="*/ 57116 h 32"/>
                <a:gd name="T30" fmla="*/ 2829 w 17"/>
                <a:gd name="T31" fmla="*/ 45092 h 32"/>
                <a:gd name="T32" fmla="*/ 8487 w 17"/>
                <a:gd name="T33" fmla="*/ 36074 h 32"/>
                <a:gd name="T34" fmla="*/ 11316 w 17"/>
                <a:gd name="T35" fmla="*/ 21043 h 32"/>
                <a:gd name="T36" fmla="*/ 25460 w 17"/>
                <a:gd name="T37" fmla="*/ 9018 h 32"/>
                <a:gd name="T38" fmla="*/ 28289 w 17"/>
                <a:gd name="T39" fmla="*/ 0 h 3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7" h="32">
                  <a:moveTo>
                    <a:pt x="10" y="0"/>
                  </a:moveTo>
                  <a:lnTo>
                    <a:pt x="14" y="0"/>
                  </a:lnTo>
                  <a:lnTo>
                    <a:pt x="16" y="1"/>
                  </a:lnTo>
                  <a:lnTo>
                    <a:pt x="16" y="9"/>
                  </a:lnTo>
                  <a:lnTo>
                    <a:pt x="17" y="12"/>
                  </a:lnTo>
                  <a:lnTo>
                    <a:pt x="17" y="16"/>
                  </a:lnTo>
                  <a:lnTo>
                    <a:pt x="16" y="19"/>
                  </a:lnTo>
                  <a:lnTo>
                    <a:pt x="13" y="28"/>
                  </a:lnTo>
                  <a:lnTo>
                    <a:pt x="12" y="31"/>
                  </a:lnTo>
                  <a:lnTo>
                    <a:pt x="9" y="32"/>
                  </a:lnTo>
                  <a:lnTo>
                    <a:pt x="3" y="32"/>
                  </a:lnTo>
                  <a:lnTo>
                    <a:pt x="1" y="31"/>
                  </a:lnTo>
                  <a:lnTo>
                    <a:pt x="1" y="29"/>
                  </a:lnTo>
                  <a:lnTo>
                    <a:pt x="0" y="26"/>
                  </a:lnTo>
                  <a:lnTo>
                    <a:pt x="0" y="19"/>
                  </a:lnTo>
                  <a:lnTo>
                    <a:pt x="1" y="15"/>
                  </a:lnTo>
                  <a:lnTo>
                    <a:pt x="3" y="12"/>
                  </a:lnTo>
                  <a:lnTo>
                    <a:pt x="4" y="7"/>
                  </a:lnTo>
                  <a:lnTo>
                    <a:pt x="9" y="3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Freeform 671"/>
            <p:cNvSpPr>
              <a:spLocks/>
            </p:cNvSpPr>
            <p:nvPr userDrawn="1"/>
          </p:nvSpPr>
          <p:spPr bwMode="auto">
            <a:xfrm>
              <a:off x="4319417" y="2589744"/>
              <a:ext cx="137409" cy="144291"/>
            </a:xfrm>
            <a:custGeom>
              <a:avLst/>
              <a:gdLst>
                <a:gd name="T0" fmla="*/ 86627 w 46"/>
                <a:gd name="T1" fmla="*/ 0 h 49"/>
                <a:gd name="T2" fmla="*/ 137409 w 46"/>
                <a:gd name="T3" fmla="*/ 41226 h 49"/>
                <a:gd name="T4" fmla="*/ 134422 w 46"/>
                <a:gd name="T5" fmla="*/ 76563 h 49"/>
                <a:gd name="T6" fmla="*/ 131435 w 46"/>
                <a:gd name="T7" fmla="*/ 85397 h 49"/>
                <a:gd name="T8" fmla="*/ 125460 w 46"/>
                <a:gd name="T9" fmla="*/ 88341 h 49"/>
                <a:gd name="T10" fmla="*/ 122473 w 46"/>
                <a:gd name="T11" fmla="*/ 97176 h 49"/>
                <a:gd name="T12" fmla="*/ 113512 w 46"/>
                <a:gd name="T13" fmla="*/ 103065 h 49"/>
                <a:gd name="T14" fmla="*/ 122473 w 46"/>
                <a:gd name="T15" fmla="*/ 111899 h 49"/>
                <a:gd name="T16" fmla="*/ 125460 w 46"/>
                <a:gd name="T17" fmla="*/ 111899 h 49"/>
                <a:gd name="T18" fmla="*/ 125460 w 46"/>
                <a:gd name="T19" fmla="*/ 114844 h 49"/>
                <a:gd name="T20" fmla="*/ 131435 w 46"/>
                <a:gd name="T21" fmla="*/ 114844 h 49"/>
                <a:gd name="T22" fmla="*/ 131435 w 46"/>
                <a:gd name="T23" fmla="*/ 132512 h 49"/>
                <a:gd name="T24" fmla="*/ 116499 w 46"/>
                <a:gd name="T25" fmla="*/ 144291 h 49"/>
                <a:gd name="T26" fmla="*/ 113512 w 46"/>
                <a:gd name="T27" fmla="*/ 144291 h 49"/>
                <a:gd name="T28" fmla="*/ 98576 w 46"/>
                <a:gd name="T29" fmla="*/ 141346 h 49"/>
                <a:gd name="T30" fmla="*/ 95589 w 46"/>
                <a:gd name="T31" fmla="*/ 123678 h 49"/>
                <a:gd name="T32" fmla="*/ 95589 w 46"/>
                <a:gd name="T33" fmla="*/ 114844 h 49"/>
                <a:gd name="T34" fmla="*/ 86627 w 46"/>
                <a:gd name="T35" fmla="*/ 114844 h 49"/>
                <a:gd name="T36" fmla="*/ 26884 w 46"/>
                <a:gd name="T37" fmla="*/ 132512 h 49"/>
                <a:gd name="T38" fmla="*/ 11949 w 46"/>
                <a:gd name="T39" fmla="*/ 135457 h 49"/>
                <a:gd name="T40" fmla="*/ 0 w 46"/>
                <a:gd name="T41" fmla="*/ 111899 h 49"/>
                <a:gd name="T42" fmla="*/ 86627 w 46"/>
                <a:gd name="T43" fmla="*/ 0 h 4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46" h="49">
                  <a:moveTo>
                    <a:pt x="29" y="0"/>
                  </a:moveTo>
                  <a:lnTo>
                    <a:pt x="46" y="14"/>
                  </a:lnTo>
                  <a:lnTo>
                    <a:pt x="45" y="26"/>
                  </a:lnTo>
                  <a:lnTo>
                    <a:pt x="44" y="29"/>
                  </a:lnTo>
                  <a:lnTo>
                    <a:pt x="42" y="30"/>
                  </a:lnTo>
                  <a:lnTo>
                    <a:pt x="41" y="33"/>
                  </a:lnTo>
                  <a:lnTo>
                    <a:pt x="38" y="35"/>
                  </a:lnTo>
                  <a:lnTo>
                    <a:pt x="41" y="38"/>
                  </a:lnTo>
                  <a:lnTo>
                    <a:pt x="42" y="38"/>
                  </a:lnTo>
                  <a:lnTo>
                    <a:pt x="42" y="39"/>
                  </a:lnTo>
                  <a:lnTo>
                    <a:pt x="44" y="39"/>
                  </a:lnTo>
                  <a:lnTo>
                    <a:pt x="44" y="45"/>
                  </a:lnTo>
                  <a:lnTo>
                    <a:pt x="39" y="49"/>
                  </a:lnTo>
                  <a:lnTo>
                    <a:pt x="38" y="49"/>
                  </a:lnTo>
                  <a:lnTo>
                    <a:pt x="33" y="48"/>
                  </a:lnTo>
                  <a:lnTo>
                    <a:pt x="32" y="42"/>
                  </a:lnTo>
                  <a:lnTo>
                    <a:pt x="32" y="39"/>
                  </a:lnTo>
                  <a:lnTo>
                    <a:pt x="29" y="39"/>
                  </a:lnTo>
                  <a:lnTo>
                    <a:pt x="9" y="45"/>
                  </a:lnTo>
                  <a:lnTo>
                    <a:pt x="4" y="46"/>
                  </a:lnTo>
                  <a:lnTo>
                    <a:pt x="0" y="38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Freeform 693"/>
            <p:cNvSpPr>
              <a:spLocks noEditPoints="1"/>
            </p:cNvSpPr>
            <p:nvPr userDrawn="1"/>
          </p:nvSpPr>
          <p:spPr bwMode="auto">
            <a:xfrm>
              <a:off x="4394994" y="2321768"/>
              <a:ext cx="577118" cy="982571"/>
            </a:xfrm>
            <a:custGeom>
              <a:avLst/>
              <a:gdLst>
                <a:gd name="T0" fmla="*/ 568101 w 192"/>
                <a:gd name="T1" fmla="*/ 165264 h 327"/>
                <a:gd name="T2" fmla="*/ 291565 w 192"/>
                <a:gd name="T3" fmla="*/ 12019 h 327"/>
                <a:gd name="T4" fmla="*/ 354687 w 192"/>
                <a:gd name="T5" fmla="*/ 27043 h 327"/>
                <a:gd name="T6" fmla="*/ 348675 w 192"/>
                <a:gd name="T7" fmla="*/ 48077 h 327"/>
                <a:gd name="T8" fmla="*/ 384745 w 192"/>
                <a:gd name="T9" fmla="*/ 57091 h 327"/>
                <a:gd name="T10" fmla="*/ 432839 w 192"/>
                <a:gd name="T11" fmla="*/ 57091 h 327"/>
                <a:gd name="T12" fmla="*/ 435844 w 192"/>
                <a:gd name="T13" fmla="*/ 84135 h 327"/>
                <a:gd name="T14" fmla="*/ 520007 w 192"/>
                <a:gd name="T15" fmla="*/ 117187 h 327"/>
                <a:gd name="T16" fmla="*/ 541048 w 192"/>
                <a:gd name="T17" fmla="*/ 156250 h 327"/>
                <a:gd name="T18" fmla="*/ 565095 w 192"/>
                <a:gd name="T19" fmla="*/ 171274 h 327"/>
                <a:gd name="T20" fmla="*/ 538042 w 192"/>
                <a:gd name="T21" fmla="*/ 192307 h 327"/>
                <a:gd name="T22" fmla="*/ 520007 w 192"/>
                <a:gd name="T23" fmla="*/ 213341 h 327"/>
                <a:gd name="T24" fmla="*/ 492955 w 192"/>
                <a:gd name="T25" fmla="*/ 237380 h 327"/>
                <a:gd name="T26" fmla="*/ 498967 w 192"/>
                <a:gd name="T27" fmla="*/ 306490 h 327"/>
                <a:gd name="T28" fmla="*/ 529025 w 192"/>
                <a:gd name="T29" fmla="*/ 348557 h 327"/>
                <a:gd name="T30" fmla="*/ 556077 w 192"/>
                <a:gd name="T31" fmla="*/ 357572 h 327"/>
                <a:gd name="T32" fmla="*/ 474920 w 192"/>
                <a:gd name="T33" fmla="*/ 402644 h 327"/>
                <a:gd name="T34" fmla="*/ 420815 w 192"/>
                <a:gd name="T35" fmla="*/ 420673 h 327"/>
                <a:gd name="T36" fmla="*/ 339658 w 192"/>
                <a:gd name="T37" fmla="*/ 480769 h 327"/>
                <a:gd name="T38" fmla="*/ 366710 w 192"/>
                <a:gd name="T39" fmla="*/ 483773 h 327"/>
                <a:gd name="T40" fmla="*/ 402780 w 192"/>
                <a:gd name="T41" fmla="*/ 468749 h 327"/>
                <a:gd name="T42" fmla="*/ 414804 w 192"/>
                <a:gd name="T43" fmla="*/ 573918 h 327"/>
                <a:gd name="T44" fmla="*/ 414804 w 192"/>
                <a:gd name="T45" fmla="*/ 588942 h 327"/>
                <a:gd name="T46" fmla="*/ 441856 w 192"/>
                <a:gd name="T47" fmla="*/ 685095 h 327"/>
                <a:gd name="T48" fmla="*/ 462897 w 192"/>
                <a:gd name="T49" fmla="*/ 799278 h 327"/>
                <a:gd name="T50" fmla="*/ 384745 w 192"/>
                <a:gd name="T51" fmla="*/ 961537 h 327"/>
                <a:gd name="T52" fmla="*/ 309600 w 192"/>
                <a:gd name="T53" fmla="*/ 979566 h 327"/>
                <a:gd name="T54" fmla="*/ 219425 w 192"/>
                <a:gd name="T55" fmla="*/ 925480 h 327"/>
                <a:gd name="T56" fmla="*/ 192373 w 192"/>
                <a:gd name="T57" fmla="*/ 817307 h 327"/>
                <a:gd name="T58" fmla="*/ 12023 w 192"/>
                <a:gd name="T59" fmla="*/ 751201 h 327"/>
                <a:gd name="T60" fmla="*/ 39076 w 192"/>
                <a:gd name="T61" fmla="*/ 621994 h 327"/>
                <a:gd name="T62" fmla="*/ 117227 w 192"/>
                <a:gd name="T63" fmla="*/ 588942 h 327"/>
                <a:gd name="T64" fmla="*/ 144280 w 192"/>
                <a:gd name="T65" fmla="*/ 597956 h 327"/>
                <a:gd name="T66" fmla="*/ 180349 w 192"/>
                <a:gd name="T67" fmla="*/ 585937 h 327"/>
                <a:gd name="T68" fmla="*/ 183355 w 192"/>
                <a:gd name="T69" fmla="*/ 564903 h 327"/>
                <a:gd name="T70" fmla="*/ 144280 w 192"/>
                <a:gd name="T71" fmla="*/ 564903 h 327"/>
                <a:gd name="T72" fmla="*/ 117227 w 192"/>
                <a:gd name="T73" fmla="*/ 555889 h 327"/>
                <a:gd name="T74" fmla="*/ 66128 w 192"/>
                <a:gd name="T75" fmla="*/ 594951 h 327"/>
                <a:gd name="T76" fmla="*/ 45087 w 192"/>
                <a:gd name="T77" fmla="*/ 576922 h 327"/>
                <a:gd name="T78" fmla="*/ 69134 w 192"/>
                <a:gd name="T79" fmla="*/ 519831 h 327"/>
                <a:gd name="T80" fmla="*/ 60116 w 192"/>
                <a:gd name="T81" fmla="*/ 480769 h 327"/>
                <a:gd name="T82" fmla="*/ 60116 w 192"/>
                <a:gd name="T83" fmla="*/ 471754 h 327"/>
                <a:gd name="T84" fmla="*/ 78151 w 192"/>
                <a:gd name="T85" fmla="*/ 480769 h 327"/>
                <a:gd name="T86" fmla="*/ 96186 w 192"/>
                <a:gd name="T87" fmla="*/ 423677 h 327"/>
                <a:gd name="T88" fmla="*/ 105204 w 192"/>
                <a:gd name="T89" fmla="*/ 396634 h 327"/>
                <a:gd name="T90" fmla="*/ 180349 w 192"/>
                <a:gd name="T91" fmla="*/ 324519 h 327"/>
                <a:gd name="T92" fmla="*/ 174338 w 192"/>
                <a:gd name="T93" fmla="*/ 279447 h 327"/>
                <a:gd name="T94" fmla="*/ 156303 w 192"/>
                <a:gd name="T95" fmla="*/ 219351 h 327"/>
                <a:gd name="T96" fmla="*/ 162314 w 192"/>
                <a:gd name="T97" fmla="*/ 195312 h 327"/>
                <a:gd name="T98" fmla="*/ 117227 w 192"/>
                <a:gd name="T99" fmla="*/ 135216 h 327"/>
                <a:gd name="T100" fmla="*/ 87169 w 192"/>
                <a:gd name="T101" fmla="*/ 123197 h 327"/>
                <a:gd name="T102" fmla="*/ 105204 w 192"/>
                <a:gd name="T103" fmla="*/ 96154 h 327"/>
                <a:gd name="T104" fmla="*/ 162314 w 192"/>
                <a:gd name="T105" fmla="*/ 78125 h 327"/>
                <a:gd name="T106" fmla="*/ 171332 w 192"/>
                <a:gd name="T107" fmla="*/ 57091 h 327"/>
                <a:gd name="T108" fmla="*/ 183355 w 192"/>
                <a:gd name="T109" fmla="*/ 45072 h 327"/>
                <a:gd name="T110" fmla="*/ 180349 w 192"/>
                <a:gd name="T111" fmla="*/ 78125 h 327"/>
                <a:gd name="T112" fmla="*/ 195378 w 192"/>
                <a:gd name="T113" fmla="*/ 84135 h 327"/>
                <a:gd name="T114" fmla="*/ 258501 w 192"/>
                <a:gd name="T115" fmla="*/ 51082 h 327"/>
                <a:gd name="T116" fmla="*/ 258501 w 192"/>
                <a:gd name="T117" fmla="*/ 9014 h 327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92" h="327">
                  <a:moveTo>
                    <a:pt x="190" y="52"/>
                  </a:moveTo>
                  <a:lnTo>
                    <a:pt x="192" y="52"/>
                  </a:lnTo>
                  <a:lnTo>
                    <a:pt x="189" y="58"/>
                  </a:lnTo>
                  <a:lnTo>
                    <a:pt x="189" y="55"/>
                  </a:lnTo>
                  <a:lnTo>
                    <a:pt x="190" y="54"/>
                  </a:lnTo>
                  <a:lnTo>
                    <a:pt x="190" y="52"/>
                  </a:lnTo>
                  <a:close/>
                  <a:moveTo>
                    <a:pt x="95" y="0"/>
                  </a:moveTo>
                  <a:lnTo>
                    <a:pt x="97" y="4"/>
                  </a:lnTo>
                  <a:lnTo>
                    <a:pt x="109" y="4"/>
                  </a:lnTo>
                  <a:lnTo>
                    <a:pt x="115" y="10"/>
                  </a:lnTo>
                  <a:lnTo>
                    <a:pt x="116" y="10"/>
                  </a:lnTo>
                  <a:lnTo>
                    <a:pt x="118" y="9"/>
                  </a:lnTo>
                  <a:lnTo>
                    <a:pt x="122" y="9"/>
                  </a:lnTo>
                  <a:lnTo>
                    <a:pt x="122" y="12"/>
                  </a:lnTo>
                  <a:lnTo>
                    <a:pt x="119" y="13"/>
                  </a:lnTo>
                  <a:lnTo>
                    <a:pt x="116" y="16"/>
                  </a:lnTo>
                  <a:lnTo>
                    <a:pt x="116" y="19"/>
                  </a:lnTo>
                  <a:lnTo>
                    <a:pt x="118" y="20"/>
                  </a:lnTo>
                  <a:lnTo>
                    <a:pt x="126" y="20"/>
                  </a:lnTo>
                  <a:lnTo>
                    <a:pt x="128" y="19"/>
                  </a:lnTo>
                  <a:lnTo>
                    <a:pt x="129" y="19"/>
                  </a:lnTo>
                  <a:lnTo>
                    <a:pt x="135" y="16"/>
                  </a:lnTo>
                  <a:lnTo>
                    <a:pt x="137" y="19"/>
                  </a:lnTo>
                  <a:lnTo>
                    <a:pt x="144" y="19"/>
                  </a:lnTo>
                  <a:lnTo>
                    <a:pt x="144" y="23"/>
                  </a:lnTo>
                  <a:lnTo>
                    <a:pt x="142" y="25"/>
                  </a:lnTo>
                  <a:lnTo>
                    <a:pt x="142" y="26"/>
                  </a:lnTo>
                  <a:lnTo>
                    <a:pt x="145" y="28"/>
                  </a:lnTo>
                  <a:lnTo>
                    <a:pt x="147" y="31"/>
                  </a:lnTo>
                  <a:lnTo>
                    <a:pt x="154" y="38"/>
                  </a:lnTo>
                  <a:lnTo>
                    <a:pt x="172" y="38"/>
                  </a:lnTo>
                  <a:lnTo>
                    <a:pt x="173" y="39"/>
                  </a:lnTo>
                  <a:lnTo>
                    <a:pt x="176" y="41"/>
                  </a:lnTo>
                  <a:lnTo>
                    <a:pt x="177" y="44"/>
                  </a:lnTo>
                  <a:lnTo>
                    <a:pt x="180" y="47"/>
                  </a:lnTo>
                  <a:lnTo>
                    <a:pt x="180" y="52"/>
                  </a:lnTo>
                  <a:lnTo>
                    <a:pt x="177" y="55"/>
                  </a:lnTo>
                  <a:lnTo>
                    <a:pt x="177" y="58"/>
                  </a:lnTo>
                  <a:lnTo>
                    <a:pt x="185" y="58"/>
                  </a:lnTo>
                  <a:lnTo>
                    <a:pt x="188" y="57"/>
                  </a:lnTo>
                  <a:lnTo>
                    <a:pt x="189" y="58"/>
                  </a:lnTo>
                  <a:lnTo>
                    <a:pt x="185" y="63"/>
                  </a:lnTo>
                  <a:lnTo>
                    <a:pt x="182" y="64"/>
                  </a:lnTo>
                  <a:lnTo>
                    <a:pt x="179" y="64"/>
                  </a:lnTo>
                  <a:lnTo>
                    <a:pt x="177" y="65"/>
                  </a:lnTo>
                  <a:lnTo>
                    <a:pt x="177" y="68"/>
                  </a:lnTo>
                  <a:lnTo>
                    <a:pt x="174" y="70"/>
                  </a:lnTo>
                  <a:lnTo>
                    <a:pt x="173" y="71"/>
                  </a:lnTo>
                  <a:lnTo>
                    <a:pt x="170" y="73"/>
                  </a:lnTo>
                  <a:lnTo>
                    <a:pt x="167" y="73"/>
                  </a:lnTo>
                  <a:lnTo>
                    <a:pt x="164" y="76"/>
                  </a:lnTo>
                  <a:lnTo>
                    <a:pt x="164" y="79"/>
                  </a:lnTo>
                  <a:lnTo>
                    <a:pt x="163" y="83"/>
                  </a:lnTo>
                  <a:lnTo>
                    <a:pt x="163" y="97"/>
                  </a:lnTo>
                  <a:lnTo>
                    <a:pt x="164" y="100"/>
                  </a:lnTo>
                  <a:lnTo>
                    <a:pt x="166" y="102"/>
                  </a:lnTo>
                  <a:lnTo>
                    <a:pt x="169" y="108"/>
                  </a:lnTo>
                  <a:lnTo>
                    <a:pt x="170" y="109"/>
                  </a:lnTo>
                  <a:lnTo>
                    <a:pt x="172" y="112"/>
                  </a:lnTo>
                  <a:lnTo>
                    <a:pt x="176" y="116"/>
                  </a:lnTo>
                  <a:lnTo>
                    <a:pt x="180" y="116"/>
                  </a:lnTo>
                  <a:lnTo>
                    <a:pt x="182" y="115"/>
                  </a:lnTo>
                  <a:lnTo>
                    <a:pt x="185" y="115"/>
                  </a:lnTo>
                  <a:lnTo>
                    <a:pt x="185" y="119"/>
                  </a:lnTo>
                  <a:lnTo>
                    <a:pt x="182" y="119"/>
                  </a:lnTo>
                  <a:lnTo>
                    <a:pt x="182" y="125"/>
                  </a:lnTo>
                  <a:lnTo>
                    <a:pt x="173" y="129"/>
                  </a:lnTo>
                  <a:lnTo>
                    <a:pt x="158" y="134"/>
                  </a:lnTo>
                  <a:lnTo>
                    <a:pt x="151" y="135"/>
                  </a:lnTo>
                  <a:lnTo>
                    <a:pt x="142" y="138"/>
                  </a:lnTo>
                  <a:lnTo>
                    <a:pt x="141" y="138"/>
                  </a:lnTo>
                  <a:lnTo>
                    <a:pt x="140" y="140"/>
                  </a:lnTo>
                  <a:lnTo>
                    <a:pt x="141" y="140"/>
                  </a:lnTo>
                  <a:lnTo>
                    <a:pt x="122" y="159"/>
                  </a:lnTo>
                  <a:lnTo>
                    <a:pt x="115" y="159"/>
                  </a:lnTo>
                  <a:lnTo>
                    <a:pt x="113" y="160"/>
                  </a:lnTo>
                  <a:lnTo>
                    <a:pt x="112" y="160"/>
                  </a:lnTo>
                  <a:lnTo>
                    <a:pt x="112" y="163"/>
                  </a:lnTo>
                  <a:lnTo>
                    <a:pt x="119" y="163"/>
                  </a:lnTo>
                  <a:lnTo>
                    <a:pt x="122" y="161"/>
                  </a:lnTo>
                  <a:lnTo>
                    <a:pt x="124" y="160"/>
                  </a:lnTo>
                  <a:lnTo>
                    <a:pt x="126" y="159"/>
                  </a:lnTo>
                  <a:lnTo>
                    <a:pt x="128" y="157"/>
                  </a:lnTo>
                  <a:lnTo>
                    <a:pt x="134" y="156"/>
                  </a:lnTo>
                  <a:lnTo>
                    <a:pt x="134" y="166"/>
                  </a:lnTo>
                  <a:lnTo>
                    <a:pt x="137" y="167"/>
                  </a:lnTo>
                  <a:lnTo>
                    <a:pt x="137" y="175"/>
                  </a:lnTo>
                  <a:lnTo>
                    <a:pt x="138" y="191"/>
                  </a:lnTo>
                  <a:lnTo>
                    <a:pt x="131" y="198"/>
                  </a:lnTo>
                  <a:lnTo>
                    <a:pt x="131" y="199"/>
                  </a:lnTo>
                  <a:lnTo>
                    <a:pt x="134" y="198"/>
                  </a:lnTo>
                  <a:lnTo>
                    <a:pt x="138" y="196"/>
                  </a:lnTo>
                  <a:lnTo>
                    <a:pt x="141" y="196"/>
                  </a:lnTo>
                  <a:lnTo>
                    <a:pt x="144" y="198"/>
                  </a:lnTo>
                  <a:lnTo>
                    <a:pt x="147" y="201"/>
                  </a:lnTo>
                  <a:lnTo>
                    <a:pt x="147" y="228"/>
                  </a:lnTo>
                  <a:lnTo>
                    <a:pt x="148" y="236"/>
                  </a:lnTo>
                  <a:lnTo>
                    <a:pt x="153" y="250"/>
                  </a:lnTo>
                  <a:lnTo>
                    <a:pt x="154" y="260"/>
                  </a:lnTo>
                  <a:lnTo>
                    <a:pt x="154" y="266"/>
                  </a:lnTo>
                  <a:lnTo>
                    <a:pt x="153" y="269"/>
                  </a:lnTo>
                  <a:lnTo>
                    <a:pt x="150" y="288"/>
                  </a:lnTo>
                  <a:lnTo>
                    <a:pt x="144" y="303"/>
                  </a:lnTo>
                  <a:lnTo>
                    <a:pt x="128" y="320"/>
                  </a:lnTo>
                  <a:lnTo>
                    <a:pt x="119" y="326"/>
                  </a:lnTo>
                  <a:lnTo>
                    <a:pt x="116" y="327"/>
                  </a:lnTo>
                  <a:lnTo>
                    <a:pt x="112" y="327"/>
                  </a:lnTo>
                  <a:lnTo>
                    <a:pt x="103" y="326"/>
                  </a:lnTo>
                  <a:lnTo>
                    <a:pt x="95" y="323"/>
                  </a:lnTo>
                  <a:lnTo>
                    <a:pt x="87" y="320"/>
                  </a:lnTo>
                  <a:lnTo>
                    <a:pt x="81" y="317"/>
                  </a:lnTo>
                  <a:lnTo>
                    <a:pt x="73" y="308"/>
                  </a:lnTo>
                  <a:lnTo>
                    <a:pt x="68" y="298"/>
                  </a:lnTo>
                  <a:lnTo>
                    <a:pt x="67" y="289"/>
                  </a:lnTo>
                  <a:lnTo>
                    <a:pt x="67" y="279"/>
                  </a:lnTo>
                  <a:lnTo>
                    <a:pt x="64" y="272"/>
                  </a:lnTo>
                  <a:lnTo>
                    <a:pt x="61" y="268"/>
                  </a:lnTo>
                  <a:lnTo>
                    <a:pt x="60" y="266"/>
                  </a:lnTo>
                  <a:lnTo>
                    <a:pt x="20" y="266"/>
                  </a:lnTo>
                  <a:lnTo>
                    <a:pt x="4" y="250"/>
                  </a:lnTo>
                  <a:lnTo>
                    <a:pt x="0" y="237"/>
                  </a:lnTo>
                  <a:lnTo>
                    <a:pt x="2" y="225"/>
                  </a:lnTo>
                  <a:lnTo>
                    <a:pt x="6" y="215"/>
                  </a:lnTo>
                  <a:lnTo>
                    <a:pt x="13" y="207"/>
                  </a:lnTo>
                  <a:lnTo>
                    <a:pt x="23" y="201"/>
                  </a:lnTo>
                  <a:lnTo>
                    <a:pt x="29" y="198"/>
                  </a:lnTo>
                  <a:lnTo>
                    <a:pt x="35" y="196"/>
                  </a:lnTo>
                  <a:lnTo>
                    <a:pt x="39" y="196"/>
                  </a:lnTo>
                  <a:lnTo>
                    <a:pt x="41" y="198"/>
                  </a:lnTo>
                  <a:lnTo>
                    <a:pt x="42" y="198"/>
                  </a:lnTo>
                  <a:lnTo>
                    <a:pt x="45" y="199"/>
                  </a:lnTo>
                  <a:lnTo>
                    <a:pt x="48" y="199"/>
                  </a:lnTo>
                  <a:lnTo>
                    <a:pt x="52" y="198"/>
                  </a:lnTo>
                  <a:lnTo>
                    <a:pt x="54" y="198"/>
                  </a:lnTo>
                  <a:lnTo>
                    <a:pt x="57" y="195"/>
                  </a:lnTo>
                  <a:lnTo>
                    <a:pt x="60" y="195"/>
                  </a:lnTo>
                  <a:lnTo>
                    <a:pt x="61" y="193"/>
                  </a:lnTo>
                  <a:lnTo>
                    <a:pt x="64" y="193"/>
                  </a:lnTo>
                  <a:lnTo>
                    <a:pt x="64" y="191"/>
                  </a:lnTo>
                  <a:lnTo>
                    <a:pt x="61" y="188"/>
                  </a:lnTo>
                  <a:lnTo>
                    <a:pt x="57" y="188"/>
                  </a:lnTo>
                  <a:lnTo>
                    <a:pt x="54" y="186"/>
                  </a:lnTo>
                  <a:lnTo>
                    <a:pt x="51" y="186"/>
                  </a:lnTo>
                  <a:lnTo>
                    <a:pt x="48" y="188"/>
                  </a:lnTo>
                  <a:lnTo>
                    <a:pt x="44" y="188"/>
                  </a:lnTo>
                  <a:lnTo>
                    <a:pt x="42" y="186"/>
                  </a:lnTo>
                  <a:lnTo>
                    <a:pt x="41" y="186"/>
                  </a:lnTo>
                  <a:lnTo>
                    <a:pt x="39" y="185"/>
                  </a:lnTo>
                  <a:lnTo>
                    <a:pt x="32" y="185"/>
                  </a:lnTo>
                  <a:lnTo>
                    <a:pt x="29" y="188"/>
                  </a:lnTo>
                  <a:lnTo>
                    <a:pt x="26" y="193"/>
                  </a:lnTo>
                  <a:lnTo>
                    <a:pt x="22" y="198"/>
                  </a:lnTo>
                  <a:lnTo>
                    <a:pt x="18" y="198"/>
                  </a:lnTo>
                  <a:lnTo>
                    <a:pt x="16" y="196"/>
                  </a:lnTo>
                  <a:lnTo>
                    <a:pt x="16" y="193"/>
                  </a:lnTo>
                  <a:lnTo>
                    <a:pt x="15" y="192"/>
                  </a:lnTo>
                  <a:lnTo>
                    <a:pt x="15" y="183"/>
                  </a:lnTo>
                  <a:lnTo>
                    <a:pt x="16" y="182"/>
                  </a:lnTo>
                  <a:lnTo>
                    <a:pt x="23" y="182"/>
                  </a:lnTo>
                  <a:lnTo>
                    <a:pt x="23" y="173"/>
                  </a:lnTo>
                  <a:lnTo>
                    <a:pt x="22" y="173"/>
                  </a:lnTo>
                  <a:lnTo>
                    <a:pt x="22" y="172"/>
                  </a:lnTo>
                  <a:lnTo>
                    <a:pt x="20" y="167"/>
                  </a:lnTo>
                  <a:lnTo>
                    <a:pt x="20" y="160"/>
                  </a:lnTo>
                  <a:lnTo>
                    <a:pt x="18" y="163"/>
                  </a:lnTo>
                  <a:lnTo>
                    <a:pt x="16" y="163"/>
                  </a:lnTo>
                  <a:lnTo>
                    <a:pt x="18" y="159"/>
                  </a:lnTo>
                  <a:lnTo>
                    <a:pt x="20" y="157"/>
                  </a:lnTo>
                  <a:lnTo>
                    <a:pt x="22" y="153"/>
                  </a:lnTo>
                  <a:lnTo>
                    <a:pt x="25" y="151"/>
                  </a:lnTo>
                  <a:lnTo>
                    <a:pt x="25" y="160"/>
                  </a:lnTo>
                  <a:lnTo>
                    <a:pt x="26" y="160"/>
                  </a:lnTo>
                  <a:lnTo>
                    <a:pt x="28" y="163"/>
                  </a:lnTo>
                  <a:lnTo>
                    <a:pt x="31" y="160"/>
                  </a:lnTo>
                  <a:lnTo>
                    <a:pt x="31" y="144"/>
                  </a:lnTo>
                  <a:lnTo>
                    <a:pt x="32" y="141"/>
                  </a:lnTo>
                  <a:lnTo>
                    <a:pt x="34" y="141"/>
                  </a:lnTo>
                  <a:lnTo>
                    <a:pt x="34" y="134"/>
                  </a:lnTo>
                  <a:lnTo>
                    <a:pt x="35" y="134"/>
                  </a:lnTo>
                  <a:lnTo>
                    <a:pt x="35" y="132"/>
                  </a:lnTo>
                  <a:lnTo>
                    <a:pt x="47" y="132"/>
                  </a:lnTo>
                  <a:lnTo>
                    <a:pt x="48" y="129"/>
                  </a:lnTo>
                  <a:lnTo>
                    <a:pt x="57" y="115"/>
                  </a:lnTo>
                  <a:lnTo>
                    <a:pt x="60" y="108"/>
                  </a:lnTo>
                  <a:lnTo>
                    <a:pt x="61" y="105"/>
                  </a:lnTo>
                  <a:lnTo>
                    <a:pt x="61" y="100"/>
                  </a:lnTo>
                  <a:lnTo>
                    <a:pt x="60" y="100"/>
                  </a:lnTo>
                  <a:lnTo>
                    <a:pt x="58" y="93"/>
                  </a:lnTo>
                  <a:lnTo>
                    <a:pt x="61" y="93"/>
                  </a:lnTo>
                  <a:lnTo>
                    <a:pt x="61" y="87"/>
                  </a:lnTo>
                  <a:lnTo>
                    <a:pt x="58" y="87"/>
                  </a:lnTo>
                  <a:lnTo>
                    <a:pt x="52" y="73"/>
                  </a:lnTo>
                  <a:lnTo>
                    <a:pt x="55" y="71"/>
                  </a:lnTo>
                  <a:lnTo>
                    <a:pt x="57" y="70"/>
                  </a:lnTo>
                  <a:lnTo>
                    <a:pt x="57" y="68"/>
                  </a:lnTo>
                  <a:lnTo>
                    <a:pt x="54" y="65"/>
                  </a:lnTo>
                  <a:lnTo>
                    <a:pt x="49" y="58"/>
                  </a:lnTo>
                  <a:lnTo>
                    <a:pt x="45" y="49"/>
                  </a:lnTo>
                  <a:lnTo>
                    <a:pt x="41" y="45"/>
                  </a:lnTo>
                  <a:lnTo>
                    <a:pt x="39" y="45"/>
                  </a:lnTo>
                  <a:lnTo>
                    <a:pt x="38" y="44"/>
                  </a:lnTo>
                  <a:lnTo>
                    <a:pt x="35" y="42"/>
                  </a:lnTo>
                  <a:lnTo>
                    <a:pt x="32" y="42"/>
                  </a:lnTo>
                  <a:lnTo>
                    <a:pt x="29" y="41"/>
                  </a:lnTo>
                  <a:lnTo>
                    <a:pt x="28" y="39"/>
                  </a:lnTo>
                  <a:lnTo>
                    <a:pt x="25" y="39"/>
                  </a:lnTo>
                  <a:lnTo>
                    <a:pt x="25" y="33"/>
                  </a:lnTo>
                  <a:lnTo>
                    <a:pt x="35" y="32"/>
                  </a:lnTo>
                  <a:lnTo>
                    <a:pt x="35" y="28"/>
                  </a:lnTo>
                  <a:lnTo>
                    <a:pt x="42" y="28"/>
                  </a:lnTo>
                  <a:lnTo>
                    <a:pt x="42" y="26"/>
                  </a:lnTo>
                  <a:lnTo>
                    <a:pt x="54" y="26"/>
                  </a:lnTo>
                  <a:lnTo>
                    <a:pt x="54" y="25"/>
                  </a:lnTo>
                  <a:lnTo>
                    <a:pt x="55" y="23"/>
                  </a:lnTo>
                  <a:lnTo>
                    <a:pt x="55" y="20"/>
                  </a:lnTo>
                  <a:lnTo>
                    <a:pt x="57" y="19"/>
                  </a:lnTo>
                  <a:lnTo>
                    <a:pt x="57" y="16"/>
                  </a:lnTo>
                  <a:lnTo>
                    <a:pt x="58" y="16"/>
                  </a:lnTo>
                  <a:lnTo>
                    <a:pt x="58" y="15"/>
                  </a:lnTo>
                  <a:lnTo>
                    <a:pt x="61" y="15"/>
                  </a:lnTo>
                  <a:lnTo>
                    <a:pt x="63" y="16"/>
                  </a:lnTo>
                  <a:lnTo>
                    <a:pt x="63" y="22"/>
                  </a:lnTo>
                  <a:lnTo>
                    <a:pt x="61" y="25"/>
                  </a:lnTo>
                  <a:lnTo>
                    <a:pt x="60" y="26"/>
                  </a:lnTo>
                  <a:lnTo>
                    <a:pt x="60" y="29"/>
                  </a:lnTo>
                  <a:lnTo>
                    <a:pt x="61" y="31"/>
                  </a:lnTo>
                  <a:lnTo>
                    <a:pt x="64" y="31"/>
                  </a:lnTo>
                  <a:lnTo>
                    <a:pt x="65" y="28"/>
                  </a:lnTo>
                  <a:lnTo>
                    <a:pt x="65" y="26"/>
                  </a:lnTo>
                  <a:lnTo>
                    <a:pt x="79" y="26"/>
                  </a:lnTo>
                  <a:lnTo>
                    <a:pt x="84" y="20"/>
                  </a:lnTo>
                  <a:lnTo>
                    <a:pt x="86" y="17"/>
                  </a:lnTo>
                  <a:lnTo>
                    <a:pt x="86" y="9"/>
                  </a:lnTo>
                  <a:lnTo>
                    <a:pt x="84" y="7"/>
                  </a:lnTo>
                  <a:lnTo>
                    <a:pt x="84" y="6"/>
                  </a:lnTo>
                  <a:lnTo>
                    <a:pt x="86" y="3"/>
                  </a:lnTo>
                  <a:lnTo>
                    <a:pt x="89" y="1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Freeform 1000"/>
            <p:cNvSpPr>
              <a:spLocks/>
            </p:cNvSpPr>
            <p:nvPr userDrawn="1"/>
          </p:nvSpPr>
          <p:spPr bwMode="auto">
            <a:xfrm>
              <a:off x="4731644" y="1916375"/>
              <a:ext cx="391618" cy="487847"/>
            </a:xfrm>
            <a:custGeom>
              <a:avLst/>
              <a:gdLst>
                <a:gd name="T0" fmla="*/ 168697 w 130"/>
                <a:gd name="T1" fmla="*/ 0 h 163"/>
                <a:gd name="T2" fmla="*/ 177734 w 130"/>
                <a:gd name="T3" fmla="*/ 11972 h 163"/>
                <a:gd name="T4" fmla="*/ 171709 w 130"/>
                <a:gd name="T5" fmla="*/ 26936 h 163"/>
                <a:gd name="T6" fmla="*/ 168697 w 130"/>
                <a:gd name="T7" fmla="*/ 32922 h 163"/>
                <a:gd name="T8" fmla="*/ 159660 w 130"/>
                <a:gd name="T9" fmla="*/ 47887 h 163"/>
                <a:gd name="T10" fmla="*/ 171709 w 130"/>
                <a:gd name="T11" fmla="*/ 56866 h 163"/>
                <a:gd name="T12" fmla="*/ 183759 w 130"/>
                <a:gd name="T13" fmla="*/ 68837 h 163"/>
                <a:gd name="T14" fmla="*/ 198821 w 130"/>
                <a:gd name="T15" fmla="*/ 86795 h 163"/>
                <a:gd name="T16" fmla="*/ 210871 w 130"/>
                <a:gd name="T17" fmla="*/ 98767 h 163"/>
                <a:gd name="T18" fmla="*/ 391618 w 130"/>
                <a:gd name="T19" fmla="*/ 347179 h 163"/>
                <a:gd name="T20" fmla="*/ 286182 w 130"/>
                <a:gd name="T21" fmla="*/ 404045 h 163"/>
                <a:gd name="T22" fmla="*/ 192797 w 130"/>
                <a:gd name="T23" fmla="*/ 338201 h 163"/>
                <a:gd name="T24" fmla="*/ 180747 w 130"/>
                <a:gd name="T25" fmla="*/ 344187 h 163"/>
                <a:gd name="T26" fmla="*/ 177734 w 130"/>
                <a:gd name="T27" fmla="*/ 386088 h 163"/>
                <a:gd name="T28" fmla="*/ 192797 w 130"/>
                <a:gd name="T29" fmla="*/ 395066 h 163"/>
                <a:gd name="T30" fmla="*/ 231958 w 130"/>
                <a:gd name="T31" fmla="*/ 472882 h 163"/>
                <a:gd name="T32" fmla="*/ 225933 w 130"/>
                <a:gd name="T33" fmla="*/ 478868 h 163"/>
                <a:gd name="T34" fmla="*/ 198821 w 130"/>
                <a:gd name="T35" fmla="*/ 469889 h 163"/>
                <a:gd name="T36" fmla="*/ 180747 w 130"/>
                <a:gd name="T37" fmla="*/ 442953 h 163"/>
                <a:gd name="T38" fmla="*/ 177734 w 130"/>
                <a:gd name="T39" fmla="*/ 433974 h 163"/>
                <a:gd name="T40" fmla="*/ 153635 w 130"/>
                <a:gd name="T41" fmla="*/ 430981 h 163"/>
                <a:gd name="T42" fmla="*/ 144597 w 130"/>
                <a:gd name="T43" fmla="*/ 422003 h 163"/>
                <a:gd name="T44" fmla="*/ 141585 w 130"/>
                <a:gd name="T45" fmla="*/ 404045 h 163"/>
                <a:gd name="T46" fmla="*/ 114473 w 130"/>
                <a:gd name="T47" fmla="*/ 374116 h 163"/>
                <a:gd name="T48" fmla="*/ 105436 w 130"/>
                <a:gd name="T49" fmla="*/ 353165 h 163"/>
                <a:gd name="T50" fmla="*/ 150622 w 130"/>
                <a:gd name="T51" fmla="*/ 335208 h 163"/>
                <a:gd name="T52" fmla="*/ 162672 w 130"/>
                <a:gd name="T53" fmla="*/ 344187 h 163"/>
                <a:gd name="T54" fmla="*/ 183759 w 130"/>
                <a:gd name="T55" fmla="*/ 335208 h 163"/>
                <a:gd name="T56" fmla="*/ 123510 w 130"/>
                <a:gd name="T57" fmla="*/ 287321 h 163"/>
                <a:gd name="T58" fmla="*/ 111461 w 130"/>
                <a:gd name="T59" fmla="*/ 269363 h 163"/>
                <a:gd name="T60" fmla="*/ 105436 w 130"/>
                <a:gd name="T61" fmla="*/ 248413 h 163"/>
                <a:gd name="T62" fmla="*/ 120498 w 130"/>
                <a:gd name="T63" fmla="*/ 242427 h 163"/>
                <a:gd name="T64" fmla="*/ 129535 w 130"/>
                <a:gd name="T65" fmla="*/ 230455 h 163"/>
                <a:gd name="T66" fmla="*/ 123510 w 130"/>
                <a:gd name="T67" fmla="*/ 218484 h 163"/>
                <a:gd name="T68" fmla="*/ 120498 w 130"/>
                <a:gd name="T69" fmla="*/ 203519 h 163"/>
                <a:gd name="T70" fmla="*/ 87361 w 130"/>
                <a:gd name="T71" fmla="*/ 218484 h 163"/>
                <a:gd name="T72" fmla="*/ 54224 w 130"/>
                <a:gd name="T73" fmla="*/ 233448 h 163"/>
                <a:gd name="T74" fmla="*/ 39162 w 130"/>
                <a:gd name="T75" fmla="*/ 233448 h 163"/>
                <a:gd name="T76" fmla="*/ 33137 w 130"/>
                <a:gd name="T77" fmla="*/ 221477 h 163"/>
                <a:gd name="T78" fmla="*/ 15062 w 130"/>
                <a:gd name="T79" fmla="*/ 152639 h 163"/>
                <a:gd name="T80" fmla="*/ 0 w 130"/>
                <a:gd name="T81" fmla="*/ 77816 h 163"/>
                <a:gd name="T82" fmla="*/ 15062 w 130"/>
                <a:gd name="T83" fmla="*/ 50880 h 163"/>
                <a:gd name="T84" fmla="*/ 54224 w 130"/>
                <a:gd name="T85" fmla="*/ 32922 h 163"/>
                <a:gd name="T86" fmla="*/ 81336 w 130"/>
                <a:gd name="T87" fmla="*/ 26936 h 163"/>
                <a:gd name="T88" fmla="*/ 120498 w 130"/>
                <a:gd name="T89" fmla="*/ 32922 h 163"/>
                <a:gd name="T90" fmla="*/ 120498 w 130"/>
                <a:gd name="T91" fmla="*/ 17958 h 163"/>
                <a:gd name="T92" fmla="*/ 129535 w 130"/>
                <a:gd name="T93" fmla="*/ 2993 h 163"/>
                <a:gd name="T94" fmla="*/ 144597 w 130"/>
                <a:gd name="T95" fmla="*/ 0 h 16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130" h="163">
                  <a:moveTo>
                    <a:pt x="48" y="0"/>
                  </a:moveTo>
                  <a:lnTo>
                    <a:pt x="56" y="0"/>
                  </a:lnTo>
                  <a:lnTo>
                    <a:pt x="57" y="3"/>
                  </a:lnTo>
                  <a:lnTo>
                    <a:pt x="59" y="4"/>
                  </a:lnTo>
                  <a:lnTo>
                    <a:pt x="59" y="7"/>
                  </a:lnTo>
                  <a:lnTo>
                    <a:pt x="57" y="9"/>
                  </a:lnTo>
                  <a:lnTo>
                    <a:pt x="57" y="11"/>
                  </a:lnTo>
                  <a:lnTo>
                    <a:pt x="56" y="11"/>
                  </a:lnTo>
                  <a:lnTo>
                    <a:pt x="54" y="13"/>
                  </a:lnTo>
                  <a:lnTo>
                    <a:pt x="53" y="16"/>
                  </a:lnTo>
                  <a:lnTo>
                    <a:pt x="56" y="19"/>
                  </a:lnTo>
                  <a:lnTo>
                    <a:pt x="57" y="19"/>
                  </a:lnTo>
                  <a:lnTo>
                    <a:pt x="59" y="22"/>
                  </a:lnTo>
                  <a:lnTo>
                    <a:pt x="61" y="23"/>
                  </a:lnTo>
                  <a:lnTo>
                    <a:pt x="63" y="26"/>
                  </a:lnTo>
                  <a:lnTo>
                    <a:pt x="66" y="29"/>
                  </a:lnTo>
                  <a:lnTo>
                    <a:pt x="69" y="30"/>
                  </a:lnTo>
                  <a:lnTo>
                    <a:pt x="70" y="33"/>
                  </a:lnTo>
                  <a:lnTo>
                    <a:pt x="73" y="58"/>
                  </a:lnTo>
                  <a:lnTo>
                    <a:pt x="130" y="116"/>
                  </a:lnTo>
                  <a:lnTo>
                    <a:pt x="106" y="135"/>
                  </a:lnTo>
                  <a:lnTo>
                    <a:pt x="95" y="135"/>
                  </a:lnTo>
                  <a:lnTo>
                    <a:pt x="69" y="113"/>
                  </a:lnTo>
                  <a:lnTo>
                    <a:pt x="64" y="113"/>
                  </a:lnTo>
                  <a:lnTo>
                    <a:pt x="63" y="115"/>
                  </a:lnTo>
                  <a:lnTo>
                    <a:pt x="60" y="115"/>
                  </a:lnTo>
                  <a:lnTo>
                    <a:pt x="59" y="118"/>
                  </a:lnTo>
                  <a:lnTo>
                    <a:pt x="59" y="129"/>
                  </a:lnTo>
                  <a:lnTo>
                    <a:pt x="60" y="132"/>
                  </a:lnTo>
                  <a:lnTo>
                    <a:pt x="64" y="132"/>
                  </a:lnTo>
                  <a:lnTo>
                    <a:pt x="77" y="151"/>
                  </a:lnTo>
                  <a:lnTo>
                    <a:pt x="77" y="158"/>
                  </a:lnTo>
                  <a:lnTo>
                    <a:pt x="76" y="158"/>
                  </a:lnTo>
                  <a:lnTo>
                    <a:pt x="75" y="160"/>
                  </a:lnTo>
                  <a:lnTo>
                    <a:pt x="69" y="163"/>
                  </a:lnTo>
                  <a:lnTo>
                    <a:pt x="66" y="157"/>
                  </a:lnTo>
                  <a:lnTo>
                    <a:pt x="63" y="154"/>
                  </a:lnTo>
                  <a:lnTo>
                    <a:pt x="60" y="148"/>
                  </a:lnTo>
                  <a:lnTo>
                    <a:pt x="59" y="147"/>
                  </a:lnTo>
                  <a:lnTo>
                    <a:pt x="59" y="145"/>
                  </a:lnTo>
                  <a:lnTo>
                    <a:pt x="54" y="145"/>
                  </a:lnTo>
                  <a:lnTo>
                    <a:pt x="51" y="144"/>
                  </a:lnTo>
                  <a:lnTo>
                    <a:pt x="50" y="144"/>
                  </a:lnTo>
                  <a:lnTo>
                    <a:pt x="48" y="141"/>
                  </a:lnTo>
                  <a:lnTo>
                    <a:pt x="47" y="139"/>
                  </a:lnTo>
                  <a:lnTo>
                    <a:pt x="47" y="135"/>
                  </a:lnTo>
                  <a:lnTo>
                    <a:pt x="44" y="131"/>
                  </a:lnTo>
                  <a:lnTo>
                    <a:pt x="38" y="125"/>
                  </a:lnTo>
                  <a:lnTo>
                    <a:pt x="35" y="121"/>
                  </a:lnTo>
                  <a:lnTo>
                    <a:pt x="35" y="118"/>
                  </a:lnTo>
                  <a:lnTo>
                    <a:pt x="48" y="116"/>
                  </a:lnTo>
                  <a:lnTo>
                    <a:pt x="50" y="112"/>
                  </a:lnTo>
                  <a:lnTo>
                    <a:pt x="53" y="110"/>
                  </a:lnTo>
                  <a:lnTo>
                    <a:pt x="54" y="115"/>
                  </a:lnTo>
                  <a:lnTo>
                    <a:pt x="57" y="115"/>
                  </a:lnTo>
                  <a:lnTo>
                    <a:pt x="61" y="112"/>
                  </a:lnTo>
                  <a:lnTo>
                    <a:pt x="61" y="107"/>
                  </a:lnTo>
                  <a:lnTo>
                    <a:pt x="41" y="96"/>
                  </a:lnTo>
                  <a:lnTo>
                    <a:pt x="38" y="93"/>
                  </a:lnTo>
                  <a:lnTo>
                    <a:pt x="37" y="90"/>
                  </a:lnTo>
                  <a:lnTo>
                    <a:pt x="35" y="89"/>
                  </a:lnTo>
                  <a:lnTo>
                    <a:pt x="35" y="83"/>
                  </a:lnTo>
                  <a:lnTo>
                    <a:pt x="38" y="81"/>
                  </a:lnTo>
                  <a:lnTo>
                    <a:pt x="40" y="81"/>
                  </a:lnTo>
                  <a:lnTo>
                    <a:pt x="41" y="80"/>
                  </a:lnTo>
                  <a:lnTo>
                    <a:pt x="43" y="77"/>
                  </a:lnTo>
                  <a:lnTo>
                    <a:pt x="43" y="74"/>
                  </a:lnTo>
                  <a:lnTo>
                    <a:pt x="41" y="73"/>
                  </a:lnTo>
                  <a:lnTo>
                    <a:pt x="41" y="70"/>
                  </a:lnTo>
                  <a:lnTo>
                    <a:pt x="40" y="68"/>
                  </a:lnTo>
                  <a:lnTo>
                    <a:pt x="38" y="68"/>
                  </a:lnTo>
                  <a:lnTo>
                    <a:pt x="29" y="73"/>
                  </a:lnTo>
                  <a:lnTo>
                    <a:pt x="22" y="75"/>
                  </a:lnTo>
                  <a:lnTo>
                    <a:pt x="18" y="78"/>
                  </a:lnTo>
                  <a:lnTo>
                    <a:pt x="15" y="80"/>
                  </a:lnTo>
                  <a:lnTo>
                    <a:pt x="13" y="78"/>
                  </a:lnTo>
                  <a:lnTo>
                    <a:pt x="12" y="78"/>
                  </a:lnTo>
                  <a:lnTo>
                    <a:pt x="11" y="74"/>
                  </a:lnTo>
                  <a:lnTo>
                    <a:pt x="9" y="64"/>
                  </a:lnTo>
                  <a:lnTo>
                    <a:pt x="5" y="51"/>
                  </a:lnTo>
                  <a:lnTo>
                    <a:pt x="2" y="38"/>
                  </a:lnTo>
                  <a:lnTo>
                    <a:pt x="0" y="26"/>
                  </a:lnTo>
                  <a:lnTo>
                    <a:pt x="2" y="19"/>
                  </a:lnTo>
                  <a:lnTo>
                    <a:pt x="5" y="17"/>
                  </a:lnTo>
                  <a:lnTo>
                    <a:pt x="11" y="16"/>
                  </a:lnTo>
                  <a:lnTo>
                    <a:pt x="18" y="11"/>
                  </a:lnTo>
                  <a:lnTo>
                    <a:pt x="24" y="10"/>
                  </a:lnTo>
                  <a:lnTo>
                    <a:pt x="27" y="9"/>
                  </a:lnTo>
                  <a:lnTo>
                    <a:pt x="31" y="9"/>
                  </a:lnTo>
                  <a:lnTo>
                    <a:pt x="40" y="11"/>
                  </a:lnTo>
                  <a:lnTo>
                    <a:pt x="51" y="19"/>
                  </a:lnTo>
                  <a:lnTo>
                    <a:pt x="40" y="6"/>
                  </a:lnTo>
                  <a:lnTo>
                    <a:pt x="40" y="3"/>
                  </a:lnTo>
                  <a:lnTo>
                    <a:pt x="43" y="1"/>
                  </a:lnTo>
                  <a:lnTo>
                    <a:pt x="45" y="1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Freeform 1097"/>
            <p:cNvSpPr>
              <a:spLocks/>
            </p:cNvSpPr>
            <p:nvPr userDrawn="1"/>
          </p:nvSpPr>
          <p:spPr bwMode="auto">
            <a:xfrm>
              <a:off x="4669812" y="2081282"/>
              <a:ext cx="123668" cy="178649"/>
            </a:xfrm>
            <a:custGeom>
              <a:avLst/>
              <a:gdLst>
                <a:gd name="T0" fmla="*/ 0 w 40"/>
                <a:gd name="T1" fmla="*/ 0 h 60"/>
                <a:gd name="T2" fmla="*/ 9275 w 40"/>
                <a:gd name="T3" fmla="*/ 0 h 60"/>
                <a:gd name="T4" fmla="*/ 89659 w 40"/>
                <a:gd name="T5" fmla="*/ 68482 h 60"/>
                <a:gd name="T6" fmla="*/ 89659 w 40"/>
                <a:gd name="T7" fmla="*/ 92302 h 60"/>
                <a:gd name="T8" fmla="*/ 92751 w 40"/>
                <a:gd name="T9" fmla="*/ 101234 h 60"/>
                <a:gd name="T10" fmla="*/ 92751 w 40"/>
                <a:gd name="T11" fmla="*/ 116122 h 60"/>
                <a:gd name="T12" fmla="*/ 98934 w 40"/>
                <a:gd name="T13" fmla="*/ 122077 h 60"/>
                <a:gd name="T14" fmla="*/ 105118 w 40"/>
                <a:gd name="T15" fmla="*/ 125054 h 60"/>
                <a:gd name="T16" fmla="*/ 111301 w 40"/>
                <a:gd name="T17" fmla="*/ 131009 h 60"/>
                <a:gd name="T18" fmla="*/ 120576 w 40"/>
                <a:gd name="T19" fmla="*/ 133987 h 60"/>
                <a:gd name="T20" fmla="*/ 123668 w 40"/>
                <a:gd name="T21" fmla="*/ 139942 h 60"/>
                <a:gd name="T22" fmla="*/ 123668 w 40"/>
                <a:gd name="T23" fmla="*/ 142919 h 60"/>
                <a:gd name="T24" fmla="*/ 120576 w 40"/>
                <a:gd name="T25" fmla="*/ 148874 h 60"/>
                <a:gd name="T26" fmla="*/ 114393 w 40"/>
                <a:gd name="T27" fmla="*/ 154829 h 60"/>
                <a:gd name="T28" fmla="*/ 114393 w 40"/>
                <a:gd name="T29" fmla="*/ 160784 h 60"/>
                <a:gd name="T30" fmla="*/ 111301 w 40"/>
                <a:gd name="T31" fmla="*/ 160784 h 60"/>
                <a:gd name="T32" fmla="*/ 92751 w 40"/>
                <a:gd name="T33" fmla="*/ 178649 h 60"/>
                <a:gd name="T34" fmla="*/ 40192 w 40"/>
                <a:gd name="T35" fmla="*/ 125054 h 60"/>
                <a:gd name="T36" fmla="*/ 21642 w 40"/>
                <a:gd name="T37" fmla="*/ 104212 h 60"/>
                <a:gd name="T38" fmla="*/ 12367 w 40"/>
                <a:gd name="T39" fmla="*/ 95279 h 60"/>
                <a:gd name="T40" fmla="*/ 12367 w 40"/>
                <a:gd name="T41" fmla="*/ 59550 h 60"/>
                <a:gd name="T42" fmla="*/ 9275 w 40"/>
                <a:gd name="T43" fmla="*/ 53595 h 60"/>
                <a:gd name="T44" fmla="*/ 9275 w 40"/>
                <a:gd name="T45" fmla="*/ 38707 h 60"/>
                <a:gd name="T46" fmla="*/ 3092 w 40"/>
                <a:gd name="T47" fmla="*/ 26797 h 60"/>
                <a:gd name="T48" fmla="*/ 3092 w 40"/>
                <a:gd name="T49" fmla="*/ 17865 h 60"/>
                <a:gd name="T50" fmla="*/ 0 w 40"/>
                <a:gd name="T51" fmla="*/ 8932 h 60"/>
                <a:gd name="T52" fmla="*/ 0 w 40"/>
                <a:gd name="T53" fmla="*/ 0 h 60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40" h="60">
                  <a:moveTo>
                    <a:pt x="0" y="0"/>
                  </a:moveTo>
                  <a:lnTo>
                    <a:pt x="3" y="0"/>
                  </a:lnTo>
                  <a:lnTo>
                    <a:pt x="29" y="23"/>
                  </a:lnTo>
                  <a:lnTo>
                    <a:pt x="29" y="31"/>
                  </a:lnTo>
                  <a:lnTo>
                    <a:pt x="30" y="34"/>
                  </a:lnTo>
                  <a:lnTo>
                    <a:pt x="30" y="39"/>
                  </a:lnTo>
                  <a:lnTo>
                    <a:pt x="32" y="41"/>
                  </a:lnTo>
                  <a:lnTo>
                    <a:pt x="34" y="42"/>
                  </a:lnTo>
                  <a:lnTo>
                    <a:pt x="36" y="44"/>
                  </a:lnTo>
                  <a:lnTo>
                    <a:pt x="39" y="45"/>
                  </a:lnTo>
                  <a:lnTo>
                    <a:pt x="40" y="47"/>
                  </a:lnTo>
                  <a:lnTo>
                    <a:pt x="40" y="48"/>
                  </a:lnTo>
                  <a:lnTo>
                    <a:pt x="39" y="50"/>
                  </a:lnTo>
                  <a:lnTo>
                    <a:pt x="37" y="52"/>
                  </a:lnTo>
                  <a:lnTo>
                    <a:pt x="37" y="54"/>
                  </a:lnTo>
                  <a:lnTo>
                    <a:pt x="36" y="54"/>
                  </a:lnTo>
                  <a:lnTo>
                    <a:pt x="30" y="60"/>
                  </a:lnTo>
                  <a:lnTo>
                    <a:pt x="13" y="42"/>
                  </a:lnTo>
                  <a:lnTo>
                    <a:pt x="7" y="35"/>
                  </a:lnTo>
                  <a:lnTo>
                    <a:pt x="4" y="32"/>
                  </a:lnTo>
                  <a:lnTo>
                    <a:pt x="4" y="20"/>
                  </a:lnTo>
                  <a:lnTo>
                    <a:pt x="3" y="18"/>
                  </a:lnTo>
                  <a:lnTo>
                    <a:pt x="3" y="13"/>
                  </a:lnTo>
                  <a:lnTo>
                    <a:pt x="1" y="9"/>
                  </a:lnTo>
                  <a:lnTo>
                    <a:pt x="1" y="6"/>
                  </a:lnTo>
                  <a:lnTo>
                    <a:pt x="0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Freeform 1125"/>
            <p:cNvSpPr>
              <a:spLocks/>
            </p:cNvSpPr>
            <p:nvPr userDrawn="1"/>
          </p:nvSpPr>
          <p:spPr bwMode="auto">
            <a:xfrm>
              <a:off x="4717903" y="1854533"/>
              <a:ext cx="82445" cy="82453"/>
            </a:xfrm>
            <a:custGeom>
              <a:avLst/>
              <a:gdLst>
                <a:gd name="T0" fmla="*/ 66590 w 26"/>
                <a:gd name="T1" fmla="*/ 0 h 27"/>
                <a:gd name="T2" fmla="*/ 76103 w 26"/>
                <a:gd name="T3" fmla="*/ 0 h 27"/>
                <a:gd name="T4" fmla="*/ 76103 w 26"/>
                <a:gd name="T5" fmla="*/ 6108 h 27"/>
                <a:gd name="T6" fmla="*/ 82445 w 26"/>
                <a:gd name="T7" fmla="*/ 15269 h 27"/>
                <a:gd name="T8" fmla="*/ 82445 w 26"/>
                <a:gd name="T9" fmla="*/ 33592 h 27"/>
                <a:gd name="T10" fmla="*/ 66590 w 26"/>
                <a:gd name="T11" fmla="*/ 33592 h 27"/>
                <a:gd name="T12" fmla="*/ 63419 w 26"/>
                <a:gd name="T13" fmla="*/ 36646 h 27"/>
                <a:gd name="T14" fmla="*/ 53906 w 26"/>
                <a:gd name="T15" fmla="*/ 36646 h 27"/>
                <a:gd name="T16" fmla="*/ 41223 w 26"/>
                <a:gd name="T17" fmla="*/ 42753 h 27"/>
                <a:gd name="T18" fmla="*/ 25368 w 26"/>
                <a:gd name="T19" fmla="*/ 48861 h 27"/>
                <a:gd name="T20" fmla="*/ 15855 w 26"/>
                <a:gd name="T21" fmla="*/ 58022 h 27"/>
                <a:gd name="T22" fmla="*/ 12684 w 26"/>
                <a:gd name="T23" fmla="*/ 67184 h 27"/>
                <a:gd name="T24" fmla="*/ 9513 w 26"/>
                <a:gd name="T25" fmla="*/ 73292 h 27"/>
                <a:gd name="T26" fmla="*/ 9513 w 26"/>
                <a:gd name="T27" fmla="*/ 82453 h 27"/>
                <a:gd name="T28" fmla="*/ 0 w 26"/>
                <a:gd name="T29" fmla="*/ 82453 h 27"/>
                <a:gd name="T30" fmla="*/ 0 w 26"/>
                <a:gd name="T31" fmla="*/ 24431 h 27"/>
                <a:gd name="T32" fmla="*/ 9513 w 26"/>
                <a:gd name="T33" fmla="*/ 18323 h 27"/>
                <a:gd name="T34" fmla="*/ 25368 w 26"/>
                <a:gd name="T35" fmla="*/ 15269 h 27"/>
                <a:gd name="T36" fmla="*/ 50735 w 26"/>
                <a:gd name="T37" fmla="*/ 6108 h 27"/>
                <a:gd name="T38" fmla="*/ 66590 w 26"/>
                <a:gd name="T39" fmla="*/ 0 h 2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26" h="27">
                  <a:moveTo>
                    <a:pt x="21" y="0"/>
                  </a:moveTo>
                  <a:lnTo>
                    <a:pt x="24" y="0"/>
                  </a:lnTo>
                  <a:lnTo>
                    <a:pt x="24" y="2"/>
                  </a:lnTo>
                  <a:lnTo>
                    <a:pt x="26" y="5"/>
                  </a:lnTo>
                  <a:lnTo>
                    <a:pt x="26" y="11"/>
                  </a:lnTo>
                  <a:lnTo>
                    <a:pt x="21" y="11"/>
                  </a:lnTo>
                  <a:lnTo>
                    <a:pt x="20" y="12"/>
                  </a:lnTo>
                  <a:lnTo>
                    <a:pt x="17" y="12"/>
                  </a:lnTo>
                  <a:lnTo>
                    <a:pt x="13" y="14"/>
                  </a:lnTo>
                  <a:lnTo>
                    <a:pt x="8" y="16"/>
                  </a:lnTo>
                  <a:lnTo>
                    <a:pt x="5" y="19"/>
                  </a:lnTo>
                  <a:lnTo>
                    <a:pt x="4" y="22"/>
                  </a:lnTo>
                  <a:lnTo>
                    <a:pt x="3" y="24"/>
                  </a:lnTo>
                  <a:lnTo>
                    <a:pt x="3" y="27"/>
                  </a:lnTo>
                  <a:lnTo>
                    <a:pt x="0" y="27"/>
                  </a:lnTo>
                  <a:lnTo>
                    <a:pt x="0" y="8"/>
                  </a:lnTo>
                  <a:lnTo>
                    <a:pt x="3" y="6"/>
                  </a:lnTo>
                  <a:lnTo>
                    <a:pt x="8" y="5"/>
                  </a:lnTo>
                  <a:lnTo>
                    <a:pt x="16" y="2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Freeform 1166"/>
            <p:cNvSpPr>
              <a:spLocks/>
            </p:cNvSpPr>
            <p:nvPr userDrawn="1"/>
          </p:nvSpPr>
          <p:spPr bwMode="auto">
            <a:xfrm>
              <a:off x="4669812" y="2019439"/>
              <a:ext cx="61832" cy="61842"/>
            </a:xfrm>
            <a:custGeom>
              <a:avLst/>
              <a:gdLst>
                <a:gd name="T0" fmla="*/ 52557 w 20"/>
                <a:gd name="T1" fmla="*/ 0 h 22"/>
                <a:gd name="T2" fmla="*/ 58740 w 20"/>
                <a:gd name="T3" fmla="*/ 0 h 22"/>
                <a:gd name="T4" fmla="*/ 61832 w 20"/>
                <a:gd name="T5" fmla="*/ 5622 h 22"/>
                <a:gd name="T6" fmla="*/ 61832 w 20"/>
                <a:gd name="T7" fmla="*/ 25299 h 22"/>
                <a:gd name="T8" fmla="*/ 49466 w 20"/>
                <a:gd name="T9" fmla="*/ 25299 h 22"/>
                <a:gd name="T10" fmla="*/ 12366 w 20"/>
                <a:gd name="T11" fmla="*/ 42165 h 22"/>
                <a:gd name="T12" fmla="*/ 9275 w 20"/>
                <a:gd name="T13" fmla="*/ 50598 h 22"/>
                <a:gd name="T14" fmla="*/ 9275 w 20"/>
                <a:gd name="T15" fmla="*/ 59031 h 22"/>
                <a:gd name="T16" fmla="*/ 3092 w 20"/>
                <a:gd name="T17" fmla="*/ 59031 h 22"/>
                <a:gd name="T18" fmla="*/ 3092 w 20"/>
                <a:gd name="T19" fmla="*/ 61842 h 22"/>
                <a:gd name="T20" fmla="*/ 0 w 20"/>
                <a:gd name="T21" fmla="*/ 61842 h 22"/>
                <a:gd name="T22" fmla="*/ 0 w 20"/>
                <a:gd name="T23" fmla="*/ 22488 h 22"/>
                <a:gd name="T24" fmla="*/ 3092 w 20"/>
                <a:gd name="T25" fmla="*/ 16866 h 22"/>
                <a:gd name="T26" fmla="*/ 9275 w 20"/>
                <a:gd name="T27" fmla="*/ 16866 h 22"/>
                <a:gd name="T28" fmla="*/ 21641 w 20"/>
                <a:gd name="T29" fmla="*/ 14055 h 22"/>
                <a:gd name="T30" fmla="*/ 30916 w 20"/>
                <a:gd name="T31" fmla="*/ 8433 h 22"/>
                <a:gd name="T32" fmla="*/ 43282 w 20"/>
                <a:gd name="T33" fmla="*/ 5622 h 22"/>
                <a:gd name="T34" fmla="*/ 52557 w 20"/>
                <a:gd name="T35" fmla="*/ 0 h 2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0" h="22">
                  <a:moveTo>
                    <a:pt x="17" y="0"/>
                  </a:moveTo>
                  <a:lnTo>
                    <a:pt x="19" y="0"/>
                  </a:lnTo>
                  <a:lnTo>
                    <a:pt x="20" y="2"/>
                  </a:lnTo>
                  <a:lnTo>
                    <a:pt x="20" y="9"/>
                  </a:lnTo>
                  <a:lnTo>
                    <a:pt x="16" y="9"/>
                  </a:lnTo>
                  <a:lnTo>
                    <a:pt x="4" y="15"/>
                  </a:lnTo>
                  <a:lnTo>
                    <a:pt x="3" y="18"/>
                  </a:lnTo>
                  <a:lnTo>
                    <a:pt x="3" y="21"/>
                  </a:lnTo>
                  <a:lnTo>
                    <a:pt x="1" y="21"/>
                  </a:lnTo>
                  <a:lnTo>
                    <a:pt x="1" y="22"/>
                  </a:lnTo>
                  <a:lnTo>
                    <a:pt x="0" y="22"/>
                  </a:lnTo>
                  <a:lnTo>
                    <a:pt x="0" y="8"/>
                  </a:lnTo>
                  <a:lnTo>
                    <a:pt x="1" y="6"/>
                  </a:lnTo>
                  <a:lnTo>
                    <a:pt x="3" y="6"/>
                  </a:lnTo>
                  <a:lnTo>
                    <a:pt x="7" y="5"/>
                  </a:lnTo>
                  <a:lnTo>
                    <a:pt x="10" y="3"/>
                  </a:lnTo>
                  <a:lnTo>
                    <a:pt x="14" y="2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7" name="Freeform 1188"/>
            <p:cNvSpPr>
              <a:spLocks/>
            </p:cNvSpPr>
            <p:nvPr userDrawn="1"/>
          </p:nvSpPr>
          <p:spPr bwMode="auto">
            <a:xfrm>
              <a:off x="3701076" y="2644712"/>
              <a:ext cx="494673" cy="432878"/>
            </a:xfrm>
            <a:custGeom>
              <a:avLst/>
              <a:gdLst>
                <a:gd name="T0" fmla="*/ 308796 w 165"/>
                <a:gd name="T1" fmla="*/ 2985 h 145"/>
                <a:gd name="T2" fmla="*/ 359762 w 165"/>
                <a:gd name="T3" fmla="*/ 47766 h 145"/>
                <a:gd name="T4" fmla="*/ 383746 w 165"/>
                <a:gd name="T5" fmla="*/ 116429 h 145"/>
                <a:gd name="T6" fmla="*/ 389742 w 165"/>
                <a:gd name="T7" fmla="*/ 176137 h 145"/>
                <a:gd name="T8" fmla="*/ 407730 w 165"/>
                <a:gd name="T9" fmla="*/ 223902 h 145"/>
                <a:gd name="T10" fmla="*/ 404732 w 165"/>
                <a:gd name="T11" fmla="*/ 268683 h 145"/>
                <a:gd name="T12" fmla="*/ 416725 w 165"/>
                <a:gd name="T13" fmla="*/ 277639 h 145"/>
                <a:gd name="T14" fmla="*/ 452701 w 165"/>
                <a:gd name="T15" fmla="*/ 325405 h 145"/>
                <a:gd name="T16" fmla="*/ 491675 w 165"/>
                <a:gd name="T17" fmla="*/ 376156 h 145"/>
                <a:gd name="T18" fmla="*/ 494673 w 165"/>
                <a:gd name="T19" fmla="*/ 403024 h 145"/>
                <a:gd name="T20" fmla="*/ 473687 w 165"/>
                <a:gd name="T21" fmla="*/ 423922 h 145"/>
                <a:gd name="T22" fmla="*/ 386744 w 165"/>
                <a:gd name="T23" fmla="*/ 429893 h 145"/>
                <a:gd name="T24" fmla="*/ 341774 w 165"/>
                <a:gd name="T25" fmla="*/ 432878 h 145"/>
                <a:gd name="T26" fmla="*/ 302800 w 165"/>
                <a:gd name="T27" fmla="*/ 411980 h 145"/>
                <a:gd name="T28" fmla="*/ 290808 w 165"/>
                <a:gd name="T29" fmla="*/ 406010 h 145"/>
                <a:gd name="T30" fmla="*/ 245837 w 165"/>
                <a:gd name="T31" fmla="*/ 397054 h 145"/>
                <a:gd name="T32" fmla="*/ 206863 w 165"/>
                <a:gd name="T33" fmla="*/ 376156 h 145"/>
                <a:gd name="T34" fmla="*/ 185877 w 165"/>
                <a:gd name="T35" fmla="*/ 349288 h 145"/>
                <a:gd name="T36" fmla="*/ 146903 w 165"/>
                <a:gd name="T37" fmla="*/ 316449 h 145"/>
                <a:gd name="T38" fmla="*/ 50966 w 165"/>
                <a:gd name="T39" fmla="*/ 253756 h 145"/>
                <a:gd name="T40" fmla="*/ 29980 w 165"/>
                <a:gd name="T41" fmla="*/ 250771 h 145"/>
                <a:gd name="T42" fmla="*/ 14990 w 165"/>
                <a:gd name="T43" fmla="*/ 259727 h 145"/>
                <a:gd name="T44" fmla="*/ 2998 w 165"/>
                <a:gd name="T45" fmla="*/ 253756 h 145"/>
                <a:gd name="T46" fmla="*/ 0 w 165"/>
                <a:gd name="T47" fmla="*/ 200019 h 145"/>
                <a:gd name="T48" fmla="*/ 20986 w 165"/>
                <a:gd name="T49" fmla="*/ 155239 h 145"/>
                <a:gd name="T50" fmla="*/ 80946 w 165"/>
                <a:gd name="T51" fmla="*/ 125385 h 145"/>
                <a:gd name="T52" fmla="*/ 155897 w 165"/>
                <a:gd name="T53" fmla="*/ 119415 h 145"/>
                <a:gd name="T54" fmla="*/ 176883 w 165"/>
                <a:gd name="T55" fmla="*/ 107473 h 145"/>
                <a:gd name="T56" fmla="*/ 185877 w 165"/>
                <a:gd name="T57" fmla="*/ 86576 h 145"/>
                <a:gd name="T58" fmla="*/ 197869 w 165"/>
                <a:gd name="T59" fmla="*/ 50751 h 145"/>
                <a:gd name="T60" fmla="*/ 215857 w 165"/>
                <a:gd name="T61" fmla="*/ 29854 h 145"/>
                <a:gd name="T62" fmla="*/ 239841 w 165"/>
                <a:gd name="T63" fmla="*/ 8956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65" h="145">
                  <a:moveTo>
                    <a:pt x="90" y="0"/>
                  </a:moveTo>
                  <a:lnTo>
                    <a:pt x="103" y="1"/>
                  </a:lnTo>
                  <a:lnTo>
                    <a:pt x="113" y="7"/>
                  </a:lnTo>
                  <a:lnTo>
                    <a:pt x="120" y="16"/>
                  </a:lnTo>
                  <a:lnTo>
                    <a:pt x="125" y="27"/>
                  </a:lnTo>
                  <a:lnTo>
                    <a:pt x="128" y="39"/>
                  </a:lnTo>
                  <a:lnTo>
                    <a:pt x="128" y="55"/>
                  </a:lnTo>
                  <a:lnTo>
                    <a:pt x="130" y="59"/>
                  </a:lnTo>
                  <a:lnTo>
                    <a:pt x="133" y="65"/>
                  </a:lnTo>
                  <a:lnTo>
                    <a:pt x="136" y="75"/>
                  </a:lnTo>
                  <a:lnTo>
                    <a:pt x="135" y="85"/>
                  </a:lnTo>
                  <a:lnTo>
                    <a:pt x="135" y="90"/>
                  </a:lnTo>
                  <a:lnTo>
                    <a:pt x="136" y="90"/>
                  </a:lnTo>
                  <a:lnTo>
                    <a:pt x="139" y="93"/>
                  </a:lnTo>
                  <a:lnTo>
                    <a:pt x="145" y="100"/>
                  </a:lnTo>
                  <a:lnTo>
                    <a:pt x="151" y="109"/>
                  </a:lnTo>
                  <a:lnTo>
                    <a:pt x="158" y="119"/>
                  </a:lnTo>
                  <a:lnTo>
                    <a:pt x="164" y="126"/>
                  </a:lnTo>
                  <a:lnTo>
                    <a:pt x="165" y="131"/>
                  </a:lnTo>
                  <a:lnTo>
                    <a:pt x="165" y="135"/>
                  </a:lnTo>
                  <a:lnTo>
                    <a:pt x="164" y="139"/>
                  </a:lnTo>
                  <a:lnTo>
                    <a:pt x="158" y="142"/>
                  </a:lnTo>
                  <a:lnTo>
                    <a:pt x="148" y="144"/>
                  </a:lnTo>
                  <a:lnTo>
                    <a:pt x="129" y="144"/>
                  </a:lnTo>
                  <a:lnTo>
                    <a:pt x="123" y="145"/>
                  </a:lnTo>
                  <a:lnTo>
                    <a:pt x="114" y="145"/>
                  </a:lnTo>
                  <a:lnTo>
                    <a:pt x="107" y="142"/>
                  </a:lnTo>
                  <a:lnTo>
                    <a:pt x="101" y="138"/>
                  </a:lnTo>
                  <a:lnTo>
                    <a:pt x="98" y="136"/>
                  </a:lnTo>
                  <a:lnTo>
                    <a:pt x="97" y="136"/>
                  </a:lnTo>
                  <a:lnTo>
                    <a:pt x="93" y="135"/>
                  </a:lnTo>
                  <a:lnTo>
                    <a:pt x="82" y="133"/>
                  </a:lnTo>
                  <a:lnTo>
                    <a:pt x="78" y="132"/>
                  </a:lnTo>
                  <a:lnTo>
                    <a:pt x="69" y="126"/>
                  </a:lnTo>
                  <a:lnTo>
                    <a:pt x="66" y="123"/>
                  </a:lnTo>
                  <a:lnTo>
                    <a:pt x="62" y="117"/>
                  </a:lnTo>
                  <a:lnTo>
                    <a:pt x="53" y="109"/>
                  </a:lnTo>
                  <a:lnTo>
                    <a:pt x="49" y="106"/>
                  </a:lnTo>
                  <a:lnTo>
                    <a:pt x="33" y="93"/>
                  </a:lnTo>
                  <a:lnTo>
                    <a:pt x="17" y="85"/>
                  </a:lnTo>
                  <a:lnTo>
                    <a:pt x="13" y="84"/>
                  </a:lnTo>
                  <a:lnTo>
                    <a:pt x="10" y="84"/>
                  </a:lnTo>
                  <a:lnTo>
                    <a:pt x="7" y="85"/>
                  </a:lnTo>
                  <a:lnTo>
                    <a:pt x="5" y="87"/>
                  </a:lnTo>
                  <a:lnTo>
                    <a:pt x="1" y="87"/>
                  </a:lnTo>
                  <a:lnTo>
                    <a:pt x="1" y="85"/>
                  </a:lnTo>
                  <a:lnTo>
                    <a:pt x="0" y="81"/>
                  </a:lnTo>
                  <a:lnTo>
                    <a:pt x="0" y="67"/>
                  </a:lnTo>
                  <a:lnTo>
                    <a:pt x="3" y="59"/>
                  </a:lnTo>
                  <a:lnTo>
                    <a:pt x="7" y="52"/>
                  </a:lnTo>
                  <a:lnTo>
                    <a:pt x="16" y="46"/>
                  </a:lnTo>
                  <a:lnTo>
                    <a:pt x="27" y="42"/>
                  </a:lnTo>
                  <a:lnTo>
                    <a:pt x="49" y="42"/>
                  </a:lnTo>
                  <a:lnTo>
                    <a:pt x="52" y="40"/>
                  </a:lnTo>
                  <a:lnTo>
                    <a:pt x="53" y="39"/>
                  </a:lnTo>
                  <a:lnTo>
                    <a:pt x="59" y="36"/>
                  </a:lnTo>
                  <a:lnTo>
                    <a:pt x="61" y="32"/>
                  </a:lnTo>
                  <a:lnTo>
                    <a:pt x="62" y="29"/>
                  </a:lnTo>
                  <a:lnTo>
                    <a:pt x="62" y="21"/>
                  </a:lnTo>
                  <a:lnTo>
                    <a:pt x="66" y="17"/>
                  </a:lnTo>
                  <a:lnTo>
                    <a:pt x="68" y="14"/>
                  </a:lnTo>
                  <a:lnTo>
                    <a:pt x="72" y="10"/>
                  </a:lnTo>
                  <a:lnTo>
                    <a:pt x="75" y="5"/>
                  </a:lnTo>
                  <a:lnTo>
                    <a:pt x="80" y="3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Freeform 1255"/>
            <p:cNvSpPr>
              <a:spLocks/>
            </p:cNvSpPr>
            <p:nvPr userDrawn="1"/>
          </p:nvSpPr>
          <p:spPr bwMode="auto">
            <a:xfrm>
              <a:off x="4003376" y="2383610"/>
              <a:ext cx="460323" cy="343555"/>
            </a:xfrm>
            <a:custGeom>
              <a:avLst/>
              <a:gdLst>
                <a:gd name="T0" fmla="*/ 409836 w 155"/>
                <a:gd name="T1" fmla="*/ 9041 h 114"/>
                <a:gd name="T2" fmla="*/ 439534 w 155"/>
                <a:gd name="T3" fmla="*/ 27123 h 114"/>
                <a:gd name="T4" fmla="*/ 457353 w 155"/>
                <a:gd name="T5" fmla="*/ 48218 h 114"/>
                <a:gd name="T6" fmla="*/ 457353 w 155"/>
                <a:gd name="T7" fmla="*/ 72327 h 114"/>
                <a:gd name="T8" fmla="*/ 421715 w 155"/>
                <a:gd name="T9" fmla="*/ 96436 h 114"/>
                <a:gd name="T10" fmla="*/ 389047 w 155"/>
                <a:gd name="T11" fmla="*/ 123559 h 114"/>
                <a:gd name="T12" fmla="*/ 374198 w 155"/>
                <a:gd name="T13" fmla="*/ 144655 h 114"/>
                <a:gd name="T14" fmla="*/ 365289 w 155"/>
                <a:gd name="T15" fmla="*/ 159723 h 114"/>
                <a:gd name="T16" fmla="*/ 356379 w 155"/>
                <a:gd name="T17" fmla="*/ 247119 h 114"/>
                <a:gd name="T18" fmla="*/ 341530 w 155"/>
                <a:gd name="T19" fmla="*/ 265200 h 114"/>
                <a:gd name="T20" fmla="*/ 332620 w 155"/>
                <a:gd name="T21" fmla="*/ 268214 h 114"/>
                <a:gd name="T22" fmla="*/ 302922 w 155"/>
                <a:gd name="T23" fmla="*/ 304378 h 114"/>
                <a:gd name="T24" fmla="*/ 249465 w 155"/>
                <a:gd name="T25" fmla="*/ 343555 h 114"/>
                <a:gd name="T26" fmla="*/ 237586 w 155"/>
                <a:gd name="T27" fmla="*/ 316432 h 114"/>
                <a:gd name="T28" fmla="*/ 193039 w 155"/>
                <a:gd name="T29" fmla="*/ 295337 h 114"/>
                <a:gd name="T30" fmla="*/ 98004 w 155"/>
                <a:gd name="T31" fmla="*/ 286296 h 114"/>
                <a:gd name="T32" fmla="*/ 103944 w 155"/>
                <a:gd name="T33" fmla="*/ 268214 h 114"/>
                <a:gd name="T34" fmla="*/ 121763 w 155"/>
                <a:gd name="T35" fmla="*/ 238078 h 114"/>
                <a:gd name="T36" fmla="*/ 95034 w 155"/>
                <a:gd name="T37" fmla="*/ 210955 h 114"/>
                <a:gd name="T38" fmla="*/ 74246 w 155"/>
                <a:gd name="T39" fmla="*/ 216982 h 114"/>
                <a:gd name="T40" fmla="*/ 68306 w 155"/>
                <a:gd name="T41" fmla="*/ 247119 h 114"/>
                <a:gd name="T42" fmla="*/ 89095 w 155"/>
                <a:gd name="T43" fmla="*/ 250132 h 114"/>
                <a:gd name="T44" fmla="*/ 98004 w 155"/>
                <a:gd name="T45" fmla="*/ 328487 h 114"/>
                <a:gd name="T46" fmla="*/ 65336 w 155"/>
                <a:gd name="T47" fmla="*/ 259173 h 114"/>
                <a:gd name="T48" fmla="*/ 50487 w 155"/>
                <a:gd name="T49" fmla="*/ 256159 h 114"/>
                <a:gd name="T50" fmla="*/ 38608 w 155"/>
                <a:gd name="T51" fmla="*/ 265200 h 114"/>
                <a:gd name="T52" fmla="*/ 26728 w 155"/>
                <a:gd name="T53" fmla="*/ 277255 h 114"/>
                <a:gd name="T54" fmla="*/ 11879 w 155"/>
                <a:gd name="T55" fmla="*/ 268214 h 114"/>
                <a:gd name="T56" fmla="*/ 0 w 155"/>
                <a:gd name="T57" fmla="*/ 265200 h 114"/>
                <a:gd name="T58" fmla="*/ 2970 w 155"/>
                <a:gd name="T59" fmla="*/ 247119 h 114"/>
                <a:gd name="T60" fmla="*/ 26728 w 155"/>
                <a:gd name="T61" fmla="*/ 171778 h 114"/>
                <a:gd name="T62" fmla="*/ 77215 w 155"/>
                <a:gd name="T63" fmla="*/ 81368 h 114"/>
                <a:gd name="T64" fmla="*/ 160371 w 155"/>
                <a:gd name="T65" fmla="*/ 15068 h 114"/>
                <a:gd name="T66" fmla="*/ 190069 w 155"/>
                <a:gd name="T67" fmla="*/ 9041 h 114"/>
                <a:gd name="T68" fmla="*/ 240556 w 155"/>
                <a:gd name="T69" fmla="*/ 18082 h 114"/>
                <a:gd name="T70" fmla="*/ 296983 w 155"/>
                <a:gd name="T71" fmla="*/ 39177 h 114"/>
                <a:gd name="T72" fmla="*/ 356379 w 155"/>
                <a:gd name="T73" fmla="*/ 27123 h 11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55" h="114">
                  <a:moveTo>
                    <a:pt x="135" y="0"/>
                  </a:moveTo>
                  <a:lnTo>
                    <a:pt x="138" y="3"/>
                  </a:lnTo>
                  <a:lnTo>
                    <a:pt x="144" y="6"/>
                  </a:lnTo>
                  <a:lnTo>
                    <a:pt x="148" y="9"/>
                  </a:lnTo>
                  <a:lnTo>
                    <a:pt x="151" y="12"/>
                  </a:lnTo>
                  <a:lnTo>
                    <a:pt x="154" y="16"/>
                  </a:lnTo>
                  <a:lnTo>
                    <a:pt x="155" y="19"/>
                  </a:lnTo>
                  <a:lnTo>
                    <a:pt x="154" y="24"/>
                  </a:lnTo>
                  <a:lnTo>
                    <a:pt x="151" y="28"/>
                  </a:lnTo>
                  <a:lnTo>
                    <a:pt x="142" y="32"/>
                  </a:lnTo>
                  <a:lnTo>
                    <a:pt x="139" y="32"/>
                  </a:lnTo>
                  <a:lnTo>
                    <a:pt x="131" y="41"/>
                  </a:lnTo>
                  <a:lnTo>
                    <a:pt x="128" y="45"/>
                  </a:lnTo>
                  <a:lnTo>
                    <a:pt x="126" y="48"/>
                  </a:lnTo>
                  <a:lnTo>
                    <a:pt x="123" y="51"/>
                  </a:lnTo>
                  <a:lnTo>
                    <a:pt x="123" y="53"/>
                  </a:lnTo>
                  <a:lnTo>
                    <a:pt x="122" y="53"/>
                  </a:lnTo>
                  <a:lnTo>
                    <a:pt x="120" y="82"/>
                  </a:lnTo>
                  <a:lnTo>
                    <a:pt x="118" y="88"/>
                  </a:lnTo>
                  <a:lnTo>
                    <a:pt x="115" y="88"/>
                  </a:lnTo>
                  <a:lnTo>
                    <a:pt x="113" y="89"/>
                  </a:lnTo>
                  <a:lnTo>
                    <a:pt x="112" y="89"/>
                  </a:lnTo>
                  <a:lnTo>
                    <a:pt x="109" y="92"/>
                  </a:lnTo>
                  <a:lnTo>
                    <a:pt x="102" y="101"/>
                  </a:lnTo>
                  <a:lnTo>
                    <a:pt x="93" y="114"/>
                  </a:lnTo>
                  <a:lnTo>
                    <a:pt x="84" y="114"/>
                  </a:lnTo>
                  <a:lnTo>
                    <a:pt x="83" y="109"/>
                  </a:lnTo>
                  <a:lnTo>
                    <a:pt x="80" y="105"/>
                  </a:lnTo>
                  <a:lnTo>
                    <a:pt x="75" y="101"/>
                  </a:lnTo>
                  <a:lnTo>
                    <a:pt x="65" y="98"/>
                  </a:lnTo>
                  <a:lnTo>
                    <a:pt x="49" y="95"/>
                  </a:lnTo>
                  <a:lnTo>
                    <a:pt x="33" y="95"/>
                  </a:lnTo>
                  <a:lnTo>
                    <a:pt x="33" y="89"/>
                  </a:lnTo>
                  <a:lnTo>
                    <a:pt x="35" y="89"/>
                  </a:lnTo>
                  <a:lnTo>
                    <a:pt x="41" y="83"/>
                  </a:lnTo>
                  <a:lnTo>
                    <a:pt x="41" y="79"/>
                  </a:lnTo>
                  <a:lnTo>
                    <a:pt x="38" y="73"/>
                  </a:lnTo>
                  <a:lnTo>
                    <a:pt x="32" y="70"/>
                  </a:lnTo>
                  <a:lnTo>
                    <a:pt x="28" y="70"/>
                  </a:lnTo>
                  <a:lnTo>
                    <a:pt x="25" y="72"/>
                  </a:lnTo>
                  <a:lnTo>
                    <a:pt x="23" y="75"/>
                  </a:lnTo>
                  <a:lnTo>
                    <a:pt x="23" y="82"/>
                  </a:lnTo>
                  <a:lnTo>
                    <a:pt x="29" y="82"/>
                  </a:lnTo>
                  <a:lnTo>
                    <a:pt x="30" y="83"/>
                  </a:lnTo>
                  <a:lnTo>
                    <a:pt x="30" y="88"/>
                  </a:lnTo>
                  <a:lnTo>
                    <a:pt x="33" y="109"/>
                  </a:lnTo>
                  <a:lnTo>
                    <a:pt x="25" y="109"/>
                  </a:lnTo>
                  <a:lnTo>
                    <a:pt x="22" y="86"/>
                  </a:lnTo>
                  <a:lnTo>
                    <a:pt x="19" y="85"/>
                  </a:lnTo>
                  <a:lnTo>
                    <a:pt x="17" y="85"/>
                  </a:lnTo>
                  <a:lnTo>
                    <a:pt x="14" y="86"/>
                  </a:lnTo>
                  <a:lnTo>
                    <a:pt x="13" y="88"/>
                  </a:lnTo>
                  <a:lnTo>
                    <a:pt x="10" y="92"/>
                  </a:lnTo>
                  <a:lnTo>
                    <a:pt x="9" y="92"/>
                  </a:lnTo>
                  <a:lnTo>
                    <a:pt x="7" y="91"/>
                  </a:lnTo>
                  <a:lnTo>
                    <a:pt x="4" y="89"/>
                  </a:lnTo>
                  <a:lnTo>
                    <a:pt x="1" y="89"/>
                  </a:lnTo>
                  <a:lnTo>
                    <a:pt x="0" y="88"/>
                  </a:lnTo>
                  <a:lnTo>
                    <a:pt x="0" y="86"/>
                  </a:lnTo>
                  <a:lnTo>
                    <a:pt x="1" y="82"/>
                  </a:lnTo>
                  <a:lnTo>
                    <a:pt x="4" y="72"/>
                  </a:lnTo>
                  <a:lnTo>
                    <a:pt x="9" y="57"/>
                  </a:lnTo>
                  <a:lnTo>
                    <a:pt x="17" y="41"/>
                  </a:lnTo>
                  <a:lnTo>
                    <a:pt x="26" y="27"/>
                  </a:lnTo>
                  <a:lnTo>
                    <a:pt x="39" y="13"/>
                  </a:lnTo>
                  <a:lnTo>
                    <a:pt x="54" y="5"/>
                  </a:lnTo>
                  <a:lnTo>
                    <a:pt x="57" y="3"/>
                  </a:lnTo>
                  <a:lnTo>
                    <a:pt x="64" y="3"/>
                  </a:lnTo>
                  <a:lnTo>
                    <a:pt x="74" y="5"/>
                  </a:lnTo>
                  <a:lnTo>
                    <a:pt x="81" y="6"/>
                  </a:lnTo>
                  <a:lnTo>
                    <a:pt x="93" y="12"/>
                  </a:lnTo>
                  <a:lnTo>
                    <a:pt x="100" y="13"/>
                  </a:lnTo>
                  <a:lnTo>
                    <a:pt x="109" y="12"/>
                  </a:lnTo>
                  <a:lnTo>
                    <a:pt x="120" y="9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Freeform 209"/>
            <p:cNvSpPr>
              <a:spLocks/>
            </p:cNvSpPr>
            <p:nvPr userDrawn="1"/>
          </p:nvSpPr>
          <p:spPr bwMode="auto">
            <a:xfrm>
              <a:off x="3426257" y="1744595"/>
              <a:ext cx="281691" cy="329813"/>
            </a:xfrm>
            <a:custGeom>
              <a:avLst/>
              <a:gdLst>
                <a:gd name="T0" fmla="*/ 281691 w 95"/>
                <a:gd name="T1" fmla="*/ 0 h 109"/>
                <a:gd name="T2" fmla="*/ 246109 w 95"/>
                <a:gd name="T3" fmla="*/ 93800 h 109"/>
                <a:gd name="T4" fmla="*/ 207562 w 95"/>
                <a:gd name="T5" fmla="*/ 166419 h 109"/>
                <a:gd name="T6" fmla="*/ 160119 w 95"/>
                <a:gd name="T7" fmla="*/ 223910 h 109"/>
                <a:gd name="T8" fmla="*/ 112676 w 95"/>
                <a:gd name="T9" fmla="*/ 269297 h 109"/>
                <a:gd name="T10" fmla="*/ 68199 w 95"/>
                <a:gd name="T11" fmla="*/ 299555 h 109"/>
                <a:gd name="T12" fmla="*/ 35582 w 95"/>
                <a:gd name="T13" fmla="*/ 317710 h 109"/>
                <a:gd name="T14" fmla="*/ 8896 w 95"/>
                <a:gd name="T15" fmla="*/ 326787 h 109"/>
                <a:gd name="T16" fmla="*/ 0 w 95"/>
                <a:gd name="T17" fmla="*/ 329813 h 109"/>
                <a:gd name="T18" fmla="*/ 17791 w 95"/>
                <a:gd name="T19" fmla="*/ 251142 h 109"/>
                <a:gd name="T20" fmla="*/ 53373 w 95"/>
                <a:gd name="T21" fmla="*/ 184574 h 109"/>
                <a:gd name="T22" fmla="*/ 100816 w 95"/>
                <a:gd name="T23" fmla="*/ 127084 h 109"/>
                <a:gd name="T24" fmla="*/ 148258 w 95"/>
                <a:gd name="T25" fmla="*/ 78671 h 109"/>
                <a:gd name="T26" fmla="*/ 198666 w 95"/>
                <a:gd name="T27" fmla="*/ 45387 h 109"/>
                <a:gd name="T28" fmla="*/ 240179 w 95"/>
                <a:gd name="T29" fmla="*/ 21181 h 109"/>
                <a:gd name="T30" fmla="*/ 266865 w 95"/>
                <a:gd name="T31" fmla="*/ 6052 h 109"/>
                <a:gd name="T32" fmla="*/ 281691 w 95"/>
                <a:gd name="T33" fmla="*/ 0 h 1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95" h="109">
                  <a:moveTo>
                    <a:pt x="95" y="0"/>
                  </a:moveTo>
                  <a:lnTo>
                    <a:pt x="83" y="31"/>
                  </a:lnTo>
                  <a:lnTo>
                    <a:pt x="70" y="55"/>
                  </a:lnTo>
                  <a:lnTo>
                    <a:pt x="54" y="74"/>
                  </a:lnTo>
                  <a:lnTo>
                    <a:pt x="38" y="89"/>
                  </a:lnTo>
                  <a:lnTo>
                    <a:pt x="23" y="99"/>
                  </a:lnTo>
                  <a:lnTo>
                    <a:pt x="12" y="105"/>
                  </a:lnTo>
                  <a:lnTo>
                    <a:pt x="3" y="108"/>
                  </a:lnTo>
                  <a:lnTo>
                    <a:pt x="0" y="109"/>
                  </a:lnTo>
                  <a:lnTo>
                    <a:pt x="6" y="83"/>
                  </a:lnTo>
                  <a:lnTo>
                    <a:pt x="18" y="61"/>
                  </a:lnTo>
                  <a:lnTo>
                    <a:pt x="34" y="42"/>
                  </a:lnTo>
                  <a:lnTo>
                    <a:pt x="50" y="26"/>
                  </a:lnTo>
                  <a:lnTo>
                    <a:pt x="67" y="15"/>
                  </a:lnTo>
                  <a:lnTo>
                    <a:pt x="81" y="7"/>
                  </a:lnTo>
                  <a:lnTo>
                    <a:pt x="90" y="2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Freeform 226"/>
            <p:cNvSpPr>
              <a:spLocks/>
            </p:cNvSpPr>
            <p:nvPr userDrawn="1"/>
          </p:nvSpPr>
          <p:spPr bwMode="auto">
            <a:xfrm>
              <a:off x="3309462" y="1888890"/>
              <a:ext cx="316041" cy="439751"/>
            </a:xfrm>
            <a:custGeom>
              <a:avLst/>
              <a:gdLst>
                <a:gd name="T0" fmla="*/ 135446 w 105"/>
                <a:gd name="T1" fmla="*/ 0 h 145"/>
                <a:gd name="T2" fmla="*/ 135446 w 105"/>
                <a:gd name="T3" fmla="*/ 9098 h 145"/>
                <a:gd name="T4" fmla="*/ 132436 w 105"/>
                <a:gd name="T5" fmla="*/ 21229 h 145"/>
                <a:gd name="T6" fmla="*/ 132436 w 105"/>
                <a:gd name="T7" fmla="*/ 27295 h 145"/>
                <a:gd name="T8" fmla="*/ 126416 w 105"/>
                <a:gd name="T9" fmla="*/ 36393 h 145"/>
                <a:gd name="T10" fmla="*/ 96317 w 105"/>
                <a:gd name="T11" fmla="*/ 118278 h 145"/>
                <a:gd name="T12" fmla="*/ 78258 w 105"/>
                <a:gd name="T13" fmla="*/ 194097 h 145"/>
                <a:gd name="T14" fmla="*/ 75248 w 105"/>
                <a:gd name="T15" fmla="*/ 251720 h 145"/>
                <a:gd name="T16" fmla="*/ 75248 w 105"/>
                <a:gd name="T17" fmla="*/ 309342 h 145"/>
                <a:gd name="T18" fmla="*/ 135446 w 105"/>
                <a:gd name="T19" fmla="*/ 251720 h 145"/>
                <a:gd name="T20" fmla="*/ 192635 w 105"/>
                <a:gd name="T21" fmla="*/ 203195 h 145"/>
                <a:gd name="T22" fmla="*/ 240793 w 105"/>
                <a:gd name="T23" fmla="*/ 163769 h 145"/>
                <a:gd name="T24" fmla="*/ 307011 w 105"/>
                <a:gd name="T25" fmla="*/ 118278 h 145"/>
                <a:gd name="T26" fmla="*/ 316041 w 105"/>
                <a:gd name="T27" fmla="*/ 115245 h 145"/>
                <a:gd name="T28" fmla="*/ 270892 w 105"/>
                <a:gd name="T29" fmla="*/ 181966 h 145"/>
                <a:gd name="T30" fmla="*/ 174575 w 105"/>
                <a:gd name="T31" fmla="*/ 297211 h 145"/>
                <a:gd name="T32" fmla="*/ 126416 w 105"/>
                <a:gd name="T33" fmla="*/ 345735 h 145"/>
                <a:gd name="T34" fmla="*/ 84278 w 105"/>
                <a:gd name="T35" fmla="*/ 385161 h 145"/>
                <a:gd name="T36" fmla="*/ 48159 w 105"/>
                <a:gd name="T37" fmla="*/ 415489 h 145"/>
                <a:gd name="T38" fmla="*/ 27089 w 105"/>
                <a:gd name="T39" fmla="*/ 433685 h 145"/>
                <a:gd name="T40" fmla="*/ 18059 w 105"/>
                <a:gd name="T41" fmla="*/ 439751 h 145"/>
                <a:gd name="T42" fmla="*/ 0 w 105"/>
                <a:gd name="T43" fmla="*/ 345735 h 145"/>
                <a:gd name="T44" fmla="*/ 0 w 105"/>
                <a:gd name="T45" fmla="*/ 263851 h 145"/>
                <a:gd name="T46" fmla="*/ 12040 w 105"/>
                <a:gd name="T47" fmla="*/ 191064 h 145"/>
                <a:gd name="T48" fmla="*/ 36119 w 105"/>
                <a:gd name="T49" fmla="*/ 133442 h 145"/>
                <a:gd name="T50" fmla="*/ 60198 w 105"/>
                <a:gd name="T51" fmla="*/ 84917 h 145"/>
                <a:gd name="T52" fmla="*/ 87288 w 105"/>
                <a:gd name="T53" fmla="*/ 48524 h 145"/>
                <a:gd name="T54" fmla="*/ 114377 w 105"/>
                <a:gd name="T55" fmla="*/ 21229 h 145"/>
                <a:gd name="T56" fmla="*/ 126416 w 105"/>
                <a:gd name="T57" fmla="*/ 6066 h 145"/>
                <a:gd name="T58" fmla="*/ 135446 w 105"/>
                <a:gd name="T59" fmla="*/ 0 h 145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05" h="145">
                  <a:moveTo>
                    <a:pt x="45" y="0"/>
                  </a:moveTo>
                  <a:lnTo>
                    <a:pt x="45" y="3"/>
                  </a:lnTo>
                  <a:lnTo>
                    <a:pt x="44" y="7"/>
                  </a:lnTo>
                  <a:lnTo>
                    <a:pt x="44" y="9"/>
                  </a:lnTo>
                  <a:lnTo>
                    <a:pt x="42" y="12"/>
                  </a:lnTo>
                  <a:lnTo>
                    <a:pt x="32" y="39"/>
                  </a:lnTo>
                  <a:lnTo>
                    <a:pt x="26" y="64"/>
                  </a:lnTo>
                  <a:lnTo>
                    <a:pt x="25" y="83"/>
                  </a:lnTo>
                  <a:lnTo>
                    <a:pt x="25" y="102"/>
                  </a:lnTo>
                  <a:lnTo>
                    <a:pt x="45" y="83"/>
                  </a:lnTo>
                  <a:lnTo>
                    <a:pt x="64" y="67"/>
                  </a:lnTo>
                  <a:lnTo>
                    <a:pt x="80" y="54"/>
                  </a:lnTo>
                  <a:lnTo>
                    <a:pt x="102" y="39"/>
                  </a:lnTo>
                  <a:lnTo>
                    <a:pt x="105" y="38"/>
                  </a:lnTo>
                  <a:lnTo>
                    <a:pt x="90" y="60"/>
                  </a:lnTo>
                  <a:lnTo>
                    <a:pt x="58" y="98"/>
                  </a:lnTo>
                  <a:lnTo>
                    <a:pt x="42" y="114"/>
                  </a:lnTo>
                  <a:lnTo>
                    <a:pt x="28" y="127"/>
                  </a:lnTo>
                  <a:lnTo>
                    <a:pt x="16" y="137"/>
                  </a:lnTo>
                  <a:lnTo>
                    <a:pt x="9" y="143"/>
                  </a:lnTo>
                  <a:lnTo>
                    <a:pt x="6" y="145"/>
                  </a:lnTo>
                  <a:lnTo>
                    <a:pt x="0" y="114"/>
                  </a:lnTo>
                  <a:lnTo>
                    <a:pt x="0" y="87"/>
                  </a:lnTo>
                  <a:lnTo>
                    <a:pt x="4" y="63"/>
                  </a:lnTo>
                  <a:lnTo>
                    <a:pt x="12" y="44"/>
                  </a:lnTo>
                  <a:lnTo>
                    <a:pt x="20" y="28"/>
                  </a:lnTo>
                  <a:lnTo>
                    <a:pt x="29" y="16"/>
                  </a:lnTo>
                  <a:lnTo>
                    <a:pt x="38" y="7"/>
                  </a:lnTo>
                  <a:lnTo>
                    <a:pt x="42" y="2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Freeform 256"/>
            <p:cNvSpPr>
              <a:spLocks/>
            </p:cNvSpPr>
            <p:nvPr userDrawn="1"/>
          </p:nvSpPr>
          <p:spPr bwMode="auto">
            <a:xfrm>
              <a:off x="3206403" y="2095024"/>
              <a:ext cx="281691" cy="563431"/>
            </a:xfrm>
            <a:custGeom>
              <a:avLst/>
              <a:gdLst>
                <a:gd name="T0" fmla="*/ 59934 w 94"/>
                <a:gd name="T1" fmla="*/ 0 h 187"/>
                <a:gd name="T2" fmla="*/ 65928 w 94"/>
                <a:gd name="T3" fmla="*/ 72312 h 187"/>
                <a:gd name="T4" fmla="*/ 65928 w 94"/>
                <a:gd name="T5" fmla="*/ 129559 h 187"/>
                <a:gd name="T6" fmla="*/ 68924 w 94"/>
                <a:gd name="T7" fmla="*/ 210910 h 187"/>
                <a:gd name="T8" fmla="*/ 74918 w 94"/>
                <a:gd name="T9" fmla="*/ 274183 h 187"/>
                <a:gd name="T10" fmla="*/ 77915 w 94"/>
                <a:gd name="T11" fmla="*/ 313352 h 187"/>
                <a:gd name="T12" fmla="*/ 77915 w 94"/>
                <a:gd name="T13" fmla="*/ 337456 h 187"/>
                <a:gd name="T14" fmla="*/ 83908 w 94"/>
                <a:gd name="T15" fmla="*/ 352521 h 187"/>
                <a:gd name="T16" fmla="*/ 83908 w 94"/>
                <a:gd name="T17" fmla="*/ 370599 h 187"/>
                <a:gd name="T18" fmla="*/ 104885 w 94"/>
                <a:gd name="T19" fmla="*/ 346495 h 187"/>
                <a:gd name="T20" fmla="*/ 131855 w 94"/>
                <a:gd name="T21" fmla="*/ 316365 h 187"/>
                <a:gd name="T22" fmla="*/ 191790 w 94"/>
                <a:gd name="T23" fmla="*/ 238027 h 187"/>
                <a:gd name="T24" fmla="*/ 227750 w 94"/>
                <a:gd name="T25" fmla="*/ 198858 h 187"/>
                <a:gd name="T26" fmla="*/ 257717 w 94"/>
                <a:gd name="T27" fmla="*/ 168728 h 187"/>
                <a:gd name="T28" fmla="*/ 281691 w 94"/>
                <a:gd name="T29" fmla="*/ 144624 h 187"/>
                <a:gd name="T30" fmla="*/ 278694 w 94"/>
                <a:gd name="T31" fmla="*/ 159689 h 187"/>
                <a:gd name="T32" fmla="*/ 269704 w 94"/>
                <a:gd name="T33" fmla="*/ 189819 h 187"/>
                <a:gd name="T34" fmla="*/ 251724 w 94"/>
                <a:gd name="T35" fmla="*/ 238027 h 187"/>
                <a:gd name="T36" fmla="*/ 227750 w 94"/>
                <a:gd name="T37" fmla="*/ 298287 h 187"/>
                <a:gd name="T38" fmla="*/ 191790 w 94"/>
                <a:gd name="T39" fmla="*/ 370599 h 187"/>
                <a:gd name="T40" fmla="*/ 143842 w 94"/>
                <a:gd name="T41" fmla="*/ 442911 h 187"/>
                <a:gd name="T42" fmla="*/ 140846 w 94"/>
                <a:gd name="T43" fmla="*/ 451950 h 187"/>
                <a:gd name="T44" fmla="*/ 125862 w 94"/>
                <a:gd name="T45" fmla="*/ 473041 h 187"/>
                <a:gd name="T46" fmla="*/ 107882 w 94"/>
                <a:gd name="T47" fmla="*/ 500158 h 187"/>
                <a:gd name="T48" fmla="*/ 92898 w 94"/>
                <a:gd name="T49" fmla="*/ 530288 h 187"/>
                <a:gd name="T50" fmla="*/ 77915 w 94"/>
                <a:gd name="T51" fmla="*/ 554392 h 187"/>
                <a:gd name="T52" fmla="*/ 74918 w 94"/>
                <a:gd name="T53" fmla="*/ 563431 h 187"/>
                <a:gd name="T54" fmla="*/ 74918 w 94"/>
                <a:gd name="T55" fmla="*/ 557405 h 187"/>
                <a:gd name="T56" fmla="*/ 35961 w 94"/>
                <a:gd name="T57" fmla="*/ 442911 h 187"/>
                <a:gd name="T58" fmla="*/ 8990 w 94"/>
                <a:gd name="T59" fmla="*/ 337456 h 187"/>
                <a:gd name="T60" fmla="*/ 0 w 94"/>
                <a:gd name="T61" fmla="*/ 250079 h 187"/>
                <a:gd name="T62" fmla="*/ 0 w 94"/>
                <a:gd name="T63" fmla="*/ 171741 h 187"/>
                <a:gd name="T64" fmla="*/ 11987 w 94"/>
                <a:gd name="T65" fmla="*/ 111481 h 187"/>
                <a:gd name="T66" fmla="*/ 26970 w 94"/>
                <a:gd name="T67" fmla="*/ 63273 h 187"/>
                <a:gd name="T68" fmla="*/ 44951 w 94"/>
                <a:gd name="T69" fmla="*/ 24104 h 187"/>
                <a:gd name="T70" fmla="*/ 59934 w 94"/>
                <a:gd name="T71" fmla="*/ 0 h 18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94" h="187">
                  <a:moveTo>
                    <a:pt x="20" y="0"/>
                  </a:moveTo>
                  <a:lnTo>
                    <a:pt x="22" y="24"/>
                  </a:lnTo>
                  <a:lnTo>
                    <a:pt x="22" y="43"/>
                  </a:lnTo>
                  <a:lnTo>
                    <a:pt x="23" y="70"/>
                  </a:lnTo>
                  <a:lnTo>
                    <a:pt x="25" y="91"/>
                  </a:lnTo>
                  <a:lnTo>
                    <a:pt x="26" y="104"/>
                  </a:lnTo>
                  <a:lnTo>
                    <a:pt x="26" y="112"/>
                  </a:lnTo>
                  <a:lnTo>
                    <a:pt x="28" y="117"/>
                  </a:lnTo>
                  <a:lnTo>
                    <a:pt x="28" y="123"/>
                  </a:lnTo>
                  <a:lnTo>
                    <a:pt x="35" y="115"/>
                  </a:lnTo>
                  <a:lnTo>
                    <a:pt x="44" y="105"/>
                  </a:lnTo>
                  <a:lnTo>
                    <a:pt x="64" y="79"/>
                  </a:lnTo>
                  <a:lnTo>
                    <a:pt x="76" y="66"/>
                  </a:lnTo>
                  <a:lnTo>
                    <a:pt x="86" y="56"/>
                  </a:lnTo>
                  <a:lnTo>
                    <a:pt x="94" y="48"/>
                  </a:lnTo>
                  <a:lnTo>
                    <a:pt x="93" y="53"/>
                  </a:lnTo>
                  <a:lnTo>
                    <a:pt x="90" y="63"/>
                  </a:lnTo>
                  <a:lnTo>
                    <a:pt x="84" y="79"/>
                  </a:lnTo>
                  <a:lnTo>
                    <a:pt x="76" y="99"/>
                  </a:lnTo>
                  <a:lnTo>
                    <a:pt x="64" y="123"/>
                  </a:lnTo>
                  <a:lnTo>
                    <a:pt x="48" y="147"/>
                  </a:lnTo>
                  <a:lnTo>
                    <a:pt x="47" y="150"/>
                  </a:lnTo>
                  <a:lnTo>
                    <a:pt x="42" y="157"/>
                  </a:lnTo>
                  <a:lnTo>
                    <a:pt x="36" y="166"/>
                  </a:lnTo>
                  <a:lnTo>
                    <a:pt x="31" y="176"/>
                  </a:lnTo>
                  <a:lnTo>
                    <a:pt x="26" y="184"/>
                  </a:lnTo>
                  <a:lnTo>
                    <a:pt x="25" y="187"/>
                  </a:lnTo>
                  <a:lnTo>
                    <a:pt x="25" y="185"/>
                  </a:lnTo>
                  <a:lnTo>
                    <a:pt x="12" y="147"/>
                  </a:lnTo>
                  <a:lnTo>
                    <a:pt x="3" y="112"/>
                  </a:lnTo>
                  <a:lnTo>
                    <a:pt x="0" y="83"/>
                  </a:lnTo>
                  <a:lnTo>
                    <a:pt x="0" y="57"/>
                  </a:lnTo>
                  <a:lnTo>
                    <a:pt x="4" y="37"/>
                  </a:lnTo>
                  <a:lnTo>
                    <a:pt x="9" y="21"/>
                  </a:lnTo>
                  <a:lnTo>
                    <a:pt x="15" y="8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" name="Freeform 292"/>
            <p:cNvSpPr>
              <a:spLocks/>
            </p:cNvSpPr>
            <p:nvPr userDrawn="1"/>
          </p:nvSpPr>
          <p:spPr bwMode="auto">
            <a:xfrm>
              <a:off x="3137698" y="2424837"/>
              <a:ext cx="288559" cy="501589"/>
            </a:xfrm>
            <a:custGeom>
              <a:avLst/>
              <a:gdLst>
                <a:gd name="T0" fmla="*/ 6012 w 96"/>
                <a:gd name="T1" fmla="*/ 0 h 169"/>
                <a:gd name="T2" fmla="*/ 9017 w 96"/>
                <a:gd name="T3" fmla="*/ 8904 h 169"/>
                <a:gd name="T4" fmla="*/ 24047 w 96"/>
                <a:gd name="T5" fmla="*/ 41552 h 169"/>
                <a:gd name="T6" fmla="*/ 45087 w 96"/>
                <a:gd name="T7" fmla="*/ 83104 h 169"/>
                <a:gd name="T8" fmla="*/ 66128 w 96"/>
                <a:gd name="T9" fmla="*/ 139495 h 169"/>
                <a:gd name="T10" fmla="*/ 93181 w 96"/>
                <a:gd name="T11" fmla="*/ 207759 h 169"/>
                <a:gd name="T12" fmla="*/ 117227 w 96"/>
                <a:gd name="T13" fmla="*/ 281958 h 169"/>
                <a:gd name="T14" fmla="*/ 144280 w 96"/>
                <a:gd name="T15" fmla="*/ 368030 h 169"/>
                <a:gd name="T16" fmla="*/ 150291 w 96"/>
                <a:gd name="T17" fmla="*/ 356158 h 169"/>
                <a:gd name="T18" fmla="*/ 159309 w 96"/>
                <a:gd name="T19" fmla="*/ 326478 h 169"/>
                <a:gd name="T20" fmla="*/ 171332 w 96"/>
                <a:gd name="T21" fmla="*/ 281958 h 169"/>
                <a:gd name="T22" fmla="*/ 192373 w 96"/>
                <a:gd name="T23" fmla="*/ 225567 h 169"/>
                <a:gd name="T24" fmla="*/ 219425 w 96"/>
                <a:gd name="T25" fmla="*/ 169175 h 169"/>
                <a:gd name="T26" fmla="*/ 249483 w 96"/>
                <a:gd name="T27" fmla="*/ 112783 h 169"/>
                <a:gd name="T28" fmla="*/ 285553 w 96"/>
                <a:gd name="T29" fmla="*/ 65296 h 169"/>
                <a:gd name="T30" fmla="*/ 285553 w 96"/>
                <a:gd name="T31" fmla="*/ 80136 h 169"/>
                <a:gd name="T32" fmla="*/ 288559 w 96"/>
                <a:gd name="T33" fmla="*/ 94975 h 169"/>
                <a:gd name="T34" fmla="*/ 285553 w 96"/>
                <a:gd name="T35" fmla="*/ 121687 h 169"/>
                <a:gd name="T36" fmla="*/ 279542 w 96"/>
                <a:gd name="T37" fmla="*/ 157303 h 169"/>
                <a:gd name="T38" fmla="*/ 267518 w 96"/>
                <a:gd name="T39" fmla="*/ 204791 h 169"/>
                <a:gd name="T40" fmla="*/ 249483 w 96"/>
                <a:gd name="T41" fmla="*/ 264150 h 169"/>
                <a:gd name="T42" fmla="*/ 219425 w 96"/>
                <a:gd name="T43" fmla="*/ 338350 h 169"/>
                <a:gd name="T44" fmla="*/ 192373 w 96"/>
                <a:gd name="T45" fmla="*/ 394742 h 169"/>
                <a:gd name="T46" fmla="*/ 174338 w 96"/>
                <a:gd name="T47" fmla="*/ 433325 h 169"/>
                <a:gd name="T48" fmla="*/ 165320 w 96"/>
                <a:gd name="T49" fmla="*/ 463005 h 169"/>
                <a:gd name="T50" fmla="*/ 153297 w 96"/>
                <a:gd name="T51" fmla="*/ 489717 h 169"/>
                <a:gd name="T52" fmla="*/ 153297 w 96"/>
                <a:gd name="T53" fmla="*/ 498621 h 169"/>
                <a:gd name="T54" fmla="*/ 150291 w 96"/>
                <a:gd name="T55" fmla="*/ 501589 h 169"/>
                <a:gd name="T56" fmla="*/ 144280 w 96"/>
                <a:gd name="T57" fmla="*/ 501589 h 169"/>
                <a:gd name="T58" fmla="*/ 78151 w 96"/>
                <a:gd name="T59" fmla="*/ 412550 h 169"/>
                <a:gd name="T60" fmla="*/ 36070 w 96"/>
                <a:gd name="T61" fmla="*/ 320542 h 169"/>
                <a:gd name="T62" fmla="*/ 9017 w 96"/>
                <a:gd name="T63" fmla="*/ 234471 h 169"/>
                <a:gd name="T64" fmla="*/ 0 w 96"/>
                <a:gd name="T65" fmla="*/ 160271 h 169"/>
                <a:gd name="T66" fmla="*/ 0 w 96"/>
                <a:gd name="T67" fmla="*/ 92007 h 169"/>
                <a:gd name="T68" fmla="*/ 6012 w 96"/>
                <a:gd name="T69" fmla="*/ 41552 h 169"/>
                <a:gd name="T70" fmla="*/ 6012 w 96"/>
                <a:gd name="T71" fmla="*/ 0 h 16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96" h="169">
                  <a:moveTo>
                    <a:pt x="2" y="0"/>
                  </a:moveTo>
                  <a:lnTo>
                    <a:pt x="3" y="3"/>
                  </a:lnTo>
                  <a:lnTo>
                    <a:pt x="8" y="14"/>
                  </a:lnTo>
                  <a:lnTo>
                    <a:pt x="15" y="28"/>
                  </a:lnTo>
                  <a:lnTo>
                    <a:pt x="22" y="47"/>
                  </a:lnTo>
                  <a:lnTo>
                    <a:pt x="31" y="70"/>
                  </a:lnTo>
                  <a:lnTo>
                    <a:pt x="39" y="95"/>
                  </a:lnTo>
                  <a:lnTo>
                    <a:pt x="48" y="124"/>
                  </a:lnTo>
                  <a:lnTo>
                    <a:pt x="50" y="120"/>
                  </a:lnTo>
                  <a:lnTo>
                    <a:pt x="53" y="110"/>
                  </a:lnTo>
                  <a:lnTo>
                    <a:pt x="57" y="95"/>
                  </a:lnTo>
                  <a:lnTo>
                    <a:pt x="64" y="76"/>
                  </a:lnTo>
                  <a:lnTo>
                    <a:pt x="73" y="57"/>
                  </a:lnTo>
                  <a:lnTo>
                    <a:pt x="83" y="38"/>
                  </a:lnTo>
                  <a:lnTo>
                    <a:pt x="95" y="22"/>
                  </a:lnTo>
                  <a:lnTo>
                    <a:pt x="95" y="27"/>
                  </a:lnTo>
                  <a:lnTo>
                    <a:pt x="96" y="32"/>
                  </a:lnTo>
                  <a:lnTo>
                    <a:pt x="95" y="41"/>
                  </a:lnTo>
                  <a:lnTo>
                    <a:pt x="93" y="53"/>
                  </a:lnTo>
                  <a:lnTo>
                    <a:pt x="89" y="69"/>
                  </a:lnTo>
                  <a:lnTo>
                    <a:pt x="83" y="89"/>
                  </a:lnTo>
                  <a:lnTo>
                    <a:pt x="73" y="114"/>
                  </a:lnTo>
                  <a:lnTo>
                    <a:pt x="64" y="133"/>
                  </a:lnTo>
                  <a:lnTo>
                    <a:pt x="58" y="146"/>
                  </a:lnTo>
                  <a:lnTo>
                    <a:pt x="55" y="156"/>
                  </a:lnTo>
                  <a:lnTo>
                    <a:pt x="51" y="165"/>
                  </a:lnTo>
                  <a:lnTo>
                    <a:pt x="51" y="168"/>
                  </a:lnTo>
                  <a:lnTo>
                    <a:pt x="50" y="169"/>
                  </a:lnTo>
                  <a:lnTo>
                    <a:pt x="48" y="169"/>
                  </a:lnTo>
                  <a:lnTo>
                    <a:pt x="26" y="139"/>
                  </a:lnTo>
                  <a:lnTo>
                    <a:pt x="12" y="108"/>
                  </a:lnTo>
                  <a:lnTo>
                    <a:pt x="3" y="79"/>
                  </a:lnTo>
                  <a:lnTo>
                    <a:pt x="0" y="54"/>
                  </a:lnTo>
                  <a:lnTo>
                    <a:pt x="0" y="31"/>
                  </a:lnTo>
                  <a:lnTo>
                    <a:pt x="2" y="1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Freeform 328"/>
            <p:cNvSpPr>
              <a:spLocks/>
            </p:cNvSpPr>
            <p:nvPr userDrawn="1"/>
          </p:nvSpPr>
          <p:spPr bwMode="auto">
            <a:xfrm>
              <a:off x="3117089" y="2734035"/>
              <a:ext cx="316041" cy="501593"/>
            </a:xfrm>
            <a:custGeom>
              <a:avLst/>
              <a:gdLst>
                <a:gd name="T0" fmla="*/ 297982 w 105"/>
                <a:gd name="T1" fmla="*/ 0 h 167"/>
                <a:gd name="T2" fmla="*/ 307011 w 105"/>
                <a:gd name="T3" fmla="*/ 57067 h 167"/>
                <a:gd name="T4" fmla="*/ 316041 w 105"/>
                <a:gd name="T5" fmla="*/ 123146 h 167"/>
                <a:gd name="T6" fmla="*/ 316041 w 105"/>
                <a:gd name="T7" fmla="*/ 270320 h 167"/>
                <a:gd name="T8" fmla="*/ 310021 w 105"/>
                <a:gd name="T9" fmla="*/ 342405 h 167"/>
                <a:gd name="T10" fmla="*/ 307011 w 105"/>
                <a:gd name="T11" fmla="*/ 405479 h 167"/>
                <a:gd name="T12" fmla="*/ 300991 w 105"/>
                <a:gd name="T13" fmla="*/ 453536 h 167"/>
                <a:gd name="T14" fmla="*/ 297982 w 105"/>
                <a:gd name="T15" fmla="*/ 489579 h 167"/>
                <a:gd name="T16" fmla="*/ 297982 w 105"/>
                <a:gd name="T17" fmla="*/ 501593 h 167"/>
                <a:gd name="T18" fmla="*/ 195644 w 105"/>
                <a:gd name="T19" fmla="*/ 423501 h 167"/>
                <a:gd name="T20" fmla="*/ 123406 w 105"/>
                <a:gd name="T21" fmla="*/ 351415 h 167"/>
                <a:gd name="T22" fmla="*/ 69228 w 105"/>
                <a:gd name="T23" fmla="*/ 279330 h 167"/>
                <a:gd name="T24" fmla="*/ 36119 w 105"/>
                <a:gd name="T25" fmla="*/ 213252 h 167"/>
                <a:gd name="T26" fmla="*/ 12040 w 105"/>
                <a:gd name="T27" fmla="*/ 162192 h 167"/>
                <a:gd name="T28" fmla="*/ 3010 w 105"/>
                <a:gd name="T29" fmla="*/ 111131 h 167"/>
                <a:gd name="T30" fmla="*/ 0 w 105"/>
                <a:gd name="T31" fmla="*/ 75089 h 167"/>
                <a:gd name="T32" fmla="*/ 0 w 105"/>
                <a:gd name="T33" fmla="*/ 48057 h 167"/>
                <a:gd name="T34" fmla="*/ 3010 w 105"/>
                <a:gd name="T35" fmla="*/ 36043 h 167"/>
                <a:gd name="T36" fmla="*/ 18059 w 105"/>
                <a:gd name="T37" fmla="*/ 48057 h 167"/>
                <a:gd name="T38" fmla="*/ 39129 w 105"/>
                <a:gd name="T39" fmla="*/ 78092 h 167"/>
                <a:gd name="T40" fmla="*/ 66218 w 105"/>
                <a:gd name="T41" fmla="*/ 117138 h 167"/>
                <a:gd name="T42" fmla="*/ 99327 w 105"/>
                <a:gd name="T43" fmla="*/ 162192 h 167"/>
                <a:gd name="T44" fmla="*/ 132436 w 105"/>
                <a:gd name="T45" fmla="*/ 210249 h 167"/>
                <a:gd name="T46" fmla="*/ 165545 w 105"/>
                <a:gd name="T47" fmla="*/ 258305 h 167"/>
                <a:gd name="T48" fmla="*/ 192635 w 105"/>
                <a:gd name="T49" fmla="*/ 303359 h 167"/>
                <a:gd name="T50" fmla="*/ 219724 w 105"/>
                <a:gd name="T51" fmla="*/ 336398 h 167"/>
                <a:gd name="T52" fmla="*/ 234773 w 105"/>
                <a:gd name="T53" fmla="*/ 357423 h 167"/>
                <a:gd name="T54" fmla="*/ 240793 w 105"/>
                <a:gd name="T55" fmla="*/ 366433 h 167"/>
                <a:gd name="T56" fmla="*/ 240793 w 105"/>
                <a:gd name="T57" fmla="*/ 363430 h 167"/>
                <a:gd name="T58" fmla="*/ 243803 w 105"/>
                <a:gd name="T59" fmla="*/ 249295 h 167"/>
                <a:gd name="T60" fmla="*/ 258853 w 105"/>
                <a:gd name="T61" fmla="*/ 159188 h 167"/>
                <a:gd name="T62" fmla="*/ 270892 w 105"/>
                <a:gd name="T63" fmla="*/ 87103 h 167"/>
                <a:gd name="T64" fmla="*/ 282932 w 105"/>
                <a:gd name="T65" fmla="*/ 39046 h 167"/>
                <a:gd name="T66" fmla="*/ 291962 w 105"/>
                <a:gd name="T67" fmla="*/ 9011 h 167"/>
                <a:gd name="T68" fmla="*/ 297982 w 105"/>
                <a:gd name="T69" fmla="*/ 0 h 16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05" h="167">
                  <a:moveTo>
                    <a:pt x="99" y="0"/>
                  </a:moveTo>
                  <a:lnTo>
                    <a:pt x="102" y="19"/>
                  </a:lnTo>
                  <a:lnTo>
                    <a:pt x="105" y="41"/>
                  </a:lnTo>
                  <a:lnTo>
                    <a:pt x="105" y="90"/>
                  </a:lnTo>
                  <a:lnTo>
                    <a:pt x="103" y="114"/>
                  </a:lnTo>
                  <a:lnTo>
                    <a:pt x="102" y="135"/>
                  </a:lnTo>
                  <a:lnTo>
                    <a:pt x="100" y="151"/>
                  </a:lnTo>
                  <a:lnTo>
                    <a:pt x="99" y="163"/>
                  </a:lnTo>
                  <a:lnTo>
                    <a:pt x="99" y="167"/>
                  </a:lnTo>
                  <a:lnTo>
                    <a:pt x="65" y="141"/>
                  </a:lnTo>
                  <a:lnTo>
                    <a:pt x="41" y="117"/>
                  </a:lnTo>
                  <a:lnTo>
                    <a:pt x="23" y="93"/>
                  </a:lnTo>
                  <a:lnTo>
                    <a:pt x="12" y="71"/>
                  </a:lnTo>
                  <a:lnTo>
                    <a:pt x="4" y="54"/>
                  </a:lnTo>
                  <a:lnTo>
                    <a:pt x="1" y="37"/>
                  </a:lnTo>
                  <a:lnTo>
                    <a:pt x="0" y="25"/>
                  </a:lnTo>
                  <a:lnTo>
                    <a:pt x="0" y="16"/>
                  </a:lnTo>
                  <a:lnTo>
                    <a:pt x="1" y="12"/>
                  </a:lnTo>
                  <a:lnTo>
                    <a:pt x="6" y="16"/>
                  </a:lnTo>
                  <a:lnTo>
                    <a:pt x="13" y="26"/>
                  </a:lnTo>
                  <a:lnTo>
                    <a:pt x="22" y="39"/>
                  </a:lnTo>
                  <a:lnTo>
                    <a:pt x="33" y="54"/>
                  </a:lnTo>
                  <a:lnTo>
                    <a:pt x="44" y="70"/>
                  </a:lnTo>
                  <a:lnTo>
                    <a:pt x="55" y="86"/>
                  </a:lnTo>
                  <a:lnTo>
                    <a:pt x="64" y="101"/>
                  </a:lnTo>
                  <a:lnTo>
                    <a:pt x="73" y="112"/>
                  </a:lnTo>
                  <a:lnTo>
                    <a:pt x="78" y="119"/>
                  </a:lnTo>
                  <a:lnTo>
                    <a:pt x="80" y="122"/>
                  </a:lnTo>
                  <a:lnTo>
                    <a:pt x="80" y="121"/>
                  </a:lnTo>
                  <a:lnTo>
                    <a:pt x="81" y="83"/>
                  </a:lnTo>
                  <a:lnTo>
                    <a:pt x="86" y="53"/>
                  </a:lnTo>
                  <a:lnTo>
                    <a:pt x="90" y="29"/>
                  </a:lnTo>
                  <a:lnTo>
                    <a:pt x="94" y="13"/>
                  </a:lnTo>
                  <a:lnTo>
                    <a:pt x="97" y="3"/>
                  </a:lnTo>
                  <a:lnTo>
                    <a:pt x="99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Freeform 399"/>
            <p:cNvSpPr>
              <a:spLocks/>
            </p:cNvSpPr>
            <p:nvPr userDrawn="1"/>
          </p:nvSpPr>
          <p:spPr bwMode="auto">
            <a:xfrm>
              <a:off x="3419389" y="3256239"/>
              <a:ext cx="570246" cy="446624"/>
            </a:xfrm>
            <a:custGeom>
              <a:avLst/>
              <a:gdLst>
                <a:gd name="T0" fmla="*/ 250789 w 191"/>
                <a:gd name="T1" fmla="*/ 0 h 149"/>
                <a:gd name="T2" fmla="*/ 283630 w 191"/>
                <a:gd name="T3" fmla="*/ 26977 h 149"/>
                <a:gd name="T4" fmla="*/ 316472 w 191"/>
                <a:gd name="T5" fmla="*/ 71939 h 149"/>
                <a:gd name="T6" fmla="*/ 355284 w 191"/>
                <a:gd name="T7" fmla="*/ 119899 h 149"/>
                <a:gd name="T8" fmla="*/ 400068 w 191"/>
                <a:gd name="T9" fmla="*/ 170856 h 149"/>
                <a:gd name="T10" fmla="*/ 435895 w 191"/>
                <a:gd name="T11" fmla="*/ 227808 h 149"/>
                <a:gd name="T12" fmla="*/ 468736 w 191"/>
                <a:gd name="T13" fmla="*/ 278765 h 149"/>
                <a:gd name="T14" fmla="*/ 498592 w 191"/>
                <a:gd name="T15" fmla="*/ 323727 h 149"/>
                <a:gd name="T16" fmla="*/ 522477 w 191"/>
                <a:gd name="T17" fmla="*/ 353702 h 149"/>
                <a:gd name="T18" fmla="*/ 534419 w 191"/>
                <a:gd name="T19" fmla="*/ 380680 h 149"/>
                <a:gd name="T20" fmla="*/ 543376 w 191"/>
                <a:gd name="T21" fmla="*/ 389672 h 149"/>
                <a:gd name="T22" fmla="*/ 546361 w 191"/>
                <a:gd name="T23" fmla="*/ 398664 h 149"/>
                <a:gd name="T24" fmla="*/ 555318 w 191"/>
                <a:gd name="T25" fmla="*/ 410654 h 149"/>
                <a:gd name="T26" fmla="*/ 564275 w 191"/>
                <a:gd name="T27" fmla="*/ 413652 h 149"/>
                <a:gd name="T28" fmla="*/ 570246 w 191"/>
                <a:gd name="T29" fmla="*/ 422644 h 149"/>
                <a:gd name="T30" fmla="*/ 459779 w 191"/>
                <a:gd name="T31" fmla="*/ 440629 h 149"/>
                <a:gd name="T32" fmla="*/ 370212 w 191"/>
                <a:gd name="T33" fmla="*/ 446624 h 149"/>
                <a:gd name="T34" fmla="*/ 286616 w 191"/>
                <a:gd name="T35" fmla="*/ 437632 h 149"/>
                <a:gd name="T36" fmla="*/ 211976 w 191"/>
                <a:gd name="T37" fmla="*/ 419647 h 149"/>
                <a:gd name="T38" fmla="*/ 152265 w 191"/>
                <a:gd name="T39" fmla="*/ 392669 h 149"/>
                <a:gd name="T40" fmla="*/ 104495 w 191"/>
                <a:gd name="T41" fmla="*/ 362695 h 149"/>
                <a:gd name="T42" fmla="*/ 65683 w 191"/>
                <a:gd name="T43" fmla="*/ 332720 h 149"/>
                <a:gd name="T44" fmla="*/ 35827 w 191"/>
                <a:gd name="T45" fmla="*/ 305743 h 149"/>
                <a:gd name="T46" fmla="*/ 17913 w 191"/>
                <a:gd name="T47" fmla="*/ 278765 h 149"/>
                <a:gd name="T48" fmla="*/ 5971 w 191"/>
                <a:gd name="T49" fmla="*/ 260780 h 149"/>
                <a:gd name="T50" fmla="*/ 0 w 191"/>
                <a:gd name="T51" fmla="*/ 257783 h 149"/>
                <a:gd name="T52" fmla="*/ 116438 w 191"/>
                <a:gd name="T53" fmla="*/ 296750 h 149"/>
                <a:gd name="T54" fmla="*/ 217947 w 191"/>
                <a:gd name="T55" fmla="*/ 332720 h 149"/>
                <a:gd name="T56" fmla="*/ 298558 w 191"/>
                <a:gd name="T57" fmla="*/ 353702 h 149"/>
                <a:gd name="T58" fmla="*/ 361255 w 191"/>
                <a:gd name="T59" fmla="*/ 374685 h 149"/>
                <a:gd name="T60" fmla="*/ 409025 w 191"/>
                <a:gd name="T61" fmla="*/ 383677 h 149"/>
                <a:gd name="T62" fmla="*/ 438880 w 191"/>
                <a:gd name="T63" fmla="*/ 392669 h 149"/>
                <a:gd name="T64" fmla="*/ 459779 w 191"/>
                <a:gd name="T65" fmla="*/ 398664 h 149"/>
                <a:gd name="T66" fmla="*/ 465751 w 191"/>
                <a:gd name="T67" fmla="*/ 398664 h 149"/>
                <a:gd name="T68" fmla="*/ 388126 w 191"/>
                <a:gd name="T69" fmla="*/ 317733 h 149"/>
                <a:gd name="T70" fmla="*/ 334385 w 191"/>
                <a:gd name="T71" fmla="*/ 245793 h 149"/>
                <a:gd name="T72" fmla="*/ 295573 w 191"/>
                <a:gd name="T73" fmla="*/ 179849 h 149"/>
                <a:gd name="T74" fmla="*/ 268702 w 191"/>
                <a:gd name="T75" fmla="*/ 119899 h 149"/>
                <a:gd name="T76" fmla="*/ 256760 w 191"/>
                <a:gd name="T77" fmla="*/ 71939 h 149"/>
                <a:gd name="T78" fmla="*/ 250789 w 191"/>
                <a:gd name="T79" fmla="*/ 29975 h 149"/>
                <a:gd name="T80" fmla="*/ 250789 w 191"/>
                <a:gd name="T81" fmla="*/ 0 h 14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91" h="149">
                  <a:moveTo>
                    <a:pt x="84" y="0"/>
                  </a:moveTo>
                  <a:lnTo>
                    <a:pt x="95" y="9"/>
                  </a:lnTo>
                  <a:lnTo>
                    <a:pt x="106" y="24"/>
                  </a:lnTo>
                  <a:lnTo>
                    <a:pt x="119" y="40"/>
                  </a:lnTo>
                  <a:lnTo>
                    <a:pt x="134" y="57"/>
                  </a:lnTo>
                  <a:lnTo>
                    <a:pt x="146" y="76"/>
                  </a:lnTo>
                  <a:lnTo>
                    <a:pt x="157" y="93"/>
                  </a:lnTo>
                  <a:lnTo>
                    <a:pt x="167" y="108"/>
                  </a:lnTo>
                  <a:lnTo>
                    <a:pt x="175" y="118"/>
                  </a:lnTo>
                  <a:lnTo>
                    <a:pt x="179" y="127"/>
                  </a:lnTo>
                  <a:lnTo>
                    <a:pt x="182" y="130"/>
                  </a:lnTo>
                  <a:lnTo>
                    <a:pt x="183" y="133"/>
                  </a:lnTo>
                  <a:lnTo>
                    <a:pt x="186" y="137"/>
                  </a:lnTo>
                  <a:lnTo>
                    <a:pt x="189" y="138"/>
                  </a:lnTo>
                  <a:lnTo>
                    <a:pt x="191" y="141"/>
                  </a:lnTo>
                  <a:lnTo>
                    <a:pt x="154" y="147"/>
                  </a:lnTo>
                  <a:lnTo>
                    <a:pt x="124" y="149"/>
                  </a:lnTo>
                  <a:lnTo>
                    <a:pt x="96" y="146"/>
                  </a:lnTo>
                  <a:lnTo>
                    <a:pt x="71" y="140"/>
                  </a:lnTo>
                  <a:lnTo>
                    <a:pt x="51" y="131"/>
                  </a:lnTo>
                  <a:lnTo>
                    <a:pt x="35" y="121"/>
                  </a:lnTo>
                  <a:lnTo>
                    <a:pt x="22" y="111"/>
                  </a:lnTo>
                  <a:lnTo>
                    <a:pt x="12" y="102"/>
                  </a:lnTo>
                  <a:lnTo>
                    <a:pt x="6" y="93"/>
                  </a:lnTo>
                  <a:lnTo>
                    <a:pt x="2" y="87"/>
                  </a:lnTo>
                  <a:lnTo>
                    <a:pt x="0" y="86"/>
                  </a:lnTo>
                  <a:lnTo>
                    <a:pt x="39" y="99"/>
                  </a:lnTo>
                  <a:lnTo>
                    <a:pt x="73" y="111"/>
                  </a:lnTo>
                  <a:lnTo>
                    <a:pt x="100" y="118"/>
                  </a:lnTo>
                  <a:lnTo>
                    <a:pt x="121" y="125"/>
                  </a:lnTo>
                  <a:lnTo>
                    <a:pt x="137" y="128"/>
                  </a:lnTo>
                  <a:lnTo>
                    <a:pt x="147" y="131"/>
                  </a:lnTo>
                  <a:lnTo>
                    <a:pt x="154" y="133"/>
                  </a:lnTo>
                  <a:lnTo>
                    <a:pt x="156" y="133"/>
                  </a:lnTo>
                  <a:lnTo>
                    <a:pt x="130" y="106"/>
                  </a:lnTo>
                  <a:lnTo>
                    <a:pt x="112" y="82"/>
                  </a:lnTo>
                  <a:lnTo>
                    <a:pt x="99" y="60"/>
                  </a:lnTo>
                  <a:lnTo>
                    <a:pt x="90" y="40"/>
                  </a:lnTo>
                  <a:lnTo>
                    <a:pt x="86" y="24"/>
                  </a:lnTo>
                  <a:lnTo>
                    <a:pt x="84" y="10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Freeform 441"/>
            <p:cNvSpPr>
              <a:spLocks/>
            </p:cNvSpPr>
            <p:nvPr userDrawn="1"/>
          </p:nvSpPr>
          <p:spPr bwMode="auto">
            <a:xfrm>
              <a:off x="5295021" y="1744595"/>
              <a:ext cx="281691" cy="350429"/>
            </a:xfrm>
            <a:custGeom>
              <a:avLst/>
              <a:gdLst>
                <a:gd name="T0" fmla="*/ 0 w 93"/>
                <a:gd name="T1" fmla="*/ 0 h 116"/>
                <a:gd name="T2" fmla="*/ 21203 w 93"/>
                <a:gd name="T3" fmla="*/ 12084 h 116"/>
                <a:gd name="T4" fmla="*/ 57550 w 93"/>
                <a:gd name="T5" fmla="*/ 30209 h 116"/>
                <a:gd name="T6" fmla="*/ 99955 w 93"/>
                <a:gd name="T7" fmla="*/ 60419 h 116"/>
                <a:gd name="T8" fmla="*/ 148418 w 93"/>
                <a:gd name="T9" fmla="*/ 96670 h 116"/>
                <a:gd name="T10" fmla="*/ 196881 w 93"/>
                <a:gd name="T11" fmla="*/ 145005 h 116"/>
                <a:gd name="T12" fmla="*/ 236257 w 93"/>
                <a:gd name="T13" fmla="*/ 202403 h 116"/>
                <a:gd name="T14" fmla="*/ 266546 w 93"/>
                <a:gd name="T15" fmla="*/ 271885 h 116"/>
                <a:gd name="T16" fmla="*/ 281691 w 93"/>
                <a:gd name="T17" fmla="*/ 350429 h 116"/>
                <a:gd name="T18" fmla="*/ 272604 w 93"/>
                <a:gd name="T19" fmla="*/ 347408 h 116"/>
                <a:gd name="T20" fmla="*/ 245344 w 93"/>
                <a:gd name="T21" fmla="*/ 323241 h 116"/>
                <a:gd name="T22" fmla="*/ 202939 w 93"/>
                <a:gd name="T23" fmla="*/ 290010 h 116"/>
                <a:gd name="T24" fmla="*/ 154476 w 93"/>
                <a:gd name="T25" fmla="*/ 241675 h 116"/>
                <a:gd name="T26" fmla="*/ 99955 w 93"/>
                <a:gd name="T27" fmla="*/ 175215 h 116"/>
                <a:gd name="T28" fmla="*/ 48463 w 93"/>
                <a:gd name="T29" fmla="*/ 96670 h 116"/>
                <a:gd name="T30" fmla="*/ 0 w 93"/>
                <a:gd name="T31" fmla="*/ 0 h 11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93" h="116">
                  <a:moveTo>
                    <a:pt x="0" y="0"/>
                  </a:moveTo>
                  <a:lnTo>
                    <a:pt x="7" y="4"/>
                  </a:lnTo>
                  <a:lnTo>
                    <a:pt x="19" y="10"/>
                  </a:lnTo>
                  <a:lnTo>
                    <a:pt x="33" y="20"/>
                  </a:lnTo>
                  <a:lnTo>
                    <a:pt x="49" y="32"/>
                  </a:lnTo>
                  <a:lnTo>
                    <a:pt x="65" y="48"/>
                  </a:lnTo>
                  <a:lnTo>
                    <a:pt x="78" y="67"/>
                  </a:lnTo>
                  <a:lnTo>
                    <a:pt x="88" y="90"/>
                  </a:lnTo>
                  <a:lnTo>
                    <a:pt x="93" y="116"/>
                  </a:lnTo>
                  <a:lnTo>
                    <a:pt x="90" y="115"/>
                  </a:lnTo>
                  <a:lnTo>
                    <a:pt x="81" y="107"/>
                  </a:lnTo>
                  <a:lnTo>
                    <a:pt x="67" y="96"/>
                  </a:lnTo>
                  <a:lnTo>
                    <a:pt x="51" y="80"/>
                  </a:lnTo>
                  <a:lnTo>
                    <a:pt x="33" y="58"/>
                  </a:lnTo>
                  <a:lnTo>
                    <a:pt x="16" y="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Freeform 457"/>
            <p:cNvSpPr>
              <a:spLocks/>
            </p:cNvSpPr>
            <p:nvPr userDrawn="1"/>
          </p:nvSpPr>
          <p:spPr bwMode="auto">
            <a:xfrm>
              <a:off x="5377467" y="1875148"/>
              <a:ext cx="316041" cy="439751"/>
            </a:xfrm>
            <a:custGeom>
              <a:avLst/>
              <a:gdLst>
                <a:gd name="T0" fmla="*/ 180595 w 105"/>
                <a:gd name="T1" fmla="*/ 0 h 147"/>
                <a:gd name="T2" fmla="*/ 189625 w 105"/>
                <a:gd name="T3" fmla="*/ 5983 h 147"/>
                <a:gd name="T4" fmla="*/ 201664 w 105"/>
                <a:gd name="T5" fmla="*/ 23932 h 147"/>
                <a:gd name="T6" fmla="*/ 228753 w 105"/>
                <a:gd name="T7" fmla="*/ 47864 h 147"/>
                <a:gd name="T8" fmla="*/ 255843 w 105"/>
                <a:gd name="T9" fmla="*/ 83762 h 147"/>
                <a:gd name="T10" fmla="*/ 279922 w 105"/>
                <a:gd name="T11" fmla="*/ 131626 h 147"/>
                <a:gd name="T12" fmla="*/ 304001 w 105"/>
                <a:gd name="T13" fmla="*/ 191456 h 147"/>
                <a:gd name="T14" fmla="*/ 316041 w 105"/>
                <a:gd name="T15" fmla="*/ 263252 h 147"/>
                <a:gd name="T16" fmla="*/ 316041 w 105"/>
                <a:gd name="T17" fmla="*/ 344023 h 147"/>
                <a:gd name="T18" fmla="*/ 297982 w 105"/>
                <a:gd name="T19" fmla="*/ 439751 h 147"/>
                <a:gd name="T20" fmla="*/ 288952 w 105"/>
                <a:gd name="T21" fmla="*/ 430776 h 147"/>
                <a:gd name="T22" fmla="*/ 267882 w 105"/>
                <a:gd name="T23" fmla="*/ 412827 h 147"/>
                <a:gd name="T24" fmla="*/ 231763 w 105"/>
                <a:gd name="T25" fmla="*/ 382912 h 147"/>
                <a:gd name="T26" fmla="*/ 189625 w 105"/>
                <a:gd name="T27" fmla="*/ 344023 h 147"/>
                <a:gd name="T28" fmla="*/ 141466 w 105"/>
                <a:gd name="T29" fmla="*/ 296159 h 147"/>
                <a:gd name="T30" fmla="*/ 45149 w 105"/>
                <a:gd name="T31" fmla="*/ 182482 h 147"/>
                <a:gd name="T32" fmla="*/ 0 w 105"/>
                <a:gd name="T33" fmla="*/ 119660 h 147"/>
                <a:gd name="T34" fmla="*/ 9030 w 105"/>
                <a:gd name="T35" fmla="*/ 122652 h 147"/>
                <a:gd name="T36" fmla="*/ 75248 w 105"/>
                <a:gd name="T37" fmla="*/ 167524 h 147"/>
                <a:gd name="T38" fmla="*/ 123406 w 105"/>
                <a:gd name="T39" fmla="*/ 200431 h 147"/>
                <a:gd name="T40" fmla="*/ 180595 w 105"/>
                <a:gd name="T41" fmla="*/ 248295 h 147"/>
                <a:gd name="T42" fmla="*/ 240793 w 105"/>
                <a:gd name="T43" fmla="*/ 311116 h 147"/>
                <a:gd name="T44" fmla="*/ 240793 w 105"/>
                <a:gd name="T45" fmla="*/ 296159 h 147"/>
                <a:gd name="T46" fmla="*/ 237783 w 105"/>
                <a:gd name="T47" fmla="*/ 254278 h 147"/>
                <a:gd name="T48" fmla="*/ 228753 w 105"/>
                <a:gd name="T49" fmla="*/ 191456 h 147"/>
                <a:gd name="T50" fmla="*/ 216714 w 105"/>
                <a:gd name="T51" fmla="*/ 119660 h 147"/>
                <a:gd name="T52" fmla="*/ 189625 w 105"/>
                <a:gd name="T53" fmla="*/ 35898 h 147"/>
                <a:gd name="T54" fmla="*/ 189625 w 105"/>
                <a:gd name="T55" fmla="*/ 29915 h 147"/>
                <a:gd name="T56" fmla="*/ 183605 w 105"/>
                <a:gd name="T57" fmla="*/ 26924 h 147"/>
                <a:gd name="T58" fmla="*/ 180595 w 105"/>
                <a:gd name="T59" fmla="*/ 14958 h 147"/>
                <a:gd name="T60" fmla="*/ 180595 w 105"/>
                <a:gd name="T61" fmla="*/ 0 h 14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5" h="147">
                  <a:moveTo>
                    <a:pt x="60" y="0"/>
                  </a:moveTo>
                  <a:lnTo>
                    <a:pt x="63" y="2"/>
                  </a:lnTo>
                  <a:lnTo>
                    <a:pt x="67" y="8"/>
                  </a:lnTo>
                  <a:lnTo>
                    <a:pt x="76" y="16"/>
                  </a:lnTo>
                  <a:lnTo>
                    <a:pt x="85" y="28"/>
                  </a:lnTo>
                  <a:lnTo>
                    <a:pt x="93" y="44"/>
                  </a:lnTo>
                  <a:lnTo>
                    <a:pt x="101" y="64"/>
                  </a:lnTo>
                  <a:lnTo>
                    <a:pt x="105" y="88"/>
                  </a:lnTo>
                  <a:lnTo>
                    <a:pt x="105" y="115"/>
                  </a:lnTo>
                  <a:lnTo>
                    <a:pt x="99" y="147"/>
                  </a:lnTo>
                  <a:lnTo>
                    <a:pt x="96" y="144"/>
                  </a:lnTo>
                  <a:lnTo>
                    <a:pt x="89" y="138"/>
                  </a:lnTo>
                  <a:lnTo>
                    <a:pt x="77" y="128"/>
                  </a:lnTo>
                  <a:lnTo>
                    <a:pt x="63" y="115"/>
                  </a:lnTo>
                  <a:lnTo>
                    <a:pt x="47" y="99"/>
                  </a:lnTo>
                  <a:lnTo>
                    <a:pt x="15" y="61"/>
                  </a:lnTo>
                  <a:lnTo>
                    <a:pt x="0" y="40"/>
                  </a:lnTo>
                  <a:lnTo>
                    <a:pt x="3" y="41"/>
                  </a:lnTo>
                  <a:lnTo>
                    <a:pt x="25" y="56"/>
                  </a:lnTo>
                  <a:lnTo>
                    <a:pt x="41" y="67"/>
                  </a:lnTo>
                  <a:lnTo>
                    <a:pt x="60" y="83"/>
                  </a:lnTo>
                  <a:lnTo>
                    <a:pt x="80" y="104"/>
                  </a:lnTo>
                  <a:lnTo>
                    <a:pt x="80" y="99"/>
                  </a:lnTo>
                  <a:lnTo>
                    <a:pt x="79" y="85"/>
                  </a:lnTo>
                  <a:lnTo>
                    <a:pt x="76" y="64"/>
                  </a:lnTo>
                  <a:lnTo>
                    <a:pt x="72" y="40"/>
                  </a:lnTo>
                  <a:lnTo>
                    <a:pt x="63" y="12"/>
                  </a:lnTo>
                  <a:lnTo>
                    <a:pt x="63" y="10"/>
                  </a:lnTo>
                  <a:lnTo>
                    <a:pt x="61" y="9"/>
                  </a:lnTo>
                  <a:lnTo>
                    <a:pt x="60" y="5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7" name="Freeform 488"/>
            <p:cNvSpPr>
              <a:spLocks/>
            </p:cNvSpPr>
            <p:nvPr userDrawn="1"/>
          </p:nvSpPr>
          <p:spPr bwMode="auto">
            <a:xfrm>
              <a:off x="5508007" y="2095024"/>
              <a:ext cx="281687" cy="556558"/>
            </a:xfrm>
            <a:custGeom>
              <a:avLst/>
              <a:gdLst>
                <a:gd name="T0" fmla="*/ 221754 w 94"/>
                <a:gd name="T1" fmla="*/ 0 h 186"/>
                <a:gd name="T2" fmla="*/ 239734 w 94"/>
                <a:gd name="T3" fmla="*/ 20946 h 186"/>
                <a:gd name="T4" fmla="*/ 257714 w 94"/>
                <a:gd name="T5" fmla="*/ 59845 h 186"/>
                <a:gd name="T6" fmla="*/ 269700 w 94"/>
                <a:gd name="T7" fmla="*/ 107721 h 186"/>
                <a:gd name="T8" fmla="*/ 281687 w 94"/>
                <a:gd name="T9" fmla="*/ 170558 h 186"/>
                <a:gd name="T10" fmla="*/ 281687 w 94"/>
                <a:gd name="T11" fmla="*/ 248357 h 186"/>
                <a:gd name="T12" fmla="*/ 275694 w 94"/>
                <a:gd name="T13" fmla="*/ 335132 h 186"/>
                <a:gd name="T14" fmla="*/ 251720 w 94"/>
                <a:gd name="T15" fmla="*/ 439860 h 186"/>
                <a:gd name="T16" fmla="*/ 212764 w 94"/>
                <a:gd name="T17" fmla="*/ 553566 h 186"/>
                <a:gd name="T18" fmla="*/ 209767 w 94"/>
                <a:gd name="T19" fmla="*/ 556558 h 186"/>
                <a:gd name="T20" fmla="*/ 203774 w 94"/>
                <a:gd name="T21" fmla="*/ 547581 h 186"/>
                <a:gd name="T22" fmla="*/ 191787 w 94"/>
                <a:gd name="T23" fmla="*/ 526636 h 186"/>
                <a:gd name="T24" fmla="*/ 173807 w 94"/>
                <a:gd name="T25" fmla="*/ 496713 h 186"/>
                <a:gd name="T26" fmla="*/ 155827 w 94"/>
                <a:gd name="T27" fmla="*/ 469783 h 186"/>
                <a:gd name="T28" fmla="*/ 143840 w 94"/>
                <a:gd name="T29" fmla="*/ 448837 h 186"/>
                <a:gd name="T30" fmla="*/ 137847 w 94"/>
                <a:gd name="T31" fmla="*/ 439860 h 186"/>
                <a:gd name="T32" fmla="*/ 92897 w 94"/>
                <a:gd name="T33" fmla="*/ 365054 h 186"/>
                <a:gd name="T34" fmla="*/ 56937 w 94"/>
                <a:gd name="T35" fmla="*/ 296232 h 186"/>
                <a:gd name="T36" fmla="*/ 29967 w 94"/>
                <a:gd name="T37" fmla="*/ 230403 h 186"/>
                <a:gd name="T38" fmla="*/ 11987 w 94"/>
                <a:gd name="T39" fmla="*/ 182527 h 186"/>
                <a:gd name="T40" fmla="*/ 2997 w 94"/>
                <a:gd name="T41" fmla="*/ 152605 h 186"/>
                <a:gd name="T42" fmla="*/ 0 w 94"/>
                <a:gd name="T43" fmla="*/ 140636 h 186"/>
                <a:gd name="T44" fmla="*/ 26970 w 94"/>
                <a:gd name="T45" fmla="*/ 161581 h 186"/>
                <a:gd name="T46" fmla="*/ 56937 w 94"/>
                <a:gd name="T47" fmla="*/ 191504 h 186"/>
                <a:gd name="T48" fmla="*/ 92897 w 94"/>
                <a:gd name="T49" fmla="*/ 233395 h 186"/>
                <a:gd name="T50" fmla="*/ 152830 w 94"/>
                <a:gd name="T51" fmla="*/ 314186 h 186"/>
                <a:gd name="T52" fmla="*/ 173807 w 94"/>
                <a:gd name="T53" fmla="*/ 344108 h 186"/>
                <a:gd name="T54" fmla="*/ 191787 w 94"/>
                <a:gd name="T55" fmla="*/ 365054 h 186"/>
                <a:gd name="T56" fmla="*/ 200777 w 94"/>
                <a:gd name="T57" fmla="*/ 371039 h 186"/>
                <a:gd name="T58" fmla="*/ 200777 w 94"/>
                <a:gd name="T59" fmla="*/ 353085 h 186"/>
                <a:gd name="T60" fmla="*/ 203774 w 94"/>
                <a:gd name="T61" fmla="*/ 335132 h 186"/>
                <a:gd name="T62" fmla="*/ 203774 w 94"/>
                <a:gd name="T63" fmla="*/ 308201 h 186"/>
                <a:gd name="T64" fmla="*/ 209767 w 94"/>
                <a:gd name="T65" fmla="*/ 266310 h 186"/>
                <a:gd name="T66" fmla="*/ 212764 w 94"/>
                <a:gd name="T67" fmla="*/ 203473 h 186"/>
                <a:gd name="T68" fmla="*/ 221754 w 94"/>
                <a:gd name="T69" fmla="*/ 122682 h 186"/>
                <a:gd name="T70" fmla="*/ 221754 w 94"/>
                <a:gd name="T71" fmla="*/ 0 h 18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94" h="186">
                  <a:moveTo>
                    <a:pt x="74" y="0"/>
                  </a:moveTo>
                  <a:lnTo>
                    <a:pt x="80" y="7"/>
                  </a:lnTo>
                  <a:lnTo>
                    <a:pt x="86" y="20"/>
                  </a:lnTo>
                  <a:lnTo>
                    <a:pt x="90" y="36"/>
                  </a:lnTo>
                  <a:lnTo>
                    <a:pt x="94" y="57"/>
                  </a:lnTo>
                  <a:lnTo>
                    <a:pt x="94" y="83"/>
                  </a:lnTo>
                  <a:lnTo>
                    <a:pt x="92" y="112"/>
                  </a:lnTo>
                  <a:lnTo>
                    <a:pt x="84" y="147"/>
                  </a:lnTo>
                  <a:lnTo>
                    <a:pt x="71" y="185"/>
                  </a:lnTo>
                  <a:lnTo>
                    <a:pt x="70" y="186"/>
                  </a:lnTo>
                  <a:lnTo>
                    <a:pt x="68" y="183"/>
                  </a:lnTo>
                  <a:lnTo>
                    <a:pt x="64" y="176"/>
                  </a:lnTo>
                  <a:lnTo>
                    <a:pt x="58" y="166"/>
                  </a:lnTo>
                  <a:lnTo>
                    <a:pt x="52" y="157"/>
                  </a:lnTo>
                  <a:lnTo>
                    <a:pt x="48" y="150"/>
                  </a:lnTo>
                  <a:lnTo>
                    <a:pt x="46" y="147"/>
                  </a:lnTo>
                  <a:lnTo>
                    <a:pt x="31" y="122"/>
                  </a:lnTo>
                  <a:lnTo>
                    <a:pt x="19" y="99"/>
                  </a:lnTo>
                  <a:lnTo>
                    <a:pt x="10" y="77"/>
                  </a:lnTo>
                  <a:lnTo>
                    <a:pt x="4" y="61"/>
                  </a:lnTo>
                  <a:lnTo>
                    <a:pt x="1" y="51"/>
                  </a:lnTo>
                  <a:lnTo>
                    <a:pt x="0" y="47"/>
                  </a:lnTo>
                  <a:lnTo>
                    <a:pt x="9" y="54"/>
                  </a:lnTo>
                  <a:lnTo>
                    <a:pt x="19" y="64"/>
                  </a:lnTo>
                  <a:lnTo>
                    <a:pt x="31" y="78"/>
                  </a:lnTo>
                  <a:lnTo>
                    <a:pt x="51" y="105"/>
                  </a:lnTo>
                  <a:lnTo>
                    <a:pt x="58" y="115"/>
                  </a:lnTo>
                  <a:lnTo>
                    <a:pt x="64" y="122"/>
                  </a:lnTo>
                  <a:lnTo>
                    <a:pt x="67" y="124"/>
                  </a:lnTo>
                  <a:lnTo>
                    <a:pt x="67" y="118"/>
                  </a:lnTo>
                  <a:lnTo>
                    <a:pt x="68" y="112"/>
                  </a:lnTo>
                  <a:lnTo>
                    <a:pt x="68" y="103"/>
                  </a:lnTo>
                  <a:lnTo>
                    <a:pt x="70" y="89"/>
                  </a:lnTo>
                  <a:lnTo>
                    <a:pt x="71" y="68"/>
                  </a:lnTo>
                  <a:lnTo>
                    <a:pt x="74" y="41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Freeform 524"/>
            <p:cNvSpPr>
              <a:spLocks/>
            </p:cNvSpPr>
            <p:nvPr userDrawn="1"/>
          </p:nvSpPr>
          <p:spPr bwMode="auto">
            <a:xfrm>
              <a:off x="5569839" y="2424837"/>
              <a:ext cx="295432" cy="501589"/>
            </a:xfrm>
            <a:custGeom>
              <a:avLst/>
              <a:gdLst>
                <a:gd name="T0" fmla="*/ 286388 w 98"/>
                <a:gd name="T1" fmla="*/ 0 h 168"/>
                <a:gd name="T2" fmla="*/ 289403 w 98"/>
                <a:gd name="T3" fmla="*/ 35828 h 168"/>
                <a:gd name="T4" fmla="*/ 295432 w 98"/>
                <a:gd name="T5" fmla="*/ 83598 h 168"/>
                <a:gd name="T6" fmla="*/ 289403 w 98"/>
                <a:gd name="T7" fmla="*/ 143311 h 168"/>
                <a:gd name="T8" fmla="*/ 280359 w 98"/>
                <a:gd name="T9" fmla="*/ 214967 h 168"/>
                <a:gd name="T10" fmla="*/ 256242 w 98"/>
                <a:gd name="T11" fmla="*/ 301551 h 168"/>
                <a:gd name="T12" fmla="*/ 211023 w 98"/>
                <a:gd name="T13" fmla="*/ 397091 h 168"/>
                <a:gd name="T14" fmla="*/ 144701 w 98"/>
                <a:gd name="T15" fmla="*/ 495618 h 168"/>
                <a:gd name="T16" fmla="*/ 141687 w 98"/>
                <a:gd name="T17" fmla="*/ 501589 h 168"/>
                <a:gd name="T18" fmla="*/ 141687 w 98"/>
                <a:gd name="T19" fmla="*/ 495618 h 168"/>
                <a:gd name="T20" fmla="*/ 135658 w 98"/>
                <a:gd name="T21" fmla="*/ 492632 h 168"/>
                <a:gd name="T22" fmla="*/ 132643 w 98"/>
                <a:gd name="T23" fmla="*/ 492632 h 168"/>
                <a:gd name="T24" fmla="*/ 132643 w 98"/>
                <a:gd name="T25" fmla="*/ 486661 h 168"/>
                <a:gd name="T26" fmla="*/ 120584 w 98"/>
                <a:gd name="T27" fmla="*/ 462776 h 168"/>
                <a:gd name="T28" fmla="*/ 111541 w 98"/>
                <a:gd name="T29" fmla="*/ 435905 h 168"/>
                <a:gd name="T30" fmla="*/ 93453 w 98"/>
                <a:gd name="T31" fmla="*/ 397091 h 168"/>
                <a:gd name="T32" fmla="*/ 72351 w 98"/>
                <a:gd name="T33" fmla="*/ 340364 h 168"/>
                <a:gd name="T34" fmla="*/ 39190 w 98"/>
                <a:gd name="T35" fmla="*/ 262737 h 168"/>
                <a:gd name="T36" fmla="*/ 9044 w 98"/>
                <a:gd name="T37" fmla="*/ 140325 h 168"/>
                <a:gd name="T38" fmla="*/ 6029 w 98"/>
                <a:gd name="T39" fmla="*/ 101512 h 168"/>
                <a:gd name="T40" fmla="*/ 6029 w 98"/>
                <a:gd name="T41" fmla="*/ 80613 h 168"/>
                <a:gd name="T42" fmla="*/ 0 w 98"/>
                <a:gd name="T43" fmla="*/ 65684 h 168"/>
                <a:gd name="T44" fmla="*/ 36175 w 98"/>
                <a:gd name="T45" fmla="*/ 113455 h 168"/>
                <a:gd name="T46" fmla="*/ 72351 w 98"/>
                <a:gd name="T47" fmla="*/ 167196 h 168"/>
                <a:gd name="T48" fmla="*/ 96468 w 98"/>
                <a:gd name="T49" fmla="*/ 226909 h 168"/>
                <a:gd name="T50" fmla="*/ 120584 w 98"/>
                <a:gd name="T51" fmla="*/ 280651 h 168"/>
                <a:gd name="T52" fmla="*/ 132643 w 98"/>
                <a:gd name="T53" fmla="*/ 328421 h 168"/>
                <a:gd name="T54" fmla="*/ 141687 w 98"/>
                <a:gd name="T55" fmla="*/ 358278 h 168"/>
                <a:gd name="T56" fmla="*/ 144701 w 98"/>
                <a:gd name="T57" fmla="*/ 370220 h 168"/>
                <a:gd name="T58" fmla="*/ 171833 w 98"/>
                <a:gd name="T59" fmla="*/ 286622 h 168"/>
                <a:gd name="T60" fmla="*/ 201979 w 98"/>
                <a:gd name="T61" fmla="*/ 208995 h 168"/>
                <a:gd name="T62" fmla="*/ 229111 w 98"/>
                <a:gd name="T63" fmla="*/ 140325 h 168"/>
                <a:gd name="T64" fmla="*/ 250213 w 98"/>
                <a:gd name="T65" fmla="*/ 83598 h 168"/>
                <a:gd name="T66" fmla="*/ 268300 w 98"/>
                <a:gd name="T67" fmla="*/ 41799 h 168"/>
                <a:gd name="T68" fmla="*/ 280359 w 98"/>
                <a:gd name="T69" fmla="*/ 8957 h 168"/>
                <a:gd name="T70" fmla="*/ 286388 w 98"/>
                <a:gd name="T71" fmla="*/ 0 h 16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98" h="168">
                  <a:moveTo>
                    <a:pt x="95" y="0"/>
                  </a:moveTo>
                  <a:lnTo>
                    <a:pt x="96" y="12"/>
                  </a:lnTo>
                  <a:lnTo>
                    <a:pt x="98" y="28"/>
                  </a:lnTo>
                  <a:lnTo>
                    <a:pt x="96" y="48"/>
                  </a:lnTo>
                  <a:lnTo>
                    <a:pt x="93" y="72"/>
                  </a:lnTo>
                  <a:lnTo>
                    <a:pt x="85" y="101"/>
                  </a:lnTo>
                  <a:lnTo>
                    <a:pt x="70" y="133"/>
                  </a:lnTo>
                  <a:lnTo>
                    <a:pt x="48" y="166"/>
                  </a:lnTo>
                  <a:lnTo>
                    <a:pt x="47" y="168"/>
                  </a:lnTo>
                  <a:lnTo>
                    <a:pt x="47" y="166"/>
                  </a:lnTo>
                  <a:lnTo>
                    <a:pt x="45" y="165"/>
                  </a:lnTo>
                  <a:lnTo>
                    <a:pt x="44" y="165"/>
                  </a:lnTo>
                  <a:lnTo>
                    <a:pt x="44" y="163"/>
                  </a:lnTo>
                  <a:lnTo>
                    <a:pt x="40" y="155"/>
                  </a:lnTo>
                  <a:lnTo>
                    <a:pt x="37" y="146"/>
                  </a:lnTo>
                  <a:lnTo>
                    <a:pt x="31" y="133"/>
                  </a:lnTo>
                  <a:lnTo>
                    <a:pt x="24" y="114"/>
                  </a:lnTo>
                  <a:lnTo>
                    <a:pt x="13" y="88"/>
                  </a:lnTo>
                  <a:lnTo>
                    <a:pt x="3" y="47"/>
                  </a:lnTo>
                  <a:lnTo>
                    <a:pt x="2" y="34"/>
                  </a:lnTo>
                  <a:lnTo>
                    <a:pt x="2" y="27"/>
                  </a:lnTo>
                  <a:lnTo>
                    <a:pt x="0" y="22"/>
                  </a:lnTo>
                  <a:lnTo>
                    <a:pt x="12" y="38"/>
                  </a:lnTo>
                  <a:lnTo>
                    <a:pt x="24" y="56"/>
                  </a:lnTo>
                  <a:lnTo>
                    <a:pt x="32" y="76"/>
                  </a:lnTo>
                  <a:lnTo>
                    <a:pt x="40" y="94"/>
                  </a:lnTo>
                  <a:lnTo>
                    <a:pt x="44" y="110"/>
                  </a:lnTo>
                  <a:lnTo>
                    <a:pt x="47" y="120"/>
                  </a:lnTo>
                  <a:lnTo>
                    <a:pt x="48" y="124"/>
                  </a:lnTo>
                  <a:lnTo>
                    <a:pt x="57" y="96"/>
                  </a:lnTo>
                  <a:lnTo>
                    <a:pt x="67" y="70"/>
                  </a:lnTo>
                  <a:lnTo>
                    <a:pt x="76" y="47"/>
                  </a:lnTo>
                  <a:lnTo>
                    <a:pt x="83" y="28"/>
                  </a:lnTo>
                  <a:lnTo>
                    <a:pt x="89" y="14"/>
                  </a:lnTo>
                  <a:lnTo>
                    <a:pt x="93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9" name="Freeform 560"/>
            <p:cNvSpPr>
              <a:spLocks/>
            </p:cNvSpPr>
            <p:nvPr userDrawn="1"/>
          </p:nvSpPr>
          <p:spPr bwMode="auto">
            <a:xfrm>
              <a:off x="5556098" y="2734035"/>
              <a:ext cx="322914" cy="501593"/>
            </a:xfrm>
            <a:custGeom>
              <a:avLst/>
              <a:gdLst>
                <a:gd name="T0" fmla="*/ 21125 w 107"/>
                <a:gd name="T1" fmla="*/ 0 h 168"/>
                <a:gd name="T2" fmla="*/ 27161 w 107"/>
                <a:gd name="T3" fmla="*/ 8957 h 168"/>
                <a:gd name="T4" fmla="*/ 48286 w 107"/>
                <a:gd name="T5" fmla="*/ 71656 h 168"/>
                <a:gd name="T6" fmla="*/ 60358 w 107"/>
                <a:gd name="T7" fmla="*/ 134355 h 168"/>
                <a:gd name="T8" fmla="*/ 69411 w 107"/>
                <a:gd name="T9" fmla="*/ 208997 h 168"/>
                <a:gd name="T10" fmla="*/ 75447 w 107"/>
                <a:gd name="T11" fmla="*/ 277668 h 168"/>
                <a:gd name="T12" fmla="*/ 75447 w 107"/>
                <a:gd name="T13" fmla="*/ 367238 h 168"/>
                <a:gd name="T14" fmla="*/ 84501 w 107"/>
                <a:gd name="T15" fmla="*/ 358281 h 168"/>
                <a:gd name="T16" fmla="*/ 99590 w 107"/>
                <a:gd name="T17" fmla="*/ 337381 h 168"/>
                <a:gd name="T18" fmla="*/ 126751 w 107"/>
                <a:gd name="T19" fmla="*/ 304539 h 168"/>
                <a:gd name="T20" fmla="*/ 156930 w 107"/>
                <a:gd name="T21" fmla="*/ 259754 h 168"/>
                <a:gd name="T22" fmla="*/ 229359 w 107"/>
                <a:gd name="T23" fmla="*/ 164212 h 168"/>
                <a:gd name="T24" fmla="*/ 259538 w 107"/>
                <a:gd name="T25" fmla="*/ 113456 h 168"/>
                <a:gd name="T26" fmla="*/ 289717 w 107"/>
                <a:gd name="T27" fmla="*/ 71656 h 168"/>
                <a:gd name="T28" fmla="*/ 307825 w 107"/>
                <a:gd name="T29" fmla="*/ 47771 h 168"/>
                <a:gd name="T30" fmla="*/ 319896 w 107"/>
                <a:gd name="T31" fmla="*/ 32842 h 168"/>
                <a:gd name="T32" fmla="*/ 319896 w 107"/>
                <a:gd name="T33" fmla="*/ 41799 h 168"/>
                <a:gd name="T34" fmla="*/ 322914 w 107"/>
                <a:gd name="T35" fmla="*/ 65685 h 168"/>
                <a:gd name="T36" fmla="*/ 319896 w 107"/>
                <a:gd name="T37" fmla="*/ 98527 h 168"/>
                <a:gd name="T38" fmla="*/ 310842 w 107"/>
                <a:gd name="T39" fmla="*/ 146298 h 168"/>
                <a:gd name="T40" fmla="*/ 292735 w 107"/>
                <a:gd name="T41" fmla="*/ 203026 h 168"/>
                <a:gd name="T42" fmla="*/ 253503 w 107"/>
                <a:gd name="T43" fmla="*/ 268711 h 168"/>
                <a:gd name="T44" fmla="*/ 202198 w 107"/>
                <a:gd name="T45" fmla="*/ 343352 h 168"/>
                <a:gd name="T46" fmla="*/ 123733 w 107"/>
                <a:gd name="T47" fmla="*/ 420980 h 168"/>
                <a:gd name="T48" fmla="*/ 18107 w 107"/>
                <a:gd name="T49" fmla="*/ 501593 h 168"/>
                <a:gd name="T50" fmla="*/ 18107 w 107"/>
                <a:gd name="T51" fmla="*/ 489650 h 168"/>
                <a:gd name="T52" fmla="*/ 12072 w 107"/>
                <a:gd name="T53" fmla="*/ 453822 h 168"/>
                <a:gd name="T54" fmla="*/ 9054 w 107"/>
                <a:gd name="T55" fmla="*/ 403066 h 168"/>
                <a:gd name="T56" fmla="*/ 3018 w 107"/>
                <a:gd name="T57" fmla="*/ 337381 h 168"/>
                <a:gd name="T58" fmla="*/ 0 w 107"/>
                <a:gd name="T59" fmla="*/ 268711 h 168"/>
                <a:gd name="T60" fmla="*/ 0 w 107"/>
                <a:gd name="T61" fmla="*/ 119427 h 168"/>
                <a:gd name="T62" fmla="*/ 9054 w 107"/>
                <a:gd name="T63" fmla="*/ 50756 h 168"/>
                <a:gd name="T64" fmla="*/ 21125 w 107"/>
                <a:gd name="T65" fmla="*/ 0 h 16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07" h="168">
                  <a:moveTo>
                    <a:pt x="7" y="0"/>
                  </a:moveTo>
                  <a:lnTo>
                    <a:pt x="9" y="3"/>
                  </a:lnTo>
                  <a:lnTo>
                    <a:pt x="16" y="24"/>
                  </a:lnTo>
                  <a:lnTo>
                    <a:pt x="20" y="45"/>
                  </a:lnTo>
                  <a:lnTo>
                    <a:pt x="23" y="70"/>
                  </a:lnTo>
                  <a:lnTo>
                    <a:pt x="25" y="93"/>
                  </a:lnTo>
                  <a:lnTo>
                    <a:pt x="25" y="123"/>
                  </a:lnTo>
                  <a:lnTo>
                    <a:pt x="28" y="120"/>
                  </a:lnTo>
                  <a:lnTo>
                    <a:pt x="33" y="113"/>
                  </a:lnTo>
                  <a:lnTo>
                    <a:pt x="42" y="102"/>
                  </a:lnTo>
                  <a:lnTo>
                    <a:pt x="52" y="87"/>
                  </a:lnTo>
                  <a:lnTo>
                    <a:pt x="76" y="55"/>
                  </a:lnTo>
                  <a:lnTo>
                    <a:pt x="86" y="38"/>
                  </a:lnTo>
                  <a:lnTo>
                    <a:pt x="96" y="24"/>
                  </a:lnTo>
                  <a:lnTo>
                    <a:pt x="102" y="16"/>
                  </a:lnTo>
                  <a:lnTo>
                    <a:pt x="106" y="11"/>
                  </a:lnTo>
                  <a:lnTo>
                    <a:pt x="106" y="14"/>
                  </a:lnTo>
                  <a:lnTo>
                    <a:pt x="107" y="22"/>
                  </a:lnTo>
                  <a:lnTo>
                    <a:pt x="106" y="33"/>
                  </a:lnTo>
                  <a:lnTo>
                    <a:pt x="103" y="49"/>
                  </a:lnTo>
                  <a:lnTo>
                    <a:pt x="97" y="68"/>
                  </a:lnTo>
                  <a:lnTo>
                    <a:pt x="84" y="90"/>
                  </a:lnTo>
                  <a:lnTo>
                    <a:pt x="67" y="115"/>
                  </a:lnTo>
                  <a:lnTo>
                    <a:pt x="41" y="141"/>
                  </a:lnTo>
                  <a:lnTo>
                    <a:pt x="6" y="168"/>
                  </a:lnTo>
                  <a:lnTo>
                    <a:pt x="6" y="164"/>
                  </a:lnTo>
                  <a:lnTo>
                    <a:pt x="4" y="152"/>
                  </a:lnTo>
                  <a:lnTo>
                    <a:pt x="3" y="135"/>
                  </a:lnTo>
                  <a:lnTo>
                    <a:pt x="1" y="113"/>
                  </a:lnTo>
                  <a:lnTo>
                    <a:pt x="0" y="90"/>
                  </a:lnTo>
                  <a:lnTo>
                    <a:pt x="0" y="40"/>
                  </a:lnTo>
                  <a:lnTo>
                    <a:pt x="3" y="17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0" name="Freeform 593"/>
            <p:cNvSpPr>
              <a:spLocks/>
            </p:cNvSpPr>
            <p:nvPr userDrawn="1"/>
          </p:nvSpPr>
          <p:spPr bwMode="auto">
            <a:xfrm>
              <a:off x="5343116" y="3008879"/>
              <a:ext cx="453450" cy="515335"/>
            </a:xfrm>
            <a:custGeom>
              <a:avLst/>
              <a:gdLst>
                <a:gd name="T0" fmla="*/ 160041 w 153"/>
                <a:gd name="T1" fmla="*/ 0 h 173"/>
                <a:gd name="T2" fmla="*/ 165969 w 153"/>
                <a:gd name="T3" fmla="*/ 71492 h 173"/>
                <a:gd name="T4" fmla="*/ 160041 w 153"/>
                <a:gd name="T5" fmla="*/ 142983 h 173"/>
                <a:gd name="T6" fmla="*/ 148186 w 153"/>
                <a:gd name="T7" fmla="*/ 214475 h 173"/>
                <a:gd name="T8" fmla="*/ 133368 w 153"/>
                <a:gd name="T9" fmla="*/ 277030 h 173"/>
                <a:gd name="T10" fmla="*/ 118549 w 153"/>
                <a:gd name="T11" fmla="*/ 333627 h 173"/>
                <a:gd name="T12" fmla="*/ 100767 w 153"/>
                <a:gd name="T13" fmla="*/ 378310 h 173"/>
                <a:gd name="T14" fmla="*/ 91875 w 153"/>
                <a:gd name="T15" fmla="*/ 408098 h 173"/>
                <a:gd name="T16" fmla="*/ 85948 w 153"/>
                <a:gd name="T17" fmla="*/ 417034 h 173"/>
                <a:gd name="T18" fmla="*/ 82984 w 153"/>
                <a:gd name="T19" fmla="*/ 420013 h 173"/>
                <a:gd name="T20" fmla="*/ 109658 w 153"/>
                <a:gd name="T21" fmla="*/ 405119 h 173"/>
                <a:gd name="T22" fmla="*/ 139295 w 153"/>
                <a:gd name="T23" fmla="*/ 381288 h 173"/>
                <a:gd name="T24" fmla="*/ 177824 w 153"/>
                <a:gd name="T25" fmla="*/ 348521 h 173"/>
                <a:gd name="T26" fmla="*/ 225243 w 153"/>
                <a:gd name="T27" fmla="*/ 312776 h 173"/>
                <a:gd name="T28" fmla="*/ 320082 w 153"/>
                <a:gd name="T29" fmla="*/ 235326 h 173"/>
                <a:gd name="T30" fmla="*/ 361575 w 153"/>
                <a:gd name="T31" fmla="*/ 196602 h 173"/>
                <a:gd name="T32" fmla="*/ 397139 w 153"/>
                <a:gd name="T33" fmla="*/ 160856 h 173"/>
                <a:gd name="T34" fmla="*/ 426776 w 153"/>
                <a:gd name="T35" fmla="*/ 134047 h 173"/>
                <a:gd name="T36" fmla="*/ 453450 w 153"/>
                <a:gd name="T37" fmla="*/ 110216 h 173"/>
                <a:gd name="T38" fmla="*/ 447523 w 153"/>
                <a:gd name="T39" fmla="*/ 131068 h 173"/>
                <a:gd name="T40" fmla="*/ 441595 w 153"/>
                <a:gd name="T41" fmla="*/ 166814 h 173"/>
                <a:gd name="T42" fmla="*/ 417885 w 153"/>
                <a:gd name="T43" fmla="*/ 208517 h 173"/>
                <a:gd name="T44" fmla="*/ 388248 w 153"/>
                <a:gd name="T45" fmla="*/ 262136 h 173"/>
                <a:gd name="T46" fmla="*/ 346756 w 153"/>
                <a:gd name="T47" fmla="*/ 318733 h 173"/>
                <a:gd name="T48" fmla="*/ 284518 w 153"/>
                <a:gd name="T49" fmla="*/ 372352 h 173"/>
                <a:gd name="T50" fmla="*/ 207461 w 153"/>
                <a:gd name="T51" fmla="*/ 425971 h 173"/>
                <a:gd name="T52" fmla="*/ 112622 w 153"/>
                <a:gd name="T53" fmla="*/ 476610 h 173"/>
                <a:gd name="T54" fmla="*/ 0 w 153"/>
                <a:gd name="T55" fmla="*/ 515335 h 173"/>
                <a:gd name="T56" fmla="*/ 8891 w 153"/>
                <a:gd name="T57" fmla="*/ 434907 h 173"/>
                <a:gd name="T58" fmla="*/ 26674 w 153"/>
                <a:gd name="T59" fmla="*/ 351500 h 173"/>
                <a:gd name="T60" fmla="*/ 47420 w 153"/>
                <a:gd name="T61" fmla="*/ 271072 h 173"/>
                <a:gd name="T62" fmla="*/ 74093 w 153"/>
                <a:gd name="T63" fmla="*/ 199581 h 173"/>
                <a:gd name="T64" fmla="*/ 100767 w 153"/>
                <a:gd name="T65" fmla="*/ 134047 h 173"/>
                <a:gd name="T66" fmla="*/ 121513 w 153"/>
                <a:gd name="T67" fmla="*/ 80428 h 173"/>
                <a:gd name="T68" fmla="*/ 160041 w 153"/>
                <a:gd name="T69" fmla="*/ 0 h 17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53" h="173">
                  <a:moveTo>
                    <a:pt x="54" y="0"/>
                  </a:moveTo>
                  <a:lnTo>
                    <a:pt x="56" y="24"/>
                  </a:lnTo>
                  <a:lnTo>
                    <a:pt x="54" y="48"/>
                  </a:lnTo>
                  <a:lnTo>
                    <a:pt x="50" y="72"/>
                  </a:lnTo>
                  <a:lnTo>
                    <a:pt x="45" y="93"/>
                  </a:lnTo>
                  <a:lnTo>
                    <a:pt x="40" y="112"/>
                  </a:lnTo>
                  <a:lnTo>
                    <a:pt x="34" y="127"/>
                  </a:lnTo>
                  <a:lnTo>
                    <a:pt x="31" y="137"/>
                  </a:lnTo>
                  <a:lnTo>
                    <a:pt x="29" y="140"/>
                  </a:lnTo>
                  <a:lnTo>
                    <a:pt x="28" y="141"/>
                  </a:lnTo>
                  <a:lnTo>
                    <a:pt x="37" y="136"/>
                  </a:lnTo>
                  <a:lnTo>
                    <a:pt x="47" y="128"/>
                  </a:lnTo>
                  <a:lnTo>
                    <a:pt x="60" y="117"/>
                  </a:lnTo>
                  <a:lnTo>
                    <a:pt x="76" y="105"/>
                  </a:lnTo>
                  <a:lnTo>
                    <a:pt x="108" y="79"/>
                  </a:lnTo>
                  <a:lnTo>
                    <a:pt x="122" y="66"/>
                  </a:lnTo>
                  <a:lnTo>
                    <a:pt x="134" y="54"/>
                  </a:lnTo>
                  <a:lnTo>
                    <a:pt x="144" y="45"/>
                  </a:lnTo>
                  <a:lnTo>
                    <a:pt x="153" y="37"/>
                  </a:lnTo>
                  <a:lnTo>
                    <a:pt x="151" y="44"/>
                  </a:lnTo>
                  <a:lnTo>
                    <a:pt x="149" y="56"/>
                  </a:lnTo>
                  <a:lnTo>
                    <a:pt x="141" y="70"/>
                  </a:lnTo>
                  <a:lnTo>
                    <a:pt x="131" y="88"/>
                  </a:lnTo>
                  <a:lnTo>
                    <a:pt x="117" y="107"/>
                  </a:lnTo>
                  <a:lnTo>
                    <a:pt x="96" y="125"/>
                  </a:lnTo>
                  <a:lnTo>
                    <a:pt x="70" y="143"/>
                  </a:lnTo>
                  <a:lnTo>
                    <a:pt x="38" y="160"/>
                  </a:lnTo>
                  <a:lnTo>
                    <a:pt x="0" y="173"/>
                  </a:lnTo>
                  <a:lnTo>
                    <a:pt x="3" y="146"/>
                  </a:lnTo>
                  <a:lnTo>
                    <a:pt x="9" y="118"/>
                  </a:lnTo>
                  <a:lnTo>
                    <a:pt x="16" y="91"/>
                  </a:lnTo>
                  <a:lnTo>
                    <a:pt x="25" y="67"/>
                  </a:lnTo>
                  <a:lnTo>
                    <a:pt x="34" y="45"/>
                  </a:lnTo>
                  <a:lnTo>
                    <a:pt x="41" y="2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Freeform 628"/>
            <p:cNvSpPr>
              <a:spLocks/>
            </p:cNvSpPr>
            <p:nvPr userDrawn="1"/>
          </p:nvSpPr>
          <p:spPr bwMode="auto">
            <a:xfrm>
              <a:off x="5006462" y="3256239"/>
              <a:ext cx="570250" cy="446624"/>
            </a:xfrm>
            <a:custGeom>
              <a:avLst/>
              <a:gdLst>
                <a:gd name="T0" fmla="*/ 319459 w 191"/>
                <a:gd name="T1" fmla="*/ 0 h 149"/>
                <a:gd name="T2" fmla="*/ 319459 w 191"/>
                <a:gd name="T3" fmla="*/ 29975 h 149"/>
                <a:gd name="T4" fmla="*/ 313488 w 191"/>
                <a:gd name="T5" fmla="*/ 71939 h 149"/>
                <a:gd name="T6" fmla="*/ 301546 w 191"/>
                <a:gd name="T7" fmla="*/ 119899 h 149"/>
                <a:gd name="T8" fmla="*/ 274675 w 191"/>
                <a:gd name="T9" fmla="*/ 179849 h 149"/>
                <a:gd name="T10" fmla="*/ 235863 w 191"/>
                <a:gd name="T11" fmla="*/ 245793 h 149"/>
                <a:gd name="T12" fmla="*/ 182122 w 191"/>
                <a:gd name="T13" fmla="*/ 317733 h 149"/>
                <a:gd name="T14" fmla="*/ 104496 w 191"/>
                <a:gd name="T15" fmla="*/ 398664 h 149"/>
                <a:gd name="T16" fmla="*/ 110467 w 191"/>
                <a:gd name="T17" fmla="*/ 398664 h 149"/>
                <a:gd name="T18" fmla="*/ 131366 w 191"/>
                <a:gd name="T19" fmla="*/ 392669 h 149"/>
                <a:gd name="T20" fmla="*/ 167194 w 191"/>
                <a:gd name="T21" fmla="*/ 383677 h 149"/>
                <a:gd name="T22" fmla="*/ 214963 w 191"/>
                <a:gd name="T23" fmla="*/ 371687 h 149"/>
                <a:gd name="T24" fmla="*/ 274675 w 191"/>
                <a:gd name="T25" fmla="*/ 353702 h 149"/>
                <a:gd name="T26" fmla="*/ 358272 w 191"/>
                <a:gd name="T27" fmla="*/ 326725 h 149"/>
                <a:gd name="T28" fmla="*/ 453812 w 191"/>
                <a:gd name="T29" fmla="*/ 293753 h 149"/>
                <a:gd name="T30" fmla="*/ 570250 w 191"/>
                <a:gd name="T31" fmla="*/ 248791 h 149"/>
                <a:gd name="T32" fmla="*/ 564279 w 191"/>
                <a:gd name="T33" fmla="*/ 254786 h 149"/>
                <a:gd name="T34" fmla="*/ 552336 w 191"/>
                <a:gd name="T35" fmla="*/ 269773 h 149"/>
                <a:gd name="T36" fmla="*/ 531437 w 191"/>
                <a:gd name="T37" fmla="*/ 296750 h 149"/>
                <a:gd name="T38" fmla="*/ 501581 w 191"/>
                <a:gd name="T39" fmla="*/ 326725 h 149"/>
                <a:gd name="T40" fmla="*/ 459783 w 191"/>
                <a:gd name="T41" fmla="*/ 356700 h 149"/>
                <a:gd name="T42" fmla="*/ 409027 w 191"/>
                <a:gd name="T43" fmla="*/ 389672 h 149"/>
                <a:gd name="T44" fmla="*/ 349315 w 191"/>
                <a:gd name="T45" fmla="*/ 413652 h 149"/>
                <a:gd name="T46" fmla="*/ 277661 w 191"/>
                <a:gd name="T47" fmla="*/ 437632 h 149"/>
                <a:gd name="T48" fmla="*/ 197050 w 191"/>
                <a:gd name="T49" fmla="*/ 446624 h 149"/>
                <a:gd name="T50" fmla="*/ 104496 w 191"/>
                <a:gd name="T51" fmla="*/ 440629 h 149"/>
                <a:gd name="T52" fmla="*/ 0 w 191"/>
                <a:gd name="T53" fmla="*/ 422644 h 149"/>
                <a:gd name="T54" fmla="*/ 0 w 191"/>
                <a:gd name="T55" fmla="*/ 419647 h 149"/>
                <a:gd name="T56" fmla="*/ 23885 w 191"/>
                <a:gd name="T57" fmla="*/ 398664 h 149"/>
                <a:gd name="T58" fmla="*/ 26870 w 191"/>
                <a:gd name="T59" fmla="*/ 383677 h 149"/>
                <a:gd name="T60" fmla="*/ 35827 w 191"/>
                <a:gd name="T61" fmla="*/ 374685 h 149"/>
                <a:gd name="T62" fmla="*/ 47770 w 191"/>
                <a:gd name="T63" fmla="*/ 350705 h 149"/>
                <a:gd name="T64" fmla="*/ 71654 w 191"/>
                <a:gd name="T65" fmla="*/ 317733 h 149"/>
                <a:gd name="T66" fmla="*/ 101510 w 191"/>
                <a:gd name="T67" fmla="*/ 275768 h 149"/>
                <a:gd name="T68" fmla="*/ 137338 w 191"/>
                <a:gd name="T69" fmla="*/ 227808 h 149"/>
                <a:gd name="T70" fmla="*/ 170179 w 191"/>
                <a:gd name="T71" fmla="*/ 170856 h 149"/>
                <a:gd name="T72" fmla="*/ 214963 w 191"/>
                <a:gd name="T73" fmla="*/ 119899 h 149"/>
                <a:gd name="T74" fmla="*/ 253776 w 191"/>
                <a:gd name="T75" fmla="*/ 65944 h 149"/>
                <a:gd name="T76" fmla="*/ 286618 w 191"/>
                <a:gd name="T77" fmla="*/ 26977 h 149"/>
                <a:gd name="T78" fmla="*/ 319459 w 191"/>
                <a:gd name="T79" fmla="*/ 0 h 14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191" h="149">
                  <a:moveTo>
                    <a:pt x="107" y="0"/>
                  </a:moveTo>
                  <a:lnTo>
                    <a:pt x="107" y="10"/>
                  </a:lnTo>
                  <a:lnTo>
                    <a:pt x="105" y="24"/>
                  </a:lnTo>
                  <a:lnTo>
                    <a:pt x="101" y="40"/>
                  </a:lnTo>
                  <a:lnTo>
                    <a:pt x="92" y="60"/>
                  </a:lnTo>
                  <a:lnTo>
                    <a:pt x="79" y="82"/>
                  </a:lnTo>
                  <a:lnTo>
                    <a:pt x="61" y="106"/>
                  </a:lnTo>
                  <a:lnTo>
                    <a:pt x="35" y="133"/>
                  </a:lnTo>
                  <a:lnTo>
                    <a:pt x="37" y="133"/>
                  </a:lnTo>
                  <a:lnTo>
                    <a:pt x="44" y="131"/>
                  </a:lnTo>
                  <a:lnTo>
                    <a:pt x="56" y="128"/>
                  </a:lnTo>
                  <a:lnTo>
                    <a:pt x="72" y="124"/>
                  </a:lnTo>
                  <a:lnTo>
                    <a:pt x="92" y="118"/>
                  </a:lnTo>
                  <a:lnTo>
                    <a:pt x="120" y="109"/>
                  </a:lnTo>
                  <a:lnTo>
                    <a:pt x="152" y="98"/>
                  </a:lnTo>
                  <a:lnTo>
                    <a:pt x="191" y="83"/>
                  </a:lnTo>
                  <a:lnTo>
                    <a:pt x="189" y="85"/>
                  </a:lnTo>
                  <a:lnTo>
                    <a:pt x="185" y="90"/>
                  </a:lnTo>
                  <a:lnTo>
                    <a:pt x="178" y="99"/>
                  </a:lnTo>
                  <a:lnTo>
                    <a:pt x="168" y="109"/>
                  </a:lnTo>
                  <a:lnTo>
                    <a:pt x="154" y="119"/>
                  </a:lnTo>
                  <a:lnTo>
                    <a:pt x="137" y="130"/>
                  </a:lnTo>
                  <a:lnTo>
                    <a:pt x="117" y="138"/>
                  </a:lnTo>
                  <a:lnTo>
                    <a:pt x="93" y="146"/>
                  </a:lnTo>
                  <a:lnTo>
                    <a:pt x="66" y="149"/>
                  </a:lnTo>
                  <a:lnTo>
                    <a:pt x="35" y="147"/>
                  </a:lnTo>
                  <a:lnTo>
                    <a:pt x="0" y="141"/>
                  </a:lnTo>
                  <a:lnTo>
                    <a:pt x="0" y="140"/>
                  </a:lnTo>
                  <a:lnTo>
                    <a:pt x="8" y="133"/>
                  </a:lnTo>
                  <a:lnTo>
                    <a:pt x="9" y="128"/>
                  </a:lnTo>
                  <a:lnTo>
                    <a:pt x="12" y="125"/>
                  </a:lnTo>
                  <a:lnTo>
                    <a:pt x="16" y="117"/>
                  </a:lnTo>
                  <a:lnTo>
                    <a:pt x="24" y="106"/>
                  </a:lnTo>
                  <a:lnTo>
                    <a:pt x="34" y="92"/>
                  </a:lnTo>
                  <a:lnTo>
                    <a:pt x="46" y="76"/>
                  </a:lnTo>
                  <a:lnTo>
                    <a:pt x="57" y="57"/>
                  </a:lnTo>
                  <a:lnTo>
                    <a:pt x="72" y="40"/>
                  </a:lnTo>
                  <a:lnTo>
                    <a:pt x="85" y="22"/>
                  </a:lnTo>
                  <a:lnTo>
                    <a:pt x="96" y="9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Freeform 1330"/>
            <p:cNvSpPr>
              <a:spLocks/>
            </p:cNvSpPr>
            <p:nvPr userDrawn="1"/>
          </p:nvSpPr>
          <p:spPr bwMode="auto">
            <a:xfrm>
              <a:off x="3604889" y="3695990"/>
              <a:ext cx="1202332" cy="247360"/>
            </a:xfrm>
            <a:custGeom>
              <a:avLst/>
              <a:gdLst>
                <a:gd name="T0" fmla="*/ 647640 w 401"/>
                <a:gd name="T1" fmla="*/ 0 h 83"/>
                <a:gd name="T2" fmla="*/ 725597 w 401"/>
                <a:gd name="T3" fmla="*/ 8941 h 83"/>
                <a:gd name="T4" fmla="*/ 809550 w 401"/>
                <a:gd name="T5" fmla="*/ 26822 h 83"/>
                <a:gd name="T6" fmla="*/ 896502 w 401"/>
                <a:gd name="T7" fmla="*/ 56625 h 83"/>
                <a:gd name="T8" fmla="*/ 992449 w 401"/>
                <a:gd name="T9" fmla="*/ 104308 h 83"/>
                <a:gd name="T10" fmla="*/ 1091394 w 401"/>
                <a:gd name="T11" fmla="*/ 163913 h 83"/>
                <a:gd name="T12" fmla="*/ 1202332 w 401"/>
                <a:gd name="T13" fmla="*/ 247360 h 83"/>
                <a:gd name="T14" fmla="*/ 1130372 w 401"/>
                <a:gd name="T15" fmla="*/ 247360 h 83"/>
                <a:gd name="T16" fmla="*/ 1070405 w 401"/>
                <a:gd name="T17" fmla="*/ 181795 h 83"/>
                <a:gd name="T18" fmla="*/ 1010439 w 401"/>
                <a:gd name="T19" fmla="*/ 131131 h 83"/>
                <a:gd name="T20" fmla="*/ 947474 w 401"/>
                <a:gd name="T21" fmla="*/ 86427 h 83"/>
                <a:gd name="T22" fmla="*/ 884509 w 401"/>
                <a:gd name="T23" fmla="*/ 59605 h 83"/>
                <a:gd name="T24" fmla="*/ 800555 w 401"/>
                <a:gd name="T25" fmla="*/ 47684 h 83"/>
                <a:gd name="T26" fmla="*/ 710605 w 401"/>
                <a:gd name="T27" fmla="*/ 47684 h 83"/>
                <a:gd name="T28" fmla="*/ 653637 w 401"/>
                <a:gd name="T29" fmla="*/ 59605 h 83"/>
                <a:gd name="T30" fmla="*/ 587673 w 401"/>
                <a:gd name="T31" fmla="*/ 83447 h 83"/>
                <a:gd name="T32" fmla="*/ 512715 w 401"/>
                <a:gd name="T33" fmla="*/ 107289 h 83"/>
                <a:gd name="T34" fmla="*/ 407773 w 401"/>
                <a:gd name="T35" fmla="*/ 134111 h 83"/>
                <a:gd name="T36" fmla="*/ 317823 w 401"/>
                <a:gd name="T37" fmla="*/ 149012 h 83"/>
                <a:gd name="T38" fmla="*/ 239867 w 401"/>
                <a:gd name="T39" fmla="*/ 149012 h 83"/>
                <a:gd name="T40" fmla="*/ 173903 w 401"/>
                <a:gd name="T41" fmla="*/ 134111 h 83"/>
                <a:gd name="T42" fmla="*/ 110938 w 401"/>
                <a:gd name="T43" fmla="*/ 116229 h 83"/>
                <a:gd name="T44" fmla="*/ 62965 w 401"/>
                <a:gd name="T45" fmla="*/ 92387 h 83"/>
                <a:gd name="T46" fmla="*/ 32982 w 401"/>
                <a:gd name="T47" fmla="*/ 68546 h 83"/>
                <a:gd name="T48" fmla="*/ 11993 w 401"/>
                <a:gd name="T49" fmla="*/ 56625 h 83"/>
                <a:gd name="T50" fmla="*/ 8995 w 401"/>
                <a:gd name="T51" fmla="*/ 47684 h 83"/>
                <a:gd name="T52" fmla="*/ 0 w 401"/>
                <a:gd name="T53" fmla="*/ 44704 h 83"/>
                <a:gd name="T54" fmla="*/ 8995 w 401"/>
                <a:gd name="T55" fmla="*/ 44704 h 83"/>
                <a:gd name="T56" fmla="*/ 20988 w 401"/>
                <a:gd name="T57" fmla="*/ 47684 h 83"/>
                <a:gd name="T58" fmla="*/ 56968 w 401"/>
                <a:gd name="T59" fmla="*/ 53644 h 83"/>
                <a:gd name="T60" fmla="*/ 110938 w 401"/>
                <a:gd name="T61" fmla="*/ 56625 h 83"/>
                <a:gd name="T62" fmla="*/ 182898 w 401"/>
                <a:gd name="T63" fmla="*/ 56625 h 83"/>
                <a:gd name="T64" fmla="*/ 272848 w 401"/>
                <a:gd name="T65" fmla="*/ 53644 h 83"/>
                <a:gd name="T66" fmla="*/ 374792 w 401"/>
                <a:gd name="T67" fmla="*/ 35763 h 83"/>
                <a:gd name="T68" fmla="*/ 503720 w 401"/>
                <a:gd name="T69" fmla="*/ 8941 h 83"/>
                <a:gd name="T70" fmla="*/ 572682 w 401"/>
                <a:gd name="T71" fmla="*/ 5960 h 83"/>
                <a:gd name="T72" fmla="*/ 647640 w 401"/>
                <a:gd name="T73" fmla="*/ 0 h 8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401" h="83">
                  <a:moveTo>
                    <a:pt x="216" y="0"/>
                  </a:moveTo>
                  <a:lnTo>
                    <a:pt x="242" y="3"/>
                  </a:lnTo>
                  <a:lnTo>
                    <a:pt x="270" y="9"/>
                  </a:lnTo>
                  <a:lnTo>
                    <a:pt x="299" y="19"/>
                  </a:lnTo>
                  <a:lnTo>
                    <a:pt x="331" y="35"/>
                  </a:lnTo>
                  <a:lnTo>
                    <a:pt x="364" y="55"/>
                  </a:lnTo>
                  <a:lnTo>
                    <a:pt x="401" y="83"/>
                  </a:lnTo>
                  <a:lnTo>
                    <a:pt x="377" y="83"/>
                  </a:lnTo>
                  <a:lnTo>
                    <a:pt x="357" y="61"/>
                  </a:lnTo>
                  <a:lnTo>
                    <a:pt x="337" y="44"/>
                  </a:lnTo>
                  <a:lnTo>
                    <a:pt x="316" y="29"/>
                  </a:lnTo>
                  <a:lnTo>
                    <a:pt x="295" y="20"/>
                  </a:lnTo>
                  <a:lnTo>
                    <a:pt x="267" y="16"/>
                  </a:lnTo>
                  <a:lnTo>
                    <a:pt x="237" y="16"/>
                  </a:lnTo>
                  <a:lnTo>
                    <a:pt x="218" y="20"/>
                  </a:lnTo>
                  <a:lnTo>
                    <a:pt x="196" y="28"/>
                  </a:lnTo>
                  <a:lnTo>
                    <a:pt x="171" y="36"/>
                  </a:lnTo>
                  <a:lnTo>
                    <a:pt x="136" y="45"/>
                  </a:lnTo>
                  <a:lnTo>
                    <a:pt x="106" y="50"/>
                  </a:lnTo>
                  <a:lnTo>
                    <a:pt x="80" y="50"/>
                  </a:lnTo>
                  <a:lnTo>
                    <a:pt x="58" y="45"/>
                  </a:lnTo>
                  <a:lnTo>
                    <a:pt x="37" y="39"/>
                  </a:lnTo>
                  <a:lnTo>
                    <a:pt x="21" y="31"/>
                  </a:lnTo>
                  <a:lnTo>
                    <a:pt x="11" y="23"/>
                  </a:lnTo>
                  <a:lnTo>
                    <a:pt x="4" y="19"/>
                  </a:lnTo>
                  <a:lnTo>
                    <a:pt x="3" y="16"/>
                  </a:lnTo>
                  <a:lnTo>
                    <a:pt x="0" y="15"/>
                  </a:lnTo>
                  <a:lnTo>
                    <a:pt x="3" y="15"/>
                  </a:lnTo>
                  <a:lnTo>
                    <a:pt x="7" y="16"/>
                  </a:lnTo>
                  <a:lnTo>
                    <a:pt x="19" y="18"/>
                  </a:lnTo>
                  <a:lnTo>
                    <a:pt x="37" y="19"/>
                  </a:lnTo>
                  <a:lnTo>
                    <a:pt x="61" y="19"/>
                  </a:lnTo>
                  <a:lnTo>
                    <a:pt x="91" y="18"/>
                  </a:lnTo>
                  <a:lnTo>
                    <a:pt x="125" y="12"/>
                  </a:lnTo>
                  <a:lnTo>
                    <a:pt x="168" y="3"/>
                  </a:lnTo>
                  <a:lnTo>
                    <a:pt x="191" y="2"/>
                  </a:lnTo>
                  <a:lnTo>
                    <a:pt x="216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Freeform 1367"/>
            <p:cNvSpPr>
              <a:spLocks/>
            </p:cNvSpPr>
            <p:nvPr userDrawn="1"/>
          </p:nvSpPr>
          <p:spPr bwMode="auto">
            <a:xfrm>
              <a:off x="4188880" y="3695990"/>
              <a:ext cx="1195459" cy="247360"/>
            </a:xfrm>
            <a:custGeom>
              <a:avLst/>
              <a:gdLst>
                <a:gd name="T0" fmla="*/ 552900 w 400"/>
                <a:gd name="T1" fmla="*/ 0 h 83"/>
                <a:gd name="T2" fmla="*/ 627616 w 400"/>
                <a:gd name="T3" fmla="*/ 5960 h 83"/>
                <a:gd name="T4" fmla="*/ 696355 w 400"/>
                <a:gd name="T5" fmla="*/ 8941 h 83"/>
                <a:gd name="T6" fmla="*/ 824867 w 400"/>
                <a:gd name="T7" fmla="*/ 35763 h 83"/>
                <a:gd name="T8" fmla="*/ 926481 w 400"/>
                <a:gd name="T9" fmla="*/ 53644 h 83"/>
                <a:gd name="T10" fmla="*/ 1016140 w 400"/>
                <a:gd name="T11" fmla="*/ 56625 h 83"/>
                <a:gd name="T12" fmla="*/ 1087868 w 400"/>
                <a:gd name="T13" fmla="*/ 56625 h 83"/>
                <a:gd name="T14" fmla="*/ 1141663 w 400"/>
                <a:gd name="T15" fmla="*/ 53644 h 83"/>
                <a:gd name="T16" fmla="*/ 1177527 w 400"/>
                <a:gd name="T17" fmla="*/ 47684 h 83"/>
                <a:gd name="T18" fmla="*/ 1189482 w 400"/>
                <a:gd name="T19" fmla="*/ 44704 h 83"/>
                <a:gd name="T20" fmla="*/ 1195459 w 400"/>
                <a:gd name="T21" fmla="*/ 44704 h 83"/>
                <a:gd name="T22" fmla="*/ 1189482 w 400"/>
                <a:gd name="T23" fmla="*/ 47684 h 83"/>
                <a:gd name="T24" fmla="*/ 1186493 w 400"/>
                <a:gd name="T25" fmla="*/ 56625 h 83"/>
                <a:gd name="T26" fmla="*/ 1165573 w 400"/>
                <a:gd name="T27" fmla="*/ 68546 h 83"/>
                <a:gd name="T28" fmla="*/ 1135686 w 400"/>
                <a:gd name="T29" fmla="*/ 92387 h 83"/>
                <a:gd name="T30" fmla="*/ 1087868 w 400"/>
                <a:gd name="T31" fmla="*/ 116229 h 83"/>
                <a:gd name="T32" fmla="*/ 1025106 w 400"/>
                <a:gd name="T33" fmla="*/ 134111 h 83"/>
                <a:gd name="T34" fmla="*/ 959356 w 400"/>
                <a:gd name="T35" fmla="*/ 149012 h 83"/>
                <a:gd name="T36" fmla="*/ 881651 w 400"/>
                <a:gd name="T37" fmla="*/ 149012 h 83"/>
                <a:gd name="T38" fmla="*/ 791992 w 400"/>
                <a:gd name="T39" fmla="*/ 134111 h 83"/>
                <a:gd name="T40" fmla="*/ 687389 w 400"/>
                <a:gd name="T41" fmla="*/ 107289 h 83"/>
                <a:gd name="T42" fmla="*/ 612673 w 400"/>
                <a:gd name="T43" fmla="*/ 83447 h 83"/>
                <a:gd name="T44" fmla="*/ 546922 w 400"/>
                <a:gd name="T45" fmla="*/ 59605 h 83"/>
                <a:gd name="T46" fmla="*/ 493127 w 400"/>
                <a:gd name="T47" fmla="*/ 47684 h 83"/>
                <a:gd name="T48" fmla="*/ 409445 w 400"/>
                <a:gd name="T49" fmla="*/ 47684 h 83"/>
                <a:gd name="T50" fmla="*/ 340706 w 400"/>
                <a:gd name="T51" fmla="*/ 56625 h 83"/>
                <a:gd name="T52" fmla="*/ 277944 w 400"/>
                <a:gd name="T53" fmla="*/ 74506 h 83"/>
                <a:gd name="T54" fmla="*/ 221160 w 400"/>
                <a:gd name="T55" fmla="*/ 104308 h 83"/>
                <a:gd name="T56" fmla="*/ 170353 w 400"/>
                <a:gd name="T57" fmla="*/ 143052 h 83"/>
                <a:gd name="T58" fmla="*/ 119546 w 400"/>
                <a:gd name="T59" fmla="*/ 190735 h 83"/>
                <a:gd name="T60" fmla="*/ 65750 w 400"/>
                <a:gd name="T61" fmla="*/ 247360 h 83"/>
                <a:gd name="T62" fmla="*/ 0 w 400"/>
                <a:gd name="T63" fmla="*/ 247360 h 83"/>
                <a:gd name="T64" fmla="*/ 110580 w 400"/>
                <a:gd name="T65" fmla="*/ 163913 h 83"/>
                <a:gd name="T66" fmla="*/ 209205 w 400"/>
                <a:gd name="T67" fmla="*/ 104308 h 83"/>
                <a:gd name="T68" fmla="*/ 304842 w 400"/>
                <a:gd name="T69" fmla="*/ 56625 h 83"/>
                <a:gd name="T70" fmla="*/ 391513 w 400"/>
                <a:gd name="T71" fmla="*/ 26822 h 83"/>
                <a:gd name="T72" fmla="*/ 475195 w 400"/>
                <a:gd name="T73" fmla="*/ 8941 h 83"/>
                <a:gd name="T74" fmla="*/ 552900 w 400"/>
                <a:gd name="T75" fmla="*/ 0 h 8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400" h="83">
                  <a:moveTo>
                    <a:pt x="185" y="0"/>
                  </a:moveTo>
                  <a:lnTo>
                    <a:pt x="210" y="2"/>
                  </a:lnTo>
                  <a:lnTo>
                    <a:pt x="233" y="3"/>
                  </a:lnTo>
                  <a:lnTo>
                    <a:pt x="276" y="12"/>
                  </a:lnTo>
                  <a:lnTo>
                    <a:pt x="310" y="18"/>
                  </a:lnTo>
                  <a:lnTo>
                    <a:pt x="340" y="19"/>
                  </a:lnTo>
                  <a:lnTo>
                    <a:pt x="364" y="19"/>
                  </a:lnTo>
                  <a:lnTo>
                    <a:pt x="382" y="18"/>
                  </a:lnTo>
                  <a:lnTo>
                    <a:pt x="394" y="16"/>
                  </a:lnTo>
                  <a:lnTo>
                    <a:pt x="398" y="15"/>
                  </a:lnTo>
                  <a:lnTo>
                    <a:pt x="400" y="15"/>
                  </a:lnTo>
                  <a:lnTo>
                    <a:pt x="398" y="16"/>
                  </a:lnTo>
                  <a:lnTo>
                    <a:pt x="397" y="19"/>
                  </a:lnTo>
                  <a:lnTo>
                    <a:pt x="390" y="23"/>
                  </a:lnTo>
                  <a:lnTo>
                    <a:pt x="380" y="31"/>
                  </a:lnTo>
                  <a:lnTo>
                    <a:pt x="364" y="39"/>
                  </a:lnTo>
                  <a:lnTo>
                    <a:pt x="343" y="45"/>
                  </a:lnTo>
                  <a:lnTo>
                    <a:pt x="321" y="50"/>
                  </a:lnTo>
                  <a:lnTo>
                    <a:pt x="295" y="50"/>
                  </a:lnTo>
                  <a:lnTo>
                    <a:pt x="265" y="45"/>
                  </a:lnTo>
                  <a:lnTo>
                    <a:pt x="230" y="36"/>
                  </a:lnTo>
                  <a:lnTo>
                    <a:pt x="205" y="28"/>
                  </a:lnTo>
                  <a:lnTo>
                    <a:pt x="183" y="20"/>
                  </a:lnTo>
                  <a:lnTo>
                    <a:pt x="165" y="16"/>
                  </a:lnTo>
                  <a:lnTo>
                    <a:pt x="137" y="16"/>
                  </a:lnTo>
                  <a:lnTo>
                    <a:pt x="114" y="19"/>
                  </a:lnTo>
                  <a:lnTo>
                    <a:pt x="93" y="25"/>
                  </a:lnTo>
                  <a:lnTo>
                    <a:pt x="74" y="35"/>
                  </a:lnTo>
                  <a:lnTo>
                    <a:pt x="57" y="48"/>
                  </a:lnTo>
                  <a:lnTo>
                    <a:pt x="40" y="64"/>
                  </a:lnTo>
                  <a:lnTo>
                    <a:pt x="22" y="83"/>
                  </a:lnTo>
                  <a:lnTo>
                    <a:pt x="0" y="83"/>
                  </a:lnTo>
                  <a:lnTo>
                    <a:pt x="37" y="55"/>
                  </a:lnTo>
                  <a:lnTo>
                    <a:pt x="70" y="35"/>
                  </a:lnTo>
                  <a:lnTo>
                    <a:pt x="102" y="19"/>
                  </a:lnTo>
                  <a:lnTo>
                    <a:pt x="131" y="9"/>
                  </a:lnTo>
                  <a:lnTo>
                    <a:pt x="159" y="3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4" name="Freeform 1165"/>
            <p:cNvSpPr>
              <a:spLocks noEditPoints="1"/>
            </p:cNvSpPr>
            <p:nvPr userDrawn="1"/>
          </p:nvSpPr>
          <p:spPr bwMode="auto">
            <a:xfrm>
              <a:off x="3584280" y="1778953"/>
              <a:ext cx="1779446" cy="1779615"/>
            </a:xfrm>
            <a:custGeom>
              <a:avLst/>
              <a:gdLst>
                <a:gd name="T0" fmla="*/ 712977 w 594"/>
                <a:gd name="T1" fmla="*/ 35891 h 595"/>
                <a:gd name="T2" fmla="*/ 470325 w 594"/>
                <a:gd name="T3" fmla="*/ 125620 h 595"/>
                <a:gd name="T4" fmla="*/ 272609 w 594"/>
                <a:gd name="T5" fmla="*/ 275167 h 595"/>
                <a:gd name="T6" fmla="*/ 122824 w 594"/>
                <a:gd name="T7" fmla="*/ 478552 h 595"/>
                <a:gd name="T8" fmla="*/ 35948 w 594"/>
                <a:gd name="T9" fmla="*/ 717828 h 595"/>
                <a:gd name="T10" fmla="*/ 20970 w 594"/>
                <a:gd name="T11" fmla="*/ 978041 h 595"/>
                <a:gd name="T12" fmla="*/ 86875 w 594"/>
                <a:gd name="T13" fmla="*/ 1232271 h 595"/>
                <a:gd name="T14" fmla="*/ 218686 w 594"/>
                <a:gd name="T15" fmla="*/ 1444629 h 595"/>
                <a:gd name="T16" fmla="*/ 401424 w 594"/>
                <a:gd name="T17" fmla="*/ 1615113 h 595"/>
                <a:gd name="T18" fmla="*/ 626101 w 594"/>
                <a:gd name="T19" fmla="*/ 1722787 h 595"/>
                <a:gd name="T20" fmla="*/ 886727 w 594"/>
                <a:gd name="T21" fmla="*/ 1761669 h 595"/>
                <a:gd name="T22" fmla="*/ 1147353 w 594"/>
                <a:gd name="T23" fmla="*/ 1722787 h 595"/>
                <a:gd name="T24" fmla="*/ 1375026 w 594"/>
                <a:gd name="T25" fmla="*/ 1615113 h 595"/>
                <a:gd name="T26" fmla="*/ 1560760 w 594"/>
                <a:gd name="T27" fmla="*/ 1444629 h 595"/>
                <a:gd name="T28" fmla="*/ 1692571 w 594"/>
                <a:gd name="T29" fmla="*/ 1232271 h 595"/>
                <a:gd name="T30" fmla="*/ 1758476 w 594"/>
                <a:gd name="T31" fmla="*/ 978041 h 595"/>
                <a:gd name="T32" fmla="*/ 1743498 w 594"/>
                <a:gd name="T33" fmla="*/ 717828 h 595"/>
                <a:gd name="T34" fmla="*/ 1656622 w 594"/>
                <a:gd name="T35" fmla="*/ 478552 h 595"/>
                <a:gd name="T36" fmla="*/ 1506837 w 594"/>
                <a:gd name="T37" fmla="*/ 275167 h 595"/>
                <a:gd name="T38" fmla="*/ 1306125 w 594"/>
                <a:gd name="T39" fmla="*/ 125620 h 595"/>
                <a:gd name="T40" fmla="*/ 1060478 w 594"/>
                <a:gd name="T41" fmla="*/ 35891 h 595"/>
                <a:gd name="T42" fmla="*/ 886727 w 594"/>
                <a:gd name="T43" fmla="*/ 0 h 595"/>
                <a:gd name="T44" fmla="*/ 1153345 w 594"/>
                <a:gd name="T45" fmla="*/ 38882 h 595"/>
                <a:gd name="T46" fmla="*/ 1315112 w 594"/>
                <a:gd name="T47" fmla="*/ 110665 h 595"/>
                <a:gd name="T48" fmla="*/ 1518820 w 594"/>
                <a:gd name="T49" fmla="*/ 263204 h 595"/>
                <a:gd name="T50" fmla="*/ 1671601 w 594"/>
                <a:gd name="T51" fmla="*/ 466588 h 595"/>
                <a:gd name="T52" fmla="*/ 1740502 w 594"/>
                <a:gd name="T53" fmla="*/ 628099 h 595"/>
                <a:gd name="T54" fmla="*/ 1776450 w 594"/>
                <a:gd name="T55" fmla="*/ 804565 h 595"/>
                <a:gd name="T56" fmla="*/ 1761472 w 594"/>
                <a:gd name="T57" fmla="*/ 1067769 h 595"/>
                <a:gd name="T58" fmla="*/ 1674596 w 594"/>
                <a:gd name="T59" fmla="*/ 1313027 h 595"/>
                <a:gd name="T60" fmla="*/ 1575738 w 594"/>
                <a:gd name="T61" fmla="*/ 1456592 h 595"/>
                <a:gd name="T62" fmla="*/ 1387009 w 594"/>
                <a:gd name="T63" fmla="*/ 1627077 h 595"/>
                <a:gd name="T64" fmla="*/ 1234229 w 594"/>
                <a:gd name="T65" fmla="*/ 1710823 h 595"/>
                <a:gd name="T66" fmla="*/ 979594 w 594"/>
                <a:gd name="T67" fmla="*/ 1776624 h 595"/>
                <a:gd name="T68" fmla="*/ 796856 w 594"/>
                <a:gd name="T69" fmla="*/ 1776624 h 595"/>
                <a:gd name="T70" fmla="*/ 542222 w 594"/>
                <a:gd name="T71" fmla="*/ 1710823 h 595"/>
                <a:gd name="T72" fmla="*/ 386445 w 594"/>
                <a:gd name="T73" fmla="*/ 1627077 h 595"/>
                <a:gd name="T74" fmla="*/ 203708 w 594"/>
                <a:gd name="T75" fmla="*/ 1456592 h 595"/>
                <a:gd name="T76" fmla="*/ 104850 w 594"/>
                <a:gd name="T77" fmla="*/ 1313027 h 595"/>
                <a:gd name="T78" fmla="*/ 17974 w 594"/>
                <a:gd name="T79" fmla="*/ 1067769 h 595"/>
                <a:gd name="T80" fmla="*/ 2996 w 594"/>
                <a:gd name="T81" fmla="*/ 804565 h 595"/>
                <a:gd name="T82" fmla="*/ 38944 w 594"/>
                <a:gd name="T83" fmla="*/ 628099 h 595"/>
                <a:gd name="T84" fmla="*/ 107845 w 594"/>
                <a:gd name="T85" fmla="*/ 466588 h 595"/>
                <a:gd name="T86" fmla="*/ 260626 w 594"/>
                <a:gd name="T87" fmla="*/ 263204 h 595"/>
                <a:gd name="T88" fmla="*/ 461338 w 594"/>
                <a:gd name="T89" fmla="*/ 110665 h 595"/>
                <a:gd name="T90" fmla="*/ 623106 w 594"/>
                <a:gd name="T91" fmla="*/ 38882 h 595"/>
                <a:gd name="T92" fmla="*/ 799852 w 594"/>
                <a:gd name="T93" fmla="*/ 5982 h 59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594" h="595">
                  <a:moveTo>
                    <a:pt x="296" y="6"/>
                  </a:moveTo>
                  <a:lnTo>
                    <a:pt x="267" y="8"/>
                  </a:lnTo>
                  <a:lnTo>
                    <a:pt x="238" y="12"/>
                  </a:lnTo>
                  <a:lnTo>
                    <a:pt x="209" y="19"/>
                  </a:lnTo>
                  <a:lnTo>
                    <a:pt x="183" y="29"/>
                  </a:lnTo>
                  <a:lnTo>
                    <a:pt x="157" y="42"/>
                  </a:lnTo>
                  <a:lnTo>
                    <a:pt x="134" y="56"/>
                  </a:lnTo>
                  <a:lnTo>
                    <a:pt x="112" y="73"/>
                  </a:lnTo>
                  <a:lnTo>
                    <a:pt x="91" y="92"/>
                  </a:lnTo>
                  <a:lnTo>
                    <a:pt x="73" y="112"/>
                  </a:lnTo>
                  <a:lnTo>
                    <a:pt x="55" y="136"/>
                  </a:lnTo>
                  <a:lnTo>
                    <a:pt x="41" y="160"/>
                  </a:lnTo>
                  <a:lnTo>
                    <a:pt x="29" y="185"/>
                  </a:lnTo>
                  <a:lnTo>
                    <a:pt x="19" y="211"/>
                  </a:lnTo>
                  <a:lnTo>
                    <a:pt x="12" y="240"/>
                  </a:lnTo>
                  <a:lnTo>
                    <a:pt x="7" y="269"/>
                  </a:lnTo>
                  <a:lnTo>
                    <a:pt x="6" y="298"/>
                  </a:lnTo>
                  <a:lnTo>
                    <a:pt x="7" y="327"/>
                  </a:lnTo>
                  <a:lnTo>
                    <a:pt x="12" y="357"/>
                  </a:lnTo>
                  <a:lnTo>
                    <a:pt x="19" y="386"/>
                  </a:lnTo>
                  <a:lnTo>
                    <a:pt x="29" y="412"/>
                  </a:lnTo>
                  <a:lnTo>
                    <a:pt x="41" y="437"/>
                  </a:lnTo>
                  <a:lnTo>
                    <a:pt x="55" y="461"/>
                  </a:lnTo>
                  <a:lnTo>
                    <a:pt x="73" y="483"/>
                  </a:lnTo>
                  <a:lnTo>
                    <a:pt x="91" y="505"/>
                  </a:lnTo>
                  <a:lnTo>
                    <a:pt x="112" y="524"/>
                  </a:lnTo>
                  <a:lnTo>
                    <a:pt x="134" y="540"/>
                  </a:lnTo>
                  <a:lnTo>
                    <a:pt x="158" y="554"/>
                  </a:lnTo>
                  <a:lnTo>
                    <a:pt x="183" y="566"/>
                  </a:lnTo>
                  <a:lnTo>
                    <a:pt x="209" y="576"/>
                  </a:lnTo>
                  <a:lnTo>
                    <a:pt x="238" y="583"/>
                  </a:lnTo>
                  <a:lnTo>
                    <a:pt x="267" y="588"/>
                  </a:lnTo>
                  <a:lnTo>
                    <a:pt x="296" y="589"/>
                  </a:lnTo>
                  <a:lnTo>
                    <a:pt x="325" y="588"/>
                  </a:lnTo>
                  <a:lnTo>
                    <a:pt x="354" y="583"/>
                  </a:lnTo>
                  <a:lnTo>
                    <a:pt x="383" y="576"/>
                  </a:lnTo>
                  <a:lnTo>
                    <a:pt x="411" y="566"/>
                  </a:lnTo>
                  <a:lnTo>
                    <a:pt x="434" y="554"/>
                  </a:lnTo>
                  <a:lnTo>
                    <a:pt x="459" y="540"/>
                  </a:lnTo>
                  <a:lnTo>
                    <a:pt x="482" y="524"/>
                  </a:lnTo>
                  <a:lnTo>
                    <a:pt x="503" y="505"/>
                  </a:lnTo>
                  <a:lnTo>
                    <a:pt x="521" y="483"/>
                  </a:lnTo>
                  <a:lnTo>
                    <a:pt x="539" y="461"/>
                  </a:lnTo>
                  <a:lnTo>
                    <a:pt x="553" y="437"/>
                  </a:lnTo>
                  <a:lnTo>
                    <a:pt x="565" y="412"/>
                  </a:lnTo>
                  <a:lnTo>
                    <a:pt x="575" y="386"/>
                  </a:lnTo>
                  <a:lnTo>
                    <a:pt x="582" y="357"/>
                  </a:lnTo>
                  <a:lnTo>
                    <a:pt x="587" y="327"/>
                  </a:lnTo>
                  <a:lnTo>
                    <a:pt x="588" y="298"/>
                  </a:lnTo>
                  <a:lnTo>
                    <a:pt x="587" y="269"/>
                  </a:lnTo>
                  <a:lnTo>
                    <a:pt x="582" y="240"/>
                  </a:lnTo>
                  <a:lnTo>
                    <a:pt x="575" y="211"/>
                  </a:lnTo>
                  <a:lnTo>
                    <a:pt x="565" y="185"/>
                  </a:lnTo>
                  <a:lnTo>
                    <a:pt x="553" y="160"/>
                  </a:lnTo>
                  <a:lnTo>
                    <a:pt x="539" y="136"/>
                  </a:lnTo>
                  <a:lnTo>
                    <a:pt x="521" y="112"/>
                  </a:lnTo>
                  <a:lnTo>
                    <a:pt x="503" y="92"/>
                  </a:lnTo>
                  <a:lnTo>
                    <a:pt x="482" y="73"/>
                  </a:lnTo>
                  <a:lnTo>
                    <a:pt x="459" y="56"/>
                  </a:lnTo>
                  <a:lnTo>
                    <a:pt x="436" y="42"/>
                  </a:lnTo>
                  <a:lnTo>
                    <a:pt x="411" y="29"/>
                  </a:lnTo>
                  <a:lnTo>
                    <a:pt x="383" y="19"/>
                  </a:lnTo>
                  <a:lnTo>
                    <a:pt x="354" y="12"/>
                  </a:lnTo>
                  <a:lnTo>
                    <a:pt x="325" y="8"/>
                  </a:lnTo>
                  <a:lnTo>
                    <a:pt x="296" y="6"/>
                  </a:lnTo>
                  <a:close/>
                  <a:moveTo>
                    <a:pt x="296" y="0"/>
                  </a:moveTo>
                  <a:lnTo>
                    <a:pt x="327" y="2"/>
                  </a:lnTo>
                  <a:lnTo>
                    <a:pt x="356" y="6"/>
                  </a:lnTo>
                  <a:lnTo>
                    <a:pt x="385" y="13"/>
                  </a:lnTo>
                  <a:lnTo>
                    <a:pt x="412" y="24"/>
                  </a:lnTo>
                  <a:lnTo>
                    <a:pt x="437" y="37"/>
                  </a:lnTo>
                  <a:lnTo>
                    <a:pt x="439" y="37"/>
                  </a:lnTo>
                  <a:lnTo>
                    <a:pt x="463" y="51"/>
                  </a:lnTo>
                  <a:lnTo>
                    <a:pt x="487" y="69"/>
                  </a:lnTo>
                  <a:lnTo>
                    <a:pt x="507" y="88"/>
                  </a:lnTo>
                  <a:lnTo>
                    <a:pt x="526" y="108"/>
                  </a:lnTo>
                  <a:lnTo>
                    <a:pt x="543" y="131"/>
                  </a:lnTo>
                  <a:lnTo>
                    <a:pt x="558" y="156"/>
                  </a:lnTo>
                  <a:lnTo>
                    <a:pt x="559" y="157"/>
                  </a:lnTo>
                  <a:lnTo>
                    <a:pt x="571" y="183"/>
                  </a:lnTo>
                  <a:lnTo>
                    <a:pt x="581" y="210"/>
                  </a:lnTo>
                  <a:lnTo>
                    <a:pt x="588" y="239"/>
                  </a:lnTo>
                  <a:lnTo>
                    <a:pt x="593" y="268"/>
                  </a:lnTo>
                  <a:lnTo>
                    <a:pt x="593" y="269"/>
                  </a:lnTo>
                  <a:lnTo>
                    <a:pt x="594" y="298"/>
                  </a:lnTo>
                  <a:lnTo>
                    <a:pt x="593" y="329"/>
                  </a:lnTo>
                  <a:lnTo>
                    <a:pt x="588" y="357"/>
                  </a:lnTo>
                  <a:lnTo>
                    <a:pt x="581" y="387"/>
                  </a:lnTo>
                  <a:lnTo>
                    <a:pt x="571" y="413"/>
                  </a:lnTo>
                  <a:lnTo>
                    <a:pt x="559" y="439"/>
                  </a:lnTo>
                  <a:lnTo>
                    <a:pt x="558" y="441"/>
                  </a:lnTo>
                  <a:lnTo>
                    <a:pt x="543" y="466"/>
                  </a:lnTo>
                  <a:lnTo>
                    <a:pt x="526" y="487"/>
                  </a:lnTo>
                  <a:lnTo>
                    <a:pt x="507" y="509"/>
                  </a:lnTo>
                  <a:lnTo>
                    <a:pt x="487" y="528"/>
                  </a:lnTo>
                  <a:lnTo>
                    <a:pt x="463" y="544"/>
                  </a:lnTo>
                  <a:lnTo>
                    <a:pt x="439" y="559"/>
                  </a:lnTo>
                  <a:lnTo>
                    <a:pt x="437" y="560"/>
                  </a:lnTo>
                  <a:lnTo>
                    <a:pt x="412" y="572"/>
                  </a:lnTo>
                  <a:lnTo>
                    <a:pt x="385" y="582"/>
                  </a:lnTo>
                  <a:lnTo>
                    <a:pt x="356" y="589"/>
                  </a:lnTo>
                  <a:lnTo>
                    <a:pt x="327" y="594"/>
                  </a:lnTo>
                  <a:lnTo>
                    <a:pt x="296" y="595"/>
                  </a:lnTo>
                  <a:lnTo>
                    <a:pt x="267" y="594"/>
                  </a:lnTo>
                  <a:lnTo>
                    <a:pt x="266" y="594"/>
                  </a:lnTo>
                  <a:lnTo>
                    <a:pt x="237" y="589"/>
                  </a:lnTo>
                  <a:lnTo>
                    <a:pt x="208" y="582"/>
                  </a:lnTo>
                  <a:lnTo>
                    <a:pt x="181" y="572"/>
                  </a:lnTo>
                  <a:lnTo>
                    <a:pt x="155" y="560"/>
                  </a:lnTo>
                  <a:lnTo>
                    <a:pt x="154" y="559"/>
                  </a:lnTo>
                  <a:lnTo>
                    <a:pt x="129" y="544"/>
                  </a:lnTo>
                  <a:lnTo>
                    <a:pt x="107" y="528"/>
                  </a:lnTo>
                  <a:lnTo>
                    <a:pt x="87" y="509"/>
                  </a:lnTo>
                  <a:lnTo>
                    <a:pt x="68" y="487"/>
                  </a:lnTo>
                  <a:lnTo>
                    <a:pt x="51" y="466"/>
                  </a:lnTo>
                  <a:lnTo>
                    <a:pt x="36" y="441"/>
                  </a:lnTo>
                  <a:lnTo>
                    <a:pt x="35" y="439"/>
                  </a:lnTo>
                  <a:lnTo>
                    <a:pt x="23" y="413"/>
                  </a:lnTo>
                  <a:lnTo>
                    <a:pt x="13" y="387"/>
                  </a:lnTo>
                  <a:lnTo>
                    <a:pt x="6" y="357"/>
                  </a:lnTo>
                  <a:lnTo>
                    <a:pt x="1" y="329"/>
                  </a:lnTo>
                  <a:lnTo>
                    <a:pt x="0" y="298"/>
                  </a:lnTo>
                  <a:lnTo>
                    <a:pt x="1" y="269"/>
                  </a:lnTo>
                  <a:lnTo>
                    <a:pt x="1" y="268"/>
                  </a:lnTo>
                  <a:lnTo>
                    <a:pt x="6" y="239"/>
                  </a:lnTo>
                  <a:lnTo>
                    <a:pt x="13" y="210"/>
                  </a:lnTo>
                  <a:lnTo>
                    <a:pt x="23" y="183"/>
                  </a:lnTo>
                  <a:lnTo>
                    <a:pt x="35" y="157"/>
                  </a:lnTo>
                  <a:lnTo>
                    <a:pt x="36" y="156"/>
                  </a:lnTo>
                  <a:lnTo>
                    <a:pt x="51" y="131"/>
                  </a:lnTo>
                  <a:lnTo>
                    <a:pt x="68" y="108"/>
                  </a:lnTo>
                  <a:lnTo>
                    <a:pt x="87" y="88"/>
                  </a:lnTo>
                  <a:lnTo>
                    <a:pt x="107" y="69"/>
                  </a:lnTo>
                  <a:lnTo>
                    <a:pt x="129" y="51"/>
                  </a:lnTo>
                  <a:lnTo>
                    <a:pt x="154" y="37"/>
                  </a:lnTo>
                  <a:lnTo>
                    <a:pt x="155" y="37"/>
                  </a:lnTo>
                  <a:lnTo>
                    <a:pt x="181" y="24"/>
                  </a:lnTo>
                  <a:lnTo>
                    <a:pt x="208" y="13"/>
                  </a:lnTo>
                  <a:lnTo>
                    <a:pt x="237" y="6"/>
                  </a:lnTo>
                  <a:lnTo>
                    <a:pt x="266" y="2"/>
                  </a:lnTo>
                  <a:lnTo>
                    <a:pt x="267" y="2"/>
                  </a:lnTo>
                  <a:lnTo>
                    <a:pt x="296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5" name="Freeform 1184"/>
            <p:cNvSpPr>
              <a:spLocks noEditPoints="1"/>
            </p:cNvSpPr>
            <p:nvPr userDrawn="1"/>
          </p:nvSpPr>
          <p:spPr bwMode="auto">
            <a:xfrm>
              <a:off x="3762912" y="1957602"/>
              <a:ext cx="1435923" cy="1429191"/>
            </a:xfrm>
            <a:custGeom>
              <a:avLst/>
              <a:gdLst>
                <a:gd name="T0" fmla="*/ 578566 w 479"/>
                <a:gd name="T1" fmla="*/ 29899 h 478"/>
                <a:gd name="T2" fmla="*/ 386710 w 479"/>
                <a:gd name="T3" fmla="*/ 98668 h 478"/>
                <a:gd name="T4" fmla="*/ 221834 w 479"/>
                <a:gd name="T5" fmla="*/ 221256 h 478"/>
                <a:gd name="T6" fmla="*/ 104921 w 479"/>
                <a:gd name="T7" fmla="*/ 376732 h 478"/>
                <a:gd name="T8" fmla="*/ 29978 w 479"/>
                <a:gd name="T9" fmla="*/ 574068 h 478"/>
                <a:gd name="T10" fmla="*/ 20984 w 479"/>
                <a:gd name="T11" fmla="*/ 783364 h 478"/>
                <a:gd name="T12" fmla="*/ 74944 w 479"/>
                <a:gd name="T13" fmla="*/ 986680 h 478"/>
                <a:gd name="T14" fmla="*/ 221834 w 479"/>
                <a:gd name="T15" fmla="*/ 1207935 h 478"/>
                <a:gd name="T16" fmla="*/ 443667 w 479"/>
                <a:gd name="T17" fmla="*/ 1357432 h 478"/>
                <a:gd name="T18" fmla="*/ 647514 w 479"/>
                <a:gd name="T19" fmla="*/ 1408261 h 478"/>
                <a:gd name="T20" fmla="*/ 857357 w 479"/>
                <a:gd name="T21" fmla="*/ 1399292 h 478"/>
                <a:gd name="T22" fmla="*/ 1055209 w 479"/>
                <a:gd name="T23" fmla="*/ 1324543 h 478"/>
                <a:gd name="T24" fmla="*/ 1301024 w 479"/>
                <a:gd name="T25" fmla="*/ 1103288 h 478"/>
                <a:gd name="T26" fmla="*/ 1387959 w 479"/>
                <a:gd name="T27" fmla="*/ 920901 h 478"/>
                <a:gd name="T28" fmla="*/ 1420934 w 479"/>
                <a:gd name="T29" fmla="*/ 711606 h 478"/>
                <a:gd name="T30" fmla="*/ 1387959 w 479"/>
                <a:gd name="T31" fmla="*/ 505300 h 478"/>
                <a:gd name="T32" fmla="*/ 1301024 w 479"/>
                <a:gd name="T33" fmla="*/ 325903 h 478"/>
                <a:gd name="T34" fmla="*/ 1163128 w 479"/>
                <a:gd name="T35" fmla="*/ 173416 h 478"/>
                <a:gd name="T36" fmla="*/ 992256 w 479"/>
                <a:gd name="T37" fmla="*/ 74748 h 478"/>
                <a:gd name="T38" fmla="*/ 788409 w 479"/>
                <a:gd name="T39" fmla="*/ 20930 h 478"/>
                <a:gd name="T40" fmla="*/ 791406 w 479"/>
                <a:gd name="T41" fmla="*/ 2990 h 478"/>
                <a:gd name="T42" fmla="*/ 998251 w 479"/>
                <a:gd name="T43" fmla="*/ 56809 h 478"/>
                <a:gd name="T44" fmla="*/ 1124157 w 479"/>
                <a:gd name="T45" fmla="*/ 122588 h 478"/>
                <a:gd name="T46" fmla="*/ 1271047 w 479"/>
                <a:gd name="T47" fmla="*/ 257135 h 478"/>
                <a:gd name="T48" fmla="*/ 1348988 w 479"/>
                <a:gd name="T49" fmla="*/ 373742 h 478"/>
                <a:gd name="T50" fmla="*/ 1423932 w 479"/>
                <a:gd name="T51" fmla="*/ 568088 h 478"/>
                <a:gd name="T52" fmla="*/ 1435923 w 479"/>
                <a:gd name="T53" fmla="*/ 711606 h 478"/>
                <a:gd name="T54" fmla="*/ 1405945 w 479"/>
                <a:gd name="T55" fmla="*/ 926881 h 478"/>
                <a:gd name="T56" fmla="*/ 1348988 w 479"/>
                <a:gd name="T57" fmla="*/ 1055449 h 478"/>
                <a:gd name="T58" fmla="*/ 1124157 w 479"/>
                <a:gd name="T59" fmla="*/ 1309593 h 478"/>
                <a:gd name="T60" fmla="*/ 998251 w 479"/>
                <a:gd name="T61" fmla="*/ 1372382 h 478"/>
                <a:gd name="T62" fmla="*/ 791406 w 479"/>
                <a:gd name="T63" fmla="*/ 1426201 h 478"/>
                <a:gd name="T64" fmla="*/ 644517 w 479"/>
                <a:gd name="T65" fmla="*/ 1426201 h 478"/>
                <a:gd name="T66" fmla="*/ 440669 w 479"/>
                <a:gd name="T67" fmla="*/ 1372382 h 478"/>
                <a:gd name="T68" fmla="*/ 314764 w 479"/>
                <a:gd name="T69" fmla="*/ 1309593 h 478"/>
                <a:gd name="T70" fmla="*/ 86935 w 479"/>
                <a:gd name="T71" fmla="*/ 1055449 h 478"/>
                <a:gd name="T72" fmla="*/ 29978 w 479"/>
                <a:gd name="T73" fmla="*/ 926881 h 478"/>
                <a:gd name="T74" fmla="*/ 0 w 479"/>
                <a:gd name="T75" fmla="*/ 711606 h 478"/>
                <a:gd name="T76" fmla="*/ 11991 w 479"/>
                <a:gd name="T77" fmla="*/ 568088 h 478"/>
                <a:gd name="T78" fmla="*/ 86935 w 479"/>
                <a:gd name="T79" fmla="*/ 373742 h 478"/>
                <a:gd name="T80" fmla="*/ 164876 w 479"/>
                <a:gd name="T81" fmla="*/ 257135 h 478"/>
                <a:gd name="T82" fmla="*/ 314764 w 479"/>
                <a:gd name="T83" fmla="*/ 122588 h 478"/>
                <a:gd name="T84" fmla="*/ 440669 w 479"/>
                <a:gd name="T85" fmla="*/ 56809 h 478"/>
                <a:gd name="T86" fmla="*/ 644517 w 479"/>
                <a:gd name="T87" fmla="*/ 2990 h 47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79" h="478">
                  <a:moveTo>
                    <a:pt x="240" y="6"/>
                  </a:moveTo>
                  <a:lnTo>
                    <a:pt x="216" y="7"/>
                  </a:lnTo>
                  <a:lnTo>
                    <a:pt x="193" y="10"/>
                  </a:lnTo>
                  <a:lnTo>
                    <a:pt x="170" y="16"/>
                  </a:lnTo>
                  <a:lnTo>
                    <a:pt x="148" y="25"/>
                  </a:lnTo>
                  <a:lnTo>
                    <a:pt x="129" y="33"/>
                  </a:lnTo>
                  <a:lnTo>
                    <a:pt x="109" y="45"/>
                  </a:lnTo>
                  <a:lnTo>
                    <a:pt x="92" y="58"/>
                  </a:lnTo>
                  <a:lnTo>
                    <a:pt x="74" y="74"/>
                  </a:lnTo>
                  <a:lnTo>
                    <a:pt x="60" y="90"/>
                  </a:lnTo>
                  <a:lnTo>
                    <a:pt x="45" y="109"/>
                  </a:lnTo>
                  <a:lnTo>
                    <a:pt x="35" y="126"/>
                  </a:lnTo>
                  <a:lnTo>
                    <a:pt x="25" y="147"/>
                  </a:lnTo>
                  <a:lnTo>
                    <a:pt x="16" y="169"/>
                  </a:lnTo>
                  <a:lnTo>
                    <a:pt x="10" y="192"/>
                  </a:lnTo>
                  <a:lnTo>
                    <a:pt x="7" y="215"/>
                  </a:lnTo>
                  <a:lnTo>
                    <a:pt x="6" y="238"/>
                  </a:lnTo>
                  <a:lnTo>
                    <a:pt x="7" y="262"/>
                  </a:lnTo>
                  <a:lnTo>
                    <a:pt x="10" y="285"/>
                  </a:lnTo>
                  <a:lnTo>
                    <a:pt x="16" y="308"/>
                  </a:lnTo>
                  <a:lnTo>
                    <a:pt x="25" y="330"/>
                  </a:lnTo>
                  <a:lnTo>
                    <a:pt x="35" y="350"/>
                  </a:lnTo>
                  <a:lnTo>
                    <a:pt x="45" y="369"/>
                  </a:lnTo>
                  <a:lnTo>
                    <a:pt x="74" y="404"/>
                  </a:lnTo>
                  <a:lnTo>
                    <a:pt x="109" y="433"/>
                  </a:lnTo>
                  <a:lnTo>
                    <a:pt x="128" y="443"/>
                  </a:lnTo>
                  <a:lnTo>
                    <a:pt x="148" y="454"/>
                  </a:lnTo>
                  <a:lnTo>
                    <a:pt x="170" y="462"/>
                  </a:lnTo>
                  <a:lnTo>
                    <a:pt x="193" y="468"/>
                  </a:lnTo>
                  <a:lnTo>
                    <a:pt x="216" y="471"/>
                  </a:lnTo>
                  <a:lnTo>
                    <a:pt x="240" y="473"/>
                  </a:lnTo>
                  <a:lnTo>
                    <a:pt x="263" y="471"/>
                  </a:lnTo>
                  <a:lnTo>
                    <a:pt x="286" y="468"/>
                  </a:lnTo>
                  <a:lnTo>
                    <a:pt x="309" y="462"/>
                  </a:lnTo>
                  <a:lnTo>
                    <a:pt x="331" y="454"/>
                  </a:lnTo>
                  <a:lnTo>
                    <a:pt x="352" y="443"/>
                  </a:lnTo>
                  <a:lnTo>
                    <a:pt x="370" y="433"/>
                  </a:lnTo>
                  <a:lnTo>
                    <a:pt x="405" y="404"/>
                  </a:lnTo>
                  <a:lnTo>
                    <a:pt x="434" y="369"/>
                  </a:lnTo>
                  <a:lnTo>
                    <a:pt x="445" y="350"/>
                  </a:lnTo>
                  <a:lnTo>
                    <a:pt x="455" y="330"/>
                  </a:lnTo>
                  <a:lnTo>
                    <a:pt x="463" y="308"/>
                  </a:lnTo>
                  <a:lnTo>
                    <a:pt x="469" y="285"/>
                  </a:lnTo>
                  <a:lnTo>
                    <a:pt x="472" y="262"/>
                  </a:lnTo>
                  <a:lnTo>
                    <a:pt x="474" y="238"/>
                  </a:lnTo>
                  <a:lnTo>
                    <a:pt x="472" y="215"/>
                  </a:lnTo>
                  <a:lnTo>
                    <a:pt x="469" y="192"/>
                  </a:lnTo>
                  <a:lnTo>
                    <a:pt x="463" y="169"/>
                  </a:lnTo>
                  <a:lnTo>
                    <a:pt x="455" y="147"/>
                  </a:lnTo>
                  <a:lnTo>
                    <a:pt x="445" y="126"/>
                  </a:lnTo>
                  <a:lnTo>
                    <a:pt x="434" y="109"/>
                  </a:lnTo>
                  <a:lnTo>
                    <a:pt x="420" y="90"/>
                  </a:lnTo>
                  <a:lnTo>
                    <a:pt x="405" y="74"/>
                  </a:lnTo>
                  <a:lnTo>
                    <a:pt x="388" y="58"/>
                  </a:lnTo>
                  <a:lnTo>
                    <a:pt x="370" y="45"/>
                  </a:lnTo>
                  <a:lnTo>
                    <a:pt x="350" y="33"/>
                  </a:lnTo>
                  <a:lnTo>
                    <a:pt x="331" y="25"/>
                  </a:lnTo>
                  <a:lnTo>
                    <a:pt x="309" y="16"/>
                  </a:lnTo>
                  <a:lnTo>
                    <a:pt x="286" y="10"/>
                  </a:lnTo>
                  <a:lnTo>
                    <a:pt x="263" y="7"/>
                  </a:lnTo>
                  <a:lnTo>
                    <a:pt x="240" y="6"/>
                  </a:lnTo>
                  <a:close/>
                  <a:moveTo>
                    <a:pt x="240" y="0"/>
                  </a:moveTo>
                  <a:lnTo>
                    <a:pt x="264" y="1"/>
                  </a:lnTo>
                  <a:lnTo>
                    <a:pt x="288" y="4"/>
                  </a:lnTo>
                  <a:lnTo>
                    <a:pt x="311" y="10"/>
                  </a:lnTo>
                  <a:lnTo>
                    <a:pt x="333" y="19"/>
                  </a:lnTo>
                  <a:lnTo>
                    <a:pt x="353" y="28"/>
                  </a:lnTo>
                  <a:lnTo>
                    <a:pt x="354" y="29"/>
                  </a:lnTo>
                  <a:lnTo>
                    <a:pt x="375" y="41"/>
                  </a:lnTo>
                  <a:lnTo>
                    <a:pt x="392" y="54"/>
                  </a:lnTo>
                  <a:lnTo>
                    <a:pt x="410" y="70"/>
                  </a:lnTo>
                  <a:lnTo>
                    <a:pt x="424" y="86"/>
                  </a:lnTo>
                  <a:lnTo>
                    <a:pt x="439" y="105"/>
                  </a:lnTo>
                  <a:lnTo>
                    <a:pt x="450" y="123"/>
                  </a:lnTo>
                  <a:lnTo>
                    <a:pt x="450" y="125"/>
                  </a:lnTo>
                  <a:lnTo>
                    <a:pt x="461" y="145"/>
                  </a:lnTo>
                  <a:lnTo>
                    <a:pt x="469" y="167"/>
                  </a:lnTo>
                  <a:lnTo>
                    <a:pt x="475" y="190"/>
                  </a:lnTo>
                  <a:lnTo>
                    <a:pt x="478" y="214"/>
                  </a:lnTo>
                  <a:lnTo>
                    <a:pt x="478" y="215"/>
                  </a:lnTo>
                  <a:lnTo>
                    <a:pt x="479" y="238"/>
                  </a:lnTo>
                  <a:lnTo>
                    <a:pt x="478" y="263"/>
                  </a:lnTo>
                  <a:lnTo>
                    <a:pt x="475" y="286"/>
                  </a:lnTo>
                  <a:lnTo>
                    <a:pt x="469" y="310"/>
                  </a:lnTo>
                  <a:lnTo>
                    <a:pt x="461" y="331"/>
                  </a:lnTo>
                  <a:lnTo>
                    <a:pt x="450" y="352"/>
                  </a:lnTo>
                  <a:lnTo>
                    <a:pt x="450" y="353"/>
                  </a:lnTo>
                  <a:lnTo>
                    <a:pt x="439" y="374"/>
                  </a:lnTo>
                  <a:lnTo>
                    <a:pt x="410" y="409"/>
                  </a:lnTo>
                  <a:lnTo>
                    <a:pt x="375" y="438"/>
                  </a:lnTo>
                  <a:lnTo>
                    <a:pt x="354" y="449"/>
                  </a:lnTo>
                  <a:lnTo>
                    <a:pt x="353" y="449"/>
                  </a:lnTo>
                  <a:lnTo>
                    <a:pt x="333" y="459"/>
                  </a:lnTo>
                  <a:lnTo>
                    <a:pt x="311" y="468"/>
                  </a:lnTo>
                  <a:lnTo>
                    <a:pt x="288" y="474"/>
                  </a:lnTo>
                  <a:lnTo>
                    <a:pt x="264" y="477"/>
                  </a:lnTo>
                  <a:lnTo>
                    <a:pt x="240" y="478"/>
                  </a:lnTo>
                  <a:lnTo>
                    <a:pt x="216" y="477"/>
                  </a:lnTo>
                  <a:lnTo>
                    <a:pt x="215" y="477"/>
                  </a:lnTo>
                  <a:lnTo>
                    <a:pt x="192" y="474"/>
                  </a:lnTo>
                  <a:lnTo>
                    <a:pt x="169" y="468"/>
                  </a:lnTo>
                  <a:lnTo>
                    <a:pt x="147" y="459"/>
                  </a:lnTo>
                  <a:lnTo>
                    <a:pt x="126" y="449"/>
                  </a:lnTo>
                  <a:lnTo>
                    <a:pt x="125" y="449"/>
                  </a:lnTo>
                  <a:lnTo>
                    <a:pt x="105" y="438"/>
                  </a:lnTo>
                  <a:lnTo>
                    <a:pt x="70" y="409"/>
                  </a:lnTo>
                  <a:lnTo>
                    <a:pt x="41" y="374"/>
                  </a:lnTo>
                  <a:lnTo>
                    <a:pt x="29" y="353"/>
                  </a:lnTo>
                  <a:lnTo>
                    <a:pt x="29" y="352"/>
                  </a:lnTo>
                  <a:lnTo>
                    <a:pt x="19" y="331"/>
                  </a:lnTo>
                  <a:lnTo>
                    <a:pt x="10" y="310"/>
                  </a:lnTo>
                  <a:lnTo>
                    <a:pt x="4" y="286"/>
                  </a:lnTo>
                  <a:lnTo>
                    <a:pt x="1" y="263"/>
                  </a:lnTo>
                  <a:lnTo>
                    <a:pt x="0" y="238"/>
                  </a:lnTo>
                  <a:lnTo>
                    <a:pt x="1" y="215"/>
                  </a:lnTo>
                  <a:lnTo>
                    <a:pt x="1" y="214"/>
                  </a:lnTo>
                  <a:lnTo>
                    <a:pt x="4" y="190"/>
                  </a:lnTo>
                  <a:lnTo>
                    <a:pt x="10" y="167"/>
                  </a:lnTo>
                  <a:lnTo>
                    <a:pt x="19" y="145"/>
                  </a:lnTo>
                  <a:lnTo>
                    <a:pt x="29" y="125"/>
                  </a:lnTo>
                  <a:lnTo>
                    <a:pt x="29" y="123"/>
                  </a:lnTo>
                  <a:lnTo>
                    <a:pt x="41" y="105"/>
                  </a:lnTo>
                  <a:lnTo>
                    <a:pt x="55" y="86"/>
                  </a:lnTo>
                  <a:lnTo>
                    <a:pt x="70" y="70"/>
                  </a:lnTo>
                  <a:lnTo>
                    <a:pt x="87" y="54"/>
                  </a:lnTo>
                  <a:lnTo>
                    <a:pt x="105" y="41"/>
                  </a:lnTo>
                  <a:lnTo>
                    <a:pt x="125" y="29"/>
                  </a:lnTo>
                  <a:lnTo>
                    <a:pt x="126" y="28"/>
                  </a:lnTo>
                  <a:lnTo>
                    <a:pt x="147" y="19"/>
                  </a:lnTo>
                  <a:lnTo>
                    <a:pt x="169" y="10"/>
                  </a:lnTo>
                  <a:lnTo>
                    <a:pt x="192" y="4"/>
                  </a:lnTo>
                  <a:lnTo>
                    <a:pt x="215" y="1"/>
                  </a:lnTo>
                  <a:lnTo>
                    <a:pt x="216" y="1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Freeform 1185"/>
            <p:cNvSpPr>
              <a:spLocks noEditPoints="1"/>
            </p:cNvSpPr>
            <p:nvPr userDrawn="1"/>
          </p:nvSpPr>
          <p:spPr bwMode="auto">
            <a:xfrm>
              <a:off x="3934671" y="2129377"/>
              <a:ext cx="1092405" cy="1092509"/>
            </a:xfrm>
            <a:custGeom>
              <a:avLst/>
              <a:gdLst>
                <a:gd name="T0" fmla="*/ 492478 w 366"/>
                <a:gd name="T1" fmla="*/ 20952 h 365"/>
                <a:gd name="T2" fmla="*/ 388013 w 366"/>
                <a:gd name="T3" fmla="*/ 41904 h 365"/>
                <a:gd name="T4" fmla="*/ 292502 w 366"/>
                <a:gd name="T5" fmla="*/ 80816 h 365"/>
                <a:gd name="T6" fmla="*/ 173113 w 366"/>
                <a:gd name="T7" fmla="*/ 173604 h 365"/>
                <a:gd name="T8" fmla="*/ 80587 w 366"/>
                <a:gd name="T9" fmla="*/ 293331 h 365"/>
                <a:gd name="T10" fmla="*/ 41786 w 366"/>
                <a:gd name="T11" fmla="*/ 386120 h 365"/>
                <a:gd name="T12" fmla="*/ 20893 w 366"/>
                <a:gd name="T13" fmla="*/ 490881 h 365"/>
                <a:gd name="T14" fmla="*/ 20893 w 366"/>
                <a:gd name="T15" fmla="*/ 595642 h 365"/>
                <a:gd name="T16" fmla="*/ 41786 w 366"/>
                <a:gd name="T17" fmla="*/ 703396 h 365"/>
                <a:gd name="T18" fmla="*/ 80587 w 366"/>
                <a:gd name="T19" fmla="*/ 796185 h 365"/>
                <a:gd name="T20" fmla="*/ 173113 w 366"/>
                <a:gd name="T21" fmla="*/ 915912 h 365"/>
                <a:gd name="T22" fmla="*/ 292502 w 366"/>
                <a:gd name="T23" fmla="*/ 1008700 h 365"/>
                <a:gd name="T24" fmla="*/ 388013 w 366"/>
                <a:gd name="T25" fmla="*/ 1053598 h 365"/>
                <a:gd name="T26" fmla="*/ 546203 w 366"/>
                <a:gd name="T27" fmla="*/ 1074550 h 365"/>
                <a:gd name="T28" fmla="*/ 701408 w 366"/>
                <a:gd name="T29" fmla="*/ 1053598 h 365"/>
                <a:gd name="T30" fmla="*/ 796918 w 366"/>
                <a:gd name="T31" fmla="*/ 1008700 h 365"/>
                <a:gd name="T32" fmla="*/ 919292 w 366"/>
                <a:gd name="T33" fmla="*/ 915912 h 365"/>
                <a:gd name="T34" fmla="*/ 1008833 w 366"/>
                <a:gd name="T35" fmla="*/ 796185 h 365"/>
                <a:gd name="T36" fmla="*/ 1047634 w 366"/>
                <a:gd name="T37" fmla="*/ 703396 h 365"/>
                <a:gd name="T38" fmla="*/ 1068527 w 366"/>
                <a:gd name="T39" fmla="*/ 595642 h 365"/>
                <a:gd name="T40" fmla="*/ 1068527 w 366"/>
                <a:gd name="T41" fmla="*/ 490881 h 365"/>
                <a:gd name="T42" fmla="*/ 1047634 w 366"/>
                <a:gd name="T43" fmla="*/ 386120 h 365"/>
                <a:gd name="T44" fmla="*/ 1008833 w 366"/>
                <a:gd name="T45" fmla="*/ 293331 h 365"/>
                <a:gd name="T46" fmla="*/ 919292 w 366"/>
                <a:gd name="T47" fmla="*/ 173604 h 365"/>
                <a:gd name="T48" fmla="*/ 796918 w 366"/>
                <a:gd name="T49" fmla="*/ 80816 h 365"/>
                <a:gd name="T50" fmla="*/ 701408 w 366"/>
                <a:gd name="T51" fmla="*/ 41904 h 365"/>
                <a:gd name="T52" fmla="*/ 596943 w 366"/>
                <a:gd name="T53" fmla="*/ 20952 h 365"/>
                <a:gd name="T54" fmla="*/ 546203 w 366"/>
                <a:gd name="T55" fmla="*/ 0 h 365"/>
                <a:gd name="T56" fmla="*/ 653652 w 366"/>
                <a:gd name="T57" fmla="*/ 11973 h 365"/>
                <a:gd name="T58" fmla="*/ 758117 w 366"/>
                <a:gd name="T59" fmla="*/ 41904 h 365"/>
                <a:gd name="T60" fmla="*/ 805873 w 366"/>
                <a:gd name="T61" fmla="*/ 62857 h 365"/>
                <a:gd name="T62" fmla="*/ 931230 w 366"/>
                <a:gd name="T63" fmla="*/ 158638 h 365"/>
                <a:gd name="T64" fmla="*/ 1023757 w 366"/>
                <a:gd name="T65" fmla="*/ 281358 h 365"/>
                <a:gd name="T66" fmla="*/ 1047634 w 366"/>
                <a:gd name="T67" fmla="*/ 335236 h 365"/>
                <a:gd name="T68" fmla="*/ 1077481 w 366"/>
                <a:gd name="T69" fmla="*/ 434010 h 365"/>
                <a:gd name="T70" fmla="*/ 1086436 w 366"/>
                <a:gd name="T71" fmla="*/ 490881 h 365"/>
                <a:gd name="T72" fmla="*/ 1086436 w 366"/>
                <a:gd name="T73" fmla="*/ 598635 h 365"/>
                <a:gd name="T74" fmla="*/ 1065543 w 366"/>
                <a:gd name="T75" fmla="*/ 709383 h 365"/>
                <a:gd name="T76" fmla="*/ 1026741 w 366"/>
                <a:gd name="T77" fmla="*/ 805164 h 365"/>
                <a:gd name="T78" fmla="*/ 996894 w 366"/>
                <a:gd name="T79" fmla="*/ 853055 h 365"/>
                <a:gd name="T80" fmla="*/ 853628 w 366"/>
                <a:gd name="T81" fmla="*/ 996727 h 365"/>
                <a:gd name="T82" fmla="*/ 799903 w 366"/>
                <a:gd name="T83" fmla="*/ 1026659 h 365"/>
                <a:gd name="T84" fmla="*/ 704392 w 366"/>
                <a:gd name="T85" fmla="*/ 1068564 h 365"/>
                <a:gd name="T86" fmla="*/ 602912 w 366"/>
                <a:gd name="T87" fmla="*/ 1086523 h 365"/>
                <a:gd name="T88" fmla="*/ 492478 w 366"/>
                <a:gd name="T89" fmla="*/ 1086523 h 365"/>
                <a:gd name="T90" fmla="*/ 435768 w 366"/>
                <a:gd name="T91" fmla="*/ 1083529 h 365"/>
                <a:gd name="T92" fmla="*/ 334288 w 366"/>
                <a:gd name="T93" fmla="*/ 1047611 h 365"/>
                <a:gd name="T94" fmla="*/ 286532 w 366"/>
                <a:gd name="T95" fmla="*/ 1026659 h 365"/>
                <a:gd name="T96" fmla="*/ 158190 w 366"/>
                <a:gd name="T97" fmla="*/ 930878 h 365"/>
                <a:gd name="T98" fmla="*/ 68648 w 366"/>
                <a:gd name="T99" fmla="*/ 808157 h 365"/>
                <a:gd name="T100" fmla="*/ 41786 w 366"/>
                <a:gd name="T101" fmla="*/ 757273 h 365"/>
                <a:gd name="T102" fmla="*/ 11939 w 366"/>
                <a:gd name="T103" fmla="*/ 655505 h 365"/>
                <a:gd name="T104" fmla="*/ 0 w 366"/>
                <a:gd name="T105" fmla="*/ 541765 h 365"/>
                <a:gd name="T106" fmla="*/ 2985 w 366"/>
                <a:gd name="T107" fmla="*/ 484894 h 365"/>
                <a:gd name="T108" fmla="*/ 23878 w 366"/>
                <a:gd name="T109" fmla="*/ 383126 h 365"/>
                <a:gd name="T110" fmla="*/ 62679 w 366"/>
                <a:gd name="T111" fmla="*/ 287345 h 365"/>
                <a:gd name="T112" fmla="*/ 95511 w 366"/>
                <a:gd name="T113" fmla="*/ 239454 h 365"/>
                <a:gd name="T114" fmla="*/ 238777 w 366"/>
                <a:gd name="T115" fmla="*/ 95782 h 365"/>
                <a:gd name="T116" fmla="*/ 289517 w 366"/>
                <a:gd name="T117" fmla="*/ 62857 h 365"/>
                <a:gd name="T118" fmla="*/ 385028 w 366"/>
                <a:gd name="T119" fmla="*/ 23945 h 365"/>
                <a:gd name="T120" fmla="*/ 489493 w 366"/>
                <a:gd name="T121" fmla="*/ 2993 h 365"/>
                <a:gd name="T122" fmla="*/ 546203 w 366"/>
                <a:gd name="T123" fmla="*/ 0 h 36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66" h="365">
                  <a:moveTo>
                    <a:pt x="183" y="5"/>
                  </a:moveTo>
                  <a:lnTo>
                    <a:pt x="165" y="7"/>
                  </a:lnTo>
                  <a:lnTo>
                    <a:pt x="148" y="10"/>
                  </a:lnTo>
                  <a:lnTo>
                    <a:pt x="130" y="14"/>
                  </a:lnTo>
                  <a:lnTo>
                    <a:pt x="113" y="20"/>
                  </a:lnTo>
                  <a:lnTo>
                    <a:pt x="98" y="27"/>
                  </a:lnTo>
                  <a:lnTo>
                    <a:pt x="84" y="36"/>
                  </a:lnTo>
                  <a:lnTo>
                    <a:pt x="58" y="58"/>
                  </a:lnTo>
                  <a:lnTo>
                    <a:pt x="36" y="84"/>
                  </a:lnTo>
                  <a:lnTo>
                    <a:pt x="27" y="98"/>
                  </a:lnTo>
                  <a:lnTo>
                    <a:pt x="20" y="113"/>
                  </a:lnTo>
                  <a:lnTo>
                    <a:pt x="14" y="129"/>
                  </a:lnTo>
                  <a:lnTo>
                    <a:pt x="10" y="146"/>
                  </a:lnTo>
                  <a:lnTo>
                    <a:pt x="7" y="164"/>
                  </a:lnTo>
                  <a:lnTo>
                    <a:pt x="5" y="181"/>
                  </a:lnTo>
                  <a:lnTo>
                    <a:pt x="7" y="199"/>
                  </a:lnTo>
                  <a:lnTo>
                    <a:pt x="10" y="218"/>
                  </a:lnTo>
                  <a:lnTo>
                    <a:pt x="14" y="235"/>
                  </a:lnTo>
                  <a:lnTo>
                    <a:pt x="20" y="251"/>
                  </a:lnTo>
                  <a:lnTo>
                    <a:pt x="27" y="266"/>
                  </a:lnTo>
                  <a:lnTo>
                    <a:pt x="36" y="280"/>
                  </a:lnTo>
                  <a:lnTo>
                    <a:pt x="58" y="306"/>
                  </a:lnTo>
                  <a:lnTo>
                    <a:pt x="84" y="328"/>
                  </a:lnTo>
                  <a:lnTo>
                    <a:pt x="98" y="337"/>
                  </a:lnTo>
                  <a:lnTo>
                    <a:pt x="113" y="344"/>
                  </a:lnTo>
                  <a:lnTo>
                    <a:pt x="130" y="352"/>
                  </a:lnTo>
                  <a:lnTo>
                    <a:pt x="148" y="356"/>
                  </a:lnTo>
                  <a:lnTo>
                    <a:pt x="183" y="359"/>
                  </a:lnTo>
                  <a:lnTo>
                    <a:pt x="218" y="356"/>
                  </a:lnTo>
                  <a:lnTo>
                    <a:pt x="235" y="352"/>
                  </a:lnTo>
                  <a:lnTo>
                    <a:pt x="252" y="344"/>
                  </a:lnTo>
                  <a:lnTo>
                    <a:pt x="267" y="337"/>
                  </a:lnTo>
                  <a:lnTo>
                    <a:pt x="281" y="328"/>
                  </a:lnTo>
                  <a:lnTo>
                    <a:pt x="308" y="306"/>
                  </a:lnTo>
                  <a:lnTo>
                    <a:pt x="329" y="280"/>
                  </a:lnTo>
                  <a:lnTo>
                    <a:pt x="338" y="266"/>
                  </a:lnTo>
                  <a:lnTo>
                    <a:pt x="345" y="251"/>
                  </a:lnTo>
                  <a:lnTo>
                    <a:pt x="351" y="235"/>
                  </a:lnTo>
                  <a:lnTo>
                    <a:pt x="356" y="218"/>
                  </a:lnTo>
                  <a:lnTo>
                    <a:pt x="358" y="199"/>
                  </a:lnTo>
                  <a:lnTo>
                    <a:pt x="360" y="181"/>
                  </a:lnTo>
                  <a:lnTo>
                    <a:pt x="358" y="164"/>
                  </a:lnTo>
                  <a:lnTo>
                    <a:pt x="356" y="146"/>
                  </a:lnTo>
                  <a:lnTo>
                    <a:pt x="351" y="129"/>
                  </a:lnTo>
                  <a:lnTo>
                    <a:pt x="345" y="113"/>
                  </a:lnTo>
                  <a:lnTo>
                    <a:pt x="338" y="98"/>
                  </a:lnTo>
                  <a:lnTo>
                    <a:pt x="329" y="84"/>
                  </a:lnTo>
                  <a:lnTo>
                    <a:pt x="308" y="58"/>
                  </a:lnTo>
                  <a:lnTo>
                    <a:pt x="281" y="36"/>
                  </a:lnTo>
                  <a:lnTo>
                    <a:pt x="267" y="27"/>
                  </a:lnTo>
                  <a:lnTo>
                    <a:pt x="252" y="20"/>
                  </a:lnTo>
                  <a:lnTo>
                    <a:pt x="235" y="14"/>
                  </a:lnTo>
                  <a:lnTo>
                    <a:pt x="218" y="10"/>
                  </a:lnTo>
                  <a:lnTo>
                    <a:pt x="200" y="7"/>
                  </a:lnTo>
                  <a:lnTo>
                    <a:pt x="183" y="5"/>
                  </a:lnTo>
                  <a:close/>
                  <a:moveTo>
                    <a:pt x="183" y="0"/>
                  </a:moveTo>
                  <a:lnTo>
                    <a:pt x="202" y="1"/>
                  </a:lnTo>
                  <a:lnTo>
                    <a:pt x="219" y="4"/>
                  </a:lnTo>
                  <a:lnTo>
                    <a:pt x="236" y="8"/>
                  </a:lnTo>
                  <a:lnTo>
                    <a:pt x="254" y="14"/>
                  </a:lnTo>
                  <a:lnTo>
                    <a:pt x="268" y="21"/>
                  </a:lnTo>
                  <a:lnTo>
                    <a:pt x="270" y="21"/>
                  </a:lnTo>
                  <a:lnTo>
                    <a:pt x="286" y="32"/>
                  </a:lnTo>
                  <a:lnTo>
                    <a:pt x="312" y="53"/>
                  </a:lnTo>
                  <a:lnTo>
                    <a:pt x="334" y="80"/>
                  </a:lnTo>
                  <a:lnTo>
                    <a:pt x="343" y="94"/>
                  </a:lnTo>
                  <a:lnTo>
                    <a:pt x="344" y="96"/>
                  </a:lnTo>
                  <a:lnTo>
                    <a:pt x="351" y="112"/>
                  </a:lnTo>
                  <a:lnTo>
                    <a:pt x="357" y="128"/>
                  </a:lnTo>
                  <a:lnTo>
                    <a:pt x="361" y="145"/>
                  </a:lnTo>
                  <a:lnTo>
                    <a:pt x="364" y="162"/>
                  </a:lnTo>
                  <a:lnTo>
                    <a:pt x="364" y="164"/>
                  </a:lnTo>
                  <a:lnTo>
                    <a:pt x="366" y="181"/>
                  </a:lnTo>
                  <a:lnTo>
                    <a:pt x="364" y="200"/>
                  </a:lnTo>
                  <a:lnTo>
                    <a:pt x="361" y="219"/>
                  </a:lnTo>
                  <a:lnTo>
                    <a:pt x="357" y="237"/>
                  </a:lnTo>
                  <a:lnTo>
                    <a:pt x="351" y="253"/>
                  </a:lnTo>
                  <a:lnTo>
                    <a:pt x="344" y="269"/>
                  </a:lnTo>
                  <a:lnTo>
                    <a:pt x="343" y="270"/>
                  </a:lnTo>
                  <a:lnTo>
                    <a:pt x="334" y="285"/>
                  </a:lnTo>
                  <a:lnTo>
                    <a:pt x="312" y="311"/>
                  </a:lnTo>
                  <a:lnTo>
                    <a:pt x="286" y="333"/>
                  </a:lnTo>
                  <a:lnTo>
                    <a:pt x="270" y="343"/>
                  </a:lnTo>
                  <a:lnTo>
                    <a:pt x="268" y="343"/>
                  </a:lnTo>
                  <a:lnTo>
                    <a:pt x="254" y="350"/>
                  </a:lnTo>
                  <a:lnTo>
                    <a:pt x="236" y="357"/>
                  </a:lnTo>
                  <a:lnTo>
                    <a:pt x="219" y="362"/>
                  </a:lnTo>
                  <a:lnTo>
                    <a:pt x="202" y="363"/>
                  </a:lnTo>
                  <a:lnTo>
                    <a:pt x="183" y="365"/>
                  </a:lnTo>
                  <a:lnTo>
                    <a:pt x="165" y="363"/>
                  </a:lnTo>
                  <a:lnTo>
                    <a:pt x="164" y="363"/>
                  </a:lnTo>
                  <a:lnTo>
                    <a:pt x="146" y="362"/>
                  </a:lnTo>
                  <a:lnTo>
                    <a:pt x="129" y="357"/>
                  </a:lnTo>
                  <a:lnTo>
                    <a:pt x="112" y="350"/>
                  </a:lnTo>
                  <a:lnTo>
                    <a:pt x="97" y="343"/>
                  </a:lnTo>
                  <a:lnTo>
                    <a:pt x="96" y="343"/>
                  </a:lnTo>
                  <a:lnTo>
                    <a:pt x="80" y="333"/>
                  </a:lnTo>
                  <a:lnTo>
                    <a:pt x="53" y="311"/>
                  </a:lnTo>
                  <a:lnTo>
                    <a:pt x="32" y="285"/>
                  </a:lnTo>
                  <a:lnTo>
                    <a:pt x="23" y="270"/>
                  </a:lnTo>
                  <a:lnTo>
                    <a:pt x="21" y="269"/>
                  </a:lnTo>
                  <a:lnTo>
                    <a:pt x="14" y="253"/>
                  </a:lnTo>
                  <a:lnTo>
                    <a:pt x="8" y="237"/>
                  </a:lnTo>
                  <a:lnTo>
                    <a:pt x="4" y="219"/>
                  </a:lnTo>
                  <a:lnTo>
                    <a:pt x="1" y="200"/>
                  </a:lnTo>
                  <a:lnTo>
                    <a:pt x="0" y="181"/>
                  </a:lnTo>
                  <a:lnTo>
                    <a:pt x="1" y="164"/>
                  </a:lnTo>
                  <a:lnTo>
                    <a:pt x="1" y="162"/>
                  </a:lnTo>
                  <a:lnTo>
                    <a:pt x="4" y="145"/>
                  </a:lnTo>
                  <a:lnTo>
                    <a:pt x="8" y="128"/>
                  </a:lnTo>
                  <a:lnTo>
                    <a:pt x="14" y="112"/>
                  </a:lnTo>
                  <a:lnTo>
                    <a:pt x="21" y="96"/>
                  </a:lnTo>
                  <a:lnTo>
                    <a:pt x="23" y="94"/>
                  </a:lnTo>
                  <a:lnTo>
                    <a:pt x="32" y="80"/>
                  </a:lnTo>
                  <a:lnTo>
                    <a:pt x="53" y="53"/>
                  </a:lnTo>
                  <a:lnTo>
                    <a:pt x="80" y="32"/>
                  </a:lnTo>
                  <a:lnTo>
                    <a:pt x="96" y="21"/>
                  </a:lnTo>
                  <a:lnTo>
                    <a:pt x="97" y="21"/>
                  </a:lnTo>
                  <a:lnTo>
                    <a:pt x="112" y="14"/>
                  </a:lnTo>
                  <a:lnTo>
                    <a:pt x="129" y="8"/>
                  </a:lnTo>
                  <a:lnTo>
                    <a:pt x="146" y="4"/>
                  </a:lnTo>
                  <a:lnTo>
                    <a:pt x="164" y="1"/>
                  </a:lnTo>
                  <a:lnTo>
                    <a:pt x="165" y="1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Freeform 1186"/>
            <p:cNvSpPr>
              <a:spLocks noEditPoints="1"/>
            </p:cNvSpPr>
            <p:nvPr userDrawn="1"/>
          </p:nvSpPr>
          <p:spPr bwMode="auto">
            <a:xfrm>
              <a:off x="4120175" y="2280542"/>
              <a:ext cx="748877" cy="742080"/>
            </a:xfrm>
            <a:custGeom>
              <a:avLst/>
              <a:gdLst>
                <a:gd name="T0" fmla="*/ 304986 w 248"/>
                <a:gd name="T1" fmla="*/ 23938 h 248"/>
                <a:gd name="T2" fmla="*/ 178160 w 248"/>
                <a:gd name="T3" fmla="*/ 77799 h 248"/>
                <a:gd name="T4" fmla="*/ 78511 w 248"/>
                <a:gd name="T5" fmla="*/ 176543 h 248"/>
                <a:gd name="T6" fmla="*/ 24157 w 248"/>
                <a:gd name="T7" fmla="*/ 302218 h 248"/>
                <a:gd name="T8" fmla="*/ 24157 w 248"/>
                <a:gd name="T9" fmla="*/ 442854 h 248"/>
                <a:gd name="T10" fmla="*/ 78511 w 248"/>
                <a:gd name="T11" fmla="*/ 565537 h 248"/>
                <a:gd name="T12" fmla="*/ 178160 w 248"/>
                <a:gd name="T13" fmla="*/ 664281 h 248"/>
                <a:gd name="T14" fmla="*/ 304986 w 248"/>
                <a:gd name="T15" fmla="*/ 715150 h 248"/>
                <a:gd name="T16" fmla="*/ 446910 w 248"/>
                <a:gd name="T17" fmla="*/ 715150 h 248"/>
                <a:gd name="T18" fmla="*/ 573736 w 248"/>
                <a:gd name="T19" fmla="*/ 664281 h 248"/>
                <a:gd name="T20" fmla="*/ 670366 w 248"/>
                <a:gd name="T21" fmla="*/ 565537 h 248"/>
                <a:gd name="T22" fmla="*/ 721700 w 248"/>
                <a:gd name="T23" fmla="*/ 442854 h 248"/>
                <a:gd name="T24" fmla="*/ 721700 w 248"/>
                <a:gd name="T25" fmla="*/ 302218 h 248"/>
                <a:gd name="T26" fmla="*/ 670366 w 248"/>
                <a:gd name="T27" fmla="*/ 176543 h 248"/>
                <a:gd name="T28" fmla="*/ 573736 w 248"/>
                <a:gd name="T29" fmla="*/ 77799 h 248"/>
                <a:gd name="T30" fmla="*/ 446910 w 248"/>
                <a:gd name="T31" fmla="*/ 23938 h 248"/>
                <a:gd name="T32" fmla="*/ 377458 w 248"/>
                <a:gd name="T33" fmla="*/ 0 h 248"/>
                <a:gd name="T34" fmla="*/ 519382 w 248"/>
                <a:gd name="T35" fmla="*/ 29923 h 248"/>
                <a:gd name="T36" fmla="*/ 585815 w 248"/>
                <a:gd name="T37" fmla="*/ 62837 h 248"/>
                <a:gd name="T38" fmla="*/ 682444 w 248"/>
                <a:gd name="T39" fmla="*/ 164574 h 248"/>
                <a:gd name="T40" fmla="*/ 721700 w 248"/>
                <a:gd name="T41" fmla="*/ 230404 h 248"/>
                <a:gd name="T42" fmla="*/ 739818 w 248"/>
                <a:gd name="T43" fmla="*/ 302218 h 248"/>
                <a:gd name="T44" fmla="*/ 739818 w 248"/>
                <a:gd name="T45" fmla="*/ 445846 h 248"/>
                <a:gd name="T46" fmla="*/ 718680 w 248"/>
                <a:gd name="T47" fmla="*/ 520653 h 248"/>
                <a:gd name="T48" fmla="*/ 640169 w 248"/>
                <a:gd name="T49" fmla="*/ 634359 h 248"/>
                <a:gd name="T50" fmla="*/ 525422 w 248"/>
                <a:gd name="T51" fmla="*/ 712157 h 248"/>
                <a:gd name="T52" fmla="*/ 449930 w 248"/>
                <a:gd name="T53" fmla="*/ 733103 h 248"/>
                <a:gd name="T54" fmla="*/ 304986 w 248"/>
                <a:gd name="T55" fmla="*/ 733103 h 248"/>
                <a:gd name="T56" fmla="*/ 232514 w 248"/>
                <a:gd name="T57" fmla="*/ 715150 h 248"/>
                <a:gd name="T58" fmla="*/ 166082 w 248"/>
                <a:gd name="T59" fmla="*/ 676250 h 248"/>
                <a:gd name="T60" fmla="*/ 63413 w 248"/>
                <a:gd name="T61" fmla="*/ 580498 h 248"/>
                <a:gd name="T62" fmla="*/ 30197 w 248"/>
                <a:gd name="T63" fmla="*/ 517661 h 248"/>
                <a:gd name="T64" fmla="*/ 0 w 248"/>
                <a:gd name="T65" fmla="*/ 374032 h 248"/>
                <a:gd name="T66" fmla="*/ 6039 w 248"/>
                <a:gd name="T67" fmla="*/ 299226 h 248"/>
                <a:gd name="T68" fmla="*/ 30197 w 248"/>
                <a:gd name="T69" fmla="*/ 224419 h 248"/>
                <a:gd name="T70" fmla="*/ 108708 w 248"/>
                <a:gd name="T71" fmla="*/ 107721 h 248"/>
                <a:gd name="T72" fmla="*/ 226475 w 248"/>
                <a:gd name="T73" fmla="*/ 29923 h 248"/>
                <a:gd name="T74" fmla="*/ 301967 w 248"/>
                <a:gd name="T75" fmla="*/ 5985 h 248"/>
                <a:gd name="T76" fmla="*/ 377458 w 248"/>
                <a:gd name="T77" fmla="*/ 0 h 248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248" h="248">
                  <a:moveTo>
                    <a:pt x="125" y="5"/>
                  </a:moveTo>
                  <a:lnTo>
                    <a:pt x="101" y="8"/>
                  </a:lnTo>
                  <a:lnTo>
                    <a:pt x="78" y="15"/>
                  </a:lnTo>
                  <a:lnTo>
                    <a:pt x="59" y="26"/>
                  </a:lnTo>
                  <a:lnTo>
                    <a:pt x="40" y="40"/>
                  </a:lnTo>
                  <a:lnTo>
                    <a:pt x="26" y="59"/>
                  </a:lnTo>
                  <a:lnTo>
                    <a:pt x="16" y="78"/>
                  </a:lnTo>
                  <a:lnTo>
                    <a:pt x="8" y="101"/>
                  </a:lnTo>
                  <a:lnTo>
                    <a:pt x="5" y="125"/>
                  </a:lnTo>
                  <a:lnTo>
                    <a:pt x="8" y="148"/>
                  </a:lnTo>
                  <a:lnTo>
                    <a:pt x="16" y="171"/>
                  </a:lnTo>
                  <a:lnTo>
                    <a:pt x="26" y="189"/>
                  </a:lnTo>
                  <a:lnTo>
                    <a:pt x="40" y="207"/>
                  </a:lnTo>
                  <a:lnTo>
                    <a:pt x="59" y="222"/>
                  </a:lnTo>
                  <a:lnTo>
                    <a:pt x="79" y="234"/>
                  </a:lnTo>
                  <a:lnTo>
                    <a:pt x="101" y="239"/>
                  </a:lnTo>
                  <a:lnTo>
                    <a:pt x="125" y="242"/>
                  </a:lnTo>
                  <a:lnTo>
                    <a:pt x="148" y="239"/>
                  </a:lnTo>
                  <a:lnTo>
                    <a:pt x="170" y="234"/>
                  </a:lnTo>
                  <a:lnTo>
                    <a:pt x="190" y="222"/>
                  </a:lnTo>
                  <a:lnTo>
                    <a:pt x="207" y="207"/>
                  </a:lnTo>
                  <a:lnTo>
                    <a:pt x="222" y="189"/>
                  </a:lnTo>
                  <a:lnTo>
                    <a:pt x="233" y="170"/>
                  </a:lnTo>
                  <a:lnTo>
                    <a:pt x="239" y="148"/>
                  </a:lnTo>
                  <a:lnTo>
                    <a:pt x="242" y="125"/>
                  </a:lnTo>
                  <a:lnTo>
                    <a:pt x="239" y="101"/>
                  </a:lnTo>
                  <a:lnTo>
                    <a:pt x="233" y="79"/>
                  </a:lnTo>
                  <a:lnTo>
                    <a:pt x="222" y="59"/>
                  </a:lnTo>
                  <a:lnTo>
                    <a:pt x="207" y="40"/>
                  </a:lnTo>
                  <a:lnTo>
                    <a:pt x="190" y="26"/>
                  </a:lnTo>
                  <a:lnTo>
                    <a:pt x="171" y="15"/>
                  </a:lnTo>
                  <a:lnTo>
                    <a:pt x="148" y="8"/>
                  </a:lnTo>
                  <a:lnTo>
                    <a:pt x="125" y="5"/>
                  </a:lnTo>
                  <a:close/>
                  <a:moveTo>
                    <a:pt x="125" y="0"/>
                  </a:moveTo>
                  <a:lnTo>
                    <a:pt x="149" y="2"/>
                  </a:lnTo>
                  <a:lnTo>
                    <a:pt x="172" y="10"/>
                  </a:lnTo>
                  <a:lnTo>
                    <a:pt x="174" y="10"/>
                  </a:lnTo>
                  <a:lnTo>
                    <a:pt x="194" y="21"/>
                  </a:lnTo>
                  <a:lnTo>
                    <a:pt x="212" y="36"/>
                  </a:lnTo>
                  <a:lnTo>
                    <a:pt x="226" y="55"/>
                  </a:lnTo>
                  <a:lnTo>
                    <a:pt x="238" y="75"/>
                  </a:lnTo>
                  <a:lnTo>
                    <a:pt x="239" y="77"/>
                  </a:lnTo>
                  <a:lnTo>
                    <a:pt x="245" y="100"/>
                  </a:lnTo>
                  <a:lnTo>
                    <a:pt x="245" y="101"/>
                  </a:lnTo>
                  <a:lnTo>
                    <a:pt x="248" y="125"/>
                  </a:lnTo>
                  <a:lnTo>
                    <a:pt x="245" y="149"/>
                  </a:lnTo>
                  <a:lnTo>
                    <a:pt x="239" y="173"/>
                  </a:lnTo>
                  <a:lnTo>
                    <a:pt x="238" y="174"/>
                  </a:lnTo>
                  <a:lnTo>
                    <a:pt x="226" y="194"/>
                  </a:lnTo>
                  <a:lnTo>
                    <a:pt x="212" y="212"/>
                  </a:lnTo>
                  <a:lnTo>
                    <a:pt x="194" y="226"/>
                  </a:lnTo>
                  <a:lnTo>
                    <a:pt x="174" y="238"/>
                  </a:lnTo>
                  <a:lnTo>
                    <a:pt x="172" y="239"/>
                  </a:lnTo>
                  <a:lnTo>
                    <a:pt x="149" y="245"/>
                  </a:lnTo>
                  <a:lnTo>
                    <a:pt x="125" y="248"/>
                  </a:lnTo>
                  <a:lnTo>
                    <a:pt x="101" y="245"/>
                  </a:lnTo>
                  <a:lnTo>
                    <a:pt x="100" y="245"/>
                  </a:lnTo>
                  <a:lnTo>
                    <a:pt x="77" y="239"/>
                  </a:lnTo>
                  <a:lnTo>
                    <a:pt x="75" y="238"/>
                  </a:lnTo>
                  <a:lnTo>
                    <a:pt x="55" y="226"/>
                  </a:lnTo>
                  <a:lnTo>
                    <a:pt x="36" y="212"/>
                  </a:lnTo>
                  <a:lnTo>
                    <a:pt x="21" y="194"/>
                  </a:lnTo>
                  <a:lnTo>
                    <a:pt x="10" y="174"/>
                  </a:lnTo>
                  <a:lnTo>
                    <a:pt x="10" y="173"/>
                  </a:lnTo>
                  <a:lnTo>
                    <a:pt x="2" y="149"/>
                  </a:lnTo>
                  <a:lnTo>
                    <a:pt x="0" y="125"/>
                  </a:lnTo>
                  <a:lnTo>
                    <a:pt x="2" y="101"/>
                  </a:lnTo>
                  <a:lnTo>
                    <a:pt x="2" y="100"/>
                  </a:lnTo>
                  <a:lnTo>
                    <a:pt x="10" y="77"/>
                  </a:lnTo>
                  <a:lnTo>
                    <a:pt x="10" y="75"/>
                  </a:lnTo>
                  <a:lnTo>
                    <a:pt x="21" y="55"/>
                  </a:lnTo>
                  <a:lnTo>
                    <a:pt x="36" y="36"/>
                  </a:lnTo>
                  <a:lnTo>
                    <a:pt x="55" y="21"/>
                  </a:lnTo>
                  <a:lnTo>
                    <a:pt x="75" y="10"/>
                  </a:lnTo>
                  <a:lnTo>
                    <a:pt x="77" y="10"/>
                  </a:lnTo>
                  <a:lnTo>
                    <a:pt x="100" y="2"/>
                  </a:lnTo>
                  <a:lnTo>
                    <a:pt x="101" y="2"/>
                  </a:lnTo>
                  <a:lnTo>
                    <a:pt x="12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Rectangle 3029"/>
            <p:cNvSpPr>
              <a:spLocks noChangeArrowheads="1"/>
            </p:cNvSpPr>
            <p:nvPr userDrawn="1"/>
          </p:nvSpPr>
          <p:spPr bwMode="auto">
            <a:xfrm>
              <a:off x="4470567" y="2837104"/>
              <a:ext cx="20614" cy="721464"/>
            </a:xfrm>
            <a:prstGeom prst="rect">
              <a:avLst/>
            </a:pr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>
                <a:cs typeface="Arial" panose="020B0604020202020204" pitchFamily="34" charset="0"/>
              </a:endParaRPr>
            </a:p>
          </p:txBody>
        </p:sp>
        <p:sp>
          <p:nvSpPr>
            <p:cNvPr id="62" name="Rectangle 3030"/>
            <p:cNvSpPr>
              <a:spLocks noChangeArrowheads="1"/>
            </p:cNvSpPr>
            <p:nvPr userDrawn="1"/>
          </p:nvSpPr>
          <p:spPr bwMode="auto">
            <a:xfrm>
              <a:off x="4470567" y="1785822"/>
              <a:ext cx="20614" cy="687111"/>
            </a:xfrm>
            <a:prstGeom prst="rect">
              <a:avLst/>
            </a:pr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>
                <a:cs typeface="Arial" panose="020B0604020202020204" pitchFamily="34" charset="0"/>
              </a:endParaRPr>
            </a:p>
          </p:txBody>
        </p:sp>
        <p:sp>
          <p:nvSpPr>
            <p:cNvPr id="66" name="Rectangle 3031"/>
            <p:cNvSpPr>
              <a:spLocks noChangeArrowheads="1"/>
            </p:cNvSpPr>
            <p:nvPr userDrawn="1"/>
          </p:nvSpPr>
          <p:spPr bwMode="auto">
            <a:xfrm>
              <a:off x="4676680" y="2637839"/>
              <a:ext cx="687046" cy="20615"/>
            </a:xfrm>
            <a:prstGeom prst="rect">
              <a:avLst/>
            </a:pr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>
                <a:cs typeface="Arial" panose="020B0604020202020204" pitchFamily="34" charset="0"/>
              </a:endParaRPr>
            </a:p>
          </p:txBody>
        </p:sp>
        <p:sp>
          <p:nvSpPr>
            <p:cNvPr id="67" name="Rectangle 3032"/>
            <p:cNvSpPr>
              <a:spLocks noChangeArrowheads="1"/>
            </p:cNvSpPr>
            <p:nvPr userDrawn="1"/>
          </p:nvSpPr>
          <p:spPr bwMode="auto">
            <a:xfrm>
              <a:off x="3598021" y="2637839"/>
              <a:ext cx="714527" cy="20615"/>
            </a:xfrm>
            <a:prstGeom prst="rect">
              <a:avLst/>
            </a:pr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>
                <a:cs typeface="Arial" panose="020B0604020202020204" pitchFamily="34" charset="0"/>
              </a:endParaRPr>
            </a:p>
          </p:txBody>
        </p:sp>
        <p:sp>
          <p:nvSpPr>
            <p:cNvPr id="68" name="Freeform 3033"/>
            <p:cNvSpPr>
              <a:spLocks/>
            </p:cNvSpPr>
            <p:nvPr userDrawn="1"/>
          </p:nvSpPr>
          <p:spPr bwMode="auto">
            <a:xfrm>
              <a:off x="3859098" y="2033182"/>
              <a:ext cx="508414" cy="501593"/>
            </a:xfrm>
            <a:custGeom>
              <a:avLst/>
              <a:gdLst>
                <a:gd name="T0" fmla="*/ 11893 w 171"/>
                <a:gd name="T1" fmla="*/ 0 h 168"/>
                <a:gd name="T2" fmla="*/ 508414 w 171"/>
                <a:gd name="T3" fmla="*/ 489650 h 168"/>
                <a:gd name="T4" fmla="*/ 496521 w 171"/>
                <a:gd name="T5" fmla="*/ 501593 h 168"/>
                <a:gd name="T6" fmla="*/ 0 w 171"/>
                <a:gd name="T7" fmla="*/ 11943 h 168"/>
                <a:gd name="T8" fmla="*/ 11893 w 171"/>
                <a:gd name="T9" fmla="*/ 0 h 1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1" h="168">
                  <a:moveTo>
                    <a:pt x="4" y="0"/>
                  </a:moveTo>
                  <a:lnTo>
                    <a:pt x="171" y="164"/>
                  </a:lnTo>
                  <a:lnTo>
                    <a:pt x="167" y="168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9" name="Freeform 3034"/>
            <p:cNvSpPr>
              <a:spLocks/>
            </p:cNvSpPr>
            <p:nvPr userDrawn="1"/>
          </p:nvSpPr>
          <p:spPr bwMode="auto">
            <a:xfrm>
              <a:off x="4614848" y="2775261"/>
              <a:ext cx="515282" cy="508462"/>
            </a:xfrm>
            <a:custGeom>
              <a:avLst/>
              <a:gdLst>
                <a:gd name="T0" fmla="*/ 14979 w 172"/>
                <a:gd name="T1" fmla="*/ 0 h 169"/>
                <a:gd name="T2" fmla="*/ 515282 w 172"/>
                <a:gd name="T3" fmla="*/ 496427 h 169"/>
                <a:gd name="T4" fmla="*/ 500303 w 172"/>
                <a:gd name="T5" fmla="*/ 508462 h 169"/>
                <a:gd name="T6" fmla="*/ 0 w 172"/>
                <a:gd name="T7" fmla="*/ 15043 h 169"/>
                <a:gd name="T8" fmla="*/ 14979 w 172"/>
                <a:gd name="T9" fmla="*/ 0 h 1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2" h="169">
                  <a:moveTo>
                    <a:pt x="5" y="0"/>
                  </a:moveTo>
                  <a:lnTo>
                    <a:pt x="172" y="165"/>
                  </a:lnTo>
                  <a:lnTo>
                    <a:pt x="167" y="169"/>
                  </a:lnTo>
                  <a:lnTo>
                    <a:pt x="0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0" name="Freeform 3035"/>
            <p:cNvSpPr>
              <a:spLocks/>
            </p:cNvSpPr>
            <p:nvPr userDrawn="1"/>
          </p:nvSpPr>
          <p:spPr bwMode="auto">
            <a:xfrm>
              <a:off x="3838485" y="2782135"/>
              <a:ext cx="535896" cy="508462"/>
            </a:xfrm>
            <a:custGeom>
              <a:avLst/>
              <a:gdLst>
                <a:gd name="T0" fmla="*/ 520927 w 179"/>
                <a:gd name="T1" fmla="*/ 0 h 171"/>
                <a:gd name="T2" fmla="*/ 535896 w 179"/>
                <a:gd name="T3" fmla="*/ 11894 h 171"/>
                <a:gd name="T4" fmla="*/ 14969 w 179"/>
                <a:gd name="T5" fmla="*/ 508462 h 171"/>
                <a:gd name="T6" fmla="*/ 0 w 179"/>
                <a:gd name="T7" fmla="*/ 496568 h 171"/>
                <a:gd name="T8" fmla="*/ 520927 w 179"/>
                <a:gd name="T9" fmla="*/ 0 h 1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9" h="171">
                  <a:moveTo>
                    <a:pt x="174" y="0"/>
                  </a:moveTo>
                  <a:lnTo>
                    <a:pt x="179" y="4"/>
                  </a:lnTo>
                  <a:lnTo>
                    <a:pt x="5" y="171"/>
                  </a:lnTo>
                  <a:lnTo>
                    <a:pt x="0" y="167"/>
                  </a:lnTo>
                  <a:lnTo>
                    <a:pt x="174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" name="Freeform 3036"/>
            <p:cNvSpPr>
              <a:spLocks/>
            </p:cNvSpPr>
            <p:nvPr userDrawn="1"/>
          </p:nvSpPr>
          <p:spPr bwMode="auto">
            <a:xfrm>
              <a:off x="4621717" y="2060666"/>
              <a:ext cx="494673" cy="480978"/>
            </a:xfrm>
            <a:custGeom>
              <a:avLst/>
              <a:gdLst>
                <a:gd name="T0" fmla="*/ 482681 w 165"/>
                <a:gd name="T1" fmla="*/ 0 h 160"/>
                <a:gd name="T2" fmla="*/ 494673 w 165"/>
                <a:gd name="T3" fmla="*/ 12024 h 160"/>
                <a:gd name="T4" fmla="*/ 11992 w 165"/>
                <a:gd name="T5" fmla="*/ 480978 h 160"/>
                <a:gd name="T6" fmla="*/ 0 w 165"/>
                <a:gd name="T7" fmla="*/ 465947 h 160"/>
                <a:gd name="T8" fmla="*/ 482681 w 165"/>
                <a:gd name="T9" fmla="*/ 0 h 1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5" h="160">
                  <a:moveTo>
                    <a:pt x="161" y="0"/>
                  </a:moveTo>
                  <a:lnTo>
                    <a:pt x="165" y="4"/>
                  </a:lnTo>
                  <a:lnTo>
                    <a:pt x="4" y="160"/>
                  </a:lnTo>
                  <a:lnTo>
                    <a:pt x="0" y="155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2" name="Group 7311"/>
          <p:cNvGrpSpPr>
            <a:grpSpLocks/>
          </p:cNvGrpSpPr>
          <p:nvPr userDrawn="1"/>
        </p:nvGrpSpPr>
        <p:grpSpPr bwMode="auto">
          <a:xfrm>
            <a:off x="4570760" y="5815013"/>
            <a:ext cx="1066800" cy="661987"/>
            <a:chOff x="2247900" y="73468"/>
            <a:chExt cx="590549" cy="379877"/>
          </a:xfrm>
        </p:grpSpPr>
        <p:sp>
          <p:nvSpPr>
            <p:cNvPr id="23" name="TextBox 7308"/>
            <p:cNvSpPr txBox="1">
              <a:spLocks noChangeArrowheads="1"/>
            </p:cNvSpPr>
            <p:nvPr userDrawn="1"/>
          </p:nvSpPr>
          <p:spPr bwMode="auto">
            <a:xfrm>
              <a:off x="2247900" y="73468"/>
              <a:ext cx="590549" cy="169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sz="1600" dirty="0" smtClean="0">
                  <a:solidFill>
                    <a:srgbClr val="0F243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international</a:t>
              </a:r>
            </a:p>
          </p:txBody>
        </p:sp>
        <p:sp>
          <p:nvSpPr>
            <p:cNvPr id="24" name="TextBox 7309"/>
            <p:cNvSpPr txBox="1">
              <a:spLocks noChangeArrowheads="1"/>
            </p:cNvSpPr>
            <p:nvPr userDrawn="1"/>
          </p:nvSpPr>
          <p:spPr bwMode="auto">
            <a:xfrm>
              <a:off x="2247900" y="178230"/>
              <a:ext cx="590549" cy="169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sz="1600" dirty="0" smtClean="0">
                  <a:solidFill>
                    <a:srgbClr val="0F243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computing</a:t>
              </a:r>
            </a:p>
          </p:txBody>
        </p:sp>
        <p:sp>
          <p:nvSpPr>
            <p:cNvPr id="25" name="TextBox 7310"/>
            <p:cNvSpPr txBox="1">
              <a:spLocks noChangeArrowheads="1"/>
            </p:cNvSpPr>
            <p:nvPr userDrawn="1"/>
          </p:nvSpPr>
          <p:spPr bwMode="auto">
            <a:xfrm>
              <a:off x="2247900" y="283903"/>
              <a:ext cx="590549" cy="169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sz="1600" dirty="0" err="1" smtClean="0">
                  <a:solidFill>
                    <a:srgbClr val="0F243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centre</a:t>
              </a:r>
              <a:endParaRPr lang="en-US" sz="1600" dirty="0" smtClean="0">
                <a:solidFill>
                  <a:srgbClr val="0F243E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" name="Rectangle 5"/>
          <p:cNvSpPr>
            <a:spLocks noChangeArrowheads="1"/>
          </p:cNvSpPr>
          <p:nvPr userDrawn="1"/>
        </p:nvSpPr>
        <p:spPr bwMode="auto">
          <a:xfrm>
            <a:off x="5781228" y="5805264"/>
            <a:ext cx="1311052" cy="671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defRPr/>
            </a:pPr>
            <a:r>
              <a:rPr lang="en-GB" sz="1300" b="0" spc="100" baseline="0" dirty="0" smtClean="0">
                <a:solidFill>
                  <a:srgbClr val="C1BBB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IT SOLUTIONS </a:t>
            </a:r>
          </a:p>
          <a:p>
            <a:pPr algn="l" eaLnBrk="1" hangingPunct="1">
              <a:defRPr/>
            </a:pPr>
            <a:r>
              <a:rPr lang="en-GB" sz="1300" b="0" spc="100" baseline="0" dirty="0" smtClean="0">
                <a:solidFill>
                  <a:srgbClr val="C1BBB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FOR THE </a:t>
            </a:r>
          </a:p>
          <a:p>
            <a:pPr algn="l" eaLnBrk="1" hangingPunct="1">
              <a:defRPr/>
            </a:pPr>
            <a:r>
              <a:rPr lang="en-GB" sz="1300" b="0" spc="100" baseline="0" dirty="0" smtClean="0">
                <a:solidFill>
                  <a:srgbClr val="C1BBB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UN FAMILY</a:t>
            </a:r>
          </a:p>
        </p:txBody>
      </p:sp>
      <p:cxnSp>
        <p:nvCxnSpPr>
          <p:cNvPr id="75" name="Straight Connector 7241"/>
          <p:cNvCxnSpPr/>
          <p:nvPr userDrawn="1"/>
        </p:nvCxnSpPr>
        <p:spPr>
          <a:xfrm rot="16200000" flipH="1">
            <a:off x="5428800" y="6120000"/>
            <a:ext cx="541338" cy="0"/>
          </a:xfrm>
          <a:prstGeom prst="line">
            <a:avLst/>
          </a:prstGeom>
          <a:ln w="19050">
            <a:solidFill>
              <a:srgbClr val="D6C3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53802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own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4570413" y="762000"/>
            <a:ext cx="1587" cy="5638800"/>
          </a:xfrm>
          <a:prstGeom prst="line">
            <a:avLst/>
          </a:prstGeom>
          <a:ln w="19050">
            <a:solidFill>
              <a:srgbClr val="996B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152400" y="762000"/>
            <a:ext cx="8839200" cy="0"/>
          </a:xfrm>
          <a:prstGeom prst="line">
            <a:avLst/>
          </a:prstGeom>
          <a:ln w="19050">
            <a:solidFill>
              <a:srgbClr val="996B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838200"/>
            <a:ext cx="4267200" cy="609600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78858A"/>
                </a:solidFill>
                <a:latin typeface="Segoe UI Symbol" pitchFamily="34" charset="0"/>
                <a:ea typeface="Segoe UI Symbo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524000"/>
            <a:ext cx="4267200" cy="4865688"/>
          </a:xfrm>
          <a:prstGeom prst="rect">
            <a:avLst/>
          </a:prstGeom>
        </p:spPr>
        <p:txBody>
          <a:bodyPr/>
          <a:lstStyle>
            <a:lvl1pPr>
              <a:buClr>
                <a:srgbClr val="996B6A"/>
              </a:buClr>
              <a:defRPr sz="2400"/>
            </a:lvl1pPr>
            <a:lvl2pPr marL="628650" indent="-354013">
              <a:buClr>
                <a:srgbClr val="78858A"/>
              </a:buClr>
              <a:buFont typeface="Wingdings" pitchFamily="2" charset="2"/>
              <a:buChar char="v"/>
              <a:defRPr sz="2000"/>
            </a:lvl2pPr>
            <a:lvl3pPr marL="798513" indent="-250825">
              <a:buClr>
                <a:srgbClr val="C66649"/>
              </a:buClr>
              <a:buFont typeface="Wingdings" pitchFamily="2" charset="2"/>
              <a:buChar char="Ø"/>
              <a:defRPr sz="1800"/>
            </a:lvl3pPr>
            <a:lvl4pPr marL="1081088" indent="-258763">
              <a:buClr>
                <a:schemeClr val="accent3">
                  <a:lumMod val="75000"/>
                </a:schemeClr>
              </a:buClr>
              <a:buFont typeface="Arial" pitchFamily="34" charset="0"/>
              <a:buChar char="•"/>
              <a:defRPr sz="1600"/>
            </a:lvl4pPr>
            <a:lvl5pPr>
              <a:buClr>
                <a:srgbClr val="C1BBB5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838200"/>
            <a:ext cx="4236720" cy="609600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noProof="0" dirty="0" smtClean="0">
                <a:solidFill>
                  <a:srgbClr val="78858A"/>
                </a:solidFill>
                <a:latin typeface="Segoe UI Symbol" pitchFamily="34" charset="0"/>
                <a:ea typeface="Segoe UI Symbol" pitchFamily="34" charset="0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524000"/>
            <a:ext cx="4236720" cy="4865688"/>
          </a:xfrm>
          <a:prstGeom prst="rect">
            <a:avLst/>
          </a:prstGeom>
        </p:spPr>
        <p:txBody>
          <a:bodyPr/>
          <a:lstStyle>
            <a:lvl1pPr>
              <a:buClr>
                <a:srgbClr val="996B6A"/>
              </a:buClr>
              <a:defRPr sz="2400"/>
            </a:lvl1pPr>
            <a:lvl2pPr marL="628650" indent="-354013">
              <a:buClr>
                <a:srgbClr val="78858A"/>
              </a:buClr>
              <a:defRPr lang="en-US" sz="20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98513" indent="-250825">
              <a:buClr>
                <a:srgbClr val="C66649"/>
              </a:buClr>
              <a:buFont typeface="Wingdings" pitchFamily="2" charset="2"/>
              <a:buChar char="Ø"/>
              <a:defRPr sz="1800"/>
            </a:lvl3pPr>
            <a:lvl4pPr marL="1081088" indent="-258763">
              <a:buClr>
                <a:schemeClr val="accent3">
                  <a:lumMod val="75000"/>
                </a:schemeClr>
              </a:buClr>
              <a:buFont typeface="Arial" pitchFamily="34" charset="0"/>
              <a:buChar char="•"/>
              <a:defRPr sz="1600"/>
            </a:lvl4pPr>
            <a:lvl5pPr>
              <a:buClr>
                <a:srgbClr val="C1BBB5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44913" y="155104"/>
            <a:ext cx="8819575" cy="6096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996B6A"/>
                </a:solidFill>
                <a:latin typeface="Segoe UI Semibold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US" dirty="0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Subject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8D1FCB-B74E-4D45-AD99-61257378F9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22028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t Grey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152400" y="762000"/>
            <a:ext cx="8839200" cy="0"/>
          </a:xfrm>
          <a:prstGeom prst="line">
            <a:avLst/>
          </a:prstGeom>
          <a:ln w="19050">
            <a:solidFill>
              <a:srgbClr val="C1BB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44913" y="155104"/>
            <a:ext cx="8819575" cy="6096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C1BBB5"/>
                </a:solidFill>
                <a:latin typeface="Segoe UI Semibold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Subject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48B78D-CD90-40BA-92AF-EA3362305D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5695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152400" y="762000"/>
            <a:ext cx="8839200" cy="0"/>
          </a:xfrm>
          <a:prstGeom prst="line">
            <a:avLst/>
          </a:prstGeom>
          <a:ln w="19050">
            <a:solidFill>
              <a:srgbClr val="C666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44913" y="155104"/>
            <a:ext cx="8819575" cy="6096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C66649"/>
                </a:solidFill>
                <a:latin typeface="Segoe UI Semibold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Subject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1E554-6150-4476-857D-22CEECF04A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4008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Grey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152400" y="762000"/>
            <a:ext cx="8839200" cy="0"/>
          </a:xfrm>
          <a:prstGeom prst="line">
            <a:avLst/>
          </a:prstGeom>
          <a:ln w="19050">
            <a:solidFill>
              <a:srgbClr val="7885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44913" y="155104"/>
            <a:ext cx="8819575" cy="6096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78858A"/>
                </a:solidFill>
                <a:latin typeface="Segoe UI Semibold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Subject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91D7FF-944B-46CA-AE5A-B56D6913A6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29144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own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152400" y="762000"/>
            <a:ext cx="8839200" cy="0"/>
          </a:xfrm>
          <a:prstGeom prst="line">
            <a:avLst/>
          </a:prstGeom>
          <a:ln w="19050">
            <a:solidFill>
              <a:srgbClr val="996B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44913" y="155104"/>
            <a:ext cx="8819575" cy="6096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996B6A"/>
                </a:solidFill>
                <a:latin typeface="Segoe UI Semibold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Subject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757B63-D9C3-4398-87FB-209A9BB049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8660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Subject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11CBF8-F926-4B6E-B9A1-F900A9AA06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18836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flipH="1">
            <a:off x="2774950" y="152400"/>
            <a:ext cx="1588" cy="621823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61144"/>
            <a:ext cx="2438400" cy="1261872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996B6A"/>
                </a:solidFill>
                <a:latin typeface="Segoe UI Semibold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152400"/>
            <a:ext cx="6019800" cy="6217520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Segoe UI Symbol" pitchFamily="34" charset="0"/>
                <a:ea typeface="Segoe UI Symbol" pitchFamily="34" charset="0"/>
              </a:defRPr>
            </a:lvl1pPr>
            <a:lvl2pPr marL="628650" indent="-354013">
              <a:defRPr sz="2800">
                <a:latin typeface="Segoe UI Symbol" pitchFamily="34" charset="0"/>
                <a:ea typeface="Segoe UI Symbol" pitchFamily="34" charset="0"/>
              </a:defRPr>
            </a:lvl2pPr>
            <a:lvl3pPr>
              <a:defRPr sz="2400">
                <a:latin typeface="Segoe UI Symbol" pitchFamily="34" charset="0"/>
                <a:ea typeface="Segoe UI Symbol" pitchFamily="34" charset="0"/>
              </a:defRPr>
            </a:lvl3pPr>
            <a:lvl4pPr>
              <a:defRPr sz="2000">
                <a:latin typeface="Segoe UI Symbol" pitchFamily="34" charset="0"/>
                <a:ea typeface="Segoe UI Symbol" pitchFamily="34" charset="0"/>
              </a:defRPr>
            </a:lvl4pPr>
            <a:lvl5pPr>
              <a:defRPr sz="2000">
                <a:latin typeface="Segoe UI Symbol" pitchFamily="34" charset="0"/>
                <a:ea typeface="Segoe UI Symbo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1524000"/>
            <a:ext cx="2444497" cy="48501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Segoe UI Symbol" pitchFamily="34" charset="0"/>
                <a:ea typeface="Segoe UI Symbo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Subject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54CE2F-84DD-44FC-9332-22A05F4A30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8243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60492"/>
            <a:ext cx="2438400" cy="126492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996B6A"/>
                </a:solidFill>
                <a:latin typeface="Segoe UI Semibold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152400"/>
            <a:ext cx="6132990" cy="6186257"/>
          </a:xfrm>
          <a:prstGeom prst="rect">
            <a:avLst/>
          </a:prstGeo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1524000"/>
            <a:ext cx="2444496" cy="48524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Segoe UI Symbol" pitchFamily="34" charset="0"/>
                <a:ea typeface="Segoe UI Symbo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Subject</a:t>
            </a: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3CBB78-36AA-429F-A33E-A23EAAE3895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67009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ark Grey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5" name="Round Single Corner Rectangle 4"/>
          <p:cNvSpPr/>
          <p:nvPr userDrawn="1"/>
        </p:nvSpPr>
        <p:spPr>
          <a:xfrm>
            <a:off x="-3175" y="247650"/>
            <a:ext cx="8994775" cy="6610350"/>
          </a:xfrm>
          <a:prstGeom prst="round1Rect">
            <a:avLst>
              <a:gd name="adj" fmla="val 13023"/>
            </a:avLst>
          </a:prstGeom>
          <a:solidFill>
            <a:srgbClr val="7885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3856038"/>
            <a:ext cx="8305800" cy="0"/>
          </a:xfrm>
          <a:prstGeom prst="line">
            <a:avLst/>
          </a:prstGeom>
          <a:ln w="19050">
            <a:solidFill>
              <a:srgbClr val="C1BB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 userDrawn="1"/>
        </p:nvSpPr>
        <p:spPr>
          <a:xfrm>
            <a:off x="228600" y="0"/>
            <a:ext cx="76200" cy="1600200"/>
          </a:xfrm>
          <a:prstGeom prst="rect">
            <a:avLst/>
          </a:prstGeom>
          <a:solidFill>
            <a:srgbClr val="996B6A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cxnSp>
        <p:nvCxnSpPr>
          <p:cNvPr id="61" name="Straight Connector 60"/>
          <p:cNvCxnSpPr/>
          <p:nvPr userDrawn="1"/>
        </p:nvCxnSpPr>
        <p:spPr>
          <a:xfrm>
            <a:off x="685800" y="1600200"/>
            <a:ext cx="8305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 userDrawn="1"/>
        </p:nvSpPr>
        <p:spPr>
          <a:xfrm>
            <a:off x="533400" y="0"/>
            <a:ext cx="76200" cy="1600200"/>
          </a:xfrm>
          <a:prstGeom prst="rect">
            <a:avLst/>
          </a:prstGeom>
          <a:solidFill>
            <a:srgbClr val="C666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63" name="Rectangle 62"/>
          <p:cNvSpPr/>
          <p:nvPr userDrawn="1"/>
        </p:nvSpPr>
        <p:spPr>
          <a:xfrm>
            <a:off x="381000" y="0"/>
            <a:ext cx="76200" cy="1600200"/>
          </a:xfrm>
          <a:prstGeom prst="rect">
            <a:avLst/>
          </a:prstGeom>
          <a:solidFill>
            <a:srgbClr val="C1BB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848600" cy="1927225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400" b="1" cap="none" baseline="0">
                <a:solidFill>
                  <a:schemeClr val="bg1"/>
                </a:solidFill>
                <a:latin typeface="Segoe UI Semibold" pitchFamily="34" charset="0"/>
                <a:ea typeface="Gulim" pitchFamily="34" charset="-127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962400"/>
            <a:ext cx="6400800" cy="14829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rgbClr val="C1BBB5"/>
                </a:solidFill>
                <a:latin typeface="Segoe UI Symbol" pitchFamily="34" charset="0"/>
                <a:ea typeface="Segoe UI Symbo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6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1309688"/>
            <a:ext cx="2139950" cy="304800"/>
          </a:xfrm>
        </p:spPr>
        <p:txBody>
          <a:bodyPr/>
          <a:lstStyle>
            <a:lvl1pPr>
              <a:defRPr sz="1200" b="1">
                <a:solidFill>
                  <a:schemeClr val="bg1"/>
                </a:solidFill>
                <a:latin typeface="Segoe UI Symbol" pitchFamily="34" charset="0"/>
                <a:ea typeface="Segoe UI Symbo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GB" dirty="0"/>
          </a:p>
        </p:txBody>
      </p:sp>
      <p:sp>
        <p:nvSpPr>
          <p:cNvPr id="6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B47F81C-6EB6-4B81-A150-6BDE8FB211DE}" type="slidenum">
              <a:rPr lang="en-US" altLang="en-US"/>
              <a:pPr/>
              <a:t>‹#›</a:t>
            </a:fld>
            <a:endParaRPr lang="en-US" altLang="en-US"/>
          </a:p>
        </p:txBody>
      </p:sp>
      <p:cxnSp>
        <p:nvCxnSpPr>
          <p:cNvPr id="17" name="Straight Connector 7239"/>
          <p:cNvCxnSpPr/>
          <p:nvPr userDrawn="1"/>
        </p:nvCxnSpPr>
        <p:spPr>
          <a:xfrm rot="16200000" flipH="1">
            <a:off x="4203253" y="6119019"/>
            <a:ext cx="541338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7240"/>
          <p:cNvCxnSpPr/>
          <p:nvPr userDrawn="1"/>
        </p:nvCxnSpPr>
        <p:spPr>
          <a:xfrm rot="16200000" flipH="1">
            <a:off x="5428803" y="6119019"/>
            <a:ext cx="541338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7241"/>
          <p:cNvCxnSpPr/>
          <p:nvPr userDrawn="1"/>
        </p:nvCxnSpPr>
        <p:spPr>
          <a:xfrm rot="16200000" flipH="1">
            <a:off x="2909441" y="6119019"/>
            <a:ext cx="541338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0181"/>
          <p:cNvGrpSpPr/>
          <p:nvPr userDrawn="1"/>
        </p:nvGrpSpPr>
        <p:grpSpPr>
          <a:xfrm>
            <a:off x="3281261" y="5868242"/>
            <a:ext cx="1065954" cy="510314"/>
            <a:chOff x="1099033" y="2332986"/>
            <a:chExt cx="2463800" cy="1179513"/>
          </a:xfrm>
          <a:solidFill>
            <a:srgbClr val="0F243E"/>
          </a:solidFill>
        </p:grpSpPr>
        <p:sp>
          <p:nvSpPr>
            <p:cNvPr id="72" name="Freeform 3042"/>
            <p:cNvSpPr>
              <a:spLocks/>
            </p:cNvSpPr>
            <p:nvPr/>
          </p:nvSpPr>
          <p:spPr bwMode="auto">
            <a:xfrm>
              <a:off x="1099033" y="2471099"/>
              <a:ext cx="407988" cy="9255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7" y="0"/>
                </a:cxn>
                <a:cxn ang="0">
                  <a:pos x="257" y="16"/>
                </a:cxn>
                <a:cxn ang="0">
                  <a:pos x="234" y="17"/>
                </a:cxn>
                <a:cxn ang="0">
                  <a:pos x="214" y="22"/>
                </a:cxn>
                <a:cxn ang="0">
                  <a:pos x="199" y="26"/>
                </a:cxn>
                <a:cxn ang="0">
                  <a:pos x="189" y="33"/>
                </a:cxn>
                <a:cxn ang="0">
                  <a:pos x="182" y="42"/>
                </a:cxn>
                <a:cxn ang="0">
                  <a:pos x="178" y="55"/>
                </a:cxn>
                <a:cxn ang="0">
                  <a:pos x="175" y="73"/>
                </a:cxn>
                <a:cxn ang="0">
                  <a:pos x="173" y="94"/>
                </a:cxn>
                <a:cxn ang="0">
                  <a:pos x="173" y="487"/>
                </a:cxn>
                <a:cxn ang="0">
                  <a:pos x="175" y="510"/>
                </a:cxn>
                <a:cxn ang="0">
                  <a:pos x="178" y="529"/>
                </a:cxn>
                <a:cxn ang="0">
                  <a:pos x="182" y="542"/>
                </a:cxn>
                <a:cxn ang="0">
                  <a:pos x="189" y="551"/>
                </a:cxn>
                <a:cxn ang="0">
                  <a:pos x="204" y="558"/>
                </a:cxn>
                <a:cxn ang="0">
                  <a:pos x="227" y="563"/>
                </a:cxn>
                <a:cxn ang="0">
                  <a:pos x="257" y="567"/>
                </a:cxn>
                <a:cxn ang="0">
                  <a:pos x="257" y="583"/>
                </a:cxn>
                <a:cxn ang="0">
                  <a:pos x="0" y="583"/>
                </a:cxn>
                <a:cxn ang="0">
                  <a:pos x="0" y="567"/>
                </a:cxn>
                <a:cxn ang="0">
                  <a:pos x="31" y="563"/>
                </a:cxn>
                <a:cxn ang="0">
                  <a:pos x="54" y="558"/>
                </a:cxn>
                <a:cxn ang="0">
                  <a:pos x="69" y="551"/>
                </a:cxn>
                <a:cxn ang="0">
                  <a:pos x="76" y="542"/>
                </a:cxn>
                <a:cxn ang="0">
                  <a:pos x="80" y="529"/>
                </a:cxn>
                <a:cxn ang="0">
                  <a:pos x="83" y="510"/>
                </a:cxn>
                <a:cxn ang="0">
                  <a:pos x="85" y="487"/>
                </a:cxn>
                <a:cxn ang="0">
                  <a:pos x="85" y="94"/>
                </a:cxn>
                <a:cxn ang="0">
                  <a:pos x="83" y="73"/>
                </a:cxn>
                <a:cxn ang="0">
                  <a:pos x="80" y="55"/>
                </a:cxn>
                <a:cxn ang="0">
                  <a:pos x="76" y="42"/>
                </a:cxn>
                <a:cxn ang="0">
                  <a:pos x="69" y="33"/>
                </a:cxn>
                <a:cxn ang="0">
                  <a:pos x="58" y="26"/>
                </a:cxn>
                <a:cxn ang="0">
                  <a:pos x="44" y="22"/>
                </a:cxn>
                <a:cxn ang="0">
                  <a:pos x="24" y="17"/>
                </a:cxn>
                <a:cxn ang="0">
                  <a:pos x="0" y="16"/>
                </a:cxn>
                <a:cxn ang="0">
                  <a:pos x="0" y="0"/>
                </a:cxn>
              </a:cxnLst>
              <a:rect l="0" t="0" r="r" b="b"/>
              <a:pathLst>
                <a:path w="257" h="583">
                  <a:moveTo>
                    <a:pt x="0" y="0"/>
                  </a:moveTo>
                  <a:lnTo>
                    <a:pt x="257" y="0"/>
                  </a:lnTo>
                  <a:lnTo>
                    <a:pt x="257" y="16"/>
                  </a:lnTo>
                  <a:lnTo>
                    <a:pt x="234" y="17"/>
                  </a:lnTo>
                  <a:lnTo>
                    <a:pt x="214" y="22"/>
                  </a:lnTo>
                  <a:lnTo>
                    <a:pt x="199" y="26"/>
                  </a:lnTo>
                  <a:lnTo>
                    <a:pt x="189" y="33"/>
                  </a:lnTo>
                  <a:lnTo>
                    <a:pt x="182" y="42"/>
                  </a:lnTo>
                  <a:lnTo>
                    <a:pt x="178" y="55"/>
                  </a:lnTo>
                  <a:lnTo>
                    <a:pt x="175" y="73"/>
                  </a:lnTo>
                  <a:lnTo>
                    <a:pt x="173" y="94"/>
                  </a:lnTo>
                  <a:lnTo>
                    <a:pt x="173" y="487"/>
                  </a:lnTo>
                  <a:lnTo>
                    <a:pt x="175" y="510"/>
                  </a:lnTo>
                  <a:lnTo>
                    <a:pt x="178" y="529"/>
                  </a:lnTo>
                  <a:lnTo>
                    <a:pt x="182" y="542"/>
                  </a:lnTo>
                  <a:lnTo>
                    <a:pt x="189" y="551"/>
                  </a:lnTo>
                  <a:lnTo>
                    <a:pt x="204" y="558"/>
                  </a:lnTo>
                  <a:lnTo>
                    <a:pt x="227" y="563"/>
                  </a:lnTo>
                  <a:lnTo>
                    <a:pt x="257" y="567"/>
                  </a:lnTo>
                  <a:lnTo>
                    <a:pt x="257" y="583"/>
                  </a:lnTo>
                  <a:lnTo>
                    <a:pt x="0" y="583"/>
                  </a:lnTo>
                  <a:lnTo>
                    <a:pt x="0" y="567"/>
                  </a:lnTo>
                  <a:lnTo>
                    <a:pt x="31" y="563"/>
                  </a:lnTo>
                  <a:lnTo>
                    <a:pt x="54" y="558"/>
                  </a:lnTo>
                  <a:lnTo>
                    <a:pt x="69" y="551"/>
                  </a:lnTo>
                  <a:lnTo>
                    <a:pt x="76" y="542"/>
                  </a:lnTo>
                  <a:lnTo>
                    <a:pt x="80" y="529"/>
                  </a:lnTo>
                  <a:lnTo>
                    <a:pt x="83" y="510"/>
                  </a:lnTo>
                  <a:lnTo>
                    <a:pt x="85" y="487"/>
                  </a:lnTo>
                  <a:lnTo>
                    <a:pt x="85" y="94"/>
                  </a:lnTo>
                  <a:lnTo>
                    <a:pt x="83" y="73"/>
                  </a:lnTo>
                  <a:lnTo>
                    <a:pt x="80" y="55"/>
                  </a:lnTo>
                  <a:lnTo>
                    <a:pt x="76" y="42"/>
                  </a:lnTo>
                  <a:lnTo>
                    <a:pt x="69" y="33"/>
                  </a:lnTo>
                  <a:lnTo>
                    <a:pt x="58" y="26"/>
                  </a:lnTo>
                  <a:lnTo>
                    <a:pt x="44" y="22"/>
                  </a:lnTo>
                  <a:lnTo>
                    <a:pt x="24" y="17"/>
                  </a:lnTo>
                  <a:lnTo>
                    <a:pt x="0" y="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3" name="Freeform 3081"/>
            <p:cNvSpPr>
              <a:spLocks/>
            </p:cNvSpPr>
            <p:nvPr/>
          </p:nvSpPr>
          <p:spPr bwMode="auto">
            <a:xfrm>
              <a:off x="1581633" y="2332986"/>
              <a:ext cx="1038225" cy="1179513"/>
            </a:xfrm>
            <a:custGeom>
              <a:avLst/>
              <a:gdLst/>
              <a:ahLst/>
              <a:cxnLst>
                <a:cxn ang="0">
                  <a:pos x="430" y="4"/>
                </a:cxn>
                <a:cxn ang="0">
                  <a:pos x="519" y="24"/>
                </a:cxn>
                <a:cxn ang="0">
                  <a:pos x="552" y="33"/>
                </a:cxn>
                <a:cxn ang="0">
                  <a:pos x="574" y="32"/>
                </a:cxn>
                <a:cxn ang="0">
                  <a:pos x="600" y="14"/>
                </a:cxn>
                <a:cxn ang="0">
                  <a:pos x="630" y="0"/>
                </a:cxn>
                <a:cxn ang="0">
                  <a:pos x="616" y="242"/>
                </a:cxn>
                <a:cxn ang="0">
                  <a:pos x="581" y="158"/>
                </a:cxn>
                <a:cxn ang="0">
                  <a:pos x="532" y="96"/>
                </a:cxn>
                <a:cxn ang="0">
                  <a:pos x="463" y="56"/>
                </a:cxn>
                <a:cxn ang="0">
                  <a:pos x="381" y="43"/>
                </a:cxn>
                <a:cxn ang="0">
                  <a:pos x="296" y="58"/>
                </a:cxn>
                <a:cxn ang="0">
                  <a:pos x="227" y="100"/>
                </a:cxn>
                <a:cxn ang="0">
                  <a:pos x="170" y="171"/>
                </a:cxn>
                <a:cxn ang="0">
                  <a:pos x="137" y="264"/>
                </a:cxn>
                <a:cxn ang="0">
                  <a:pos x="125" y="378"/>
                </a:cxn>
                <a:cxn ang="0">
                  <a:pos x="137" y="484"/>
                </a:cxn>
                <a:cxn ang="0">
                  <a:pos x="173" y="573"/>
                </a:cxn>
                <a:cxn ang="0">
                  <a:pos x="232" y="639"/>
                </a:cxn>
                <a:cxn ang="0">
                  <a:pos x="305" y="680"/>
                </a:cxn>
                <a:cxn ang="0">
                  <a:pos x="391" y="695"/>
                </a:cxn>
                <a:cxn ang="0">
                  <a:pos x="472" y="685"/>
                </a:cxn>
                <a:cxn ang="0">
                  <a:pos x="545" y="654"/>
                </a:cxn>
                <a:cxn ang="0">
                  <a:pos x="603" y="613"/>
                </a:cxn>
                <a:cxn ang="0">
                  <a:pos x="654" y="606"/>
                </a:cxn>
                <a:cxn ang="0">
                  <a:pos x="598" y="661"/>
                </a:cxn>
                <a:cxn ang="0">
                  <a:pos x="519" y="711"/>
                </a:cxn>
                <a:cxn ang="0">
                  <a:pos x="420" y="740"/>
                </a:cxn>
                <a:cxn ang="0">
                  <a:pos x="314" y="740"/>
                </a:cxn>
                <a:cxn ang="0">
                  <a:pos x="213" y="715"/>
                </a:cxn>
                <a:cxn ang="0">
                  <a:pos x="129" y="666"/>
                </a:cxn>
                <a:cxn ang="0">
                  <a:pos x="65" y="597"/>
                </a:cxn>
                <a:cxn ang="0">
                  <a:pos x="23" y="517"/>
                </a:cxn>
                <a:cxn ang="0">
                  <a:pos x="3" y="426"/>
                </a:cxn>
                <a:cxn ang="0">
                  <a:pos x="3" y="325"/>
                </a:cxn>
                <a:cxn ang="0">
                  <a:pos x="25" y="231"/>
                </a:cxn>
                <a:cxn ang="0">
                  <a:pos x="68" y="148"/>
                </a:cxn>
                <a:cxn ang="0">
                  <a:pos x="135" y="78"/>
                </a:cxn>
                <a:cxn ang="0">
                  <a:pos x="219" y="27"/>
                </a:cxn>
                <a:cxn ang="0">
                  <a:pos x="317" y="3"/>
                </a:cxn>
              </a:cxnLst>
              <a:rect l="0" t="0" r="r" b="b"/>
              <a:pathLst>
                <a:path w="654" h="743">
                  <a:moveTo>
                    <a:pt x="370" y="0"/>
                  </a:moveTo>
                  <a:lnTo>
                    <a:pt x="430" y="4"/>
                  </a:lnTo>
                  <a:lnTo>
                    <a:pt x="491" y="17"/>
                  </a:lnTo>
                  <a:lnTo>
                    <a:pt x="519" y="24"/>
                  </a:lnTo>
                  <a:lnTo>
                    <a:pt x="539" y="30"/>
                  </a:lnTo>
                  <a:lnTo>
                    <a:pt x="552" y="33"/>
                  </a:lnTo>
                  <a:lnTo>
                    <a:pt x="559" y="35"/>
                  </a:lnTo>
                  <a:lnTo>
                    <a:pt x="574" y="32"/>
                  </a:lnTo>
                  <a:lnTo>
                    <a:pt x="588" y="26"/>
                  </a:lnTo>
                  <a:lnTo>
                    <a:pt x="600" y="14"/>
                  </a:lnTo>
                  <a:lnTo>
                    <a:pt x="607" y="0"/>
                  </a:lnTo>
                  <a:lnTo>
                    <a:pt x="630" y="0"/>
                  </a:lnTo>
                  <a:lnTo>
                    <a:pt x="641" y="242"/>
                  </a:lnTo>
                  <a:lnTo>
                    <a:pt x="616" y="242"/>
                  </a:lnTo>
                  <a:lnTo>
                    <a:pt x="600" y="197"/>
                  </a:lnTo>
                  <a:lnTo>
                    <a:pt x="581" y="158"/>
                  </a:lnTo>
                  <a:lnTo>
                    <a:pt x="559" y="126"/>
                  </a:lnTo>
                  <a:lnTo>
                    <a:pt x="532" y="96"/>
                  </a:lnTo>
                  <a:lnTo>
                    <a:pt x="500" y="74"/>
                  </a:lnTo>
                  <a:lnTo>
                    <a:pt x="463" y="56"/>
                  </a:lnTo>
                  <a:lnTo>
                    <a:pt x="424" y="46"/>
                  </a:lnTo>
                  <a:lnTo>
                    <a:pt x="381" y="43"/>
                  </a:lnTo>
                  <a:lnTo>
                    <a:pt x="337" y="46"/>
                  </a:lnTo>
                  <a:lnTo>
                    <a:pt x="296" y="58"/>
                  </a:lnTo>
                  <a:lnTo>
                    <a:pt x="260" y="75"/>
                  </a:lnTo>
                  <a:lnTo>
                    <a:pt x="227" y="100"/>
                  </a:lnTo>
                  <a:lnTo>
                    <a:pt x="196" y="132"/>
                  </a:lnTo>
                  <a:lnTo>
                    <a:pt x="170" y="171"/>
                  </a:lnTo>
                  <a:lnTo>
                    <a:pt x="150" y="215"/>
                  </a:lnTo>
                  <a:lnTo>
                    <a:pt x="137" y="264"/>
                  </a:lnTo>
                  <a:lnTo>
                    <a:pt x="128" y="318"/>
                  </a:lnTo>
                  <a:lnTo>
                    <a:pt x="125" y="378"/>
                  </a:lnTo>
                  <a:lnTo>
                    <a:pt x="128" y="433"/>
                  </a:lnTo>
                  <a:lnTo>
                    <a:pt x="137" y="484"/>
                  </a:lnTo>
                  <a:lnTo>
                    <a:pt x="152" y="530"/>
                  </a:lnTo>
                  <a:lnTo>
                    <a:pt x="173" y="573"/>
                  </a:lnTo>
                  <a:lnTo>
                    <a:pt x="200" y="609"/>
                  </a:lnTo>
                  <a:lnTo>
                    <a:pt x="232" y="639"/>
                  </a:lnTo>
                  <a:lnTo>
                    <a:pt x="267" y="664"/>
                  </a:lnTo>
                  <a:lnTo>
                    <a:pt x="305" y="680"/>
                  </a:lnTo>
                  <a:lnTo>
                    <a:pt x="346" y="692"/>
                  </a:lnTo>
                  <a:lnTo>
                    <a:pt x="391" y="695"/>
                  </a:lnTo>
                  <a:lnTo>
                    <a:pt x="433" y="692"/>
                  </a:lnTo>
                  <a:lnTo>
                    <a:pt x="472" y="685"/>
                  </a:lnTo>
                  <a:lnTo>
                    <a:pt x="508" y="671"/>
                  </a:lnTo>
                  <a:lnTo>
                    <a:pt x="545" y="654"/>
                  </a:lnTo>
                  <a:lnTo>
                    <a:pt x="572" y="637"/>
                  </a:lnTo>
                  <a:lnTo>
                    <a:pt x="603" y="613"/>
                  </a:lnTo>
                  <a:lnTo>
                    <a:pt x="633" y="586"/>
                  </a:lnTo>
                  <a:lnTo>
                    <a:pt x="654" y="606"/>
                  </a:lnTo>
                  <a:lnTo>
                    <a:pt x="628" y="635"/>
                  </a:lnTo>
                  <a:lnTo>
                    <a:pt x="598" y="661"/>
                  </a:lnTo>
                  <a:lnTo>
                    <a:pt x="565" y="685"/>
                  </a:lnTo>
                  <a:lnTo>
                    <a:pt x="519" y="711"/>
                  </a:lnTo>
                  <a:lnTo>
                    <a:pt x="471" y="728"/>
                  </a:lnTo>
                  <a:lnTo>
                    <a:pt x="420" y="740"/>
                  </a:lnTo>
                  <a:lnTo>
                    <a:pt x="369" y="743"/>
                  </a:lnTo>
                  <a:lnTo>
                    <a:pt x="314" y="740"/>
                  </a:lnTo>
                  <a:lnTo>
                    <a:pt x="261" y="730"/>
                  </a:lnTo>
                  <a:lnTo>
                    <a:pt x="213" y="715"/>
                  </a:lnTo>
                  <a:lnTo>
                    <a:pt x="170" y="693"/>
                  </a:lnTo>
                  <a:lnTo>
                    <a:pt x="129" y="666"/>
                  </a:lnTo>
                  <a:lnTo>
                    <a:pt x="94" y="632"/>
                  </a:lnTo>
                  <a:lnTo>
                    <a:pt x="65" y="597"/>
                  </a:lnTo>
                  <a:lnTo>
                    <a:pt x="42" y="558"/>
                  </a:lnTo>
                  <a:lnTo>
                    <a:pt x="23" y="517"/>
                  </a:lnTo>
                  <a:lnTo>
                    <a:pt x="10" y="472"/>
                  </a:lnTo>
                  <a:lnTo>
                    <a:pt x="3" y="426"/>
                  </a:lnTo>
                  <a:lnTo>
                    <a:pt x="0" y="376"/>
                  </a:lnTo>
                  <a:lnTo>
                    <a:pt x="3" y="325"/>
                  </a:lnTo>
                  <a:lnTo>
                    <a:pt x="12" y="277"/>
                  </a:lnTo>
                  <a:lnTo>
                    <a:pt x="25" y="231"/>
                  </a:lnTo>
                  <a:lnTo>
                    <a:pt x="44" y="189"/>
                  </a:lnTo>
                  <a:lnTo>
                    <a:pt x="68" y="148"/>
                  </a:lnTo>
                  <a:lnTo>
                    <a:pt x="99" y="112"/>
                  </a:lnTo>
                  <a:lnTo>
                    <a:pt x="135" y="78"/>
                  </a:lnTo>
                  <a:lnTo>
                    <a:pt x="176" y="49"/>
                  </a:lnTo>
                  <a:lnTo>
                    <a:pt x="219" y="27"/>
                  </a:lnTo>
                  <a:lnTo>
                    <a:pt x="266" y="13"/>
                  </a:lnTo>
                  <a:lnTo>
                    <a:pt x="317" y="3"/>
                  </a:lnTo>
                  <a:lnTo>
                    <a:pt x="37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4" name="Freeform 3162"/>
            <p:cNvSpPr>
              <a:spLocks/>
            </p:cNvSpPr>
            <p:nvPr/>
          </p:nvSpPr>
          <p:spPr bwMode="auto">
            <a:xfrm>
              <a:off x="2711933" y="2455224"/>
              <a:ext cx="850900" cy="962025"/>
            </a:xfrm>
            <a:custGeom>
              <a:avLst/>
              <a:gdLst/>
              <a:ahLst/>
              <a:cxnLst>
                <a:cxn ang="0">
                  <a:pos x="338" y="1"/>
                </a:cxn>
                <a:cxn ang="0">
                  <a:pos x="405" y="14"/>
                </a:cxn>
                <a:cxn ang="0">
                  <a:pos x="444" y="24"/>
                </a:cxn>
                <a:cxn ang="0">
                  <a:pos x="462" y="27"/>
                </a:cxn>
                <a:cxn ang="0">
                  <a:pos x="485" y="22"/>
                </a:cxn>
                <a:cxn ang="0">
                  <a:pos x="495" y="13"/>
                </a:cxn>
                <a:cxn ang="0">
                  <a:pos x="501" y="0"/>
                </a:cxn>
                <a:cxn ang="0">
                  <a:pos x="526" y="196"/>
                </a:cxn>
                <a:cxn ang="0">
                  <a:pos x="492" y="160"/>
                </a:cxn>
                <a:cxn ang="0">
                  <a:pos x="459" y="102"/>
                </a:cxn>
                <a:cxn ang="0">
                  <a:pos x="409" y="59"/>
                </a:cxn>
                <a:cxn ang="0">
                  <a:pos x="347" y="38"/>
                </a:cxn>
                <a:cxn ang="0">
                  <a:pos x="277" y="38"/>
                </a:cxn>
                <a:cxn ang="0">
                  <a:pos x="213" y="61"/>
                </a:cxn>
                <a:cxn ang="0">
                  <a:pos x="161" y="107"/>
                </a:cxn>
                <a:cxn ang="0">
                  <a:pos x="123" y="174"/>
                </a:cxn>
                <a:cxn ang="0">
                  <a:pos x="104" y="259"/>
                </a:cxn>
                <a:cxn ang="0">
                  <a:pos x="104" y="353"/>
                </a:cxn>
                <a:cxn ang="0">
                  <a:pos x="125" y="432"/>
                </a:cxn>
                <a:cxn ang="0">
                  <a:pos x="164" y="496"/>
                </a:cxn>
                <a:cxn ang="0">
                  <a:pos x="218" y="541"/>
                </a:cxn>
                <a:cxn ang="0">
                  <a:pos x="285" y="562"/>
                </a:cxn>
                <a:cxn ang="0">
                  <a:pos x="364" y="561"/>
                </a:cxn>
                <a:cxn ang="0">
                  <a:pos x="447" y="532"/>
                </a:cxn>
                <a:cxn ang="0">
                  <a:pos x="494" y="500"/>
                </a:cxn>
                <a:cxn ang="0">
                  <a:pos x="536" y="493"/>
                </a:cxn>
                <a:cxn ang="0">
                  <a:pos x="491" y="538"/>
                </a:cxn>
                <a:cxn ang="0">
                  <a:pos x="425" y="578"/>
                </a:cxn>
                <a:cxn ang="0">
                  <a:pos x="344" y="603"/>
                </a:cxn>
                <a:cxn ang="0">
                  <a:pos x="257" y="603"/>
                </a:cxn>
                <a:cxn ang="0">
                  <a:pos x="176" y="583"/>
                </a:cxn>
                <a:cxn ang="0">
                  <a:pos x="107" y="542"/>
                </a:cxn>
                <a:cxn ang="0">
                  <a:pos x="49" y="480"/>
                </a:cxn>
                <a:cxn ang="0">
                  <a:pos x="13" y="400"/>
                </a:cxn>
                <a:cxn ang="0">
                  <a:pos x="0" y="307"/>
                </a:cxn>
                <a:cxn ang="0">
                  <a:pos x="13" y="211"/>
                </a:cxn>
                <a:cxn ang="0">
                  <a:pos x="52" y="128"/>
                </a:cxn>
                <a:cxn ang="0">
                  <a:pos x="113" y="64"/>
                </a:cxn>
                <a:cxn ang="0">
                  <a:pos x="181" y="23"/>
                </a:cxn>
                <a:cxn ang="0">
                  <a:pos x="261" y="3"/>
                </a:cxn>
              </a:cxnLst>
              <a:rect l="0" t="0" r="r" b="b"/>
              <a:pathLst>
                <a:path w="536" h="606">
                  <a:moveTo>
                    <a:pt x="306" y="0"/>
                  </a:moveTo>
                  <a:lnTo>
                    <a:pt x="338" y="1"/>
                  </a:lnTo>
                  <a:lnTo>
                    <a:pt x="372" y="6"/>
                  </a:lnTo>
                  <a:lnTo>
                    <a:pt x="405" y="14"/>
                  </a:lnTo>
                  <a:lnTo>
                    <a:pt x="427" y="20"/>
                  </a:lnTo>
                  <a:lnTo>
                    <a:pt x="444" y="24"/>
                  </a:lnTo>
                  <a:lnTo>
                    <a:pt x="456" y="26"/>
                  </a:lnTo>
                  <a:lnTo>
                    <a:pt x="462" y="27"/>
                  </a:lnTo>
                  <a:lnTo>
                    <a:pt x="473" y="26"/>
                  </a:lnTo>
                  <a:lnTo>
                    <a:pt x="485" y="22"/>
                  </a:lnTo>
                  <a:lnTo>
                    <a:pt x="491" y="17"/>
                  </a:lnTo>
                  <a:lnTo>
                    <a:pt x="495" y="13"/>
                  </a:lnTo>
                  <a:lnTo>
                    <a:pt x="498" y="7"/>
                  </a:lnTo>
                  <a:lnTo>
                    <a:pt x="501" y="0"/>
                  </a:lnTo>
                  <a:lnTo>
                    <a:pt x="517" y="0"/>
                  </a:lnTo>
                  <a:lnTo>
                    <a:pt x="526" y="196"/>
                  </a:lnTo>
                  <a:lnTo>
                    <a:pt x="505" y="196"/>
                  </a:lnTo>
                  <a:lnTo>
                    <a:pt x="492" y="160"/>
                  </a:lnTo>
                  <a:lnTo>
                    <a:pt x="476" y="128"/>
                  </a:lnTo>
                  <a:lnTo>
                    <a:pt x="459" y="102"/>
                  </a:lnTo>
                  <a:lnTo>
                    <a:pt x="436" y="78"/>
                  </a:lnTo>
                  <a:lnTo>
                    <a:pt x="409" y="59"/>
                  </a:lnTo>
                  <a:lnTo>
                    <a:pt x="379" y="46"/>
                  </a:lnTo>
                  <a:lnTo>
                    <a:pt x="347" y="38"/>
                  </a:lnTo>
                  <a:lnTo>
                    <a:pt x="312" y="35"/>
                  </a:lnTo>
                  <a:lnTo>
                    <a:pt x="277" y="38"/>
                  </a:lnTo>
                  <a:lnTo>
                    <a:pt x="244" y="46"/>
                  </a:lnTo>
                  <a:lnTo>
                    <a:pt x="213" y="61"/>
                  </a:lnTo>
                  <a:lnTo>
                    <a:pt x="186" y="81"/>
                  </a:lnTo>
                  <a:lnTo>
                    <a:pt x="161" y="107"/>
                  </a:lnTo>
                  <a:lnTo>
                    <a:pt x="139" y="138"/>
                  </a:lnTo>
                  <a:lnTo>
                    <a:pt x="123" y="174"/>
                  </a:lnTo>
                  <a:lnTo>
                    <a:pt x="112" y="213"/>
                  </a:lnTo>
                  <a:lnTo>
                    <a:pt x="104" y="259"/>
                  </a:lnTo>
                  <a:lnTo>
                    <a:pt x="101" y="308"/>
                  </a:lnTo>
                  <a:lnTo>
                    <a:pt x="104" y="353"/>
                  </a:lnTo>
                  <a:lnTo>
                    <a:pt x="112" y="395"/>
                  </a:lnTo>
                  <a:lnTo>
                    <a:pt x="125" y="432"/>
                  </a:lnTo>
                  <a:lnTo>
                    <a:pt x="142" y="465"/>
                  </a:lnTo>
                  <a:lnTo>
                    <a:pt x="164" y="496"/>
                  </a:lnTo>
                  <a:lnTo>
                    <a:pt x="190" y="520"/>
                  </a:lnTo>
                  <a:lnTo>
                    <a:pt x="218" y="541"/>
                  </a:lnTo>
                  <a:lnTo>
                    <a:pt x="250" y="554"/>
                  </a:lnTo>
                  <a:lnTo>
                    <a:pt x="285" y="562"/>
                  </a:lnTo>
                  <a:lnTo>
                    <a:pt x="321" y="565"/>
                  </a:lnTo>
                  <a:lnTo>
                    <a:pt x="364" y="561"/>
                  </a:lnTo>
                  <a:lnTo>
                    <a:pt x="407" y="551"/>
                  </a:lnTo>
                  <a:lnTo>
                    <a:pt x="447" y="532"/>
                  </a:lnTo>
                  <a:lnTo>
                    <a:pt x="470" y="517"/>
                  </a:lnTo>
                  <a:lnTo>
                    <a:pt x="494" y="500"/>
                  </a:lnTo>
                  <a:lnTo>
                    <a:pt x="520" y="477"/>
                  </a:lnTo>
                  <a:lnTo>
                    <a:pt x="536" y="493"/>
                  </a:lnTo>
                  <a:lnTo>
                    <a:pt x="514" y="516"/>
                  </a:lnTo>
                  <a:lnTo>
                    <a:pt x="491" y="538"/>
                  </a:lnTo>
                  <a:lnTo>
                    <a:pt x="463" y="558"/>
                  </a:lnTo>
                  <a:lnTo>
                    <a:pt x="425" y="578"/>
                  </a:lnTo>
                  <a:lnTo>
                    <a:pt x="386" y="594"/>
                  </a:lnTo>
                  <a:lnTo>
                    <a:pt x="344" y="603"/>
                  </a:lnTo>
                  <a:lnTo>
                    <a:pt x="302" y="606"/>
                  </a:lnTo>
                  <a:lnTo>
                    <a:pt x="257" y="603"/>
                  </a:lnTo>
                  <a:lnTo>
                    <a:pt x="215" y="596"/>
                  </a:lnTo>
                  <a:lnTo>
                    <a:pt x="176" y="583"/>
                  </a:lnTo>
                  <a:lnTo>
                    <a:pt x="139" y="565"/>
                  </a:lnTo>
                  <a:lnTo>
                    <a:pt x="107" y="542"/>
                  </a:lnTo>
                  <a:lnTo>
                    <a:pt x="77" y="514"/>
                  </a:lnTo>
                  <a:lnTo>
                    <a:pt x="49" y="480"/>
                  </a:lnTo>
                  <a:lnTo>
                    <a:pt x="27" y="442"/>
                  </a:lnTo>
                  <a:lnTo>
                    <a:pt x="13" y="400"/>
                  </a:lnTo>
                  <a:lnTo>
                    <a:pt x="3" y="355"/>
                  </a:lnTo>
                  <a:lnTo>
                    <a:pt x="0" y="307"/>
                  </a:lnTo>
                  <a:lnTo>
                    <a:pt x="3" y="257"/>
                  </a:lnTo>
                  <a:lnTo>
                    <a:pt x="13" y="211"/>
                  </a:lnTo>
                  <a:lnTo>
                    <a:pt x="30" y="167"/>
                  </a:lnTo>
                  <a:lnTo>
                    <a:pt x="52" y="128"/>
                  </a:lnTo>
                  <a:lnTo>
                    <a:pt x="83" y="91"/>
                  </a:lnTo>
                  <a:lnTo>
                    <a:pt x="113" y="64"/>
                  </a:lnTo>
                  <a:lnTo>
                    <a:pt x="145" y="40"/>
                  </a:lnTo>
                  <a:lnTo>
                    <a:pt x="181" y="23"/>
                  </a:lnTo>
                  <a:lnTo>
                    <a:pt x="219" y="10"/>
                  </a:lnTo>
                  <a:lnTo>
                    <a:pt x="261" y="3"/>
                  </a:lnTo>
                  <a:lnTo>
                    <a:pt x="3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</p:grpSp>
      <p:grpSp>
        <p:nvGrpSpPr>
          <p:cNvPr id="21" name="Group 10192"/>
          <p:cNvGrpSpPr>
            <a:grpSpLocks/>
          </p:cNvGrpSpPr>
          <p:nvPr userDrawn="1"/>
        </p:nvGrpSpPr>
        <p:grpSpPr bwMode="auto">
          <a:xfrm>
            <a:off x="2411760" y="5867400"/>
            <a:ext cx="638175" cy="508000"/>
            <a:chOff x="3117089" y="1744595"/>
            <a:chExt cx="2761923" cy="2198755"/>
          </a:xfrm>
        </p:grpSpPr>
        <p:sp>
          <p:nvSpPr>
            <p:cNvPr id="26" name="Freeform 933"/>
            <p:cNvSpPr>
              <a:spLocks/>
            </p:cNvSpPr>
            <p:nvPr userDrawn="1"/>
          </p:nvSpPr>
          <p:spPr bwMode="auto">
            <a:xfrm>
              <a:off x="4683553" y="2287415"/>
              <a:ext cx="75573" cy="41227"/>
            </a:xfrm>
            <a:custGeom>
              <a:avLst/>
              <a:gdLst>
                <a:gd name="T0" fmla="*/ 30789 w 27"/>
                <a:gd name="T1" fmla="*/ 0 h 14"/>
                <a:gd name="T2" fmla="*/ 39186 w 27"/>
                <a:gd name="T3" fmla="*/ 0 h 14"/>
                <a:gd name="T4" fmla="*/ 55980 w 27"/>
                <a:gd name="T5" fmla="*/ 8834 h 14"/>
                <a:gd name="T6" fmla="*/ 64377 w 27"/>
                <a:gd name="T7" fmla="*/ 8834 h 14"/>
                <a:gd name="T8" fmla="*/ 72774 w 27"/>
                <a:gd name="T9" fmla="*/ 11779 h 14"/>
                <a:gd name="T10" fmla="*/ 75573 w 27"/>
                <a:gd name="T11" fmla="*/ 17669 h 14"/>
                <a:gd name="T12" fmla="*/ 72774 w 27"/>
                <a:gd name="T13" fmla="*/ 17669 h 14"/>
                <a:gd name="T14" fmla="*/ 67176 w 27"/>
                <a:gd name="T15" fmla="*/ 20614 h 14"/>
                <a:gd name="T16" fmla="*/ 55980 w 27"/>
                <a:gd name="T17" fmla="*/ 20614 h 14"/>
                <a:gd name="T18" fmla="*/ 50382 w 27"/>
                <a:gd name="T19" fmla="*/ 17669 h 14"/>
                <a:gd name="T20" fmla="*/ 50382 w 27"/>
                <a:gd name="T21" fmla="*/ 11779 h 14"/>
                <a:gd name="T22" fmla="*/ 47583 w 27"/>
                <a:gd name="T23" fmla="*/ 11779 h 14"/>
                <a:gd name="T24" fmla="*/ 44784 w 27"/>
                <a:gd name="T25" fmla="*/ 8834 h 14"/>
                <a:gd name="T26" fmla="*/ 39186 w 27"/>
                <a:gd name="T27" fmla="*/ 8834 h 14"/>
                <a:gd name="T28" fmla="*/ 36387 w 27"/>
                <a:gd name="T29" fmla="*/ 11779 h 14"/>
                <a:gd name="T30" fmla="*/ 30789 w 27"/>
                <a:gd name="T31" fmla="*/ 11779 h 14"/>
                <a:gd name="T32" fmla="*/ 30789 w 27"/>
                <a:gd name="T33" fmla="*/ 17669 h 14"/>
                <a:gd name="T34" fmla="*/ 27990 w 27"/>
                <a:gd name="T35" fmla="*/ 17669 h 14"/>
                <a:gd name="T36" fmla="*/ 27990 w 27"/>
                <a:gd name="T37" fmla="*/ 20614 h 14"/>
                <a:gd name="T38" fmla="*/ 19593 w 27"/>
                <a:gd name="T39" fmla="*/ 29448 h 14"/>
                <a:gd name="T40" fmla="*/ 11196 w 27"/>
                <a:gd name="T41" fmla="*/ 29448 h 14"/>
                <a:gd name="T42" fmla="*/ 11196 w 27"/>
                <a:gd name="T43" fmla="*/ 38282 h 14"/>
                <a:gd name="T44" fmla="*/ 5598 w 27"/>
                <a:gd name="T45" fmla="*/ 41227 h 14"/>
                <a:gd name="T46" fmla="*/ 0 w 27"/>
                <a:gd name="T47" fmla="*/ 29448 h 14"/>
                <a:gd name="T48" fmla="*/ 2799 w 27"/>
                <a:gd name="T49" fmla="*/ 29448 h 14"/>
                <a:gd name="T50" fmla="*/ 5598 w 27"/>
                <a:gd name="T51" fmla="*/ 26503 h 14"/>
                <a:gd name="T52" fmla="*/ 5598 w 27"/>
                <a:gd name="T53" fmla="*/ 20614 h 14"/>
                <a:gd name="T54" fmla="*/ 19593 w 27"/>
                <a:gd name="T55" fmla="*/ 20614 h 14"/>
                <a:gd name="T56" fmla="*/ 27990 w 27"/>
                <a:gd name="T57" fmla="*/ 11779 h 14"/>
                <a:gd name="T58" fmla="*/ 30789 w 27"/>
                <a:gd name="T59" fmla="*/ 2945 h 14"/>
                <a:gd name="T60" fmla="*/ 30789 w 27"/>
                <a:gd name="T61" fmla="*/ 0 h 1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27" h="14">
                  <a:moveTo>
                    <a:pt x="11" y="0"/>
                  </a:moveTo>
                  <a:lnTo>
                    <a:pt x="14" y="0"/>
                  </a:lnTo>
                  <a:lnTo>
                    <a:pt x="20" y="3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7" y="6"/>
                  </a:lnTo>
                  <a:lnTo>
                    <a:pt x="26" y="6"/>
                  </a:lnTo>
                  <a:lnTo>
                    <a:pt x="24" y="7"/>
                  </a:lnTo>
                  <a:lnTo>
                    <a:pt x="20" y="7"/>
                  </a:lnTo>
                  <a:lnTo>
                    <a:pt x="18" y="6"/>
                  </a:lnTo>
                  <a:lnTo>
                    <a:pt x="18" y="4"/>
                  </a:lnTo>
                  <a:lnTo>
                    <a:pt x="17" y="4"/>
                  </a:lnTo>
                  <a:lnTo>
                    <a:pt x="16" y="3"/>
                  </a:lnTo>
                  <a:lnTo>
                    <a:pt x="14" y="3"/>
                  </a:lnTo>
                  <a:lnTo>
                    <a:pt x="13" y="4"/>
                  </a:lnTo>
                  <a:lnTo>
                    <a:pt x="11" y="4"/>
                  </a:lnTo>
                  <a:lnTo>
                    <a:pt x="11" y="6"/>
                  </a:lnTo>
                  <a:lnTo>
                    <a:pt x="10" y="6"/>
                  </a:lnTo>
                  <a:lnTo>
                    <a:pt x="10" y="7"/>
                  </a:lnTo>
                  <a:lnTo>
                    <a:pt x="7" y="10"/>
                  </a:lnTo>
                  <a:lnTo>
                    <a:pt x="4" y="10"/>
                  </a:lnTo>
                  <a:lnTo>
                    <a:pt x="4" y="13"/>
                  </a:lnTo>
                  <a:lnTo>
                    <a:pt x="2" y="14"/>
                  </a:lnTo>
                  <a:lnTo>
                    <a:pt x="0" y="10"/>
                  </a:lnTo>
                  <a:lnTo>
                    <a:pt x="1" y="10"/>
                  </a:lnTo>
                  <a:lnTo>
                    <a:pt x="2" y="9"/>
                  </a:lnTo>
                  <a:lnTo>
                    <a:pt x="2" y="7"/>
                  </a:lnTo>
                  <a:lnTo>
                    <a:pt x="7" y="7"/>
                  </a:lnTo>
                  <a:lnTo>
                    <a:pt x="10" y="4"/>
                  </a:lnTo>
                  <a:lnTo>
                    <a:pt x="11" y="1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964"/>
            <p:cNvSpPr>
              <a:spLocks/>
            </p:cNvSpPr>
            <p:nvPr userDrawn="1"/>
          </p:nvSpPr>
          <p:spPr bwMode="auto">
            <a:xfrm>
              <a:off x="4958371" y="2362995"/>
              <a:ext cx="48091" cy="130553"/>
            </a:xfrm>
            <a:custGeom>
              <a:avLst/>
              <a:gdLst>
                <a:gd name="T0" fmla="*/ 36068 w 16"/>
                <a:gd name="T1" fmla="*/ 0 h 42"/>
                <a:gd name="T2" fmla="*/ 36068 w 16"/>
                <a:gd name="T3" fmla="*/ 3108 h 42"/>
                <a:gd name="T4" fmla="*/ 39074 w 16"/>
                <a:gd name="T5" fmla="*/ 6217 h 42"/>
                <a:gd name="T6" fmla="*/ 39074 w 16"/>
                <a:gd name="T7" fmla="*/ 12434 h 42"/>
                <a:gd name="T8" fmla="*/ 45085 w 16"/>
                <a:gd name="T9" fmla="*/ 15542 h 42"/>
                <a:gd name="T10" fmla="*/ 45085 w 16"/>
                <a:gd name="T11" fmla="*/ 40409 h 42"/>
                <a:gd name="T12" fmla="*/ 48091 w 16"/>
                <a:gd name="T13" fmla="*/ 43518 h 42"/>
                <a:gd name="T14" fmla="*/ 48091 w 16"/>
                <a:gd name="T15" fmla="*/ 80819 h 42"/>
                <a:gd name="T16" fmla="*/ 39074 w 16"/>
                <a:gd name="T17" fmla="*/ 80819 h 42"/>
                <a:gd name="T18" fmla="*/ 39074 w 16"/>
                <a:gd name="T19" fmla="*/ 99469 h 42"/>
                <a:gd name="T20" fmla="*/ 36068 w 16"/>
                <a:gd name="T21" fmla="*/ 102577 h 42"/>
                <a:gd name="T22" fmla="*/ 33063 w 16"/>
                <a:gd name="T23" fmla="*/ 111903 h 42"/>
                <a:gd name="T24" fmla="*/ 33063 w 16"/>
                <a:gd name="T25" fmla="*/ 115011 h 42"/>
                <a:gd name="T26" fmla="*/ 27051 w 16"/>
                <a:gd name="T27" fmla="*/ 121228 h 42"/>
                <a:gd name="T28" fmla="*/ 27051 w 16"/>
                <a:gd name="T29" fmla="*/ 124336 h 42"/>
                <a:gd name="T30" fmla="*/ 24046 w 16"/>
                <a:gd name="T31" fmla="*/ 130553 h 42"/>
                <a:gd name="T32" fmla="*/ 18034 w 16"/>
                <a:gd name="T33" fmla="*/ 130553 h 42"/>
                <a:gd name="T34" fmla="*/ 15028 w 16"/>
                <a:gd name="T35" fmla="*/ 124336 h 42"/>
                <a:gd name="T36" fmla="*/ 9017 w 16"/>
                <a:gd name="T37" fmla="*/ 124336 h 42"/>
                <a:gd name="T38" fmla="*/ 6011 w 16"/>
                <a:gd name="T39" fmla="*/ 121228 h 42"/>
                <a:gd name="T40" fmla="*/ 0 w 16"/>
                <a:gd name="T41" fmla="*/ 121228 h 42"/>
                <a:gd name="T42" fmla="*/ 0 w 16"/>
                <a:gd name="T43" fmla="*/ 111903 h 42"/>
                <a:gd name="T44" fmla="*/ 9017 w 16"/>
                <a:gd name="T45" fmla="*/ 93252 h 42"/>
                <a:gd name="T46" fmla="*/ 27051 w 16"/>
                <a:gd name="T47" fmla="*/ 93252 h 42"/>
                <a:gd name="T48" fmla="*/ 27051 w 16"/>
                <a:gd name="T49" fmla="*/ 99469 h 42"/>
                <a:gd name="T50" fmla="*/ 33063 w 16"/>
                <a:gd name="T51" fmla="*/ 93252 h 42"/>
                <a:gd name="T52" fmla="*/ 33063 w 16"/>
                <a:gd name="T53" fmla="*/ 90144 h 42"/>
                <a:gd name="T54" fmla="*/ 36068 w 16"/>
                <a:gd name="T55" fmla="*/ 83927 h 42"/>
                <a:gd name="T56" fmla="*/ 36068 w 16"/>
                <a:gd name="T57" fmla="*/ 80819 h 42"/>
                <a:gd name="T58" fmla="*/ 39074 w 16"/>
                <a:gd name="T59" fmla="*/ 74602 h 42"/>
                <a:gd name="T60" fmla="*/ 39074 w 16"/>
                <a:gd name="T61" fmla="*/ 62168 h 42"/>
                <a:gd name="T62" fmla="*/ 36068 w 16"/>
                <a:gd name="T63" fmla="*/ 52843 h 42"/>
                <a:gd name="T64" fmla="*/ 36068 w 16"/>
                <a:gd name="T65" fmla="*/ 43518 h 42"/>
                <a:gd name="T66" fmla="*/ 33063 w 16"/>
                <a:gd name="T67" fmla="*/ 40409 h 42"/>
                <a:gd name="T68" fmla="*/ 33063 w 16"/>
                <a:gd name="T69" fmla="*/ 3108 h 42"/>
                <a:gd name="T70" fmla="*/ 36068 w 16"/>
                <a:gd name="T71" fmla="*/ 0 h 4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6" h="42">
                  <a:moveTo>
                    <a:pt x="12" y="0"/>
                  </a:moveTo>
                  <a:lnTo>
                    <a:pt x="12" y="1"/>
                  </a:lnTo>
                  <a:lnTo>
                    <a:pt x="13" y="2"/>
                  </a:lnTo>
                  <a:lnTo>
                    <a:pt x="13" y="4"/>
                  </a:lnTo>
                  <a:lnTo>
                    <a:pt x="15" y="5"/>
                  </a:lnTo>
                  <a:lnTo>
                    <a:pt x="15" y="13"/>
                  </a:lnTo>
                  <a:lnTo>
                    <a:pt x="16" y="14"/>
                  </a:lnTo>
                  <a:lnTo>
                    <a:pt x="16" y="26"/>
                  </a:lnTo>
                  <a:lnTo>
                    <a:pt x="13" y="26"/>
                  </a:lnTo>
                  <a:lnTo>
                    <a:pt x="13" y="32"/>
                  </a:lnTo>
                  <a:lnTo>
                    <a:pt x="12" y="33"/>
                  </a:lnTo>
                  <a:lnTo>
                    <a:pt x="11" y="36"/>
                  </a:lnTo>
                  <a:lnTo>
                    <a:pt x="11" y="37"/>
                  </a:lnTo>
                  <a:lnTo>
                    <a:pt x="9" y="39"/>
                  </a:lnTo>
                  <a:lnTo>
                    <a:pt x="9" y="40"/>
                  </a:lnTo>
                  <a:lnTo>
                    <a:pt x="8" y="42"/>
                  </a:lnTo>
                  <a:lnTo>
                    <a:pt x="6" y="42"/>
                  </a:lnTo>
                  <a:lnTo>
                    <a:pt x="5" y="40"/>
                  </a:lnTo>
                  <a:lnTo>
                    <a:pt x="3" y="40"/>
                  </a:lnTo>
                  <a:lnTo>
                    <a:pt x="2" y="39"/>
                  </a:lnTo>
                  <a:lnTo>
                    <a:pt x="0" y="39"/>
                  </a:lnTo>
                  <a:lnTo>
                    <a:pt x="0" y="36"/>
                  </a:lnTo>
                  <a:lnTo>
                    <a:pt x="3" y="30"/>
                  </a:lnTo>
                  <a:lnTo>
                    <a:pt x="9" y="30"/>
                  </a:lnTo>
                  <a:lnTo>
                    <a:pt x="9" y="32"/>
                  </a:lnTo>
                  <a:lnTo>
                    <a:pt x="11" y="30"/>
                  </a:lnTo>
                  <a:lnTo>
                    <a:pt x="11" y="29"/>
                  </a:lnTo>
                  <a:lnTo>
                    <a:pt x="12" y="27"/>
                  </a:lnTo>
                  <a:lnTo>
                    <a:pt x="12" y="26"/>
                  </a:lnTo>
                  <a:lnTo>
                    <a:pt x="13" y="24"/>
                  </a:lnTo>
                  <a:lnTo>
                    <a:pt x="13" y="20"/>
                  </a:lnTo>
                  <a:lnTo>
                    <a:pt x="12" y="17"/>
                  </a:lnTo>
                  <a:lnTo>
                    <a:pt x="12" y="14"/>
                  </a:lnTo>
                  <a:lnTo>
                    <a:pt x="11" y="13"/>
                  </a:lnTo>
                  <a:lnTo>
                    <a:pt x="11" y="1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187"/>
            <p:cNvSpPr>
              <a:spLocks noEditPoints="1"/>
            </p:cNvSpPr>
            <p:nvPr userDrawn="1"/>
          </p:nvSpPr>
          <p:spPr bwMode="auto">
            <a:xfrm>
              <a:off x="4305676" y="2466064"/>
              <a:ext cx="377877" cy="377909"/>
            </a:xfrm>
            <a:custGeom>
              <a:avLst/>
              <a:gdLst>
                <a:gd name="T0" fmla="*/ 149951 w 126"/>
                <a:gd name="T1" fmla="*/ 20667 h 128"/>
                <a:gd name="T2" fmla="*/ 89971 w 126"/>
                <a:gd name="T3" fmla="*/ 47239 h 128"/>
                <a:gd name="T4" fmla="*/ 41986 w 126"/>
                <a:gd name="T5" fmla="*/ 94477 h 128"/>
                <a:gd name="T6" fmla="*/ 20993 w 126"/>
                <a:gd name="T7" fmla="*/ 153526 h 128"/>
                <a:gd name="T8" fmla="*/ 20993 w 126"/>
                <a:gd name="T9" fmla="*/ 221431 h 128"/>
                <a:gd name="T10" fmla="*/ 41986 w 126"/>
                <a:gd name="T11" fmla="*/ 283432 h 128"/>
                <a:gd name="T12" fmla="*/ 89971 w 126"/>
                <a:gd name="T13" fmla="*/ 330670 h 128"/>
                <a:gd name="T14" fmla="*/ 149951 w 126"/>
                <a:gd name="T15" fmla="*/ 354290 h 128"/>
                <a:gd name="T16" fmla="*/ 221928 w 126"/>
                <a:gd name="T17" fmla="*/ 354290 h 128"/>
                <a:gd name="T18" fmla="*/ 281908 w 126"/>
                <a:gd name="T19" fmla="*/ 330670 h 128"/>
                <a:gd name="T20" fmla="*/ 332892 w 126"/>
                <a:gd name="T21" fmla="*/ 283432 h 128"/>
                <a:gd name="T22" fmla="*/ 356884 w 126"/>
                <a:gd name="T23" fmla="*/ 221431 h 128"/>
                <a:gd name="T24" fmla="*/ 356884 w 126"/>
                <a:gd name="T25" fmla="*/ 153526 h 128"/>
                <a:gd name="T26" fmla="*/ 332892 w 126"/>
                <a:gd name="T27" fmla="*/ 94477 h 128"/>
                <a:gd name="T28" fmla="*/ 281908 w 126"/>
                <a:gd name="T29" fmla="*/ 47239 h 128"/>
                <a:gd name="T30" fmla="*/ 221928 w 126"/>
                <a:gd name="T31" fmla="*/ 20667 h 128"/>
                <a:gd name="T32" fmla="*/ 185939 w 126"/>
                <a:gd name="T33" fmla="*/ 0 h 128"/>
                <a:gd name="T34" fmla="*/ 260915 w 126"/>
                <a:gd name="T35" fmla="*/ 11810 h 128"/>
                <a:gd name="T36" fmla="*/ 293904 w 126"/>
                <a:gd name="T37" fmla="*/ 32477 h 128"/>
                <a:gd name="T38" fmla="*/ 347887 w 126"/>
                <a:gd name="T39" fmla="*/ 79715 h 128"/>
                <a:gd name="T40" fmla="*/ 365881 w 126"/>
                <a:gd name="T41" fmla="*/ 115144 h 128"/>
                <a:gd name="T42" fmla="*/ 374878 w 126"/>
                <a:gd name="T43" fmla="*/ 153526 h 128"/>
                <a:gd name="T44" fmla="*/ 374878 w 126"/>
                <a:gd name="T45" fmla="*/ 227336 h 128"/>
                <a:gd name="T46" fmla="*/ 359883 w 126"/>
                <a:gd name="T47" fmla="*/ 265717 h 128"/>
                <a:gd name="T48" fmla="*/ 326894 w 126"/>
                <a:gd name="T49" fmla="*/ 321813 h 128"/>
                <a:gd name="T50" fmla="*/ 263914 w 126"/>
                <a:gd name="T51" fmla="*/ 360195 h 128"/>
                <a:gd name="T52" fmla="*/ 224927 w 126"/>
                <a:gd name="T53" fmla="*/ 372004 h 128"/>
                <a:gd name="T54" fmla="*/ 149951 w 126"/>
                <a:gd name="T55" fmla="*/ 372004 h 128"/>
                <a:gd name="T56" fmla="*/ 110964 w 126"/>
                <a:gd name="T57" fmla="*/ 363147 h 128"/>
                <a:gd name="T58" fmla="*/ 77975 w 126"/>
                <a:gd name="T59" fmla="*/ 342480 h 128"/>
                <a:gd name="T60" fmla="*/ 29990 w 126"/>
                <a:gd name="T61" fmla="*/ 295241 h 128"/>
                <a:gd name="T62" fmla="*/ 11996 w 126"/>
                <a:gd name="T63" fmla="*/ 259812 h 128"/>
                <a:gd name="T64" fmla="*/ 0 w 126"/>
                <a:gd name="T65" fmla="*/ 188955 h 128"/>
                <a:gd name="T66" fmla="*/ 2999 w 126"/>
                <a:gd name="T67" fmla="*/ 147621 h 128"/>
                <a:gd name="T68" fmla="*/ 14995 w 126"/>
                <a:gd name="T69" fmla="*/ 109239 h 128"/>
                <a:gd name="T70" fmla="*/ 50983 w 126"/>
                <a:gd name="T71" fmla="*/ 53143 h 128"/>
                <a:gd name="T72" fmla="*/ 107965 w 126"/>
                <a:gd name="T73" fmla="*/ 14762 h 128"/>
                <a:gd name="T74" fmla="*/ 146952 w 126"/>
                <a:gd name="T75" fmla="*/ 2952 h 128"/>
                <a:gd name="T76" fmla="*/ 185939 w 126"/>
                <a:gd name="T77" fmla="*/ 0 h 128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126" h="128">
                  <a:moveTo>
                    <a:pt x="62" y="5"/>
                  </a:moveTo>
                  <a:lnTo>
                    <a:pt x="50" y="7"/>
                  </a:lnTo>
                  <a:lnTo>
                    <a:pt x="40" y="10"/>
                  </a:lnTo>
                  <a:lnTo>
                    <a:pt x="30" y="16"/>
                  </a:lnTo>
                  <a:lnTo>
                    <a:pt x="21" y="23"/>
                  </a:lnTo>
                  <a:lnTo>
                    <a:pt x="14" y="32"/>
                  </a:lnTo>
                  <a:lnTo>
                    <a:pt x="10" y="42"/>
                  </a:lnTo>
                  <a:lnTo>
                    <a:pt x="7" y="52"/>
                  </a:lnTo>
                  <a:lnTo>
                    <a:pt x="5" y="64"/>
                  </a:lnTo>
                  <a:lnTo>
                    <a:pt x="7" y="75"/>
                  </a:lnTo>
                  <a:lnTo>
                    <a:pt x="10" y="85"/>
                  </a:lnTo>
                  <a:lnTo>
                    <a:pt x="14" y="96"/>
                  </a:lnTo>
                  <a:lnTo>
                    <a:pt x="21" y="104"/>
                  </a:lnTo>
                  <a:lnTo>
                    <a:pt x="30" y="112"/>
                  </a:lnTo>
                  <a:lnTo>
                    <a:pt x="40" y="117"/>
                  </a:lnTo>
                  <a:lnTo>
                    <a:pt x="50" y="120"/>
                  </a:lnTo>
                  <a:lnTo>
                    <a:pt x="62" y="122"/>
                  </a:lnTo>
                  <a:lnTo>
                    <a:pt x="74" y="120"/>
                  </a:lnTo>
                  <a:lnTo>
                    <a:pt x="84" y="117"/>
                  </a:lnTo>
                  <a:lnTo>
                    <a:pt x="94" y="112"/>
                  </a:lnTo>
                  <a:lnTo>
                    <a:pt x="104" y="104"/>
                  </a:lnTo>
                  <a:lnTo>
                    <a:pt x="111" y="96"/>
                  </a:lnTo>
                  <a:lnTo>
                    <a:pt x="116" y="85"/>
                  </a:lnTo>
                  <a:lnTo>
                    <a:pt x="119" y="75"/>
                  </a:lnTo>
                  <a:lnTo>
                    <a:pt x="120" y="64"/>
                  </a:lnTo>
                  <a:lnTo>
                    <a:pt x="119" y="52"/>
                  </a:lnTo>
                  <a:lnTo>
                    <a:pt x="116" y="42"/>
                  </a:lnTo>
                  <a:lnTo>
                    <a:pt x="111" y="32"/>
                  </a:lnTo>
                  <a:lnTo>
                    <a:pt x="104" y="23"/>
                  </a:lnTo>
                  <a:lnTo>
                    <a:pt x="94" y="16"/>
                  </a:lnTo>
                  <a:lnTo>
                    <a:pt x="84" y="10"/>
                  </a:lnTo>
                  <a:lnTo>
                    <a:pt x="74" y="7"/>
                  </a:lnTo>
                  <a:lnTo>
                    <a:pt x="62" y="5"/>
                  </a:lnTo>
                  <a:close/>
                  <a:moveTo>
                    <a:pt x="62" y="0"/>
                  </a:moveTo>
                  <a:lnTo>
                    <a:pt x="75" y="1"/>
                  </a:lnTo>
                  <a:lnTo>
                    <a:pt x="87" y="4"/>
                  </a:lnTo>
                  <a:lnTo>
                    <a:pt x="88" y="5"/>
                  </a:lnTo>
                  <a:lnTo>
                    <a:pt x="98" y="11"/>
                  </a:lnTo>
                  <a:lnTo>
                    <a:pt x="109" y="18"/>
                  </a:lnTo>
                  <a:lnTo>
                    <a:pt x="116" y="27"/>
                  </a:lnTo>
                  <a:lnTo>
                    <a:pt x="120" y="37"/>
                  </a:lnTo>
                  <a:lnTo>
                    <a:pt x="122" y="39"/>
                  </a:lnTo>
                  <a:lnTo>
                    <a:pt x="125" y="50"/>
                  </a:lnTo>
                  <a:lnTo>
                    <a:pt x="125" y="52"/>
                  </a:lnTo>
                  <a:lnTo>
                    <a:pt x="126" y="64"/>
                  </a:lnTo>
                  <a:lnTo>
                    <a:pt x="125" y="77"/>
                  </a:lnTo>
                  <a:lnTo>
                    <a:pt x="122" y="88"/>
                  </a:lnTo>
                  <a:lnTo>
                    <a:pt x="120" y="90"/>
                  </a:lnTo>
                  <a:lnTo>
                    <a:pt x="116" y="100"/>
                  </a:lnTo>
                  <a:lnTo>
                    <a:pt x="109" y="109"/>
                  </a:lnTo>
                  <a:lnTo>
                    <a:pt x="98" y="116"/>
                  </a:lnTo>
                  <a:lnTo>
                    <a:pt x="88" y="122"/>
                  </a:lnTo>
                  <a:lnTo>
                    <a:pt x="87" y="123"/>
                  </a:lnTo>
                  <a:lnTo>
                    <a:pt x="75" y="126"/>
                  </a:lnTo>
                  <a:lnTo>
                    <a:pt x="62" y="128"/>
                  </a:lnTo>
                  <a:lnTo>
                    <a:pt x="50" y="126"/>
                  </a:lnTo>
                  <a:lnTo>
                    <a:pt x="49" y="126"/>
                  </a:lnTo>
                  <a:lnTo>
                    <a:pt x="37" y="123"/>
                  </a:lnTo>
                  <a:lnTo>
                    <a:pt x="36" y="122"/>
                  </a:lnTo>
                  <a:lnTo>
                    <a:pt x="26" y="116"/>
                  </a:lnTo>
                  <a:lnTo>
                    <a:pt x="17" y="109"/>
                  </a:lnTo>
                  <a:lnTo>
                    <a:pt x="10" y="100"/>
                  </a:lnTo>
                  <a:lnTo>
                    <a:pt x="5" y="90"/>
                  </a:lnTo>
                  <a:lnTo>
                    <a:pt x="4" y="88"/>
                  </a:lnTo>
                  <a:lnTo>
                    <a:pt x="1" y="77"/>
                  </a:lnTo>
                  <a:lnTo>
                    <a:pt x="0" y="64"/>
                  </a:lnTo>
                  <a:lnTo>
                    <a:pt x="1" y="52"/>
                  </a:lnTo>
                  <a:lnTo>
                    <a:pt x="1" y="50"/>
                  </a:lnTo>
                  <a:lnTo>
                    <a:pt x="4" y="39"/>
                  </a:lnTo>
                  <a:lnTo>
                    <a:pt x="5" y="37"/>
                  </a:lnTo>
                  <a:lnTo>
                    <a:pt x="10" y="27"/>
                  </a:lnTo>
                  <a:lnTo>
                    <a:pt x="17" y="18"/>
                  </a:lnTo>
                  <a:lnTo>
                    <a:pt x="26" y="11"/>
                  </a:lnTo>
                  <a:lnTo>
                    <a:pt x="36" y="5"/>
                  </a:lnTo>
                  <a:lnTo>
                    <a:pt x="37" y="4"/>
                  </a:lnTo>
                  <a:lnTo>
                    <a:pt x="49" y="1"/>
                  </a:lnTo>
                  <a:lnTo>
                    <a:pt x="50" y="1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Freeform 363"/>
            <p:cNvSpPr>
              <a:spLocks/>
            </p:cNvSpPr>
            <p:nvPr userDrawn="1"/>
          </p:nvSpPr>
          <p:spPr bwMode="auto">
            <a:xfrm>
              <a:off x="3199534" y="3008879"/>
              <a:ext cx="453450" cy="522204"/>
            </a:xfrm>
            <a:custGeom>
              <a:avLst/>
              <a:gdLst>
                <a:gd name="T0" fmla="*/ 292356 w 152"/>
                <a:gd name="T1" fmla="*/ 0 h 173"/>
                <a:gd name="T2" fmla="*/ 310255 w 152"/>
                <a:gd name="T3" fmla="*/ 33204 h 173"/>
                <a:gd name="T4" fmla="*/ 328155 w 152"/>
                <a:gd name="T5" fmla="*/ 78482 h 173"/>
                <a:gd name="T6" fmla="*/ 355004 w 152"/>
                <a:gd name="T7" fmla="*/ 135833 h 173"/>
                <a:gd name="T8" fmla="*/ 378869 w 152"/>
                <a:gd name="T9" fmla="*/ 202241 h 173"/>
                <a:gd name="T10" fmla="*/ 402735 w 152"/>
                <a:gd name="T11" fmla="*/ 271667 h 173"/>
                <a:gd name="T12" fmla="*/ 423618 w 152"/>
                <a:gd name="T13" fmla="*/ 356185 h 173"/>
                <a:gd name="T14" fmla="*/ 441517 w 152"/>
                <a:gd name="T15" fmla="*/ 437685 h 173"/>
                <a:gd name="T16" fmla="*/ 453450 w 152"/>
                <a:gd name="T17" fmla="*/ 522204 h 173"/>
                <a:gd name="T18" fmla="*/ 450467 w 152"/>
                <a:gd name="T19" fmla="*/ 522204 h 173"/>
                <a:gd name="T20" fmla="*/ 337104 w 152"/>
                <a:gd name="T21" fmla="*/ 476926 h 173"/>
                <a:gd name="T22" fmla="*/ 241641 w 152"/>
                <a:gd name="T23" fmla="*/ 428630 h 173"/>
                <a:gd name="T24" fmla="*/ 167061 w 152"/>
                <a:gd name="T25" fmla="*/ 371278 h 173"/>
                <a:gd name="T26" fmla="*/ 107396 w 152"/>
                <a:gd name="T27" fmla="*/ 316945 h 173"/>
                <a:gd name="T28" fmla="*/ 62648 w 152"/>
                <a:gd name="T29" fmla="*/ 262611 h 173"/>
                <a:gd name="T30" fmla="*/ 29832 w 152"/>
                <a:gd name="T31" fmla="*/ 211296 h 173"/>
                <a:gd name="T32" fmla="*/ 11933 w 152"/>
                <a:gd name="T33" fmla="*/ 166019 h 173"/>
                <a:gd name="T34" fmla="*/ 0 w 152"/>
                <a:gd name="T35" fmla="*/ 129796 h 173"/>
                <a:gd name="T36" fmla="*/ 0 w 152"/>
                <a:gd name="T37" fmla="*/ 108667 h 173"/>
                <a:gd name="T38" fmla="*/ 23866 w 152"/>
                <a:gd name="T39" fmla="*/ 135833 h 173"/>
                <a:gd name="T40" fmla="*/ 53698 w 152"/>
                <a:gd name="T41" fmla="*/ 163000 h 173"/>
                <a:gd name="T42" fmla="*/ 89497 w 152"/>
                <a:gd name="T43" fmla="*/ 196204 h 173"/>
                <a:gd name="T44" fmla="*/ 176010 w 152"/>
                <a:gd name="T45" fmla="*/ 274685 h 173"/>
                <a:gd name="T46" fmla="*/ 223742 w 152"/>
                <a:gd name="T47" fmla="*/ 316945 h 173"/>
                <a:gd name="T48" fmla="*/ 271473 w 152"/>
                <a:gd name="T49" fmla="*/ 350148 h 173"/>
                <a:gd name="T50" fmla="*/ 310255 w 152"/>
                <a:gd name="T51" fmla="*/ 386371 h 173"/>
                <a:gd name="T52" fmla="*/ 340088 w 152"/>
                <a:gd name="T53" fmla="*/ 407500 h 173"/>
                <a:gd name="T54" fmla="*/ 366937 w 152"/>
                <a:gd name="T55" fmla="*/ 425611 h 173"/>
                <a:gd name="T56" fmla="*/ 363953 w 152"/>
                <a:gd name="T57" fmla="*/ 419574 h 173"/>
                <a:gd name="T58" fmla="*/ 357987 w 152"/>
                <a:gd name="T59" fmla="*/ 413537 h 173"/>
                <a:gd name="T60" fmla="*/ 349037 w 152"/>
                <a:gd name="T61" fmla="*/ 386371 h 173"/>
                <a:gd name="T62" fmla="*/ 337104 w 152"/>
                <a:gd name="T63" fmla="*/ 341093 h 173"/>
                <a:gd name="T64" fmla="*/ 325171 w 152"/>
                <a:gd name="T65" fmla="*/ 289778 h 173"/>
                <a:gd name="T66" fmla="*/ 310255 w 152"/>
                <a:gd name="T67" fmla="*/ 223370 h 173"/>
                <a:gd name="T68" fmla="*/ 298322 w 152"/>
                <a:gd name="T69" fmla="*/ 153945 h 173"/>
                <a:gd name="T70" fmla="*/ 292356 w 152"/>
                <a:gd name="T71" fmla="*/ 78482 h 173"/>
                <a:gd name="T72" fmla="*/ 292356 w 152"/>
                <a:gd name="T73" fmla="*/ 0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52" h="173">
                  <a:moveTo>
                    <a:pt x="98" y="0"/>
                  </a:moveTo>
                  <a:lnTo>
                    <a:pt x="104" y="11"/>
                  </a:lnTo>
                  <a:lnTo>
                    <a:pt x="110" y="26"/>
                  </a:lnTo>
                  <a:lnTo>
                    <a:pt x="119" y="45"/>
                  </a:lnTo>
                  <a:lnTo>
                    <a:pt x="127" y="67"/>
                  </a:lnTo>
                  <a:lnTo>
                    <a:pt x="135" y="90"/>
                  </a:lnTo>
                  <a:lnTo>
                    <a:pt x="142" y="118"/>
                  </a:lnTo>
                  <a:lnTo>
                    <a:pt x="148" y="145"/>
                  </a:lnTo>
                  <a:lnTo>
                    <a:pt x="152" y="173"/>
                  </a:lnTo>
                  <a:lnTo>
                    <a:pt x="151" y="173"/>
                  </a:lnTo>
                  <a:lnTo>
                    <a:pt x="113" y="158"/>
                  </a:lnTo>
                  <a:lnTo>
                    <a:pt x="81" y="142"/>
                  </a:lnTo>
                  <a:lnTo>
                    <a:pt x="56" y="123"/>
                  </a:lnTo>
                  <a:lnTo>
                    <a:pt x="36" y="105"/>
                  </a:lnTo>
                  <a:lnTo>
                    <a:pt x="21" y="87"/>
                  </a:lnTo>
                  <a:lnTo>
                    <a:pt x="10" y="70"/>
                  </a:lnTo>
                  <a:lnTo>
                    <a:pt x="4" y="55"/>
                  </a:lnTo>
                  <a:lnTo>
                    <a:pt x="0" y="43"/>
                  </a:lnTo>
                  <a:lnTo>
                    <a:pt x="0" y="36"/>
                  </a:lnTo>
                  <a:lnTo>
                    <a:pt x="8" y="45"/>
                  </a:lnTo>
                  <a:lnTo>
                    <a:pt x="18" y="54"/>
                  </a:lnTo>
                  <a:lnTo>
                    <a:pt x="30" y="65"/>
                  </a:lnTo>
                  <a:lnTo>
                    <a:pt x="59" y="91"/>
                  </a:lnTo>
                  <a:lnTo>
                    <a:pt x="75" y="105"/>
                  </a:lnTo>
                  <a:lnTo>
                    <a:pt x="91" y="116"/>
                  </a:lnTo>
                  <a:lnTo>
                    <a:pt x="104" y="128"/>
                  </a:lnTo>
                  <a:lnTo>
                    <a:pt x="114" y="135"/>
                  </a:lnTo>
                  <a:lnTo>
                    <a:pt x="123" y="141"/>
                  </a:lnTo>
                  <a:lnTo>
                    <a:pt x="122" y="139"/>
                  </a:lnTo>
                  <a:lnTo>
                    <a:pt x="120" y="137"/>
                  </a:lnTo>
                  <a:lnTo>
                    <a:pt x="117" y="128"/>
                  </a:lnTo>
                  <a:lnTo>
                    <a:pt x="113" y="113"/>
                  </a:lnTo>
                  <a:lnTo>
                    <a:pt x="109" y="96"/>
                  </a:lnTo>
                  <a:lnTo>
                    <a:pt x="104" y="74"/>
                  </a:lnTo>
                  <a:lnTo>
                    <a:pt x="100" y="51"/>
                  </a:lnTo>
                  <a:lnTo>
                    <a:pt x="98" y="26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Freeform 1145"/>
            <p:cNvSpPr>
              <a:spLocks/>
            </p:cNvSpPr>
            <p:nvPr userDrawn="1"/>
          </p:nvSpPr>
          <p:spPr bwMode="auto">
            <a:xfrm>
              <a:off x="4875926" y="3091332"/>
              <a:ext cx="48091" cy="96196"/>
            </a:xfrm>
            <a:custGeom>
              <a:avLst/>
              <a:gdLst>
                <a:gd name="T0" fmla="*/ 28289 w 17"/>
                <a:gd name="T1" fmla="*/ 0 h 32"/>
                <a:gd name="T2" fmla="*/ 39604 w 17"/>
                <a:gd name="T3" fmla="*/ 0 h 32"/>
                <a:gd name="T4" fmla="*/ 45262 w 17"/>
                <a:gd name="T5" fmla="*/ 3006 h 32"/>
                <a:gd name="T6" fmla="*/ 45262 w 17"/>
                <a:gd name="T7" fmla="*/ 27055 h 32"/>
                <a:gd name="T8" fmla="*/ 48091 w 17"/>
                <a:gd name="T9" fmla="*/ 36074 h 32"/>
                <a:gd name="T10" fmla="*/ 48091 w 17"/>
                <a:gd name="T11" fmla="*/ 48098 h 32"/>
                <a:gd name="T12" fmla="*/ 45262 w 17"/>
                <a:gd name="T13" fmla="*/ 57116 h 32"/>
                <a:gd name="T14" fmla="*/ 36775 w 17"/>
                <a:gd name="T15" fmla="*/ 84172 h 32"/>
                <a:gd name="T16" fmla="*/ 33947 w 17"/>
                <a:gd name="T17" fmla="*/ 93190 h 32"/>
                <a:gd name="T18" fmla="*/ 25460 w 17"/>
                <a:gd name="T19" fmla="*/ 96196 h 32"/>
                <a:gd name="T20" fmla="*/ 8487 w 17"/>
                <a:gd name="T21" fmla="*/ 96196 h 32"/>
                <a:gd name="T22" fmla="*/ 2829 w 17"/>
                <a:gd name="T23" fmla="*/ 93190 h 32"/>
                <a:gd name="T24" fmla="*/ 2829 w 17"/>
                <a:gd name="T25" fmla="*/ 87178 h 32"/>
                <a:gd name="T26" fmla="*/ 0 w 17"/>
                <a:gd name="T27" fmla="*/ 78159 h 32"/>
                <a:gd name="T28" fmla="*/ 0 w 17"/>
                <a:gd name="T29" fmla="*/ 57116 h 32"/>
                <a:gd name="T30" fmla="*/ 2829 w 17"/>
                <a:gd name="T31" fmla="*/ 45092 h 32"/>
                <a:gd name="T32" fmla="*/ 8487 w 17"/>
                <a:gd name="T33" fmla="*/ 36074 h 32"/>
                <a:gd name="T34" fmla="*/ 11316 w 17"/>
                <a:gd name="T35" fmla="*/ 21043 h 32"/>
                <a:gd name="T36" fmla="*/ 25460 w 17"/>
                <a:gd name="T37" fmla="*/ 9018 h 32"/>
                <a:gd name="T38" fmla="*/ 28289 w 17"/>
                <a:gd name="T39" fmla="*/ 0 h 3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7" h="32">
                  <a:moveTo>
                    <a:pt x="10" y="0"/>
                  </a:moveTo>
                  <a:lnTo>
                    <a:pt x="14" y="0"/>
                  </a:lnTo>
                  <a:lnTo>
                    <a:pt x="16" y="1"/>
                  </a:lnTo>
                  <a:lnTo>
                    <a:pt x="16" y="9"/>
                  </a:lnTo>
                  <a:lnTo>
                    <a:pt x="17" y="12"/>
                  </a:lnTo>
                  <a:lnTo>
                    <a:pt x="17" y="16"/>
                  </a:lnTo>
                  <a:lnTo>
                    <a:pt x="16" y="19"/>
                  </a:lnTo>
                  <a:lnTo>
                    <a:pt x="13" y="28"/>
                  </a:lnTo>
                  <a:lnTo>
                    <a:pt x="12" y="31"/>
                  </a:lnTo>
                  <a:lnTo>
                    <a:pt x="9" y="32"/>
                  </a:lnTo>
                  <a:lnTo>
                    <a:pt x="3" y="32"/>
                  </a:lnTo>
                  <a:lnTo>
                    <a:pt x="1" y="31"/>
                  </a:lnTo>
                  <a:lnTo>
                    <a:pt x="1" y="29"/>
                  </a:lnTo>
                  <a:lnTo>
                    <a:pt x="0" y="26"/>
                  </a:lnTo>
                  <a:lnTo>
                    <a:pt x="0" y="19"/>
                  </a:lnTo>
                  <a:lnTo>
                    <a:pt x="1" y="15"/>
                  </a:lnTo>
                  <a:lnTo>
                    <a:pt x="3" y="12"/>
                  </a:lnTo>
                  <a:lnTo>
                    <a:pt x="4" y="7"/>
                  </a:lnTo>
                  <a:lnTo>
                    <a:pt x="9" y="3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Freeform 671"/>
            <p:cNvSpPr>
              <a:spLocks/>
            </p:cNvSpPr>
            <p:nvPr userDrawn="1"/>
          </p:nvSpPr>
          <p:spPr bwMode="auto">
            <a:xfrm>
              <a:off x="4319417" y="2589744"/>
              <a:ext cx="137409" cy="144291"/>
            </a:xfrm>
            <a:custGeom>
              <a:avLst/>
              <a:gdLst>
                <a:gd name="T0" fmla="*/ 86627 w 46"/>
                <a:gd name="T1" fmla="*/ 0 h 49"/>
                <a:gd name="T2" fmla="*/ 137409 w 46"/>
                <a:gd name="T3" fmla="*/ 41226 h 49"/>
                <a:gd name="T4" fmla="*/ 134422 w 46"/>
                <a:gd name="T5" fmla="*/ 76563 h 49"/>
                <a:gd name="T6" fmla="*/ 131435 w 46"/>
                <a:gd name="T7" fmla="*/ 85397 h 49"/>
                <a:gd name="T8" fmla="*/ 125460 w 46"/>
                <a:gd name="T9" fmla="*/ 88341 h 49"/>
                <a:gd name="T10" fmla="*/ 122473 w 46"/>
                <a:gd name="T11" fmla="*/ 97176 h 49"/>
                <a:gd name="T12" fmla="*/ 113512 w 46"/>
                <a:gd name="T13" fmla="*/ 103065 h 49"/>
                <a:gd name="T14" fmla="*/ 122473 w 46"/>
                <a:gd name="T15" fmla="*/ 111899 h 49"/>
                <a:gd name="T16" fmla="*/ 125460 w 46"/>
                <a:gd name="T17" fmla="*/ 111899 h 49"/>
                <a:gd name="T18" fmla="*/ 125460 w 46"/>
                <a:gd name="T19" fmla="*/ 114844 h 49"/>
                <a:gd name="T20" fmla="*/ 131435 w 46"/>
                <a:gd name="T21" fmla="*/ 114844 h 49"/>
                <a:gd name="T22" fmla="*/ 131435 w 46"/>
                <a:gd name="T23" fmla="*/ 132512 h 49"/>
                <a:gd name="T24" fmla="*/ 116499 w 46"/>
                <a:gd name="T25" fmla="*/ 144291 h 49"/>
                <a:gd name="T26" fmla="*/ 113512 w 46"/>
                <a:gd name="T27" fmla="*/ 144291 h 49"/>
                <a:gd name="T28" fmla="*/ 98576 w 46"/>
                <a:gd name="T29" fmla="*/ 141346 h 49"/>
                <a:gd name="T30" fmla="*/ 95589 w 46"/>
                <a:gd name="T31" fmla="*/ 123678 h 49"/>
                <a:gd name="T32" fmla="*/ 95589 w 46"/>
                <a:gd name="T33" fmla="*/ 114844 h 49"/>
                <a:gd name="T34" fmla="*/ 86627 w 46"/>
                <a:gd name="T35" fmla="*/ 114844 h 49"/>
                <a:gd name="T36" fmla="*/ 26884 w 46"/>
                <a:gd name="T37" fmla="*/ 132512 h 49"/>
                <a:gd name="T38" fmla="*/ 11949 w 46"/>
                <a:gd name="T39" fmla="*/ 135457 h 49"/>
                <a:gd name="T40" fmla="*/ 0 w 46"/>
                <a:gd name="T41" fmla="*/ 111899 h 49"/>
                <a:gd name="T42" fmla="*/ 86627 w 46"/>
                <a:gd name="T43" fmla="*/ 0 h 4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46" h="49">
                  <a:moveTo>
                    <a:pt x="29" y="0"/>
                  </a:moveTo>
                  <a:lnTo>
                    <a:pt x="46" y="14"/>
                  </a:lnTo>
                  <a:lnTo>
                    <a:pt x="45" y="26"/>
                  </a:lnTo>
                  <a:lnTo>
                    <a:pt x="44" y="29"/>
                  </a:lnTo>
                  <a:lnTo>
                    <a:pt x="42" y="30"/>
                  </a:lnTo>
                  <a:lnTo>
                    <a:pt x="41" y="33"/>
                  </a:lnTo>
                  <a:lnTo>
                    <a:pt x="38" y="35"/>
                  </a:lnTo>
                  <a:lnTo>
                    <a:pt x="41" y="38"/>
                  </a:lnTo>
                  <a:lnTo>
                    <a:pt x="42" y="38"/>
                  </a:lnTo>
                  <a:lnTo>
                    <a:pt x="42" y="39"/>
                  </a:lnTo>
                  <a:lnTo>
                    <a:pt x="44" y="39"/>
                  </a:lnTo>
                  <a:lnTo>
                    <a:pt x="44" y="45"/>
                  </a:lnTo>
                  <a:lnTo>
                    <a:pt x="39" y="49"/>
                  </a:lnTo>
                  <a:lnTo>
                    <a:pt x="38" y="49"/>
                  </a:lnTo>
                  <a:lnTo>
                    <a:pt x="33" y="48"/>
                  </a:lnTo>
                  <a:lnTo>
                    <a:pt x="32" y="42"/>
                  </a:lnTo>
                  <a:lnTo>
                    <a:pt x="32" y="39"/>
                  </a:lnTo>
                  <a:lnTo>
                    <a:pt x="29" y="39"/>
                  </a:lnTo>
                  <a:lnTo>
                    <a:pt x="9" y="45"/>
                  </a:lnTo>
                  <a:lnTo>
                    <a:pt x="4" y="46"/>
                  </a:lnTo>
                  <a:lnTo>
                    <a:pt x="0" y="38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Freeform 693"/>
            <p:cNvSpPr>
              <a:spLocks noEditPoints="1"/>
            </p:cNvSpPr>
            <p:nvPr userDrawn="1"/>
          </p:nvSpPr>
          <p:spPr bwMode="auto">
            <a:xfrm>
              <a:off x="4394994" y="2321768"/>
              <a:ext cx="577118" cy="982571"/>
            </a:xfrm>
            <a:custGeom>
              <a:avLst/>
              <a:gdLst>
                <a:gd name="T0" fmla="*/ 568101 w 192"/>
                <a:gd name="T1" fmla="*/ 165264 h 327"/>
                <a:gd name="T2" fmla="*/ 291565 w 192"/>
                <a:gd name="T3" fmla="*/ 12019 h 327"/>
                <a:gd name="T4" fmla="*/ 354687 w 192"/>
                <a:gd name="T5" fmla="*/ 27043 h 327"/>
                <a:gd name="T6" fmla="*/ 348675 w 192"/>
                <a:gd name="T7" fmla="*/ 48077 h 327"/>
                <a:gd name="T8" fmla="*/ 384745 w 192"/>
                <a:gd name="T9" fmla="*/ 57091 h 327"/>
                <a:gd name="T10" fmla="*/ 432839 w 192"/>
                <a:gd name="T11" fmla="*/ 57091 h 327"/>
                <a:gd name="T12" fmla="*/ 435844 w 192"/>
                <a:gd name="T13" fmla="*/ 84135 h 327"/>
                <a:gd name="T14" fmla="*/ 520007 w 192"/>
                <a:gd name="T15" fmla="*/ 117187 h 327"/>
                <a:gd name="T16" fmla="*/ 541048 w 192"/>
                <a:gd name="T17" fmla="*/ 156250 h 327"/>
                <a:gd name="T18" fmla="*/ 565095 w 192"/>
                <a:gd name="T19" fmla="*/ 171274 h 327"/>
                <a:gd name="T20" fmla="*/ 538042 w 192"/>
                <a:gd name="T21" fmla="*/ 192307 h 327"/>
                <a:gd name="T22" fmla="*/ 520007 w 192"/>
                <a:gd name="T23" fmla="*/ 213341 h 327"/>
                <a:gd name="T24" fmla="*/ 492955 w 192"/>
                <a:gd name="T25" fmla="*/ 237380 h 327"/>
                <a:gd name="T26" fmla="*/ 498967 w 192"/>
                <a:gd name="T27" fmla="*/ 306490 h 327"/>
                <a:gd name="T28" fmla="*/ 529025 w 192"/>
                <a:gd name="T29" fmla="*/ 348557 h 327"/>
                <a:gd name="T30" fmla="*/ 556077 w 192"/>
                <a:gd name="T31" fmla="*/ 357572 h 327"/>
                <a:gd name="T32" fmla="*/ 474920 w 192"/>
                <a:gd name="T33" fmla="*/ 402644 h 327"/>
                <a:gd name="T34" fmla="*/ 420815 w 192"/>
                <a:gd name="T35" fmla="*/ 420673 h 327"/>
                <a:gd name="T36" fmla="*/ 339658 w 192"/>
                <a:gd name="T37" fmla="*/ 480769 h 327"/>
                <a:gd name="T38" fmla="*/ 366710 w 192"/>
                <a:gd name="T39" fmla="*/ 483773 h 327"/>
                <a:gd name="T40" fmla="*/ 402780 w 192"/>
                <a:gd name="T41" fmla="*/ 468749 h 327"/>
                <a:gd name="T42" fmla="*/ 414804 w 192"/>
                <a:gd name="T43" fmla="*/ 573918 h 327"/>
                <a:gd name="T44" fmla="*/ 414804 w 192"/>
                <a:gd name="T45" fmla="*/ 588942 h 327"/>
                <a:gd name="T46" fmla="*/ 441856 w 192"/>
                <a:gd name="T47" fmla="*/ 685095 h 327"/>
                <a:gd name="T48" fmla="*/ 462897 w 192"/>
                <a:gd name="T49" fmla="*/ 799278 h 327"/>
                <a:gd name="T50" fmla="*/ 384745 w 192"/>
                <a:gd name="T51" fmla="*/ 961537 h 327"/>
                <a:gd name="T52" fmla="*/ 309600 w 192"/>
                <a:gd name="T53" fmla="*/ 979566 h 327"/>
                <a:gd name="T54" fmla="*/ 219425 w 192"/>
                <a:gd name="T55" fmla="*/ 925480 h 327"/>
                <a:gd name="T56" fmla="*/ 192373 w 192"/>
                <a:gd name="T57" fmla="*/ 817307 h 327"/>
                <a:gd name="T58" fmla="*/ 12023 w 192"/>
                <a:gd name="T59" fmla="*/ 751201 h 327"/>
                <a:gd name="T60" fmla="*/ 39076 w 192"/>
                <a:gd name="T61" fmla="*/ 621994 h 327"/>
                <a:gd name="T62" fmla="*/ 117227 w 192"/>
                <a:gd name="T63" fmla="*/ 588942 h 327"/>
                <a:gd name="T64" fmla="*/ 144280 w 192"/>
                <a:gd name="T65" fmla="*/ 597956 h 327"/>
                <a:gd name="T66" fmla="*/ 180349 w 192"/>
                <a:gd name="T67" fmla="*/ 585937 h 327"/>
                <a:gd name="T68" fmla="*/ 183355 w 192"/>
                <a:gd name="T69" fmla="*/ 564903 h 327"/>
                <a:gd name="T70" fmla="*/ 144280 w 192"/>
                <a:gd name="T71" fmla="*/ 564903 h 327"/>
                <a:gd name="T72" fmla="*/ 117227 w 192"/>
                <a:gd name="T73" fmla="*/ 555889 h 327"/>
                <a:gd name="T74" fmla="*/ 66128 w 192"/>
                <a:gd name="T75" fmla="*/ 594951 h 327"/>
                <a:gd name="T76" fmla="*/ 45087 w 192"/>
                <a:gd name="T77" fmla="*/ 576922 h 327"/>
                <a:gd name="T78" fmla="*/ 69134 w 192"/>
                <a:gd name="T79" fmla="*/ 519831 h 327"/>
                <a:gd name="T80" fmla="*/ 60116 w 192"/>
                <a:gd name="T81" fmla="*/ 480769 h 327"/>
                <a:gd name="T82" fmla="*/ 60116 w 192"/>
                <a:gd name="T83" fmla="*/ 471754 h 327"/>
                <a:gd name="T84" fmla="*/ 78151 w 192"/>
                <a:gd name="T85" fmla="*/ 480769 h 327"/>
                <a:gd name="T86" fmla="*/ 96186 w 192"/>
                <a:gd name="T87" fmla="*/ 423677 h 327"/>
                <a:gd name="T88" fmla="*/ 105204 w 192"/>
                <a:gd name="T89" fmla="*/ 396634 h 327"/>
                <a:gd name="T90" fmla="*/ 180349 w 192"/>
                <a:gd name="T91" fmla="*/ 324519 h 327"/>
                <a:gd name="T92" fmla="*/ 174338 w 192"/>
                <a:gd name="T93" fmla="*/ 279447 h 327"/>
                <a:gd name="T94" fmla="*/ 156303 w 192"/>
                <a:gd name="T95" fmla="*/ 219351 h 327"/>
                <a:gd name="T96" fmla="*/ 162314 w 192"/>
                <a:gd name="T97" fmla="*/ 195312 h 327"/>
                <a:gd name="T98" fmla="*/ 117227 w 192"/>
                <a:gd name="T99" fmla="*/ 135216 h 327"/>
                <a:gd name="T100" fmla="*/ 87169 w 192"/>
                <a:gd name="T101" fmla="*/ 123197 h 327"/>
                <a:gd name="T102" fmla="*/ 105204 w 192"/>
                <a:gd name="T103" fmla="*/ 96154 h 327"/>
                <a:gd name="T104" fmla="*/ 162314 w 192"/>
                <a:gd name="T105" fmla="*/ 78125 h 327"/>
                <a:gd name="T106" fmla="*/ 171332 w 192"/>
                <a:gd name="T107" fmla="*/ 57091 h 327"/>
                <a:gd name="T108" fmla="*/ 183355 w 192"/>
                <a:gd name="T109" fmla="*/ 45072 h 327"/>
                <a:gd name="T110" fmla="*/ 180349 w 192"/>
                <a:gd name="T111" fmla="*/ 78125 h 327"/>
                <a:gd name="T112" fmla="*/ 195378 w 192"/>
                <a:gd name="T113" fmla="*/ 84135 h 327"/>
                <a:gd name="T114" fmla="*/ 258501 w 192"/>
                <a:gd name="T115" fmla="*/ 51082 h 327"/>
                <a:gd name="T116" fmla="*/ 258501 w 192"/>
                <a:gd name="T117" fmla="*/ 9014 h 327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92" h="327">
                  <a:moveTo>
                    <a:pt x="190" y="52"/>
                  </a:moveTo>
                  <a:lnTo>
                    <a:pt x="192" y="52"/>
                  </a:lnTo>
                  <a:lnTo>
                    <a:pt x="189" y="58"/>
                  </a:lnTo>
                  <a:lnTo>
                    <a:pt x="189" y="55"/>
                  </a:lnTo>
                  <a:lnTo>
                    <a:pt x="190" y="54"/>
                  </a:lnTo>
                  <a:lnTo>
                    <a:pt x="190" y="52"/>
                  </a:lnTo>
                  <a:close/>
                  <a:moveTo>
                    <a:pt x="95" y="0"/>
                  </a:moveTo>
                  <a:lnTo>
                    <a:pt x="97" y="4"/>
                  </a:lnTo>
                  <a:lnTo>
                    <a:pt x="109" y="4"/>
                  </a:lnTo>
                  <a:lnTo>
                    <a:pt x="115" y="10"/>
                  </a:lnTo>
                  <a:lnTo>
                    <a:pt x="116" y="10"/>
                  </a:lnTo>
                  <a:lnTo>
                    <a:pt x="118" y="9"/>
                  </a:lnTo>
                  <a:lnTo>
                    <a:pt x="122" y="9"/>
                  </a:lnTo>
                  <a:lnTo>
                    <a:pt x="122" y="12"/>
                  </a:lnTo>
                  <a:lnTo>
                    <a:pt x="119" y="13"/>
                  </a:lnTo>
                  <a:lnTo>
                    <a:pt x="116" y="16"/>
                  </a:lnTo>
                  <a:lnTo>
                    <a:pt x="116" y="19"/>
                  </a:lnTo>
                  <a:lnTo>
                    <a:pt x="118" y="20"/>
                  </a:lnTo>
                  <a:lnTo>
                    <a:pt x="126" y="20"/>
                  </a:lnTo>
                  <a:lnTo>
                    <a:pt x="128" y="19"/>
                  </a:lnTo>
                  <a:lnTo>
                    <a:pt x="129" y="19"/>
                  </a:lnTo>
                  <a:lnTo>
                    <a:pt x="135" y="16"/>
                  </a:lnTo>
                  <a:lnTo>
                    <a:pt x="137" y="19"/>
                  </a:lnTo>
                  <a:lnTo>
                    <a:pt x="144" y="19"/>
                  </a:lnTo>
                  <a:lnTo>
                    <a:pt x="144" y="23"/>
                  </a:lnTo>
                  <a:lnTo>
                    <a:pt x="142" y="25"/>
                  </a:lnTo>
                  <a:lnTo>
                    <a:pt x="142" y="26"/>
                  </a:lnTo>
                  <a:lnTo>
                    <a:pt x="145" y="28"/>
                  </a:lnTo>
                  <a:lnTo>
                    <a:pt x="147" y="31"/>
                  </a:lnTo>
                  <a:lnTo>
                    <a:pt x="154" y="38"/>
                  </a:lnTo>
                  <a:lnTo>
                    <a:pt x="172" y="38"/>
                  </a:lnTo>
                  <a:lnTo>
                    <a:pt x="173" y="39"/>
                  </a:lnTo>
                  <a:lnTo>
                    <a:pt x="176" y="41"/>
                  </a:lnTo>
                  <a:lnTo>
                    <a:pt x="177" y="44"/>
                  </a:lnTo>
                  <a:lnTo>
                    <a:pt x="180" y="47"/>
                  </a:lnTo>
                  <a:lnTo>
                    <a:pt x="180" y="52"/>
                  </a:lnTo>
                  <a:lnTo>
                    <a:pt x="177" y="55"/>
                  </a:lnTo>
                  <a:lnTo>
                    <a:pt x="177" y="58"/>
                  </a:lnTo>
                  <a:lnTo>
                    <a:pt x="185" y="58"/>
                  </a:lnTo>
                  <a:lnTo>
                    <a:pt x="188" y="57"/>
                  </a:lnTo>
                  <a:lnTo>
                    <a:pt x="189" y="58"/>
                  </a:lnTo>
                  <a:lnTo>
                    <a:pt x="185" y="63"/>
                  </a:lnTo>
                  <a:lnTo>
                    <a:pt x="182" y="64"/>
                  </a:lnTo>
                  <a:lnTo>
                    <a:pt x="179" y="64"/>
                  </a:lnTo>
                  <a:lnTo>
                    <a:pt x="177" y="65"/>
                  </a:lnTo>
                  <a:lnTo>
                    <a:pt x="177" y="68"/>
                  </a:lnTo>
                  <a:lnTo>
                    <a:pt x="174" y="70"/>
                  </a:lnTo>
                  <a:lnTo>
                    <a:pt x="173" y="71"/>
                  </a:lnTo>
                  <a:lnTo>
                    <a:pt x="170" y="73"/>
                  </a:lnTo>
                  <a:lnTo>
                    <a:pt x="167" y="73"/>
                  </a:lnTo>
                  <a:lnTo>
                    <a:pt x="164" y="76"/>
                  </a:lnTo>
                  <a:lnTo>
                    <a:pt x="164" y="79"/>
                  </a:lnTo>
                  <a:lnTo>
                    <a:pt x="163" y="83"/>
                  </a:lnTo>
                  <a:lnTo>
                    <a:pt x="163" y="97"/>
                  </a:lnTo>
                  <a:lnTo>
                    <a:pt x="164" y="100"/>
                  </a:lnTo>
                  <a:lnTo>
                    <a:pt x="166" y="102"/>
                  </a:lnTo>
                  <a:lnTo>
                    <a:pt x="169" y="108"/>
                  </a:lnTo>
                  <a:lnTo>
                    <a:pt x="170" y="109"/>
                  </a:lnTo>
                  <a:lnTo>
                    <a:pt x="172" y="112"/>
                  </a:lnTo>
                  <a:lnTo>
                    <a:pt x="176" y="116"/>
                  </a:lnTo>
                  <a:lnTo>
                    <a:pt x="180" y="116"/>
                  </a:lnTo>
                  <a:lnTo>
                    <a:pt x="182" y="115"/>
                  </a:lnTo>
                  <a:lnTo>
                    <a:pt x="185" y="115"/>
                  </a:lnTo>
                  <a:lnTo>
                    <a:pt x="185" y="119"/>
                  </a:lnTo>
                  <a:lnTo>
                    <a:pt x="182" y="119"/>
                  </a:lnTo>
                  <a:lnTo>
                    <a:pt x="182" y="125"/>
                  </a:lnTo>
                  <a:lnTo>
                    <a:pt x="173" y="129"/>
                  </a:lnTo>
                  <a:lnTo>
                    <a:pt x="158" y="134"/>
                  </a:lnTo>
                  <a:lnTo>
                    <a:pt x="151" y="135"/>
                  </a:lnTo>
                  <a:lnTo>
                    <a:pt x="142" y="138"/>
                  </a:lnTo>
                  <a:lnTo>
                    <a:pt x="141" y="138"/>
                  </a:lnTo>
                  <a:lnTo>
                    <a:pt x="140" y="140"/>
                  </a:lnTo>
                  <a:lnTo>
                    <a:pt x="141" y="140"/>
                  </a:lnTo>
                  <a:lnTo>
                    <a:pt x="122" y="159"/>
                  </a:lnTo>
                  <a:lnTo>
                    <a:pt x="115" y="159"/>
                  </a:lnTo>
                  <a:lnTo>
                    <a:pt x="113" y="160"/>
                  </a:lnTo>
                  <a:lnTo>
                    <a:pt x="112" y="160"/>
                  </a:lnTo>
                  <a:lnTo>
                    <a:pt x="112" y="163"/>
                  </a:lnTo>
                  <a:lnTo>
                    <a:pt x="119" y="163"/>
                  </a:lnTo>
                  <a:lnTo>
                    <a:pt x="122" y="161"/>
                  </a:lnTo>
                  <a:lnTo>
                    <a:pt x="124" y="160"/>
                  </a:lnTo>
                  <a:lnTo>
                    <a:pt x="126" y="159"/>
                  </a:lnTo>
                  <a:lnTo>
                    <a:pt x="128" y="157"/>
                  </a:lnTo>
                  <a:lnTo>
                    <a:pt x="134" y="156"/>
                  </a:lnTo>
                  <a:lnTo>
                    <a:pt x="134" y="166"/>
                  </a:lnTo>
                  <a:lnTo>
                    <a:pt x="137" y="167"/>
                  </a:lnTo>
                  <a:lnTo>
                    <a:pt x="137" y="175"/>
                  </a:lnTo>
                  <a:lnTo>
                    <a:pt x="138" y="191"/>
                  </a:lnTo>
                  <a:lnTo>
                    <a:pt x="131" y="198"/>
                  </a:lnTo>
                  <a:lnTo>
                    <a:pt x="131" y="199"/>
                  </a:lnTo>
                  <a:lnTo>
                    <a:pt x="134" y="198"/>
                  </a:lnTo>
                  <a:lnTo>
                    <a:pt x="138" y="196"/>
                  </a:lnTo>
                  <a:lnTo>
                    <a:pt x="141" y="196"/>
                  </a:lnTo>
                  <a:lnTo>
                    <a:pt x="144" y="198"/>
                  </a:lnTo>
                  <a:lnTo>
                    <a:pt x="147" y="201"/>
                  </a:lnTo>
                  <a:lnTo>
                    <a:pt x="147" y="228"/>
                  </a:lnTo>
                  <a:lnTo>
                    <a:pt x="148" y="236"/>
                  </a:lnTo>
                  <a:lnTo>
                    <a:pt x="153" y="250"/>
                  </a:lnTo>
                  <a:lnTo>
                    <a:pt x="154" y="260"/>
                  </a:lnTo>
                  <a:lnTo>
                    <a:pt x="154" y="266"/>
                  </a:lnTo>
                  <a:lnTo>
                    <a:pt x="153" y="269"/>
                  </a:lnTo>
                  <a:lnTo>
                    <a:pt x="150" y="288"/>
                  </a:lnTo>
                  <a:lnTo>
                    <a:pt x="144" y="303"/>
                  </a:lnTo>
                  <a:lnTo>
                    <a:pt x="128" y="320"/>
                  </a:lnTo>
                  <a:lnTo>
                    <a:pt x="119" y="326"/>
                  </a:lnTo>
                  <a:lnTo>
                    <a:pt x="116" y="327"/>
                  </a:lnTo>
                  <a:lnTo>
                    <a:pt x="112" y="327"/>
                  </a:lnTo>
                  <a:lnTo>
                    <a:pt x="103" y="326"/>
                  </a:lnTo>
                  <a:lnTo>
                    <a:pt x="95" y="323"/>
                  </a:lnTo>
                  <a:lnTo>
                    <a:pt x="87" y="320"/>
                  </a:lnTo>
                  <a:lnTo>
                    <a:pt x="81" y="317"/>
                  </a:lnTo>
                  <a:lnTo>
                    <a:pt x="73" y="308"/>
                  </a:lnTo>
                  <a:lnTo>
                    <a:pt x="68" y="298"/>
                  </a:lnTo>
                  <a:lnTo>
                    <a:pt x="67" y="289"/>
                  </a:lnTo>
                  <a:lnTo>
                    <a:pt x="67" y="279"/>
                  </a:lnTo>
                  <a:lnTo>
                    <a:pt x="64" y="272"/>
                  </a:lnTo>
                  <a:lnTo>
                    <a:pt x="61" y="268"/>
                  </a:lnTo>
                  <a:lnTo>
                    <a:pt x="60" y="266"/>
                  </a:lnTo>
                  <a:lnTo>
                    <a:pt x="20" y="266"/>
                  </a:lnTo>
                  <a:lnTo>
                    <a:pt x="4" y="250"/>
                  </a:lnTo>
                  <a:lnTo>
                    <a:pt x="0" y="237"/>
                  </a:lnTo>
                  <a:lnTo>
                    <a:pt x="2" y="225"/>
                  </a:lnTo>
                  <a:lnTo>
                    <a:pt x="6" y="215"/>
                  </a:lnTo>
                  <a:lnTo>
                    <a:pt x="13" y="207"/>
                  </a:lnTo>
                  <a:lnTo>
                    <a:pt x="23" y="201"/>
                  </a:lnTo>
                  <a:lnTo>
                    <a:pt x="29" y="198"/>
                  </a:lnTo>
                  <a:lnTo>
                    <a:pt x="35" y="196"/>
                  </a:lnTo>
                  <a:lnTo>
                    <a:pt x="39" y="196"/>
                  </a:lnTo>
                  <a:lnTo>
                    <a:pt x="41" y="198"/>
                  </a:lnTo>
                  <a:lnTo>
                    <a:pt x="42" y="198"/>
                  </a:lnTo>
                  <a:lnTo>
                    <a:pt x="45" y="199"/>
                  </a:lnTo>
                  <a:lnTo>
                    <a:pt x="48" y="199"/>
                  </a:lnTo>
                  <a:lnTo>
                    <a:pt x="52" y="198"/>
                  </a:lnTo>
                  <a:lnTo>
                    <a:pt x="54" y="198"/>
                  </a:lnTo>
                  <a:lnTo>
                    <a:pt x="57" y="195"/>
                  </a:lnTo>
                  <a:lnTo>
                    <a:pt x="60" y="195"/>
                  </a:lnTo>
                  <a:lnTo>
                    <a:pt x="61" y="193"/>
                  </a:lnTo>
                  <a:lnTo>
                    <a:pt x="64" y="193"/>
                  </a:lnTo>
                  <a:lnTo>
                    <a:pt x="64" y="191"/>
                  </a:lnTo>
                  <a:lnTo>
                    <a:pt x="61" y="188"/>
                  </a:lnTo>
                  <a:lnTo>
                    <a:pt x="57" y="188"/>
                  </a:lnTo>
                  <a:lnTo>
                    <a:pt x="54" y="186"/>
                  </a:lnTo>
                  <a:lnTo>
                    <a:pt x="51" y="186"/>
                  </a:lnTo>
                  <a:lnTo>
                    <a:pt x="48" y="188"/>
                  </a:lnTo>
                  <a:lnTo>
                    <a:pt x="44" y="188"/>
                  </a:lnTo>
                  <a:lnTo>
                    <a:pt x="42" y="186"/>
                  </a:lnTo>
                  <a:lnTo>
                    <a:pt x="41" y="186"/>
                  </a:lnTo>
                  <a:lnTo>
                    <a:pt x="39" y="185"/>
                  </a:lnTo>
                  <a:lnTo>
                    <a:pt x="32" y="185"/>
                  </a:lnTo>
                  <a:lnTo>
                    <a:pt x="29" y="188"/>
                  </a:lnTo>
                  <a:lnTo>
                    <a:pt x="26" y="193"/>
                  </a:lnTo>
                  <a:lnTo>
                    <a:pt x="22" y="198"/>
                  </a:lnTo>
                  <a:lnTo>
                    <a:pt x="18" y="198"/>
                  </a:lnTo>
                  <a:lnTo>
                    <a:pt x="16" y="196"/>
                  </a:lnTo>
                  <a:lnTo>
                    <a:pt x="16" y="193"/>
                  </a:lnTo>
                  <a:lnTo>
                    <a:pt x="15" y="192"/>
                  </a:lnTo>
                  <a:lnTo>
                    <a:pt x="15" y="183"/>
                  </a:lnTo>
                  <a:lnTo>
                    <a:pt x="16" y="182"/>
                  </a:lnTo>
                  <a:lnTo>
                    <a:pt x="23" y="182"/>
                  </a:lnTo>
                  <a:lnTo>
                    <a:pt x="23" y="173"/>
                  </a:lnTo>
                  <a:lnTo>
                    <a:pt x="22" y="173"/>
                  </a:lnTo>
                  <a:lnTo>
                    <a:pt x="22" y="172"/>
                  </a:lnTo>
                  <a:lnTo>
                    <a:pt x="20" y="167"/>
                  </a:lnTo>
                  <a:lnTo>
                    <a:pt x="20" y="160"/>
                  </a:lnTo>
                  <a:lnTo>
                    <a:pt x="18" y="163"/>
                  </a:lnTo>
                  <a:lnTo>
                    <a:pt x="16" y="163"/>
                  </a:lnTo>
                  <a:lnTo>
                    <a:pt x="18" y="159"/>
                  </a:lnTo>
                  <a:lnTo>
                    <a:pt x="20" y="157"/>
                  </a:lnTo>
                  <a:lnTo>
                    <a:pt x="22" y="153"/>
                  </a:lnTo>
                  <a:lnTo>
                    <a:pt x="25" y="151"/>
                  </a:lnTo>
                  <a:lnTo>
                    <a:pt x="25" y="160"/>
                  </a:lnTo>
                  <a:lnTo>
                    <a:pt x="26" y="160"/>
                  </a:lnTo>
                  <a:lnTo>
                    <a:pt x="28" y="163"/>
                  </a:lnTo>
                  <a:lnTo>
                    <a:pt x="31" y="160"/>
                  </a:lnTo>
                  <a:lnTo>
                    <a:pt x="31" y="144"/>
                  </a:lnTo>
                  <a:lnTo>
                    <a:pt x="32" y="141"/>
                  </a:lnTo>
                  <a:lnTo>
                    <a:pt x="34" y="141"/>
                  </a:lnTo>
                  <a:lnTo>
                    <a:pt x="34" y="134"/>
                  </a:lnTo>
                  <a:lnTo>
                    <a:pt x="35" y="134"/>
                  </a:lnTo>
                  <a:lnTo>
                    <a:pt x="35" y="132"/>
                  </a:lnTo>
                  <a:lnTo>
                    <a:pt x="47" y="132"/>
                  </a:lnTo>
                  <a:lnTo>
                    <a:pt x="48" y="129"/>
                  </a:lnTo>
                  <a:lnTo>
                    <a:pt x="57" y="115"/>
                  </a:lnTo>
                  <a:lnTo>
                    <a:pt x="60" y="108"/>
                  </a:lnTo>
                  <a:lnTo>
                    <a:pt x="61" y="105"/>
                  </a:lnTo>
                  <a:lnTo>
                    <a:pt x="61" y="100"/>
                  </a:lnTo>
                  <a:lnTo>
                    <a:pt x="60" y="100"/>
                  </a:lnTo>
                  <a:lnTo>
                    <a:pt x="58" y="93"/>
                  </a:lnTo>
                  <a:lnTo>
                    <a:pt x="61" y="93"/>
                  </a:lnTo>
                  <a:lnTo>
                    <a:pt x="61" y="87"/>
                  </a:lnTo>
                  <a:lnTo>
                    <a:pt x="58" y="87"/>
                  </a:lnTo>
                  <a:lnTo>
                    <a:pt x="52" y="73"/>
                  </a:lnTo>
                  <a:lnTo>
                    <a:pt x="55" y="71"/>
                  </a:lnTo>
                  <a:lnTo>
                    <a:pt x="57" y="70"/>
                  </a:lnTo>
                  <a:lnTo>
                    <a:pt x="57" y="68"/>
                  </a:lnTo>
                  <a:lnTo>
                    <a:pt x="54" y="65"/>
                  </a:lnTo>
                  <a:lnTo>
                    <a:pt x="49" y="58"/>
                  </a:lnTo>
                  <a:lnTo>
                    <a:pt x="45" y="49"/>
                  </a:lnTo>
                  <a:lnTo>
                    <a:pt x="41" y="45"/>
                  </a:lnTo>
                  <a:lnTo>
                    <a:pt x="39" y="45"/>
                  </a:lnTo>
                  <a:lnTo>
                    <a:pt x="38" y="44"/>
                  </a:lnTo>
                  <a:lnTo>
                    <a:pt x="35" y="42"/>
                  </a:lnTo>
                  <a:lnTo>
                    <a:pt x="32" y="42"/>
                  </a:lnTo>
                  <a:lnTo>
                    <a:pt x="29" y="41"/>
                  </a:lnTo>
                  <a:lnTo>
                    <a:pt x="28" y="39"/>
                  </a:lnTo>
                  <a:lnTo>
                    <a:pt x="25" y="39"/>
                  </a:lnTo>
                  <a:lnTo>
                    <a:pt x="25" y="33"/>
                  </a:lnTo>
                  <a:lnTo>
                    <a:pt x="35" y="32"/>
                  </a:lnTo>
                  <a:lnTo>
                    <a:pt x="35" y="28"/>
                  </a:lnTo>
                  <a:lnTo>
                    <a:pt x="42" y="28"/>
                  </a:lnTo>
                  <a:lnTo>
                    <a:pt x="42" y="26"/>
                  </a:lnTo>
                  <a:lnTo>
                    <a:pt x="54" y="26"/>
                  </a:lnTo>
                  <a:lnTo>
                    <a:pt x="54" y="25"/>
                  </a:lnTo>
                  <a:lnTo>
                    <a:pt x="55" y="23"/>
                  </a:lnTo>
                  <a:lnTo>
                    <a:pt x="55" y="20"/>
                  </a:lnTo>
                  <a:lnTo>
                    <a:pt x="57" y="19"/>
                  </a:lnTo>
                  <a:lnTo>
                    <a:pt x="57" y="16"/>
                  </a:lnTo>
                  <a:lnTo>
                    <a:pt x="58" y="16"/>
                  </a:lnTo>
                  <a:lnTo>
                    <a:pt x="58" y="15"/>
                  </a:lnTo>
                  <a:lnTo>
                    <a:pt x="61" y="15"/>
                  </a:lnTo>
                  <a:lnTo>
                    <a:pt x="63" y="16"/>
                  </a:lnTo>
                  <a:lnTo>
                    <a:pt x="63" y="22"/>
                  </a:lnTo>
                  <a:lnTo>
                    <a:pt x="61" y="25"/>
                  </a:lnTo>
                  <a:lnTo>
                    <a:pt x="60" y="26"/>
                  </a:lnTo>
                  <a:lnTo>
                    <a:pt x="60" y="29"/>
                  </a:lnTo>
                  <a:lnTo>
                    <a:pt x="61" y="31"/>
                  </a:lnTo>
                  <a:lnTo>
                    <a:pt x="64" y="31"/>
                  </a:lnTo>
                  <a:lnTo>
                    <a:pt x="65" y="28"/>
                  </a:lnTo>
                  <a:lnTo>
                    <a:pt x="65" y="26"/>
                  </a:lnTo>
                  <a:lnTo>
                    <a:pt x="79" y="26"/>
                  </a:lnTo>
                  <a:lnTo>
                    <a:pt x="84" y="20"/>
                  </a:lnTo>
                  <a:lnTo>
                    <a:pt x="86" y="17"/>
                  </a:lnTo>
                  <a:lnTo>
                    <a:pt x="86" y="9"/>
                  </a:lnTo>
                  <a:lnTo>
                    <a:pt x="84" y="7"/>
                  </a:lnTo>
                  <a:lnTo>
                    <a:pt x="84" y="6"/>
                  </a:lnTo>
                  <a:lnTo>
                    <a:pt x="86" y="3"/>
                  </a:lnTo>
                  <a:lnTo>
                    <a:pt x="89" y="1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Freeform 1000"/>
            <p:cNvSpPr>
              <a:spLocks/>
            </p:cNvSpPr>
            <p:nvPr userDrawn="1"/>
          </p:nvSpPr>
          <p:spPr bwMode="auto">
            <a:xfrm>
              <a:off x="4731644" y="1916375"/>
              <a:ext cx="391618" cy="487847"/>
            </a:xfrm>
            <a:custGeom>
              <a:avLst/>
              <a:gdLst>
                <a:gd name="T0" fmla="*/ 168697 w 130"/>
                <a:gd name="T1" fmla="*/ 0 h 163"/>
                <a:gd name="T2" fmla="*/ 177734 w 130"/>
                <a:gd name="T3" fmla="*/ 11972 h 163"/>
                <a:gd name="T4" fmla="*/ 171709 w 130"/>
                <a:gd name="T5" fmla="*/ 26936 h 163"/>
                <a:gd name="T6" fmla="*/ 168697 w 130"/>
                <a:gd name="T7" fmla="*/ 32922 h 163"/>
                <a:gd name="T8" fmla="*/ 159660 w 130"/>
                <a:gd name="T9" fmla="*/ 47887 h 163"/>
                <a:gd name="T10" fmla="*/ 171709 w 130"/>
                <a:gd name="T11" fmla="*/ 56866 h 163"/>
                <a:gd name="T12" fmla="*/ 183759 w 130"/>
                <a:gd name="T13" fmla="*/ 68837 h 163"/>
                <a:gd name="T14" fmla="*/ 198821 w 130"/>
                <a:gd name="T15" fmla="*/ 86795 h 163"/>
                <a:gd name="T16" fmla="*/ 210871 w 130"/>
                <a:gd name="T17" fmla="*/ 98767 h 163"/>
                <a:gd name="T18" fmla="*/ 391618 w 130"/>
                <a:gd name="T19" fmla="*/ 347179 h 163"/>
                <a:gd name="T20" fmla="*/ 286182 w 130"/>
                <a:gd name="T21" fmla="*/ 404045 h 163"/>
                <a:gd name="T22" fmla="*/ 192797 w 130"/>
                <a:gd name="T23" fmla="*/ 338201 h 163"/>
                <a:gd name="T24" fmla="*/ 180747 w 130"/>
                <a:gd name="T25" fmla="*/ 344187 h 163"/>
                <a:gd name="T26" fmla="*/ 177734 w 130"/>
                <a:gd name="T27" fmla="*/ 386088 h 163"/>
                <a:gd name="T28" fmla="*/ 192797 w 130"/>
                <a:gd name="T29" fmla="*/ 395066 h 163"/>
                <a:gd name="T30" fmla="*/ 231958 w 130"/>
                <a:gd name="T31" fmla="*/ 472882 h 163"/>
                <a:gd name="T32" fmla="*/ 225933 w 130"/>
                <a:gd name="T33" fmla="*/ 478868 h 163"/>
                <a:gd name="T34" fmla="*/ 198821 w 130"/>
                <a:gd name="T35" fmla="*/ 469889 h 163"/>
                <a:gd name="T36" fmla="*/ 180747 w 130"/>
                <a:gd name="T37" fmla="*/ 442953 h 163"/>
                <a:gd name="T38" fmla="*/ 177734 w 130"/>
                <a:gd name="T39" fmla="*/ 433974 h 163"/>
                <a:gd name="T40" fmla="*/ 153635 w 130"/>
                <a:gd name="T41" fmla="*/ 430981 h 163"/>
                <a:gd name="T42" fmla="*/ 144597 w 130"/>
                <a:gd name="T43" fmla="*/ 422003 h 163"/>
                <a:gd name="T44" fmla="*/ 141585 w 130"/>
                <a:gd name="T45" fmla="*/ 404045 h 163"/>
                <a:gd name="T46" fmla="*/ 114473 w 130"/>
                <a:gd name="T47" fmla="*/ 374116 h 163"/>
                <a:gd name="T48" fmla="*/ 105436 w 130"/>
                <a:gd name="T49" fmla="*/ 353165 h 163"/>
                <a:gd name="T50" fmla="*/ 150622 w 130"/>
                <a:gd name="T51" fmla="*/ 335208 h 163"/>
                <a:gd name="T52" fmla="*/ 162672 w 130"/>
                <a:gd name="T53" fmla="*/ 344187 h 163"/>
                <a:gd name="T54" fmla="*/ 183759 w 130"/>
                <a:gd name="T55" fmla="*/ 335208 h 163"/>
                <a:gd name="T56" fmla="*/ 123510 w 130"/>
                <a:gd name="T57" fmla="*/ 287321 h 163"/>
                <a:gd name="T58" fmla="*/ 111461 w 130"/>
                <a:gd name="T59" fmla="*/ 269363 h 163"/>
                <a:gd name="T60" fmla="*/ 105436 w 130"/>
                <a:gd name="T61" fmla="*/ 248413 h 163"/>
                <a:gd name="T62" fmla="*/ 120498 w 130"/>
                <a:gd name="T63" fmla="*/ 242427 h 163"/>
                <a:gd name="T64" fmla="*/ 129535 w 130"/>
                <a:gd name="T65" fmla="*/ 230455 h 163"/>
                <a:gd name="T66" fmla="*/ 123510 w 130"/>
                <a:gd name="T67" fmla="*/ 218484 h 163"/>
                <a:gd name="T68" fmla="*/ 120498 w 130"/>
                <a:gd name="T69" fmla="*/ 203519 h 163"/>
                <a:gd name="T70" fmla="*/ 87361 w 130"/>
                <a:gd name="T71" fmla="*/ 218484 h 163"/>
                <a:gd name="T72" fmla="*/ 54224 w 130"/>
                <a:gd name="T73" fmla="*/ 233448 h 163"/>
                <a:gd name="T74" fmla="*/ 39162 w 130"/>
                <a:gd name="T75" fmla="*/ 233448 h 163"/>
                <a:gd name="T76" fmla="*/ 33137 w 130"/>
                <a:gd name="T77" fmla="*/ 221477 h 163"/>
                <a:gd name="T78" fmla="*/ 15062 w 130"/>
                <a:gd name="T79" fmla="*/ 152639 h 163"/>
                <a:gd name="T80" fmla="*/ 0 w 130"/>
                <a:gd name="T81" fmla="*/ 77816 h 163"/>
                <a:gd name="T82" fmla="*/ 15062 w 130"/>
                <a:gd name="T83" fmla="*/ 50880 h 163"/>
                <a:gd name="T84" fmla="*/ 54224 w 130"/>
                <a:gd name="T85" fmla="*/ 32922 h 163"/>
                <a:gd name="T86" fmla="*/ 81336 w 130"/>
                <a:gd name="T87" fmla="*/ 26936 h 163"/>
                <a:gd name="T88" fmla="*/ 120498 w 130"/>
                <a:gd name="T89" fmla="*/ 32922 h 163"/>
                <a:gd name="T90" fmla="*/ 120498 w 130"/>
                <a:gd name="T91" fmla="*/ 17958 h 163"/>
                <a:gd name="T92" fmla="*/ 129535 w 130"/>
                <a:gd name="T93" fmla="*/ 2993 h 163"/>
                <a:gd name="T94" fmla="*/ 144597 w 130"/>
                <a:gd name="T95" fmla="*/ 0 h 16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130" h="163">
                  <a:moveTo>
                    <a:pt x="48" y="0"/>
                  </a:moveTo>
                  <a:lnTo>
                    <a:pt x="56" y="0"/>
                  </a:lnTo>
                  <a:lnTo>
                    <a:pt x="57" y="3"/>
                  </a:lnTo>
                  <a:lnTo>
                    <a:pt x="59" y="4"/>
                  </a:lnTo>
                  <a:lnTo>
                    <a:pt x="59" y="7"/>
                  </a:lnTo>
                  <a:lnTo>
                    <a:pt x="57" y="9"/>
                  </a:lnTo>
                  <a:lnTo>
                    <a:pt x="57" y="11"/>
                  </a:lnTo>
                  <a:lnTo>
                    <a:pt x="56" y="11"/>
                  </a:lnTo>
                  <a:lnTo>
                    <a:pt x="54" y="13"/>
                  </a:lnTo>
                  <a:lnTo>
                    <a:pt x="53" y="16"/>
                  </a:lnTo>
                  <a:lnTo>
                    <a:pt x="56" y="19"/>
                  </a:lnTo>
                  <a:lnTo>
                    <a:pt x="57" y="19"/>
                  </a:lnTo>
                  <a:lnTo>
                    <a:pt x="59" y="22"/>
                  </a:lnTo>
                  <a:lnTo>
                    <a:pt x="61" y="23"/>
                  </a:lnTo>
                  <a:lnTo>
                    <a:pt x="63" y="26"/>
                  </a:lnTo>
                  <a:lnTo>
                    <a:pt x="66" y="29"/>
                  </a:lnTo>
                  <a:lnTo>
                    <a:pt x="69" y="30"/>
                  </a:lnTo>
                  <a:lnTo>
                    <a:pt x="70" y="33"/>
                  </a:lnTo>
                  <a:lnTo>
                    <a:pt x="73" y="58"/>
                  </a:lnTo>
                  <a:lnTo>
                    <a:pt x="130" y="116"/>
                  </a:lnTo>
                  <a:lnTo>
                    <a:pt x="106" y="135"/>
                  </a:lnTo>
                  <a:lnTo>
                    <a:pt x="95" y="135"/>
                  </a:lnTo>
                  <a:lnTo>
                    <a:pt x="69" y="113"/>
                  </a:lnTo>
                  <a:lnTo>
                    <a:pt x="64" y="113"/>
                  </a:lnTo>
                  <a:lnTo>
                    <a:pt x="63" y="115"/>
                  </a:lnTo>
                  <a:lnTo>
                    <a:pt x="60" y="115"/>
                  </a:lnTo>
                  <a:lnTo>
                    <a:pt x="59" y="118"/>
                  </a:lnTo>
                  <a:lnTo>
                    <a:pt x="59" y="129"/>
                  </a:lnTo>
                  <a:lnTo>
                    <a:pt x="60" y="132"/>
                  </a:lnTo>
                  <a:lnTo>
                    <a:pt x="64" y="132"/>
                  </a:lnTo>
                  <a:lnTo>
                    <a:pt x="77" y="151"/>
                  </a:lnTo>
                  <a:lnTo>
                    <a:pt x="77" y="158"/>
                  </a:lnTo>
                  <a:lnTo>
                    <a:pt x="76" y="158"/>
                  </a:lnTo>
                  <a:lnTo>
                    <a:pt x="75" y="160"/>
                  </a:lnTo>
                  <a:lnTo>
                    <a:pt x="69" y="163"/>
                  </a:lnTo>
                  <a:lnTo>
                    <a:pt x="66" y="157"/>
                  </a:lnTo>
                  <a:lnTo>
                    <a:pt x="63" y="154"/>
                  </a:lnTo>
                  <a:lnTo>
                    <a:pt x="60" y="148"/>
                  </a:lnTo>
                  <a:lnTo>
                    <a:pt x="59" y="147"/>
                  </a:lnTo>
                  <a:lnTo>
                    <a:pt x="59" y="145"/>
                  </a:lnTo>
                  <a:lnTo>
                    <a:pt x="54" y="145"/>
                  </a:lnTo>
                  <a:lnTo>
                    <a:pt x="51" y="144"/>
                  </a:lnTo>
                  <a:lnTo>
                    <a:pt x="50" y="144"/>
                  </a:lnTo>
                  <a:lnTo>
                    <a:pt x="48" y="141"/>
                  </a:lnTo>
                  <a:lnTo>
                    <a:pt x="47" y="139"/>
                  </a:lnTo>
                  <a:lnTo>
                    <a:pt x="47" y="135"/>
                  </a:lnTo>
                  <a:lnTo>
                    <a:pt x="44" y="131"/>
                  </a:lnTo>
                  <a:lnTo>
                    <a:pt x="38" y="125"/>
                  </a:lnTo>
                  <a:lnTo>
                    <a:pt x="35" y="121"/>
                  </a:lnTo>
                  <a:lnTo>
                    <a:pt x="35" y="118"/>
                  </a:lnTo>
                  <a:lnTo>
                    <a:pt x="48" y="116"/>
                  </a:lnTo>
                  <a:lnTo>
                    <a:pt x="50" y="112"/>
                  </a:lnTo>
                  <a:lnTo>
                    <a:pt x="53" y="110"/>
                  </a:lnTo>
                  <a:lnTo>
                    <a:pt x="54" y="115"/>
                  </a:lnTo>
                  <a:lnTo>
                    <a:pt x="57" y="115"/>
                  </a:lnTo>
                  <a:lnTo>
                    <a:pt x="61" y="112"/>
                  </a:lnTo>
                  <a:lnTo>
                    <a:pt x="61" y="107"/>
                  </a:lnTo>
                  <a:lnTo>
                    <a:pt x="41" y="96"/>
                  </a:lnTo>
                  <a:lnTo>
                    <a:pt x="38" y="93"/>
                  </a:lnTo>
                  <a:lnTo>
                    <a:pt x="37" y="90"/>
                  </a:lnTo>
                  <a:lnTo>
                    <a:pt x="35" y="89"/>
                  </a:lnTo>
                  <a:lnTo>
                    <a:pt x="35" y="83"/>
                  </a:lnTo>
                  <a:lnTo>
                    <a:pt x="38" y="81"/>
                  </a:lnTo>
                  <a:lnTo>
                    <a:pt x="40" y="81"/>
                  </a:lnTo>
                  <a:lnTo>
                    <a:pt x="41" y="80"/>
                  </a:lnTo>
                  <a:lnTo>
                    <a:pt x="43" y="77"/>
                  </a:lnTo>
                  <a:lnTo>
                    <a:pt x="43" y="74"/>
                  </a:lnTo>
                  <a:lnTo>
                    <a:pt x="41" y="73"/>
                  </a:lnTo>
                  <a:lnTo>
                    <a:pt x="41" y="70"/>
                  </a:lnTo>
                  <a:lnTo>
                    <a:pt x="40" y="68"/>
                  </a:lnTo>
                  <a:lnTo>
                    <a:pt x="38" y="68"/>
                  </a:lnTo>
                  <a:lnTo>
                    <a:pt x="29" y="73"/>
                  </a:lnTo>
                  <a:lnTo>
                    <a:pt x="22" y="75"/>
                  </a:lnTo>
                  <a:lnTo>
                    <a:pt x="18" y="78"/>
                  </a:lnTo>
                  <a:lnTo>
                    <a:pt x="15" y="80"/>
                  </a:lnTo>
                  <a:lnTo>
                    <a:pt x="13" y="78"/>
                  </a:lnTo>
                  <a:lnTo>
                    <a:pt x="12" y="78"/>
                  </a:lnTo>
                  <a:lnTo>
                    <a:pt x="11" y="74"/>
                  </a:lnTo>
                  <a:lnTo>
                    <a:pt x="9" y="64"/>
                  </a:lnTo>
                  <a:lnTo>
                    <a:pt x="5" y="51"/>
                  </a:lnTo>
                  <a:lnTo>
                    <a:pt x="2" y="38"/>
                  </a:lnTo>
                  <a:lnTo>
                    <a:pt x="0" y="26"/>
                  </a:lnTo>
                  <a:lnTo>
                    <a:pt x="2" y="19"/>
                  </a:lnTo>
                  <a:lnTo>
                    <a:pt x="5" y="17"/>
                  </a:lnTo>
                  <a:lnTo>
                    <a:pt x="11" y="16"/>
                  </a:lnTo>
                  <a:lnTo>
                    <a:pt x="18" y="11"/>
                  </a:lnTo>
                  <a:lnTo>
                    <a:pt x="24" y="10"/>
                  </a:lnTo>
                  <a:lnTo>
                    <a:pt x="27" y="9"/>
                  </a:lnTo>
                  <a:lnTo>
                    <a:pt x="31" y="9"/>
                  </a:lnTo>
                  <a:lnTo>
                    <a:pt x="40" y="11"/>
                  </a:lnTo>
                  <a:lnTo>
                    <a:pt x="51" y="19"/>
                  </a:lnTo>
                  <a:lnTo>
                    <a:pt x="40" y="6"/>
                  </a:lnTo>
                  <a:lnTo>
                    <a:pt x="40" y="3"/>
                  </a:lnTo>
                  <a:lnTo>
                    <a:pt x="43" y="1"/>
                  </a:lnTo>
                  <a:lnTo>
                    <a:pt x="45" y="1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Freeform 1097"/>
            <p:cNvSpPr>
              <a:spLocks/>
            </p:cNvSpPr>
            <p:nvPr userDrawn="1"/>
          </p:nvSpPr>
          <p:spPr bwMode="auto">
            <a:xfrm>
              <a:off x="4669812" y="2081282"/>
              <a:ext cx="123668" cy="178649"/>
            </a:xfrm>
            <a:custGeom>
              <a:avLst/>
              <a:gdLst>
                <a:gd name="T0" fmla="*/ 0 w 40"/>
                <a:gd name="T1" fmla="*/ 0 h 60"/>
                <a:gd name="T2" fmla="*/ 9275 w 40"/>
                <a:gd name="T3" fmla="*/ 0 h 60"/>
                <a:gd name="T4" fmla="*/ 89659 w 40"/>
                <a:gd name="T5" fmla="*/ 68482 h 60"/>
                <a:gd name="T6" fmla="*/ 89659 w 40"/>
                <a:gd name="T7" fmla="*/ 92302 h 60"/>
                <a:gd name="T8" fmla="*/ 92751 w 40"/>
                <a:gd name="T9" fmla="*/ 101234 h 60"/>
                <a:gd name="T10" fmla="*/ 92751 w 40"/>
                <a:gd name="T11" fmla="*/ 116122 h 60"/>
                <a:gd name="T12" fmla="*/ 98934 w 40"/>
                <a:gd name="T13" fmla="*/ 122077 h 60"/>
                <a:gd name="T14" fmla="*/ 105118 w 40"/>
                <a:gd name="T15" fmla="*/ 125054 h 60"/>
                <a:gd name="T16" fmla="*/ 111301 w 40"/>
                <a:gd name="T17" fmla="*/ 131009 h 60"/>
                <a:gd name="T18" fmla="*/ 120576 w 40"/>
                <a:gd name="T19" fmla="*/ 133987 h 60"/>
                <a:gd name="T20" fmla="*/ 123668 w 40"/>
                <a:gd name="T21" fmla="*/ 139942 h 60"/>
                <a:gd name="T22" fmla="*/ 123668 w 40"/>
                <a:gd name="T23" fmla="*/ 142919 h 60"/>
                <a:gd name="T24" fmla="*/ 120576 w 40"/>
                <a:gd name="T25" fmla="*/ 148874 h 60"/>
                <a:gd name="T26" fmla="*/ 114393 w 40"/>
                <a:gd name="T27" fmla="*/ 154829 h 60"/>
                <a:gd name="T28" fmla="*/ 114393 w 40"/>
                <a:gd name="T29" fmla="*/ 160784 h 60"/>
                <a:gd name="T30" fmla="*/ 111301 w 40"/>
                <a:gd name="T31" fmla="*/ 160784 h 60"/>
                <a:gd name="T32" fmla="*/ 92751 w 40"/>
                <a:gd name="T33" fmla="*/ 178649 h 60"/>
                <a:gd name="T34" fmla="*/ 40192 w 40"/>
                <a:gd name="T35" fmla="*/ 125054 h 60"/>
                <a:gd name="T36" fmla="*/ 21642 w 40"/>
                <a:gd name="T37" fmla="*/ 104212 h 60"/>
                <a:gd name="T38" fmla="*/ 12367 w 40"/>
                <a:gd name="T39" fmla="*/ 95279 h 60"/>
                <a:gd name="T40" fmla="*/ 12367 w 40"/>
                <a:gd name="T41" fmla="*/ 59550 h 60"/>
                <a:gd name="T42" fmla="*/ 9275 w 40"/>
                <a:gd name="T43" fmla="*/ 53595 h 60"/>
                <a:gd name="T44" fmla="*/ 9275 w 40"/>
                <a:gd name="T45" fmla="*/ 38707 h 60"/>
                <a:gd name="T46" fmla="*/ 3092 w 40"/>
                <a:gd name="T47" fmla="*/ 26797 h 60"/>
                <a:gd name="T48" fmla="*/ 3092 w 40"/>
                <a:gd name="T49" fmla="*/ 17865 h 60"/>
                <a:gd name="T50" fmla="*/ 0 w 40"/>
                <a:gd name="T51" fmla="*/ 8932 h 60"/>
                <a:gd name="T52" fmla="*/ 0 w 40"/>
                <a:gd name="T53" fmla="*/ 0 h 60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40" h="60">
                  <a:moveTo>
                    <a:pt x="0" y="0"/>
                  </a:moveTo>
                  <a:lnTo>
                    <a:pt x="3" y="0"/>
                  </a:lnTo>
                  <a:lnTo>
                    <a:pt x="29" y="23"/>
                  </a:lnTo>
                  <a:lnTo>
                    <a:pt x="29" y="31"/>
                  </a:lnTo>
                  <a:lnTo>
                    <a:pt x="30" y="34"/>
                  </a:lnTo>
                  <a:lnTo>
                    <a:pt x="30" y="39"/>
                  </a:lnTo>
                  <a:lnTo>
                    <a:pt x="32" y="41"/>
                  </a:lnTo>
                  <a:lnTo>
                    <a:pt x="34" y="42"/>
                  </a:lnTo>
                  <a:lnTo>
                    <a:pt x="36" y="44"/>
                  </a:lnTo>
                  <a:lnTo>
                    <a:pt x="39" y="45"/>
                  </a:lnTo>
                  <a:lnTo>
                    <a:pt x="40" y="47"/>
                  </a:lnTo>
                  <a:lnTo>
                    <a:pt x="40" y="48"/>
                  </a:lnTo>
                  <a:lnTo>
                    <a:pt x="39" y="50"/>
                  </a:lnTo>
                  <a:lnTo>
                    <a:pt x="37" y="52"/>
                  </a:lnTo>
                  <a:lnTo>
                    <a:pt x="37" y="54"/>
                  </a:lnTo>
                  <a:lnTo>
                    <a:pt x="36" y="54"/>
                  </a:lnTo>
                  <a:lnTo>
                    <a:pt x="30" y="60"/>
                  </a:lnTo>
                  <a:lnTo>
                    <a:pt x="13" y="42"/>
                  </a:lnTo>
                  <a:lnTo>
                    <a:pt x="7" y="35"/>
                  </a:lnTo>
                  <a:lnTo>
                    <a:pt x="4" y="32"/>
                  </a:lnTo>
                  <a:lnTo>
                    <a:pt x="4" y="20"/>
                  </a:lnTo>
                  <a:lnTo>
                    <a:pt x="3" y="18"/>
                  </a:lnTo>
                  <a:lnTo>
                    <a:pt x="3" y="13"/>
                  </a:lnTo>
                  <a:lnTo>
                    <a:pt x="1" y="9"/>
                  </a:lnTo>
                  <a:lnTo>
                    <a:pt x="1" y="6"/>
                  </a:lnTo>
                  <a:lnTo>
                    <a:pt x="0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Freeform 1125"/>
            <p:cNvSpPr>
              <a:spLocks/>
            </p:cNvSpPr>
            <p:nvPr userDrawn="1"/>
          </p:nvSpPr>
          <p:spPr bwMode="auto">
            <a:xfrm>
              <a:off x="4717903" y="1854533"/>
              <a:ext cx="82445" cy="82453"/>
            </a:xfrm>
            <a:custGeom>
              <a:avLst/>
              <a:gdLst>
                <a:gd name="T0" fmla="*/ 66590 w 26"/>
                <a:gd name="T1" fmla="*/ 0 h 27"/>
                <a:gd name="T2" fmla="*/ 76103 w 26"/>
                <a:gd name="T3" fmla="*/ 0 h 27"/>
                <a:gd name="T4" fmla="*/ 76103 w 26"/>
                <a:gd name="T5" fmla="*/ 6108 h 27"/>
                <a:gd name="T6" fmla="*/ 82445 w 26"/>
                <a:gd name="T7" fmla="*/ 15269 h 27"/>
                <a:gd name="T8" fmla="*/ 82445 w 26"/>
                <a:gd name="T9" fmla="*/ 33592 h 27"/>
                <a:gd name="T10" fmla="*/ 66590 w 26"/>
                <a:gd name="T11" fmla="*/ 33592 h 27"/>
                <a:gd name="T12" fmla="*/ 63419 w 26"/>
                <a:gd name="T13" fmla="*/ 36646 h 27"/>
                <a:gd name="T14" fmla="*/ 53906 w 26"/>
                <a:gd name="T15" fmla="*/ 36646 h 27"/>
                <a:gd name="T16" fmla="*/ 41223 w 26"/>
                <a:gd name="T17" fmla="*/ 42753 h 27"/>
                <a:gd name="T18" fmla="*/ 25368 w 26"/>
                <a:gd name="T19" fmla="*/ 48861 h 27"/>
                <a:gd name="T20" fmla="*/ 15855 w 26"/>
                <a:gd name="T21" fmla="*/ 58022 h 27"/>
                <a:gd name="T22" fmla="*/ 12684 w 26"/>
                <a:gd name="T23" fmla="*/ 67184 h 27"/>
                <a:gd name="T24" fmla="*/ 9513 w 26"/>
                <a:gd name="T25" fmla="*/ 73292 h 27"/>
                <a:gd name="T26" fmla="*/ 9513 w 26"/>
                <a:gd name="T27" fmla="*/ 82453 h 27"/>
                <a:gd name="T28" fmla="*/ 0 w 26"/>
                <a:gd name="T29" fmla="*/ 82453 h 27"/>
                <a:gd name="T30" fmla="*/ 0 w 26"/>
                <a:gd name="T31" fmla="*/ 24431 h 27"/>
                <a:gd name="T32" fmla="*/ 9513 w 26"/>
                <a:gd name="T33" fmla="*/ 18323 h 27"/>
                <a:gd name="T34" fmla="*/ 25368 w 26"/>
                <a:gd name="T35" fmla="*/ 15269 h 27"/>
                <a:gd name="T36" fmla="*/ 50735 w 26"/>
                <a:gd name="T37" fmla="*/ 6108 h 27"/>
                <a:gd name="T38" fmla="*/ 66590 w 26"/>
                <a:gd name="T39" fmla="*/ 0 h 2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26" h="27">
                  <a:moveTo>
                    <a:pt x="21" y="0"/>
                  </a:moveTo>
                  <a:lnTo>
                    <a:pt x="24" y="0"/>
                  </a:lnTo>
                  <a:lnTo>
                    <a:pt x="24" y="2"/>
                  </a:lnTo>
                  <a:lnTo>
                    <a:pt x="26" y="5"/>
                  </a:lnTo>
                  <a:lnTo>
                    <a:pt x="26" y="11"/>
                  </a:lnTo>
                  <a:lnTo>
                    <a:pt x="21" y="11"/>
                  </a:lnTo>
                  <a:lnTo>
                    <a:pt x="20" y="12"/>
                  </a:lnTo>
                  <a:lnTo>
                    <a:pt x="17" y="12"/>
                  </a:lnTo>
                  <a:lnTo>
                    <a:pt x="13" y="14"/>
                  </a:lnTo>
                  <a:lnTo>
                    <a:pt x="8" y="16"/>
                  </a:lnTo>
                  <a:lnTo>
                    <a:pt x="5" y="19"/>
                  </a:lnTo>
                  <a:lnTo>
                    <a:pt x="4" y="22"/>
                  </a:lnTo>
                  <a:lnTo>
                    <a:pt x="3" y="24"/>
                  </a:lnTo>
                  <a:lnTo>
                    <a:pt x="3" y="27"/>
                  </a:lnTo>
                  <a:lnTo>
                    <a:pt x="0" y="27"/>
                  </a:lnTo>
                  <a:lnTo>
                    <a:pt x="0" y="8"/>
                  </a:lnTo>
                  <a:lnTo>
                    <a:pt x="3" y="6"/>
                  </a:lnTo>
                  <a:lnTo>
                    <a:pt x="8" y="5"/>
                  </a:lnTo>
                  <a:lnTo>
                    <a:pt x="16" y="2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Freeform 1166"/>
            <p:cNvSpPr>
              <a:spLocks/>
            </p:cNvSpPr>
            <p:nvPr userDrawn="1"/>
          </p:nvSpPr>
          <p:spPr bwMode="auto">
            <a:xfrm>
              <a:off x="4669812" y="2019439"/>
              <a:ext cx="61832" cy="61842"/>
            </a:xfrm>
            <a:custGeom>
              <a:avLst/>
              <a:gdLst>
                <a:gd name="T0" fmla="*/ 52557 w 20"/>
                <a:gd name="T1" fmla="*/ 0 h 22"/>
                <a:gd name="T2" fmla="*/ 58740 w 20"/>
                <a:gd name="T3" fmla="*/ 0 h 22"/>
                <a:gd name="T4" fmla="*/ 61832 w 20"/>
                <a:gd name="T5" fmla="*/ 5622 h 22"/>
                <a:gd name="T6" fmla="*/ 61832 w 20"/>
                <a:gd name="T7" fmla="*/ 25299 h 22"/>
                <a:gd name="T8" fmla="*/ 49466 w 20"/>
                <a:gd name="T9" fmla="*/ 25299 h 22"/>
                <a:gd name="T10" fmla="*/ 12366 w 20"/>
                <a:gd name="T11" fmla="*/ 42165 h 22"/>
                <a:gd name="T12" fmla="*/ 9275 w 20"/>
                <a:gd name="T13" fmla="*/ 50598 h 22"/>
                <a:gd name="T14" fmla="*/ 9275 w 20"/>
                <a:gd name="T15" fmla="*/ 59031 h 22"/>
                <a:gd name="T16" fmla="*/ 3092 w 20"/>
                <a:gd name="T17" fmla="*/ 59031 h 22"/>
                <a:gd name="T18" fmla="*/ 3092 w 20"/>
                <a:gd name="T19" fmla="*/ 61842 h 22"/>
                <a:gd name="T20" fmla="*/ 0 w 20"/>
                <a:gd name="T21" fmla="*/ 61842 h 22"/>
                <a:gd name="T22" fmla="*/ 0 w 20"/>
                <a:gd name="T23" fmla="*/ 22488 h 22"/>
                <a:gd name="T24" fmla="*/ 3092 w 20"/>
                <a:gd name="T25" fmla="*/ 16866 h 22"/>
                <a:gd name="T26" fmla="*/ 9275 w 20"/>
                <a:gd name="T27" fmla="*/ 16866 h 22"/>
                <a:gd name="T28" fmla="*/ 21641 w 20"/>
                <a:gd name="T29" fmla="*/ 14055 h 22"/>
                <a:gd name="T30" fmla="*/ 30916 w 20"/>
                <a:gd name="T31" fmla="*/ 8433 h 22"/>
                <a:gd name="T32" fmla="*/ 43282 w 20"/>
                <a:gd name="T33" fmla="*/ 5622 h 22"/>
                <a:gd name="T34" fmla="*/ 52557 w 20"/>
                <a:gd name="T35" fmla="*/ 0 h 2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0" h="22">
                  <a:moveTo>
                    <a:pt x="17" y="0"/>
                  </a:moveTo>
                  <a:lnTo>
                    <a:pt x="19" y="0"/>
                  </a:lnTo>
                  <a:lnTo>
                    <a:pt x="20" y="2"/>
                  </a:lnTo>
                  <a:lnTo>
                    <a:pt x="20" y="9"/>
                  </a:lnTo>
                  <a:lnTo>
                    <a:pt x="16" y="9"/>
                  </a:lnTo>
                  <a:lnTo>
                    <a:pt x="4" y="15"/>
                  </a:lnTo>
                  <a:lnTo>
                    <a:pt x="3" y="18"/>
                  </a:lnTo>
                  <a:lnTo>
                    <a:pt x="3" y="21"/>
                  </a:lnTo>
                  <a:lnTo>
                    <a:pt x="1" y="21"/>
                  </a:lnTo>
                  <a:lnTo>
                    <a:pt x="1" y="22"/>
                  </a:lnTo>
                  <a:lnTo>
                    <a:pt x="0" y="22"/>
                  </a:lnTo>
                  <a:lnTo>
                    <a:pt x="0" y="8"/>
                  </a:lnTo>
                  <a:lnTo>
                    <a:pt x="1" y="6"/>
                  </a:lnTo>
                  <a:lnTo>
                    <a:pt x="3" y="6"/>
                  </a:lnTo>
                  <a:lnTo>
                    <a:pt x="7" y="5"/>
                  </a:lnTo>
                  <a:lnTo>
                    <a:pt x="10" y="3"/>
                  </a:lnTo>
                  <a:lnTo>
                    <a:pt x="14" y="2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7" name="Freeform 1188"/>
            <p:cNvSpPr>
              <a:spLocks/>
            </p:cNvSpPr>
            <p:nvPr userDrawn="1"/>
          </p:nvSpPr>
          <p:spPr bwMode="auto">
            <a:xfrm>
              <a:off x="3701076" y="2644712"/>
              <a:ext cx="494673" cy="432878"/>
            </a:xfrm>
            <a:custGeom>
              <a:avLst/>
              <a:gdLst>
                <a:gd name="T0" fmla="*/ 308796 w 165"/>
                <a:gd name="T1" fmla="*/ 2985 h 145"/>
                <a:gd name="T2" fmla="*/ 359762 w 165"/>
                <a:gd name="T3" fmla="*/ 47766 h 145"/>
                <a:gd name="T4" fmla="*/ 383746 w 165"/>
                <a:gd name="T5" fmla="*/ 116429 h 145"/>
                <a:gd name="T6" fmla="*/ 389742 w 165"/>
                <a:gd name="T7" fmla="*/ 176137 h 145"/>
                <a:gd name="T8" fmla="*/ 407730 w 165"/>
                <a:gd name="T9" fmla="*/ 223902 h 145"/>
                <a:gd name="T10" fmla="*/ 404732 w 165"/>
                <a:gd name="T11" fmla="*/ 268683 h 145"/>
                <a:gd name="T12" fmla="*/ 416725 w 165"/>
                <a:gd name="T13" fmla="*/ 277639 h 145"/>
                <a:gd name="T14" fmla="*/ 452701 w 165"/>
                <a:gd name="T15" fmla="*/ 325405 h 145"/>
                <a:gd name="T16" fmla="*/ 491675 w 165"/>
                <a:gd name="T17" fmla="*/ 376156 h 145"/>
                <a:gd name="T18" fmla="*/ 494673 w 165"/>
                <a:gd name="T19" fmla="*/ 403024 h 145"/>
                <a:gd name="T20" fmla="*/ 473687 w 165"/>
                <a:gd name="T21" fmla="*/ 423922 h 145"/>
                <a:gd name="T22" fmla="*/ 386744 w 165"/>
                <a:gd name="T23" fmla="*/ 429893 h 145"/>
                <a:gd name="T24" fmla="*/ 341774 w 165"/>
                <a:gd name="T25" fmla="*/ 432878 h 145"/>
                <a:gd name="T26" fmla="*/ 302800 w 165"/>
                <a:gd name="T27" fmla="*/ 411980 h 145"/>
                <a:gd name="T28" fmla="*/ 290808 w 165"/>
                <a:gd name="T29" fmla="*/ 406010 h 145"/>
                <a:gd name="T30" fmla="*/ 245837 w 165"/>
                <a:gd name="T31" fmla="*/ 397054 h 145"/>
                <a:gd name="T32" fmla="*/ 206863 w 165"/>
                <a:gd name="T33" fmla="*/ 376156 h 145"/>
                <a:gd name="T34" fmla="*/ 185877 w 165"/>
                <a:gd name="T35" fmla="*/ 349288 h 145"/>
                <a:gd name="T36" fmla="*/ 146903 w 165"/>
                <a:gd name="T37" fmla="*/ 316449 h 145"/>
                <a:gd name="T38" fmla="*/ 50966 w 165"/>
                <a:gd name="T39" fmla="*/ 253756 h 145"/>
                <a:gd name="T40" fmla="*/ 29980 w 165"/>
                <a:gd name="T41" fmla="*/ 250771 h 145"/>
                <a:gd name="T42" fmla="*/ 14990 w 165"/>
                <a:gd name="T43" fmla="*/ 259727 h 145"/>
                <a:gd name="T44" fmla="*/ 2998 w 165"/>
                <a:gd name="T45" fmla="*/ 253756 h 145"/>
                <a:gd name="T46" fmla="*/ 0 w 165"/>
                <a:gd name="T47" fmla="*/ 200019 h 145"/>
                <a:gd name="T48" fmla="*/ 20986 w 165"/>
                <a:gd name="T49" fmla="*/ 155239 h 145"/>
                <a:gd name="T50" fmla="*/ 80946 w 165"/>
                <a:gd name="T51" fmla="*/ 125385 h 145"/>
                <a:gd name="T52" fmla="*/ 155897 w 165"/>
                <a:gd name="T53" fmla="*/ 119415 h 145"/>
                <a:gd name="T54" fmla="*/ 176883 w 165"/>
                <a:gd name="T55" fmla="*/ 107473 h 145"/>
                <a:gd name="T56" fmla="*/ 185877 w 165"/>
                <a:gd name="T57" fmla="*/ 86576 h 145"/>
                <a:gd name="T58" fmla="*/ 197869 w 165"/>
                <a:gd name="T59" fmla="*/ 50751 h 145"/>
                <a:gd name="T60" fmla="*/ 215857 w 165"/>
                <a:gd name="T61" fmla="*/ 29854 h 145"/>
                <a:gd name="T62" fmla="*/ 239841 w 165"/>
                <a:gd name="T63" fmla="*/ 8956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65" h="145">
                  <a:moveTo>
                    <a:pt x="90" y="0"/>
                  </a:moveTo>
                  <a:lnTo>
                    <a:pt x="103" y="1"/>
                  </a:lnTo>
                  <a:lnTo>
                    <a:pt x="113" y="7"/>
                  </a:lnTo>
                  <a:lnTo>
                    <a:pt x="120" y="16"/>
                  </a:lnTo>
                  <a:lnTo>
                    <a:pt x="125" y="27"/>
                  </a:lnTo>
                  <a:lnTo>
                    <a:pt x="128" y="39"/>
                  </a:lnTo>
                  <a:lnTo>
                    <a:pt x="128" y="55"/>
                  </a:lnTo>
                  <a:lnTo>
                    <a:pt x="130" y="59"/>
                  </a:lnTo>
                  <a:lnTo>
                    <a:pt x="133" y="65"/>
                  </a:lnTo>
                  <a:lnTo>
                    <a:pt x="136" y="75"/>
                  </a:lnTo>
                  <a:lnTo>
                    <a:pt x="135" y="85"/>
                  </a:lnTo>
                  <a:lnTo>
                    <a:pt x="135" y="90"/>
                  </a:lnTo>
                  <a:lnTo>
                    <a:pt x="136" y="90"/>
                  </a:lnTo>
                  <a:lnTo>
                    <a:pt x="139" y="93"/>
                  </a:lnTo>
                  <a:lnTo>
                    <a:pt x="145" y="100"/>
                  </a:lnTo>
                  <a:lnTo>
                    <a:pt x="151" y="109"/>
                  </a:lnTo>
                  <a:lnTo>
                    <a:pt x="158" y="119"/>
                  </a:lnTo>
                  <a:lnTo>
                    <a:pt x="164" y="126"/>
                  </a:lnTo>
                  <a:lnTo>
                    <a:pt x="165" y="131"/>
                  </a:lnTo>
                  <a:lnTo>
                    <a:pt x="165" y="135"/>
                  </a:lnTo>
                  <a:lnTo>
                    <a:pt x="164" y="139"/>
                  </a:lnTo>
                  <a:lnTo>
                    <a:pt x="158" y="142"/>
                  </a:lnTo>
                  <a:lnTo>
                    <a:pt x="148" y="144"/>
                  </a:lnTo>
                  <a:lnTo>
                    <a:pt x="129" y="144"/>
                  </a:lnTo>
                  <a:lnTo>
                    <a:pt x="123" y="145"/>
                  </a:lnTo>
                  <a:lnTo>
                    <a:pt x="114" y="145"/>
                  </a:lnTo>
                  <a:lnTo>
                    <a:pt x="107" y="142"/>
                  </a:lnTo>
                  <a:lnTo>
                    <a:pt x="101" y="138"/>
                  </a:lnTo>
                  <a:lnTo>
                    <a:pt x="98" y="136"/>
                  </a:lnTo>
                  <a:lnTo>
                    <a:pt x="97" y="136"/>
                  </a:lnTo>
                  <a:lnTo>
                    <a:pt x="93" y="135"/>
                  </a:lnTo>
                  <a:lnTo>
                    <a:pt x="82" y="133"/>
                  </a:lnTo>
                  <a:lnTo>
                    <a:pt x="78" y="132"/>
                  </a:lnTo>
                  <a:lnTo>
                    <a:pt x="69" y="126"/>
                  </a:lnTo>
                  <a:lnTo>
                    <a:pt x="66" y="123"/>
                  </a:lnTo>
                  <a:lnTo>
                    <a:pt x="62" y="117"/>
                  </a:lnTo>
                  <a:lnTo>
                    <a:pt x="53" y="109"/>
                  </a:lnTo>
                  <a:lnTo>
                    <a:pt x="49" y="106"/>
                  </a:lnTo>
                  <a:lnTo>
                    <a:pt x="33" y="93"/>
                  </a:lnTo>
                  <a:lnTo>
                    <a:pt x="17" y="85"/>
                  </a:lnTo>
                  <a:lnTo>
                    <a:pt x="13" y="84"/>
                  </a:lnTo>
                  <a:lnTo>
                    <a:pt x="10" y="84"/>
                  </a:lnTo>
                  <a:lnTo>
                    <a:pt x="7" y="85"/>
                  </a:lnTo>
                  <a:lnTo>
                    <a:pt x="5" y="87"/>
                  </a:lnTo>
                  <a:lnTo>
                    <a:pt x="1" y="87"/>
                  </a:lnTo>
                  <a:lnTo>
                    <a:pt x="1" y="85"/>
                  </a:lnTo>
                  <a:lnTo>
                    <a:pt x="0" y="81"/>
                  </a:lnTo>
                  <a:lnTo>
                    <a:pt x="0" y="67"/>
                  </a:lnTo>
                  <a:lnTo>
                    <a:pt x="3" y="59"/>
                  </a:lnTo>
                  <a:lnTo>
                    <a:pt x="7" y="52"/>
                  </a:lnTo>
                  <a:lnTo>
                    <a:pt x="16" y="46"/>
                  </a:lnTo>
                  <a:lnTo>
                    <a:pt x="27" y="42"/>
                  </a:lnTo>
                  <a:lnTo>
                    <a:pt x="49" y="42"/>
                  </a:lnTo>
                  <a:lnTo>
                    <a:pt x="52" y="40"/>
                  </a:lnTo>
                  <a:lnTo>
                    <a:pt x="53" y="39"/>
                  </a:lnTo>
                  <a:lnTo>
                    <a:pt x="59" y="36"/>
                  </a:lnTo>
                  <a:lnTo>
                    <a:pt x="61" y="32"/>
                  </a:lnTo>
                  <a:lnTo>
                    <a:pt x="62" y="29"/>
                  </a:lnTo>
                  <a:lnTo>
                    <a:pt x="62" y="21"/>
                  </a:lnTo>
                  <a:lnTo>
                    <a:pt x="66" y="17"/>
                  </a:lnTo>
                  <a:lnTo>
                    <a:pt x="68" y="14"/>
                  </a:lnTo>
                  <a:lnTo>
                    <a:pt x="72" y="10"/>
                  </a:lnTo>
                  <a:lnTo>
                    <a:pt x="75" y="5"/>
                  </a:lnTo>
                  <a:lnTo>
                    <a:pt x="80" y="3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Freeform 1255"/>
            <p:cNvSpPr>
              <a:spLocks/>
            </p:cNvSpPr>
            <p:nvPr userDrawn="1"/>
          </p:nvSpPr>
          <p:spPr bwMode="auto">
            <a:xfrm>
              <a:off x="4003376" y="2383610"/>
              <a:ext cx="460323" cy="343555"/>
            </a:xfrm>
            <a:custGeom>
              <a:avLst/>
              <a:gdLst>
                <a:gd name="T0" fmla="*/ 409836 w 155"/>
                <a:gd name="T1" fmla="*/ 9041 h 114"/>
                <a:gd name="T2" fmla="*/ 439534 w 155"/>
                <a:gd name="T3" fmla="*/ 27123 h 114"/>
                <a:gd name="T4" fmla="*/ 457353 w 155"/>
                <a:gd name="T5" fmla="*/ 48218 h 114"/>
                <a:gd name="T6" fmla="*/ 457353 w 155"/>
                <a:gd name="T7" fmla="*/ 72327 h 114"/>
                <a:gd name="T8" fmla="*/ 421715 w 155"/>
                <a:gd name="T9" fmla="*/ 96436 h 114"/>
                <a:gd name="T10" fmla="*/ 389047 w 155"/>
                <a:gd name="T11" fmla="*/ 123559 h 114"/>
                <a:gd name="T12" fmla="*/ 374198 w 155"/>
                <a:gd name="T13" fmla="*/ 144655 h 114"/>
                <a:gd name="T14" fmla="*/ 365289 w 155"/>
                <a:gd name="T15" fmla="*/ 159723 h 114"/>
                <a:gd name="T16" fmla="*/ 356379 w 155"/>
                <a:gd name="T17" fmla="*/ 247119 h 114"/>
                <a:gd name="T18" fmla="*/ 341530 w 155"/>
                <a:gd name="T19" fmla="*/ 265200 h 114"/>
                <a:gd name="T20" fmla="*/ 332620 w 155"/>
                <a:gd name="T21" fmla="*/ 268214 h 114"/>
                <a:gd name="T22" fmla="*/ 302922 w 155"/>
                <a:gd name="T23" fmla="*/ 304378 h 114"/>
                <a:gd name="T24" fmla="*/ 249465 w 155"/>
                <a:gd name="T25" fmla="*/ 343555 h 114"/>
                <a:gd name="T26" fmla="*/ 237586 w 155"/>
                <a:gd name="T27" fmla="*/ 316432 h 114"/>
                <a:gd name="T28" fmla="*/ 193039 w 155"/>
                <a:gd name="T29" fmla="*/ 295337 h 114"/>
                <a:gd name="T30" fmla="*/ 98004 w 155"/>
                <a:gd name="T31" fmla="*/ 286296 h 114"/>
                <a:gd name="T32" fmla="*/ 103944 w 155"/>
                <a:gd name="T33" fmla="*/ 268214 h 114"/>
                <a:gd name="T34" fmla="*/ 121763 w 155"/>
                <a:gd name="T35" fmla="*/ 238078 h 114"/>
                <a:gd name="T36" fmla="*/ 95034 w 155"/>
                <a:gd name="T37" fmla="*/ 210955 h 114"/>
                <a:gd name="T38" fmla="*/ 74246 w 155"/>
                <a:gd name="T39" fmla="*/ 216982 h 114"/>
                <a:gd name="T40" fmla="*/ 68306 w 155"/>
                <a:gd name="T41" fmla="*/ 247119 h 114"/>
                <a:gd name="T42" fmla="*/ 89095 w 155"/>
                <a:gd name="T43" fmla="*/ 250132 h 114"/>
                <a:gd name="T44" fmla="*/ 98004 w 155"/>
                <a:gd name="T45" fmla="*/ 328487 h 114"/>
                <a:gd name="T46" fmla="*/ 65336 w 155"/>
                <a:gd name="T47" fmla="*/ 259173 h 114"/>
                <a:gd name="T48" fmla="*/ 50487 w 155"/>
                <a:gd name="T49" fmla="*/ 256159 h 114"/>
                <a:gd name="T50" fmla="*/ 38608 w 155"/>
                <a:gd name="T51" fmla="*/ 265200 h 114"/>
                <a:gd name="T52" fmla="*/ 26728 w 155"/>
                <a:gd name="T53" fmla="*/ 277255 h 114"/>
                <a:gd name="T54" fmla="*/ 11879 w 155"/>
                <a:gd name="T55" fmla="*/ 268214 h 114"/>
                <a:gd name="T56" fmla="*/ 0 w 155"/>
                <a:gd name="T57" fmla="*/ 265200 h 114"/>
                <a:gd name="T58" fmla="*/ 2970 w 155"/>
                <a:gd name="T59" fmla="*/ 247119 h 114"/>
                <a:gd name="T60" fmla="*/ 26728 w 155"/>
                <a:gd name="T61" fmla="*/ 171778 h 114"/>
                <a:gd name="T62" fmla="*/ 77215 w 155"/>
                <a:gd name="T63" fmla="*/ 81368 h 114"/>
                <a:gd name="T64" fmla="*/ 160371 w 155"/>
                <a:gd name="T65" fmla="*/ 15068 h 114"/>
                <a:gd name="T66" fmla="*/ 190069 w 155"/>
                <a:gd name="T67" fmla="*/ 9041 h 114"/>
                <a:gd name="T68" fmla="*/ 240556 w 155"/>
                <a:gd name="T69" fmla="*/ 18082 h 114"/>
                <a:gd name="T70" fmla="*/ 296983 w 155"/>
                <a:gd name="T71" fmla="*/ 39177 h 114"/>
                <a:gd name="T72" fmla="*/ 356379 w 155"/>
                <a:gd name="T73" fmla="*/ 27123 h 11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55" h="114">
                  <a:moveTo>
                    <a:pt x="135" y="0"/>
                  </a:moveTo>
                  <a:lnTo>
                    <a:pt x="138" y="3"/>
                  </a:lnTo>
                  <a:lnTo>
                    <a:pt x="144" y="6"/>
                  </a:lnTo>
                  <a:lnTo>
                    <a:pt x="148" y="9"/>
                  </a:lnTo>
                  <a:lnTo>
                    <a:pt x="151" y="12"/>
                  </a:lnTo>
                  <a:lnTo>
                    <a:pt x="154" y="16"/>
                  </a:lnTo>
                  <a:lnTo>
                    <a:pt x="155" y="19"/>
                  </a:lnTo>
                  <a:lnTo>
                    <a:pt x="154" y="24"/>
                  </a:lnTo>
                  <a:lnTo>
                    <a:pt x="151" y="28"/>
                  </a:lnTo>
                  <a:lnTo>
                    <a:pt x="142" y="32"/>
                  </a:lnTo>
                  <a:lnTo>
                    <a:pt x="139" y="32"/>
                  </a:lnTo>
                  <a:lnTo>
                    <a:pt x="131" y="41"/>
                  </a:lnTo>
                  <a:lnTo>
                    <a:pt x="128" y="45"/>
                  </a:lnTo>
                  <a:lnTo>
                    <a:pt x="126" y="48"/>
                  </a:lnTo>
                  <a:lnTo>
                    <a:pt x="123" y="51"/>
                  </a:lnTo>
                  <a:lnTo>
                    <a:pt x="123" y="53"/>
                  </a:lnTo>
                  <a:lnTo>
                    <a:pt x="122" y="53"/>
                  </a:lnTo>
                  <a:lnTo>
                    <a:pt x="120" y="82"/>
                  </a:lnTo>
                  <a:lnTo>
                    <a:pt x="118" y="88"/>
                  </a:lnTo>
                  <a:lnTo>
                    <a:pt x="115" y="88"/>
                  </a:lnTo>
                  <a:lnTo>
                    <a:pt x="113" y="89"/>
                  </a:lnTo>
                  <a:lnTo>
                    <a:pt x="112" y="89"/>
                  </a:lnTo>
                  <a:lnTo>
                    <a:pt x="109" y="92"/>
                  </a:lnTo>
                  <a:lnTo>
                    <a:pt x="102" y="101"/>
                  </a:lnTo>
                  <a:lnTo>
                    <a:pt x="93" y="114"/>
                  </a:lnTo>
                  <a:lnTo>
                    <a:pt x="84" y="114"/>
                  </a:lnTo>
                  <a:lnTo>
                    <a:pt x="83" y="109"/>
                  </a:lnTo>
                  <a:lnTo>
                    <a:pt x="80" y="105"/>
                  </a:lnTo>
                  <a:lnTo>
                    <a:pt x="75" y="101"/>
                  </a:lnTo>
                  <a:lnTo>
                    <a:pt x="65" y="98"/>
                  </a:lnTo>
                  <a:lnTo>
                    <a:pt x="49" y="95"/>
                  </a:lnTo>
                  <a:lnTo>
                    <a:pt x="33" y="95"/>
                  </a:lnTo>
                  <a:lnTo>
                    <a:pt x="33" y="89"/>
                  </a:lnTo>
                  <a:lnTo>
                    <a:pt x="35" y="89"/>
                  </a:lnTo>
                  <a:lnTo>
                    <a:pt x="41" y="83"/>
                  </a:lnTo>
                  <a:lnTo>
                    <a:pt x="41" y="79"/>
                  </a:lnTo>
                  <a:lnTo>
                    <a:pt x="38" y="73"/>
                  </a:lnTo>
                  <a:lnTo>
                    <a:pt x="32" y="70"/>
                  </a:lnTo>
                  <a:lnTo>
                    <a:pt x="28" y="70"/>
                  </a:lnTo>
                  <a:lnTo>
                    <a:pt x="25" y="72"/>
                  </a:lnTo>
                  <a:lnTo>
                    <a:pt x="23" y="75"/>
                  </a:lnTo>
                  <a:lnTo>
                    <a:pt x="23" y="82"/>
                  </a:lnTo>
                  <a:lnTo>
                    <a:pt x="29" y="82"/>
                  </a:lnTo>
                  <a:lnTo>
                    <a:pt x="30" y="83"/>
                  </a:lnTo>
                  <a:lnTo>
                    <a:pt x="30" y="88"/>
                  </a:lnTo>
                  <a:lnTo>
                    <a:pt x="33" y="109"/>
                  </a:lnTo>
                  <a:lnTo>
                    <a:pt x="25" y="109"/>
                  </a:lnTo>
                  <a:lnTo>
                    <a:pt x="22" y="86"/>
                  </a:lnTo>
                  <a:lnTo>
                    <a:pt x="19" y="85"/>
                  </a:lnTo>
                  <a:lnTo>
                    <a:pt x="17" y="85"/>
                  </a:lnTo>
                  <a:lnTo>
                    <a:pt x="14" y="86"/>
                  </a:lnTo>
                  <a:lnTo>
                    <a:pt x="13" y="88"/>
                  </a:lnTo>
                  <a:lnTo>
                    <a:pt x="10" y="92"/>
                  </a:lnTo>
                  <a:lnTo>
                    <a:pt x="9" y="92"/>
                  </a:lnTo>
                  <a:lnTo>
                    <a:pt x="7" y="91"/>
                  </a:lnTo>
                  <a:lnTo>
                    <a:pt x="4" y="89"/>
                  </a:lnTo>
                  <a:lnTo>
                    <a:pt x="1" y="89"/>
                  </a:lnTo>
                  <a:lnTo>
                    <a:pt x="0" y="88"/>
                  </a:lnTo>
                  <a:lnTo>
                    <a:pt x="0" y="86"/>
                  </a:lnTo>
                  <a:lnTo>
                    <a:pt x="1" y="82"/>
                  </a:lnTo>
                  <a:lnTo>
                    <a:pt x="4" y="72"/>
                  </a:lnTo>
                  <a:lnTo>
                    <a:pt x="9" y="57"/>
                  </a:lnTo>
                  <a:lnTo>
                    <a:pt x="17" y="41"/>
                  </a:lnTo>
                  <a:lnTo>
                    <a:pt x="26" y="27"/>
                  </a:lnTo>
                  <a:lnTo>
                    <a:pt x="39" y="13"/>
                  </a:lnTo>
                  <a:lnTo>
                    <a:pt x="54" y="5"/>
                  </a:lnTo>
                  <a:lnTo>
                    <a:pt x="57" y="3"/>
                  </a:lnTo>
                  <a:lnTo>
                    <a:pt x="64" y="3"/>
                  </a:lnTo>
                  <a:lnTo>
                    <a:pt x="74" y="5"/>
                  </a:lnTo>
                  <a:lnTo>
                    <a:pt x="81" y="6"/>
                  </a:lnTo>
                  <a:lnTo>
                    <a:pt x="93" y="12"/>
                  </a:lnTo>
                  <a:lnTo>
                    <a:pt x="100" y="13"/>
                  </a:lnTo>
                  <a:lnTo>
                    <a:pt x="109" y="12"/>
                  </a:lnTo>
                  <a:lnTo>
                    <a:pt x="120" y="9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Freeform 209"/>
            <p:cNvSpPr>
              <a:spLocks/>
            </p:cNvSpPr>
            <p:nvPr userDrawn="1"/>
          </p:nvSpPr>
          <p:spPr bwMode="auto">
            <a:xfrm>
              <a:off x="3426257" y="1744595"/>
              <a:ext cx="281691" cy="329813"/>
            </a:xfrm>
            <a:custGeom>
              <a:avLst/>
              <a:gdLst>
                <a:gd name="T0" fmla="*/ 281691 w 95"/>
                <a:gd name="T1" fmla="*/ 0 h 109"/>
                <a:gd name="T2" fmla="*/ 246109 w 95"/>
                <a:gd name="T3" fmla="*/ 93800 h 109"/>
                <a:gd name="T4" fmla="*/ 207562 w 95"/>
                <a:gd name="T5" fmla="*/ 166419 h 109"/>
                <a:gd name="T6" fmla="*/ 160119 w 95"/>
                <a:gd name="T7" fmla="*/ 223910 h 109"/>
                <a:gd name="T8" fmla="*/ 112676 w 95"/>
                <a:gd name="T9" fmla="*/ 269297 h 109"/>
                <a:gd name="T10" fmla="*/ 68199 w 95"/>
                <a:gd name="T11" fmla="*/ 299555 h 109"/>
                <a:gd name="T12" fmla="*/ 35582 w 95"/>
                <a:gd name="T13" fmla="*/ 317710 h 109"/>
                <a:gd name="T14" fmla="*/ 8896 w 95"/>
                <a:gd name="T15" fmla="*/ 326787 h 109"/>
                <a:gd name="T16" fmla="*/ 0 w 95"/>
                <a:gd name="T17" fmla="*/ 329813 h 109"/>
                <a:gd name="T18" fmla="*/ 17791 w 95"/>
                <a:gd name="T19" fmla="*/ 251142 h 109"/>
                <a:gd name="T20" fmla="*/ 53373 w 95"/>
                <a:gd name="T21" fmla="*/ 184574 h 109"/>
                <a:gd name="T22" fmla="*/ 100816 w 95"/>
                <a:gd name="T23" fmla="*/ 127084 h 109"/>
                <a:gd name="T24" fmla="*/ 148258 w 95"/>
                <a:gd name="T25" fmla="*/ 78671 h 109"/>
                <a:gd name="T26" fmla="*/ 198666 w 95"/>
                <a:gd name="T27" fmla="*/ 45387 h 109"/>
                <a:gd name="T28" fmla="*/ 240179 w 95"/>
                <a:gd name="T29" fmla="*/ 21181 h 109"/>
                <a:gd name="T30" fmla="*/ 266865 w 95"/>
                <a:gd name="T31" fmla="*/ 6052 h 109"/>
                <a:gd name="T32" fmla="*/ 281691 w 95"/>
                <a:gd name="T33" fmla="*/ 0 h 1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95" h="109">
                  <a:moveTo>
                    <a:pt x="95" y="0"/>
                  </a:moveTo>
                  <a:lnTo>
                    <a:pt x="83" y="31"/>
                  </a:lnTo>
                  <a:lnTo>
                    <a:pt x="70" y="55"/>
                  </a:lnTo>
                  <a:lnTo>
                    <a:pt x="54" y="74"/>
                  </a:lnTo>
                  <a:lnTo>
                    <a:pt x="38" y="89"/>
                  </a:lnTo>
                  <a:lnTo>
                    <a:pt x="23" y="99"/>
                  </a:lnTo>
                  <a:lnTo>
                    <a:pt x="12" y="105"/>
                  </a:lnTo>
                  <a:lnTo>
                    <a:pt x="3" y="108"/>
                  </a:lnTo>
                  <a:lnTo>
                    <a:pt x="0" y="109"/>
                  </a:lnTo>
                  <a:lnTo>
                    <a:pt x="6" y="83"/>
                  </a:lnTo>
                  <a:lnTo>
                    <a:pt x="18" y="61"/>
                  </a:lnTo>
                  <a:lnTo>
                    <a:pt x="34" y="42"/>
                  </a:lnTo>
                  <a:lnTo>
                    <a:pt x="50" y="26"/>
                  </a:lnTo>
                  <a:lnTo>
                    <a:pt x="67" y="15"/>
                  </a:lnTo>
                  <a:lnTo>
                    <a:pt x="81" y="7"/>
                  </a:lnTo>
                  <a:lnTo>
                    <a:pt x="90" y="2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Freeform 226"/>
            <p:cNvSpPr>
              <a:spLocks/>
            </p:cNvSpPr>
            <p:nvPr userDrawn="1"/>
          </p:nvSpPr>
          <p:spPr bwMode="auto">
            <a:xfrm>
              <a:off x="3309462" y="1888890"/>
              <a:ext cx="316041" cy="439751"/>
            </a:xfrm>
            <a:custGeom>
              <a:avLst/>
              <a:gdLst>
                <a:gd name="T0" fmla="*/ 135446 w 105"/>
                <a:gd name="T1" fmla="*/ 0 h 145"/>
                <a:gd name="T2" fmla="*/ 135446 w 105"/>
                <a:gd name="T3" fmla="*/ 9098 h 145"/>
                <a:gd name="T4" fmla="*/ 132436 w 105"/>
                <a:gd name="T5" fmla="*/ 21229 h 145"/>
                <a:gd name="T6" fmla="*/ 132436 w 105"/>
                <a:gd name="T7" fmla="*/ 27295 h 145"/>
                <a:gd name="T8" fmla="*/ 126416 w 105"/>
                <a:gd name="T9" fmla="*/ 36393 h 145"/>
                <a:gd name="T10" fmla="*/ 96317 w 105"/>
                <a:gd name="T11" fmla="*/ 118278 h 145"/>
                <a:gd name="T12" fmla="*/ 78258 w 105"/>
                <a:gd name="T13" fmla="*/ 194097 h 145"/>
                <a:gd name="T14" fmla="*/ 75248 w 105"/>
                <a:gd name="T15" fmla="*/ 251720 h 145"/>
                <a:gd name="T16" fmla="*/ 75248 w 105"/>
                <a:gd name="T17" fmla="*/ 309342 h 145"/>
                <a:gd name="T18" fmla="*/ 135446 w 105"/>
                <a:gd name="T19" fmla="*/ 251720 h 145"/>
                <a:gd name="T20" fmla="*/ 192635 w 105"/>
                <a:gd name="T21" fmla="*/ 203195 h 145"/>
                <a:gd name="T22" fmla="*/ 240793 w 105"/>
                <a:gd name="T23" fmla="*/ 163769 h 145"/>
                <a:gd name="T24" fmla="*/ 307011 w 105"/>
                <a:gd name="T25" fmla="*/ 118278 h 145"/>
                <a:gd name="T26" fmla="*/ 316041 w 105"/>
                <a:gd name="T27" fmla="*/ 115245 h 145"/>
                <a:gd name="T28" fmla="*/ 270892 w 105"/>
                <a:gd name="T29" fmla="*/ 181966 h 145"/>
                <a:gd name="T30" fmla="*/ 174575 w 105"/>
                <a:gd name="T31" fmla="*/ 297211 h 145"/>
                <a:gd name="T32" fmla="*/ 126416 w 105"/>
                <a:gd name="T33" fmla="*/ 345735 h 145"/>
                <a:gd name="T34" fmla="*/ 84278 w 105"/>
                <a:gd name="T35" fmla="*/ 385161 h 145"/>
                <a:gd name="T36" fmla="*/ 48159 w 105"/>
                <a:gd name="T37" fmla="*/ 415489 h 145"/>
                <a:gd name="T38" fmla="*/ 27089 w 105"/>
                <a:gd name="T39" fmla="*/ 433685 h 145"/>
                <a:gd name="T40" fmla="*/ 18059 w 105"/>
                <a:gd name="T41" fmla="*/ 439751 h 145"/>
                <a:gd name="T42" fmla="*/ 0 w 105"/>
                <a:gd name="T43" fmla="*/ 345735 h 145"/>
                <a:gd name="T44" fmla="*/ 0 w 105"/>
                <a:gd name="T45" fmla="*/ 263851 h 145"/>
                <a:gd name="T46" fmla="*/ 12040 w 105"/>
                <a:gd name="T47" fmla="*/ 191064 h 145"/>
                <a:gd name="T48" fmla="*/ 36119 w 105"/>
                <a:gd name="T49" fmla="*/ 133442 h 145"/>
                <a:gd name="T50" fmla="*/ 60198 w 105"/>
                <a:gd name="T51" fmla="*/ 84917 h 145"/>
                <a:gd name="T52" fmla="*/ 87288 w 105"/>
                <a:gd name="T53" fmla="*/ 48524 h 145"/>
                <a:gd name="T54" fmla="*/ 114377 w 105"/>
                <a:gd name="T55" fmla="*/ 21229 h 145"/>
                <a:gd name="T56" fmla="*/ 126416 w 105"/>
                <a:gd name="T57" fmla="*/ 6066 h 145"/>
                <a:gd name="T58" fmla="*/ 135446 w 105"/>
                <a:gd name="T59" fmla="*/ 0 h 145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05" h="145">
                  <a:moveTo>
                    <a:pt x="45" y="0"/>
                  </a:moveTo>
                  <a:lnTo>
                    <a:pt x="45" y="3"/>
                  </a:lnTo>
                  <a:lnTo>
                    <a:pt x="44" y="7"/>
                  </a:lnTo>
                  <a:lnTo>
                    <a:pt x="44" y="9"/>
                  </a:lnTo>
                  <a:lnTo>
                    <a:pt x="42" y="12"/>
                  </a:lnTo>
                  <a:lnTo>
                    <a:pt x="32" y="39"/>
                  </a:lnTo>
                  <a:lnTo>
                    <a:pt x="26" y="64"/>
                  </a:lnTo>
                  <a:lnTo>
                    <a:pt x="25" y="83"/>
                  </a:lnTo>
                  <a:lnTo>
                    <a:pt x="25" y="102"/>
                  </a:lnTo>
                  <a:lnTo>
                    <a:pt x="45" y="83"/>
                  </a:lnTo>
                  <a:lnTo>
                    <a:pt x="64" y="67"/>
                  </a:lnTo>
                  <a:lnTo>
                    <a:pt x="80" y="54"/>
                  </a:lnTo>
                  <a:lnTo>
                    <a:pt x="102" y="39"/>
                  </a:lnTo>
                  <a:lnTo>
                    <a:pt x="105" y="38"/>
                  </a:lnTo>
                  <a:lnTo>
                    <a:pt x="90" y="60"/>
                  </a:lnTo>
                  <a:lnTo>
                    <a:pt x="58" y="98"/>
                  </a:lnTo>
                  <a:lnTo>
                    <a:pt x="42" y="114"/>
                  </a:lnTo>
                  <a:lnTo>
                    <a:pt x="28" y="127"/>
                  </a:lnTo>
                  <a:lnTo>
                    <a:pt x="16" y="137"/>
                  </a:lnTo>
                  <a:lnTo>
                    <a:pt x="9" y="143"/>
                  </a:lnTo>
                  <a:lnTo>
                    <a:pt x="6" y="145"/>
                  </a:lnTo>
                  <a:lnTo>
                    <a:pt x="0" y="114"/>
                  </a:lnTo>
                  <a:lnTo>
                    <a:pt x="0" y="87"/>
                  </a:lnTo>
                  <a:lnTo>
                    <a:pt x="4" y="63"/>
                  </a:lnTo>
                  <a:lnTo>
                    <a:pt x="12" y="44"/>
                  </a:lnTo>
                  <a:lnTo>
                    <a:pt x="20" y="28"/>
                  </a:lnTo>
                  <a:lnTo>
                    <a:pt x="29" y="16"/>
                  </a:lnTo>
                  <a:lnTo>
                    <a:pt x="38" y="7"/>
                  </a:lnTo>
                  <a:lnTo>
                    <a:pt x="42" y="2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Freeform 256"/>
            <p:cNvSpPr>
              <a:spLocks/>
            </p:cNvSpPr>
            <p:nvPr userDrawn="1"/>
          </p:nvSpPr>
          <p:spPr bwMode="auto">
            <a:xfrm>
              <a:off x="3206403" y="2095024"/>
              <a:ext cx="281691" cy="563431"/>
            </a:xfrm>
            <a:custGeom>
              <a:avLst/>
              <a:gdLst>
                <a:gd name="T0" fmla="*/ 59934 w 94"/>
                <a:gd name="T1" fmla="*/ 0 h 187"/>
                <a:gd name="T2" fmla="*/ 65928 w 94"/>
                <a:gd name="T3" fmla="*/ 72312 h 187"/>
                <a:gd name="T4" fmla="*/ 65928 w 94"/>
                <a:gd name="T5" fmla="*/ 129559 h 187"/>
                <a:gd name="T6" fmla="*/ 68924 w 94"/>
                <a:gd name="T7" fmla="*/ 210910 h 187"/>
                <a:gd name="T8" fmla="*/ 74918 w 94"/>
                <a:gd name="T9" fmla="*/ 274183 h 187"/>
                <a:gd name="T10" fmla="*/ 77915 w 94"/>
                <a:gd name="T11" fmla="*/ 313352 h 187"/>
                <a:gd name="T12" fmla="*/ 77915 w 94"/>
                <a:gd name="T13" fmla="*/ 337456 h 187"/>
                <a:gd name="T14" fmla="*/ 83908 w 94"/>
                <a:gd name="T15" fmla="*/ 352521 h 187"/>
                <a:gd name="T16" fmla="*/ 83908 w 94"/>
                <a:gd name="T17" fmla="*/ 370599 h 187"/>
                <a:gd name="T18" fmla="*/ 104885 w 94"/>
                <a:gd name="T19" fmla="*/ 346495 h 187"/>
                <a:gd name="T20" fmla="*/ 131855 w 94"/>
                <a:gd name="T21" fmla="*/ 316365 h 187"/>
                <a:gd name="T22" fmla="*/ 191790 w 94"/>
                <a:gd name="T23" fmla="*/ 238027 h 187"/>
                <a:gd name="T24" fmla="*/ 227750 w 94"/>
                <a:gd name="T25" fmla="*/ 198858 h 187"/>
                <a:gd name="T26" fmla="*/ 257717 w 94"/>
                <a:gd name="T27" fmla="*/ 168728 h 187"/>
                <a:gd name="T28" fmla="*/ 281691 w 94"/>
                <a:gd name="T29" fmla="*/ 144624 h 187"/>
                <a:gd name="T30" fmla="*/ 278694 w 94"/>
                <a:gd name="T31" fmla="*/ 159689 h 187"/>
                <a:gd name="T32" fmla="*/ 269704 w 94"/>
                <a:gd name="T33" fmla="*/ 189819 h 187"/>
                <a:gd name="T34" fmla="*/ 251724 w 94"/>
                <a:gd name="T35" fmla="*/ 238027 h 187"/>
                <a:gd name="T36" fmla="*/ 227750 w 94"/>
                <a:gd name="T37" fmla="*/ 298287 h 187"/>
                <a:gd name="T38" fmla="*/ 191790 w 94"/>
                <a:gd name="T39" fmla="*/ 370599 h 187"/>
                <a:gd name="T40" fmla="*/ 143842 w 94"/>
                <a:gd name="T41" fmla="*/ 442911 h 187"/>
                <a:gd name="T42" fmla="*/ 140846 w 94"/>
                <a:gd name="T43" fmla="*/ 451950 h 187"/>
                <a:gd name="T44" fmla="*/ 125862 w 94"/>
                <a:gd name="T45" fmla="*/ 473041 h 187"/>
                <a:gd name="T46" fmla="*/ 107882 w 94"/>
                <a:gd name="T47" fmla="*/ 500158 h 187"/>
                <a:gd name="T48" fmla="*/ 92898 w 94"/>
                <a:gd name="T49" fmla="*/ 530288 h 187"/>
                <a:gd name="T50" fmla="*/ 77915 w 94"/>
                <a:gd name="T51" fmla="*/ 554392 h 187"/>
                <a:gd name="T52" fmla="*/ 74918 w 94"/>
                <a:gd name="T53" fmla="*/ 563431 h 187"/>
                <a:gd name="T54" fmla="*/ 74918 w 94"/>
                <a:gd name="T55" fmla="*/ 557405 h 187"/>
                <a:gd name="T56" fmla="*/ 35961 w 94"/>
                <a:gd name="T57" fmla="*/ 442911 h 187"/>
                <a:gd name="T58" fmla="*/ 8990 w 94"/>
                <a:gd name="T59" fmla="*/ 337456 h 187"/>
                <a:gd name="T60" fmla="*/ 0 w 94"/>
                <a:gd name="T61" fmla="*/ 250079 h 187"/>
                <a:gd name="T62" fmla="*/ 0 w 94"/>
                <a:gd name="T63" fmla="*/ 171741 h 187"/>
                <a:gd name="T64" fmla="*/ 11987 w 94"/>
                <a:gd name="T65" fmla="*/ 111481 h 187"/>
                <a:gd name="T66" fmla="*/ 26970 w 94"/>
                <a:gd name="T67" fmla="*/ 63273 h 187"/>
                <a:gd name="T68" fmla="*/ 44951 w 94"/>
                <a:gd name="T69" fmla="*/ 24104 h 187"/>
                <a:gd name="T70" fmla="*/ 59934 w 94"/>
                <a:gd name="T71" fmla="*/ 0 h 18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94" h="187">
                  <a:moveTo>
                    <a:pt x="20" y="0"/>
                  </a:moveTo>
                  <a:lnTo>
                    <a:pt x="22" y="24"/>
                  </a:lnTo>
                  <a:lnTo>
                    <a:pt x="22" y="43"/>
                  </a:lnTo>
                  <a:lnTo>
                    <a:pt x="23" y="70"/>
                  </a:lnTo>
                  <a:lnTo>
                    <a:pt x="25" y="91"/>
                  </a:lnTo>
                  <a:lnTo>
                    <a:pt x="26" y="104"/>
                  </a:lnTo>
                  <a:lnTo>
                    <a:pt x="26" y="112"/>
                  </a:lnTo>
                  <a:lnTo>
                    <a:pt x="28" y="117"/>
                  </a:lnTo>
                  <a:lnTo>
                    <a:pt x="28" y="123"/>
                  </a:lnTo>
                  <a:lnTo>
                    <a:pt x="35" y="115"/>
                  </a:lnTo>
                  <a:lnTo>
                    <a:pt x="44" y="105"/>
                  </a:lnTo>
                  <a:lnTo>
                    <a:pt x="64" y="79"/>
                  </a:lnTo>
                  <a:lnTo>
                    <a:pt x="76" y="66"/>
                  </a:lnTo>
                  <a:lnTo>
                    <a:pt x="86" y="56"/>
                  </a:lnTo>
                  <a:lnTo>
                    <a:pt x="94" y="48"/>
                  </a:lnTo>
                  <a:lnTo>
                    <a:pt x="93" y="53"/>
                  </a:lnTo>
                  <a:lnTo>
                    <a:pt x="90" y="63"/>
                  </a:lnTo>
                  <a:lnTo>
                    <a:pt x="84" y="79"/>
                  </a:lnTo>
                  <a:lnTo>
                    <a:pt x="76" y="99"/>
                  </a:lnTo>
                  <a:lnTo>
                    <a:pt x="64" y="123"/>
                  </a:lnTo>
                  <a:lnTo>
                    <a:pt x="48" y="147"/>
                  </a:lnTo>
                  <a:lnTo>
                    <a:pt x="47" y="150"/>
                  </a:lnTo>
                  <a:lnTo>
                    <a:pt x="42" y="157"/>
                  </a:lnTo>
                  <a:lnTo>
                    <a:pt x="36" y="166"/>
                  </a:lnTo>
                  <a:lnTo>
                    <a:pt x="31" y="176"/>
                  </a:lnTo>
                  <a:lnTo>
                    <a:pt x="26" y="184"/>
                  </a:lnTo>
                  <a:lnTo>
                    <a:pt x="25" y="187"/>
                  </a:lnTo>
                  <a:lnTo>
                    <a:pt x="25" y="185"/>
                  </a:lnTo>
                  <a:lnTo>
                    <a:pt x="12" y="147"/>
                  </a:lnTo>
                  <a:lnTo>
                    <a:pt x="3" y="112"/>
                  </a:lnTo>
                  <a:lnTo>
                    <a:pt x="0" y="83"/>
                  </a:lnTo>
                  <a:lnTo>
                    <a:pt x="0" y="57"/>
                  </a:lnTo>
                  <a:lnTo>
                    <a:pt x="4" y="37"/>
                  </a:lnTo>
                  <a:lnTo>
                    <a:pt x="9" y="21"/>
                  </a:lnTo>
                  <a:lnTo>
                    <a:pt x="15" y="8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" name="Freeform 292"/>
            <p:cNvSpPr>
              <a:spLocks/>
            </p:cNvSpPr>
            <p:nvPr userDrawn="1"/>
          </p:nvSpPr>
          <p:spPr bwMode="auto">
            <a:xfrm>
              <a:off x="3137698" y="2424837"/>
              <a:ext cx="288559" cy="501589"/>
            </a:xfrm>
            <a:custGeom>
              <a:avLst/>
              <a:gdLst>
                <a:gd name="T0" fmla="*/ 6012 w 96"/>
                <a:gd name="T1" fmla="*/ 0 h 169"/>
                <a:gd name="T2" fmla="*/ 9017 w 96"/>
                <a:gd name="T3" fmla="*/ 8904 h 169"/>
                <a:gd name="T4" fmla="*/ 24047 w 96"/>
                <a:gd name="T5" fmla="*/ 41552 h 169"/>
                <a:gd name="T6" fmla="*/ 45087 w 96"/>
                <a:gd name="T7" fmla="*/ 83104 h 169"/>
                <a:gd name="T8" fmla="*/ 66128 w 96"/>
                <a:gd name="T9" fmla="*/ 139495 h 169"/>
                <a:gd name="T10" fmla="*/ 93181 w 96"/>
                <a:gd name="T11" fmla="*/ 207759 h 169"/>
                <a:gd name="T12" fmla="*/ 117227 w 96"/>
                <a:gd name="T13" fmla="*/ 281958 h 169"/>
                <a:gd name="T14" fmla="*/ 144280 w 96"/>
                <a:gd name="T15" fmla="*/ 368030 h 169"/>
                <a:gd name="T16" fmla="*/ 150291 w 96"/>
                <a:gd name="T17" fmla="*/ 356158 h 169"/>
                <a:gd name="T18" fmla="*/ 159309 w 96"/>
                <a:gd name="T19" fmla="*/ 326478 h 169"/>
                <a:gd name="T20" fmla="*/ 171332 w 96"/>
                <a:gd name="T21" fmla="*/ 281958 h 169"/>
                <a:gd name="T22" fmla="*/ 192373 w 96"/>
                <a:gd name="T23" fmla="*/ 225567 h 169"/>
                <a:gd name="T24" fmla="*/ 219425 w 96"/>
                <a:gd name="T25" fmla="*/ 169175 h 169"/>
                <a:gd name="T26" fmla="*/ 249483 w 96"/>
                <a:gd name="T27" fmla="*/ 112783 h 169"/>
                <a:gd name="T28" fmla="*/ 285553 w 96"/>
                <a:gd name="T29" fmla="*/ 65296 h 169"/>
                <a:gd name="T30" fmla="*/ 285553 w 96"/>
                <a:gd name="T31" fmla="*/ 80136 h 169"/>
                <a:gd name="T32" fmla="*/ 288559 w 96"/>
                <a:gd name="T33" fmla="*/ 94975 h 169"/>
                <a:gd name="T34" fmla="*/ 285553 w 96"/>
                <a:gd name="T35" fmla="*/ 121687 h 169"/>
                <a:gd name="T36" fmla="*/ 279542 w 96"/>
                <a:gd name="T37" fmla="*/ 157303 h 169"/>
                <a:gd name="T38" fmla="*/ 267518 w 96"/>
                <a:gd name="T39" fmla="*/ 204791 h 169"/>
                <a:gd name="T40" fmla="*/ 249483 w 96"/>
                <a:gd name="T41" fmla="*/ 264150 h 169"/>
                <a:gd name="T42" fmla="*/ 219425 w 96"/>
                <a:gd name="T43" fmla="*/ 338350 h 169"/>
                <a:gd name="T44" fmla="*/ 192373 w 96"/>
                <a:gd name="T45" fmla="*/ 394742 h 169"/>
                <a:gd name="T46" fmla="*/ 174338 w 96"/>
                <a:gd name="T47" fmla="*/ 433325 h 169"/>
                <a:gd name="T48" fmla="*/ 165320 w 96"/>
                <a:gd name="T49" fmla="*/ 463005 h 169"/>
                <a:gd name="T50" fmla="*/ 153297 w 96"/>
                <a:gd name="T51" fmla="*/ 489717 h 169"/>
                <a:gd name="T52" fmla="*/ 153297 w 96"/>
                <a:gd name="T53" fmla="*/ 498621 h 169"/>
                <a:gd name="T54" fmla="*/ 150291 w 96"/>
                <a:gd name="T55" fmla="*/ 501589 h 169"/>
                <a:gd name="T56" fmla="*/ 144280 w 96"/>
                <a:gd name="T57" fmla="*/ 501589 h 169"/>
                <a:gd name="T58" fmla="*/ 78151 w 96"/>
                <a:gd name="T59" fmla="*/ 412550 h 169"/>
                <a:gd name="T60" fmla="*/ 36070 w 96"/>
                <a:gd name="T61" fmla="*/ 320542 h 169"/>
                <a:gd name="T62" fmla="*/ 9017 w 96"/>
                <a:gd name="T63" fmla="*/ 234471 h 169"/>
                <a:gd name="T64" fmla="*/ 0 w 96"/>
                <a:gd name="T65" fmla="*/ 160271 h 169"/>
                <a:gd name="T66" fmla="*/ 0 w 96"/>
                <a:gd name="T67" fmla="*/ 92007 h 169"/>
                <a:gd name="T68" fmla="*/ 6012 w 96"/>
                <a:gd name="T69" fmla="*/ 41552 h 169"/>
                <a:gd name="T70" fmla="*/ 6012 w 96"/>
                <a:gd name="T71" fmla="*/ 0 h 16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96" h="169">
                  <a:moveTo>
                    <a:pt x="2" y="0"/>
                  </a:moveTo>
                  <a:lnTo>
                    <a:pt x="3" y="3"/>
                  </a:lnTo>
                  <a:lnTo>
                    <a:pt x="8" y="14"/>
                  </a:lnTo>
                  <a:lnTo>
                    <a:pt x="15" y="28"/>
                  </a:lnTo>
                  <a:lnTo>
                    <a:pt x="22" y="47"/>
                  </a:lnTo>
                  <a:lnTo>
                    <a:pt x="31" y="70"/>
                  </a:lnTo>
                  <a:lnTo>
                    <a:pt x="39" y="95"/>
                  </a:lnTo>
                  <a:lnTo>
                    <a:pt x="48" y="124"/>
                  </a:lnTo>
                  <a:lnTo>
                    <a:pt x="50" y="120"/>
                  </a:lnTo>
                  <a:lnTo>
                    <a:pt x="53" y="110"/>
                  </a:lnTo>
                  <a:lnTo>
                    <a:pt x="57" y="95"/>
                  </a:lnTo>
                  <a:lnTo>
                    <a:pt x="64" y="76"/>
                  </a:lnTo>
                  <a:lnTo>
                    <a:pt x="73" y="57"/>
                  </a:lnTo>
                  <a:lnTo>
                    <a:pt x="83" y="38"/>
                  </a:lnTo>
                  <a:lnTo>
                    <a:pt x="95" y="22"/>
                  </a:lnTo>
                  <a:lnTo>
                    <a:pt x="95" y="27"/>
                  </a:lnTo>
                  <a:lnTo>
                    <a:pt x="96" y="32"/>
                  </a:lnTo>
                  <a:lnTo>
                    <a:pt x="95" y="41"/>
                  </a:lnTo>
                  <a:lnTo>
                    <a:pt x="93" y="53"/>
                  </a:lnTo>
                  <a:lnTo>
                    <a:pt x="89" y="69"/>
                  </a:lnTo>
                  <a:lnTo>
                    <a:pt x="83" y="89"/>
                  </a:lnTo>
                  <a:lnTo>
                    <a:pt x="73" y="114"/>
                  </a:lnTo>
                  <a:lnTo>
                    <a:pt x="64" y="133"/>
                  </a:lnTo>
                  <a:lnTo>
                    <a:pt x="58" y="146"/>
                  </a:lnTo>
                  <a:lnTo>
                    <a:pt x="55" y="156"/>
                  </a:lnTo>
                  <a:lnTo>
                    <a:pt x="51" y="165"/>
                  </a:lnTo>
                  <a:lnTo>
                    <a:pt x="51" y="168"/>
                  </a:lnTo>
                  <a:lnTo>
                    <a:pt x="50" y="169"/>
                  </a:lnTo>
                  <a:lnTo>
                    <a:pt x="48" y="169"/>
                  </a:lnTo>
                  <a:lnTo>
                    <a:pt x="26" y="139"/>
                  </a:lnTo>
                  <a:lnTo>
                    <a:pt x="12" y="108"/>
                  </a:lnTo>
                  <a:lnTo>
                    <a:pt x="3" y="79"/>
                  </a:lnTo>
                  <a:lnTo>
                    <a:pt x="0" y="54"/>
                  </a:lnTo>
                  <a:lnTo>
                    <a:pt x="0" y="31"/>
                  </a:lnTo>
                  <a:lnTo>
                    <a:pt x="2" y="1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Freeform 328"/>
            <p:cNvSpPr>
              <a:spLocks/>
            </p:cNvSpPr>
            <p:nvPr userDrawn="1"/>
          </p:nvSpPr>
          <p:spPr bwMode="auto">
            <a:xfrm>
              <a:off x="3117089" y="2734035"/>
              <a:ext cx="316041" cy="501593"/>
            </a:xfrm>
            <a:custGeom>
              <a:avLst/>
              <a:gdLst>
                <a:gd name="T0" fmla="*/ 297982 w 105"/>
                <a:gd name="T1" fmla="*/ 0 h 167"/>
                <a:gd name="T2" fmla="*/ 307011 w 105"/>
                <a:gd name="T3" fmla="*/ 57067 h 167"/>
                <a:gd name="T4" fmla="*/ 316041 w 105"/>
                <a:gd name="T5" fmla="*/ 123146 h 167"/>
                <a:gd name="T6" fmla="*/ 316041 w 105"/>
                <a:gd name="T7" fmla="*/ 270320 h 167"/>
                <a:gd name="T8" fmla="*/ 310021 w 105"/>
                <a:gd name="T9" fmla="*/ 342405 h 167"/>
                <a:gd name="T10" fmla="*/ 307011 w 105"/>
                <a:gd name="T11" fmla="*/ 405479 h 167"/>
                <a:gd name="T12" fmla="*/ 300991 w 105"/>
                <a:gd name="T13" fmla="*/ 453536 h 167"/>
                <a:gd name="T14" fmla="*/ 297982 w 105"/>
                <a:gd name="T15" fmla="*/ 489579 h 167"/>
                <a:gd name="T16" fmla="*/ 297982 w 105"/>
                <a:gd name="T17" fmla="*/ 501593 h 167"/>
                <a:gd name="T18" fmla="*/ 195644 w 105"/>
                <a:gd name="T19" fmla="*/ 423501 h 167"/>
                <a:gd name="T20" fmla="*/ 123406 w 105"/>
                <a:gd name="T21" fmla="*/ 351415 h 167"/>
                <a:gd name="T22" fmla="*/ 69228 w 105"/>
                <a:gd name="T23" fmla="*/ 279330 h 167"/>
                <a:gd name="T24" fmla="*/ 36119 w 105"/>
                <a:gd name="T25" fmla="*/ 213252 h 167"/>
                <a:gd name="T26" fmla="*/ 12040 w 105"/>
                <a:gd name="T27" fmla="*/ 162192 h 167"/>
                <a:gd name="T28" fmla="*/ 3010 w 105"/>
                <a:gd name="T29" fmla="*/ 111131 h 167"/>
                <a:gd name="T30" fmla="*/ 0 w 105"/>
                <a:gd name="T31" fmla="*/ 75089 h 167"/>
                <a:gd name="T32" fmla="*/ 0 w 105"/>
                <a:gd name="T33" fmla="*/ 48057 h 167"/>
                <a:gd name="T34" fmla="*/ 3010 w 105"/>
                <a:gd name="T35" fmla="*/ 36043 h 167"/>
                <a:gd name="T36" fmla="*/ 18059 w 105"/>
                <a:gd name="T37" fmla="*/ 48057 h 167"/>
                <a:gd name="T38" fmla="*/ 39129 w 105"/>
                <a:gd name="T39" fmla="*/ 78092 h 167"/>
                <a:gd name="T40" fmla="*/ 66218 w 105"/>
                <a:gd name="T41" fmla="*/ 117138 h 167"/>
                <a:gd name="T42" fmla="*/ 99327 w 105"/>
                <a:gd name="T43" fmla="*/ 162192 h 167"/>
                <a:gd name="T44" fmla="*/ 132436 w 105"/>
                <a:gd name="T45" fmla="*/ 210249 h 167"/>
                <a:gd name="T46" fmla="*/ 165545 w 105"/>
                <a:gd name="T47" fmla="*/ 258305 h 167"/>
                <a:gd name="T48" fmla="*/ 192635 w 105"/>
                <a:gd name="T49" fmla="*/ 303359 h 167"/>
                <a:gd name="T50" fmla="*/ 219724 w 105"/>
                <a:gd name="T51" fmla="*/ 336398 h 167"/>
                <a:gd name="T52" fmla="*/ 234773 w 105"/>
                <a:gd name="T53" fmla="*/ 357423 h 167"/>
                <a:gd name="T54" fmla="*/ 240793 w 105"/>
                <a:gd name="T55" fmla="*/ 366433 h 167"/>
                <a:gd name="T56" fmla="*/ 240793 w 105"/>
                <a:gd name="T57" fmla="*/ 363430 h 167"/>
                <a:gd name="T58" fmla="*/ 243803 w 105"/>
                <a:gd name="T59" fmla="*/ 249295 h 167"/>
                <a:gd name="T60" fmla="*/ 258853 w 105"/>
                <a:gd name="T61" fmla="*/ 159188 h 167"/>
                <a:gd name="T62" fmla="*/ 270892 w 105"/>
                <a:gd name="T63" fmla="*/ 87103 h 167"/>
                <a:gd name="T64" fmla="*/ 282932 w 105"/>
                <a:gd name="T65" fmla="*/ 39046 h 167"/>
                <a:gd name="T66" fmla="*/ 291962 w 105"/>
                <a:gd name="T67" fmla="*/ 9011 h 167"/>
                <a:gd name="T68" fmla="*/ 297982 w 105"/>
                <a:gd name="T69" fmla="*/ 0 h 16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05" h="167">
                  <a:moveTo>
                    <a:pt x="99" y="0"/>
                  </a:moveTo>
                  <a:lnTo>
                    <a:pt x="102" y="19"/>
                  </a:lnTo>
                  <a:lnTo>
                    <a:pt x="105" y="41"/>
                  </a:lnTo>
                  <a:lnTo>
                    <a:pt x="105" y="90"/>
                  </a:lnTo>
                  <a:lnTo>
                    <a:pt x="103" y="114"/>
                  </a:lnTo>
                  <a:lnTo>
                    <a:pt x="102" y="135"/>
                  </a:lnTo>
                  <a:lnTo>
                    <a:pt x="100" y="151"/>
                  </a:lnTo>
                  <a:lnTo>
                    <a:pt x="99" y="163"/>
                  </a:lnTo>
                  <a:lnTo>
                    <a:pt x="99" y="167"/>
                  </a:lnTo>
                  <a:lnTo>
                    <a:pt x="65" y="141"/>
                  </a:lnTo>
                  <a:lnTo>
                    <a:pt x="41" y="117"/>
                  </a:lnTo>
                  <a:lnTo>
                    <a:pt x="23" y="93"/>
                  </a:lnTo>
                  <a:lnTo>
                    <a:pt x="12" y="71"/>
                  </a:lnTo>
                  <a:lnTo>
                    <a:pt x="4" y="54"/>
                  </a:lnTo>
                  <a:lnTo>
                    <a:pt x="1" y="37"/>
                  </a:lnTo>
                  <a:lnTo>
                    <a:pt x="0" y="25"/>
                  </a:lnTo>
                  <a:lnTo>
                    <a:pt x="0" y="16"/>
                  </a:lnTo>
                  <a:lnTo>
                    <a:pt x="1" y="12"/>
                  </a:lnTo>
                  <a:lnTo>
                    <a:pt x="6" y="16"/>
                  </a:lnTo>
                  <a:lnTo>
                    <a:pt x="13" y="26"/>
                  </a:lnTo>
                  <a:lnTo>
                    <a:pt x="22" y="39"/>
                  </a:lnTo>
                  <a:lnTo>
                    <a:pt x="33" y="54"/>
                  </a:lnTo>
                  <a:lnTo>
                    <a:pt x="44" y="70"/>
                  </a:lnTo>
                  <a:lnTo>
                    <a:pt x="55" y="86"/>
                  </a:lnTo>
                  <a:lnTo>
                    <a:pt x="64" y="101"/>
                  </a:lnTo>
                  <a:lnTo>
                    <a:pt x="73" y="112"/>
                  </a:lnTo>
                  <a:lnTo>
                    <a:pt x="78" y="119"/>
                  </a:lnTo>
                  <a:lnTo>
                    <a:pt x="80" y="122"/>
                  </a:lnTo>
                  <a:lnTo>
                    <a:pt x="80" y="121"/>
                  </a:lnTo>
                  <a:lnTo>
                    <a:pt x="81" y="83"/>
                  </a:lnTo>
                  <a:lnTo>
                    <a:pt x="86" y="53"/>
                  </a:lnTo>
                  <a:lnTo>
                    <a:pt x="90" y="29"/>
                  </a:lnTo>
                  <a:lnTo>
                    <a:pt x="94" y="13"/>
                  </a:lnTo>
                  <a:lnTo>
                    <a:pt x="97" y="3"/>
                  </a:lnTo>
                  <a:lnTo>
                    <a:pt x="99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Freeform 399"/>
            <p:cNvSpPr>
              <a:spLocks/>
            </p:cNvSpPr>
            <p:nvPr userDrawn="1"/>
          </p:nvSpPr>
          <p:spPr bwMode="auto">
            <a:xfrm>
              <a:off x="3419389" y="3256239"/>
              <a:ext cx="570246" cy="446624"/>
            </a:xfrm>
            <a:custGeom>
              <a:avLst/>
              <a:gdLst>
                <a:gd name="T0" fmla="*/ 250789 w 191"/>
                <a:gd name="T1" fmla="*/ 0 h 149"/>
                <a:gd name="T2" fmla="*/ 283630 w 191"/>
                <a:gd name="T3" fmla="*/ 26977 h 149"/>
                <a:gd name="T4" fmla="*/ 316472 w 191"/>
                <a:gd name="T5" fmla="*/ 71939 h 149"/>
                <a:gd name="T6" fmla="*/ 355284 w 191"/>
                <a:gd name="T7" fmla="*/ 119899 h 149"/>
                <a:gd name="T8" fmla="*/ 400068 w 191"/>
                <a:gd name="T9" fmla="*/ 170856 h 149"/>
                <a:gd name="T10" fmla="*/ 435895 w 191"/>
                <a:gd name="T11" fmla="*/ 227808 h 149"/>
                <a:gd name="T12" fmla="*/ 468736 w 191"/>
                <a:gd name="T13" fmla="*/ 278765 h 149"/>
                <a:gd name="T14" fmla="*/ 498592 w 191"/>
                <a:gd name="T15" fmla="*/ 323727 h 149"/>
                <a:gd name="T16" fmla="*/ 522477 w 191"/>
                <a:gd name="T17" fmla="*/ 353702 h 149"/>
                <a:gd name="T18" fmla="*/ 534419 w 191"/>
                <a:gd name="T19" fmla="*/ 380680 h 149"/>
                <a:gd name="T20" fmla="*/ 543376 w 191"/>
                <a:gd name="T21" fmla="*/ 389672 h 149"/>
                <a:gd name="T22" fmla="*/ 546361 w 191"/>
                <a:gd name="T23" fmla="*/ 398664 h 149"/>
                <a:gd name="T24" fmla="*/ 555318 w 191"/>
                <a:gd name="T25" fmla="*/ 410654 h 149"/>
                <a:gd name="T26" fmla="*/ 564275 w 191"/>
                <a:gd name="T27" fmla="*/ 413652 h 149"/>
                <a:gd name="T28" fmla="*/ 570246 w 191"/>
                <a:gd name="T29" fmla="*/ 422644 h 149"/>
                <a:gd name="T30" fmla="*/ 459779 w 191"/>
                <a:gd name="T31" fmla="*/ 440629 h 149"/>
                <a:gd name="T32" fmla="*/ 370212 w 191"/>
                <a:gd name="T33" fmla="*/ 446624 h 149"/>
                <a:gd name="T34" fmla="*/ 286616 w 191"/>
                <a:gd name="T35" fmla="*/ 437632 h 149"/>
                <a:gd name="T36" fmla="*/ 211976 w 191"/>
                <a:gd name="T37" fmla="*/ 419647 h 149"/>
                <a:gd name="T38" fmla="*/ 152265 w 191"/>
                <a:gd name="T39" fmla="*/ 392669 h 149"/>
                <a:gd name="T40" fmla="*/ 104495 w 191"/>
                <a:gd name="T41" fmla="*/ 362695 h 149"/>
                <a:gd name="T42" fmla="*/ 65683 w 191"/>
                <a:gd name="T43" fmla="*/ 332720 h 149"/>
                <a:gd name="T44" fmla="*/ 35827 w 191"/>
                <a:gd name="T45" fmla="*/ 305743 h 149"/>
                <a:gd name="T46" fmla="*/ 17913 w 191"/>
                <a:gd name="T47" fmla="*/ 278765 h 149"/>
                <a:gd name="T48" fmla="*/ 5971 w 191"/>
                <a:gd name="T49" fmla="*/ 260780 h 149"/>
                <a:gd name="T50" fmla="*/ 0 w 191"/>
                <a:gd name="T51" fmla="*/ 257783 h 149"/>
                <a:gd name="T52" fmla="*/ 116438 w 191"/>
                <a:gd name="T53" fmla="*/ 296750 h 149"/>
                <a:gd name="T54" fmla="*/ 217947 w 191"/>
                <a:gd name="T55" fmla="*/ 332720 h 149"/>
                <a:gd name="T56" fmla="*/ 298558 w 191"/>
                <a:gd name="T57" fmla="*/ 353702 h 149"/>
                <a:gd name="T58" fmla="*/ 361255 w 191"/>
                <a:gd name="T59" fmla="*/ 374685 h 149"/>
                <a:gd name="T60" fmla="*/ 409025 w 191"/>
                <a:gd name="T61" fmla="*/ 383677 h 149"/>
                <a:gd name="T62" fmla="*/ 438880 w 191"/>
                <a:gd name="T63" fmla="*/ 392669 h 149"/>
                <a:gd name="T64" fmla="*/ 459779 w 191"/>
                <a:gd name="T65" fmla="*/ 398664 h 149"/>
                <a:gd name="T66" fmla="*/ 465751 w 191"/>
                <a:gd name="T67" fmla="*/ 398664 h 149"/>
                <a:gd name="T68" fmla="*/ 388126 w 191"/>
                <a:gd name="T69" fmla="*/ 317733 h 149"/>
                <a:gd name="T70" fmla="*/ 334385 w 191"/>
                <a:gd name="T71" fmla="*/ 245793 h 149"/>
                <a:gd name="T72" fmla="*/ 295573 w 191"/>
                <a:gd name="T73" fmla="*/ 179849 h 149"/>
                <a:gd name="T74" fmla="*/ 268702 w 191"/>
                <a:gd name="T75" fmla="*/ 119899 h 149"/>
                <a:gd name="T76" fmla="*/ 256760 w 191"/>
                <a:gd name="T77" fmla="*/ 71939 h 149"/>
                <a:gd name="T78" fmla="*/ 250789 w 191"/>
                <a:gd name="T79" fmla="*/ 29975 h 149"/>
                <a:gd name="T80" fmla="*/ 250789 w 191"/>
                <a:gd name="T81" fmla="*/ 0 h 14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91" h="149">
                  <a:moveTo>
                    <a:pt x="84" y="0"/>
                  </a:moveTo>
                  <a:lnTo>
                    <a:pt x="95" y="9"/>
                  </a:lnTo>
                  <a:lnTo>
                    <a:pt x="106" y="24"/>
                  </a:lnTo>
                  <a:lnTo>
                    <a:pt x="119" y="40"/>
                  </a:lnTo>
                  <a:lnTo>
                    <a:pt x="134" y="57"/>
                  </a:lnTo>
                  <a:lnTo>
                    <a:pt x="146" y="76"/>
                  </a:lnTo>
                  <a:lnTo>
                    <a:pt x="157" y="93"/>
                  </a:lnTo>
                  <a:lnTo>
                    <a:pt x="167" y="108"/>
                  </a:lnTo>
                  <a:lnTo>
                    <a:pt x="175" y="118"/>
                  </a:lnTo>
                  <a:lnTo>
                    <a:pt x="179" y="127"/>
                  </a:lnTo>
                  <a:lnTo>
                    <a:pt x="182" y="130"/>
                  </a:lnTo>
                  <a:lnTo>
                    <a:pt x="183" y="133"/>
                  </a:lnTo>
                  <a:lnTo>
                    <a:pt x="186" y="137"/>
                  </a:lnTo>
                  <a:lnTo>
                    <a:pt x="189" y="138"/>
                  </a:lnTo>
                  <a:lnTo>
                    <a:pt x="191" y="141"/>
                  </a:lnTo>
                  <a:lnTo>
                    <a:pt x="154" y="147"/>
                  </a:lnTo>
                  <a:lnTo>
                    <a:pt x="124" y="149"/>
                  </a:lnTo>
                  <a:lnTo>
                    <a:pt x="96" y="146"/>
                  </a:lnTo>
                  <a:lnTo>
                    <a:pt x="71" y="140"/>
                  </a:lnTo>
                  <a:lnTo>
                    <a:pt x="51" y="131"/>
                  </a:lnTo>
                  <a:lnTo>
                    <a:pt x="35" y="121"/>
                  </a:lnTo>
                  <a:lnTo>
                    <a:pt x="22" y="111"/>
                  </a:lnTo>
                  <a:lnTo>
                    <a:pt x="12" y="102"/>
                  </a:lnTo>
                  <a:lnTo>
                    <a:pt x="6" y="93"/>
                  </a:lnTo>
                  <a:lnTo>
                    <a:pt x="2" y="87"/>
                  </a:lnTo>
                  <a:lnTo>
                    <a:pt x="0" y="86"/>
                  </a:lnTo>
                  <a:lnTo>
                    <a:pt x="39" y="99"/>
                  </a:lnTo>
                  <a:lnTo>
                    <a:pt x="73" y="111"/>
                  </a:lnTo>
                  <a:lnTo>
                    <a:pt x="100" y="118"/>
                  </a:lnTo>
                  <a:lnTo>
                    <a:pt x="121" y="125"/>
                  </a:lnTo>
                  <a:lnTo>
                    <a:pt x="137" y="128"/>
                  </a:lnTo>
                  <a:lnTo>
                    <a:pt x="147" y="131"/>
                  </a:lnTo>
                  <a:lnTo>
                    <a:pt x="154" y="133"/>
                  </a:lnTo>
                  <a:lnTo>
                    <a:pt x="156" y="133"/>
                  </a:lnTo>
                  <a:lnTo>
                    <a:pt x="130" y="106"/>
                  </a:lnTo>
                  <a:lnTo>
                    <a:pt x="112" y="82"/>
                  </a:lnTo>
                  <a:lnTo>
                    <a:pt x="99" y="60"/>
                  </a:lnTo>
                  <a:lnTo>
                    <a:pt x="90" y="40"/>
                  </a:lnTo>
                  <a:lnTo>
                    <a:pt x="86" y="24"/>
                  </a:lnTo>
                  <a:lnTo>
                    <a:pt x="84" y="10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Freeform 441"/>
            <p:cNvSpPr>
              <a:spLocks/>
            </p:cNvSpPr>
            <p:nvPr userDrawn="1"/>
          </p:nvSpPr>
          <p:spPr bwMode="auto">
            <a:xfrm>
              <a:off x="5295021" y="1744595"/>
              <a:ext cx="281691" cy="350429"/>
            </a:xfrm>
            <a:custGeom>
              <a:avLst/>
              <a:gdLst>
                <a:gd name="T0" fmla="*/ 0 w 93"/>
                <a:gd name="T1" fmla="*/ 0 h 116"/>
                <a:gd name="T2" fmla="*/ 21203 w 93"/>
                <a:gd name="T3" fmla="*/ 12084 h 116"/>
                <a:gd name="T4" fmla="*/ 57550 w 93"/>
                <a:gd name="T5" fmla="*/ 30209 h 116"/>
                <a:gd name="T6" fmla="*/ 99955 w 93"/>
                <a:gd name="T7" fmla="*/ 60419 h 116"/>
                <a:gd name="T8" fmla="*/ 148418 w 93"/>
                <a:gd name="T9" fmla="*/ 96670 h 116"/>
                <a:gd name="T10" fmla="*/ 196881 w 93"/>
                <a:gd name="T11" fmla="*/ 145005 h 116"/>
                <a:gd name="T12" fmla="*/ 236257 w 93"/>
                <a:gd name="T13" fmla="*/ 202403 h 116"/>
                <a:gd name="T14" fmla="*/ 266546 w 93"/>
                <a:gd name="T15" fmla="*/ 271885 h 116"/>
                <a:gd name="T16" fmla="*/ 281691 w 93"/>
                <a:gd name="T17" fmla="*/ 350429 h 116"/>
                <a:gd name="T18" fmla="*/ 272604 w 93"/>
                <a:gd name="T19" fmla="*/ 347408 h 116"/>
                <a:gd name="T20" fmla="*/ 245344 w 93"/>
                <a:gd name="T21" fmla="*/ 323241 h 116"/>
                <a:gd name="T22" fmla="*/ 202939 w 93"/>
                <a:gd name="T23" fmla="*/ 290010 h 116"/>
                <a:gd name="T24" fmla="*/ 154476 w 93"/>
                <a:gd name="T25" fmla="*/ 241675 h 116"/>
                <a:gd name="T26" fmla="*/ 99955 w 93"/>
                <a:gd name="T27" fmla="*/ 175215 h 116"/>
                <a:gd name="T28" fmla="*/ 48463 w 93"/>
                <a:gd name="T29" fmla="*/ 96670 h 116"/>
                <a:gd name="T30" fmla="*/ 0 w 93"/>
                <a:gd name="T31" fmla="*/ 0 h 11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93" h="116">
                  <a:moveTo>
                    <a:pt x="0" y="0"/>
                  </a:moveTo>
                  <a:lnTo>
                    <a:pt x="7" y="4"/>
                  </a:lnTo>
                  <a:lnTo>
                    <a:pt x="19" y="10"/>
                  </a:lnTo>
                  <a:lnTo>
                    <a:pt x="33" y="20"/>
                  </a:lnTo>
                  <a:lnTo>
                    <a:pt x="49" y="32"/>
                  </a:lnTo>
                  <a:lnTo>
                    <a:pt x="65" y="48"/>
                  </a:lnTo>
                  <a:lnTo>
                    <a:pt x="78" y="67"/>
                  </a:lnTo>
                  <a:lnTo>
                    <a:pt x="88" y="90"/>
                  </a:lnTo>
                  <a:lnTo>
                    <a:pt x="93" y="116"/>
                  </a:lnTo>
                  <a:lnTo>
                    <a:pt x="90" y="115"/>
                  </a:lnTo>
                  <a:lnTo>
                    <a:pt x="81" y="107"/>
                  </a:lnTo>
                  <a:lnTo>
                    <a:pt x="67" y="96"/>
                  </a:lnTo>
                  <a:lnTo>
                    <a:pt x="51" y="80"/>
                  </a:lnTo>
                  <a:lnTo>
                    <a:pt x="33" y="58"/>
                  </a:lnTo>
                  <a:lnTo>
                    <a:pt x="16" y="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Freeform 457"/>
            <p:cNvSpPr>
              <a:spLocks/>
            </p:cNvSpPr>
            <p:nvPr userDrawn="1"/>
          </p:nvSpPr>
          <p:spPr bwMode="auto">
            <a:xfrm>
              <a:off x="5377467" y="1875148"/>
              <a:ext cx="316041" cy="439751"/>
            </a:xfrm>
            <a:custGeom>
              <a:avLst/>
              <a:gdLst>
                <a:gd name="T0" fmla="*/ 180595 w 105"/>
                <a:gd name="T1" fmla="*/ 0 h 147"/>
                <a:gd name="T2" fmla="*/ 189625 w 105"/>
                <a:gd name="T3" fmla="*/ 5983 h 147"/>
                <a:gd name="T4" fmla="*/ 201664 w 105"/>
                <a:gd name="T5" fmla="*/ 23932 h 147"/>
                <a:gd name="T6" fmla="*/ 228753 w 105"/>
                <a:gd name="T7" fmla="*/ 47864 h 147"/>
                <a:gd name="T8" fmla="*/ 255843 w 105"/>
                <a:gd name="T9" fmla="*/ 83762 h 147"/>
                <a:gd name="T10" fmla="*/ 279922 w 105"/>
                <a:gd name="T11" fmla="*/ 131626 h 147"/>
                <a:gd name="T12" fmla="*/ 304001 w 105"/>
                <a:gd name="T13" fmla="*/ 191456 h 147"/>
                <a:gd name="T14" fmla="*/ 316041 w 105"/>
                <a:gd name="T15" fmla="*/ 263252 h 147"/>
                <a:gd name="T16" fmla="*/ 316041 w 105"/>
                <a:gd name="T17" fmla="*/ 344023 h 147"/>
                <a:gd name="T18" fmla="*/ 297982 w 105"/>
                <a:gd name="T19" fmla="*/ 439751 h 147"/>
                <a:gd name="T20" fmla="*/ 288952 w 105"/>
                <a:gd name="T21" fmla="*/ 430776 h 147"/>
                <a:gd name="T22" fmla="*/ 267882 w 105"/>
                <a:gd name="T23" fmla="*/ 412827 h 147"/>
                <a:gd name="T24" fmla="*/ 231763 w 105"/>
                <a:gd name="T25" fmla="*/ 382912 h 147"/>
                <a:gd name="T26" fmla="*/ 189625 w 105"/>
                <a:gd name="T27" fmla="*/ 344023 h 147"/>
                <a:gd name="T28" fmla="*/ 141466 w 105"/>
                <a:gd name="T29" fmla="*/ 296159 h 147"/>
                <a:gd name="T30" fmla="*/ 45149 w 105"/>
                <a:gd name="T31" fmla="*/ 182482 h 147"/>
                <a:gd name="T32" fmla="*/ 0 w 105"/>
                <a:gd name="T33" fmla="*/ 119660 h 147"/>
                <a:gd name="T34" fmla="*/ 9030 w 105"/>
                <a:gd name="T35" fmla="*/ 122652 h 147"/>
                <a:gd name="T36" fmla="*/ 75248 w 105"/>
                <a:gd name="T37" fmla="*/ 167524 h 147"/>
                <a:gd name="T38" fmla="*/ 123406 w 105"/>
                <a:gd name="T39" fmla="*/ 200431 h 147"/>
                <a:gd name="T40" fmla="*/ 180595 w 105"/>
                <a:gd name="T41" fmla="*/ 248295 h 147"/>
                <a:gd name="T42" fmla="*/ 240793 w 105"/>
                <a:gd name="T43" fmla="*/ 311116 h 147"/>
                <a:gd name="T44" fmla="*/ 240793 w 105"/>
                <a:gd name="T45" fmla="*/ 296159 h 147"/>
                <a:gd name="T46" fmla="*/ 237783 w 105"/>
                <a:gd name="T47" fmla="*/ 254278 h 147"/>
                <a:gd name="T48" fmla="*/ 228753 w 105"/>
                <a:gd name="T49" fmla="*/ 191456 h 147"/>
                <a:gd name="T50" fmla="*/ 216714 w 105"/>
                <a:gd name="T51" fmla="*/ 119660 h 147"/>
                <a:gd name="T52" fmla="*/ 189625 w 105"/>
                <a:gd name="T53" fmla="*/ 35898 h 147"/>
                <a:gd name="T54" fmla="*/ 189625 w 105"/>
                <a:gd name="T55" fmla="*/ 29915 h 147"/>
                <a:gd name="T56" fmla="*/ 183605 w 105"/>
                <a:gd name="T57" fmla="*/ 26924 h 147"/>
                <a:gd name="T58" fmla="*/ 180595 w 105"/>
                <a:gd name="T59" fmla="*/ 14958 h 147"/>
                <a:gd name="T60" fmla="*/ 180595 w 105"/>
                <a:gd name="T61" fmla="*/ 0 h 14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5" h="147">
                  <a:moveTo>
                    <a:pt x="60" y="0"/>
                  </a:moveTo>
                  <a:lnTo>
                    <a:pt x="63" y="2"/>
                  </a:lnTo>
                  <a:lnTo>
                    <a:pt x="67" y="8"/>
                  </a:lnTo>
                  <a:lnTo>
                    <a:pt x="76" y="16"/>
                  </a:lnTo>
                  <a:lnTo>
                    <a:pt x="85" y="28"/>
                  </a:lnTo>
                  <a:lnTo>
                    <a:pt x="93" y="44"/>
                  </a:lnTo>
                  <a:lnTo>
                    <a:pt x="101" y="64"/>
                  </a:lnTo>
                  <a:lnTo>
                    <a:pt x="105" y="88"/>
                  </a:lnTo>
                  <a:lnTo>
                    <a:pt x="105" y="115"/>
                  </a:lnTo>
                  <a:lnTo>
                    <a:pt x="99" y="147"/>
                  </a:lnTo>
                  <a:lnTo>
                    <a:pt x="96" y="144"/>
                  </a:lnTo>
                  <a:lnTo>
                    <a:pt x="89" y="138"/>
                  </a:lnTo>
                  <a:lnTo>
                    <a:pt x="77" y="128"/>
                  </a:lnTo>
                  <a:lnTo>
                    <a:pt x="63" y="115"/>
                  </a:lnTo>
                  <a:lnTo>
                    <a:pt x="47" y="99"/>
                  </a:lnTo>
                  <a:lnTo>
                    <a:pt x="15" y="61"/>
                  </a:lnTo>
                  <a:lnTo>
                    <a:pt x="0" y="40"/>
                  </a:lnTo>
                  <a:lnTo>
                    <a:pt x="3" y="41"/>
                  </a:lnTo>
                  <a:lnTo>
                    <a:pt x="25" y="56"/>
                  </a:lnTo>
                  <a:lnTo>
                    <a:pt x="41" y="67"/>
                  </a:lnTo>
                  <a:lnTo>
                    <a:pt x="60" y="83"/>
                  </a:lnTo>
                  <a:lnTo>
                    <a:pt x="80" y="104"/>
                  </a:lnTo>
                  <a:lnTo>
                    <a:pt x="80" y="99"/>
                  </a:lnTo>
                  <a:lnTo>
                    <a:pt x="79" y="85"/>
                  </a:lnTo>
                  <a:lnTo>
                    <a:pt x="76" y="64"/>
                  </a:lnTo>
                  <a:lnTo>
                    <a:pt x="72" y="40"/>
                  </a:lnTo>
                  <a:lnTo>
                    <a:pt x="63" y="12"/>
                  </a:lnTo>
                  <a:lnTo>
                    <a:pt x="63" y="10"/>
                  </a:lnTo>
                  <a:lnTo>
                    <a:pt x="61" y="9"/>
                  </a:lnTo>
                  <a:lnTo>
                    <a:pt x="60" y="5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7" name="Freeform 488"/>
            <p:cNvSpPr>
              <a:spLocks/>
            </p:cNvSpPr>
            <p:nvPr userDrawn="1"/>
          </p:nvSpPr>
          <p:spPr bwMode="auto">
            <a:xfrm>
              <a:off x="5508007" y="2095024"/>
              <a:ext cx="281687" cy="556558"/>
            </a:xfrm>
            <a:custGeom>
              <a:avLst/>
              <a:gdLst>
                <a:gd name="T0" fmla="*/ 221754 w 94"/>
                <a:gd name="T1" fmla="*/ 0 h 186"/>
                <a:gd name="T2" fmla="*/ 239734 w 94"/>
                <a:gd name="T3" fmla="*/ 20946 h 186"/>
                <a:gd name="T4" fmla="*/ 257714 w 94"/>
                <a:gd name="T5" fmla="*/ 59845 h 186"/>
                <a:gd name="T6" fmla="*/ 269700 w 94"/>
                <a:gd name="T7" fmla="*/ 107721 h 186"/>
                <a:gd name="T8" fmla="*/ 281687 w 94"/>
                <a:gd name="T9" fmla="*/ 170558 h 186"/>
                <a:gd name="T10" fmla="*/ 281687 w 94"/>
                <a:gd name="T11" fmla="*/ 248357 h 186"/>
                <a:gd name="T12" fmla="*/ 275694 w 94"/>
                <a:gd name="T13" fmla="*/ 335132 h 186"/>
                <a:gd name="T14" fmla="*/ 251720 w 94"/>
                <a:gd name="T15" fmla="*/ 439860 h 186"/>
                <a:gd name="T16" fmla="*/ 212764 w 94"/>
                <a:gd name="T17" fmla="*/ 553566 h 186"/>
                <a:gd name="T18" fmla="*/ 209767 w 94"/>
                <a:gd name="T19" fmla="*/ 556558 h 186"/>
                <a:gd name="T20" fmla="*/ 203774 w 94"/>
                <a:gd name="T21" fmla="*/ 547581 h 186"/>
                <a:gd name="T22" fmla="*/ 191787 w 94"/>
                <a:gd name="T23" fmla="*/ 526636 h 186"/>
                <a:gd name="T24" fmla="*/ 173807 w 94"/>
                <a:gd name="T25" fmla="*/ 496713 h 186"/>
                <a:gd name="T26" fmla="*/ 155827 w 94"/>
                <a:gd name="T27" fmla="*/ 469783 h 186"/>
                <a:gd name="T28" fmla="*/ 143840 w 94"/>
                <a:gd name="T29" fmla="*/ 448837 h 186"/>
                <a:gd name="T30" fmla="*/ 137847 w 94"/>
                <a:gd name="T31" fmla="*/ 439860 h 186"/>
                <a:gd name="T32" fmla="*/ 92897 w 94"/>
                <a:gd name="T33" fmla="*/ 365054 h 186"/>
                <a:gd name="T34" fmla="*/ 56937 w 94"/>
                <a:gd name="T35" fmla="*/ 296232 h 186"/>
                <a:gd name="T36" fmla="*/ 29967 w 94"/>
                <a:gd name="T37" fmla="*/ 230403 h 186"/>
                <a:gd name="T38" fmla="*/ 11987 w 94"/>
                <a:gd name="T39" fmla="*/ 182527 h 186"/>
                <a:gd name="T40" fmla="*/ 2997 w 94"/>
                <a:gd name="T41" fmla="*/ 152605 h 186"/>
                <a:gd name="T42" fmla="*/ 0 w 94"/>
                <a:gd name="T43" fmla="*/ 140636 h 186"/>
                <a:gd name="T44" fmla="*/ 26970 w 94"/>
                <a:gd name="T45" fmla="*/ 161581 h 186"/>
                <a:gd name="T46" fmla="*/ 56937 w 94"/>
                <a:gd name="T47" fmla="*/ 191504 h 186"/>
                <a:gd name="T48" fmla="*/ 92897 w 94"/>
                <a:gd name="T49" fmla="*/ 233395 h 186"/>
                <a:gd name="T50" fmla="*/ 152830 w 94"/>
                <a:gd name="T51" fmla="*/ 314186 h 186"/>
                <a:gd name="T52" fmla="*/ 173807 w 94"/>
                <a:gd name="T53" fmla="*/ 344108 h 186"/>
                <a:gd name="T54" fmla="*/ 191787 w 94"/>
                <a:gd name="T55" fmla="*/ 365054 h 186"/>
                <a:gd name="T56" fmla="*/ 200777 w 94"/>
                <a:gd name="T57" fmla="*/ 371039 h 186"/>
                <a:gd name="T58" fmla="*/ 200777 w 94"/>
                <a:gd name="T59" fmla="*/ 353085 h 186"/>
                <a:gd name="T60" fmla="*/ 203774 w 94"/>
                <a:gd name="T61" fmla="*/ 335132 h 186"/>
                <a:gd name="T62" fmla="*/ 203774 w 94"/>
                <a:gd name="T63" fmla="*/ 308201 h 186"/>
                <a:gd name="T64" fmla="*/ 209767 w 94"/>
                <a:gd name="T65" fmla="*/ 266310 h 186"/>
                <a:gd name="T66" fmla="*/ 212764 w 94"/>
                <a:gd name="T67" fmla="*/ 203473 h 186"/>
                <a:gd name="T68" fmla="*/ 221754 w 94"/>
                <a:gd name="T69" fmla="*/ 122682 h 186"/>
                <a:gd name="T70" fmla="*/ 221754 w 94"/>
                <a:gd name="T71" fmla="*/ 0 h 18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94" h="186">
                  <a:moveTo>
                    <a:pt x="74" y="0"/>
                  </a:moveTo>
                  <a:lnTo>
                    <a:pt x="80" y="7"/>
                  </a:lnTo>
                  <a:lnTo>
                    <a:pt x="86" y="20"/>
                  </a:lnTo>
                  <a:lnTo>
                    <a:pt x="90" y="36"/>
                  </a:lnTo>
                  <a:lnTo>
                    <a:pt x="94" y="57"/>
                  </a:lnTo>
                  <a:lnTo>
                    <a:pt x="94" y="83"/>
                  </a:lnTo>
                  <a:lnTo>
                    <a:pt x="92" y="112"/>
                  </a:lnTo>
                  <a:lnTo>
                    <a:pt x="84" y="147"/>
                  </a:lnTo>
                  <a:lnTo>
                    <a:pt x="71" y="185"/>
                  </a:lnTo>
                  <a:lnTo>
                    <a:pt x="70" y="186"/>
                  </a:lnTo>
                  <a:lnTo>
                    <a:pt x="68" y="183"/>
                  </a:lnTo>
                  <a:lnTo>
                    <a:pt x="64" y="176"/>
                  </a:lnTo>
                  <a:lnTo>
                    <a:pt x="58" y="166"/>
                  </a:lnTo>
                  <a:lnTo>
                    <a:pt x="52" y="157"/>
                  </a:lnTo>
                  <a:lnTo>
                    <a:pt x="48" y="150"/>
                  </a:lnTo>
                  <a:lnTo>
                    <a:pt x="46" y="147"/>
                  </a:lnTo>
                  <a:lnTo>
                    <a:pt x="31" y="122"/>
                  </a:lnTo>
                  <a:lnTo>
                    <a:pt x="19" y="99"/>
                  </a:lnTo>
                  <a:lnTo>
                    <a:pt x="10" y="77"/>
                  </a:lnTo>
                  <a:lnTo>
                    <a:pt x="4" y="61"/>
                  </a:lnTo>
                  <a:lnTo>
                    <a:pt x="1" y="51"/>
                  </a:lnTo>
                  <a:lnTo>
                    <a:pt x="0" y="47"/>
                  </a:lnTo>
                  <a:lnTo>
                    <a:pt x="9" y="54"/>
                  </a:lnTo>
                  <a:lnTo>
                    <a:pt x="19" y="64"/>
                  </a:lnTo>
                  <a:lnTo>
                    <a:pt x="31" y="78"/>
                  </a:lnTo>
                  <a:lnTo>
                    <a:pt x="51" y="105"/>
                  </a:lnTo>
                  <a:lnTo>
                    <a:pt x="58" y="115"/>
                  </a:lnTo>
                  <a:lnTo>
                    <a:pt x="64" y="122"/>
                  </a:lnTo>
                  <a:lnTo>
                    <a:pt x="67" y="124"/>
                  </a:lnTo>
                  <a:lnTo>
                    <a:pt x="67" y="118"/>
                  </a:lnTo>
                  <a:lnTo>
                    <a:pt x="68" y="112"/>
                  </a:lnTo>
                  <a:lnTo>
                    <a:pt x="68" y="103"/>
                  </a:lnTo>
                  <a:lnTo>
                    <a:pt x="70" y="89"/>
                  </a:lnTo>
                  <a:lnTo>
                    <a:pt x="71" y="68"/>
                  </a:lnTo>
                  <a:lnTo>
                    <a:pt x="74" y="41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Freeform 524"/>
            <p:cNvSpPr>
              <a:spLocks/>
            </p:cNvSpPr>
            <p:nvPr userDrawn="1"/>
          </p:nvSpPr>
          <p:spPr bwMode="auto">
            <a:xfrm>
              <a:off x="5569839" y="2424837"/>
              <a:ext cx="295432" cy="501589"/>
            </a:xfrm>
            <a:custGeom>
              <a:avLst/>
              <a:gdLst>
                <a:gd name="T0" fmla="*/ 286388 w 98"/>
                <a:gd name="T1" fmla="*/ 0 h 168"/>
                <a:gd name="T2" fmla="*/ 289403 w 98"/>
                <a:gd name="T3" fmla="*/ 35828 h 168"/>
                <a:gd name="T4" fmla="*/ 295432 w 98"/>
                <a:gd name="T5" fmla="*/ 83598 h 168"/>
                <a:gd name="T6" fmla="*/ 289403 w 98"/>
                <a:gd name="T7" fmla="*/ 143311 h 168"/>
                <a:gd name="T8" fmla="*/ 280359 w 98"/>
                <a:gd name="T9" fmla="*/ 214967 h 168"/>
                <a:gd name="T10" fmla="*/ 256242 w 98"/>
                <a:gd name="T11" fmla="*/ 301551 h 168"/>
                <a:gd name="T12" fmla="*/ 211023 w 98"/>
                <a:gd name="T13" fmla="*/ 397091 h 168"/>
                <a:gd name="T14" fmla="*/ 144701 w 98"/>
                <a:gd name="T15" fmla="*/ 495618 h 168"/>
                <a:gd name="T16" fmla="*/ 141687 w 98"/>
                <a:gd name="T17" fmla="*/ 501589 h 168"/>
                <a:gd name="T18" fmla="*/ 141687 w 98"/>
                <a:gd name="T19" fmla="*/ 495618 h 168"/>
                <a:gd name="T20" fmla="*/ 135658 w 98"/>
                <a:gd name="T21" fmla="*/ 492632 h 168"/>
                <a:gd name="T22" fmla="*/ 132643 w 98"/>
                <a:gd name="T23" fmla="*/ 492632 h 168"/>
                <a:gd name="T24" fmla="*/ 132643 w 98"/>
                <a:gd name="T25" fmla="*/ 486661 h 168"/>
                <a:gd name="T26" fmla="*/ 120584 w 98"/>
                <a:gd name="T27" fmla="*/ 462776 h 168"/>
                <a:gd name="T28" fmla="*/ 111541 w 98"/>
                <a:gd name="T29" fmla="*/ 435905 h 168"/>
                <a:gd name="T30" fmla="*/ 93453 w 98"/>
                <a:gd name="T31" fmla="*/ 397091 h 168"/>
                <a:gd name="T32" fmla="*/ 72351 w 98"/>
                <a:gd name="T33" fmla="*/ 340364 h 168"/>
                <a:gd name="T34" fmla="*/ 39190 w 98"/>
                <a:gd name="T35" fmla="*/ 262737 h 168"/>
                <a:gd name="T36" fmla="*/ 9044 w 98"/>
                <a:gd name="T37" fmla="*/ 140325 h 168"/>
                <a:gd name="T38" fmla="*/ 6029 w 98"/>
                <a:gd name="T39" fmla="*/ 101512 h 168"/>
                <a:gd name="T40" fmla="*/ 6029 w 98"/>
                <a:gd name="T41" fmla="*/ 80613 h 168"/>
                <a:gd name="T42" fmla="*/ 0 w 98"/>
                <a:gd name="T43" fmla="*/ 65684 h 168"/>
                <a:gd name="T44" fmla="*/ 36175 w 98"/>
                <a:gd name="T45" fmla="*/ 113455 h 168"/>
                <a:gd name="T46" fmla="*/ 72351 w 98"/>
                <a:gd name="T47" fmla="*/ 167196 h 168"/>
                <a:gd name="T48" fmla="*/ 96468 w 98"/>
                <a:gd name="T49" fmla="*/ 226909 h 168"/>
                <a:gd name="T50" fmla="*/ 120584 w 98"/>
                <a:gd name="T51" fmla="*/ 280651 h 168"/>
                <a:gd name="T52" fmla="*/ 132643 w 98"/>
                <a:gd name="T53" fmla="*/ 328421 h 168"/>
                <a:gd name="T54" fmla="*/ 141687 w 98"/>
                <a:gd name="T55" fmla="*/ 358278 h 168"/>
                <a:gd name="T56" fmla="*/ 144701 w 98"/>
                <a:gd name="T57" fmla="*/ 370220 h 168"/>
                <a:gd name="T58" fmla="*/ 171833 w 98"/>
                <a:gd name="T59" fmla="*/ 286622 h 168"/>
                <a:gd name="T60" fmla="*/ 201979 w 98"/>
                <a:gd name="T61" fmla="*/ 208995 h 168"/>
                <a:gd name="T62" fmla="*/ 229111 w 98"/>
                <a:gd name="T63" fmla="*/ 140325 h 168"/>
                <a:gd name="T64" fmla="*/ 250213 w 98"/>
                <a:gd name="T65" fmla="*/ 83598 h 168"/>
                <a:gd name="T66" fmla="*/ 268300 w 98"/>
                <a:gd name="T67" fmla="*/ 41799 h 168"/>
                <a:gd name="T68" fmla="*/ 280359 w 98"/>
                <a:gd name="T69" fmla="*/ 8957 h 168"/>
                <a:gd name="T70" fmla="*/ 286388 w 98"/>
                <a:gd name="T71" fmla="*/ 0 h 16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98" h="168">
                  <a:moveTo>
                    <a:pt x="95" y="0"/>
                  </a:moveTo>
                  <a:lnTo>
                    <a:pt x="96" y="12"/>
                  </a:lnTo>
                  <a:lnTo>
                    <a:pt x="98" y="28"/>
                  </a:lnTo>
                  <a:lnTo>
                    <a:pt x="96" y="48"/>
                  </a:lnTo>
                  <a:lnTo>
                    <a:pt x="93" y="72"/>
                  </a:lnTo>
                  <a:lnTo>
                    <a:pt x="85" y="101"/>
                  </a:lnTo>
                  <a:lnTo>
                    <a:pt x="70" y="133"/>
                  </a:lnTo>
                  <a:lnTo>
                    <a:pt x="48" y="166"/>
                  </a:lnTo>
                  <a:lnTo>
                    <a:pt x="47" y="168"/>
                  </a:lnTo>
                  <a:lnTo>
                    <a:pt x="47" y="166"/>
                  </a:lnTo>
                  <a:lnTo>
                    <a:pt x="45" y="165"/>
                  </a:lnTo>
                  <a:lnTo>
                    <a:pt x="44" y="165"/>
                  </a:lnTo>
                  <a:lnTo>
                    <a:pt x="44" y="163"/>
                  </a:lnTo>
                  <a:lnTo>
                    <a:pt x="40" y="155"/>
                  </a:lnTo>
                  <a:lnTo>
                    <a:pt x="37" y="146"/>
                  </a:lnTo>
                  <a:lnTo>
                    <a:pt x="31" y="133"/>
                  </a:lnTo>
                  <a:lnTo>
                    <a:pt x="24" y="114"/>
                  </a:lnTo>
                  <a:lnTo>
                    <a:pt x="13" y="88"/>
                  </a:lnTo>
                  <a:lnTo>
                    <a:pt x="3" y="47"/>
                  </a:lnTo>
                  <a:lnTo>
                    <a:pt x="2" y="34"/>
                  </a:lnTo>
                  <a:lnTo>
                    <a:pt x="2" y="27"/>
                  </a:lnTo>
                  <a:lnTo>
                    <a:pt x="0" y="22"/>
                  </a:lnTo>
                  <a:lnTo>
                    <a:pt x="12" y="38"/>
                  </a:lnTo>
                  <a:lnTo>
                    <a:pt x="24" y="56"/>
                  </a:lnTo>
                  <a:lnTo>
                    <a:pt x="32" y="76"/>
                  </a:lnTo>
                  <a:lnTo>
                    <a:pt x="40" y="94"/>
                  </a:lnTo>
                  <a:lnTo>
                    <a:pt x="44" y="110"/>
                  </a:lnTo>
                  <a:lnTo>
                    <a:pt x="47" y="120"/>
                  </a:lnTo>
                  <a:lnTo>
                    <a:pt x="48" y="124"/>
                  </a:lnTo>
                  <a:lnTo>
                    <a:pt x="57" y="96"/>
                  </a:lnTo>
                  <a:lnTo>
                    <a:pt x="67" y="70"/>
                  </a:lnTo>
                  <a:lnTo>
                    <a:pt x="76" y="47"/>
                  </a:lnTo>
                  <a:lnTo>
                    <a:pt x="83" y="28"/>
                  </a:lnTo>
                  <a:lnTo>
                    <a:pt x="89" y="14"/>
                  </a:lnTo>
                  <a:lnTo>
                    <a:pt x="93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9" name="Freeform 560"/>
            <p:cNvSpPr>
              <a:spLocks/>
            </p:cNvSpPr>
            <p:nvPr userDrawn="1"/>
          </p:nvSpPr>
          <p:spPr bwMode="auto">
            <a:xfrm>
              <a:off x="5556098" y="2734035"/>
              <a:ext cx="322914" cy="501593"/>
            </a:xfrm>
            <a:custGeom>
              <a:avLst/>
              <a:gdLst>
                <a:gd name="T0" fmla="*/ 21125 w 107"/>
                <a:gd name="T1" fmla="*/ 0 h 168"/>
                <a:gd name="T2" fmla="*/ 27161 w 107"/>
                <a:gd name="T3" fmla="*/ 8957 h 168"/>
                <a:gd name="T4" fmla="*/ 48286 w 107"/>
                <a:gd name="T5" fmla="*/ 71656 h 168"/>
                <a:gd name="T6" fmla="*/ 60358 w 107"/>
                <a:gd name="T7" fmla="*/ 134355 h 168"/>
                <a:gd name="T8" fmla="*/ 69411 w 107"/>
                <a:gd name="T9" fmla="*/ 208997 h 168"/>
                <a:gd name="T10" fmla="*/ 75447 w 107"/>
                <a:gd name="T11" fmla="*/ 277668 h 168"/>
                <a:gd name="T12" fmla="*/ 75447 w 107"/>
                <a:gd name="T13" fmla="*/ 367238 h 168"/>
                <a:gd name="T14" fmla="*/ 84501 w 107"/>
                <a:gd name="T15" fmla="*/ 358281 h 168"/>
                <a:gd name="T16" fmla="*/ 99590 w 107"/>
                <a:gd name="T17" fmla="*/ 337381 h 168"/>
                <a:gd name="T18" fmla="*/ 126751 w 107"/>
                <a:gd name="T19" fmla="*/ 304539 h 168"/>
                <a:gd name="T20" fmla="*/ 156930 w 107"/>
                <a:gd name="T21" fmla="*/ 259754 h 168"/>
                <a:gd name="T22" fmla="*/ 229359 w 107"/>
                <a:gd name="T23" fmla="*/ 164212 h 168"/>
                <a:gd name="T24" fmla="*/ 259538 w 107"/>
                <a:gd name="T25" fmla="*/ 113456 h 168"/>
                <a:gd name="T26" fmla="*/ 289717 w 107"/>
                <a:gd name="T27" fmla="*/ 71656 h 168"/>
                <a:gd name="T28" fmla="*/ 307825 w 107"/>
                <a:gd name="T29" fmla="*/ 47771 h 168"/>
                <a:gd name="T30" fmla="*/ 319896 w 107"/>
                <a:gd name="T31" fmla="*/ 32842 h 168"/>
                <a:gd name="T32" fmla="*/ 319896 w 107"/>
                <a:gd name="T33" fmla="*/ 41799 h 168"/>
                <a:gd name="T34" fmla="*/ 322914 w 107"/>
                <a:gd name="T35" fmla="*/ 65685 h 168"/>
                <a:gd name="T36" fmla="*/ 319896 w 107"/>
                <a:gd name="T37" fmla="*/ 98527 h 168"/>
                <a:gd name="T38" fmla="*/ 310842 w 107"/>
                <a:gd name="T39" fmla="*/ 146298 h 168"/>
                <a:gd name="T40" fmla="*/ 292735 w 107"/>
                <a:gd name="T41" fmla="*/ 203026 h 168"/>
                <a:gd name="T42" fmla="*/ 253503 w 107"/>
                <a:gd name="T43" fmla="*/ 268711 h 168"/>
                <a:gd name="T44" fmla="*/ 202198 w 107"/>
                <a:gd name="T45" fmla="*/ 343352 h 168"/>
                <a:gd name="T46" fmla="*/ 123733 w 107"/>
                <a:gd name="T47" fmla="*/ 420980 h 168"/>
                <a:gd name="T48" fmla="*/ 18107 w 107"/>
                <a:gd name="T49" fmla="*/ 501593 h 168"/>
                <a:gd name="T50" fmla="*/ 18107 w 107"/>
                <a:gd name="T51" fmla="*/ 489650 h 168"/>
                <a:gd name="T52" fmla="*/ 12072 w 107"/>
                <a:gd name="T53" fmla="*/ 453822 h 168"/>
                <a:gd name="T54" fmla="*/ 9054 w 107"/>
                <a:gd name="T55" fmla="*/ 403066 h 168"/>
                <a:gd name="T56" fmla="*/ 3018 w 107"/>
                <a:gd name="T57" fmla="*/ 337381 h 168"/>
                <a:gd name="T58" fmla="*/ 0 w 107"/>
                <a:gd name="T59" fmla="*/ 268711 h 168"/>
                <a:gd name="T60" fmla="*/ 0 w 107"/>
                <a:gd name="T61" fmla="*/ 119427 h 168"/>
                <a:gd name="T62" fmla="*/ 9054 w 107"/>
                <a:gd name="T63" fmla="*/ 50756 h 168"/>
                <a:gd name="T64" fmla="*/ 21125 w 107"/>
                <a:gd name="T65" fmla="*/ 0 h 16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07" h="168">
                  <a:moveTo>
                    <a:pt x="7" y="0"/>
                  </a:moveTo>
                  <a:lnTo>
                    <a:pt x="9" y="3"/>
                  </a:lnTo>
                  <a:lnTo>
                    <a:pt x="16" y="24"/>
                  </a:lnTo>
                  <a:lnTo>
                    <a:pt x="20" y="45"/>
                  </a:lnTo>
                  <a:lnTo>
                    <a:pt x="23" y="70"/>
                  </a:lnTo>
                  <a:lnTo>
                    <a:pt x="25" y="93"/>
                  </a:lnTo>
                  <a:lnTo>
                    <a:pt x="25" y="123"/>
                  </a:lnTo>
                  <a:lnTo>
                    <a:pt x="28" y="120"/>
                  </a:lnTo>
                  <a:lnTo>
                    <a:pt x="33" y="113"/>
                  </a:lnTo>
                  <a:lnTo>
                    <a:pt x="42" y="102"/>
                  </a:lnTo>
                  <a:lnTo>
                    <a:pt x="52" y="87"/>
                  </a:lnTo>
                  <a:lnTo>
                    <a:pt x="76" y="55"/>
                  </a:lnTo>
                  <a:lnTo>
                    <a:pt x="86" y="38"/>
                  </a:lnTo>
                  <a:lnTo>
                    <a:pt x="96" y="24"/>
                  </a:lnTo>
                  <a:lnTo>
                    <a:pt x="102" y="16"/>
                  </a:lnTo>
                  <a:lnTo>
                    <a:pt x="106" y="11"/>
                  </a:lnTo>
                  <a:lnTo>
                    <a:pt x="106" y="14"/>
                  </a:lnTo>
                  <a:lnTo>
                    <a:pt x="107" y="22"/>
                  </a:lnTo>
                  <a:lnTo>
                    <a:pt x="106" y="33"/>
                  </a:lnTo>
                  <a:lnTo>
                    <a:pt x="103" y="49"/>
                  </a:lnTo>
                  <a:lnTo>
                    <a:pt x="97" y="68"/>
                  </a:lnTo>
                  <a:lnTo>
                    <a:pt x="84" y="90"/>
                  </a:lnTo>
                  <a:lnTo>
                    <a:pt x="67" y="115"/>
                  </a:lnTo>
                  <a:lnTo>
                    <a:pt x="41" y="141"/>
                  </a:lnTo>
                  <a:lnTo>
                    <a:pt x="6" y="168"/>
                  </a:lnTo>
                  <a:lnTo>
                    <a:pt x="6" y="164"/>
                  </a:lnTo>
                  <a:lnTo>
                    <a:pt x="4" y="152"/>
                  </a:lnTo>
                  <a:lnTo>
                    <a:pt x="3" y="135"/>
                  </a:lnTo>
                  <a:lnTo>
                    <a:pt x="1" y="113"/>
                  </a:lnTo>
                  <a:lnTo>
                    <a:pt x="0" y="90"/>
                  </a:lnTo>
                  <a:lnTo>
                    <a:pt x="0" y="40"/>
                  </a:lnTo>
                  <a:lnTo>
                    <a:pt x="3" y="17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0" name="Freeform 593"/>
            <p:cNvSpPr>
              <a:spLocks/>
            </p:cNvSpPr>
            <p:nvPr userDrawn="1"/>
          </p:nvSpPr>
          <p:spPr bwMode="auto">
            <a:xfrm>
              <a:off x="5343116" y="3008879"/>
              <a:ext cx="453450" cy="515335"/>
            </a:xfrm>
            <a:custGeom>
              <a:avLst/>
              <a:gdLst>
                <a:gd name="T0" fmla="*/ 160041 w 153"/>
                <a:gd name="T1" fmla="*/ 0 h 173"/>
                <a:gd name="T2" fmla="*/ 165969 w 153"/>
                <a:gd name="T3" fmla="*/ 71492 h 173"/>
                <a:gd name="T4" fmla="*/ 160041 w 153"/>
                <a:gd name="T5" fmla="*/ 142983 h 173"/>
                <a:gd name="T6" fmla="*/ 148186 w 153"/>
                <a:gd name="T7" fmla="*/ 214475 h 173"/>
                <a:gd name="T8" fmla="*/ 133368 w 153"/>
                <a:gd name="T9" fmla="*/ 277030 h 173"/>
                <a:gd name="T10" fmla="*/ 118549 w 153"/>
                <a:gd name="T11" fmla="*/ 333627 h 173"/>
                <a:gd name="T12" fmla="*/ 100767 w 153"/>
                <a:gd name="T13" fmla="*/ 378310 h 173"/>
                <a:gd name="T14" fmla="*/ 91875 w 153"/>
                <a:gd name="T15" fmla="*/ 408098 h 173"/>
                <a:gd name="T16" fmla="*/ 85948 w 153"/>
                <a:gd name="T17" fmla="*/ 417034 h 173"/>
                <a:gd name="T18" fmla="*/ 82984 w 153"/>
                <a:gd name="T19" fmla="*/ 420013 h 173"/>
                <a:gd name="T20" fmla="*/ 109658 w 153"/>
                <a:gd name="T21" fmla="*/ 405119 h 173"/>
                <a:gd name="T22" fmla="*/ 139295 w 153"/>
                <a:gd name="T23" fmla="*/ 381288 h 173"/>
                <a:gd name="T24" fmla="*/ 177824 w 153"/>
                <a:gd name="T25" fmla="*/ 348521 h 173"/>
                <a:gd name="T26" fmla="*/ 225243 w 153"/>
                <a:gd name="T27" fmla="*/ 312776 h 173"/>
                <a:gd name="T28" fmla="*/ 320082 w 153"/>
                <a:gd name="T29" fmla="*/ 235326 h 173"/>
                <a:gd name="T30" fmla="*/ 361575 w 153"/>
                <a:gd name="T31" fmla="*/ 196602 h 173"/>
                <a:gd name="T32" fmla="*/ 397139 w 153"/>
                <a:gd name="T33" fmla="*/ 160856 h 173"/>
                <a:gd name="T34" fmla="*/ 426776 w 153"/>
                <a:gd name="T35" fmla="*/ 134047 h 173"/>
                <a:gd name="T36" fmla="*/ 453450 w 153"/>
                <a:gd name="T37" fmla="*/ 110216 h 173"/>
                <a:gd name="T38" fmla="*/ 447523 w 153"/>
                <a:gd name="T39" fmla="*/ 131068 h 173"/>
                <a:gd name="T40" fmla="*/ 441595 w 153"/>
                <a:gd name="T41" fmla="*/ 166814 h 173"/>
                <a:gd name="T42" fmla="*/ 417885 w 153"/>
                <a:gd name="T43" fmla="*/ 208517 h 173"/>
                <a:gd name="T44" fmla="*/ 388248 w 153"/>
                <a:gd name="T45" fmla="*/ 262136 h 173"/>
                <a:gd name="T46" fmla="*/ 346756 w 153"/>
                <a:gd name="T47" fmla="*/ 318733 h 173"/>
                <a:gd name="T48" fmla="*/ 284518 w 153"/>
                <a:gd name="T49" fmla="*/ 372352 h 173"/>
                <a:gd name="T50" fmla="*/ 207461 w 153"/>
                <a:gd name="T51" fmla="*/ 425971 h 173"/>
                <a:gd name="T52" fmla="*/ 112622 w 153"/>
                <a:gd name="T53" fmla="*/ 476610 h 173"/>
                <a:gd name="T54" fmla="*/ 0 w 153"/>
                <a:gd name="T55" fmla="*/ 515335 h 173"/>
                <a:gd name="T56" fmla="*/ 8891 w 153"/>
                <a:gd name="T57" fmla="*/ 434907 h 173"/>
                <a:gd name="T58" fmla="*/ 26674 w 153"/>
                <a:gd name="T59" fmla="*/ 351500 h 173"/>
                <a:gd name="T60" fmla="*/ 47420 w 153"/>
                <a:gd name="T61" fmla="*/ 271072 h 173"/>
                <a:gd name="T62" fmla="*/ 74093 w 153"/>
                <a:gd name="T63" fmla="*/ 199581 h 173"/>
                <a:gd name="T64" fmla="*/ 100767 w 153"/>
                <a:gd name="T65" fmla="*/ 134047 h 173"/>
                <a:gd name="T66" fmla="*/ 121513 w 153"/>
                <a:gd name="T67" fmla="*/ 80428 h 173"/>
                <a:gd name="T68" fmla="*/ 160041 w 153"/>
                <a:gd name="T69" fmla="*/ 0 h 17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53" h="173">
                  <a:moveTo>
                    <a:pt x="54" y="0"/>
                  </a:moveTo>
                  <a:lnTo>
                    <a:pt x="56" y="24"/>
                  </a:lnTo>
                  <a:lnTo>
                    <a:pt x="54" y="48"/>
                  </a:lnTo>
                  <a:lnTo>
                    <a:pt x="50" y="72"/>
                  </a:lnTo>
                  <a:lnTo>
                    <a:pt x="45" y="93"/>
                  </a:lnTo>
                  <a:lnTo>
                    <a:pt x="40" y="112"/>
                  </a:lnTo>
                  <a:lnTo>
                    <a:pt x="34" y="127"/>
                  </a:lnTo>
                  <a:lnTo>
                    <a:pt x="31" y="137"/>
                  </a:lnTo>
                  <a:lnTo>
                    <a:pt x="29" y="140"/>
                  </a:lnTo>
                  <a:lnTo>
                    <a:pt x="28" y="141"/>
                  </a:lnTo>
                  <a:lnTo>
                    <a:pt x="37" y="136"/>
                  </a:lnTo>
                  <a:lnTo>
                    <a:pt x="47" y="128"/>
                  </a:lnTo>
                  <a:lnTo>
                    <a:pt x="60" y="117"/>
                  </a:lnTo>
                  <a:lnTo>
                    <a:pt x="76" y="105"/>
                  </a:lnTo>
                  <a:lnTo>
                    <a:pt x="108" y="79"/>
                  </a:lnTo>
                  <a:lnTo>
                    <a:pt x="122" y="66"/>
                  </a:lnTo>
                  <a:lnTo>
                    <a:pt x="134" y="54"/>
                  </a:lnTo>
                  <a:lnTo>
                    <a:pt x="144" y="45"/>
                  </a:lnTo>
                  <a:lnTo>
                    <a:pt x="153" y="37"/>
                  </a:lnTo>
                  <a:lnTo>
                    <a:pt x="151" y="44"/>
                  </a:lnTo>
                  <a:lnTo>
                    <a:pt x="149" y="56"/>
                  </a:lnTo>
                  <a:lnTo>
                    <a:pt x="141" y="70"/>
                  </a:lnTo>
                  <a:lnTo>
                    <a:pt x="131" y="88"/>
                  </a:lnTo>
                  <a:lnTo>
                    <a:pt x="117" y="107"/>
                  </a:lnTo>
                  <a:lnTo>
                    <a:pt x="96" y="125"/>
                  </a:lnTo>
                  <a:lnTo>
                    <a:pt x="70" y="143"/>
                  </a:lnTo>
                  <a:lnTo>
                    <a:pt x="38" y="160"/>
                  </a:lnTo>
                  <a:lnTo>
                    <a:pt x="0" y="173"/>
                  </a:lnTo>
                  <a:lnTo>
                    <a:pt x="3" y="146"/>
                  </a:lnTo>
                  <a:lnTo>
                    <a:pt x="9" y="118"/>
                  </a:lnTo>
                  <a:lnTo>
                    <a:pt x="16" y="91"/>
                  </a:lnTo>
                  <a:lnTo>
                    <a:pt x="25" y="67"/>
                  </a:lnTo>
                  <a:lnTo>
                    <a:pt x="34" y="45"/>
                  </a:lnTo>
                  <a:lnTo>
                    <a:pt x="41" y="2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Freeform 628"/>
            <p:cNvSpPr>
              <a:spLocks/>
            </p:cNvSpPr>
            <p:nvPr userDrawn="1"/>
          </p:nvSpPr>
          <p:spPr bwMode="auto">
            <a:xfrm>
              <a:off x="5006462" y="3256239"/>
              <a:ext cx="570250" cy="446624"/>
            </a:xfrm>
            <a:custGeom>
              <a:avLst/>
              <a:gdLst>
                <a:gd name="T0" fmla="*/ 319459 w 191"/>
                <a:gd name="T1" fmla="*/ 0 h 149"/>
                <a:gd name="T2" fmla="*/ 319459 w 191"/>
                <a:gd name="T3" fmla="*/ 29975 h 149"/>
                <a:gd name="T4" fmla="*/ 313488 w 191"/>
                <a:gd name="T5" fmla="*/ 71939 h 149"/>
                <a:gd name="T6" fmla="*/ 301546 w 191"/>
                <a:gd name="T7" fmla="*/ 119899 h 149"/>
                <a:gd name="T8" fmla="*/ 274675 w 191"/>
                <a:gd name="T9" fmla="*/ 179849 h 149"/>
                <a:gd name="T10" fmla="*/ 235863 w 191"/>
                <a:gd name="T11" fmla="*/ 245793 h 149"/>
                <a:gd name="T12" fmla="*/ 182122 w 191"/>
                <a:gd name="T13" fmla="*/ 317733 h 149"/>
                <a:gd name="T14" fmla="*/ 104496 w 191"/>
                <a:gd name="T15" fmla="*/ 398664 h 149"/>
                <a:gd name="T16" fmla="*/ 110467 w 191"/>
                <a:gd name="T17" fmla="*/ 398664 h 149"/>
                <a:gd name="T18" fmla="*/ 131366 w 191"/>
                <a:gd name="T19" fmla="*/ 392669 h 149"/>
                <a:gd name="T20" fmla="*/ 167194 w 191"/>
                <a:gd name="T21" fmla="*/ 383677 h 149"/>
                <a:gd name="T22" fmla="*/ 214963 w 191"/>
                <a:gd name="T23" fmla="*/ 371687 h 149"/>
                <a:gd name="T24" fmla="*/ 274675 w 191"/>
                <a:gd name="T25" fmla="*/ 353702 h 149"/>
                <a:gd name="T26" fmla="*/ 358272 w 191"/>
                <a:gd name="T27" fmla="*/ 326725 h 149"/>
                <a:gd name="T28" fmla="*/ 453812 w 191"/>
                <a:gd name="T29" fmla="*/ 293753 h 149"/>
                <a:gd name="T30" fmla="*/ 570250 w 191"/>
                <a:gd name="T31" fmla="*/ 248791 h 149"/>
                <a:gd name="T32" fmla="*/ 564279 w 191"/>
                <a:gd name="T33" fmla="*/ 254786 h 149"/>
                <a:gd name="T34" fmla="*/ 552336 w 191"/>
                <a:gd name="T35" fmla="*/ 269773 h 149"/>
                <a:gd name="T36" fmla="*/ 531437 w 191"/>
                <a:gd name="T37" fmla="*/ 296750 h 149"/>
                <a:gd name="T38" fmla="*/ 501581 w 191"/>
                <a:gd name="T39" fmla="*/ 326725 h 149"/>
                <a:gd name="T40" fmla="*/ 459783 w 191"/>
                <a:gd name="T41" fmla="*/ 356700 h 149"/>
                <a:gd name="T42" fmla="*/ 409027 w 191"/>
                <a:gd name="T43" fmla="*/ 389672 h 149"/>
                <a:gd name="T44" fmla="*/ 349315 w 191"/>
                <a:gd name="T45" fmla="*/ 413652 h 149"/>
                <a:gd name="T46" fmla="*/ 277661 w 191"/>
                <a:gd name="T47" fmla="*/ 437632 h 149"/>
                <a:gd name="T48" fmla="*/ 197050 w 191"/>
                <a:gd name="T49" fmla="*/ 446624 h 149"/>
                <a:gd name="T50" fmla="*/ 104496 w 191"/>
                <a:gd name="T51" fmla="*/ 440629 h 149"/>
                <a:gd name="T52" fmla="*/ 0 w 191"/>
                <a:gd name="T53" fmla="*/ 422644 h 149"/>
                <a:gd name="T54" fmla="*/ 0 w 191"/>
                <a:gd name="T55" fmla="*/ 419647 h 149"/>
                <a:gd name="T56" fmla="*/ 23885 w 191"/>
                <a:gd name="T57" fmla="*/ 398664 h 149"/>
                <a:gd name="T58" fmla="*/ 26870 w 191"/>
                <a:gd name="T59" fmla="*/ 383677 h 149"/>
                <a:gd name="T60" fmla="*/ 35827 w 191"/>
                <a:gd name="T61" fmla="*/ 374685 h 149"/>
                <a:gd name="T62" fmla="*/ 47770 w 191"/>
                <a:gd name="T63" fmla="*/ 350705 h 149"/>
                <a:gd name="T64" fmla="*/ 71654 w 191"/>
                <a:gd name="T65" fmla="*/ 317733 h 149"/>
                <a:gd name="T66" fmla="*/ 101510 w 191"/>
                <a:gd name="T67" fmla="*/ 275768 h 149"/>
                <a:gd name="T68" fmla="*/ 137338 w 191"/>
                <a:gd name="T69" fmla="*/ 227808 h 149"/>
                <a:gd name="T70" fmla="*/ 170179 w 191"/>
                <a:gd name="T71" fmla="*/ 170856 h 149"/>
                <a:gd name="T72" fmla="*/ 214963 w 191"/>
                <a:gd name="T73" fmla="*/ 119899 h 149"/>
                <a:gd name="T74" fmla="*/ 253776 w 191"/>
                <a:gd name="T75" fmla="*/ 65944 h 149"/>
                <a:gd name="T76" fmla="*/ 286618 w 191"/>
                <a:gd name="T77" fmla="*/ 26977 h 149"/>
                <a:gd name="T78" fmla="*/ 319459 w 191"/>
                <a:gd name="T79" fmla="*/ 0 h 14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191" h="149">
                  <a:moveTo>
                    <a:pt x="107" y="0"/>
                  </a:moveTo>
                  <a:lnTo>
                    <a:pt x="107" y="10"/>
                  </a:lnTo>
                  <a:lnTo>
                    <a:pt x="105" y="24"/>
                  </a:lnTo>
                  <a:lnTo>
                    <a:pt x="101" y="40"/>
                  </a:lnTo>
                  <a:lnTo>
                    <a:pt x="92" y="60"/>
                  </a:lnTo>
                  <a:lnTo>
                    <a:pt x="79" y="82"/>
                  </a:lnTo>
                  <a:lnTo>
                    <a:pt x="61" y="106"/>
                  </a:lnTo>
                  <a:lnTo>
                    <a:pt x="35" y="133"/>
                  </a:lnTo>
                  <a:lnTo>
                    <a:pt x="37" y="133"/>
                  </a:lnTo>
                  <a:lnTo>
                    <a:pt x="44" y="131"/>
                  </a:lnTo>
                  <a:lnTo>
                    <a:pt x="56" y="128"/>
                  </a:lnTo>
                  <a:lnTo>
                    <a:pt x="72" y="124"/>
                  </a:lnTo>
                  <a:lnTo>
                    <a:pt x="92" y="118"/>
                  </a:lnTo>
                  <a:lnTo>
                    <a:pt x="120" y="109"/>
                  </a:lnTo>
                  <a:lnTo>
                    <a:pt x="152" y="98"/>
                  </a:lnTo>
                  <a:lnTo>
                    <a:pt x="191" y="83"/>
                  </a:lnTo>
                  <a:lnTo>
                    <a:pt x="189" y="85"/>
                  </a:lnTo>
                  <a:lnTo>
                    <a:pt x="185" y="90"/>
                  </a:lnTo>
                  <a:lnTo>
                    <a:pt x="178" y="99"/>
                  </a:lnTo>
                  <a:lnTo>
                    <a:pt x="168" y="109"/>
                  </a:lnTo>
                  <a:lnTo>
                    <a:pt x="154" y="119"/>
                  </a:lnTo>
                  <a:lnTo>
                    <a:pt x="137" y="130"/>
                  </a:lnTo>
                  <a:lnTo>
                    <a:pt x="117" y="138"/>
                  </a:lnTo>
                  <a:lnTo>
                    <a:pt x="93" y="146"/>
                  </a:lnTo>
                  <a:lnTo>
                    <a:pt x="66" y="149"/>
                  </a:lnTo>
                  <a:lnTo>
                    <a:pt x="35" y="147"/>
                  </a:lnTo>
                  <a:lnTo>
                    <a:pt x="0" y="141"/>
                  </a:lnTo>
                  <a:lnTo>
                    <a:pt x="0" y="140"/>
                  </a:lnTo>
                  <a:lnTo>
                    <a:pt x="8" y="133"/>
                  </a:lnTo>
                  <a:lnTo>
                    <a:pt x="9" y="128"/>
                  </a:lnTo>
                  <a:lnTo>
                    <a:pt x="12" y="125"/>
                  </a:lnTo>
                  <a:lnTo>
                    <a:pt x="16" y="117"/>
                  </a:lnTo>
                  <a:lnTo>
                    <a:pt x="24" y="106"/>
                  </a:lnTo>
                  <a:lnTo>
                    <a:pt x="34" y="92"/>
                  </a:lnTo>
                  <a:lnTo>
                    <a:pt x="46" y="76"/>
                  </a:lnTo>
                  <a:lnTo>
                    <a:pt x="57" y="57"/>
                  </a:lnTo>
                  <a:lnTo>
                    <a:pt x="72" y="40"/>
                  </a:lnTo>
                  <a:lnTo>
                    <a:pt x="85" y="22"/>
                  </a:lnTo>
                  <a:lnTo>
                    <a:pt x="96" y="9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Freeform 1330"/>
            <p:cNvSpPr>
              <a:spLocks/>
            </p:cNvSpPr>
            <p:nvPr userDrawn="1"/>
          </p:nvSpPr>
          <p:spPr bwMode="auto">
            <a:xfrm>
              <a:off x="3604889" y="3695990"/>
              <a:ext cx="1202332" cy="247360"/>
            </a:xfrm>
            <a:custGeom>
              <a:avLst/>
              <a:gdLst>
                <a:gd name="T0" fmla="*/ 647640 w 401"/>
                <a:gd name="T1" fmla="*/ 0 h 83"/>
                <a:gd name="T2" fmla="*/ 725597 w 401"/>
                <a:gd name="T3" fmla="*/ 8941 h 83"/>
                <a:gd name="T4" fmla="*/ 809550 w 401"/>
                <a:gd name="T5" fmla="*/ 26822 h 83"/>
                <a:gd name="T6" fmla="*/ 896502 w 401"/>
                <a:gd name="T7" fmla="*/ 56625 h 83"/>
                <a:gd name="T8" fmla="*/ 992449 w 401"/>
                <a:gd name="T9" fmla="*/ 104308 h 83"/>
                <a:gd name="T10" fmla="*/ 1091394 w 401"/>
                <a:gd name="T11" fmla="*/ 163913 h 83"/>
                <a:gd name="T12" fmla="*/ 1202332 w 401"/>
                <a:gd name="T13" fmla="*/ 247360 h 83"/>
                <a:gd name="T14" fmla="*/ 1130372 w 401"/>
                <a:gd name="T15" fmla="*/ 247360 h 83"/>
                <a:gd name="T16" fmla="*/ 1070405 w 401"/>
                <a:gd name="T17" fmla="*/ 181795 h 83"/>
                <a:gd name="T18" fmla="*/ 1010439 w 401"/>
                <a:gd name="T19" fmla="*/ 131131 h 83"/>
                <a:gd name="T20" fmla="*/ 947474 w 401"/>
                <a:gd name="T21" fmla="*/ 86427 h 83"/>
                <a:gd name="T22" fmla="*/ 884509 w 401"/>
                <a:gd name="T23" fmla="*/ 59605 h 83"/>
                <a:gd name="T24" fmla="*/ 800555 w 401"/>
                <a:gd name="T25" fmla="*/ 47684 h 83"/>
                <a:gd name="T26" fmla="*/ 710605 w 401"/>
                <a:gd name="T27" fmla="*/ 47684 h 83"/>
                <a:gd name="T28" fmla="*/ 653637 w 401"/>
                <a:gd name="T29" fmla="*/ 59605 h 83"/>
                <a:gd name="T30" fmla="*/ 587673 w 401"/>
                <a:gd name="T31" fmla="*/ 83447 h 83"/>
                <a:gd name="T32" fmla="*/ 512715 w 401"/>
                <a:gd name="T33" fmla="*/ 107289 h 83"/>
                <a:gd name="T34" fmla="*/ 407773 w 401"/>
                <a:gd name="T35" fmla="*/ 134111 h 83"/>
                <a:gd name="T36" fmla="*/ 317823 w 401"/>
                <a:gd name="T37" fmla="*/ 149012 h 83"/>
                <a:gd name="T38" fmla="*/ 239867 w 401"/>
                <a:gd name="T39" fmla="*/ 149012 h 83"/>
                <a:gd name="T40" fmla="*/ 173903 w 401"/>
                <a:gd name="T41" fmla="*/ 134111 h 83"/>
                <a:gd name="T42" fmla="*/ 110938 w 401"/>
                <a:gd name="T43" fmla="*/ 116229 h 83"/>
                <a:gd name="T44" fmla="*/ 62965 w 401"/>
                <a:gd name="T45" fmla="*/ 92387 h 83"/>
                <a:gd name="T46" fmla="*/ 32982 w 401"/>
                <a:gd name="T47" fmla="*/ 68546 h 83"/>
                <a:gd name="T48" fmla="*/ 11993 w 401"/>
                <a:gd name="T49" fmla="*/ 56625 h 83"/>
                <a:gd name="T50" fmla="*/ 8995 w 401"/>
                <a:gd name="T51" fmla="*/ 47684 h 83"/>
                <a:gd name="T52" fmla="*/ 0 w 401"/>
                <a:gd name="T53" fmla="*/ 44704 h 83"/>
                <a:gd name="T54" fmla="*/ 8995 w 401"/>
                <a:gd name="T55" fmla="*/ 44704 h 83"/>
                <a:gd name="T56" fmla="*/ 20988 w 401"/>
                <a:gd name="T57" fmla="*/ 47684 h 83"/>
                <a:gd name="T58" fmla="*/ 56968 w 401"/>
                <a:gd name="T59" fmla="*/ 53644 h 83"/>
                <a:gd name="T60" fmla="*/ 110938 w 401"/>
                <a:gd name="T61" fmla="*/ 56625 h 83"/>
                <a:gd name="T62" fmla="*/ 182898 w 401"/>
                <a:gd name="T63" fmla="*/ 56625 h 83"/>
                <a:gd name="T64" fmla="*/ 272848 w 401"/>
                <a:gd name="T65" fmla="*/ 53644 h 83"/>
                <a:gd name="T66" fmla="*/ 374792 w 401"/>
                <a:gd name="T67" fmla="*/ 35763 h 83"/>
                <a:gd name="T68" fmla="*/ 503720 w 401"/>
                <a:gd name="T69" fmla="*/ 8941 h 83"/>
                <a:gd name="T70" fmla="*/ 572682 w 401"/>
                <a:gd name="T71" fmla="*/ 5960 h 83"/>
                <a:gd name="T72" fmla="*/ 647640 w 401"/>
                <a:gd name="T73" fmla="*/ 0 h 8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401" h="83">
                  <a:moveTo>
                    <a:pt x="216" y="0"/>
                  </a:moveTo>
                  <a:lnTo>
                    <a:pt x="242" y="3"/>
                  </a:lnTo>
                  <a:lnTo>
                    <a:pt x="270" y="9"/>
                  </a:lnTo>
                  <a:lnTo>
                    <a:pt x="299" y="19"/>
                  </a:lnTo>
                  <a:lnTo>
                    <a:pt x="331" y="35"/>
                  </a:lnTo>
                  <a:lnTo>
                    <a:pt x="364" y="55"/>
                  </a:lnTo>
                  <a:lnTo>
                    <a:pt x="401" y="83"/>
                  </a:lnTo>
                  <a:lnTo>
                    <a:pt x="377" y="83"/>
                  </a:lnTo>
                  <a:lnTo>
                    <a:pt x="357" y="61"/>
                  </a:lnTo>
                  <a:lnTo>
                    <a:pt x="337" y="44"/>
                  </a:lnTo>
                  <a:lnTo>
                    <a:pt x="316" y="29"/>
                  </a:lnTo>
                  <a:lnTo>
                    <a:pt x="295" y="20"/>
                  </a:lnTo>
                  <a:lnTo>
                    <a:pt x="267" y="16"/>
                  </a:lnTo>
                  <a:lnTo>
                    <a:pt x="237" y="16"/>
                  </a:lnTo>
                  <a:lnTo>
                    <a:pt x="218" y="20"/>
                  </a:lnTo>
                  <a:lnTo>
                    <a:pt x="196" y="28"/>
                  </a:lnTo>
                  <a:lnTo>
                    <a:pt x="171" y="36"/>
                  </a:lnTo>
                  <a:lnTo>
                    <a:pt x="136" y="45"/>
                  </a:lnTo>
                  <a:lnTo>
                    <a:pt x="106" y="50"/>
                  </a:lnTo>
                  <a:lnTo>
                    <a:pt x="80" y="50"/>
                  </a:lnTo>
                  <a:lnTo>
                    <a:pt x="58" y="45"/>
                  </a:lnTo>
                  <a:lnTo>
                    <a:pt x="37" y="39"/>
                  </a:lnTo>
                  <a:lnTo>
                    <a:pt x="21" y="31"/>
                  </a:lnTo>
                  <a:lnTo>
                    <a:pt x="11" y="23"/>
                  </a:lnTo>
                  <a:lnTo>
                    <a:pt x="4" y="19"/>
                  </a:lnTo>
                  <a:lnTo>
                    <a:pt x="3" y="16"/>
                  </a:lnTo>
                  <a:lnTo>
                    <a:pt x="0" y="15"/>
                  </a:lnTo>
                  <a:lnTo>
                    <a:pt x="3" y="15"/>
                  </a:lnTo>
                  <a:lnTo>
                    <a:pt x="7" y="16"/>
                  </a:lnTo>
                  <a:lnTo>
                    <a:pt x="19" y="18"/>
                  </a:lnTo>
                  <a:lnTo>
                    <a:pt x="37" y="19"/>
                  </a:lnTo>
                  <a:lnTo>
                    <a:pt x="61" y="19"/>
                  </a:lnTo>
                  <a:lnTo>
                    <a:pt x="91" y="18"/>
                  </a:lnTo>
                  <a:lnTo>
                    <a:pt x="125" y="12"/>
                  </a:lnTo>
                  <a:lnTo>
                    <a:pt x="168" y="3"/>
                  </a:lnTo>
                  <a:lnTo>
                    <a:pt x="191" y="2"/>
                  </a:lnTo>
                  <a:lnTo>
                    <a:pt x="216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Freeform 1367"/>
            <p:cNvSpPr>
              <a:spLocks/>
            </p:cNvSpPr>
            <p:nvPr userDrawn="1"/>
          </p:nvSpPr>
          <p:spPr bwMode="auto">
            <a:xfrm>
              <a:off x="4188880" y="3695990"/>
              <a:ext cx="1195459" cy="247360"/>
            </a:xfrm>
            <a:custGeom>
              <a:avLst/>
              <a:gdLst>
                <a:gd name="T0" fmla="*/ 552900 w 400"/>
                <a:gd name="T1" fmla="*/ 0 h 83"/>
                <a:gd name="T2" fmla="*/ 627616 w 400"/>
                <a:gd name="T3" fmla="*/ 5960 h 83"/>
                <a:gd name="T4" fmla="*/ 696355 w 400"/>
                <a:gd name="T5" fmla="*/ 8941 h 83"/>
                <a:gd name="T6" fmla="*/ 824867 w 400"/>
                <a:gd name="T7" fmla="*/ 35763 h 83"/>
                <a:gd name="T8" fmla="*/ 926481 w 400"/>
                <a:gd name="T9" fmla="*/ 53644 h 83"/>
                <a:gd name="T10" fmla="*/ 1016140 w 400"/>
                <a:gd name="T11" fmla="*/ 56625 h 83"/>
                <a:gd name="T12" fmla="*/ 1087868 w 400"/>
                <a:gd name="T13" fmla="*/ 56625 h 83"/>
                <a:gd name="T14" fmla="*/ 1141663 w 400"/>
                <a:gd name="T15" fmla="*/ 53644 h 83"/>
                <a:gd name="T16" fmla="*/ 1177527 w 400"/>
                <a:gd name="T17" fmla="*/ 47684 h 83"/>
                <a:gd name="T18" fmla="*/ 1189482 w 400"/>
                <a:gd name="T19" fmla="*/ 44704 h 83"/>
                <a:gd name="T20" fmla="*/ 1195459 w 400"/>
                <a:gd name="T21" fmla="*/ 44704 h 83"/>
                <a:gd name="T22" fmla="*/ 1189482 w 400"/>
                <a:gd name="T23" fmla="*/ 47684 h 83"/>
                <a:gd name="T24" fmla="*/ 1186493 w 400"/>
                <a:gd name="T25" fmla="*/ 56625 h 83"/>
                <a:gd name="T26" fmla="*/ 1165573 w 400"/>
                <a:gd name="T27" fmla="*/ 68546 h 83"/>
                <a:gd name="T28" fmla="*/ 1135686 w 400"/>
                <a:gd name="T29" fmla="*/ 92387 h 83"/>
                <a:gd name="T30" fmla="*/ 1087868 w 400"/>
                <a:gd name="T31" fmla="*/ 116229 h 83"/>
                <a:gd name="T32" fmla="*/ 1025106 w 400"/>
                <a:gd name="T33" fmla="*/ 134111 h 83"/>
                <a:gd name="T34" fmla="*/ 959356 w 400"/>
                <a:gd name="T35" fmla="*/ 149012 h 83"/>
                <a:gd name="T36" fmla="*/ 881651 w 400"/>
                <a:gd name="T37" fmla="*/ 149012 h 83"/>
                <a:gd name="T38" fmla="*/ 791992 w 400"/>
                <a:gd name="T39" fmla="*/ 134111 h 83"/>
                <a:gd name="T40" fmla="*/ 687389 w 400"/>
                <a:gd name="T41" fmla="*/ 107289 h 83"/>
                <a:gd name="T42" fmla="*/ 612673 w 400"/>
                <a:gd name="T43" fmla="*/ 83447 h 83"/>
                <a:gd name="T44" fmla="*/ 546922 w 400"/>
                <a:gd name="T45" fmla="*/ 59605 h 83"/>
                <a:gd name="T46" fmla="*/ 493127 w 400"/>
                <a:gd name="T47" fmla="*/ 47684 h 83"/>
                <a:gd name="T48" fmla="*/ 409445 w 400"/>
                <a:gd name="T49" fmla="*/ 47684 h 83"/>
                <a:gd name="T50" fmla="*/ 340706 w 400"/>
                <a:gd name="T51" fmla="*/ 56625 h 83"/>
                <a:gd name="T52" fmla="*/ 277944 w 400"/>
                <a:gd name="T53" fmla="*/ 74506 h 83"/>
                <a:gd name="T54" fmla="*/ 221160 w 400"/>
                <a:gd name="T55" fmla="*/ 104308 h 83"/>
                <a:gd name="T56" fmla="*/ 170353 w 400"/>
                <a:gd name="T57" fmla="*/ 143052 h 83"/>
                <a:gd name="T58" fmla="*/ 119546 w 400"/>
                <a:gd name="T59" fmla="*/ 190735 h 83"/>
                <a:gd name="T60" fmla="*/ 65750 w 400"/>
                <a:gd name="T61" fmla="*/ 247360 h 83"/>
                <a:gd name="T62" fmla="*/ 0 w 400"/>
                <a:gd name="T63" fmla="*/ 247360 h 83"/>
                <a:gd name="T64" fmla="*/ 110580 w 400"/>
                <a:gd name="T65" fmla="*/ 163913 h 83"/>
                <a:gd name="T66" fmla="*/ 209205 w 400"/>
                <a:gd name="T67" fmla="*/ 104308 h 83"/>
                <a:gd name="T68" fmla="*/ 304842 w 400"/>
                <a:gd name="T69" fmla="*/ 56625 h 83"/>
                <a:gd name="T70" fmla="*/ 391513 w 400"/>
                <a:gd name="T71" fmla="*/ 26822 h 83"/>
                <a:gd name="T72" fmla="*/ 475195 w 400"/>
                <a:gd name="T73" fmla="*/ 8941 h 83"/>
                <a:gd name="T74" fmla="*/ 552900 w 400"/>
                <a:gd name="T75" fmla="*/ 0 h 8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400" h="83">
                  <a:moveTo>
                    <a:pt x="185" y="0"/>
                  </a:moveTo>
                  <a:lnTo>
                    <a:pt x="210" y="2"/>
                  </a:lnTo>
                  <a:lnTo>
                    <a:pt x="233" y="3"/>
                  </a:lnTo>
                  <a:lnTo>
                    <a:pt x="276" y="12"/>
                  </a:lnTo>
                  <a:lnTo>
                    <a:pt x="310" y="18"/>
                  </a:lnTo>
                  <a:lnTo>
                    <a:pt x="340" y="19"/>
                  </a:lnTo>
                  <a:lnTo>
                    <a:pt x="364" y="19"/>
                  </a:lnTo>
                  <a:lnTo>
                    <a:pt x="382" y="18"/>
                  </a:lnTo>
                  <a:lnTo>
                    <a:pt x="394" y="16"/>
                  </a:lnTo>
                  <a:lnTo>
                    <a:pt x="398" y="15"/>
                  </a:lnTo>
                  <a:lnTo>
                    <a:pt x="400" y="15"/>
                  </a:lnTo>
                  <a:lnTo>
                    <a:pt x="398" y="16"/>
                  </a:lnTo>
                  <a:lnTo>
                    <a:pt x="397" y="19"/>
                  </a:lnTo>
                  <a:lnTo>
                    <a:pt x="390" y="23"/>
                  </a:lnTo>
                  <a:lnTo>
                    <a:pt x="380" y="31"/>
                  </a:lnTo>
                  <a:lnTo>
                    <a:pt x="364" y="39"/>
                  </a:lnTo>
                  <a:lnTo>
                    <a:pt x="343" y="45"/>
                  </a:lnTo>
                  <a:lnTo>
                    <a:pt x="321" y="50"/>
                  </a:lnTo>
                  <a:lnTo>
                    <a:pt x="295" y="50"/>
                  </a:lnTo>
                  <a:lnTo>
                    <a:pt x="265" y="45"/>
                  </a:lnTo>
                  <a:lnTo>
                    <a:pt x="230" y="36"/>
                  </a:lnTo>
                  <a:lnTo>
                    <a:pt x="205" y="28"/>
                  </a:lnTo>
                  <a:lnTo>
                    <a:pt x="183" y="20"/>
                  </a:lnTo>
                  <a:lnTo>
                    <a:pt x="165" y="16"/>
                  </a:lnTo>
                  <a:lnTo>
                    <a:pt x="137" y="16"/>
                  </a:lnTo>
                  <a:lnTo>
                    <a:pt x="114" y="19"/>
                  </a:lnTo>
                  <a:lnTo>
                    <a:pt x="93" y="25"/>
                  </a:lnTo>
                  <a:lnTo>
                    <a:pt x="74" y="35"/>
                  </a:lnTo>
                  <a:lnTo>
                    <a:pt x="57" y="48"/>
                  </a:lnTo>
                  <a:lnTo>
                    <a:pt x="40" y="64"/>
                  </a:lnTo>
                  <a:lnTo>
                    <a:pt x="22" y="83"/>
                  </a:lnTo>
                  <a:lnTo>
                    <a:pt x="0" y="83"/>
                  </a:lnTo>
                  <a:lnTo>
                    <a:pt x="37" y="55"/>
                  </a:lnTo>
                  <a:lnTo>
                    <a:pt x="70" y="35"/>
                  </a:lnTo>
                  <a:lnTo>
                    <a:pt x="102" y="19"/>
                  </a:lnTo>
                  <a:lnTo>
                    <a:pt x="131" y="9"/>
                  </a:lnTo>
                  <a:lnTo>
                    <a:pt x="159" y="3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4" name="Freeform 1165"/>
            <p:cNvSpPr>
              <a:spLocks noEditPoints="1"/>
            </p:cNvSpPr>
            <p:nvPr userDrawn="1"/>
          </p:nvSpPr>
          <p:spPr bwMode="auto">
            <a:xfrm>
              <a:off x="3584280" y="1778953"/>
              <a:ext cx="1779446" cy="1779615"/>
            </a:xfrm>
            <a:custGeom>
              <a:avLst/>
              <a:gdLst>
                <a:gd name="T0" fmla="*/ 712977 w 594"/>
                <a:gd name="T1" fmla="*/ 35891 h 595"/>
                <a:gd name="T2" fmla="*/ 470325 w 594"/>
                <a:gd name="T3" fmla="*/ 125620 h 595"/>
                <a:gd name="T4" fmla="*/ 272609 w 594"/>
                <a:gd name="T5" fmla="*/ 275167 h 595"/>
                <a:gd name="T6" fmla="*/ 122824 w 594"/>
                <a:gd name="T7" fmla="*/ 478552 h 595"/>
                <a:gd name="T8" fmla="*/ 35948 w 594"/>
                <a:gd name="T9" fmla="*/ 717828 h 595"/>
                <a:gd name="T10" fmla="*/ 20970 w 594"/>
                <a:gd name="T11" fmla="*/ 978041 h 595"/>
                <a:gd name="T12" fmla="*/ 86875 w 594"/>
                <a:gd name="T13" fmla="*/ 1232271 h 595"/>
                <a:gd name="T14" fmla="*/ 218686 w 594"/>
                <a:gd name="T15" fmla="*/ 1444629 h 595"/>
                <a:gd name="T16" fmla="*/ 401424 w 594"/>
                <a:gd name="T17" fmla="*/ 1615113 h 595"/>
                <a:gd name="T18" fmla="*/ 626101 w 594"/>
                <a:gd name="T19" fmla="*/ 1722787 h 595"/>
                <a:gd name="T20" fmla="*/ 886727 w 594"/>
                <a:gd name="T21" fmla="*/ 1761669 h 595"/>
                <a:gd name="T22" fmla="*/ 1147353 w 594"/>
                <a:gd name="T23" fmla="*/ 1722787 h 595"/>
                <a:gd name="T24" fmla="*/ 1375026 w 594"/>
                <a:gd name="T25" fmla="*/ 1615113 h 595"/>
                <a:gd name="T26" fmla="*/ 1560760 w 594"/>
                <a:gd name="T27" fmla="*/ 1444629 h 595"/>
                <a:gd name="T28" fmla="*/ 1692571 w 594"/>
                <a:gd name="T29" fmla="*/ 1232271 h 595"/>
                <a:gd name="T30" fmla="*/ 1758476 w 594"/>
                <a:gd name="T31" fmla="*/ 978041 h 595"/>
                <a:gd name="T32" fmla="*/ 1743498 w 594"/>
                <a:gd name="T33" fmla="*/ 717828 h 595"/>
                <a:gd name="T34" fmla="*/ 1656622 w 594"/>
                <a:gd name="T35" fmla="*/ 478552 h 595"/>
                <a:gd name="T36" fmla="*/ 1506837 w 594"/>
                <a:gd name="T37" fmla="*/ 275167 h 595"/>
                <a:gd name="T38" fmla="*/ 1306125 w 594"/>
                <a:gd name="T39" fmla="*/ 125620 h 595"/>
                <a:gd name="T40" fmla="*/ 1060478 w 594"/>
                <a:gd name="T41" fmla="*/ 35891 h 595"/>
                <a:gd name="T42" fmla="*/ 886727 w 594"/>
                <a:gd name="T43" fmla="*/ 0 h 595"/>
                <a:gd name="T44" fmla="*/ 1153345 w 594"/>
                <a:gd name="T45" fmla="*/ 38882 h 595"/>
                <a:gd name="T46" fmla="*/ 1315112 w 594"/>
                <a:gd name="T47" fmla="*/ 110665 h 595"/>
                <a:gd name="T48" fmla="*/ 1518820 w 594"/>
                <a:gd name="T49" fmla="*/ 263204 h 595"/>
                <a:gd name="T50" fmla="*/ 1671601 w 594"/>
                <a:gd name="T51" fmla="*/ 466588 h 595"/>
                <a:gd name="T52" fmla="*/ 1740502 w 594"/>
                <a:gd name="T53" fmla="*/ 628099 h 595"/>
                <a:gd name="T54" fmla="*/ 1776450 w 594"/>
                <a:gd name="T55" fmla="*/ 804565 h 595"/>
                <a:gd name="T56" fmla="*/ 1761472 w 594"/>
                <a:gd name="T57" fmla="*/ 1067769 h 595"/>
                <a:gd name="T58" fmla="*/ 1674596 w 594"/>
                <a:gd name="T59" fmla="*/ 1313027 h 595"/>
                <a:gd name="T60" fmla="*/ 1575738 w 594"/>
                <a:gd name="T61" fmla="*/ 1456592 h 595"/>
                <a:gd name="T62" fmla="*/ 1387009 w 594"/>
                <a:gd name="T63" fmla="*/ 1627077 h 595"/>
                <a:gd name="T64" fmla="*/ 1234229 w 594"/>
                <a:gd name="T65" fmla="*/ 1710823 h 595"/>
                <a:gd name="T66" fmla="*/ 979594 w 594"/>
                <a:gd name="T67" fmla="*/ 1776624 h 595"/>
                <a:gd name="T68" fmla="*/ 796856 w 594"/>
                <a:gd name="T69" fmla="*/ 1776624 h 595"/>
                <a:gd name="T70" fmla="*/ 542222 w 594"/>
                <a:gd name="T71" fmla="*/ 1710823 h 595"/>
                <a:gd name="T72" fmla="*/ 386445 w 594"/>
                <a:gd name="T73" fmla="*/ 1627077 h 595"/>
                <a:gd name="T74" fmla="*/ 203708 w 594"/>
                <a:gd name="T75" fmla="*/ 1456592 h 595"/>
                <a:gd name="T76" fmla="*/ 104850 w 594"/>
                <a:gd name="T77" fmla="*/ 1313027 h 595"/>
                <a:gd name="T78" fmla="*/ 17974 w 594"/>
                <a:gd name="T79" fmla="*/ 1067769 h 595"/>
                <a:gd name="T80" fmla="*/ 2996 w 594"/>
                <a:gd name="T81" fmla="*/ 804565 h 595"/>
                <a:gd name="T82" fmla="*/ 38944 w 594"/>
                <a:gd name="T83" fmla="*/ 628099 h 595"/>
                <a:gd name="T84" fmla="*/ 107845 w 594"/>
                <a:gd name="T85" fmla="*/ 466588 h 595"/>
                <a:gd name="T86" fmla="*/ 260626 w 594"/>
                <a:gd name="T87" fmla="*/ 263204 h 595"/>
                <a:gd name="T88" fmla="*/ 461338 w 594"/>
                <a:gd name="T89" fmla="*/ 110665 h 595"/>
                <a:gd name="T90" fmla="*/ 623106 w 594"/>
                <a:gd name="T91" fmla="*/ 38882 h 595"/>
                <a:gd name="T92" fmla="*/ 799852 w 594"/>
                <a:gd name="T93" fmla="*/ 5982 h 59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594" h="595">
                  <a:moveTo>
                    <a:pt x="296" y="6"/>
                  </a:moveTo>
                  <a:lnTo>
                    <a:pt x="267" y="8"/>
                  </a:lnTo>
                  <a:lnTo>
                    <a:pt x="238" y="12"/>
                  </a:lnTo>
                  <a:lnTo>
                    <a:pt x="209" y="19"/>
                  </a:lnTo>
                  <a:lnTo>
                    <a:pt x="183" y="29"/>
                  </a:lnTo>
                  <a:lnTo>
                    <a:pt x="157" y="42"/>
                  </a:lnTo>
                  <a:lnTo>
                    <a:pt x="134" y="56"/>
                  </a:lnTo>
                  <a:lnTo>
                    <a:pt x="112" y="73"/>
                  </a:lnTo>
                  <a:lnTo>
                    <a:pt x="91" y="92"/>
                  </a:lnTo>
                  <a:lnTo>
                    <a:pt x="73" y="112"/>
                  </a:lnTo>
                  <a:lnTo>
                    <a:pt x="55" y="136"/>
                  </a:lnTo>
                  <a:lnTo>
                    <a:pt x="41" y="160"/>
                  </a:lnTo>
                  <a:lnTo>
                    <a:pt x="29" y="185"/>
                  </a:lnTo>
                  <a:lnTo>
                    <a:pt x="19" y="211"/>
                  </a:lnTo>
                  <a:lnTo>
                    <a:pt x="12" y="240"/>
                  </a:lnTo>
                  <a:lnTo>
                    <a:pt x="7" y="269"/>
                  </a:lnTo>
                  <a:lnTo>
                    <a:pt x="6" y="298"/>
                  </a:lnTo>
                  <a:lnTo>
                    <a:pt x="7" y="327"/>
                  </a:lnTo>
                  <a:lnTo>
                    <a:pt x="12" y="357"/>
                  </a:lnTo>
                  <a:lnTo>
                    <a:pt x="19" y="386"/>
                  </a:lnTo>
                  <a:lnTo>
                    <a:pt x="29" y="412"/>
                  </a:lnTo>
                  <a:lnTo>
                    <a:pt x="41" y="437"/>
                  </a:lnTo>
                  <a:lnTo>
                    <a:pt x="55" y="461"/>
                  </a:lnTo>
                  <a:lnTo>
                    <a:pt x="73" y="483"/>
                  </a:lnTo>
                  <a:lnTo>
                    <a:pt x="91" y="505"/>
                  </a:lnTo>
                  <a:lnTo>
                    <a:pt x="112" y="524"/>
                  </a:lnTo>
                  <a:lnTo>
                    <a:pt x="134" y="540"/>
                  </a:lnTo>
                  <a:lnTo>
                    <a:pt x="158" y="554"/>
                  </a:lnTo>
                  <a:lnTo>
                    <a:pt x="183" y="566"/>
                  </a:lnTo>
                  <a:lnTo>
                    <a:pt x="209" y="576"/>
                  </a:lnTo>
                  <a:lnTo>
                    <a:pt x="238" y="583"/>
                  </a:lnTo>
                  <a:lnTo>
                    <a:pt x="267" y="588"/>
                  </a:lnTo>
                  <a:lnTo>
                    <a:pt x="296" y="589"/>
                  </a:lnTo>
                  <a:lnTo>
                    <a:pt x="325" y="588"/>
                  </a:lnTo>
                  <a:lnTo>
                    <a:pt x="354" y="583"/>
                  </a:lnTo>
                  <a:lnTo>
                    <a:pt x="383" y="576"/>
                  </a:lnTo>
                  <a:lnTo>
                    <a:pt x="411" y="566"/>
                  </a:lnTo>
                  <a:lnTo>
                    <a:pt x="434" y="554"/>
                  </a:lnTo>
                  <a:lnTo>
                    <a:pt x="459" y="540"/>
                  </a:lnTo>
                  <a:lnTo>
                    <a:pt x="482" y="524"/>
                  </a:lnTo>
                  <a:lnTo>
                    <a:pt x="503" y="505"/>
                  </a:lnTo>
                  <a:lnTo>
                    <a:pt x="521" y="483"/>
                  </a:lnTo>
                  <a:lnTo>
                    <a:pt x="539" y="461"/>
                  </a:lnTo>
                  <a:lnTo>
                    <a:pt x="553" y="437"/>
                  </a:lnTo>
                  <a:lnTo>
                    <a:pt x="565" y="412"/>
                  </a:lnTo>
                  <a:lnTo>
                    <a:pt x="575" y="386"/>
                  </a:lnTo>
                  <a:lnTo>
                    <a:pt x="582" y="357"/>
                  </a:lnTo>
                  <a:lnTo>
                    <a:pt x="587" y="327"/>
                  </a:lnTo>
                  <a:lnTo>
                    <a:pt x="588" y="298"/>
                  </a:lnTo>
                  <a:lnTo>
                    <a:pt x="587" y="269"/>
                  </a:lnTo>
                  <a:lnTo>
                    <a:pt x="582" y="240"/>
                  </a:lnTo>
                  <a:lnTo>
                    <a:pt x="575" y="211"/>
                  </a:lnTo>
                  <a:lnTo>
                    <a:pt x="565" y="185"/>
                  </a:lnTo>
                  <a:lnTo>
                    <a:pt x="553" y="160"/>
                  </a:lnTo>
                  <a:lnTo>
                    <a:pt x="539" y="136"/>
                  </a:lnTo>
                  <a:lnTo>
                    <a:pt x="521" y="112"/>
                  </a:lnTo>
                  <a:lnTo>
                    <a:pt x="503" y="92"/>
                  </a:lnTo>
                  <a:lnTo>
                    <a:pt x="482" y="73"/>
                  </a:lnTo>
                  <a:lnTo>
                    <a:pt x="459" y="56"/>
                  </a:lnTo>
                  <a:lnTo>
                    <a:pt x="436" y="42"/>
                  </a:lnTo>
                  <a:lnTo>
                    <a:pt x="411" y="29"/>
                  </a:lnTo>
                  <a:lnTo>
                    <a:pt x="383" y="19"/>
                  </a:lnTo>
                  <a:lnTo>
                    <a:pt x="354" y="12"/>
                  </a:lnTo>
                  <a:lnTo>
                    <a:pt x="325" y="8"/>
                  </a:lnTo>
                  <a:lnTo>
                    <a:pt x="296" y="6"/>
                  </a:lnTo>
                  <a:close/>
                  <a:moveTo>
                    <a:pt x="296" y="0"/>
                  </a:moveTo>
                  <a:lnTo>
                    <a:pt x="327" y="2"/>
                  </a:lnTo>
                  <a:lnTo>
                    <a:pt x="356" y="6"/>
                  </a:lnTo>
                  <a:lnTo>
                    <a:pt x="385" y="13"/>
                  </a:lnTo>
                  <a:lnTo>
                    <a:pt x="412" y="24"/>
                  </a:lnTo>
                  <a:lnTo>
                    <a:pt x="437" y="37"/>
                  </a:lnTo>
                  <a:lnTo>
                    <a:pt x="439" y="37"/>
                  </a:lnTo>
                  <a:lnTo>
                    <a:pt x="463" y="51"/>
                  </a:lnTo>
                  <a:lnTo>
                    <a:pt x="487" y="69"/>
                  </a:lnTo>
                  <a:lnTo>
                    <a:pt x="507" y="88"/>
                  </a:lnTo>
                  <a:lnTo>
                    <a:pt x="526" y="108"/>
                  </a:lnTo>
                  <a:lnTo>
                    <a:pt x="543" y="131"/>
                  </a:lnTo>
                  <a:lnTo>
                    <a:pt x="558" y="156"/>
                  </a:lnTo>
                  <a:lnTo>
                    <a:pt x="559" y="157"/>
                  </a:lnTo>
                  <a:lnTo>
                    <a:pt x="571" y="183"/>
                  </a:lnTo>
                  <a:lnTo>
                    <a:pt x="581" y="210"/>
                  </a:lnTo>
                  <a:lnTo>
                    <a:pt x="588" y="239"/>
                  </a:lnTo>
                  <a:lnTo>
                    <a:pt x="593" y="268"/>
                  </a:lnTo>
                  <a:lnTo>
                    <a:pt x="593" y="269"/>
                  </a:lnTo>
                  <a:lnTo>
                    <a:pt x="594" y="298"/>
                  </a:lnTo>
                  <a:lnTo>
                    <a:pt x="593" y="329"/>
                  </a:lnTo>
                  <a:lnTo>
                    <a:pt x="588" y="357"/>
                  </a:lnTo>
                  <a:lnTo>
                    <a:pt x="581" y="387"/>
                  </a:lnTo>
                  <a:lnTo>
                    <a:pt x="571" y="413"/>
                  </a:lnTo>
                  <a:lnTo>
                    <a:pt x="559" y="439"/>
                  </a:lnTo>
                  <a:lnTo>
                    <a:pt x="558" y="441"/>
                  </a:lnTo>
                  <a:lnTo>
                    <a:pt x="543" y="466"/>
                  </a:lnTo>
                  <a:lnTo>
                    <a:pt x="526" y="487"/>
                  </a:lnTo>
                  <a:lnTo>
                    <a:pt x="507" y="509"/>
                  </a:lnTo>
                  <a:lnTo>
                    <a:pt x="487" y="528"/>
                  </a:lnTo>
                  <a:lnTo>
                    <a:pt x="463" y="544"/>
                  </a:lnTo>
                  <a:lnTo>
                    <a:pt x="439" y="559"/>
                  </a:lnTo>
                  <a:lnTo>
                    <a:pt x="437" y="560"/>
                  </a:lnTo>
                  <a:lnTo>
                    <a:pt x="412" y="572"/>
                  </a:lnTo>
                  <a:lnTo>
                    <a:pt x="385" y="582"/>
                  </a:lnTo>
                  <a:lnTo>
                    <a:pt x="356" y="589"/>
                  </a:lnTo>
                  <a:lnTo>
                    <a:pt x="327" y="594"/>
                  </a:lnTo>
                  <a:lnTo>
                    <a:pt x="296" y="595"/>
                  </a:lnTo>
                  <a:lnTo>
                    <a:pt x="267" y="594"/>
                  </a:lnTo>
                  <a:lnTo>
                    <a:pt x="266" y="594"/>
                  </a:lnTo>
                  <a:lnTo>
                    <a:pt x="237" y="589"/>
                  </a:lnTo>
                  <a:lnTo>
                    <a:pt x="208" y="582"/>
                  </a:lnTo>
                  <a:lnTo>
                    <a:pt x="181" y="572"/>
                  </a:lnTo>
                  <a:lnTo>
                    <a:pt x="155" y="560"/>
                  </a:lnTo>
                  <a:lnTo>
                    <a:pt x="154" y="559"/>
                  </a:lnTo>
                  <a:lnTo>
                    <a:pt x="129" y="544"/>
                  </a:lnTo>
                  <a:lnTo>
                    <a:pt x="107" y="528"/>
                  </a:lnTo>
                  <a:lnTo>
                    <a:pt x="87" y="509"/>
                  </a:lnTo>
                  <a:lnTo>
                    <a:pt x="68" y="487"/>
                  </a:lnTo>
                  <a:lnTo>
                    <a:pt x="51" y="466"/>
                  </a:lnTo>
                  <a:lnTo>
                    <a:pt x="36" y="441"/>
                  </a:lnTo>
                  <a:lnTo>
                    <a:pt x="35" y="439"/>
                  </a:lnTo>
                  <a:lnTo>
                    <a:pt x="23" y="413"/>
                  </a:lnTo>
                  <a:lnTo>
                    <a:pt x="13" y="387"/>
                  </a:lnTo>
                  <a:lnTo>
                    <a:pt x="6" y="357"/>
                  </a:lnTo>
                  <a:lnTo>
                    <a:pt x="1" y="329"/>
                  </a:lnTo>
                  <a:lnTo>
                    <a:pt x="0" y="298"/>
                  </a:lnTo>
                  <a:lnTo>
                    <a:pt x="1" y="269"/>
                  </a:lnTo>
                  <a:lnTo>
                    <a:pt x="1" y="268"/>
                  </a:lnTo>
                  <a:lnTo>
                    <a:pt x="6" y="239"/>
                  </a:lnTo>
                  <a:lnTo>
                    <a:pt x="13" y="210"/>
                  </a:lnTo>
                  <a:lnTo>
                    <a:pt x="23" y="183"/>
                  </a:lnTo>
                  <a:lnTo>
                    <a:pt x="35" y="157"/>
                  </a:lnTo>
                  <a:lnTo>
                    <a:pt x="36" y="156"/>
                  </a:lnTo>
                  <a:lnTo>
                    <a:pt x="51" y="131"/>
                  </a:lnTo>
                  <a:lnTo>
                    <a:pt x="68" y="108"/>
                  </a:lnTo>
                  <a:lnTo>
                    <a:pt x="87" y="88"/>
                  </a:lnTo>
                  <a:lnTo>
                    <a:pt x="107" y="69"/>
                  </a:lnTo>
                  <a:lnTo>
                    <a:pt x="129" y="51"/>
                  </a:lnTo>
                  <a:lnTo>
                    <a:pt x="154" y="37"/>
                  </a:lnTo>
                  <a:lnTo>
                    <a:pt x="155" y="37"/>
                  </a:lnTo>
                  <a:lnTo>
                    <a:pt x="181" y="24"/>
                  </a:lnTo>
                  <a:lnTo>
                    <a:pt x="208" y="13"/>
                  </a:lnTo>
                  <a:lnTo>
                    <a:pt x="237" y="6"/>
                  </a:lnTo>
                  <a:lnTo>
                    <a:pt x="266" y="2"/>
                  </a:lnTo>
                  <a:lnTo>
                    <a:pt x="267" y="2"/>
                  </a:lnTo>
                  <a:lnTo>
                    <a:pt x="296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5" name="Freeform 1184"/>
            <p:cNvSpPr>
              <a:spLocks noEditPoints="1"/>
            </p:cNvSpPr>
            <p:nvPr userDrawn="1"/>
          </p:nvSpPr>
          <p:spPr bwMode="auto">
            <a:xfrm>
              <a:off x="3762912" y="1957602"/>
              <a:ext cx="1435923" cy="1429191"/>
            </a:xfrm>
            <a:custGeom>
              <a:avLst/>
              <a:gdLst>
                <a:gd name="T0" fmla="*/ 578566 w 479"/>
                <a:gd name="T1" fmla="*/ 29899 h 478"/>
                <a:gd name="T2" fmla="*/ 386710 w 479"/>
                <a:gd name="T3" fmla="*/ 98668 h 478"/>
                <a:gd name="T4" fmla="*/ 221834 w 479"/>
                <a:gd name="T5" fmla="*/ 221256 h 478"/>
                <a:gd name="T6" fmla="*/ 104921 w 479"/>
                <a:gd name="T7" fmla="*/ 376732 h 478"/>
                <a:gd name="T8" fmla="*/ 29978 w 479"/>
                <a:gd name="T9" fmla="*/ 574068 h 478"/>
                <a:gd name="T10" fmla="*/ 20984 w 479"/>
                <a:gd name="T11" fmla="*/ 783364 h 478"/>
                <a:gd name="T12" fmla="*/ 74944 w 479"/>
                <a:gd name="T13" fmla="*/ 986680 h 478"/>
                <a:gd name="T14" fmla="*/ 221834 w 479"/>
                <a:gd name="T15" fmla="*/ 1207935 h 478"/>
                <a:gd name="T16" fmla="*/ 443667 w 479"/>
                <a:gd name="T17" fmla="*/ 1357432 h 478"/>
                <a:gd name="T18" fmla="*/ 647514 w 479"/>
                <a:gd name="T19" fmla="*/ 1408261 h 478"/>
                <a:gd name="T20" fmla="*/ 857357 w 479"/>
                <a:gd name="T21" fmla="*/ 1399292 h 478"/>
                <a:gd name="T22" fmla="*/ 1055209 w 479"/>
                <a:gd name="T23" fmla="*/ 1324543 h 478"/>
                <a:gd name="T24" fmla="*/ 1301024 w 479"/>
                <a:gd name="T25" fmla="*/ 1103288 h 478"/>
                <a:gd name="T26" fmla="*/ 1387959 w 479"/>
                <a:gd name="T27" fmla="*/ 920901 h 478"/>
                <a:gd name="T28" fmla="*/ 1420934 w 479"/>
                <a:gd name="T29" fmla="*/ 711606 h 478"/>
                <a:gd name="T30" fmla="*/ 1387959 w 479"/>
                <a:gd name="T31" fmla="*/ 505300 h 478"/>
                <a:gd name="T32" fmla="*/ 1301024 w 479"/>
                <a:gd name="T33" fmla="*/ 325903 h 478"/>
                <a:gd name="T34" fmla="*/ 1163128 w 479"/>
                <a:gd name="T35" fmla="*/ 173416 h 478"/>
                <a:gd name="T36" fmla="*/ 992256 w 479"/>
                <a:gd name="T37" fmla="*/ 74748 h 478"/>
                <a:gd name="T38" fmla="*/ 788409 w 479"/>
                <a:gd name="T39" fmla="*/ 20930 h 478"/>
                <a:gd name="T40" fmla="*/ 791406 w 479"/>
                <a:gd name="T41" fmla="*/ 2990 h 478"/>
                <a:gd name="T42" fmla="*/ 998251 w 479"/>
                <a:gd name="T43" fmla="*/ 56809 h 478"/>
                <a:gd name="T44" fmla="*/ 1124157 w 479"/>
                <a:gd name="T45" fmla="*/ 122588 h 478"/>
                <a:gd name="T46" fmla="*/ 1271047 w 479"/>
                <a:gd name="T47" fmla="*/ 257135 h 478"/>
                <a:gd name="T48" fmla="*/ 1348988 w 479"/>
                <a:gd name="T49" fmla="*/ 373742 h 478"/>
                <a:gd name="T50" fmla="*/ 1423932 w 479"/>
                <a:gd name="T51" fmla="*/ 568088 h 478"/>
                <a:gd name="T52" fmla="*/ 1435923 w 479"/>
                <a:gd name="T53" fmla="*/ 711606 h 478"/>
                <a:gd name="T54" fmla="*/ 1405945 w 479"/>
                <a:gd name="T55" fmla="*/ 926881 h 478"/>
                <a:gd name="T56" fmla="*/ 1348988 w 479"/>
                <a:gd name="T57" fmla="*/ 1055449 h 478"/>
                <a:gd name="T58" fmla="*/ 1124157 w 479"/>
                <a:gd name="T59" fmla="*/ 1309593 h 478"/>
                <a:gd name="T60" fmla="*/ 998251 w 479"/>
                <a:gd name="T61" fmla="*/ 1372382 h 478"/>
                <a:gd name="T62" fmla="*/ 791406 w 479"/>
                <a:gd name="T63" fmla="*/ 1426201 h 478"/>
                <a:gd name="T64" fmla="*/ 644517 w 479"/>
                <a:gd name="T65" fmla="*/ 1426201 h 478"/>
                <a:gd name="T66" fmla="*/ 440669 w 479"/>
                <a:gd name="T67" fmla="*/ 1372382 h 478"/>
                <a:gd name="T68" fmla="*/ 314764 w 479"/>
                <a:gd name="T69" fmla="*/ 1309593 h 478"/>
                <a:gd name="T70" fmla="*/ 86935 w 479"/>
                <a:gd name="T71" fmla="*/ 1055449 h 478"/>
                <a:gd name="T72" fmla="*/ 29978 w 479"/>
                <a:gd name="T73" fmla="*/ 926881 h 478"/>
                <a:gd name="T74" fmla="*/ 0 w 479"/>
                <a:gd name="T75" fmla="*/ 711606 h 478"/>
                <a:gd name="T76" fmla="*/ 11991 w 479"/>
                <a:gd name="T77" fmla="*/ 568088 h 478"/>
                <a:gd name="T78" fmla="*/ 86935 w 479"/>
                <a:gd name="T79" fmla="*/ 373742 h 478"/>
                <a:gd name="T80" fmla="*/ 164876 w 479"/>
                <a:gd name="T81" fmla="*/ 257135 h 478"/>
                <a:gd name="T82" fmla="*/ 314764 w 479"/>
                <a:gd name="T83" fmla="*/ 122588 h 478"/>
                <a:gd name="T84" fmla="*/ 440669 w 479"/>
                <a:gd name="T85" fmla="*/ 56809 h 478"/>
                <a:gd name="T86" fmla="*/ 644517 w 479"/>
                <a:gd name="T87" fmla="*/ 2990 h 47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79" h="478">
                  <a:moveTo>
                    <a:pt x="240" y="6"/>
                  </a:moveTo>
                  <a:lnTo>
                    <a:pt x="216" y="7"/>
                  </a:lnTo>
                  <a:lnTo>
                    <a:pt x="193" y="10"/>
                  </a:lnTo>
                  <a:lnTo>
                    <a:pt x="170" y="16"/>
                  </a:lnTo>
                  <a:lnTo>
                    <a:pt x="148" y="25"/>
                  </a:lnTo>
                  <a:lnTo>
                    <a:pt x="129" y="33"/>
                  </a:lnTo>
                  <a:lnTo>
                    <a:pt x="109" y="45"/>
                  </a:lnTo>
                  <a:lnTo>
                    <a:pt x="92" y="58"/>
                  </a:lnTo>
                  <a:lnTo>
                    <a:pt x="74" y="74"/>
                  </a:lnTo>
                  <a:lnTo>
                    <a:pt x="60" y="90"/>
                  </a:lnTo>
                  <a:lnTo>
                    <a:pt x="45" y="109"/>
                  </a:lnTo>
                  <a:lnTo>
                    <a:pt x="35" y="126"/>
                  </a:lnTo>
                  <a:lnTo>
                    <a:pt x="25" y="147"/>
                  </a:lnTo>
                  <a:lnTo>
                    <a:pt x="16" y="169"/>
                  </a:lnTo>
                  <a:lnTo>
                    <a:pt x="10" y="192"/>
                  </a:lnTo>
                  <a:lnTo>
                    <a:pt x="7" y="215"/>
                  </a:lnTo>
                  <a:lnTo>
                    <a:pt x="6" y="238"/>
                  </a:lnTo>
                  <a:lnTo>
                    <a:pt x="7" y="262"/>
                  </a:lnTo>
                  <a:lnTo>
                    <a:pt x="10" y="285"/>
                  </a:lnTo>
                  <a:lnTo>
                    <a:pt x="16" y="308"/>
                  </a:lnTo>
                  <a:lnTo>
                    <a:pt x="25" y="330"/>
                  </a:lnTo>
                  <a:lnTo>
                    <a:pt x="35" y="350"/>
                  </a:lnTo>
                  <a:lnTo>
                    <a:pt x="45" y="369"/>
                  </a:lnTo>
                  <a:lnTo>
                    <a:pt x="74" y="404"/>
                  </a:lnTo>
                  <a:lnTo>
                    <a:pt x="109" y="433"/>
                  </a:lnTo>
                  <a:lnTo>
                    <a:pt x="128" y="443"/>
                  </a:lnTo>
                  <a:lnTo>
                    <a:pt x="148" y="454"/>
                  </a:lnTo>
                  <a:lnTo>
                    <a:pt x="170" y="462"/>
                  </a:lnTo>
                  <a:lnTo>
                    <a:pt x="193" y="468"/>
                  </a:lnTo>
                  <a:lnTo>
                    <a:pt x="216" y="471"/>
                  </a:lnTo>
                  <a:lnTo>
                    <a:pt x="240" y="473"/>
                  </a:lnTo>
                  <a:lnTo>
                    <a:pt x="263" y="471"/>
                  </a:lnTo>
                  <a:lnTo>
                    <a:pt x="286" y="468"/>
                  </a:lnTo>
                  <a:lnTo>
                    <a:pt x="309" y="462"/>
                  </a:lnTo>
                  <a:lnTo>
                    <a:pt x="331" y="454"/>
                  </a:lnTo>
                  <a:lnTo>
                    <a:pt x="352" y="443"/>
                  </a:lnTo>
                  <a:lnTo>
                    <a:pt x="370" y="433"/>
                  </a:lnTo>
                  <a:lnTo>
                    <a:pt x="405" y="404"/>
                  </a:lnTo>
                  <a:lnTo>
                    <a:pt x="434" y="369"/>
                  </a:lnTo>
                  <a:lnTo>
                    <a:pt x="445" y="350"/>
                  </a:lnTo>
                  <a:lnTo>
                    <a:pt x="455" y="330"/>
                  </a:lnTo>
                  <a:lnTo>
                    <a:pt x="463" y="308"/>
                  </a:lnTo>
                  <a:lnTo>
                    <a:pt x="469" y="285"/>
                  </a:lnTo>
                  <a:lnTo>
                    <a:pt x="472" y="262"/>
                  </a:lnTo>
                  <a:lnTo>
                    <a:pt x="474" y="238"/>
                  </a:lnTo>
                  <a:lnTo>
                    <a:pt x="472" y="215"/>
                  </a:lnTo>
                  <a:lnTo>
                    <a:pt x="469" y="192"/>
                  </a:lnTo>
                  <a:lnTo>
                    <a:pt x="463" y="169"/>
                  </a:lnTo>
                  <a:lnTo>
                    <a:pt x="455" y="147"/>
                  </a:lnTo>
                  <a:lnTo>
                    <a:pt x="445" y="126"/>
                  </a:lnTo>
                  <a:lnTo>
                    <a:pt x="434" y="109"/>
                  </a:lnTo>
                  <a:lnTo>
                    <a:pt x="420" y="90"/>
                  </a:lnTo>
                  <a:lnTo>
                    <a:pt x="405" y="74"/>
                  </a:lnTo>
                  <a:lnTo>
                    <a:pt x="388" y="58"/>
                  </a:lnTo>
                  <a:lnTo>
                    <a:pt x="370" y="45"/>
                  </a:lnTo>
                  <a:lnTo>
                    <a:pt x="350" y="33"/>
                  </a:lnTo>
                  <a:lnTo>
                    <a:pt x="331" y="25"/>
                  </a:lnTo>
                  <a:lnTo>
                    <a:pt x="309" y="16"/>
                  </a:lnTo>
                  <a:lnTo>
                    <a:pt x="286" y="10"/>
                  </a:lnTo>
                  <a:lnTo>
                    <a:pt x="263" y="7"/>
                  </a:lnTo>
                  <a:lnTo>
                    <a:pt x="240" y="6"/>
                  </a:lnTo>
                  <a:close/>
                  <a:moveTo>
                    <a:pt x="240" y="0"/>
                  </a:moveTo>
                  <a:lnTo>
                    <a:pt x="264" y="1"/>
                  </a:lnTo>
                  <a:lnTo>
                    <a:pt x="288" y="4"/>
                  </a:lnTo>
                  <a:lnTo>
                    <a:pt x="311" y="10"/>
                  </a:lnTo>
                  <a:lnTo>
                    <a:pt x="333" y="19"/>
                  </a:lnTo>
                  <a:lnTo>
                    <a:pt x="353" y="28"/>
                  </a:lnTo>
                  <a:lnTo>
                    <a:pt x="354" y="29"/>
                  </a:lnTo>
                  <a:lnTo>
                    <a:pt x="375" y="41"/>
                  </a:lnTo>
                  <a:lnTo>
                    <a:pt x="392" y="54"/>
                  </a:lnTo>
                  <a:lnTo>
                    <a:pt x="410" y="70"/>
                  </a:lnTo>
                  <a:lnTo>
                    <a:pt x="424" y="86"/>
                  </a:lnTo>
                  <a:lnTo>
                    <a:pt x="439" y="105"/>
                  </a:lnTo>
                  <a:lnTo>
                    <a:pt x="450" y="123"/>
                  </a:lnTo>
                  <a:lnTo>
                    <a:pt x="450" y="125"/>
                  </a:lnTo>
                  <a:lnTo>
                    <a:pt x="461" y="145"/>
                  </a:lnTo>
                  <a:lnTo>
                    <a:pt x="469" y="167"/>
                  </a:lnTo>
                  <a:lnTo>
                    <a:pt x="475" y="190"/>
                  </a:lnTo>
                  <a:lnTo>
                    <a:pt x="478" y="214"/>
                  </a:lnTo>
                  <a:lnTo>
                    <a:pt x="478" y="215"/>
                  </a:lnTo>
                  <a:lnTo>
                    <a:pt x="479" y="238"/>
                  </a:lnTo>
                  <a:lnTo>
                    <a:pt x="478" y="263"/>
                  </a:lnTo>
                  <a:lnTo>
                    <a:pt x="475" y="286"/>
                  </a:lnTo>
                  <a:lnTo>
                    <a:pt x="469" y="310"/>
                  </a:lnTo>
                  <a:lnTo>
                    <a:pt x="461" y="331"/>
                  </a:lnTo>
                  <a:lnTo>
                    <a:pt x="450" y="352"/>
                  </a:lnTo>
                  <a:lnTo>
                    <a:pt x="450" y="353"/>
                  </a:lnTo>
                  <a:lnTo>
                    <a:pt x="439" y="374"/>
                  </a:lnTo>
                  <a:lnTo>
                    <a:pt x="410" y="409"/>
                  </a:lnTo>
                  <a:lnTo>
                    <a:pt x="375" y="438"/>
                  </a:lnTo>
                  <a:lnTo>
                    <a:pt x="354" y="449"/>
                  </a:lnTo>
                  <a:lnTo>
                    <a:pt x="353" y="449"/>
                  </a:lnTo>
                  <a:lnTo>
                    <a:pt x="333" y="459"/>
                  </a:lnTo>
                  <a:lnTo>
                    <a:pt x="311" y="468"/>
                  </a:lnTo>
                  <a:lnTo>
                    <a:pt x="288" y="474"/>
                  </a:lnTo>
                  <a:lnTo>
                    <a:pt x="264" y="477"/>
                  </a:lnTo>
                  <a:lnTo>
                    <a:pt x="240" y="478"/>
                  </a:lnTo>
                  <a:lnTo>
                    <a:pt x="216" y="477"/>
                  </a:lnTo>
                  <a:lnTo>
                    <a:pt x="215" y="477"/>
                  </a:lnTo>
                  <a:lnTo>
                    <a:pt x="192" y="474"/>
                  </a:lnTo>
                  <a:lnTo>
                    <a:pt x="169" y="468"/>
                  </a:lnTo>
                  <a:lnTo>
                    <a:pt x="147" y="459"/>
                  </a:lnTo>
                  <a:lnTo>
                    <a:pt x="126" y="449"/>
                  </a:lnTo>
                  <a:lnTo>
                    <a:pt x="125" y="449"/>
                  </a:lnTo>
                  <a:lnTo>
                    <a:pt x="105" y="438"/>
                  </a:lnTo>
                  <a:lnTo>
                    <a:pt x="70" y="409"/>
                  </a:lnTo>
                  <a:lnTo>
                    <a:pt x="41" y="374"/>
                  </a:lnTo>
                  <a:lnTo>
                    <a:pt x="29" y="353"/>
                  </a:lnTo>
                  <a:lnTo>
                    <a:pt x="29" y="352"/>
                  </a:lnTo>
                  <a:lnTo>
                    <a:pt x="19" y="331"/>
                  </a:lnTo>
                  <a:lnTo>
                    <a:pt x="10" y="310"/>
                  </a:lnTo>
                  <a:lnTo>
                    <a:pt x="4" y="286"/>
                  </a:lnTo>
                  <a:lnTo>
                    <a:pt x="1" y="263"/>
                  </a:lnTo>
                  <a:lnTo>
                    <a:pt x="0" y="238"/>
                  </a:lnTo>
                  <a:lnTo>
                    <a:pt x="1" y="215"/>
                  </a:lnTo>
                  <a:lnTo>
                    <a:pt x="1" y="214"/>
                  </a:lnTo>
                  <a:lnTo>
                    <a:pt x="4" y="190"/>
                  </a:lnTo>
                  <a:lnTo>
                    <a:pt x="10" y="167"/>
                  </a:lnTo>
                  <a:lnTo>
                    <a:pt x="19" y="145"/>
                  </a:lnTo>
                  <a:lnTo>
                    <a:pt x="29" y="125"/>
                  </a:lnTo>
                  <a:lnTo>
                    <a:pt x="29" y="123"/>
                  </a:lnTo>
                  <a:lnTo>
                    <a:pt x="41" y="105"/>
                  </a:lnTo>
                  <a:lnTo>
                    <a:pt x="55" y="86"/>
                  </a:lnTo>
                  <a:lnTo>
                    <a:pt x="70" y="70"/>
                  </a:lnTo>
                  <a:lnTo>
                    <a:pt x="87" y="54"/>
                  </a:lnTo>
                  <a:lnTo>
                    <a:pt x="105" y="41"/>
                  </a:lnTo>
                  <a:lnTo>
                    <a:pt x="125" y="29"/>
                  </a:lnTo>
                  <a:lnTo>
                    <a:pt x="126" y="28"/>
                  </a:lnTo>
                  <a:lnTo>
                    <a:pt x="147" y="19"/>
                  </a:lnTo>
                  <a:lnTo>
                    <a:pt x="169" y="10"/>
                  </a:lnTo>
                  <a:lnTo>
                    <a:pt x="192" y="4"/>
                  </a:lnTo>
                  <a:lnTo>
                    <a:pt x="215" y="1"/>
                  </a:lnTo>
                  <a:lnTo>
                    <a:pt x="216" y="1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Freeform 1185"/>
            <p:cNvSpPr>
              <a:spLocks noEditPoints="1"/>
            </p:cNvSpPr>
            <p:nvPr userDrawn="1"/>
          </p:nvSpPr>
          <p:spPr bwMode="auto">
            <a:xfrm>
              <a:off x="3934671" y="2129377"/>
              <a:ext cx="1092405" cy="1092509"/>
            </a:xfrm>
            <a:custGeom>
              <a:avLst/>
              <a:gdLst>
                <a:gd name="T0" fmla="*/ 492478 w 366"/>
                <a:gd name="T1" fmla="*/ 20952 h 365"/>
                <a:gd name="T2" fmla="*/ 388013 w 366"/>
                <a:gd name="T3" fmla="*/ 41904 h 365"/>
                <a:gd name="T4" fmla="*/ 292502 w 366"/>
                <a:gd name="T5" fmla="*/ 80816 h 365"/>
                <a:gd name="T6" fmla="*/ 173113 w 366"/>
                <a:gd name="T7" fmla="*/ 173604 h 365"/>
                <a:gd name="T8" fmla="*/ 80587 w 366"/>
                <a:gd name="T9" fmla="*/ 293331 h 365"/>
                <a:gd name="T10" fmla="*/ 41786 w 366"/>
                <a:gd name="T11" fmla="*/ 386120 h 365"/>
                <a:gd name="T12" fmla="*/ 20893 w 366"/>
                <a:gd name="T13" fmla="*/ 490881 h 365"/>
                <a:gd name="T14" fmla="*/ 20893 w 366"/>
                <a:gd name="T15" fmla="*/ 595642 h 365"/>
                <a:gd name="T16" fmla="*/ 41786 w 366"/>
                <a:gd name="T17" fmla="*/ 703396 h 365"/>
                <a:gd name="T18" fmla="*/ 80587 w 366"/>
                <a:gd name="T19" fmla="*/ 796185 h 365"/>
                <a:gd name="T20" fmla="*/ 173113 w 366"/>
                <a:gd name="T21" fmla="*/ 915912 h 365"/>
                <a:gd name="T22" fmla="*/ 292502 w 366"/>
                <a:gd name="T23" fmla="*/ 1008700 h 365"/>
                <a:gd name="T24" fmla="*/ 388013 w 366"/>
                <a:gd name="T25" fmla="*/ 1053598 h 365"/>
                <a:gd name="T26" fmla="*/ 546203 w 366"/>
                <a:gd name="T27" fmla="*/ 1074550 h 365"/>
                <a:gd name="T28" fmla="*/ 701408 w 366"/>
                <a:gd name="T29" fmla="*/ 1053598 h 365"/>
                <a:gd name="T30" fmla="*/ 796918 w 366"/>
                <a:gd name="T31" fmla="*/ 1008700 h 365"/>
                <a:gd name="T32" fmla="*/ 919292 w 366"/>
                <a:gd name="T33" fmla="*/ 915912 h 365"/>
                <a:gd name="T34" fmla="*/ 1008833 w 366"/>
                <a:gd name="T35" fmla="*/ 796185 h 365"/>
                <a:gd name="T36" fmla="*/ 1047634 w 366"/>
                <a:gd name="T37" fmla="*/ 703396 h 365"/>
                <a:gd name="T38" fmla="*/ 1068527 w 366"/>
                <a:gd name="T39" fmla="*/ 595642 h 365"/>
                <a:gd name="T40" fmla="*/ 1068527 w 366"/>
                <a:gd name="T41" fmla="*/ 490881 h 365"/>
                <a:gd name="T42" fmla="*/ 1047634 w 366"/>
                <a:gd name="T43" fmla="*/ 386120 h 365"/>
                <a:gd name="T44" fmla="*/ 1008833 w 366"/>
                <a:gd name="T45" fmla="*/ 293331 h 365"/>
                <a:gd name="T46" fmla="*/ 919292 w 366"/>
                <a:gd name="T47" fmla="*/ 173604 h 365"/>
                <a:gd name="T48" fmla="*/ 796918 w 366"/>
                <a:gd name="T49" fmla="*/ 80816 h 365"/>
                <a:gd name="T50" fmla="*/ 701408 w 366"/>
                <a:gd name="T51" fmla="*/ 41904 h 365"/>
                <a:gd name="T52" fmla="*/ 596943 w 366"/>
                <a:gd name="T53" fmla="*/ 20952 h 365"/>
                <a:gd name="T54" fmla="*/ 546203 w 366"/>
                <a:gd name="T55" fmla="*/ 0 h 365"/>
                <a:gd name="T56" fmla="*/ 653652 w 366"/>
                <a:gd name="T57" fmla="*/ 11973 h 365"/>
                <a:gd name="T58" fmla="*/ 758117 w 366"/>
                <a:gd name="T59" fmla="*/ 41904 h 365"/>
                <a:gd name="T60" fmla="*/ 805873 w 366"/>
                <a:gd name="T61" fmla="*/ 62857 h 365"/>
                <a:gd name="T62" fmla="*/ 931230 w 366"/>
                <a:gd name="T63" fmla="*/ 158638 h 365"/>
                <a:gd name="T64" fmla="*/ 1023757 w 366"/>
                <a:gd name="T65" fmla="*/ 281358 h 365"/>
                <a:gd name="T66" fmla="*/ 1047634 w 366"/>
                <a:gd name="T67" fmla="*/ 335236 h 365"/>
                <a:gd name="T68" fmla="*/ 1077481 w 366"/>
                <a:gd name="T69" fmla="*/ 434010 h 365"/>
                <a:gd name="T70" fmla="*/ 1086436 w 366"/>
                <a:gd name="T71" fmla="*/ 490881 h 365"/>
                <a:gd name="T72" fmla="*/ 1086436 w 366"/>
                <a:gd name="T73" fmla="*/ 598635 h 365"/>
                <a:gd name="T74" fmla="*/ 1065543 w 366"/>
                <a:gd name="T75" fmla="*/ 709383 h 365"/>
                <a:gd name="T76" fmla="*/ 1026741 w 366"/>
                <a:gd name="T77" fmla="*/ 805164 h 365"/>
                <a:gd name="T78" fmla="*/ 996894 w 366"/>
                <a:gd name="T79" fmla="*/ 853055 h 365"/>
                <a:gd name="T80" fmla="*/ 853628 w 366"/>
                <a:gd name="T81" fmla="*/ 996727 h 365"/>
                <a:gd name="T82" fmla="*/ 799903 w 366"/>
                <a:gd name="T83" fmla="*/ 1026659 h 365"/>
                <a:gd name="T84" fmla="*/ 704392 w 366"/>
                <a:gd name="T85" fmla="*/ 1068564 h 365"/>
                <a:gd name="T86" fmla="*/ 602912 w 366"/>
                <a:gd name="T87" fmla="*/ 1086523 h 365"/>
                <a:gd name="T88" fmla="*/ 492478 w 366"/>
                <a:gd name="T89" fmla="*/ 1086523 h 365"/>
                <a:gd name="T90" fmla="*/ 435768 w 366"/>
                <a:gd name="T91" fmla="*/ 1083529 h 365"/>
                <a:gd name="T92" fmla="*/ 334288 w 366"/>
                <a:gd name="T93" fmla="*/ 1047611 h 365"/>
                <a:gd name="T94" fmla="*/ 286532 w 366"/>
                <a:gd name="T95" fmla="*/ 1026659 h 365"/>
                <a:gd name="T96" fmla="*/ 158190 w 366"/>
                <a:gd name="T97" fmla="*/ 930878 h 365"/>
                <a:gd name="T98" fmla="*/ 68648 w 366"/>
                <a:gd name="T99" fmla="*/ 808157 h 365"/>
                <a:gd name="T100" fmla="*/ 41786 w 366"/>
                <a:gd name="T101" fmla="*/ 757273 h 365"/>
                <a:gd name="T102" fmla="*/ 11939 w 366"/>
                <a:gd name="T103" fmla="*/ 655505 h 365"/>
                <a:gd name="T104" fmla="*/ 0 w 366"/>
                <a:gd name="T105" fmla="*/ 541765 h 365"/>
                <a:gd name="T106" fmla="*/ 2985 w 366"/>
                <a:gd name="T107" fmla="*/ 484894 h 365"/>
                <a:gd name="T108" fmla="*/ 23878 w 366"/>
                <a:gd name="T109" fmla="*/ 383126 h 365"/>
                <a:gd name="T110" fmla="*/ 62679 w 366"/>
                <a:gd name="T111" fmla="*/ 287345 h 365"/>
                <a:gd name="T112" fmla="*/ 95511 w 366"/>
                <a:gd name="T113" fmla="*/ 239454 h 365"/>
                <a:gd name="T114" fmla="*/ 238777 w 366"/>
                <a:gd name="T115" fmla="*/ 95782 h 365"/>
                <a:gd name="T116" fmla="*/ 289517 w 366"/>
                <a:gd name="T117" fmla="*/ 62857 h 365"/>
                <a:gd name="T118" fmla="*/ 385028 w 366"/>
                <a:gd name="T119" fmla="*/ 23945 h 365"/>
                <a:gd name="T120" fmla="*/ 489493 w 366"/>
                <a:gd name="T121" fmla="*/ 2993 h 365"/>
                <a:gd name="T122" fmla="*/ 546203 w 366"/>
                <a:gd name="T123" fmla="*/ 0 h 36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66" h="365">
                  <a:moveTo>
                    <a:pt x="183" y="5"/>
                  </a:moveTo>
                  <a:lnTo>
                    <a:pt x="165" y="7"/>
                  </a:lnTo>
                  <a:lnTo>
                    <a:pt x="148" y="10"/>
                  </a:lnTo>
                  <a:lnTo>
                    <a:pt x="130" y="14"/>
                  </a:lnTo>
                  <a:lnTo>
                    <a:pt x="113" y="20"/>
                  </a:lnTo>
                  <a:lnTo>
                    <a:pt x="98" y="27"/>
                  </a:lnTo>
                  <a:lnTo>
                    <a:pt x="84" y="36"/>
                  </a:lnTo>
                  <a:lnTo>
                    <a:pt x="58" y="58"/>
                  </a:lnTo>
                  <a:lnTo>
                    <a:pt x="36" y="84"/>
                  </a:lnTo>
                  <a:lnTo>
                    <a:pt x="27" y="98"/>
                  </a:lnTo>
                  <a:lnTo>
                    <a:pt x="20" y="113"/>
                  </a:lnTo>
                  <a:lnTo>
                    <a:pt x="14" y="129"/>
                  </a:lnTo>
                  <a:lnTo>
                    <a:pt x="10" y="146"/>
                  </a:lnTo>
                  <a:lnTo>
                    <a:pt x="7" y="164"/>
                  </a:lnTo>
                  <a:lnTo>
                    <a:pt x="5" y="181"/>
                  </a:lnTo>
                  <a:lnTo>
                    <a:pt x="7" y="199"/>
                  </a:lnTo>
                  <a:lnTo>
                    <a:pt x="10" y="218"/>
                  </a:lnTo>
                  <a:lnTo>
                    <a:pt x="14" y="235"/>
                  </a:lnTo>
                  <a:lnTo>
                    <a:pt x="20" y="251"/>
                  </a:lnTo>
                  <a:lnTo>
                    <a:pt x="27" y="266"/>
                  </a:lnTo>
                  <a:lnTo>
                    <a:pt x="36" y="280"/>
                  </a:lnTo>
                  <a:lnTo>
                    <a:pt x="58" y="306"/>
                  </a:lnTo>
                  <a:lnTo>
                    <a:pt x="84" y="328"/>
                  </a:lnTo>
                  <a:lnTo>
                    <a:pt x="98" y="337"/>
                  </a:lnTo>
                  <a:lnTo>
                    <a:pt x="113" y="344"/>
                  </a:lnTo>
                  <a:lnTo>
                    <a:pt x="130" y="352"/>
                  </a:lnTo>
                  <a:lnTo>
                    <a:pt x="148" y="356"/>
                  </a:lnTo>
                  <a:lnTo>
                    <a:pt x="183" y="359"/>
                  </a:lnTo>
                  <a:lnTo>
                    <a:pt x="218" y="356"/>
                  </a:lnTo>
                  <a:lnTo>
                    <a:pt x="235" y="352"/>
                  </a:lnTo>
                  <a:lnTo>
                    <a:pt x="252" y="344"/>
                  </a:lnTo>
                  <a:lnTo>
                    <a:pt x="267" y="337"/>
                  </a:lnTo>
                  <a:lnTo>
                    <a:pt x="281" y="328"/>
                  </a:lnTo>
                  <a:lnTo>
                    <a:pt x="308" y="306"/>
                  </a:lnTo>
                  <a:lnTo>
                    <a:pt x="329" y="280"/>
                  </a:lnTo>
                  <a:lnTo>
                    <a:pt x="338" y="266"/>
                  </a:lnTo>
                  <a:lnTo>
                    <a:pt x="345" y="251"/>
                  </a:lnTo>
                  <a:lnTo>
                    <a:pt x="351" y="235"/>
                  </a:lnTo>
                  <a:lnTo>
                    <a:pt x="356" y="218"/>
                  </a:lnTo>
                  <a:lnTo>
                    <a:pt x="358" y="199"/>
                  </a:lnTo>
                  <a:lnTo>
                    <a:pt x="360" y="181"/>
                  </a:lnTo>
                  <a:lnTo>
                    <a:pt x="358" y="164"/>
                  </a:lnTo>
                  <a:lnTo>
                    <a:pt x="356" y="146"/>
                  </a:lnTo>
                  <a:lnTo>
                    <a:pt x="351" y="129"/>
                  </a:lnTo>
                  <a:lnTo>
                    <a:pt x="345" y="113"/>
                  </a:lnTo>
                  <a:lnTo>
                    <a:pt x="338" y="98"/>
                  </a:lnTo>
                  <a:lnTo>
                    <a:pt x="329" y="84"/>
                  </a:lnTo>
                  <a:lnTo>
                    <a:pt x="308" y="58"/>
                  </a:lnTo>
                  <a:lnTo>
                    <a:pt x="281" y="36"/>
                  </a:lnTo>
                  <a:lnTo>
                    <a:pt x="267" y="27"/>
                  </a:lnTo>
                  <a:lnTo>
                    <a:pt x="252" y="20"/>
                  </a:lnTo>
                  <a:lnTo>
                    <a:pt x="235" y="14"/>
                  </a:lnTo>
                  <a:lnTo>
                    <a:pt x="218" y="10"/>
                  </a:lnTo>
                  <a:lnTo>
                    <a:pt x="200" y="7"/>
                  </a:lnTo>
                  <a:lnTo>
                    <a:pt x="183" y="5"/>
                  </a:lnTo>
                  <a:close/>
                  <a:moveTo>
                    <a:pt x="183" y="0"/>
                  </a:moveTo>
                  <a:lnTo>
                    <a:pt x="202" y="1"/>
                  </a:lnTo>
                  <a:lnTo>
                    <a:pt x="219" y="4"/>
                  </a:lnTo>
                  <a:lnTo>
                    <a:pt x="236" y="8"/>
                  </a:lnTo>
                  <a:lnTo>
                    <a:pt x="254" y="14"/>
                  </a:lnTo>
                  <a:lnTo>
                    <a:pt x="268" y="21"/>
                  </a:lnTo>
                  <a:lnTo>
                    <a:pt x="270" y="21"/>
                  </a:lnTo>
                  <a:lnTo>
                    <a:pt x="286" y="32"/>
                  </a:lnTo>
                  <a:lnTo>
                    <a:pt x="312" y="53"/>
                  </a:lnTo>
                  <a:lnTo>
                    <a:pt x="334" y="80"/>
                  </a:lnTo>
                  <a:lnTo>
                    <a:pt x="343" y="94"/>
                  </a:lnTo>
                  <a:lnTo>
                    <a:pt x="344" y="96"/>
                  </a:lnTo>
                  <a:lnTo>
                    <a:pt x="351" y="112"/>
                  </a:lnTo>
                  <a:lnTo>
                    <a:pt x="357" y="128"/>
                  </a:lnTo>
                  <a:lnTo>
                    <a:pt x="361" y="145"/>
                  </a:lnTo>
                  <a:lnTo>
                    <a:pt x="364" y="162"/>
                  </a:lnTo>
                  <a:lnTo>
                    <a:pt x="364" y="164"/>
                  </a:lnTo>
                  <a:lnTo>
                    <a:pt x="366" y="181"/>
                  </a:lnTo>
                  <a:lnTo>
                    <a:pt x="364" y="200"/>
                  </a:lnTo>
                  <a:lnTo>
                    <a:pt x="361" y="219"/>
                  </a:lnTo>
                  <a:lnTo>
                    <a:pt x="357" y="237"/>
                  </a:lnTo>
                  <a:lnTo>
                    <a:pt x="351" y="253"/>
                  </a:lnTo>
                  <a:lnTo>
                    <a:pt x="344" y="269"/>
                  </a:lnTo>
                  <a:lnTo>
                    <a:pt x="343" y="270"/>
                  </a:lnTo>
                  <a:lnTo>
                    <a:pt x="334" y="285"/>
                  </a:lnTo>
                  <a:lnTo>
                    <a:pt x="312" y="311"/>
                  </a:lnTo>
                  <a:lnTo>
                    <a:pt x="286" y="333"/>
                  </a:lnTo>
                  <a:lnTo>
                    <a:pt x="270" y="343"/>
                  </a:lnTo>
                  <a:lnTo>
                    <a:pt x="268" y="343"/>
                  </a:lnTo>
                  <a:lnTo>
                    <a:pt x="254" y="350"/>
                  </a:lnTo>
                  <a:lnTo>
                    <a:pt x="236" y="357"/>
                  </a:lnTo>
                  <a:lnTo>
                    <a:pt x="219" y="362"/>
                  </a:lnTo>
                  <a:lnTo>
                    <a:pt x="202" y="363"/>
                  </a:lnTo>
                  <a:lnTo>
                    <a:pt x="183" y="365"/>
                  </a:lnTo>
                  <a:lnTo>
                    <a:pt x="165" y="363"/>
                  </a:lnTo>
                  <a:lnTo>
                    <a:pt x="164" y="363"/>
                  </a:lnTo>
                  <a:lnTo>
                    <a:pt x="146" y="362"/>
                  </a:lnTo>
                  <a:lnTo>
                    <a:pt x="129" y="357"/>
                  </a:lnTo>
                  <a:lnTo>
                    <a:pt x="112" y="350"/>
                  </a:lnTo>
                  <a:lnTo>
                    <a:pt x="97" y="343"/>
                  </a:lnTo>
                  <a:lnTo>
                    <a:pt x="96" y="343"/>
                  </a:lnTo>
                  <a:lnTo>
                    <a:pt x="80" y="333"/>
                  </a:lnTo>
                  <a:lnTo>
                    <a:pt x="53" y="311"/>
                  </a:lnTo>
                  <a:lnTo>
                    <a:pt x="32" y="285"/>
                  </a:lnTo>
                  <a:lnTo>
                    <a:pt x="23" y="270"/>
                  </a:lnTo>
                  <a:lnTo>
                    <a:pt x="21" y="269"/>
                  </a:lnTo>
                  <a:lnTo>
                    <a:pt x="14" y="253"/>
                  </a:lnTo>
                  <a:lnTo>
                    <a:pt x="8" y="237"/>
                  </a:lnTo>
                  <a:lnTo>
                    <a:pt x="4" y="219"/>
                  </a:lnTo>
                  <a:lnTo>
                    <a:pt x="1" y="200"/>
                  </a:lnTo>
                  <a:lnTo>
                    <a:pt x="0" y="181"/>
                  </a:lnTo>
                  <a:lnTo>
                    <a:pt x="1" y="164"/>
                  </a:lnTo>
                  <a:lnTo>
                    <a:pt x="1" y="162"/>
                  </a:lnTo>
                  <a:lnTo>
                    <a:pt x="4" y="145"/>
                  </a:lnTo>
                  <a:lnTo>
                    <a:pt x="8" y="128"/>
                  </a:lnTo>
                  <a:lnTo>
                    <a:pt x="14" y="112"/>
                  </a:lnTo>
                  <a:lnTo>
                    <a:pt x="21" y="96"/>
                  </a:lnTo>
                  <a:lnTo>
                    <a:pt x="23" y="94"/>
                  </a:lnTo>
                  <a:lnTo>
                    <a:pt x="32" y="80"/>
                  </a:lnTo>
                  <a:lnTo>
                    <a:pt x="53" y="53"/>
                  </a:lnTo>
                  <a:lnTo>
                    <a:pt x="80" y="32"/>
                  </a:lnTo>
                  <a:lnTo>
                    <a:pt x="96" y="21"/>
                  </a:lnTo>
                  <a:lnTo>
                    <a:pt x="97" y="21"/>
                  </a:lnTo>
                  <a:lnTo>
                    <a:pt x="112" y="14"/>
                  </a:lnTo>
                  <a:lnTo>
                    <a:pt x="129" y="8"/>
                  </a:lnTo>
                  <a:lnTo>
                    <a:pt x="146" y="4"/>
                  </a:lnTo>
                  <a:lnTo>
                    <a:pt x="164" y="1"/>
                  </a:lnTo>
                  <a:lnTo>
                    <a:pt x="165" y="1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Freeform 1186"/>
            <p:cNvSpPr>
              <a:spLocks noEditPoints="1"/>
            </p:cNvSpPr>
            <p:nvPr userDrawn="1"/>
          </p:nvSpPr>
          <p:spPr bwMode="auto">
            <a:xfrm>
              <a:off x="4120175" y="2280542"/>
              <a:ext cx="748877" cy="742080"/>
            </a:xfrm>
            <a:custGeom>
              <a:avLst/>
              <a:gdLst>
                <a:gd name="T0" fmla="*/ 304986 w 248"/>
                <a:gd name="T1" fmla="*/ 23938 h 248"/>
                <a:gd name="T2" fmla="*/ 178160 w 248"/>
                <a:gd name="T3" fmla="*/ 77799 h 248"/>
                <a:gd name="T4" fmla="*/ 78511 w 248"/>
                <a:gd name="T5" fmla="*/ 176543 h 248"/>
                <a:gd name="T6" fmla="*/ 24157 w 248"/>
                <a:gd name="T7" fmla="*/ 302218 h 248"/>
                <a:gd name="T8" fmla="*/ 24157 w 248"/>
                <a:gd name="T9" fmla="*/ 442854 h 248"/>
                <a:gd name="T10" fmla="*/ 78511 w 248"/>
                <a:gd name="T11" fmla="*/ 565537 h 248"/>
                <a:gd name="T12" fmla="*/ 178160 w 248"/>
                <a:gd name="T13" fmla="*/ 664281 h 248"/>
                <a:gd name="T14" fmla="*/ 304986 w 248"/>
                <a:gd name="T15" fmla="*/ 715150 h 248"/>
                <a:gd name="T16" fmla="*/ 446910 w 248"/>
                <a:gd name="T17" fmla="*/ 715150 h 248"/>
                <a:gd name="T18" fmla="*/ 573736 w 248"/>
                <a:gd name="T19" fmla="*/ 664281 h 248"/>
                <a:gd name="T20" fmla="*/ 670366 w 248"/>
                <a:gd name="T21" fmla="*/ 565537 h 248"/>
                <a:gd name="T22" fmla="*/ 721700 w 248"/>
                <a:gd name="T23" fmla="*/ 442854 h 248"/>
                <a:gd name="T24" fmla="*/ 721700 w 248"/>
                <a:gd name="T25" fmla="*/ 302218 h 248"/>
                <a:gd name="T26" fmla="*/ 670366 w 248"/>
                <a:gd name="T27" fmla="*/ 176543 h 248"/>
                <a:gd name="T28" fmla="*/ 573736 w 248"/>
                <a:gd name="T29" fmla="*/ 77799 h 248"/>
                <a:gd name="T30" fmla="*/ 446910 w 248"/>
                <a:gd name="T31" fmla="*/ 23938 h 248"/>
                <a:gd name="T32" fmla="*/ 377458 w 248"/>
                <a:gd name="T33" fmla="*/ 0 h 248"/>
                <a:gd name="T34" fmla="*/ 519382 w 248"/>
                <a:gd name="T35" fmla="*/ 29923 h 248"/>
                <a:gd name="T36" fmla="*/ 585815 w 248"/>
                <a:gd name="T37" fmla="*/ 62837 h 248"/>
                <a:gd name="T38" fmla="*/ 682444 w 248"/>
                <a:gd name="T39" fmla="*/ 164574 h 248"/>
                <a:gd name="T40" fmla="*/ 721700 w 248"/>
                <a:gd name="T41" fmla="*/ 230404 h 248"/>
                <a:gd name="T42" fmla="*/ 739818 w 248"/>
                <a:gd name="T43" fmla="*/ 302218 h 248"/>
                <a:gd name="T44" fmla="*/ 739818 w 248"/>
                <a:gd name="T45" fmla="*/ 445846 h 248"/>
                <a:gd name="T46" fmla="*/ 718680 w 248"/>
                <a:gd name="T47" fmla="*/ 520653 h 248"/>
                <a:gd name="T48" fmla="*/ 640169 w 248"/>
                <a:gd name="T49" fmla="*/ 634359 h 248"/>
                <a:gd name="T50" fmla="*/ 525422 w 248"/>
                <a:gd name="T51" fmla="*/ 712157 h 248"/>
                <a:gd name="T52" fmla="*/ 449930 w 248"/>
                <a:gd name="T53" fmla="*/ 733103 h 248"/>
                <a:gd name="T54" fmla="*/ 304986 w 248"/>
                <a:gd name="T55" fmla="*/ 733103 h 248"/>
                <a:gd name="T56" fmla="*/ 232514 w 248"/>
                <a:gd name="T57" fmla="*/ 715150 h 248"/>
                <a:gd name="T58" fmla="*/ 166082 w 248"/>
                <a:gd name="T59" fmla="*/ 676250 h 248"/>
                <a:gd name="T60" fmla="*/ 63413 w 248"/>
                <a:gd name="T61" fmla="*/ 580498 h 248"/>
                <a:gd name="T62" fmla="*/ 30197 w 248"/>
                <a:gd name="T63" fmla="*/ 517661 h 248"/>
                <a:gd name="T64" fmla="*/ 0 w 248"/>
                <a:gd name="T65" fmla="*/ 374032 h 248"/>
                <a:gd name="T66" fmla="*/ 6039 w 248"/>
                <a:gd name="T67" fmla="*/ 299226 h 248"/>
                <a:gd name="T68" fmla="*/ 30197 w 248"/>
                <a:gd name="T69" fmla="*/ 224419 h 248"/>
                <a:gd name="T70" fmla="*/ 108708 w 248"/>
                <a:gd name="T71" fmla="*/ 107721 h 248"/>
                <a:gd name="T72" fmla="*/ 226475 w 248"/>
                <a:gd name="T73" fmla="*/ 29923 h 248"/>
                <a:gd name="T74" fmla="*/ 301967 w 248"/>
                <a:gd name="T75" fmla="*/ 5985 h 248"/>
                <a:gd name="T76" fmla="*/ 377458 w 248"/>
                <a:gd name="T77" fmla="*/ 0 h 248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248" h="248">
                  <a:moveTo>
                    <a:pt x="125" y="5"/>
                  </a:moveTo>
                  <a:lnTo>
                    <a:pt x="101" y="8"/>
                  </a:lnTo>
                  <a:lnTo>
                    <a:pt x="78" y="15"/>
                  </a:lnTo>
                  <a:lnTo>
                    <a:pt x="59" y="26"/>
                  </a:lnTo>
                  <a:lnTo>
                    <a:pt x="40" y="40"/>
                  </a:lnTo>
                  <a:lnTo>
                    <a:pt x="26" y="59"/>
                  </a:lnTo>
                  <a:lnTo>
                    <a:pt x="16" y="78"/>
                  </a:lnTo>
                  <a:lnTo>
                    <a:pt x="8" y="101"/>
                  </a:lnTo>
                  <a:lnTo>
                    <a:pt x="5" y="125"/>
                  </a:lnTo>
                  <a:lnTo>
                    <a:pt x="8" y="148"/>
                  </a:lnTo>
                  <a:lnTo>
                    <a:pt x="16" y="171"/>
                  </a:lnTo>
                  <a:lnTo>
                    <a:pt x="26" y="189"/>
                  </a:lnTo>
                  <a:lnTo>
                    <a:pt x="40" y="207"/>
                  </a:lnTo>
                  <a:lnTo>
                    <a:pt x="59" y="222"/>
                  </a:lnTo>
                  <a:lnTo>
                    <a:pt x="79" y="234"/>
                  </a:lnTo>
                  <a:lnTo>
                    <a:pt x="101" y="239"/>
                  </a:lnTo>
                  <a:lnTo>
                    <a:pt x="125" y="242"/>
                  </a:lnTo>
                  <a:lnTo>
                    <a:pt x="148" y="239"/>
                  </a:lnTo>
                  <a:lnTo>
                    <a:pt x="170" y="234"/>
                  </a:lnTo>
                  <a:lnTo>
                    <a:pt x="190" y="222"/>
                  </a:lnTo>
                  <a:lnTo>
                    <a:pt x="207" y="207"/>
                  </a:lnTo>
                  <a:lnTo>
                    <a:pt x="222" y="189"/>
                  </a:lnTo>
                  <a:lnTo>
                    <a:pt x="233" y="170"/>
                  </a:lnTo>
                  <a:lnTo>
                    <a:pt x="239" y="148"/>
                  </a:lnTo>
                  <a:lnTo>
                    <a:pt x="242" y="125"/>
                  </a:lnTo>
                  <a:lnTo>
                    <a:pt x="239" y="101"/>
                  </a:lnTo>
                  <a:lnTo>
                    <a:pt x="233" y="79"/>
                  </a:lnTo>
                  <a:lnTo>
                    <a:pt x="222" y="59"/>
                  </a:lnTo>
                  <a:lnTo>
                    <a:pt x="207" y="40"/>
                  </a:lnTo>
                  <a:lnTo>
                    <a:pt x="190" y="26"/>
                  </a:lnTo>
                  <a:lnTo>
                    <a:pt x="171" y="15"/>
                  </a:lnTo>
                  <a:lnTo>
                    <a:pt x="148" y="8"/>
                  </a:lnTo>
                  <a:lnTo>
                    <a:pt x="125" y="5"/>
                  </a:lnTo>
                  <a:close/>
                  <a:moveTo>
                    <a:pt x="125" y="0"/>
                  </a:moveTo>
                  <a:lnTo>
                    <a:pt x="149" y="2"/>
                  </a:lnTo>
                  <a:lnTo>
                    <a:pt x="172" y="10"/>
                  </a:lnTo>
                  <a:lnTo>
                    <a:pt x="174" y="10"/>
                  </a:lnTo>
                  <a:lnTo>
                    <a:pt x="194" y="21"/>
                  </a:lnTo>
                  <a:lnTo>
                    <a:pt x="212" y="36"/>
                  </a:lnTo>
                  <a:lnTo>
                    <a:pt x="226" y="55"/>
                  </a:lnTo>
                  <a:lnTo>
                    <a:pt x="238" y="75"/>
                  </a:lnTo>
                  <a:lnTo>
                    <a:pt x="239" y="77"/>
                  </a:lnTo>
                  <a:lnTo>
                    <a:pt x="245" y="100"/>
                  </a:lnTo>
                  <a:lnTo>
                    <a:pt x="245" y="101"/>
                  </a:lnTo>
                  <a:lnTo>
                    <a:pt x="248" y="125"/>
                  </a:lnTo>
                  <a:lnTo>
                    <a:pt x="245" y="149"/>
                  </a:lnTo>
                  <a:lnTo>
                    <a:pt x="239" y="173"/>
                  </a:lnTo>
                  <a:lnTo>
                    <a:pt x="238" y="174"/>
                  </a:lnTo>
                  <a:lnTo>
                    <a:pt x="226" y="194"/>
                  </a:lnTo>
                  <a:lnTo>
                    <a:pt x="212" y="212"/>
                  </a:lnTo>
                  <a:lnTo>
                    <a:pt x="194" y="226"/>
                  </a:lnTo>
                  <a:lnTo>
                    <a:pt x="174" y="238"/>
                  </a:lnTo>
                  <a:lnTo>
                    <a:pt x="172" y="239"/>
                  </a:lnTo>
                  <a:lnTo>
                    <a:pt x="149" y="245"/>
                  </a:lnTo>
                  <a:lnTo>
                    <a:pt x="125" y="248"/>
                  </a:lnTo>
                  <a:lnTo>
                    <a:pt x="101" y="245"/>
                  </a:lnTo>
                  <a:lnTo>
                    <a:pt x="100" y="245"/>
                  </a:lnTo>
                  <a:lnTo>
                    <a:pt x="77" y="239"/>
                  </a:lnTo>
                  <a:lnTo>
                    <a:pt x="75" y="238"/>
                  </a:lnTo>
                  <a:lnTo>
                    <a:pt x="55" y="226"/>
                  </a:lnTo>
                  <a:lnTo>
                    <a:pt x="36" y="212"/>
                  </a:lnTo>
                  <a:lnTo>
                    <a:pt x="21" y="194"/>
                  </a:lnTo>
                  <a:lnTo>
                    <a:pt x="10" y="174"/>
                  </a:lnTo>
                  <a:lnTo>
                    <a:pt x="10" y="173"/>
                  </a:lnTo>
                  <a:lnTo>
                    <a:pt x="2" y="149"/>
                  </a:lnTo>
                  <a:lnTo>
                    <a:pt x="0" y="125"/>
                  </a:lnTo>
                  <a:lnTo>
                    <a:pt x="2" y="101"/>
                  </a:lnTo>
                  <a:lnTo>
                    <a:pt x="2" y="100"/>
                  </a:lnTo>
                  <a:lnTo>
                    <a:pt x="10" y="77"/>
                  </a:lnTo>
                  <a:lnTo>
                    <a:pt x="10" y="75"/>
                  </a:lnTo>
                  <a:lnTo>
                    <a:pt x="21" y="55"/>
                  </a:lnTo>
                  <a:lnTo>
                    <a:pt x="36" y="36"/>
                  </a:lnTo>
                  <a:lnTo>
                    <a:pt x="55" y="21"/>
                  </a:lnTo>
                  <a:lnTo>
                    <a:pt x="75" y="10"/>
                  </a:lnTo>
                  <a:lnTo>
                    <a:pt x="77" y="10"/>
                  </a:lnTo>
                  <a:lnTo>
                    <a:pt x="100" y="2"/>
                  </a:lnTo>
                  <a:lnTo>
                    <a:pt x="101" y="2"/>
                  </a:lnTo>
                  <a:lnTo>
                    <a:pt x="12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Rectangle 3029"/>
            <p:cNvSpPr>
              <a:spLocks noChangeArrowheads="1"/>
            </p:cNvSpPr>
            <p:nvPr userDrawn="1"/>
          </p:nvSpPr>
          <p:spPr bwMode="auto">
            <a:xfrm>
              <a:off x="4470567" y="2837104"/>
              <a:ext cx="20614" cy="721464"/>
            </a:xfrm>
            <a:prstGeom prst="rect">
              <a:avLst/>
            </a:pr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>
                <a:cs typeface="Arial" panose="020B0604020202020204" pitchFamily="34" charset="0"/>
              </a:endParaRPr>
            </a:p>
          </p:txBody>
        </p:sp>
        <p:sp>
          <p:nvSpPr>
            <p:cNvPr id="60" name="Rectangle 3030"/>
            <p:cNvSpPr>
              <a:spLocks noChangeArrowheads="1"/>
            </p:cNvSpPr>
            <p:nvPr userDrawn="1"/>
          </p:nvSpPr>
          <p:spPr bwMode="auto">
            <a:xfrm>
              <a:off x="4470567" y="1785822"/>
              <a:ext cx="20614" cy="687111"/>
            </a:xfrm>
            <a:prstGeom prst="rect">
              <a:avLst/>
            </a:pr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>
                <a:cs typeface="Arial" panose="020B0604020202020204" pitchFamily="34" charset="0"/>
              </a:endParaRPr>
            </a:p>
          </p:txBody>
        </p:sp>
        <p:sp>
          <p:nvSpPr>
            <p:cNvPr id="66" name="Rectangle 3031"/>
            <p:cNvSpPr>
              <a:spLocks noChangeArrowheads="1"/>
            </p:cNvSpPr>
            <p:nvPr userDrawn="1"/>
          </p:nvSpPr>
          <p:spPr bwMode="auto">
            <a:xfrm>
              <a:off x="4676680" y="2637839"/>
              <a:ext cx="687046" cy="20615"/>
            </a:xfrm>
            <a:prstGeom prst="rect">
              <a:avLst/>
            </a:pr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>
                <a:cs typeface="Arial" panose="020B0604020202020204" pitchFamily="34" charset="0"/>
              </a:endParaRPr>
            </a:p>
          </p:txBody>
        </p:sp>
        <p:sp>
          <p:nvSpPr>
            <p:cNvPr id="67" name="Rectangle 3032"/>
            <p:cNvSpPr>
              <a:spLocks noChangeArrowheads="1"/>
            </p:cNvSpPr>
            <p:nvPr userDrawn="1"/>
          </p:nvSpPr>
          <p:spPr bwMode="auto">
            <a:xfrm>
              <a:off x="3598021" y="2637839"/>
              <a:ext cx="714527" cy="20615"/>
            </a:xfrm>
            <a:prstGeom prst="rect">
              <a:avLst/>
            </a:pr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>
                <a:cs typeface="Arial" panose="020B0604020202020204" pitchFamily="34" charset="0"/>
              </a:endParaRPr>
            </a:p>
          </p:txBody>
        </p:sp>
        <p:sp>
          <p:nvSpPr>
            <p:cNvPr id="68" name="Freeform 3033"/>
            <p:cNvSpPr>
              <a:spLocks/>
            </p:cNvSpPr>
            <p:nvPr userDrawn="1"/>
          </p:nvSpPr>
          <p:spPr bwMode="auto">
            <a:xfrm>
              <a:off x="3859098" y="2033182"/>
              <a:ext cx="508414" cy="501593"/>
            </a:xfrm>
            <a:custGeom>
              <a:avLst/>
              <a:gdLst>
                <a:gd name="T0" fmla="*/ 11893 w 171"/>
                <a:gd name="T1" fmla="*/ 0 h 168"/>
                <a:gd name="T2" fmla="*/ 508414 w 171"/>
                <a:gd name="T3" fmla="*/ 489650 h 168"/>
                <a:gd name="T4" fmla="*/ 496521 w 171"/>
                <a:gd name="T5" fmla="*/ 501593 h 168"/>
                <a:gd name="T6" fmla="*/ 0 w 171"/>
                <a:gd name="T7" fmla="*/ 11943 h 168"/>
                <a:gd name="T8" fmla="*/ 11893 w 171"/>
                <a:gd name="T9" fmla="*/ 0 h 1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1" h="168">
                  <a:moveTo>
                    <a:pt x="4" y="0"/>
                  </a:moveTo>
                  <a:lnTo>
                    <a:pt x="171" y="164"/>
                  </a:lnTo>
                  <a:lnTo>
                    <a:pt x="167" y="168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9" name="Freeform 3034"/>
            <p:cNvSpPr>
              <a:spLocks/>
            </p:cNvSpPr>
            <p:nvPr userDrawn="1"/>
          </p:nvSpPr>
          <p:spPr bwMode="auto">
            <a:xfrm>
              <a:off x="4614848" y="2775261"/>
              <a:ext cx="515282" cy="508462"/>
            </a:xfrm>
            <a:custGeom>
              <a:avLst/>
              <a:gdLst>
                <a:gd name="T0" fmla="*/ 14979 w 172"/>
                <a:gd name="T1" fmla="*/ 0 h 169"/>
                <a:gd name="T2" fmla="*/ 515282 w 172"/>
                <a:gd name="T3" fmla="*/ 496427 h 169"/>
                <a:gd name="T4" fmla="*/ 500303 w 172"/>
                <a:gd name="T5" fmla="*/ 508462 h 169"/>
                <a:gd name="T6" fmla="*/ 0 w 172"/>
                <a:gd name="T7" fmla="*/ 15043 h 169"/>
                <a:gd name="T8" fmla="*/ 14979 w 172"/>
                <a:gd name="T9" fmla="*/ 0 h 1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2" h="169">
                  <a:moveTo>
                    <a:pt x="5" y="0"/>
                  </a:moveTo>
                  <a:lnTo>
                    <a:pt x="172" y="165"/>
                  </a:lnTo>
                  <a:lnTo>
                    <a:pt x="167" y="169"/>
                  </a:lnTo>
                  <a:lnTo>
                    <a:pt x="0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0" name="Freeform 3035"/>
            <p:cNvSpPr>
              <a:spLocks/>
            </p:cNvSpPr>
            <p:nvPr userDrawn="1"/>
          </p:nvSpPr>
          <p:spPr bwMode="auto">
            <a:xfrm>
              <a:off x="3838485" y="2782135"/>
              <a:ext cx="535896" cy="508462"/>
            </a:xfrm>
            <a:custGeom>
              <a:avLst/>
              <a:gdLst>
                <a:gd name="T0" fmla="*/ 520927 w 179"/>
                <a:gd name="T1" fmla="*/ 0 h 171"/>
                <a:gd name="T2" fmla="*/ 535896 w 179"/>
                <a:gd name="T3" fmla="*/ 11894 h 171"/>
                <a:gd name="T4" fmla="*/ 14969 w 179"/>
                <a:gd name="T5" fmla="*/ 508462 h 171"/>
                <a:gd name="T6" fmla="*/ 0 w 179"/>
                <a:gd name="T7" fmla="*/ 496568 h 171"/>
                <a:gd name="T8" fmla="*/ 520927 w 179"/>
                <a:gd name="T9" fmla="*/ 0 h 1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9" h="171">
                  <a:moveTo>
                    <a:pt x="174" y="0"/>
                  </a:moveTo>
                  <a:lnTo>
                    <a:pt x="179" y="4"/>
                  </a:lnTo>
                  <a:lnTo>
                    <a:pt x="5" y="171"/>
                  </a:lnTo>
                  <a:lnTo>
                    <a:pt x="0" y="167"/>
                  </a:lnTo>
                  <a:lnTo>
                    <a:pt x="174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" name="Freeform 3036"/>
            <p:cNvSpPr>
              <a:spLocks/>
            </p:cNvSpPr>
            <p:nvPr userDrawn="1"/>
          </p:nvSpPr>
          <p:spPr bwMode="auto">
            <a:xfrm>
              <a:off x="4621717" y="2060666"/>
              <a:ext cx="494673" cy="480978"/>
            </a:xfrm>
            <a:custGeom>
              <a:avLst/>
              <a:gdLst>
                <a:gd name="T0" fmla="*/ 482681 w 165"/>
                <a:gd name="T1" fmla="*/ 0 h 160"/>
                <a:gd name="T2" fmla="*/ 494673 w 165"/>
                <a:gd name="T3" fmla="*/ 12024 h 160"/>
                <a:gd name="T4" fmla="*/ 11992 w 165"/>
                <a:gd name="T5" fmla="*/ 480978 h 160"/>
                <a:gd name="T6" fmla="*/ 0 w 165"/>
                <a:gd name="T7" fmla="*/ 465947 h 160"/>
                <a:gd name="T8" fmla="*/ 482681 w 165"/>
                <a:gd name="T9" fmla="*/ 0 h 1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5" h="160">
                  <a:moveTo>
                    <a:pt x="161" y="0"/>
                  </a:moveTo>
                  <a:lnTo>
                    <a:pt x="165" y="4"/>
                  </a:lnTo>
                  <a:lnTo>
                    <a:pt x="4" y="160"/>
                  </a:lnTo>
                  <a:lnTo>
                    <a:pt x="0" y="155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2" name="Group 7311"/>
          <p:cNvGrpSpPr>
            <a:grpSpLocks/>
          </p:cNvGrpSpPr>
          <p:nvPr userDrawn="1"/>
        </p:nvGrpSpPr>
        <p:grpSpPr bwMode="auto">
          <a:xfrm>
            <a:off x="4570760" y="5815013"/>
            <a:ext cx="1066800" cy="661987"/>
            <a:chOff x="2247900" y="73468"/>
            <a:chExt cx="590549" cy="379877"/>
          </a:xfrm>
        </p:grpSpPr>
        <p:sp>
          <p:nvSpPr>
            <p:cNvPr id="23" name="TextBox 7308"/>
            <p:cNvSpPr txBox="1">
              <a:spLocks noChangeArrowheads="1"/>
            </p:cNvSpPr>
            <p:nvPr userDrawn="1"/>
          </p:nvSpPr>
          <p:spPr bwMode="auto">
            <a:xfrm>
              <a:off x="2247900" y="73468"/>
              <a:ext cx="590549" cy="169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sz="1600" dirty="0" smtClean="0">
                  <a:solidFill>
                    <a:srgbClr val="0F243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international</a:t>
              </a:r>
            </a:p>
          </p:txBody>
        </p:sp>
        <p:sp>
          <p:nvSpPr>
            <p:cNvPr id="24" name="TextBox 7309"/>
            <p:cNvSpPr txBox="1">
              <a:spLocks noChangeArrowheads="1"/>
            </p:cNvSpPr>
            <p:nvPr userDrawn="1"/>
          </p:nvSpPr>
          <p:spPr bwMode="auto">
            <a:xfrm>
              <a:off x="2247900" y="178230"/>
              <a:ext cx="590549" cy="169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sz="1600" dirty="0" smtClean="0">
                  <a:solidFill>
                    <a:srgbClr val="0F243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computing</a:t>
              </a:r>
            </a:p>
          </p:txBody>
        </p:sp>
        <p:sp>
          <p:nvSpPr>
            <p:cNvPr id="25" name="TextBox 7310"/>
            <p:cNvSpPr txBox="1">
              <a:spLocks noChangeArrowheads="1"/>
            </p:cNvSpPr>
            <p:nvPr userDrawn="1"/>
          </p:nvSpPr>
          <p:spPr bwMode="auto">
            <a:xfrm>
              <a:off x="2247900" y="283903"/>
              <a:ext cx="590549" cy="169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sz="1600" dirty="0" err="1" smtClean="0">
                  <a:solidFill>
                    <a:srgbClr val="0F243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centre</a:t>
              </a:r>
              <a:endParaRPr lang="en-US" sz="1600" dirty="0" smtClean="0">
                <a:solidFill>
                  <a:srgbClr val="0F243E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" name="Rectangle 5"/>
          <p:cNvSpPr>
            <a:spLocks noChangeArrowheads="1"/>
          </p:cNvSpPr>
          <p:nvPr userDrawn="1"/>
        </p:nvSpPr>
        <p:spPr bwMode="auto">
          <a:xfrm>
            <a:off x="5781228" y="5805264"/>
            <a:ext cx="1311052" cy="671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defRPr/>
            </a:pPr>
            <a:r>
              <a:rPr lang="en-GB" sz="1300" b="0" spc="100" baseline="0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IT SOLUTIONS </a:t>
            </a:r>
          </a:p>
          <a:p>
            <a:pPr algn="l" eaLnBrk="1" hangingPunct="1">
              <a:defRPr/>
            </a:pPr>
            <a:r>
              <a:rPr lang="en-GB" sz="1300" b="0" spc="100" baseline="0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FOR THE </a:t>
            </a:r>
          </a:p>
          <a:p>
            <a:pPr algn="l" eaLnBrk="1" hangingPunct="1">
              <a:defRPr/>
            </a:pPr>
            <a:r>
              <a:rPr lang="en-GB" sz="1300" b="0" spc="100" baseline="0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UN FAMILY</a:t>
            </a:r>
          </a:p>
        </p:txBody>
      </p:sp>
    </p:spTree>
    <p:extLst>
      <p:ext uri="{BB962C8B-B14F-4D97-AF65-F5344CB8AC3E}">
        <p14:creationId xmlns:p14="http://schemas.microsoft.com/office/powerpoint/2010/main" val="1725931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ow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5" name="Round Single Corner Rectangle 4"/>
          <p:cNvSpPr/>
          <p:nvPr userDrawn="1"/>
        </p:nvSpPr>
        <p:spPr>
          <a:xfrm>
            <a:off x="-3175" y="247650"/>
            <a:ext cx="8994775" cy="6610350"/>
          </a:xfrm>
          <a:prstGeom prst="round1Rect">
            <a:avLst>
              <a:gd name="adj" fmla="val 13023"/>
            </a:avLst>
          </a:prstGeom>
          <a:solidFill>
            <a:srgbClr val="996B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3856038"/>
            <a:ext cx="8305800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 userDrawn="1"/>
        </p:nvSpPr>
        <p:spPr>
          <a:xfrm>
            <a:off x="228600" y="0"/>
            <a:ext cx="76200" cy="1600200"/>
          </a:xfrm>
          <a:prstGeom prst="rect">
            <a:avLst/>
          </a:prstGeom>
          <a:solidFill>
            <a:srgbClr val="877F75"/>
          </a:solidFill>
          <a:ln w="3175">
            <a:solidFill>
              <a:srgbClr val="877F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60" name="Rectangle 59"/>
          <p:cNvSpPr/>
          <p:nvPr userDrawn="1"/>
        </p:nvSpPr>
        <p:spPr>
          <a:xfrm>
            <a:off x="381000" y="0"/>
            <a:ext cx="76200" cy="1600200"/>
          </a:xfrm>
          <a:prstGeom prst="rect">
            <a:avLst/>
          </a:prstGeom>
          <a:solidFill>
            <a:srgbClr val="C1BB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61" name="Rectangle 60"/>
          <p:cNvSpPr/>
          <p:nvPr userDrawn="1"/>
        </p:nvSpPr>
        <p:spPr>
          <a:xfrm>
            <a:off x="533400" y="0"/>
            <a:ext cx="76200" cy="1600200"/>
          </a:xfrm>
          <a:prstGeom prst="rect">
            <a:avLst/>
          </a:prstGeom>
          <a:solidFill>
            <a:srgbClr val="C666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cxnSp>
        <p:nvCxnSpPr>
          <p:cNvPr id="63" name="Straight Connector 62"/>
          <p:cNvCxnSpPr/>
          <p:nvPr userDrawn="1"/>
        </p:nvCxnSpPr>
        <p:spPr>
          <a:xfrm>
            <a:off x="685800" y="1600200"/>
            <a:ext cx="8305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848600" cy="1927225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400" b="1" cap="none" baseline="0">
                <a:solidFill>
                  <a:srgbClr val="C1BBB5"/>
                </a:solidFill>
                <a:latin typeface="Segoe UI Semibold" pitchFamily="34" charset="0"/>
                <a:ea typeface="Gulim" pitchFamily="34" charset="-127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73" name="Subtitle 2"/>
          <p:cNvSpPr>
            <a:spLocks noGrp="1"/>
          </p:cNvSpPr>
          <p:nvPr>
            <p:ph type="subTitle" idx="1"/>
          </p:nvPr>
        </p:nvSpPr>
        <p:spPr>
          <a:xfrm>
            <a:off x="685800" y="3962400"/>
            <a:ext cx="6400800" cy="14829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  <a:latin typeface="Segoe UI Symbol" pitchFamily="34" charset="0"/>
                <a:ea typeface="Segoe UI Symbo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6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49C22DE-27C6-46ED-B9F6-5E4FF5A3607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5" name="Date Placeholder 3"/>
          <p:cNvSpPr>
            <a:spLocks noGrp="1"/>
          </p:cNvSpPr>
          <p:nvPr>
            <p:ph type="dt" sz="half" idx="11"/>
          </p:nvPr>
        </p:nvSpPr>
        <p:spPr>
          <a:xfrm>
            <a:off x="685800" y="1309688"/>
            <a:ext cx="2139950" cy="304800"/>
          </a:xfrm>
        </p:spPr>
        <p:txBody>
          <a:bodyPr/>
          <a:lstStyle>
            <a:lvl1pPr>
              <a:defRPr sz="1200" b="1">
                <a:solidFill>
                  <a:schemeClr val="bg1"/>
                </a:solidFill>
                <a:latin typeface="Segoe UI Symbol" pitchFamily="34" charset="0"/>
                <a:ea typeface="Segoe UI Symbo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GB" dirty="0"/>
          </a:p>
        </p:txBody>
      </p:sp>
      <p:cxnSp>
        <p:nvCxnSpPr>
          <p:cNvPr id="17" name="Straight Connector 7239"/>
          <p:cNvCxnSpPr/>
          <p:nvPr userDrawn="1"/>
        </p:nvCxnSpPr>
        <p:spPr>
          <a:xfrm rot="16200000" flipH="1">
            <a:off x="4203253" y="6119019"/>
            <a:ext cx="541338" cy="0"/>
          </a:xfrm>
          <a:prstGeom prst="line">
            <a:avLst/>
          </a:prstGeom>
          <a:ln w="19050">
            <a:solidFill>
              <a:srgbClr val="C1BB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7240"/>
          <p:cNvCxnSpPr/>
          <p:nvPr userDrawn="1"/>
        </p:nvCxnSpPr>
        <p:spPr>
          <a:xfrm rot="16200000" flipH="1">
            <a:off x="5428803" y="6119019"/>
            <a:ext cx="541338" cy="0"/>
          </a:xfrm>
          <a:prstGeom prst="line">
            <a:avLst/>
          </a:prstGeom>
          <a:ln w="19050">
            <a:solidFill>
              <a:srgbClr val="C1BB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7241"/>
          <p:cNvCxnSpPr/>
          <p:nvPr userDrawn="1"/>
        </p:nvCxnSpPr>
        <p:spPr>
          <a:xfrm rot="16200000" flipH="1">
            <a:off x="2909441" y="6119019"/>
            <a:ext cx="541338" cy="0"/>
          </a:xfrm>
          <a:prstGeom prst="line">
            <a:avLst/>
          </a:prstGeom>
          <a:ln w="19050">
            <a:solidFill>
              <a:srgbClr val="C1BB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0181"/>
          <p:cNvGrpSpPr/>
          <p:nvPr userDrawn="1"/>
        </p:nvGrpSpPr>
        <p:grpSpPr>
          <a:xfrm>
            <a:off x="3281261" y="5868242"/>
            <a:ext cx="1065954" cy="510314"/>
            <a:chOff x="1099033" y="2332986"/>
            <a:chExt cx="2463800" cy="1179513"/>
          </a:xfrm>
          <a:solidFill>
            <a:srgbClr val="0F243E"/>
          </a:solidFill>
        </p:grpSpPr>
        <p:sp>
          <p:nvSpPr>
            <p:cNvPr id="74" name="Freeform 3042"/>
            <p:cNvSpPr>
              <a:spLocks/>
            </p:cNvSpPr>
            <p:nvPr/>
          </p:nvSpPr>
          <p:spPr bwMode="auto">
            <a:xfrm>
              <a:off x="1099033" y="2471099"/>
              <a:ext cx="407988" cy="9255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7" y="0"/>
                </a:cxn>
                <a:cxn ang="0">
                  <a:pos x="257" y="16"/>
                </a:cxn>
                <a:cxn ang="0">
                  <a:pos x="234" y="17"/>
                </a:cxn>
                <a:cxn ang="0">
                  <a:pos x="214" y="22"/>
                </a:cxn>
                <a:cxn ang="0">
                  <a:pos x="199" y="26"/>
                </a:cxn>
                <a:cxn ang="0">
                  <a:pos x="189" y="33"/>
                </a:cxn>
                <a:cxn ang="0">
                  <a:pos x="182" y="42"/>
                </a:cxn>
                <a:cxn ang="0">
                  <a:pos x="178" y="55"/>
                </a:cxn>
                <a:cxn ang="0">
                  <a:pos x="175" y="73"/>
                </a:cxn>
                <a:cxn ang="0">
                  <a:pos x="173" y="94"/>
                </a:cxn>
                <a:cxn ang="0">
                  <a:pos x="173" y="487"/>
                </a:cxn>
                <a:cxn ang="0">
                  <a:pos x="175" y="510"/>
                </a:cxn>
                <a:cxn ang="0">
                  <a:pos x="178" y="529"/>
                </a:cxn>
                <a:cxn ang="0">
                  <a:pos x="182" y="542"/>
                </a:cxn>
                <a:cxn ang="0">
                  <a:pos x="189" y="551"/>
                </a:cxn>
                <a:cxn ang="0">
                  <a:pos x="204" y="558"/>
                </a:cxn>
                <a:cxn ang="0">
                  <a:pos x="227" y="563"/>
                </a:cxn>
                <a:cxn ang="0">
                  <a:pos x="257" y="567"/>
                </a:cxn>
                <a:cxn ang="0">
                  <a:pos x="257" y="583"/>
                </a:cxn>
                <a:cxn ang="0">
                  <a:pos x="0" y="583"/>
                </a:cxn>
                <a:cxn ang="0">
                  <a:pos x="0" y="567"/>
                </a:cxn>
                <a:cxn ang="0">
                  <a:pos x="31" y="563"/>
                </a:cxn>
                <a:cxn ang="0">
                  <a:pos x="54" y="558"/>
                </a:cxn>
                <a:cxn ang="0">
                  <a:pos x="69" y="551"/>
                </a:cxn>
                <a:cxn ang="0">
                  <a:pos x="76" y="542"/>
                </a:cxn>
                <a:cxn ang="0">
                  <a:pos x="80" y="529"/>
                </a:cxn>
                <a:cxn ang="0">
                  <a:pos x="83" y="510"/>
                </a:cxn>
                <a:cxn ang="0">
                  <a:pos x="85" y="487"/>
                </a:cxn>
                <a:cxn ang="0">
                  <a:pos x="85" y="94"/>
                </a:cxn>
                <a:cxn ang="0">
                  <a:pos x="83" y="73"/>
                </a:cxn>
                <a:cxn ang="0">
                  <a:pos x="80" y="55"/>
                </a:cxn>
                <a:cxn ang="0">
                  <a:pos x="76" y="42"/>
                </a:cxn>
                <a:cxn ang="0">
                  <a:pos x="69" y="33"/>
                </a:cxn>
                <a:cxn ang="0">
                  <a:pos x="58" y="26"/>
                </a:cxn>
                <a:cxn ang="0">
                  <a:pos x="44" y="22"/>
                </a:cxn>
                <a:cxn ang="0">
                  <a:pos x="24" y="17"/>
                </a:cxn>
                <a:cxn ang="0">
                  <a:pos x="0" y="16"/>
                </a:cxn>
                <a:cxn ang="0">
                  <a:pos x="0" y="0"/>
                </a:cxn>
              </a:cxnLst>
              <a:rect l="0" t="0" r="r" b="b"/>
              <a:pathLst>
                <a:path w="257" h="583">
                  <a:moveTo>
                    <a:pt x="0" y="0"/>
                  </a:moveTo>
                  <a:lnTo>
                    <a:pt x="257" y="0"/>
                  </a:lnTo>
                  <a:lnTo>
                    <a:pt x="257" y="16"/>
                  </a:lnTo>
                  <a:lnTo>
                    <a:pt x="234" y="17"/>
                  </a:lnTo>
                  <a:lnTo>
                    <a:pt x="214" y="22"/>
                  </a:lnTo>
                  <a:lnTo>
                    <a:pt x="199" y="26"/>
                  </a:lnTo>
                  <a:lnTo>
                    <a:pt x="189" y="33"/>
                  </a:lnTo>
                  <a:lnTo>
                    <a:pt x="182" y="42"/>
                  </a:lnTo>
                  <a:lnTo>
                    <a:pt x="178" y="55"/>
                  </a:lnTo>
                  <a:lnTo>
                    <a:pt x="175" y="73"/>
                  </a:lnTo>
                  <a:lnTo>
                    <a:pt x="173" y="94"/>
                  </a:lnTo>
                  <a:lnTo>
                    <a:pt x="173" y="487"/>
                  </a:lnTo>
                  <a:lnTo>
                    <a:pt x="175" y="510"/>
                  </a:lnTo>
                  <a:lnTo>
                    <a:pt x="178" y="529"/>
                  </a:lnTo>
                  <a:lnTo>
                    <a:pt x="182" y="542"/>
                  </a:lnTo>
                  <a:lnTo>
                    <a:pt x="189" y="551"/>
                  </a:lnTo>
                  <a:lnTo>
                    <a:pt x="204" y="558"/>
                  </a:lnTo>
                  <a:lnTo>
                    <a:pt x="227" y="563"/>
                  </a:lnTo>
                  <a:lnTo>
                    <a:pt x="257" y="567"/>
                  </a:lnTo>
                  <a:lnTo>
                    <a:pt x="257" y="583"/>
                  </a:lnTo>
                  <a:lnTo>
                    <a:pt x="0" y="583"/>
                  </a:lnTo>
                  <a:lnTo>
                    <a:pt x="0" y="567"/>
                  </a:lnTo>
                  <a:lnTo>
                    <a:pt x="31" y="563"/>
                  </a:lnTo>
                  <a:lnTo>
                    <a:pt x="54" y="558"/>
                  </a:lnTo>
                  <a:lnTo>
                    <a:pt x="69" y="551"/>
                  </a:lnTo>
                  <a:lnTo>
                    <a:pt x="76" y="542"/>
                  </a:lnTo>
                  <a:lnTo>
                    <a:pt x="80" y="529"/>
                  </a:lnTo>
                  <a:lnTo>
                    <a:pt x="83" y="510"/>
                  </a:lnTo>
                  <a:lnTo>
                    <a:pt x="85" y="487"/>
                  </a:lnTo>
                  <a:lnTo>
                    <a:pt x="85" y="94"/>
                  </a:lnTo>
                  <a:lnTo>
                    <a:pt x="83" y="73"/>
                  </a:lnTo>
                  <a:lnTo>
                    <a:pt x="80" y="55"/>
                  </a:lnTo>
                  <a:lnTo>
                    <a:pt x="76" y="42"/>
                  </a:lnTo>
                  <a:lnTo>
                    <a:pt x="69" y="33"/>
                  </a:lnTo>
                  <a:lnTo>
                    <a:pt x="58" y="26"/>
                  </a:lnTo>
                  <a:lnTo>
                    <a:pt x="44" y="22"/>
                  </a:lnTo>
                  <a:lnTo>
                    <a:pt x="24" y="17"/>
                  </a:lnTo>
                  <a:lnTo>
                    <a:pt x="0" y="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5" name="Freeform 3081"/>
            <p:cNvSpPr>
              <a:spLocks/>
            </p:cNvSpPr>
            <p:nvPr/>
          </p:nvSpPr>
          <p:spPr bwMode="auto">
            <a:xfrm>
              <a:off x="1581633" y="2332986"/>
              <a:ext cx="1038225" cy="1179513"/>
            </a:xfrm>
            <a:custGeom>
              <a:avLst/>
              <a:gdLst/>
              <a:ahLst/>
              <a:cxnLst>
                <a:cxn ang="0">
                  <a:pos x="430" y="4"/>
                </a:cxn>
                <a:cxn ang="0">
                  <a:pos x="519" y="24"/>
                </a:cxn>
                <a:cxn ang="0">
                  <a:pos x="552" y="33"/>
                </a:cxn>
                <a:cxn ang="0">
                  <a:pos x="574" y="32"/>
                </a:cxn>
                <a:cxn ang="0">
                  <a:pos x="600" y="14"/>
                </a:cxn>
                <a:cxn ang="0">
                  <a:pos x="630" y="0"/>
                </a:cxn>
                <a:cxn ang="0">
                  <a:pos x="616" y="242"/>
                </a:cxn>
                <a:cxn ang="0">
                  <a:pos x="581" y="158"/>
                </a:cxn>
                <a:cxn ang="0">
                  <a:pos x="532" y="96"/>
                </a:cxn>
                <a:cxn ang="0">
                  <a:pos x="463" y="56"/>
                </a:cxn>
                <a:cxn ang="0">
                  <a:pos x="381" y="43"/>
                </a:cxn>
                <a:cxn ang="0">
                  <a:pos x="296" y="58"/>
                </a:cxn>
                <a:cxn ang="0">
                  <a:pos x="227" y="100"/>
                </a:cxn>
                <a:cxn ang="0">
                  <a:pos x="170" y="171"/>
                </a:cxn>
                <a:cxn ang="0">
                  <a:pos x="137" y="264"/>
                </a:cxn>
                <a:cxn ang="0">
                  <a:pos x="125" y="378"/>
                </a:cxn>
                <a:cxn ang="0">
                  <a:pos x="137" y="484"/>
                </a:cxn>
                <a:cxn ang="0">
                  <a:pos x="173" y="573"/>
                </a:cxn>
                <a:cxn ang="0">
                  <a:pos x="232" y="639"/>
                </a:cxn>
                <a:cxn ang="0">
                  <a:pos x="305" y="680"/>
                </a:cxn>
                <a:cxn ang="0">
                  <a:pos x="391" y="695"/>
                </a:cxn>
                <a:cxn ang="0">
                  <a:pos x="472" y="685"/>
                </a:cxn>
                <a:cxn ang="0">
                  <a:pos x="545" y="654"/>
                </a:cxn>
                <a:cxn ang="0">
                  <a:pos x="603" y="613"/>
                </a:cxn>
                <a:cxn ang="0">
                  <a:pos x="654" y="606"/>
                </a:cxn>
                <a:cxn ang="0">
                  <a:pos x="598" y="661"/>
                </a:cxn>
                <a:cxn ang="0">
                  <a:pos x="519" y="711"/>
                </a:cxn>
                <a:cxn ang="0">
                  <a:pos x="420" y="740"/>
                </a:cxn>
                <a:cxn ang="0">
                  <a:pos x="314" y="740"/>
                </a:cxn>
                <a:cxn ang="0">
                  <a:pos x="213" y="715"/>
                </a:cxn>
                <a:cxn ang="0">
                  <a:pos x="129" y="666"/>
                </a:cxn>
                <a:cxn ang="0">
                  <a:pos x="65" y="597"/>
                </a:cxn>
                <a:cxn ang="0">
                  <a:pos x="23" y="517"/>
                </a:cxn>
                <a:cxn ang="0">
                  <a:pos x="3" y="426"/>
                </a:cxn>
                <a:cxn ang="0">
                  <a:pos x="3" y="325"/>
                </a:cxn>
                <a:cxn ang="0">
                  <a:pos x="25" y="231"/>
                </a:cxn>
                <a:cxn ang="0">
                  <a:pos x="68" y="148"/>
                </a:cxn>
                <a:cxn ang="0">
                  <a:pos x="135" y="78"/>
                </a:cxn>
                <a:cxn ang="0">
                  <a:pos x="219" y="27"/>
                </a:cxn>
                <a:cxn ang="0">
                  <a:pos x="317" y="3"/>
                </a:cxn>
              </a:cxnLst>
              <a:rect l="0" t="0" r="r" b="b"/>
              <a:pathLst>
                <a:path w="654" h="743">
                  <a:moveTo>
                    <a:pt x="370" y="0"/>
                  </a:moveTo>
                  <a:lnTo>
                    <a:pt x="430" y="4"/>
                  </a:lnTo>
                  <a:lnTo>
                    <a:pt x="491" y="17"/>
                  </a:lnTo>
                  <a:lnTo>
                    <a:pt x="519" y="24"/>
                  </a:lnTo>
                  <a:lnTo>
                    <a:pt x="539" y="30"/>
                  </a:lnTo>
                  <a:lnTo>
                    <a:pt x="552" y="33"/>
                  </a:lnTo>
                  <a:lnTo>
                    <a:pt x="559" y="35"/>
                  </a:lnTo>
                  <a:lnTo>
                    <a:pt x="574" y="32"/>
                  </a:lnTo>
                  <a:lnTo>
                    <a:pt x="588" y="26"/>
                  </a:lnTo>
                  <a:lnTo>
                    <a:pt x="600" y="14"/>
                  </a:lnTo>
                  <a:lnTo>
                    <a:pt x="607" y="0"/>
                  </a:lnTo>
                  <a:lnTo>
                    <a:pt x="630" y="0"/>
                  </a:lnTo>
                  <a:lnTo>
                    <a:pt x="641" y="242"/>
                  </a:lnTo>
                  <a:lnTo>
                    <a:pt x="616" y="242"/>
                  </a:lnTo>
                  <a:lnTo>
                    <a:pt x="600" y="197"/>
                  </a:lnTo>
                  <a:lnTo>
                    <a:pt x="581" y="158"/>
                  </a:lnTo>
                  <a:lnTo>
                    <a:pt x="559" y="126"/>
                  </a:lnTo>
                  <a:lnTo>
                    <a:pt x="532" y="96"/>
                  </a:lnTo>
                  <a:lnTo>
                    <a:pt x="500" y="74"/>
                  </a:lnTo>
                  <a:lnTo>
                    <a:pt x="463" y="56"/>
                  </a:lnTo>
                  <a:lnTo>
                    <a:pt x="424" y="46"/>
                  </a:lnTo>
                  <a:lnTo>
                    <a:pt x="381" y="43"/>
                  </a:lnTo>
                  <a:lnTo>
                    <a:pt x="337" y="46"/>
                  </a:lnTo>
                  <a:lnTo>
                    <a:pt x="296" y="58"/>
                  </a:lnTo>
                  <a:lnTo>
                    <a:pt x="260" y="75"/>
                  </a:lnTo>
                  <a:lnTo>
                    <a:pt x="227" y="100"/>
                  </a:lnTo>
                  <a:lnTo>
                    <a:pt x="196" y="132"/>
                  </a:lnTo>
                  <a:lnTo>
                    <a:pt x="170" y="171"/>
                  </a:lnTo>
                  <a:lnTo>
                    <a:pt x="150" y="215"/>
                  </a:lnTo>
                  <a:lnTo>
                    <a:pt x="137" y="264"/>
                  </a:lnTo>
                  <a:lnTo>
                    <a:pt x="128" y="318"/>
                  </a:lnTo>
                  <a:lnTo>
                    <a:pt x="125" y="378"/>
                  </a:lnTo>
                  <a:lnTo>
                    <a:pt x="128" y="433"/>
                  </a:lnTo>
                  <a:lnTo>
                    <a:pt x="137" y="484"/>
                  </a:lnTo>
                  <a:lnTo>
                    <a:pt x="152" y="530"/>
                  </a:lnTo>
                  <a:lnTo>
                    <a:pt x="173" y="573"/>
                  </a:lnTo>
                  <a:lnTo>
                    <a:pt x="200" y="609"/>
                  </a:lnTo>
                  <a:lnTo>
                    <a:pt x="232" y="639"/>
                  </a:lnTo>
                  <a:lnTo>
                    <a:pt x="267" y="664"/>
                  </a:lnTo>
                  <a:lnTo>
                    <a:pt x="305" y="680"/>
                  </a:lnTo>
                  <a:lnTo>
                    <a:pt x="346" y="692"/>
                  </a:lnTo>
                  <a:lnTo>
                    <a:pt x="391" y="695"/>
                  </a:lnTo>
                  <a:lnTo>
                    <a:pt x="433" y="692"/>
                  </a:lnTo>
                  <a:lnTo>
                    <a:pt x="472" y="685"/>
                  </a:lnTo>
                  <a:lnTo>
                    <a:pt x="508" y="671"/>
                  </a:lnTo>
                  <a:lnTo>
                    <a:pt x="545" y="654"/>
                  </a:lnTo>
                  <a:lnTo>
                    <a:pt x="572" y="637"/>
                  </a:lnTo>
                  <a:lnTo>
                    <a:pt x="603" y="613"/>
                  </a:lnTo>
                  <a:lnTo>
                    <a:pt x="633" y="586"/>
                  </a:lnTo>
                  <a:lnTo>
                    <a:pt x="654" y="606"/>
                  </a:lnTo>
                  <a:lnTo>
                    <a:pt x="628" y="635"/>
                  </a:lnTo>
                  <a:lnTo>
                    <a:pt x="598" y="661"/>
                  </a:lnTo>
                  <a:lnTo>
                    <a:pt x="565" y="685"/>
                  </a:lnTo>
                  <a:lnTo>
                    <a:pt x="519" y="711"/>
                  </a:lnTo>
                  <a:lnTo>
                    <a:pt x="471" y="728"/>
                  </a:lnTo>
                  <a:lnTo>
                    <a:pt x="420" y="740"/>
                  </a:lnTo>
                  <a:lnTo>
                    <a:pt x="369" y="743"/>
                  </a:lnTo>
                  <a:lnTo>
                    <a:pt x="314" y="740"/>
                  </a:lnTo>
                  <a:lnTo>
                    <a:pt x="261" y="730"/>
                  </a:lnTo>
                  <a:lnTo>
                    <a:pt x="213" y="715"/>
                  </a:lnTo>
                  <a:lnTo>
                    <a:pt x="170" y="693"/>
                  </a:lnTo>
                  <a:lnTo>
                    <a:pt x="129" y="666"/>
                  </a:lnTo>
                  <a:lnTo>
                    <a:pt x="94" y="632"/>
                  </a:lnTo>
                  <a:lnTo>
                    <a:pt x="65" y="597"/>
                  </a:lnTo>
                  <a:lnTo>
                    <a:pt x="42" y="558"/>
                  </a:lnTo>
                  <a:lnTo>
                    <a:pt x="23" y="517"/>
                  </a:lnTo>
                  <a:lnTo>
                    <a:pt x="10" y="472"/>
                  </a:lnTo>
                  <a:lnTo>
                    <a:pt x="3" y="426"/>
                  </a:lnTo>
                  <a:lnTo>
                    <a:pt x="0" y="376"/>
                  </a:lnTo>
                  <a:lnTo>
                    <a:pt x="3" y="325"/>
                  </a:lnTo>
                  <a:lnTo>
                    <a:pt x="12" y="277"/>
                  </a:lnTo>
                  <a:lnTo>
                    <a:pt x="25" y="231"/>
                  </a:lnTo>
                  <a:lnTo>
                    <a:pt x="44" y="189"/>
                  </a:lnTo>
                  <a:lnTo>
                    <a:pt x="68" y="148"/>
                  </a:lnTo>
                  <a:lnTo>
                    <a:pt x="99" y="112"/>
                  </a:lnTo>
                  <a:lnTo>
                    <a:pt x="135" y="78"/>
                  </a:lnTo>
                  <a:lnTo>
                    <a:pt x="176" y="49"/>
                  </a:lnTo>
                  <a:lnTo>
                    <a:pt x="219" y="27"/>
                  </a:lnTo>
                  <a:lnTo>
                    <a:pt x="266" y="13"/>
                  </a:lnTo>
                  <a:lnTo>
                    <a:pt x="317" y="3"/>
                  </a:lnTo>
                  <a:lnTo>
                    <a:pt x="37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6" name="Freeform 3162"/>
            <p:cNvSpPr>
              <a:spLocks/>
            </p:cNvSpPr>
            <p:nvPr/>
          </p:nvSpPr>
          <p:spPr bwMode="auto">
            <a:xfrm>
              <a:off x="2711933" y="2455224"/>
              <a:ext cx="850900" cy="962025"/>
            </a:xfrm>
            <a:custGeom>
              <a:avLst/>
              <a:gdLst/>
              <a:ahLst/>
              <a:cxnLst>
                <a:cxn ang="0">
                  <a:pos x="338" y="1"/>
                </a:cxn>
                <a:cxn ang="0">
                  <a:pos x="405" y="14"/>
                </a:cxn>
                <a:cxn ang="0">
                  <a:pos x="444" y="24"/>
                </a:cxn>
                <a:cxn ang="0">
                  <a:pos x="462" y="27"/>
                </a:cxn>
                <a:cxn ang="0">
                  <a:pos x="485" y="22"/>
                </a:cxn>
                <a:cxn ang="0">
                  <a:pos x="495" y="13"/>
                </a:cxn>
                <a:cxn ang="0">
                  <a:pos x="501" y="0"/>
                </a:cxn>
                <a:cxn ang="0">
                  <a:pos x="526" y="196"/>
                </a:cxn>
                <a:cxn ang="0">
                  <a:pos x="492" y="160"/>
                </a:cxn>
                <a:cxn ang="0">
                  <a:pos x="459" y="102"/>
                </a:cxn>
                <a:cxn ang="0">
                  <a:pos x="409" y="59"/>
                </a:cxn>
                <a:cxn ang="0">
                  <a:pos x="347" y="38"/>
                </a:cxn>
                <a:cxn ang="0">
                  <a:pos x="277" y="38"/>
                </a:cxn>
                <a:cxn ang="0">
                  <a:pos x="213" y="61"/>
                </a:cxn>
                <a:cxn ang="0">
                  <a:pos x="161" y="107"/>
                </a:cxn>
                <a:cxn ang="0">
                  <a:pos x="123" y="174"/>
                </a:cxn>
                <a:cxn ang="0">
                  <a:pos x="104" y="259"/>
                </a:cxn>
                <a:cxn ang="0">
                  <a:pos x="104" y="353"/>
                </a:cxn>
                <a:cxn ang="0">
                  <a:pos x="125" y="432"/>
                </a:cxn>
                <a:cxn ang="0">
                  <a:pos x="164" y="496"/>
                </a:cxn>
                <a:cxn ang="0">
                  <a:pos x="218" y="541"/>
                </a:cxn>
                <a:cxn ang="0">
                  <a:pos x="285" y="562"/>
                </a:cxn>
                <a:cxn ang="0">
                  <a:pos x="364" y="561"/>
                </a:cxn>
                <a:cxn ang="0">
                  <a:pos x="447" y="532"/>
                </a:cxn>
                <a:cxn ang="0">
                  <a:pos x="494" y="500"/>
                </a:cxn>
                <a:cxn ang="0">
                  <a:pos x="536" y="493"/>
                </a:cxn>
                <a:cxn ang="0">
                  <a:pos x="491" y="538"/>
                </a:cxn>
                <a:cxn ang="0">
                  <a:pos x="425" y="578"/>
                </a:cxn>
                <a:cxn ang="0">
                  <a:pos x="344" y="603"/>
                </a:cxn>
                <a:cxn ang="0">
                  <a:pos x="257" y="603"/>
                </a:cxn>
                <a:cxn ang="0">
                  <a:pos x="176" y="583"/>
                </a:cxn>
                <a:cxn ang="0">
                  <a:pos x="107" y="542"/>
                </a:cxn>
                <a:cxn ang="0">
                  <a:pos x="49" y="480"/>
                </a:cxn>
                <a:cxn ang="0">
                  <a:pos x="13" y="400"/>
                </a:cxn>
                <a:cxn ang="0">
                  <a:pos x="0" y="307"/>
                </a:cxn>
                <a:cxn ang="0">
                  <a:pos x="13" y="211"/>
                </a:cxn>
                <a:cxn ang="0">
                  <a:pos x="52" y="128"/>
                </a:cxn>
                <a:cxn ang="0">
                  <a:pos x="113" y="64"/>
                </a:cxn>
                <a:cxn ang="0">
                  <a:pos x="181" y="23"/>
                </a:cxn>
                <a:cxn ang="0">
                  <a:pos x="261" y="3"/>
                </a:cxn>
              </a:cxnLst>
              <a:rect l="0" t="0" r="r" b="b"/>
              <a:pathLst>
                <a:path w="536" h="606">
                  <a:moveTo>
                    <a:pt x="306" y="0"/>
                  </a:moveTo>
                  <a:lnTo>
                    <a:pt x="338" y="1"/>
                  </a:lnTo>
                  <a:lnTo>
                    <a:pt x="372" y="6"/>
                  </a:lnTo>
                  <a:lnTo>
                    <a:pt x="405" y="14"/>
                  </a:lnTo>
                  <a:lnTo>
                    <a:pt x="427" y="20"/>
                  </a:lnTo>
                  <a:lnTo>
                    <a:pt x="444" y="24"/>
                  </a:lnTo>
                  <a:lnTo>
                    <a:pt x="456" y="26"/>
                  </a:lnTo>
                  <a:lnTo>
                    <a:pt x="462" y="27"/>
                  </a:lnTo>
                  <a:lnTo>
                    <a:pt x="473" y="26"/>
                  </a:lnTo>
                  <a:lnTo>
                    <a:pt x="485" y="22"/>
                  </a:lnTo>
                  <a:lnTo>
                    <a:pt x="491" y="17"/>
                  </a:lnTo>
                  <a:lnTo>
                    <a:pt x="495" y="13"/>
                  </a:lnTo>
                  <a:lnTo>
                    <a:pt x="498" y="7"/>
                  </a:lnTo>
                  <a:lnTo>
                    <a:pt x="501" y="0"/>
                  </a:lnTo>
                  <a:lnTo>
                    <a:pt x="517" y="0"/>
                  </a:lnTo>
                  <a:lnTo>
                    <a:pt x="526" y="196"/>
                  </a:lnTo>
                  <a:lnTo>
                    <a:pt x="505" y="196"/>
                  </a:lnTo>
                  <a:lnTo>
                    <a:pt x="492" y="160"/>
                  </a:lnTo>
                  <a:lnTo>
                    <a:pt x="476" y="128"/>
                  </a:lnTo>
                  <a:lnTo>
                    <a:pt x="459" y="102"/>
                  </a:lnTo>
                  <a:lnTo>
                    <a:pt x="436" y="78"/>
                  </a:lnTo>
                  <a:lnTo>
                    <a:pt x="409" y="59"/>
                  </a:lnTo>
                  <a:lnTo>
                    <a:pt x="379" y="46"/>
                  </a:lnTo>
                  <a:lnTo>
                    <a:pt x="347" y="38"/>
                  </a:lnTo>
                  <a:lnTo>
                    <a:pt x="312" y="35"/>
                  </a:lnTo>
                  <a:lnTo>
                    <a:pt x="277" y="38"/>
                  </a:lnTo>
                  <a:lnTo>
                    <a:pt x="244" y="46"/>
                  </a:lnTo>
                  <a:lnTo>
                    <a:pt x="213" y="61"/>
                  </a:lnTo>
                  <a:lnTo>
                    <a:pt x="186" y="81"/>
                  </a:lnTo>
                  <a:lnTo>
                    <a:pt x="161" y="107"/>
                  </a:lnTo>
                  <a:lnTo>
                    <a:pt x="139" y="138"/>
                  </a:lnTo>
                  <a:lnTo>
                    <a:pt x="123" y="174"/>
                  </a:lnTo>
                  <a:lnTo>
                    <a:pt x="112" y="213"/>
                  </a:lnTo>
                  <a:lnTo>
                    <a:pt x="104" y="259"/>
                  </a:lnTo>
                  <a:lnTo>
                    <a:pt x="101" y="308"/>
                  </a:lnTo>
                  <a:lnTo>
                    <a:pt x="104" y="353"/>
                  </a:lnTo>
                  <a:lnTo>
                    <a:pt x="112" y="395"/>
                  </a:lnTo>
                  <a:lnTo>
                    <a:pt x="125" y="432"/>
                  </a:lnTo>
                  <a:lnTo>
                    <a:pt x="142" y="465"/>
                  </a:lnTo>
                  <a:lnTo>
                    <a:pt x="164" y="496"/>
                  </a:lnTo>
                  <a:lnTo>
                    <a:pt x="190" y="520"/>
                  </a:lnTo>
                  <a:lnTo>
                    <a:pt x="218" y="541"/>
                  </a:lnTo>
                  <a:lnTo>
                    <a:pt x="250" y="554"/>
                  </a:lnTo>
                  <a:lnTo>
                    <a:pt x="285" y="562"/>
                  </a:lnTo>
                  <a:lnTo>
                    <a:pt x="321" y="565"/>
                  </a:lnTo>
                  <a:lnTo>
                    <a:pt x="364" y="561"/>
                  </a:lnTo>
                  <a:lnTo>
                    <a:pt x="407" y="551"/>
                  </a:lnTo>
                  <a:lnTo>
                    <a:pt x="447" y="532"/>
                  </a:lnTo>
                  <a:lnTo>
                    <a:pt x="470" y="517"/>
                  </a:lnTo>
                  <a:lnTo>
                    <a:pt x="494" y="500"/>
                  </a:lnTo>
                  <a:lnTo>
                    <a:pt x="520" y="477"/>
                  </a:lnTo>
                  <a:lnTo>
                    <a:pt x="536" y="493"/>
                  </a:lnTo>
                  <a:lnTo>
                    <a:pt x="514" y="516"/>
                  </a:lnTo>
                  <a:lnTo>
                    <a:pt x="491" y="538"/>
                  </a:lnTo>
                  <a:lnTo>
                    <a:pt x="463" y="558"/>
                  </a:lnTo>
                  <a:lnTo>
                    <a:pt x="425" y="578"/>
                  </a:lnTo>
                  <a:lnTo>
                    <a:pt x="386" y="594"/>
                  </a:lnTo>
                  <a:lnTo>
                    <a:pt x="344" y="603"/>
                  </a:lnTo>
                  <a:lnTo>
                    <a:pt x="302" y="606"/>
                  </a:lnTo>
                  <a:lnTo>
                    <a:pt x="257" y="603"/>
                  </a:lnTo>
                  <a:lnTo>
                    <a:pt x="215" y="596"/>
                  </a:lnTo>
                  <a:lnTo>
                    <a:pt x="176" y="583"/>
                  </a:lnTo>
                  <a:lnTo>
                    <a:pt x="139" y="565"/>
                  </a:lnTo>
                  <a:lnTo>
                    <a:pt x="107" y="542"/>
                  </a:lnTo>
                  <a:lnTo>
                    <a:pt x="77" y="514"/>
                  </a:lnTo>
                  <a:lnTo>
                    <a:pt x="49" y="480"/>
                  </a:lnTo>
                  <a:lnTo>
                    <a:pt x="27" y="442"/>
                  </a:lnTo>
                  <a:lnTo>
                    <a:pt x="13" y="400"/>
                  </a:lnTo>
                  <a:lnTo>
                    <a:pt x="3" y="355"/>
                  </a:lnTo>
                  <a:lnTo>
                    <a:pt x="0" y="307"/>
                  </a:lnTo>
                  <a:lnTo>
                    <a:pt x="3" y="257"/>
                  </a:lnTo>
                  <a:lnTo>
                    <a:pt x="13" y="211"/>
                  </a:lnTo>
                  <a:lnTo>
                    <a:pt x="30" y="167"/>
                  </a:lnTo>
                  <a:lnTo>
                    <a:pt x="52" y="128"/>
                  </a:lnTo>
                  <a:lnTo>
                    <a:pt x="83" y="91"/>
                  </a:lnTo>
                  <a:lnTo>
                    <a:pt x="113" y="64"/>
                  </a:lnTo>
                  <a:lnTo>
                    <a:pt x="145" y="40"/>
                  </a:lnTo>
                  <a:lnTo>
                    <a:pt x="181" y="23"/>
                  </a:lnTo>
                  <a:lnTo>
                    <a:pt x="219" y="10"/>
                  </a:lnTo>
                  <a:lnTo>
                    <a:pt x="261" y="3"/>
                  </a:lnTo>
                  <a:lnTo>
                    <a:pt x="3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</p:grpSp>
      <p:grpSp>
        <p:nvGrpSpPr>
          <p:cNvPr id="21" name="Group 10192"/>
          <p:cNvGrpSpPr>
            <a:grpSpLocks/>
          </p:cNvGrpSpPr>
          <p:nvPr userDrawn="1"/>
        </p:nvGrpSpPr>
        <p:grpSpPr bwMode="auto">
          <a:xfrm>
            <a:off x="2411760" y="5867400"/>
            <a:ext cx="638175" cy="508000"/>
            <a:chOff x="3117089" y="1744595"/>
            <a:chExt cx="2761923" cy="2198755"/>
          </a:xfrm>
        </p:grpSpPr>
        <p:sp>
          <p:nvSpPr>
            <p:cNvPr id="26" name="Freeform 933"/>
            <p:cNvSpPr>
              <a:spLocks/>
            </p:cNvSpPr>
            <p:nvPr userDrawn="1"/>
          </p:nvSpPr>
          <p:spPr bwMode="auto">
            <a:xfrm>
              <a:off x="4683553" y="2287415"/>
              <a:ext cx="75573" cy="41227"/>
            </a:xfrm>
            <a:custGeom>
              <a:avLst/>
              <a:gdLst>
                <a:gd name="T0" fmla="*/ 30789 w 27"/>
                <a:gd name="T1" fmla="*/ 0 h 14"/>
                <a:gd name="T2" fmla="*/ 39186 w 27"/>
                <a:gd name="T3" fmla="*/ 0 h 14"/>
                <a:gd name="T4" fmla="*/ 55980 w 27"/>
                <a:gd name="T5" fmla="*/ 8834 h 14"/>
                <a:gd name="T6" fmla="*/ 64377 w 27"/>
                <a:gd name="T7" fmla="*/ 8834 h 14"/>
                <a:gd name="T8" fmla="*/ 72774 w 27"/>
                <a:gd name="T9" fmla="*/ 11779 h 14"/>
                <a:gd name="T10" fmla="*/ 75573 w 27"/>
                <a:gd name="T11" fmla="*/ 17669 h 14"/>
                <a:gd name="T12" fmla="*/ 72774 w 27"/>
                <a:gd name="T13" fmla="*/ 17669 h 14"/>
                <a:gd name="T14" fmla="*/ 67176 w 27"/>
                <a:gd name="T15" fmla="*/ 20614 h 14"/>
                <a:gd name="T16" fmla="*/ 55980 w 27"/>
                <a:gd name="T17" fmla="*/ 20614 h 14"/>
                <a:gd name="T18" fmla="*/ 50382 w 27"/>
                <a:gd name="T19" fmla="*/ 17669 h 14"/>
                <a:gd name="T20" fmla="*/ 50382 w 27"/>
                <a:gd name="T21" fmla="*/ 11779 h 14"/>
                <a:gd name="T22" fmla="*/ 47583 w 27"/>
                <a:gd name="T23" fmla="*/ 11779 h 14"/>
                <a:gd name="T24" fmla="*/ 44784 w 27"/>
                <a:gd name="T25" fmla="*/ 8834 h 14"/>
                <a:gd name="T26" fmla="*/ 39186 w 27"/>
                <a:gd name="T27" fmla="*/ 8834 h 14"/>
                <a:gd name="T28" fmla="*/ 36387 w 27"/>
                <a:gd name="T29" fmla="*/ 11779 h 14"/>
                <a:gd name="T30" fmla="*/ 30789 w 27"/>
                <a:gd name="T31" fmla="*/ 11779 h 14"/>
                <a:gd name="T32" fmla="*/ 30789 w 27"/>
                <a:gd name="T33" fmla="*/ 17669 h 14"/>
                <a:gd name="T34" fmla="*/ 27990 w 27"/>
                <a:gd name="T35" fmla="*/ 17669 h 14"/>
                <a:gd name="T36" fmla="*/ 27990 w 27"/>
                <a:gd name="T37" fmla="*/ 20614 h 14"/>
                <a:gd name="T38" fmla="*/ 19593 w 27"/>
                <a:gd name="T39" fmla="*/ 29448 h 14"/>
                <a:gd name="T40" fmla="*/ 11196 w 27"/>
                <a:gd name="T41" fmla="*/ 29448 h 14"/>
                <a:gd name="T42" fmla="*/ 11196 w 27"/>
                <a:gd name="T43" fmla="*/ 38282 h 14"/>
                <a:gd name="T44" fmla="*/ 5598 w 27"/>
                <a:gd name="T45" fmla="*/ 41227 h 14"/>
                <a:gd name="T46" fmla="*/ 0 w 27"/>
                <a:gd name="T47" fmla="*/ 29448 h 14"/>
                <a:gd name="T48" fmla="*/ 2799 w 27"/>
                <a:gd name="T49" fmla="*/ 29448 h 14"/>
                <a:gd name="T50" fmla="*/ 5598 w 27"/>
                <a:gd name="T51" fmla="*/ 26503 h 14"/>
                <a:gd name="T52" fmla="*/ 5598 w 27"/>
                <a:gd name="T53" fmla="*/ 20614 h 14"/>
                <a:gd name="T54" fmla="*/ 19593 w 27"/>
                <a:gd name="T55" fmla="*/ 20614 h 14"/>
                <a:gd name="T56" fmla="*/ 27990 w 27"/>
                <a:gd name="T57" fmla="*/ 11779 h 14"/>
                <a:gd name="T58" fmla="*/ 30789 w 27"/>
                <a:gd name="T59" fmla="*/ 2945 h 14"/>
                <a:gd name="T60" fmla="*/ 30789 w 27"/>
                <a:gd name="T61" fmla="*/ 0 h 1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27" h="14">
                  <a:moveTo>
                    <a:pt x="11" y="0"/>
                  </a:moveTo>
                  <a:lnTo>
                    <a:pt x="14" y="0"/>
                  </a:lnTo>
                  <a:lnTo>
                    <a:pt x="20" y="3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7" y="6"/>
                  </a:lnTo>
                  <a:lnTo>
                    <a:pt x="26" y="6"/>
                  </a:lnTo>
                  <a:lnTo>
                    <a:pt x="24" y="7"/>
                  </a:lnTo>
                  <a:lnTo>
                    <a:pt x="20" y="7"/>
                  </a:lnTo>
                  <a:lnTo>
                    <a:pt x="18" y="6"/>
                  </a:lnTo>
                  <a:lnTo>
                    <a:pt x="18" y="4"/>
                  </a:lnTo>
                  <a:lnTo>
                    <a:pt x="17" y="4"/>
                  </a:lnTo>
                  <a:lnTo>
                    <a:pt x="16" y="3"/>
                  </a:lnTo>
                  <a:lnTo>
                    <a:pt x="14" y="3"/>
                  </a:lnTo>
                  <a:lnTo>
                    <a:pt x="13" y="4"/>
                  </a:lnTo>
                  <a:lnTo>
                    <a:pt x="11" y="4"/>
                  </a:lnTo>
                  <a:lnTo>
                    <a:pt x="11" y="6"/>
                  </a:lnTo>
                  <a:lnTo>
                    <a:pt x="10" y="6"/>
                  </a:lnTo>
                  <a:lnTo>
                    <a:pt x="10" y="7"/>
                  </a:lnTo>
                  <a:lnTo>
                    <a:pt x="7" y="10"/>
                  </a:lnTo>
                  <a:lnTo>
                    <a:pt x="4" y="10"/>
                  </a:lnTo>
                  <a:lnTo>
                    <a:pt x="4" y="13"/>
                  </a:lnTo>
                  <a:lnTo>
                    <a:pt x="2" y="14"/>
                  </a:lnTo>
                  <a:lnTo>
                    <a:pt x="0" y="10"/>
                  </a:lnTo>
                  <a:lnTo>
                    <a:pt x="1" y="10"/>
                  </a:lnTo>
                  <a:lnTo>
                    <a:pt x="2" y="9"/>
                  </a:lnTo>
                  <a:lnTo>
                    <a:pt x="2" y="7"/>
                  </a:lnTo>
                  <a:lnTo>
                    <a:pt x="7" y="7"/>
                  </a:lnTo>
                  <a:lnTo>
                    <a:pt x="10" y="4"/>
                  </a:lnTo>
                  <a:lnTo>
                    <a:pt x="11" y="1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964"/>
            <p:cNvSpPr>
              <a:spLocks/>
            </p:cNvSpPr>
            <p:nvPr userDrawn="1"/>
          </p:nvSpPr>
          <p:spPr bwMode="auto">
            <a:xfrm>
              <a:off x="4958371" y="2362995"/>
              <a:ext cx="48091" cy="130553"/>
            </a:xfrm>
            <a:custGeom>
              <a:avLst/>
              <a:gdLst>
                <a:gd name="T0" fmla="*/ 36068 w 16"/>
                <a:gd name="T1" fmla="*/ 0 h 42"/>
                <a:gd name="T2" fmla="*/ 36068 w 16"/>
                <a:gd name="T3" fmla="*/ 3108 h 42"/>
                <a:gd name="T4" fmla="*/ 39074 w 16"/>
                <a:gd name="T5" fmla="*/ 6217 h 42"/>
                <a:gd name="T6" fmla="*/ 39074 w 16"/>
                <a:gd name="T7" fmla="*/ 12434 h 42"/>
                <a:gd name="T8" fmla="*/ 45085 w 16"/>
                <a:gd name="T9" fmla="*/ 15542 h 42"/>
                <a:gd name="T10" fmla="*/ 45085 w 16"/>
                <a:gd name="T11" fmla="*/ 40409 h 42"/>
                <a:gd name="T12" fmla="*/ 48091 w 16"/>
                <a:gd name="T13" fmla="*/ 43518 h 42"/>
                <a:gd name="T14" fmla="*/ 48091 w 16"/>
                <a:gd name="T15" fmla="*/ 80819 h 42"/>
                <a:gd name="T16" fmla="*/ 39074 w 16"/>
                <a:gd name="T17" fmla="*/ 80819 h 42"/>
                <a:gd name="T18" fmla="*/ 39074 w 16"/>
                <a:gd name="T19" fmla="*/ 99469 h 42"/>
                <a:gd name="T20" fmla="*/ 36068 w 16"/>
                <a:gd name="T21" fmla="*/ 102577 h 42"/>
                <a:gd name="T22" fmla="*/ 33063 w 16"/>
                <a:gd name="T23" fmla="*/ 111903 h 42"/>
                <a:gd name="T24" fmla="*/ 33063 w 16"/>
                <a:gd name="T25" fmla="*/ 115011 h 42"/>
                <a:gd name="T26" fmla="*/ 27051 w 16"/>
                <a:gd name="T27" fmla="*/ 121228 h 42"/>
                <a:gd name="T28" fmla="*/ 27051 w 16"/>
                <a:gd name="T29" fmla="*/ 124336 h 42"/>
                <a:gd name="T30" fmla="*/ 24046 w 16"/>
                <a:gd name="T31" fmla="*/ 130553 h 42"/>
                <a:gd name="T32" fmla="*/ 18034 w 16"/>
                <a:gd name="T33" fmla="*/ 130553 h 42"/>
                <a:gd name="T34" fmla="*/ 15028 w 16"/>
                <a:gd name="T35" fmla="*/ 124336 h 42"/>
                <a:gd name="T36" fmla="*/ 9017 w 16"/>
                <a:gd name="T37" fmla="*/ 124336 h 42"/>
                <a:gd name="T38" fmla="*/ 6011 w 16"/>
                <a:gd name="T39" fmla="*/ 121228 h 42"/>
                <a:gd name="T40" fmla="*/ 0 w 16"/>
                <a:gd name="T41" fmla="*/ 121228 h 42"/>
                <a:gd name="T42" fmla="*/ 0 w 16"/>
                <a:gd name="T43" fmla="*/ 111903 h 42"/>
                <a:gd name="T44" fmla="*/ 9017 w 16"/>
                <a:gd name="T45" fmla="*/ 93252 h 42"/>
                <a:gd name="T46" fmla="*/ 27051 w 16"/>
                <a:gd name="T47" fmla="*/ 93252 h 42"/>
                <a:gd name="T48" fmla="*/ 27051 w 16"/>
                <a:gd name="T49" fmla="*/ 99469 h 42"/>
                <a:gd name="T50" fmla="*/ 33063 w 16"/>
                <a:gd name="T51" fmla="*/ 93252 h 42"/>
                <a:gd name="T52" fmla="*/ 33063 w 16"/>
                <a:gd name="T53" fmla="*/ 90144 h 42"/>
                <a:gd name="T54" fmla="*/ 36068 w 16"/>
                <a:gd name="T55" fmla="*/ 83927 h 42"/>
                <a:gd name="T56" fmla="*/ 36068 w 16"/>
                <a:gd name="T57" fmla="*/ 80819 h 42"/>
                <a:gd name="T58" fmla="*/ 39074 w 16"/>
                <a:gd name="T59" fmla="*/ 74602 h 42"/>
                <a:gd name="T60" fmla="*/ 39074 w 16"/>
                <a:gd name="T61" fmla="*/ 62168 h 42"/>
                <a:gd name="T62" fmla="*/ 36068 w 16"/>
                <a:gd name="T63" fmla="*/ 52843 h 42"/>
                <a:gd name="T64" fmla="*/ 36068 w 16"/>
                <a:gd name="T65" fmla="*/ 43518 h 42"/>
                <a:gd name="T66" fmla="*/ 33063 w 16"/>
                <a:gd name="T67" fmla="*/ 40409 h 42"/>
                <a:gd name="T68" fmla="*/ 33063 w 16"/>
                <a:gd name="T69" fmla="*/ 3108 h 42"/>
                <a:gd name="T70" fmla="*/ 36068 w 16"/>
                <a:gd name="T71" fmla="*/ 0 h 4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6" h="42">
                  <a:moveTo>
                    <a:pt x="12" y="0"/>
                  </a:moveTo>
                  <a:lnTo>
                    <a:pt x="12" y="1"/>
                  </a:lnTo>
                  <a:lnTo>
                    <a:pt x="13" y="2"/>
                  </a:lnTo>
                  <a:lnTo>
                    <a:pt x="13" y="4"/>
                  </a:lnTo>
                  <a:lnTo>
                    <a:pt x="15" y="5"/>
                  </a:lnTo>
                  <a:lnTo>
                    <a:pt x="15" y="13"/>
                  </a:lnTo>
                  <a:lnTo>
                    <a:pt x="16" y="14"/>
                  </a:lnTo>
                  <a:lnTo>
                    <a:pt x="16" y="26"/>
                  </a:lnTo>
                  <a:lnTo>
                    <a:pt x="13" y="26"/>
                  </a:lnTo>
                  <a:lnTo>
                    <a:pt x="13" y="32"/>
                  </a:lnTo>
                  <a:lnTo>
                    <a:pt x="12" y="33"/>
                  </a:lnTo>
                  <a:lnTo>
                    <a:pt x="11" y="36"/>
                  </a:lnTo>
                  <a:lnTo>
                    <a:pt x="11" y="37"/>
                  </a:lnTo>
                  <a:lnTo>
                    <a:pt x="9" y="39"/>
                  </a:lnTo>
                  <a:lnTo>
                    <a:pt x="9" y="40"/>
                  </a:lnTo>
                  <a:lnTo>
                    <a:pt x="8" y="42"/>
                  </a:lnTo>
                  <a:lnTo>
                    <a:pt x="6" y="42"/>
                  </a:lnTo>
                  <a:lnTo>
                    <a:pt x="5" y="40"/>
                  </a:lnTo>
                  <a:lnTo>
                    <a:pt x="3" y="40"/>
                  </a:lnTo>
                  <a:lnTo>
                    <a:pt x="2" y="39"/>
                  </a:lnTo>
                  <a:lnTo>
                    <a:pt x="0" y="39"/>
                  </a:lnTo>
                  <a:lnTo>
                    <a:pt x="0" y="36"/>
                  </a:lnTo>
                  <a:lnTo>
                    <a:pt x="3" y="30"/>
                  </a:lnTo>
                  <a:lnTo>
                    <a:pt x="9" y="30"/>
                  </a:lnTo>
                  <a:lnTo>
                    <a:pt x="9" y="32"/>
                  </a:lnTo>
                  <a:lnTo>
                    <a:pt x="11" y="30"/>
                  </a:lnTo>
                  <a:lnTo>
                    <a:pt x="11" y="29"/>
                  </a:lnTo>
                  <a:lnTo>
                    <a:pt x="12" y="27"/>
                  </a:lnTo>
                  <a:lnTo>
                    <a:pt x="12" y="26"/>
                  </a:lnTo>
                  <a:lnTo>
                    <a:pt x="13" y="24"/>
                  </a:lnTo>
                  <a:lnTo>
                    <a:pt x="13" y="20"/>
                  </a:lnTo>
                  <a:lnTo>
                    <a:pt x="12" y="17"/>
                  </a:lnTo>
                  <a:lnTo>
                    <a:pt x="12" y="14"/>
                  </a:lnTo>
                  <a:lnTo>
                    <a:pt x="11" y="13"/>
                  </a:lnTo>
                  <a:lnTo>
                    <a:pt x="11" y="1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187"/>
            <p:cNvSpPr>
              <a:spLocks noEditPoints="1"/>
            </p:cNvSpPr>
            <p:nvPr userDrawn="1"/>
          </p:nvSpPr>
          <p:spPr bwMode="auto">
            <a:xfrm>
              <a:off x="4305676" y="2466064"/>
              <a:ext cx="377877" cy="377909"/>
            </a:xfrm>
            <a:custGeom>
              <a:avLst/>
              <a:gdLst>
                <a:gd name="T0" fmla="*/ 149951 w 126"/>
                <a:gd name="T1" fmla="*/ 20667 h 128"/>
                <a:gd name="T2" fmla="*/ 89971 w 126"/>
                <a:gd name="T3" fmla="*/ 47239 h 128"/>
                <a:gd name="T4" fmla="*/ 41986 w 126"/>
                <a:gd name="T5" fmla="*/ 94477 h 128"/>
                <a:gd name="T6" fmla="*/ 20993 w 126"/>
                <a:gd name="T7" fmla="*/ 153526 h 128"/>
                <a:gd name="T8" fmla="*/ 20993 w 126"/>
                <a:gd name="T9" fmla="*/ 221431 h 128"/>
                <a:gd name="T10" fmla="*/ 41986 w 126"/>
                <a:gd name="T11" fmla="*/ 283432 h 128"/>
                <a:gd name="T12" fmla="*/ 89971 w 126"/>
                <a:gd name="T13" fmla="*/ 330670 h 128"/>
                <a:gd name="T14" fmla="*/ 149951 w 126"/>
                <a:gd name="T15" fmla="*/ 354290 h 128"/>
                <a:gd name="T16" fmla="*/ 221928 w 126"/>
                <a:gd name="T17" fmla="*/ 354290 h 128"/>
                <a:gd name="T18" fmla="*/ 281908 w 126"/>
                <a:gd name="T19" fmla="*/ 330670 h 128"/>
                <a:gd name="T20" fmla="*/ 332892 w 126"/>
                <a:gd name="T21" fmla="*/ 283432 h 128"/>
                <a:gd name="T22" fmla="*/ 356884 w 126"/>
                <a:gd name="T23" fmla="*/ 221431 h 128"/>
                <a:gd name="T24" fmla="*/ 356884 w 126"/>
                <a:gd name="T25" fmla="*/ 153526 h 128"/>
                <a:gd name="T26" fmla="*/ 332892 w 126"/>
                <a:gd name="T27" fmla="*/ 94477 h 128"/>
                <a:gd name="T28" fmla="*/ 281908 w 126"/>
                <a:gd name="T29" fmla="*/ 47239 h 128"/>
                <a:gd name="T30" fmla="*/ 221928 w 126"/>
                <a:gd name="T31" fmla="*/ 20667 h 128"/>
                <a:gd name="T32" fmla="*/ 185939 w 126"/>
                <a:gd name="T33" fmla="*/ 0 h 128"/>
                <a:gd name="T34" fmla="*/ 260915 w 126"/>
                <a:gd name="T35" fmla="*/ 11810 h 128"/>
                <a:gd name="T36" fmla="*/ 293904 w 126"/>
                <a:gd name="T37" fmla="*/ 32477 h 128"/>
                <a:gd name="T38" fmla="*/ 347887 w 126"/>
                <a:gd name="T39" fmla="*/ 79715 h 128"/>
                <a:gd name="T40" fmla="*/ 365881 w 126"/>
                <a:gd name="T41" fmla="*/ 115144 h 128"/>
                <a:gd name="T42" fmla="*/ 374878 w 126"/>
                <a:gd name="T43" fmla="*/ 153526 h 128"/>
                <a:gd name="T44" fmla="*/ 374878 w 126"/>
                <a:gd name="T45" fmla="*/ 227336 h 128"/>
                <a:gd name="T46" fmla="*/ 359883 w 126"/>
                <a:gd name="T47" fmla="*/ 265717 h 128"/>
                <a:gd name="T48" fmla="*/ 326894 w 126"/>
                <a:gd name="T49" fmla="*/ 321813 h 128"/>
                <a:gd name="T50" fmla="*/ 263914 w 126"/>
                <a:gd name="T51" fmla="*/ 360195 h 128"/>
                <a:gd name="T52" fmla="*/ 224927 w 126"/>
                <a:gd name="T53" fmla="*/ 372004 h 128"/>
                <a:gd name="T54" fmla="*/ 149951 w 126"/>
                <a:gd name="T55" fmla="*/ 372004 h 128"/>
                <a:gd name="T56" fmla="*/ 110964 w 126"/>
                <a:gd name="T57" fmla="*/ 363147 h 128"/>
                <a:gd name="T58" fmla="*/ 77975 w 126"/>
                <a:gd name="T59" fmla="*/ 342480 h 128"/>
                <a:gd name="T60" fmla="*/ 29990 w 126"/>
                <a:gd name="T61" fmla="*/ 295241 h 128"/>
                <a:gd name="T62" fmla="*/ 11996 w 126"/>
                <a:gd name="T63" fmla="*/ 259812 h 128"/>
                <a:gd name="T64" fmla="*/ 0 w 126"/>
                <a:gd name="T65" fmla="*/ 188955 h 128"/>
                <a:gd name="T66" fmla="*/ 2999 w 126"/>
                <a:gd name="T67" fmla="*/ 147621 h 128"/>
                <a:gd name="T68" fmla="*/ 14995 w 126"/>
                <a:gd name="T69" fmla="*/ 109239 h 128"/>
                <a:gd name="T70" fmla="*/ 50983 w 126"/>
                <a:gd name="T71" fmla="*/ 53143 h 128"/>
                <a:gd name="T72" fmla="*/ 107965 w 126"/>
                <a:gd name="T73" fmla="*/ 14762 h 128"/>
                <a:gd name="T74" fmla="*/ 146952 w 126"/>
                <a:gd name="T75" fmla="*/ 2952 h 128"/>
                <a:gd name="T76" fmla="*/ 185939 w 126"/>
                <a:gd name="T77" fmla="*/ 0 h 128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126" h="128">
                  <a:moveTo>
                    <a:pt x="62" y="5"/>
                  </a:moveTo>
                  <a:lnTo>
                    <a:pt x="50" y="7"/>
                  </a:lnTo>
                  <a:lnTo>
                    <a:pt x="40" y="10"/>
                  </a:lnTo>
                  <a:lnTo>
                    <a:pt x="30" y="16"/>
                  </a:lnTo>
                  <a:lnTo>
                    <a:pt x="21" y="23"/>
                  </a:lnTo>
                  <a:lnTo>
                    <a:pt x="14" y="32"/>
                  </a:lnTo>
                  <a:lnTo>
                    <a:pt x="10" y="42"/>
                  </a:lnTo>
                  <a:lnTo>
                    <a:pt x="7" y="52"/>
                  </a:lnTo>
                  <a:lnTo>
                    <a:pt x="5" y="64"/>
                  </a:lnTo>
                  <a:lnTo>
                    <a:pt x="7" y="75"/>
                  </a:lnTo>
                  <a:lnTo>
                    <a:pt x="10" y="85"/>
                  </a:lnTo>
                  <a:lnTo>
                    <a:pt x="14" y="96"/>
                  </a:lnTo>
                  <a:lnTo>
                    <a:pt x="21" y="104"/>
                  </a:lnTo>
                  <a:lnTo>
                    <a:pt x="30" y="112"/>
                  </a:lnTo>
                  <a:lnTo>
                    <a:pt x="40" y="117"/>
                  </a:lnTo>
                  <a:lnTo>
                    <a:pt x="50" y="120"/>
                  </a:lnTo>
                  <a:lnTo>
                    <a:pt x="62" y="122"/>
                  </a:lnTo>
                  <a:lnTo>
                    <a:pt x="74" y="120"/>
                  </a:lnTo>
                  <a:lnTo>
                    <a:pt x="84" y="117"/>
                  </a:lnTo>
                  <a:lnTo>
                    <a:pt x="94" y="112"/>
                  </a:lnTo>
                  <a:lnTo>
                    <a:pt x="104" y="104"/>
                  </a:lnTo>
                  <a:lnTo>
                    <a:pt x="111" y="96"/>
                  </a:lnTo>
                  <a:lnTo>
                    <a:pt x="116" y="85"/>
                  </a:lnTo>
                  <a:lnTo>
                    <a:pt x="119" y="75"/>
                  </a:lnTo>
                  <a:lnTo>
                    <a:pt x="120" y="64"/>
                  </a:lnTo>
                  <a:lnTo>
                    <a:pt x="119" y="52"/>
                  </a:lnTo>
                  <a:lnTo>
                    <a:pt x="116" y="42"/>
                  </a:lnTo>
                  <a:lnTo>
                    <a:pt x="111" y="32"/>
                  </a:lnTo>
                  <a:lnTo>
                    <a:pt x="104" y="23"/>
                  </a:lnTo>
                  <a:lnTo>
                    <a:pt x="94" y="16"/>
                  </a:lnTo>
                  <a:lnTo>
                    <a:pt x="84" y="10"/>
                  </a:lnTo>
                  <a:lnTo>
                    <a:pt x="74" y="7"/>
                  </a:lnTo>
                  <a:lnTo>
                    <a:pt x="62" y="5"/>
                  </a:lnTo>
                  <a:close/>
                  <a:moveTo>
                    <a:pt x="62" y="0"/>
                  </a:moveTo>
                  <a:lnTo>
                    <a:pt x="75" y="1"/>
                  </a:lnTo>
                  <a:lnTo>
                    <a:pt x="87" y="4"/>
                  </a:lnTo>
                  <a:lnTo>
                    <a:pt x="88" y="5"/>
                  </a:lnTo>
                  <a:lnTo>
                    <a:pt x="98" y="11"/>
                  </a:lnTo>
                  <a:lnTo>
                    <a:pt x="109" y="18"/>
                  </a:lnTo>
                  <a:lnTo>
                    <a:pt x="116" y="27"/>
                  </a:lnTo>
                  <a:lnTo>
                    <a:pt x="120" y="37"/>
                  </a:lnTo>
                  <a:lnTo>
                    <a:pt x="122" y="39"/>
                  </a:lnTo>
                  <a:lnTo>
                    <a:pt x="125" y="50"/>
                  </a:lnTo>
                  <a:lnTo>
                    <a:pt x="125" y="52"/>
                  </a:lnTo>
                  <a:lnTo>
                    <a:pt x="126" y="64"/>
                  </a:lnTo>
                  <a:lnTo>
                    <a:pt x="125" y="77"/>
                  </a:lnTo>
                  <a:lnTo>
                    <a:pt x="122" y="88"/>
                  </a:lnTo>
                  <a:lnTo>
                    <a:pt x="120" y="90"/>
                  </a:lnTo>
                  <a:lnTo>
                    <a:pt x="116" y="100"/>
                  </a:lnTo>
                  <a:lnTo>
                    <a:pt x="109" y="109"/>
                  </a:lnTo>
                  <a:lnTo>
                    <a:pt x="98" y="116"/>
                  </a:lnTo>
                  <a:lnTo>
                    <a:pt x="88" y="122"/>
                  </a:lnTo>
                  <a:lnTo>
                    <a:pt x="87" y="123"/>
                  </a:lnTo>
                  <a:lnTo>
                    <a:pt x="75" y="126"/>
                  </a:lnTo>
                  <a:lnTo>
                    <a:pt x="62" y="128"/>
                  </a:lnTo>
                  <a:lnTo>
                    <a:pt x="50" y="126"/>
                  </a:lnTo>
                  <a:lnTo>
                    <a:pt x="49" y="126"/>
                  </a:lnTo>
                  <a:lnTo>
                    <a:pt x="37" y="123"/>
                  </a:lnTo>
                  <a:lnTo>
                    <a:pt x="36" y="122"/>
                  </a:lnTo>
                  <a:lnTo>
                    <a:pt x="26" y="116"/>
                  </a:lnTo>
                  <a:lnTo>
                    <a:pt x="17" y="109"/>
                  </a:lnTo>
                  <a:lnTo>
                    <a:pt x="10" y="100"/>
                  </a:lnTo>
                  <a:lnTo>
                    <a:pt x="5" y="90"/>
                  </a:lnTo>
                  <a:lnTo>
                    <a:pt x="4" y="88"/>
                  </a:lnTo>
                  <a:lnTo>
                    <a:pt x="1" y="77"/>
                  </a:lnTo>
                  <a:lnTo>
                    <a:pt x="0" y="64"/>
                  </a:lnTo>
                  <a:lnTo>
                    <a:pt x="1" y="52"/>
                  </a:lnTo>
                  <a:lnTo>
                    <a:pt x="1" y="50"/>
                  </a:lnTo>
                  <a:lnTo>
                    <a:pt x="4" y="39"/>
                  </a:lnTo>
                  <a:lnTo>
                    <a:pt x="5" y="37"/>
                  </a:lnTo>
                  <a:lnTo>
                    <a:pt x="10" y="27"/>
                  </a:lnTo>
                  <a:lnTo>
                    <a:pt x="17" y="18"/>
                  </a:lnTo>
                  <a:lnTo>
                    <a:pt x="26" y="11"/>
                  </a:lnTo>
                  <a:lnTo>
                    <a:pt x="36" y="5"/>
                  </a:lnTo>
                  <a:lnTo>
                    <a:pt x="37" y="4"/>
                  </a:lnTo>
                  <a:lnTo>
                    <a:pt x="49" y="1"/>
                  </a:lnTo>
                  <a:lnTo>
                    <a:pt x="50" y="1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Freeform 363"/>
            <p:cNvSpPr>
              <a:spLocks/>
            </p:cNvSpPr>
            <p:nvPr userDrawn="1"/>
          </p:nvSpPr>
          <p:spPr bwMode="auto">
            <a:xfrm>
              <a:off x="3199534" y="3008879"/>
              <a:ext cx="453450" cy="522204"/>
            </a:xfrm>
            <a:custGeom>
              <a:avLst/>
              <a:gdLst>
                <a:gd name="T0" fmla="*/ 292356 w 152"/>
                <a:gd name="T1" fmla="*/ 0 h 173"/>
                <a:gd name="T2" fmla="*/ 310255 w 152"/>
                <a:gd name="T3" fmla="*/ 33204 h 173"/>
                <a:gd name="T4" fmla="*/ 328155 w 152"/>
                <a:gd name="T5" fmla="*/ 78482 h 173"/>
                <a:gd name="T6" fmla="*/ 355004 w 152"/>
                <a:gd name="T7" fmla="*/ 135833 h 173"/>
                <a:gd name="T8" fmla="*/ 378869 w 152"/>
                <a:gd name="T9" fmla="*/ 202241 h 173"/>
                <a:gd name="T10" fmla="*/ 402735 w 152"/>
                <a:gd name="T11" fmla="*/ 271667 h 173"/>
                <a:gd name="T12" fmla="*/ 423618 w 152"/>
                <a:gd name="T13" fmla="*/ 356185 h 173"/>
                <a:gd name="T14" fmla="*/ 441517 w 152"/>
                <a:gd name="T15" fmla="*/ 437685 h 173"/>
                <a:gd name="T16" fmla="*/ 453450 w 152"/>
                <a:gd name="T17" fmla="*/ 522204 h 173"/>
                <a:gd name="T18" fmla="*/ 450467 w 152"/>
                <a:gd name="T19" fmla="*/ 522204 h 173"/>
                <a:gd name="T20" fmla="*/ 337104 w 152"/>
                <a:gd name="T21" fmla="*/ 476926 h 173"/>
                <a:gd name="T22" fmla="*/ 241641 w 152"/>
                <a:gd name="T23" fmla="*/ 428630 h 173"/>
                <a:gd name="T24" fmla="*/ 167061 w 152"/>
                <a:gd name="T25" fmla="*/ 371278 h 173"/>
                <a:gd name="T26" fmla="*/ 107396 w 152"/>
                <a:gd name="T27" fmla="*/ 316945 h 173"/>
                <a:gd name="T28" fmla="*/ 62648 w 152"/>
                <a:gd name="T29" fmla="*/ 262611 h 173"/>
                <a:gd name="T30" fmla="*/ 29832 w 152"/>
                <a:gd name="T31" fmla="*/ 211296 h 173"/>
                <a:gd name="T32" fmla="*/ 11933 w 152"/>
                <a:gd name="T33" fmla="*/ 166019 h 173"/>
                <a:gd name="T34" fmla="*/ 0 w 152"/>
                <a:gd name="T35" fmla="*/ 129796 h 173"/>
                <a:gd name="T36" fmla="*/ 0 w 152"/>
                <a:gd name="T37" fmla="*/ 108667 h 173"/>
                <a:gd name="T38" fmla="*/ 23866 w 152"/>
                <a:gd name="T39" fmla="*/ 135833 h 173"/>
                <a:gd name="T40" fmla="*/ 53698 w 152"/>
                <a:gd name="T41" fmla="*/ 163000 h 173"/>
                <a:gd name="T42" fmla="*/ 89497 w 152"/>
                <a:gd name="T43" fmla="*/ 196204 h 173"/>
                <a:gd name="T44" fmla="*/ 176010 w 152"/>
                <a:gd name="T45" fmla="*/ 274685 h 173"/>
                <a:gd name="T46" fmla="*/ 223742 w 152"/>
                <a:gd name="T47" fmla="*/ 316945 h 173"/>
                <a:gd name="T48" fmla="*/ 271473 w 152"/>
                <a:gd name="T49" fmla="*/ 350148 h 173"/>
                <a:gd name="T50" fmla="*/ 310255 w 152"/>
                <a:gd name="T51" fmla="*/ 386371 h 173"/>
                <a:gd name="T52" fmla="*/ 340088 w 152"/>
                <a:gd name="T53" fmla="*/ 407500 h 173"/>
                <a:gd name="T54" fmla="*/ 366937 w 152"/>
                <a:gd name="T55" fmla="*/ 425611 h 173"/>
                <a:gd name="T56" fmla="*/ 363953 w 152"/>
                <a:gd name="T57" fmla="*/ 419574 h 173"/>
                <a:gd name="T58" fmla="*/ 357987 w 152"/>
                <a:gd name="T59" fmla="*/ 413537 h 173"/>
                <a:gd name="T60" fmla="*/ 349037 w 152"/>
                <a:gd name="T61" fmla="*/ 386371 h 173"/>
                <a:gd name="T62" fmla="*/ 337104 w 152"/>
                <a:gd name="T63" fmla="*/ 341093 h 173"/>
                <a:gd name="T64" fmla="*/ 325171 w 152"/>
                <a:gd name="T65" fmla="*/ 289778 h 173"/>
                <a:gd name="T66" fmla="*/ 310255 w 152"/>
                <a:gd name="T67" fmla="*/ 223370 h 173"/>
                <a:gd name="T68" fmla="*/ 298322 w 152"/>
                <a:gd name="T69" fmla="*/ 153945 h 173"/>
                <a:gd name="T70" fmla="*/ 292356 w 152"/>
                <a:gd name="T71" fmla="*/ 78482 h 173"/>
                <a:gd name="T72" fmla="*/ 292356 w 152"/>
                <a:gd name="T73" fmla="*/ 0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52" h="173">
                  <a:moveTo>
                    <a:pt x="98" y="0"/>
                  </a:moveTo>
                  <a:lnTo>
                    <a:pt x="104" y="11"/>
                  </a:lnTo>
                  <a:lnTo>
                    <a:pt x="110" y="26"/>
                  </a:lnTo>
                  <a:lnTo>
                    <a:pt x="119" y="45"/>
                  </a:lnTo>
                  <a:lnTo>
                    <a:pt x="127" y="67"/>
                  </a:lnTo>
                  <a:lnTo>
                    <a:pt x="135" y="90"/>
                  </a:lnTo>
                  <a:lnTo>
                    <a:pt x="142" y="118"/>
                  </a:lnTo>
                  <a:lnTo>
                    <a:pt x="148" y="145"/>
                  </a:lnTo>
                  <a:lnTo>
                    <a:pt x="152" y="173"/>
                  </a:lnTo>
                  <a:lnTo>
                    <a:pt x="151" y="173"/>
                  </a:lnTo>
                  <a:lnTo>
                    <a:pt x="113" y="158"/>
                  </a:lnTo>
                  <a:lnTo>
                    <a:pt x="81" y="142"/>
                  </a:lnTo>
                  <a:lnTo>
                    <a:pt x="56" y="123"/>
                  </a:lnTo>
                  <a:lnTo>
                    <a:pt x="36" y="105"/>
                  </a:lnTo>
                  <a:lnTo>
                    <a:pt x="21" y="87"/>
                  </a:lnTo>
                  <a:lnTo>
                    <a:pt x="10" y="70"/>
                  </a:lnTo>
                  <a:lnTo>
                    <a:pt x="4" y="55"/>
                  </a:lnTo>
                  <a:lnTo>
                    <a:pt x="0" y="43"/>
                  </a:lnTo>
                  <a:lnTo>
                    <a:pt x="0" y="36"/>
                  </a:lnTo>
                  <a:lnTo>
                    <a:pt x="8" y="45"/>
                  </a:lnTo>
                  <a:lnTo>
                    <a:pt x="18" y="54"/>
                  </a:lnTo>
                  <a:lnTo>
                    <a:pt x="30" y="65"/>
                  </a:lnTo>
                  <a:lnTo>
                    <a:pt x="59" y="91"/>
                  </a:lnTo>
                  <a:lnTo>
                    <a:pt x="75" y="105"/>
                  </a:lnTo>
                  <a:lnTo>
                    <a:pt x="91" y="116"/>
                  </a:lnTo>
                  <a:lnTo>
                    <a:pt x="104" y="128"/>
                  </a:lnTo>
                  <a:lnTo>
                    <a:pt x="114" y="135"/>
                  </a:lnTo>
                  <a:lnTo>
                    <a:pt x="123" y="141"/>
                  </a:lnTo>
                  <a:lnTo>
                    <a:pt x="122" y="139"/>
                  </a:lnTo>
                  <a:lnTo>
                    <a:pt x="120" y="137"/>
                  </a:lnTo>
                  <a:lnTo>
                    <a:pt x="117" y="128"/>
                  </a:lnTo>
                  <a:lnTo>
                    <a:pt x="113" y="113"/>
                  </a:lnTo>
                  <a:lnTo>
                    <a:pt x="109" y="96"/>
                  </a:lnTo>
                  <a:lnTo>
                    <a:pt x="104" y="74"/>
                  </a:lnTo>
                  <a:lnTo>
                    <a:pt x="100" y="51"/>
                  </a:lnTo>
                  <a:lnTo>
                    <a:pt x="98" y="26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Freeform 1145"/>
            <p:cNvSpPr>
              <a:spLocks/>
            </p:cNvSpPr>
            <p:nvPr userDrawn="1"/>
          </p:nvSpPr>
          <p:spPr bwMode="auto">
            <a:xfrm>
              <a:off x="4875926" y="3091332"/>
              <a:ext cx="48091" cy="96196"/>
            </a:xfrm>
            <a:custGeom>
              <a:avLst/>
              <a:gdLst>
                <a:gd name="T0" fmla="*/ 28289 w 17"/>
                <a:gd name="T1" fmla="*/ 0 h 32"/>
                <a:gd name="T2" fmla="*/ 39604 w 17"/>
                <a:gd name="T3" fmla="*/ 0 h 32"/>
                <a:gd name="T4" fmla="*/ 45262 w 17"/>
                <a:gd name="T5" fmla="*/ 3006 h 32"/>
                <a:gd name="T6" fmla="*/ 45262 w 17"/>
                <a:gd name="T7" fmla="*/ 27055 h 32"/>
                <a:gd name="T8" fmla="*/ 48091 w 17"/>
                <a:gd name="T9" fmla="*/ 36074 h 32"/>
                <a:gd name="T10" fmla="*/ 48091 w 17"/>
                <a:gd name="T11" fmla="*/ 48098 h 32"/>
                <a:gd name="T12" fmla="*/ 45262 w 17"/>
                <a:gd name="T13" fmla="*/ 57116 h 32"/>
                <a:gd name="T14" fmla="*/ 36775 w 17"/>
                <a:gd name="T15" fmla="*/ 84172 h 32"/>
                <a:gd name="T16" fmla="*/ 33947 w 17"/>
                <a:gd name="T17" fmla="*/ 93190 h 32"/>
                <a:gd name="T18" fmla="*/ 25460 w 17"/>
                <a:gd name="T19" fmla="*/ 96196 h 32"/>
                <a:gd name="T20" fmla="*/ 8487 w 17"/>
                <a:gd name="T21" fmla="*/ 96196 h 32"/>
                <a:gd name="T22" fmla="*/ 2829 w 17"/>
                <a:gd name="T23" fmla="*/ 93190 h 32"/>
                <a:gd name="T24" fmla="*/ 2829 w 17"/>
                <a:gd name="T25" fmla="*/ 87178 h 32"/>
                <a:gd name="T26" fmla="*/ 0 w 17"/>
                <a:gd name="T27" fmla="*/ 78159 h 32"/>
                <a:gd name="T28" fmla="*/ 0 w 17"/>
                <a:gd name="T29" fmla="*/ 57116 h 32"/>
                <a:gd name="T30" fmla="*/ 2829 w 17"/>
                <a:gd name="T31" fmla="*/ 45092 h 32"/>
                <a:gd name="T32" fmla="*/ 8487 w 17"/>
                <a:gd name="T33" fmla="*/ 36074 h 32"/>
                <a:gd name="T34" fmla="*/ 11316 w 17"/>
                <a:gd name="T35" fmla="*/ 21043 h 32"/>
                <a:gd name="T36" fmla="*/ 25460 w 17"/>
                <a:gd name="T37" fmla="*/ 9018 h 32"/>
                <a:gd name="T38" fmla="*/ 28289 w 17"/>
                <a:gd name="T39" fmla="*/ 0 h 3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7" h="32">
                  <a:moveTo>
                    <a:pt x="10" y="0"/>
                  </a:moveTo>
                  <a:lnTo>
                    <a:pt x="14" y="0"/>
                  </a:lnTo>
                  <a:lnTo>
                    <a:pt x="16" y="1"/>
                  </a:lnTo>
                  <a:lnTo>
                    <a:pt x="16" y="9"/>
                  </a:lnTo>
                  <a:lnTo>
                    <a:pt x="17" y="12"/>
                  </a:lnTo>
                  <a:lnTo>
                    <a:pt x="17" y="16"/>
                  </a:lnTo>
                  <a:lnTo>
                    <a:pt x="16" y="19"/>
                  </a:lnTo>
                  <a:lnTo>
                    <a:pt x="13" y="28"/>
                  </a:lnTo>
                  <a:lnTo>
                    <a:pt x="12" y="31"/>
                  </a:lnTo>
                  <a:lnTo>
                    <a:pt x="9" y="32"/>
                  </a:lnTo>
                  <a:lnTo>
                    <a:pt x="3" y="32"/>
                  </a:lnTo>
                  <a:lnTo>
                    <a:pt x="1" y="31"/>
                  </a:lnTo>
                  <a:lnTo>
                    <a:pt x="1" y="29"/>
                  </a:lnTo>
                  <a:lnTo>
                    <a:pt x="0" y="26"/>
                  </a:lnTo>
                  <a:lnTo>
                    <a:pt x="0" y="19"/>
                  </a:lnTo>
                  <a:lnTo>
                    <a:pt x="1" y="15"/>
                  </a:lnTo>
                  <a:lnTo>
                    <a:pt x="3" y="12"/>
                  </a:lnTo>
                  <a:lnTo>
                    <a:pt x="4" y="7"/>
                  </a:lnTo>
                  <a:lnTo>
                    <a:pt x="9" y="3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Freeform 671"/>
            <p:cNvSpPr>
              <a:spLocks/>
            </p:cNvSpPr>
            <p:nvPr userDrawn="1"/>
          </p:nvSpPr>
          <p:spPr bwMode="auto">
            <a:xfrm>
              <a:off x="4319417" y="2589744"/>
              <a:ext cx="137409" cy="144291"/>
            </a:xfrm>
            <a:custGeom>
              <a:avLst/>
              <a:gdLst>
                <a:gd name="T0" fmla="*/ 86627 w 46"/>
                <a:gd name="T1" fmla="*/ 0 h 49"/>
                <a:gd name="T2" fmla="*/ 137409 w 46"/>
                <a:gd name="T3" fmla="*/ 41226 h 49"/>
                <a:gd name="T4" fmla="*/ 134422 w 46"/>
                <a:gd name="T5" fmla="*/ 76563 h 49"/>
                <a:gd name="T6" fmla="*/ 131435 w 46"/>
                <a:gd name="T7" fmla="*/ 85397 h 49"/>
                <a:gd name="T8" fmla="*/ 125460 w 46"/>
                <a:gd name="T9" fmla="*/ 88341 h 49"/>
                <a:gd name="T10" fmla="*/ 122473 w 46"/>
                <a:gd name="T11" fmla="*/ 97176 h 49"/>
                <a:gd name="T12" fmla="*/ 113512 w 46"/>
                <a:gd name="T13" fmla="*/ 103065 h 49"/>
                <a:gd name="T14" fmla="*/ 122473 w 46"/>
                <a:gd name="T15" fmla="*/ 111899 h 49"/>
                <a:gd name="T16" fmla="*/ 125460 w 46"/>
                <a:gd name="T17" fmla="*/ 111899 h 49"/>
                <a:gd name="T18" fmla="*/ 125460 w 46"/>
                <a:gd name="T19" fmla="*/ 114844 h 49"/>
                <a:gd name="T20" fmla="*/ 131435 w 46"/>
                <a:gd name="T21" fmla="*/ 114844 h 49"/>
                <a:gd name="T22" fmla="*/ 131435 w 46"/>
                <a:gd name="T23" fmla="*/ 132512 h 49"/>
                <a:gd name="T24" fmla="*/ 116499 w 46"/>
                <a:gd name="T25" fmla="*/ 144291 h 49"/>
                <a:gd name="T26" fmla="*/ 113512 w 46"/>
                <a:gd name="T27" fmla="*/ 144291 h 49"/>
                <a:gd name="T28" fmla="*/ 98576 w 46"/>
                <a:gd name="T29" fmla="*/ 141346 h 49"/>
                <a:gd name="T30" fmla="*/ 95589 w 46"/>
                <a:gd name="T31" fmla="*/ 123678 h 49"/>
                <a:gd name="T32" fmla="*/ 95589 w 46"/>
                <a:gd name="T33" fmla="*/ 114844 h 49"/>
                <a:gd name="T34" fmla="*/ 86627 w 46"/>
                <a:gd name="T35" fmla="*/ 114844 h 49"/>
                <a:gd name="T36" fmla="*/ 26884 w 46"/>
                <a:gd name="T37" fmla="*/ 132512 h 49"/>
                <a:gd name="T38" fmla="*/ 11949 w 46"/>
                <a:gd name="T39" fmla="*/ 135457 h 49"/>
                <a:gd name="T40" fmla="*/ 0 w 46"/>
                <a:gd name="T41" fmla="*/ 111899 h 49"/>
                <a:gd name="T42" fmla="*/ 86627 w 46"/>
                <a:gd name="T43" fmla="*/ 0 h 4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46" h="49">
                  <a:moveTo>
                    <a:pt x="29" y="0"/>
                  </a:moveTo>
                  <a:lnTo>
                    <a:pt x="46" y="14"/>
                  </a:lnTo>
                  <a:lnTo>
                    <a:pt x="45" y="26"/>
                  </a:lnTo>
                  <a:lnTo>
                    <a:pt x="44" y="29"/>
                  </a:lnTo>
                  <a:lnTo>
                    <a:pt x="42" y="30"/>
                  </a:lnTo>
                  <a:lnTo>
                    <a:pt x="41" y="33"/>
                  </a:lnTo>
                  <a:lnTo>
                    <a:pt x="38" y="35"/>
                  </a:lnTo>
                  <a:lnTo>
                    <a:pt x="41" y="38"/>
                  </a:lnTo>
                  <a:lnTo>
                    <a:pt x="42" y="38"/>
                  </a:lnTo>
                  <a:lnTo>
                    <a:pt x="42" y="39"/>
                  </a:lnTo>
                  <a:lnTo>
                    <a:pt x="44" y="39"/>
                  </a:lnTo>
                  <a:lnTo>
                    <a:pt x="44" y="45"/>
                  </a:lnTo>
                  <a:lnTo>
                    <a:pt x="39" y="49"/>
                  </a:lnTo>
                  <a:lnTo>
                    <a:pt x="38" y="49"/>
                  </a:lnTo>
                  <a:lnTo>
                    <a:pt x="33" y="48"/>
                  </a:lnTo>
                  <a:lnTo>
                    <a:pt x="32" y="42"/>
                  </a:lnTo>
                  <a:lnTo>
                    <a:pt x="32" y="39"/>
                  </a:lnTo>
                  <a:lnTo>
                    <a:pt x="29" y="39"/>
                  </a:lnTo>
                  <a:lnTo>
                    <a:pt x="9" y="45"/>
                  </a:lnTo>
                  <a:lnTo>
                    <a:pt x="4" y="46"/>
                  </a:lnTo>
                  <a:lnTo>
                    <a:pt x="0" y="38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Freeform 693"/>
            <p:cNvSpPr>
              <a:spLocks noEditPoints="1"/>
            </p:cNvSpPr>
            <p:nvPr userDrawn="1"/>
          </p:nvSpPr>
          <p:spPr bwMode="auto">
            <a:xfrm>
              <a:off x="4394994" y="2321768"/>
              <a:ext cx="577118" cy="982571"/>
            </a:xfrm>
            <a:custGeom>
              <a:avLst/>
              <a:gdLst>
                <a:gd name="T0" fmla="*/ 568101 w 192"/>
                <a:gd name="T1" fmla="*/ 165264 h 327"/>
                <a:gd name="T2" fmla="*/ 291565 w 192"/>
                <a:gd name="T3" fmla="*/ 12019 h 327"/>
                <a:gd name="T4" fmla="*/ 354687 w 192"/>
                <a:gd name="T5" fmla="*/ 27043 h 327"/>
                <a:gd name="T6" fmla="*/ 348675 w 192"/>
                <a:gd name="T7" fmla="*/ 48077 h 327"/>
                <a:gd name="T8" fmla="*/ 384745 w 192"/>
                <a:gd name="T9" fmla="*/ 57091 h 327"/>
                <a:gd name="T10" fmla="*/ 432839 w 192"/>
                <a:gd name="T11" fmla="*/ 57091 h 327"/>
                <a:gd name="T12" fmla="*/ 435844 w 192"/>
                <a:gd name="T13" fmla="*/ 84135 h 327"/>
                <a:gd name="T14" fmla="*/ 520007 w 192"/>
                <a:gd name="T15" fmla="*/ 117187 h 327"/>
                <a:gd name="T16" fmla="*/ 541048 w 192"/>
                <a:gd name="T17" fmla="*/ 156250 h 327"/>
                <a:gd name="T18" fmla="*/ 565095 w 192"/>
                <a:gd name="T19" fmla="*/ 171274 h 327"/>
                <a:gd name="T20" fmla="*/ 538042 w 192"/>
                <a:gd name="T21" fmla="*/ 192307 h 327"/>
                <a:gd name="T22" fmla="*/ 520007 w 192"/>
                <a:gd name="T23" fmla="*/ 213341 h 327"/>
                <a:gd name="T24" fmla="*/ 492955 w 192"/>
                <a:gd name="T25" fmla="*/ 237380 h 327"/>
                <a:gd name="T26" fmla="*/ 498967 w 192"/>
                <a:gd name="T27" fmla="*/ 306490 h 327"/>
                <a:gd name="T28" fmla="*/ 529025 w 192"/>
                <a:gd name="T29" fmla="*/ 348557 h 327"/>
                <a:gd name="T30" fmla="*/ 556077 w 192"/>
                <a:gd name="T31" fmla="*/ 357572 h 327"/>
                <a:gd name="T32" fmla="*/ 474920 w 192"/>
                <a:gd name="T33" fmla="*/ 402644 h 327"/>
                <a:gd name="T34" fmla="*/ 420815 w 192"/>
                <a:gd name="T35" fmla="*/ 420673 h 327"/>
                <a:gd name="T36" fmla="*/ 339658 w 192"/>
                <a:gd name="T37" fmla="*/ 480769 h 327"/>
                <a:gd name="T38" fmla="*/ 366710 w 192"/>
                <a:gd name="T39" fmla="*/ 483773 h 327"/>
                <a:gd name="T40" fmla="*/ 402780 w 192"/>
                <a:gd name="T41" fmla="*/ 468749 h 327"/>
                <a:gd name="T42" fmla="*/ 414804 w 192"/>
                <a:gd name="T43" fmla="*/ 573918 h 327"/>
                <a:gd name="T44" fmla="*/ 414804 w 192"/>
                <a:gd name="T45" fmla="*/ 588942 h 327"/>
                <a:gd name="T46" fmla="*/ 441856 w 192"/>
                <a:gd name="T47" fmla="*/ 685095 h 327"/>
                <a:gd name="T48" fmla="*/ 462897 w 192"/>
                <a:gd name="T49" fmla="*/ 799278 h 327"/>
                <a:gd name="T50" fmla="*/ 384745 w 192"/>
                <a:gd name="T51" fmla="*/ 961537 h 327"/>
                <a:gd name="T52" fmla="*/ 309600 w 192"/>
                <a:gd name="T53" fmla="*/ 979566 h 327"/>
                <a:gd name="T54" fmla="*/ 219425 w 192"/>
                <a:gd name="T55" fmla="*/ 925480 h 327"/>
                <a:gd name="T56" fmla="*/ 192373 w 192"/>
                <a:gd name="T57" fmla="*/ 817307 h 327"/>
                <a:gd name="T58" fmla="*/ 12023 w 192"/>
                <a:gd name="T59" fmla="*/ 751201 h 327"/>
                <a:gd name="T60" fmla="*/ 39076 w 192"/>
                <a:gd name="T61" fmla="*/ 621994 h 327"/>
                <a:gd name="T62" fmla="*/ 117227 w 192"/>
                <a:gd name="T63" fmla="*/ 588942 h 327"/>
                <a:gd name="T64" fmla="*/ 144280 w 192"/>
                <a:gd name="T65" fmla="*/ 597956 h 327"/>
                <a:gd name="T66" fmla="*/ 180349 w 192"/>
                <a:gd name="T67" fmla="*/ 585937 h 327"/>
                <a:gd name="T68" fmla="*/ 183355 w 192"/>
                <a:gd name="T69" fmla="*/ 564903 h 327"/>
                <a:gd name="T70" fmla="*/ 144280 w 192"/>
                <a:gd name="T71" fmla="*/ 564903 h 327"/>
                <a:gd name="T72" fmla="*/ 117227 w 192"/>
                <a:gd name="T73" fmla="*/ 555889 h 327"/>
                <a:gd name="T74" fmla="*/ 66128 w 192"/>
                <a:gd name="T75" fmla="*/ 594951 h 327"/>
                <a:gd name="T76" fmla="*/ 45087 w 192"/>
                <a:gd name="T77" fmla="*/ 576922 h 327"/>
                <a:gd name="T78" fmla="*/ 69134 w 192"/>
                <a:gd name="T79" fmla="*/ 519831 h 327"/>
                <a:gd name="T80" fmla="*/ 60116 w 192"/>
                <a:gd name="T81" fmla="*/ 480769 h 327"/>
                <a:gd name="T82" fmla="*/ 60116 w 192"/>
                <a:gd name="T83" fmla="*/ 471754 h 327"/>
                <a:gd name="T84" fmla="*/ 78151 w 192"/>
                <a:gd name="T85" fmla="*/ 480769 h 327"/>
                <a:gd name="T86" fmla="*/ 96186 w 192"/>
                <a:gd name="T87" fmla="*/ 423677 h 327"/>
                <a:gd name="T88" fmla="*/ 105204 w 192"/>
                <a:gd name="T89" fmla="*/ 396634 h 327"/>
                <a:gd name="T90" fmla="*/ 180349 w 192"/>
                <a:gd name="T91" fmla="*/ 324519 h 327"/>
                <a:gd name="T92" fmla="*/ 174338 w 192"/>
                <a:gd name="T93" fmla="*/ 279447 h 327"/>
                <a:gd name="T94" fmla="*/ 156303 w 192"/>
                <a:gd name="T95" fmla="*/ 219351 h 327"/>
                <a:gd name="T96" fmla="*/ 162314 w 192"/>
                <a:gd name="T97" fmla="*/ 195312 h 327"/>
                <a:gd name="T98" fmla="*/ 117227 w 192"/>
                <a:gd name="T99" fmla="*/ 135216 h 327"/>
                <a:gd name="T100" fmla="*/ 87169 w 192"/>
                <a:gd name="T101" fmla="*/ 123197 h 327"/>
                <a:gd name="T102" fmla="*/ 105204 w 192"/>
                <a:gd name="T103" fmla="*/ 96154 h 327"/>
                <a:gd name="T104" fmla="*/ 162314 w 192"/>
                <a:gd name="T105" fmla="*/ 78125 h 327"/>
                <a:gd name="T106" fmla="*/ 171332 w 192"/>
                <a:gd name="T107" fmla="*/ 57091 h 327"/>
                <a:gd name="T108" fmla="*/ 183355 w 192"/>
                <a:gd name="T109" fmla="*/ 45072 h 327"/>
                <a:gd name="T110" fmla="*/ 180349 w 192"/>
                <a:gd name="T111" fmla="*/ 78125 h 327"/>
                <a:gd name="T112" fmla="*/ 195378 w 192"/>
                <a:gd name="T113" fmla="*/ 84135 h 327"/>
                <a:gd name="T114" fmla="*/ 258501 w 192"/>
                <a:gd name="T115" fmla="*/ 51082 h 327"/>
                <a:gd name="T116" fmla="*/ 258501 w 192"/>
                <a:gd name="T117" fmla="*/ 9014 h 327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92" h="327">
                  <a:moveTo>
                    <a:pt x="190" y="52"/>
                  </a:moveTo>
                  <a:lnTo>
                    <a:pt x="192" y="52"/>
                  </a:lnTo>
                  <a:lnTo>
                    <a:pt x="189" y="58"/>
                  </a:lnTo>
                  <a:lnTo>
                    <a:pt x="189" y="55"/>
                  </a:lnTo>
                  <a:lnTo>
                    <a:pt x="190" y="54"/>
                  </a:lnTo>
                  <a:lnTo>
                    <a:pt x="190" y="52"/>
                  </a:lnTo>
                  <a:close/>
                  <a:moveTo>
                    <a:pt x="95" y="0"/>
                  </a:moveTo>
                  <a:lnTo>
                    <a:pt x="97" y="4"/>
                  </a:lnTo>
                  <a:lnTo>
                    <a:pt x="109" y="4"/>
                  </a:lnTo>
                  <a:lnTo>
                    <a:pt x="115" y="10"/>
                  </a:lnTo>
                  <a:lnTo>
                    <a:pt x="116" y="10"/>
                  </a:lnTo>
                  <a:lnTo>
                    <a:pt x="118" y="9"/>
                  </a:lnTo>
                  <a:lnTo>
                    <a:pt x="122" y="9"/>
                  </a:lnTo>
                  <a:lnTo>
                    <a:pt x="122" y="12"/>
                  </a:lnTo>
                  <a:lnTo>
                    <a:pt x="119" y="13"/>
                  </a:lnTo>
                  <a:lnTo>
                    <a:pt x="116" y="16"/>
                  </a:lnTo>
                  <a:lnTo>
                    <a:pt x="116" y="19"/>
                  </a:lnTo>
                  <a:lnTo>
                    <a:pt x="118" y="20"/>
                  </a:lnTo>
                  <a:lnTo>
                    <a:pt x="126" y="20"/>
                  </a:lnTo>
                  <a:lnTo>
                    <a:pt x="128" y="19"/>
                  </a:lnTo>
                  <a:lnTo>
                    <a:pt x="129" y="19"/>
                  </a:lnTo>
                  <a:lnTo>
                    <a:pt x="135" y="16"/>
                  </a:lnTo>
                  <a:lnTo>
                    <a:pt x="137" y="19"/>
                  </a:lnTo>
                  <a:lnTo>
                    <a:pt x="144" y="19"/>
                  </a:lnTo>
                  <a:lnTo>
                    <a:pt x="144" y="23"/>
                  </a:lnTo>
                  <a:lnTo>
                    <a:pt x="142" y="25"/>
                  </a:lnTo>
                  <a:lnTo>
                    <a:pt x="142" y="26"/>
                  </a:lnTo>
                  <a:lnTo>
                    <a:pt x="145" y="28"/>
                  </a:lnTo>
                  <a:lnTo>
                    <a:pt x="147" y="31"/>
                  </a:lnTo>
                  <a:lnTo>
                    <a:pt x="154" y="38"/>
                  </a:lnTo>
                  <a:lnTo>
                    <a:pt x="172" y="38"/>
                  </a:lnTo>
                  <a:lnTo>
                    <a:pt x="173" y="39"/>
                  </a:lnTo>
                  <a:lnTo>
                    <a:pt x="176" y="41"/>
                  </a:lnTo>
                  <a:lnTo>
                    <a:pt x="177" y="44"/>
                  </a:lnTo>
                  <a:lnTo>
                    <a:pt x="180" y="47"/>
                  </a:lnTo>
                  <a:lnTo>
                    <a:pt x="180" y="52"/>
                  </a:lnTo>
                  <a:lnTo>
                    <a:pt x="177" y="55"/>
                  </a:lnTo>
                  <a:lnTo>
                    <a:pt x="177" y="58"/>
                  </a:lnTo>
                  <a:lnTo>
                    <a:pt x="185" y="58"/>
                  </a:lnTo>
                  <a:lnTo>
                    <a:pt x="188" y="57"/>
                  </a:lnTo>
                  <a:lnTo>
                    <a:pt x="189" y="58"/>
                  </a:lnTo>
                  <a:lnTo>
                    <a:pt x="185" y="63"/>
                  </a:lnTo>
                  <a:lnTo>
                    <a:pt x="182" y="64"/>
                  </a:lnTo>
                  <a:lnTo>
                    <a:pt x="179" y="64"/>
                  </a:lnTo>
                  <a:lnTo>
                    <a:pt x="177" y="65"/>
                  </a:lnTo>
                  <a:lnTo>
                    <a:pt x="177" y="68"/>
                  </a:lnTo>
                  <a:lnTo>
                    <a:pt x="174" y="70"/>
                  </a:lnTo>
                  <a:lnTo>
                    <a:pt x="173" y="71"/>
                  </a:lnTo>
                  <a:lnTo>
                    <a:pt x="170" y="73"/>
                  </a:lnTo>
                  <a:lnTo>
                    <a:pt x="167" y="73"/>
                  </a:lnTo>
                  <a:lnTo>
                    <a:pt x="164" y="76"/>
                  </a:lnTo>
                  <a:lnTo>
                    <a:pt x="164" y="79"/>
                  </a:lnTo>
                  <a:lnTo>
                    <a:pt x="163" y="83"/>
                  </a:lnTo>
                  <a:lnTo>
                    <a:pt x="163" y="97"/>
                  </a:lnTo>
                  <a:lnTo>
                    <a:pt x="164" y="100"/>
                  </a:lnTo>
                  <a:lnTo>
                    <a:pt x="166" y="102"/>
                  </a:lnTo>
                  <a:lnTo>
                    <a:pt x="169" y="108"/>
                  </a:lnTo>
                  <a:lnTo>
                    <a:pt x="170" y="109"/>
                  </a:lnTo>
                  <a:lnTo>
                    <a:pt x="172" y="112"/>
                  </a:lnTo>
                  <a:lnTo>
                    <a:pt x="176" y="116"/>
                  </a:lnTo>
                  <a:lnTo>
                    <a:pt x="180" y="116"/>
                  </a:lnTo>
                  <a:lnTo>
                    <a:pt x="182" y="115"/>
                  </a:lnTo>
                  <a:lnTo>
                    <a:pt x="185" y="115"/>
                  </a:lnTo>
                  <a:lnTo>
                    <a:pt x="185" y="119"/>
                  </a:lnTo>
                  <a:lnTo>
                    <a:pt x="182" y="119"/>
                  </a:lnTo>
                  <a:lnTo>
                    <a:pt x="182" y="125"/>
                  </a:lnTo>
                  <a:lnTo>
                    <a:pt x="173" y="129"/>
                  </a:lnTo>
                  <a:lnTo>
                    <a:pt x="158" y="134"/>
                  </a:lnTo>
                  <a:lnTo>
                    <a:pt x="151" y="135"/>
                  </a:lnTo>
                  <a:lnTo>
                    <a:pt x="142" y="138"/>
                  </a:lnTo>
                  <a:lnTo>
                    <a:pt x="141" y="138"/>
                  </a:lnTo>
                  <a:lnTo>
                    <a:pt x="140" y="140"/>
                  </a:lnTo>
                  <a:lnTo>
                    <a:pt x="141" y="140"/>
                  </a:lnTo>
                  <a:lnTo>
                    <a:pt x="122" y="159"/>
                  </a:lnTo>
                  <a:lnTo>
                    <a:pt x="115" y="159"/>
                  </a:lnTo>
                  <a:lnTo>
                    <a:pt x="113" y="160"/>
                  </a:lnTo>
                  <a:lnTo>
                    <a:pt x="112" y="160"/>
                  </a:lnTo>
                  <a:lnTo>
                    <a:pt x="112" y="163"/>
                  </a:lnTo>
                  <a:lnTo>
                    <a:pt x="119" y="163"/>
                  </a:lnTo>
                  <a:lnTo>
                    <a:pt x="122" y="161"/>
                  </a:lnTo>
                  <a:lnTo>
                    <a:pt x="124" y="160"/>
                  </a:lnTo>
                  <a:lnTo>
                    <a:pt x="126" y="159"/>
                  </a:lnTo>
                  <a:lnTo>
                    <a:pt x="128" y="157"/>
                  </a:lnTo>
                  <a:lnTo>
                    <a:pt x="134" y="156"/>
                  </a:lnTo>
                  <a:lnTo>
                    <a:pt x="134" y="166"/>
                  </a:lnTo>
                  <a:lnTo>
                    <a:pt x="137" y="167"/>
                  </a:lnTo>
                  <a:lnTo>
                    <a:pt x="137" y="175"/>
                  </a:lnTo>
                  <a:lnTo>
                    <a:pt x="138" y="191"/>
                  </a:lnTo>
                  <a:lnTo>
                    <a:pt x="131" y="198"/>
                  </a:lnTo>
                  <a:lnTo>
                    <a:pt x="131" y="199"/>
                  </a:lnTo>
                  <a:lnTo>
                    <a:pt x="134" y="198"/>
                  </a:lnTo>
                  <a:lnTo>
                    <a:pt x="138" y="196"/>
                  </a:lnTo>
                  <a:lnTo>
                    <a:pt x="141" y="196"/>
                  </a:lnTo>
                  <a:lnTo>
                    <a:pt x="144" y="198"/>
                  </a:lnTo>
                  <a:lnTo>
                    <a:pt x="147" y="201"/>
                  </a:lnTo>
                  <a:lnTo>
                    <a:pt x="147" y="228"/>
                  </a:lnTo>
                  <a:lnTo>
                    <a:pt x="148" y="236"/>
                  </a:lnTo>
                  <a:lnTo>
                    <a:pt x="153" y="250"/>
                  </a:lnTo>
                  <a:lnTo>
                    <a:pt x="154" y="260"/>
                  </a:lnTo>
                  <a:lnTo>
                    <a:pt x="154" y="266"/>
                  </a:lnTo>
                  <a:lnTo>
                    <a:pt x="153" y="269"/>
                  </a:lnTo>
                  <a:lnTo>
                    <a:pt x="150" y="288"/>
                  </a:lnTo>
                  <a:lnTo>
                    <a:pt x="144" y="303"/>
                  </a:lnTo>
                  <a:lnTo>
                    <a:pt x="128" y="320"/>
                  </a:lnTo>
                  <a:lnTo>
                    <a:pt x="119" y="326"/>
                  </a:lnTo>
                  <a:lnTo>
                    <a:pt x="116" y="327"/>
                  </a:lnTo>
                  <a:lnTo>
                    <a:pt x="112" y="327"/>
                  </a:lnTo>
                  <a:lnTo>
                    <a:pt x="103" y="326"/>
                  </a:lnTo>
                  <a:lnTo>
                    <a:pt x="95" y="323"/>
                  </a:lnTo>
                  <a:lnTo>
                    <a:pt x="87" y="320"/>
                  </a:lnTo>
                  <a:lnTo>
                    <a:pt x="81" y="317"/>
                  </a:lnTo>
                  <a:lnTo>
                    <a:pt x="73" y="308"/>
                  </a:lnTo>
                  <a:lnTo>
                    <a:pt x="68" y="298"/>
                  </a:lnTo>
                  <a:lnTo>
                    <a:pt x="67" y="289"/>
                  </a:lnTo>
                  <a:lnTo>
                    <a:pt x="67" y="279"/>
                  </a:lnTo>
                  <a:lnTo>
                    <a:pt x="64" y="272"/>
                  </a:lnTo>
                  <a:lnTo>
                    <a:pt x="61" y="268"/>
                  </a:lnTo>
                  <a:lnTo>
                    <a:pt x="60" y="266"/>
                  </a:lnTo>
                  <a:lnTo>
                    <a:pt x="20" y="266"/>
                  </a:lnTo>
                  <a:lnTo>
                    <a:pt x="4" y="250"/>
                  </a:lnTo>
                  <a:lnTo>
                    <a:pt x="0" y="237"/>
                  </a:lnTo>
                  <a:lnTo>
                    <a:pt x="2" y="225"/>
                  </a:lnTo>
                  <a:lnTo>
                    <a:pt x="6" y="215"/>
                  </a:lnTo>
                  <a:lnTo>
                    <a:pt x="13" y="207"/>
                  </a:lnTo>
                  <a:lnTo>
                    <a:pt x="23" y="201"/>
                  </a:lnTo>
                  <a:lnTo>
                    <a:pt x="29" y="198"/>
                  </a:lnTo>
                  <a:lnTo>
                    <a:pt x="35" y="196"/>
                  </a:lnTo>
                  <a:lnTo>
                    <a:pt x="39" y="196"/>
                  </a:lnTo>
                  <a:lnTo>
                    <a:pt x="41" y="198"/>
                  </a:lnTo>
                  <a:lnTo>
                    <a:pt x="42" y="198"/>
                  </a:lnTo>
                  <a:lnTo>
                    <a:pt x="45" y="199"/>
                  </a:lnTo>
                  <a:lnTo>
                    <a:pt x="48" y="199"/>
                  </a:lnTo>
                  <a:lnTo>
                    <a:pt x="52" y="198"/>
                  </a:lnTo>
                  <a:lnTo>
                    <a:pt x="54" y="198"/>
                  </a:lnTo>
                  <a:lnTo>
                    <a:pt x="57" y="195"/>
                  </a:lnTo>
                  <a:lnTo>
                    <a:pt x="60" y="195"/>
                  </a:lnTo>
                  <a:lnTo>
                    <a:pt x="61" y="193"/>
                  </a:lnTo>
                  <a:lnTo>
                    <a:pt x="64" y="193"/>
                  </a:lnTo>
                  <a:lnTo>
                    <a:pt x="64" y="191"/>
                  </a:lnTo>
                  <a:lnTo>
                    <a:pt x="61" y="188"/>
                  </a:lnTo>
                  <a:lnTo>
                    <a:pt x="57" y="188"/>
                  </a:lnTo>
                  <a:lnTo>
                    <a:pt x="54" y="186"/>
                  </a:lnTo>
                  <a:lnTo>
                    <a:pt x="51" y="186"/>
                  </a:lnTo>
                  <a:lnTo>
                    <a:pt x="48" y="188"/>
                  </a:lnTo>
                  <a:lnTo>
                    <a:pt x="44" y="188"/>
                  </a:lnTo>
                  <a:lnTo>
                    <a:pt x="42" y="186"/>
                  </a:lnTo>
                  <a:lnTo>
                    <a:pt x="41" y="186"/>
                  </a:lnTo>
                  <a:lnTo>
                    <a:pt x="39" y="185"/>
                  </a:lnTo>
                  <a:lnTo>
                    <a:pt x="32" y="185"/>
                  </a:lnTo>
                  <a:lnTo>
                    <a:pt x="29" y="188"/>
                  </a:lnTo>
                  <a:lnTo>
                    <a:pt x="26" y="193"/>
                  </a:lnTo>
                  <a:lnTo>
                    <a:pt x="22" y="198"/>
                  </a:lnTo>
                  <a:lnTo>
                    <a:pt x="18" y="198"/>
                  </a:lnTo>
                  <a:lnTo>
                    <a:pt x="16" y="196"/>
                  </a:lnTo>
                  <a:lnTo>
                    <a:pt x="16" y="193"/>
                  </a:lnTo>
                  <a:lnTo>
                    <a:pt x="15" y="192"/>
                  </a:lnTo>
                  <a:lnTo>
                    <a:pt x="15" y="183"/>
                  </a:lnTo>
                  <a:lnTo>
                    <a:pt x="16" y="182"/>
                  </a:lnTo>
                  <a:lnTo>
                    <a:pt x="23" y="182"/>
                  </a:lnTo>
                  <a:lnTo>
                    <a:pt x="23" y="173"/>
                  </a:lnTo>
                  <a:lnTo>
                    <a:pt x="22" y="173"/>
                  </a:lnTo>
                  <a:lnTo>
                    <a:pt x="22" y="172"/>
                  </a:lnTo>
                  <a:lnTo>
                    <a:pt x="20" y="167"/>
                  </a:lnTo>
                  <a:lnTo>
                    <a:pt x="20" y="160"/>
                  </a:lnTo>
                  <a:lnTo>
                    <a:pt x="18" y="163"/>
                  </a:lnTo>
                  <a:lnTo>
                    <a:pt x="16" y="163"/>
                  </a:lnTo>
                  <a:lnTo>
                    <a:pt x="18" y="159"/>
                  </a:lnTo>
                  <a:lnTo>
                    <a:pt x="20" y="157"/>
                  </a:lnTo>
                  <a:lnTo>
                    <a:pt x="22" y="153"/>
                  </a:lnTo>
                  <a:lnTo>
                    <a:pt x="25" y="151"/>
                  </a:lnTo>
                  <a:lnTo>
                    <a:pt x="25" y="160"/>
                  </a:lnTo>
                  <a:lnTo>
                    <a:pt x="26" y="160"/>
                  </a:lnTo>
                  <a:lnTo>
                    <a:pt x="28" y="163"/>
                  </a:lnTo>
                  <a:lnTo>
                    <a:pt x="31" y="160"/>
                  </a:lnTo>
                  <a:lnTo>
                    <a:pt x="31" y="144"/>
                  </a:lnTo>
                  <a:lnTo>
                    <a:pt x="32" y="141"/>
                  </a:lnTo>
                  <a:lnTo>
                    <a:pt x="34" y="141"/>
                  </a:lnTo>
                  <a:lnTo>
                    <a:pt x="34" y="134"/>
                  </a:lnTo>
                  <a:lnTo>
                    <a:pt x="35" y="134"/>
                  </a:lnTo>
                  <a:lnTo>
                    <a:pt x="35" y="132"/>
                  </a:lnTo>
                  <a:lnTo>
                    <a:pt x="47" y="132"/>
                  </a:lnTo>
                  <a:lnTo>
                    <a:pt x="48" y="129"/>
                  </a:lnTo>
                  <a:lnTo>
                    <a:pt x="57" y="115"/>
                  </a:lnTo>
                  <a:lnTo>
                    <a:pt x="60" y="108"/>
                  </a:lnTo>
                  <a:lnTo>
                    <a:pt x="61" y="105"/>
                  </a:lnTo>
                  <a:lnTo>
                    <a:pt x="61" y="100"/>
                  </a:lnTo>
                  <a:lnTo>
                    <a:pt x="60" y="100"/>
                  </a:lnTo>
                  <a:lnTo>
                    <a:pt x="58" y="93"/>
                  </a:lnTo>
                  <a:lnTo>
                    <a:pt x="61" y="93"/>
                  </a:lnTo>
                  <a:lnTo>
                    <a:pt x="61" y="87"/>
                  </a:lnTo>
                  <a:lnTo>
                    <a:pt x="58" y="87"/>
                  </a:lnTo>
                  <a:lnTo>
                    <a:pt x="52" y="73"/>
                  </a:lnTo>
                  <a:lnTo>
                    <a:pt x="55" y="71"/>
                  </a:lnTo>
                  <a:lnTo>
                    <a:pt x="57" y="70"/>
                  </a:lnTo>
                  <a:lnTo>
                    <a:pt x="57" y="68"/>
                  </a:lnTo>
                  <a:lnTo>
                    <a:pt x="54" y="65"/>
                  </a:lnTo>
                  <a:lnTo>
                    <a:pt x="49" y="58"/>
                  </a:lnTo>
                  <a:lnTo>
                    <a:pt x="45" y="49"/>
                  </a:lnTo>
                  <a:lnTo>
                    <a:pt x="41" y="45"/>
                  </a:lnTo>
                  <a:lnTo>
                    <a:pt x="39" y="45"/>
                  </a:lnTo>
                  <a:lnTo>
                    <a:pt x="38" y="44"/>
                  </a:lnTo>
                  <a:lnTo>
                    <a:pt x="35" y="42"/>
                  </a:lnTo>
                  <a:lnTo>
                    <a:pt x="32" y="42"/>
                  </a:lnTo>
                  <a:lnTo>
                    <a:pt x="29" y="41"/>
                  </a:lnTo>
                  <a:lnTo>
                    <a:pt x="28" y="39"/>
                  </a:lnTo>
                  <a:lnTo>
                    <a:pt x="25" y="39"/>
                  </a:lnTo>
                  <a:lnTo>
                    <a:pt x="25" y="33"/>
                  </a:lnTo>
                  <a:lnTo>
                    <a:pt x="35" y="32"/>
                  </a:lnTo>
                  <a:lnTo>
                    <a:pt x="35" y="28"/>
                  </a:lnTo>
                  <a:lnTo>
                    <a:pt x="42" y="28"/>
                  </a:lnTo>
                  <a:lnTo>
                    <a:pt x="42" y="26"/>
                  </a:lnTo>
                  <a:lnTo>
                    <a:pt x="54" y="26"/>
                  </a:lnTo>
                  <a:lnTo>
                    <a:pt x="54" y="25"/>
                  </a:lnTo>
                  <a:lnTo>
                    <a:pt x="55" y="23"/>
                  </a:lnTo>
                  <a:lnTo>
                    <a:pt x="55" y="20"/>
                  </a:lnTo>
                  <a:lnTo>
                    <a:pt x="57" y="19"/>
                  </a:lnTo>
                  <a:lnTo>
                    <a:pt x="57" y="16"/>
                  </a:lnTo>
                  <a:lnTo>
                    <a:pt x="58" y="16"/>
                  </a:lnTo>
                  <a:lnTo>
                    <a:pt x="58" y="15"/>
                  </a:lnTo>
                  <a:lnTo>
                    <a:pt x="61" y="15"/>
                  </a:lnTo>
                  <a:lnTo>
                    <a:pt x="63" y="16"/>
                  </a:lnTo>
                  <a:lnTo>
                    <a:pt x="63" y="22"/>
                  </a:lnTo>
                  <a:lnTo>
                    <a:pt x="61" y="25"/>
                  </a:lnTo>
                  <a:lnTo>
                    <a:pt x="60" y="26"/>
                  </a:lnTo>
                  <a:lnTo>
                    <a:pt x="60" y="29"/>
                  </a:lnTo>
                  <a:lnTo>
                    <a:pt x="61" y="31"/>
                  </a:lnTo>
                  <a:lnTo>
                    <a:pt x="64" y="31"/>
                  </a:lnTo>
                  <a:lnTo>
                    <a:pt x="65" y="28"/>
                  </a:lnTo>
                  <a:lnTo>
                    <a:pt x="65" y="26"/>
                  </a:lnTo>
                  <a:lnTo>
                    <a:pt x="79" y="26"/>
                  </a:lnTo>
                  <a:lnTo>
                    <a:pt x="84" y="20"/>
                  </a:lnTo>
                  <a:lnTo>
                    <a:pt x="86" y="17"/>
                  </a:lnTo>
                  <a:lnTo>
                    <a:pt x="86" y="9"/>
                  </a:lnTo>
                  <a:lnTo>
                    <a:pt x="84" y="7"/>
                  </a:lnTo>
                  <a:lnTo>
                    <a:pt x="84" y="6"/>
                  </a:lnTo>
                  <a:lnTo>
                    <a:pt x="86" y="3"/>
                  </a:lnTo>
                  <a:lnTo>
                    <a:pt x="89" y="1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Freeform 1000"/>
            <p:cNvSpPr>
              <a:spLocks/>
            </p:cNvSpPr>
            <p:nvPr userDrawn="1"/>
          </p:nvSpPr>
          <p:spPr bwMode="auto">
            <a:xfrm>
              <a:off x="4731644" y="1916375"/>
              <a:ext cx="391618" cy="487847"/>
            </a:xfrm>
            <a:custGeom>
              <a:avLst/>
              <a:gdLst>
                <a:gd name="T0" fmla="*/ 168697 w 130"/>
                <a:gd name="T1" fmla="*/ 0 h 163"/>
                <a:gd name="T2" fmla="*/ 177734 w 130"/>
                <a:gd name="T3" fmla="*/ 11972 h 163"/>
                <a:gd name="T4" fmla="*/ 171709 w 130"/>
                <a:gd name="T5" fmla="*/ 26936 h 163"/>
                <a:gd name="T6" fmla="*/ 168697 w 130"/>
                <a:gd name="T7" fmla="*/ 32922 h 163"/>
                <a:gd name="T8" fmla="*/ 159660 w 130"/>
                <a:gd name="T9" fmla="*/ 47887 h 163"/>
                <a:gd name="T10" fmla="*/ 171709 w 130"/>
                <a:gd name="T11" fmla="*/ 56866 h 163"/>
                <a:gd name="T12" fmla="*/ 183759 w 130"/>
                <a:gd name="T13" fmla="*/ 68837 h 163"/>
                <a:gd name="T14" fmla="*/ 198821 w 130"/>
                <a:gd name="T15" fmla="*/ 86795 h 163"/>
                <a:gd name="T16" fmla="*/ 210871 w 130"/>
                <a:gd name="T17" fmla="*/ 98767 h 163"/>
                <a:gd name="T18" fmla="*/ 391618 w 130"/>
                <a:gd name="T19" fmla="*/ 347179 h 163"/>
                <a:gd name="T20" fmla="*/ 286182 w 130"/>
                <a:gd name="T21" fmla="*/ 404045 h 163"/>
                <a:gd name="T22" fmla="*/ 192797 w 130"/>
                <a:gd name="T23" fmla="*/ 338201 h 163"/>
                <a:gd name="T24" fmla="*/ 180747 w 130"/>
                <a:gd name="T25" fmla="*/ 344187 h 163"/>
                <a:gd name="T26" fmla="*/ 177734 w 130"/>
                <a:gd name="T27" fmla="*/ 386088 h 163"/>
                <a:gd name="T28" fmla="*/ 192797 w 130"/>
                <a:gd name="T29" fmla="*/ 395066 h 163"/>
                <a:gd name="T30" fmla="*/ 231958 w 130"/>
                <a:gd name="T31" fmla="*/ 472882 h 163"/>
                <a:gd name="T32" fmla="*/ 225933 w 130"/>
                <a:gd name="T33" fmla="*/ 478868 h 163"/>
                <a:gd name="T34" fmla="*/ 198821 w 130"/>
                <a:gd name="T35" fmla="*/ 469889 h 163"/>
                <a:gd name="T36" fmla="*/ 180747 w 130"/>
                <a:gd name="T37" fmla="*/ 442953 h 163"/>
                <a:gd name="T38" fmla="*/ 177734 w 130"/>
                <a:gd name="T39" fmla="*/ 433974 h 163"/>
                <a:gd name="T40" fmla="*/ 153635 w 130"/>
                <a:gd name="T41" fmla="*/ 430981 h 163"/>
                <a:gd name="T42" fmla="*/ 144597 w 130"/>
                <a:gd name="T43" fmla="*/ 422003 h 163"/>
                <a:gd name="T44" fmla="*/ 141585 w 130"/>
                <a:gd name="T45" fmla="*/ 404045 h 163"/>
                <a:gd name="T46" fmla="*/ 114473 w 130"/>
                <a:gd name="T47" fmla="*/ 374116 h 163"/>
                <a:gd name="T48" fmla="*/ 105436 w 130"/>
                <a:gd name="T49" fmla="*/ 353165 h 163"/>
                <a:gd name="T50" fmla="*/ 150622 w 130"/>
                <a:gd name="T51" fmla="*/ 335208 h 163"/>
                <a:gd name="T52" fmla="*/ 162672 w 130"/>
                <a:gd name="T53" fmla="*/ 344187 h 163"/>
                <a:gd name="T54" fmla="*/ 183759 w 130"/>
                <a:gd name="T55" fmla="*/ 335208 h 163"/>
                <a:gd name="T56" fmla="*/ 123510 w 130"/>
                <a:gd name="T57" fmla="*/ 287321 h 163"/>
                <a:gd name="T58" fmla="*/ 111461 w 130"/>
                <a:gd name="T59" fmla="*/ 269363 h 163"/>
                <a:gd name="T60" fmla="*/ 105436 w 130"/>
                <a:gd name="T61" fmla="*/ 248413 h 163"/>
                <a:gd name="T62" fmla="*/ 120498 w 130"/>
                <a:gd name="T63" fmla="*/ 242427 h 163"/>
                <a:gd name="T64" fmla="*/ 129535 w 130"/>
                <a:gd name="T65" fmla="*/ 230455 h 163"/>
                <a:gd name="T66" fmla="*/ 123510 w 130"/>
                <a:gd name="T67" fmla="*/ 218484 h 163"/>
                <a:gd name="T68" fmla="*/ 120498 w 130"/>
                <a:gd name="T69" fmla="*/ 203519 h 163"/>
                <a:gd name="T70" fmla="*/ 87361 w 130"/>
                <a:gd name="T71" fmla="*/ 218484 h 163"/>
                <a:gd name="T72" fmla="*/ 54224 w 130"/>
                <a:gd name="T73" fmla="*/ 233448 h 163"/>
                <a:gd name="T74" fmla="*/ 39162 w 130"/>
                <a:gd name="T75" fmla="*/ 233448 h 163"/>
                <a:gd name="T76" fmla="*/ 33137 w 130"/>
                <a:gd name="T77" fmla="*/ 221477 h 163"/>
                <a:gd name="T78" fmla="*/ 15062 w 130"/>
                <a:gd name="T79" fmla="*/ 152639 h 163"/>
                <a:gd name="T80" fmla="*/ 0 w 130"/>
                <a:gd name="T81" fmla="*/ 77816 h 163"/>
                <a:gd name="T82" fmla="*/ 15062 w 130"/>
                <a:gd name="T83" fmla="*/ 50880 h 163"/>
                <a:gd name="T84" fmla="*/ 54224 w 130"/>
                <a:gd name="T85" fmla="*/ 32922 h 163"/>
                <a:gd name="T86" fmla="*/ 81336 w 130"/>
                <a:gd name="T87" fmla="*/ 26936 h 163"/>
                <a:gd name="T88" fmla="*/ 120498 w 130"/>
                <a:gd name="T89" fmla="*/ 32922 h 163"/>
                <a:gd name="T90" fmla="*/ 120498 w 130"/>
                <a:gd name="T91" fmla="*/ 17958 h 163"/>
                <a:gd name="T92" fmla="*/ 129535 w 130"/>
                <a:gd name="T93" fmla="*/ 2993 h 163"/>
                <a:gd name="T94" fmla="*/ 144597 w 130"/>
                <a:gd name="T95" fmla="*/ 0 h 16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130" h="163">
                  <a:moveTo>
                    <a:pt x="48" y="0"/>
                  </a:moveTo>
                  <a:lnTo>
                    <a:pt x="56" y="0"/>
                  </a:lnTo>
                  <a:lnTo>
                    <a:pt x="57" y="3"/>
                  </a:lnTo>
                  <a:lnTo>
                    <a:pt x="59" y="4"/>
                  </a:lnTo>
                  <a:lnTo>
                    <a:pt x="59" y="7"/>
                  </a:lnTo>
                  <a:lnTo>
                    <a:pt x="57" y="9"/>
                  </a:lnTo>
                  <a:lnTo>
                    <a:pt x="57" y="11"/>
                  </a:lnTo>
                  <a:lnTo>
                    <a:pt x="56" y="11"/>
                  </a:lnTo>
                  <a:lnTo>
                    <a:pt x="54" y="13"/>
                  </a:lnTo>
                  <a:lnTo>
                    <a:pt x="53" y="16"/>
                  </a:lnTo>
                  <a:lnTo>
                    <a:pt x="56" y="19"/>
                  </a:lnTo>
                  <a:lnTo>
                    <a:pt x="57" y="19"/>
                  </a:lnTo>
                  <a:lnTo>
                    <a:pt x="59" y="22"/>
                  </a:lnTo>
                  <a:lnTo>
                    <a:pt x="61" y="23"/>
                  </a:lnTo>
                  <a:lnTo>
                    <a:pt x="63" y="26"/>
                  </a:lnTo>
                  <a:lnTo>
                    <a:pt x="66" y="29"/>
                  </a:lnTo>
                  <a:lnTo>
                    <a:pt x="69" y="30"/>
                  </a:lnTo>
                  <a:lnTo>
                    <a:pt x="70" y="33"/>
                  </a:lnTo>
                  <a:lnTo>
                    <a:pt x="73" y="58"/>
                  </a:lnTo>
                  <a:lnTo>
                    <a:pt x="130" y="116"/>
                  </a:lnTo>
                  <a:lnTo>
                    <a:pt x="106" y="135"/>
                  </a:lnTo>
                  <a:lnTo>
                    <a:pt x="95" y="135"/>
                  </a:lnTo>
                  <a:lnTo>
                    <a:pt x="69" y="113"/>
                  </a:lnTo>
                  <a:lnTo>
                    <a:pt x="64" y="113"/>
                  </a:lnTo>
                  <a:lnTo>
                    <a:pt x="63" y="115"/>
                  </a:lnTo>
                  <a:lnTo>
                    <a:pt x="60" y="115"/>
                  </a:lnTo>
                  <a:lnTo>
                    <a:pt x="59" y="118"/>
                  </a:lnTo>
                  <a:lnTo>
                    <a:pt x="59" y="129"/>
                  </a:lnTo>
                  <a:lnTo>
                    <a:pt x="60" y="132"/>
                  </a:lnTo>
                  <a:lnTo>
                    <a:pt x="64" y="132"/>
                  </a:lnTo>
                  <a:lnTo>
                    <a:pt x="77" y="151"/>
                  </a:lnTo>
                  <a:lnTo>
                    <a:pt x="77" y="158"/>
                  </a:lnTo>
                  <a:lnTo>
                    <a:pt x="76" y="158"/>
                  </a:lnTo>
                  <a:lnTo>
                    <a:pt x="75" y="160"/>
                  </a:lnTo>
                  <a:lnTo>
                    <a:pt x="69" y="163"/>
                  </a:lnTo>
                  <a:lnTo>
                    <a:pt x="66" y="157"/>
                  </a:lnTo>
                  <a:lnTo>
                    <a:pt x="63" y="154"/>
                  </a:lnTo>
                  <a:lnTo>
                    <a:pt x="60" y="148"/>
                  </a:lnTo>
                  <a:lnTo>
                    <a:pt x="59" y="147"/>
                  </a:lnTo>
                  <a:lnTo>
                    <a:pt x="59" y="145"/>
                  </a:lnTo>
                  <a:lnTo>
                    <a:pt x="54" y="145"/>
                  </a:lnTo>
                  <a:lnTo>
                    <a:pt x="51" y="144"/>
                  </a:lnTo>
                  <a:lnTo>
                    <a:pt x="50" y="144"/>
                  </a:lnTo>
                  <a:lnTo>
                    <a:pt x="48" y="141"/>
                  </a:lnTo>
                  <a:lnTo>
                    <a:pt x="47" y="139"/>
                  </a:lnTo>
                  <a:lnTo>
                    <a:pt x="47" y="135"/>
                  </a:lnTo>
                  <a:lnTo>
                    <a:pt x="44" y="131"/>
                  </a:lnTo>
                  <a:lnTo>
                    <a:pt x="38" y="125"/>
                  </a:lnTo>
                  <a:lnTo>
                    <a:pt x="35" y="121"/>
                  </a:lnTo>
                  <a:lnTo>
                    <a:pt x="35" y="118"/>
                  </a:lnTo>
                  <a:lnTo>
                    <a:pt x="48" y="116"/>
                  </a:lnTo>
                  <a:lnTo>
                    <a:pt x="50" y="112"/>
                  </a:lnTo>
                  <a:lnTo>
                    <a:pt x="53" y="110"/>
                  </a:lnTo>
                  <a:lnTo>
                    <a:pt x="54" y="115"/>
                  </a:lnTo>
                  <a:lnTo>
                    <a:pt x="57" y="115"/>
                  </a:lnTo>
                  <a:lnTo>
                    <a:pt x="61" y="112"/>
                  </a:lnTo>
                  <a:lnTo>
                    <a:pt x="61" y="107"/>
                  </a:lnTo>
                  <a:lnTo>
                    <a:pt x="41" y="96"/>
                  </a:lnTo>
                  <a:lnTo>
                    <a:pt x="38" y="93"/>
                  </a:lnTo>
                  <a:lnTo>
                    <a:pt x="37" y="90"/>
                  </a:lnTo>
                  <a:lnTo>
                    <a:pt x="35" y="89"/>
                  </a:lnTo>
                  <a:lnTo>
                    <a:pt x="35" y="83"/>
                  </a:lnTo>
                  <a:lnTo>
                    <a:pt x="38" y="81"/>
                  </a:lnTo>
                  <a:lnTo>
                    <a:pt x="40" y="81"/>
                  </a:lnTo>
                  <a:lnTo>
                    <a:pt x="41" y="80"/>
                  </a:lnTo>
                  <a:lnTo>
                    <a:pt x="43" y="77"/>
                  </a:lnTo>
                  <a:lnTo>
                    <a:pt x="43" y="74"/>
                  </a:lnTo>
                  <a:lnTo>
                    <a:pt x="41" y="73"/>
                  </a:lnTo>
                  <a:lnTo>
                    <a:pt x="41" y="70"/>
                  </a:lnTo>
                  <a:lnTo>
                    <a:pt x="40" y="68"/>
                  </a:lnTo>
                  <a:lnTo>
                    <a:pt x="38" y="68"/>
                  </a:lnTo>
                  <a:lnTo>
                    <a:pt x="29" y="73"/>
                  </a:lnTo>
                  <a:lnTo>
                    <a:pt x="22" y="75"/>
                  </a:lnTo>
                  <a:lnTo>
                    <a:pt x="18" y="78"/>
                  </a:lnTo>
                  <a:lnTo>
                    <a:pt x="15" y="80"/>
                  </a:lnTo>
                  <a:lnTo>
                    <a:pt x="13" y="78"/>
                  </a:lnTo>
                  <a:lnTo>
                    <a:pt x="12" y="78"/>
                  </a:lnTo>
                  <a:lnTo>
                    <a:pt x="11" y="74"/>
                  </a:lnTo>
                  <a:lnTo>
                    <a:pt x="9" y="64"/>
                  </a:lnTo>
                  <a:lnTo>
                    <a:pt x="5" y="51"/>
                  </a:lnTo>
                  <a:lnTo>
                    <a:pt x="2" y="38"/>
                  </a:lnTo>
                  <a:lnTo>
                    <a:pt x="0" y="26"/>
                  </a:lnTo>
                  <a:lnTo>
                    <a:pt x="2" y="19"/>
                  </a:lnTo>
                  <a:lnTo>
                    <a:pt x="5" y="17"/>
                  </a:lnTo>
                  <a:lnTo>
                    <a:pt x="11" y="16"/>
                  </a:lnTo>
                  <a:lnTo>
                    <a:pt x="18" y="11"/>
                  </a:lnTo>
                  <a:lnTo>
                    <a:pt x="24" y="10"/>
                  </a:lnTo>
                  <a:lnTo>
                    <a:pt x="27" y="9"/>
                  </a:lnTo>
                  <a:lnTo>
                    <a:pt x="31" y="9"/>
                  </a:lnTo>
                  <a:lnTo>
                    <a:pt x="40" y="11"/>
                  </a:lnTo>
                  <a:lnTo>
                    <a:pt x="51" y="19"/>
                  </a:lnTo>
                  <a:lnTo>
                    <a:pt x="40" y="6"/>
                  </a:lnTo>
                  <a:lnTo>
                    <a:pt x="40" y="3"/>
                  </a:lnTo>
                  <a:lnTo>
                    <a:pt x="43" y="1"/>
                  </a:lnTo>
                  <a:lnTo>
                    <a:pt x="45" y="1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Freeform 1097"/>
            <p:cNvSpPr>
              <a:spLocks/>
            </p:cNvSpPr>
            <p:nvPr userDrawn="1"/>
          </p:nvSpPr>
          <p:spPr bwMode="auto">
            <a:xfrm>
              <a:off x="4669812" y="2081282"/>
              <a:ext cx="123668" cy="178649"/>
            </a:xfrm>
            <a:custGeom>
              <a:avLst/>
              <a:gdLst>
                <a:gd name="T0" fmla="*/ 0 w 40"/>
                <a:gd name="T1" fmla="*/ 0 h 60"/>
                <a:gd name="T2" fmla="*/ 9275 w 40"/>
                <a:gd name="T3" fmla="*/ 0 h 60"/>
                <a:gd name="T4" fmla="*/ 89659 w 40"/>
                <a:gd name="T5" fmla="*/ 68482 h 60"/>
                <a:gd name="T6" fmla="*/ 89659 w 40"/>
                <a:gd name="T7" fmla="*/ 92302 h 60"/>
                <a:gd name="T8" fmla="*/ 92751 w 40"/>
                <a:gd name="T9" fmla="*/ 101234 h 60"/>
                <a:gd name="T10" fmla="*/ 92751 w 40"/>
                <a:gd name="T11" fmla="*/ 116122 h 60"/>
                <a:gd name="T12" fmla="*/ 98934 w 40"/>
                <a:gd name="T13" fmla="*/ 122077 h 60"/>
                <a:gd name="T14" fmla="*/ 105118 w 40"/>
                <a:gd name="T15" fmla="*/ 125054 h 60"/>
                <a:gd name="T16" fmla="*/ 111301 w 40"/>
                <a:gd name="T17" fmla="*/ 131009 h 60"/>
                <a:gd name="T18" fmla="*/ 120576 w 40"/>
                <a:gd name="T19" fmla="*/ 133987 h 60"/>
                <a:gd name="T20" fmla="*/ 123668 w 40"/>
                <a:gd name="T21" fmla="*/ 139942 h 60"/>
                <a:gd name="T22" fmla="*/ 123668 w 40"/>
                <a:gd name="T23" fmla="*/ 142919 h 60"/>
                <a:gd name="T24" fmla="*/ 120576 w 40"/>
                <a:gd name="T25" fmla="*/ 148874 h 60"/>
                <a:gd name="T26" fmla="*/ 114393 w 40"/>
                <a:gd name="T27" fmla="*/ 154829 h 60"/>
                <a:gd name="T28" fmla="*/ 114393 w 40"/>
                <a:gd name="T29" fmla="*/ 160784 h 60"/>
                <a:gd name="T30" fmla="*/ 111301 w 40"/>
                <a:gd name="T31" fmla="*/ 160784 h 60"/>
                <a:gd name="T32" fmla="*/ 92751 w 40"/>
                <a:gd name="T33" fmla="*/ 178649 h 60"/>
                <a:gd name="T34" fmla="*/ 40192 w 40"/>
                <a:gd name="T35" fmla="*/ 125054 h 60"/>
                <a:gd name="T36" fmla="*/ 21642 w 40"/>
                <a:gd name="T37" fmla="*/ 104212 h 60"/>
                <a:gd name="T38" fmla="*/ 12367 w 40"/>
                <a:gd name="T39" fmla="*/ 95279 h 60"/>
                <a:gd name="T40" fmla="*/ 12367 w 40"/>
                <a:gd name="T41" fmla="*/ 59550 h 60"/>
                <a:gd name="T42" fmla="*/ 9275 w 40"/>
                <a:gd name="T43" fmla="*/ 53595 h 60"/>
                <a:gd name="T44" fmla="*/ 9275 w 40"/>
                <a:gd name="T45" fmla="*/ 38707 h 60"/>
                <a:gd name="T46" fmla="*/ 3092 w 40"/>
                <a:gd name="T47" fmla="*/ 26797 h 60"/>
                <a:gd name="T48" fmla="*/ 3092 w 40"/>
                <a:gd name="T49" fmla="*/ 17865 h 60"/>
                <a:gd name="T50" fmla="*/ 0 w 40"/>
                <a:gd name="T51" fmla="*/ 8932 h 60"/>
                <a:gd name="T52" fmla="*/ 0 w 40"/>
                <a:gd name="T53" fmla="*/ 0 h 60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40" h="60">
                  <a:moveTo>
                    <a:pt x="0" y="0"/>
                  </a:moveTo>
                  <a:lnTo>
                    <a:pt x="3" y="0"/>
                  </a:lnTo>
                  <a:lnTo>
                    <a:pt x="29" y="23"/>
                  </a:lnTo>
                  <a:lnTo>
                    <a:pt x="29" y="31"/>
                  </a:lnTo>
                  <a:lnTo>
                    <a:pt x="30" y="34"/>
                  </a:lnTo>
                  <a:lnTo>
                    <a:pt x="30" y="39"/>
                  </a:lnTo>
                  <a:lnTo>
                    <a:pt x="32" y="41"/>
                  </a:lnTo>
                  <a:lnTo>
                    <a:pt x="34" y="42"/>
                  </a:lnTo>
                  <a:lnTo>
                    <a:pt x="36" y="44"/>
                  </a:lnTo>
                  <a:lnTo>
                    <a:pt x="39" y="45"/>
                  </a:lnTo>
                  <a:lnTo>
                    <a:pt x="40" y="47"/>
                  </a:lnTo>
                  <a:lnTo>
                    <a:pt x="40" y="48"/>
                  </a:lnTo>
                  <a:lnTo>
                    <a:pt x="39" y="50"/>
                  </a:lnTo>
                  <a:lnTo>
                    <a:pt x="37" y="52"/>
                  </a:lnTo>
                  <a:lnTo>
                    <a:pt x="37" y="54"/>
                  </a:lnTo>
                  <a:lnTo>
                    <a:pt x="36" y="54"/>
                  </a:lnTo>
                  <a:lnTo>
                    <a:pt x="30" y="60"/>
                  </a:lnTo>
                  <a:lnTo>
                    <a:pt x="13" y="42"/>
                  </a:lnTo>
                  <a:lnTo>
                    <a:pt x="7" y="35"/>
                  </a:lnTo>
                  <a:lnTo>
                    <a:pt x="4" y="32"/>
                  </a:lnTo>
                  <a:lnTo>
                    <a:pt x="4" y="20"/>
                  </a:lnTo>
                  <a:lnTo>
                    <a:pt x="3" y="18"/>
                  </a:lnTo>
                  <a:lnTo>
                    <a:pt x="3" y="13"/>
                  </a:lnTo>
                  <a:lnTo>
                    <a:pt x="1" y="9"/>
                  </a:lnTo>
                  <a:lnTo>
                    <a:pt x="1" y="6"/>
                  </a:lnTo>
                  <a:lnTo>
                    <a:pt x="0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Freeform 1125"/>
            <p:cNvSpPr>
              <a:spLocks/>
            </p:cNvSpPr>
            <p:nvPr userDrawn="1"/>
          </p:nvSpPr>
          <p:spPr bwMode="auto">
            <a:xfrm>
              <a:off x="4717903" y="1854533"/>
              <a:ext cx="82445" cy="82453"/>
            </a:xfrm>
            <a:custGeom>
              <a:avLst/>
              <a:gdLst>
                <a:gd name="T0" fmla="*/ 66590 w 26"/>
                <a:gd name="T1" fmla="*/ 0 h 27"/>
                <a:gd name="T2" fmla="*/ 76103 w 26"/>
                <a:gd name="T3" fmla="*/ 0 h 27"/>
                <a:gd name="T4" fmla="*/ 76103 w 26"/>
                <a:gd name="T5" fmla="*/ 6108 h 27"/>
                <a:gd name="T6" fmla="*/ 82445 w 26"/>
                <a:gd name="T7" fmla="*/ 15269 h 27"/>
                <a:gd name="T8" fmla="*/ 82445 w 26"/>
                <a:gd name="T9" fmla="*/ 33592 h 27"/>
                <a:gd name="T10" fmla="*/ 66590 w 26"/>
                <a:gd name="T11" fmla="*/ 33592 h 27"/>
                <a:gd name="T12" fmla="*/ 63419 w 26"/>
                <a:gd name="T13" fmla="*/ 36646 h 27"/>
                <a:gd name="T14" fmla="*/ 53906 w 26"/>
                <a:gd name="T15" fmla="*/ 36646 h 27"/>
                <a:gd name="T16" fmla="*/ 41223 w 26"/>
                <a:gd name="T17" fmla="*/ 42753 h 27"/>
                <a:gd name="T18" fmla="*/ 25368 w 26"/>
                <a:gd name="T19" fmla="*/ 48861 h 27"/>
                <a:gd name="T20" fmla="*/ 15855 w 26"/>
                <a:gd name="T21" fmla="*/ 58022 h 27"/>
                <a:gd name="T22" fmla="*/ 12684 w 26"/>
                <a:gd name="T23" fmla="*/ 67184 h 27"/>
                <a:gd name="T24" fmla="*/ 9513 w 26"/>
                <a:gd name="T25" fmla="*/ 73292 h 27"/>
                <a:gd name="T26" fmla="*/ 9513 w 26"/>
                <a:gd name="T27" fmla="*/ 82453 h 27"/>
                <a:gd name="T28" fmla="*/ 0 w 26"/>
                <a:gd name="T29" fmla="*/ 82453 h 27"/>
                <a:gd name="T30" fmla="*/ 0 w 26"/>
                <a:gd name="T31" fmla="*/ 24431 h 27"/>
                <a:gd name="T32" fmla="*/ 9513 w 26"/>
                <a:gd name="T33" fmla="*/ 18323 h 27"/>
                <a:gd name="T34" fmla="*/ 25368 w 26"/>
                <a:gd name="T35" fmla="*/ 15269 h 27"/>
                <a:gd name="T36" fmla="*/ 50735 w 26"/>
                <a:gd name="T37" fmla="*/ 6108 h 27"/>
                <a:gd name="T38" fmla="*/ 66590 w 26"/>
                <a:gd name="T39" fmla="*/ 0 h 2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26" h="27">
                  <a:moveTo>
                    <a:pt x="21" y="0"/>
                  </a:moveTo>
                  <a:lnTo>
                    <a:pt x="24" y="0"/>
                  </a:lnTo>
                  <a:lnTo>
                    <a:pt x="24" y="2"/>
                  </a:lnTo>
                  <a:lnTo>
                    <a:pt x="26" y="5"/>
                  </a:lnTo>
                  <a:lnTo>
                    <a:pt x="26" y="11"/>
                  </a:lnTo>
                  <a:lnTo>
                    <a:pt x="21" y="11"/>
                  </a:lnTo>
                  <a:lnTo>
                    <a:pt x="20" y="12"/>
                  </a:lnTo>
                  <a:lnTo>
                    <a:pt x="17" y="12"/>
                  </a:lnTo>
                  <a:lnTo>
                    <a:pt x="13" y="14"/>
                  </a:lnTo>
                  <a:lnTo>
                    <a:pt x="8" y="16"/>
                  </a:lnTo>
                  <a:lnTo>
                    <a:pt x="5" y="19"/>
                  </a:lnTo>
                  <a:lnTo>
                    <a:pt x="4" y="22"/>
                  </a:lnTo>
                  <a:lnTo>
                    <a:pt x="3" y="24"/>
                  </a:lnTo>
                  <a:lnTo>
                    <a:pt x="3" y="27"/>
                  </a:lnTo>
                  <a:lnTo>
                    <a:pt x="0" y="27"/>
                  </a:lnTo>
                  <a:lnTo>
                    <a:pt x="0" y="8"/>
                  </a:lnTo>
                  <a:lnTo>
                    <a:pt x="3" y="6"/>
                  </a:lnTo>
                  <a:lnTo>
                    <a:pt x="8" y="5"/>
                  </a:lnTo>
                  <a:lnTo>
                    <a:pt x="16" y="2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Freeform 1166"/>
            <p:cNvSpPr>
              <a:spLocks/>
            </p:cNvSpPr>
            <p:nvPr userDrawn="1"/>
          </p:nvSpPr>
          <p:spPr bwMode="auto">
            <a:xfrm>
              <a:off x="4669812" y="2019439"/>
              <a:ext cx="61832" cy="61842"/>
            </a:xfrm>
            <a:custGeom>
              <a:avLst/>
              <a:gdLst>
                <a:gd name="T0" fmla="*/ 52557 w 20"/>
                <a:gd name="T1" fmla="*/ 0 h 22"/>
                <a:gd name="T2" fmla="*/ 58740 w 20"/>
                <a:gd name="T3" fmla="*/ 0 h 22"/>
                <a:gd name="T4" fmla="*/ 61832 w 20"/>
                <a:gd name="T5" fmla="*/ 5622 h 22"/>
                <a:gd name="T6" fmla="*/ 61832 w 20"/>
                <a:gd name="T7" fmla="*/ 25299 h 22"/>
                <a:gd name="T8" fmla="*/ 49466 w 20"/>
                <a:gd name="T9" fmla="*/ 25299 h 22"/>
                <a:gd name="T10" fmla="*/ 12366 w 20"/>
                <a:gd name="T11" fmla="*/ 42165 h 22"/>
                <a:gd name="T12" fmla="*/ 9275 w 20"/>
                <a:gd name="T13" fmla="*/ 50598 h 22"/>
                <a:gd name="T14" fmla="*/ 9275 w 20"/>
                <a:gd name="T15" fmla="*/ 59031 h 22"/>
                <a:gd name="T16" fmla="*/ 3092 w 20"/>
                <a:gd name="T17" fmla="*/ 59031 h 22"/>
                <a:gd name="T18" fmla="*/ 3092 w 20"/>
                <a:gd name="T19" fmla="*/ 61842 h 22"/>
                <a:gd name="T20" fmla="*/ 0 w 20"/>
                <a:gd name="T21" fmla="*/ 61842 h 22"/>
                <a:gd name="T22" fmla="*/ 0 w 20"/>
                <a:gd name="T23" fmla="*/ 22488 h 22"/>
                <a:gd name="T24" fmla="*/ 3092 w 20"/>
                <a:gd name="T25" fmla="*/ 16866 h 22"/>
                <a:gd name="T26" fmla="*/ 9275 w 20"/>
                <a:gd name="T27" fmla="*/ 16866 h 22"/>
                <a:gd name="T28" fmla="*/ 21641 w 20"/>
                <a:gd name="T29" fmla="*/ 14055 h 22"/>
                <a:gd name="T30" fmla="*/ 30916 w 20"/>
                <a:gd name="T31" fmla="*/ 8433 h 22"/>
                <a:gd name="T32" fmla="*/ 43282 w 20"/>
                <a:gd name="T33" fmla="*/ 5622 h 22"/>
                <a:gd name="T34" fmla="*/ 52557 w 20"/>
                <a:gd name="T35" fmla="*/ 0 h 2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0" h="22">
                  <a:moveTo>
                    <a:pt x="17" y="0"/>
                  </a:moveTo>
                  <a:lnTo>
                    <a:pt x="19" y="0"/>
                  </a:lnTo>
                  <a:lnTo>
                    <a:pt x="20" y="2"/>
                  </a:lnTo>
                  <a:lnTo>
                    <a:pt x="20" y="9"/>
                  </a:lnTo>
                  <a:lnTo>
                    <a:pt x="16" y="9"/>
                  </a:lnTo>
                  <a:lnTo>
                    <a:pt x="4" y="15"/>
                  </a:lnTo>
                  <a:lnTo>
                    <a:pt x="3" y="18"/>
                  </a:lnTo>
                  <a:lnTo>
                    <a:pt x="3" y="21"/>
                  </a:lnTo>
                  <a:lnTo>
                    <a:pt x="1" y="21"/>
                  </a:lnTo>
                  <a:lnTo>
                    <a:pt x="1" y="22"/>
                  </a:lnTo>
                  <a:lnTo>
                    <a:pt x="0" y="22"/>
                  </a:lnTo>
                  <a:lnTo>
                    <a:pt x="0" y="8"/>
                  </a:lnTo>
                  <a:lnTo>
                    <a:pt x="1" y="6"/>
                  </a:lnTo>
                  <a:lnTo>
                    <a:pt x="3" y="6"/>
                  </a:lnTo>
                  <a:lnTo>
                    <a:pt x="7" y="5"/>
                  </a:lnTo>
                  <a:lnTo>
                    <a:pt x="10" y="3"/>
                  </a:lnTo>
                  <a:lnTo>
                    <a:pt x="14" y="2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7" name="Freeform 1188"/>
            <p:cNvSpPr>
              <a:spLocks/>
            </p:cNvSpPr>
            <p:nvPr userDrawn="1"/>
          </p:nvSpPr>
          <p:spPr bwMode="auto">
            <a:xfrm>
              <a:off x="3701076" y="2644712"/>
              <a:ext cx="494673" cy="432878"/>
            </a:xfrm>
            <a:custGeom>
              <a:avLst/>
              <a:gdLst>
                <a:gd name="T0" fmla="*/ 308796 w 165"/>
                <a:gd name="T1" fmla="*/ 2985 h 145"/>
                <a:gd name="T2" fmla="*/ 359762 w 165"/>
                <a:gd name="T3" fmla="*/ 47766 h 145"/>
                <a:gd name="T4" fmla="*/ 383746 w 165"/>
                <a:gd name="T5" fmla="*/ 116429 h 145"/>
                <a:gd name="T6" fmla="*/ 389742 w 165"/>
                <a:gd name="T7" fmla="*/ 176137 h 145"/>
                <a:gd name="T8" fmla="*/ 407730 w 165"/>
                <a:gd name="T9" fmla="*/ 223902 h 145"/>
                <a:gd name="T10" fmla="*/ 404732 w 165"/>
                <a:gd name="T11" fmla="*/ 268683 h 145"/>
                <a:gd name="T12" fmla="*/ 416725 w 165"/>
                <a:gd name="T13" fmla="*/ 277639 h 145"/>
                <a:gd name="T14" fmla="*/ 452701 w 165"/>
                <a:gd name="T15" fmla="*/ 325405 h 145"/>
                <a:gd name="T16" fmla="*/ 491675 w 165"/>
                <a:gd name="T17" fmla="*/ 376156 h 145"/>
                <a:gd name="T18" fmla="*/ 494673 w 165"/>
                <a:gd name="T19" fmla="*/ 403024 h 145"/>
                <a:gd name="T20" fmla="*/ 473687 w 165"/>
                <a:gd name="T21" fmla="*/ 423922 h 145"/>
                <a:gd name="T22" fmla="*/ 386744 w 165"/>
                <a:gd name="T23" fmla="*/ 429893 h 145"/>
                <a:gd name="T24" fmla="*/ 341774 w 165"/>
                <a:gd name="T25" fmla="*/ 432878 h 145"/>
                <a:gd name="T26" fmla="*/ 302800 w 165"/>
                <a:gd name="T27" fmla="*/ 411980 h 145"/>
                <a:gd name="T28" fmla="*/ 290808 w 165"/>
                <a:gd name="T29" fmla="*/ 406010 h 145"/>
                <a:gd name="T30" fmla="*/ 245837 w 165"/>
                <a:gd name="T31" fmla="*/ 397054 h 145"/>
                <a:gd name="T32" fmla="*/ 206863 w 165"/>
                <a:gd name="T33" fmla="*/ 376156 h 145"/>
                <a:gd name="T34" fmla="*/ 185877 w 165"/>
                <a:gd name="T35" fmla="*/ 349288 h 145"/>
                <a:gd name="T36" fmla="*/ 146903 w 165"/>
                <a:gd name="T37" fmla="*/ 316449 h 145"/>
                <a:gd name="T38" fmla="*/ 50966 w 165"/>
                <a:gd name="T39" fmla="*/ 253756 h 145"/>
                <a:gd name="T40" fmla="*/ 29980 w 165"/>
                <a:gd name="T41" fmla="*/ 250771 h 145"/>
                <a:gd name="T42" fmla="*/ 14990 w 165"/>
                <a:gd name="T43" fmla="*/ 259727 h 145"/>
                <a:gd name="T44" fmla="*/ 2998 w 165"/>
                <a:gd name="T45" fmla="*/ 253756 h 145"/>
                <a:gd name="T46" fmla="*/ 0 w 165"/>
                <a:gd name="T47" fmla="*/ 200019 h 145"/>
                <a:gd name="T48" fmla="*/ 20986 w 165"/>
                <a:gd name="T49" fmla="*/ 155239 h 145"/>
                <a:gd name="T50" fmla="*/ 80946 w 165"/>
                <a:gd name="T51" fmla="*/ 125385 h 145"/>
                <a:gd name="T52" fmla="*/ 155897 w 165"/>
                <a:gd name="T53" fmla="*/ 119415 h 145"/>
                <a:gd name="T54" fmla="*/ 176883 w 165"/>
                <a:gd name="T55" fmla="*/ 107473 h 145"/>
                <a:gd name="T56" fmla="*/ 185877 w 165"/>
                <a:gd name="T57" fmla="*/ 86576 h 145"/>
                <a:gd name="T58" fmla="*/ 197869 w 165"/>
                <a:gd name="T59" fmla="*/ 50751 h 145"/>
                <a:gd name="T60" fmla="*/ 215857 w 165"/>
                <a:gd name="T61" fmla="*/ 29854 h 145"/>
                <a:gd name="T62" fmla="*/ 239841 w 165"/>
                <a:gd name="T63" fmla="*/ 8956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65" h="145">
                  <a:moveTo>
                    <a:pt x="90" y="0"/>
                  </a:moveTo>
                  <a:lnTo>
                    <a:pt x="103" y="1"/>
                  </a:lnTo>
                  <a:lnTo>
                    <a:pt x="113" y="7"/>
                  </a:lnTo>
                  <a:lnTo>
                    <a:pt x="120" y="16"/>
                  </a:lnTo>
                  <a:lnTo>
                    <a:pt x="125" y="27"/>
                  </a:lnTo>
                  <a:lnTo>
                    <a:pt x="128" y="39"/>
                  </a:lnTo>
                  <a:lnTo>
                    <a:pt x="128" y="55"/>
                  </a:lnTo>
                  <a:lnTo>
                    <a:pt x="130" y="59"/>
                  </a:lnTo>
                  <a:lnTo>
                    <a:pt x="133" y="65"/>
                  </a:lnTo>
                  <a:lnTo>
                    <a:pt x="136" y="75"/>
                  </a:lnTo>
                  <a:lnTo>
                    <a:pt x="135" y="85"/>
                  </a:lnTo>
                  <a:lnTo>
                    <a:pt x="135" y="90"/>
                  </a:lnTo>
                  <a:lnTo>
                    <a:pt x="136" y="90"/>
                  </a:lnTo>
                  <a:lnTo>
                    <a:pt x="139" y="93"/>
                  </a:lnTo>
                  <a:lnTo>
                    <a:pt x="145" y="100"/>
                  </a:lnTo>
                  <a:lnTo>
                    <a:pt x="151" y="109"/>
                  </a:lnTo>
                  <a:lnTo>
                    <a:pt x="158" y="119"/>
                  </a:lnTo>
                  <a:lnTo>
                    <a:pt x="164" y="126"/>
                  </a:lnTo>
                  <a:lnTo>
                    <a:pt x="165" y="131"/>
                  </a:lnTo>
                  <a:lnTo>
                    <a:pt x="165" y="135"/>
                  </a:lnTo>
                  <a:lnTo>
                    <a:pt x="164" y="139"/>
                  </a:lnTo>
                  <a:lnTo>
                    <a:pt x="158" y="142"/>
                  </a:lnTo>
                  <a:lnTo>
                    <a:pt x="148" y="144"/>
                  </a:lnTo>
                  <a:lnTo>
                    <a:pt x="129" y="144"/>
                  </a:lnTo>
                  <a:lnTo>
                    <a:pt x="123" y="145"/>
                  </a:lnTo>
                  <a:lnTo>
                    <a:pt x="114" y="145"/>
                  </a:lnTo>
                  <a:lnTo>
                    <a:pt x="107" y="142"/>
                  </a:lnTo>
                  <a:lnTo>
                    <a:pt x="101" y="138"/>
                  </a:lnTo>
                  <a:lnTo>
                    <a:pt x="98" y="136"/>
                  </a:lnTo>
                  <a:lnTo>
                    <a:pt x="97" y="136"/>
                  </a:lnTo>
                  <a:lnTo>
                    <a:pt x="93" y="135"/>
                  </a:lnTo>
                  <a:lnTo>
                    <a:pt x="82" y="133"/>
                  </a:lnTo>
                  <a:lnTo>
                    <a:pt x="78" y="132"/>
                  </a:lnTo>
                  <a:lnTo>
                    <a:pt x="69" y="126"/>
                  </a:lnTo>
                  <a:lnTo>
                    <a:pt x="66" y="123"/>
                  </a:lnTo>
                  <a:lnTo>
                    <a:pt x="62" y="117"/>
                  </a:lnTo>
                  <a:lnTo>
                    <a:pt x="53" y="109"/>
                  </a:lnTo>
                  <a:lnTo>
                    <a:pt x="49" y="106"/>
                  </a:lnTo>
                  <a:lnTo>
                    <a:pt x="33" y="93"/>
                  </a:lnTo>
                  <a:lnTo>
                    <a:pt x="17" y="85"/>
                  </a:lnTo>
                  <a:lnTo>
                    <a:pt x="13" y="84"/>
                  </a:lnTo>
                  <a:lnTo>
                    <a:pt x="10" y="84"/>
                  </a:lnTo>
                  <a:lnTo>
                    <a:pt x="7" y="85"/>
                  </a:lnTo>
                  <a:lnTo>
                    <a:pt x="5" y="87"/>
                  </a:lnTo>
                  <a:lnTo>
                    <a:pt x="1" y="87"/>
                  </a:lnTo>
                  <a:lnTo>
                    <a:pt x="1" y="85"/>
                  </a:lnTo>
                  <a:lnTo>
                    <a:pt x="0" y="81"/>
                  </a:lnTo>
                  <a:lnTo>
                    <a:pt x="0" y="67"/>
                  </a:lnTo>
                  <a:lnTo>
                    <a:pt x="3" y="59"/>
                  </a:lnTo>
                  <a:lnTo>
                    <a:pt x="7" y="52"/>
                  </a:lnTo>
                  <a:lnTo>
                    <a:pt x="16" y="46"/>
                  </a:lnTo>
                  <a:lnTo>
                    <a:pt x="27" y="42"/>
                  </a:lnTo>
                  <a:lnTo>
                    <a:pt x="49" y="42"/>
                  </a:lnTo>
                  <a:lnTo>
                    <a:pt x="52" y="40"/>
                  </a:lnTo>
                  <a:lnTo>
                    <a:pt x="53" y="39"/>
                  </a:lnTo>
                  <a:lnTo>
                    <a:pt x="59" y="36"/>
                  </a:lnTo>
                  <a:lnTo>
                    <a:pt x="61" y="32"/>
                  </a:lnTo>
                  <a:lnTo>
                    <a:pt x="62" y="29"/>
                  </a:lnTo>
                  <a:lnTo>
                    <a:pt x="62" y="21"/>
                  </a:lnTo>
                  <a:lnTo>
                    <a:pt x="66" y="17"/>
                  </a:lnTo>
                  <a:lnTo>
                    <a:pt x="68" y="14"/>
                  </a:lnTo>
                  <a:lnTo>
                    <a:pt x="72" y="10"/>
                  </a:lnTo>
                  <a:lnTo>
                    <a:pt x="75" y="5"/>
                  </a:lnTo>
                  <a:lnTo>
                    <a:pt x="80" y="3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Freeform 1255"/>
            <p:cNvSpPr>
              <a:spLocks/>
            </p:cNvSpPr>
            <p:nvPr userDrawn="1"/>
          </p:nvSpPr>
          <p:spPr bwMode="auto">
            <a:xfrm>
              <a:off x="4003376" y="2383610"/>
              <a:ext cx="460323" cy="343555"/>
            </a:xfrm>
            <a:custGeom>
              <a:avLst/>
              <a:gdLst>
                <a:gd name="T0" fmla="*/ 409836 w 155"/>
                <a:gd name="T1" fmla="*/ 9041 h 114"/>
                <a:gd name="T2" fmla="*/ 439534 w 155"/>
                <a:gd name="T3" fmla="*/ 27123 h 114"/>
                <a:gd name="T4" fmla="*/ 457353 w 155"/>
                <a:gd name="T5" fmla="*/ 48218 h 114"/>
                <a:gd name="T6" fmla="*/ 457353 w 155"/>
                <a:gd name="T7" fmla="*/ 72327 h 114"/>
                <a:gd name="T8" fmla="*/ 421715 w 155"/>
                <a:gd name="T9" fmla="*/ 96436 h 114"/>
                <a:gd name="T10" fmla="*/ 389047 w 155"/>
                <a:gd name="T11" fmla="*/ 123559 h 114"/>
                <a:gd name="T12" fmla="*/ 374198 w 155"/>
                <a:gd name="T13" fmla="*/ 144655 h 114"/>
                <a:gd name="T14" fmla="*/ 365289 w 155"/>
                <a:gd name="T15" fmla="*/ 159723 h 114"/>
                <a:gd name="T16" fmla="*/ 356379 w 155"/>
                <a:gd name="T17" fmla="*/ 247119 h 114"/>
                <a:gd name="T18" fmla="*/ 341530 w 155"/>
                <a:gd name="T19" fmla="*/ 265200 h 114"/>
                <a:gd name="T20" fmla="*/ 332620 w 155"/>
                <a:gd name="T21" fmla="*/ 268214 h 114"/>
                <a:gd name="T22" fmla="*/ 302922 w 155"/>
                <a:gd name="T23" fmla="*/ 304378 h 114"/>
                <a:gd name="T24" fmla="*/ 249465 w 155"/>
                <a:gd name="T25" fmla="*/ 343555 h 114"/>
                <a:gd name="T26" fmla="*/ 237586 w 155"/>
                <a:gd name="T27" fmla="*/ 316432 h 114"/>
                <a:gd name="T28" fmla="*/ 193039 w 155"/>
                <a:gd name="T29" fmla="*/ 295337 h 114"/>
                <a:gd name="T30" fmla="*/ 98004 w 155"/>
                <a:gd name="T31" fmla="*/ 286296 h 114"/>
                <a:gd name="T32" fmla="*/ 103944 w 155"/>
                <a:gd name="T33" fmla="*/ 268214 h 114"/>
                <a:gd name="T34" fmla="*/ 121763 w 155"/>
                <a:gd name="T35" fmla="*/ 238078 h 114"/>
                <a:gd name="T36" fmla="*/ 95034 w 155"/>
                <a:gd name="T37" fmla="*/ 210955 h 114"/>
                <a:gd name="T38" fmla="*/ 74246 w 155"/>
                <a:gd name="T39" fmla="*/ 216982 h 114"/>
                <a:gd name="T40" fmla="*/ 68306 w 155"/>
                <a:gd name="T41" fmla="*/ 247119 h 114"/>
                <a:gd name="T42" fmla="*/ 89095 w 155"/>
                <a:gd name="T43" fmla="*/ 250132 h 114"/>
                <a:gd name="T44" fmla="*/ 98004 w 155"/>
                <a:gd name="T45" fmla="*/ 328487 h 114"/>
                <a:gd name="T46" fmla="*/ 65336 w 155"/>
                <a:gd name="T47" fmla="*/ 259173 h 114"/>
                <a:gd name="T48" fmla="*/ 50487 w 155"/>
                <a:gd name="T49" fmla="*/ 256159 h 114"/>
                <a:gd name="T50" fmla="*/ 38608 w 155"/>
                <a:gd name="T51" fmla="*/ 265200 h 114"/>
                <a:gd name="T52" fmla="*/ 26728 w 155"/>
                <a:gd name="T53" fmla="*/ 277255 h 114"/>
                <a:gd name="T54" fmla="*/ 11879 w 155"/>
                <a:gd name="T55" fmla="*/ 268214 h 114"/>
                <a:gd name="T56" fmla="*/ 0 w 155"/>
                <a:gd name="T57" fmla="*/ 265200 h 114"/>
                <a:gd name="T58" fmla="*/ 2970 w 155"/>
                <a:gd name="T59" fmla="*/ 247119 h 114"/>
                <a:gd name="T60" fmla="*/ 26728 w 155"/>
                <a:gd name="T61" fmla="*/ 171778 h 114"/>
                <a:gd name="T62" fmla="*/ 77215 w 155"/>
                <a:gd name="T63" fmla="*/ 81368 h 114"/>
                <a:gd name="T64" fmla="*/ 160371 w 155"/>
                <a:gd name="T65" fmla="*/ 15068 h 114"/>
                <a:gd name="T66" fmla="*/ 190069 w 155"/>
                <a:gd name="T67" fmla="*/ 9041 h 114"/>
                <a:gd name="T68" fmla="*/ 240556 w 155"/>
                <a:gd name="T69" fmla="*/ 18082 h 114"/>
                <a:gd name="T70" fmla="*/ 296983 w 155"/>
                <a:gd name="T71" fmla="*/ 39177 h 114"/>
                <a:gd name="T72" fmla="*/ 356379 w 155"/>
                <a:gd name="T73" fmla="*/ 27123 h 11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55" h="114">
                  <a:moveTo>
                    <a:pt x="135" y="0"/>
                  </a:moveTo>
                  <a:lnTo>
                    <a:pt x="138" y="3"/>
                  </a:lnTo>
                  <a:lnTo>
                    <a:pt x="144" y="6"/>
                  </a:lnTo>
                  <a:lnTo>
                    <a:pt x="148" y="9"/>
                  </a:lnTo>
                  <a:lnTo>
                    <a:pt x="151" y="12"/>
                  </a:lnTo>
                  <a:lnTo>
                    <a:pt x="154" y="16"/>
                  </a:lnTo>
                  <a:lnTo>
                    <a:pt x="155" y="19"/>
                  </a:lnTo>
                  <a:lnTo>
                    <a:pt x="154" y="24"/>
                  </a:lnTo>
                  <a:lnTo>
                    <a:pt x="151" y="28"/>
                  </a:lnTo>
                  <a:lnTo>
                    <a:pt x="142" y="32"/>
                  </a:lnTo>
                  <a:lnTo>
                    <a:pt x="139" y="32"/>
                  </a:lnTo>
                  <a:lnTo>
                    <a:pt x="131" y="41"/>
                  </a:lnTo>
                  <a:lnTo>
                    <a:pt x="128" y="45"/>
                  </a:lnTo>
                  <a:lnTo>
                    <a:pt x="126" y="48"/>
                  </a:lnTo>
                  <a:lnTo>
                    <a:pt x="123" y="51"/>
                  </a:lnTo>
                  <a:lnTo>
                    <a:pt x="123" y="53"/>
                  </a:lnTo>
                  <a:lnTo>
                    <a:pt x="122" y="53"/>
                  </a:lnTo>
                  <a:lnTo>
                    <a:pt x="120" y="82"/>
                  </a:lnTo>
                  <a:lnTo>
                    <a:pt x="118" y="88"/>
                  </a:lnTo>
                  <a:lnTo>
                    <a:pt x="115" y="88"/>
                  </a:lnTo>
                  <a:lnTo>
                    <a:pt x="113" y="89"/>
                  </a:lnTo>
                  <a:lnTo>
                    <a:pt x="112" y="89"/>
                  </a:lnTo>
                  <a:lnTo>
                    <a:pt x="109" y="92"/>
                  </a:lnTo>
                  <a:lnTo>
                    <a:pt x="102" y="101"/>
                  </a:lnTo>
                  <a:lnTo>
                    <a:pt x="93" y="114"/>
                  </a:lnTo>
                  <a:lnTo>
                    <a:pt x="84" y="114"/>
                  </a:lnTo>
                  <a:lnTo>
                    <a:pt x="83" y="109"/>
                  </a:lnTo>
                  <a:lnTo>
                    <a:pt x="80" y="105"/>
                  </a:lnTo>
                  <a:lnTo>
                    <a:pt x="75" y="101"/>
                  </a:lnTo>
                  <a:lnTo>
                    <a:pt x="65" y="98"/>
                  </a:lnTo>
                  <a:lnTo>
                    <a:pt x="49" y="95"/>
                  </a:lnTo>
                  <a:lnTo>
                    <a:pt x="33" y="95"/>
                  </a:lnTo>
                  <a:lnTo>
                    <a:pt x="33" y="89"/>
                  </a:lnTo>
                  <a:lnTo>
                    <a:pt x="35" y="89"/>
                  </a:lnTo>
                  <a:lnTo>
                    <a:pt x="41" y="83"/>
                  </a:lnTo>
                  <a:lnTo>
                    <a:pt x="41" y="79"/>
                  </a:lnTo>
                  <a:lnTo>
                    <a:pt x="38" y="73"/>
                  </a:lnTo>
                  <a:lnTo>
                    <a:pt x="32" y="70"/>
                  </a:lnTo>
                  <a:lnTo>
                    <a:pt x="28" y="70"/>
                  </a:lnTo>
                  <a:lnTo>
                    <a:pt x="25" y="72"/>
                  </a:lnTo>
                  <a:lnTo>
                    <a:pt x="23" y="75"/>
                  </a:lnTo>
                  <a:lnTo>
                    <a:pt x="23" y="82"/>
                  </a:lnTo>
                  <a:lnTo>
                    <a:pt x="29" y="82"/>
                  </a:lnTo>
                  <a:lnTo>
                    <a:pt x="30" y="83"/>
                  </a:lnTo>
                  <a:lnTo>
                    <a:pt x="30" y="88"/>
                  </a:lnTo>
                  <a:lnTo>
                    <a:pt x="33" y="109"/>
                  </a:lnTo>
                  <a:lnTo>
                    <a:pt x="25" y="109"/>
                  </a:lnTo>
                  <a:lnTo>
                    <a:pt x="22" y="86"/>
                  </a:lnTo>
                  <a:lnTo>
                    <a:pt x="19" y="85"/>
                  </a:lnTo>
                  <a:lnTo>
                    <a:pt x="17" y="85"/>
                  </a:lnTo>
                  <a:lnTo>
                    <a:pt x="14" y="86"/>
                  </a:lnTo>
                  <a:lnTo>
                    <a:pt x="13" y="88"/>
                  </a:lnTo>
                  <a:lnTo>
                    <a:pt x="10" y="92"/>
                  </a:lnTo>
                  <a:lnTo>
                    <a:pt x="9" y="92"/>
                  </a:lnTo>
                  <a:lnTo>
                    <a:pt x="7" y="91"/>
                  </a:lnTo>
                  <a:lnTo>
                    <a:pt x="4" y="89"/>
                  </a:lnTo>
                  <a:lnTo>
                    <a:pt x="1" y="89"/>
                  </a:lnTo>
                  <a:lnTo>
                    <a:pt x="0" y="88"/>
                  </a:lnTo>
                  <a:lnTo>
                    <a:pt x="0" y="86"/>
                  </a:lnTo>
                  <a:lnTo>
                    <a:pt x="1" y="82"/>
                  </a:lnTo>
                  <a:lnTo>
                    <a:pt x="4" y="72"/>
                  </a:lnTo>
                  <a:lnTo>
                    <a:pt x="9" y="57"/>
                  </a:lnTo>
                  <a:lnTo>
                    <a:pt x="17" y="41"/>
                  </a:lnTo>
                  <a:lnTo>
                    <a:pt x="26" y="27"/>
                  </a:lnTo>
                  <a:lnTo>
                    <a:pt x="39" y="13"/>
                  </a:lnTo>
                  <a:lnTo>
                    <a:pt x="54" y="5"/>
                  </a:lnTo>
                  <a:lnTo>
                    <a:pt x="57" y="3"/>
                  </a:lnTo>
                  <a:lnTo>
                    <a:pt x="64" y="3"/>
                  </a:lnTo>
                  <a:lnTo>
                    <a:pt x="74" y="5"/>
                  </a:lnTo>
                  <a:lnTo>
                    <a:pt x="81" y="6"/>
                  </a:lnTo>
                  <a:lnTo>
                    <a:pt x="93" y="12"/>
                  </a:lnTo>
                  <a:lnTo>
                    <a:pt x="100" y="13"/>
                  </a:lnTo>
                  <a:lnTo>
                    <a:pt x="109" y="12"/>
                  </a:lnTo>
                  <a:lnTo>
                    <a:pt x="120" y="9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Freeform 209"/>
            <p:cNvSpPr>
              <a:spLocks/>
            </p:cNvSpPr>
            <p:nvPr userDrawn="1"/>
          </p:nvSpPr>
          <p:spPr bwMode="auto">
            <a:xfrm>
              <a:off x="3426257" y="1744595"/>
              <a:ext cx="281691" cy="329813"/>
            </a:xfrm>
            <a:custGeom>
              <a:avLst/>
              <a:gdLst>
                <a:gd name="T0" fmla="*/ 281691 w 95"/>
                <a:gd name="T1" fmla="*/ 0 h 109"/>
                <a:gd name="T2" fmla="*/ 246109 w 95"/>
                <a:gd name="T3" fmla="*/ 93800 h 109"/>
                <a:gd name="T4" fmla="*/ 207562 w 95"/>
                <a:gd name="T5" fmla="*/ 166419 h 109"/>
                <a:gd name="T6" fmla="*/ 160119 w 95"/>
                <a:gd name="T7" fmla="*/ 223910 h 109"/>
                <a:gd name="T8" fmla="*/ 112676 w 95"/>
                <a:gd name="T9" fmla="*/ 269297 h 109"/>
                <a:gd name="T10" fmla="*/ 68199 w 95"/>
                <a:gd name="T11" fmla="*/ 299555 h 109"/>
                <a:gd name="T12" fmla="*/ 35582 w 95"/>
                <a:gd name="T13" fmla="*/ 317710 h 109"/>
                <a:gd name="T14" fmla="*/ 8896 w 95"/>
                <a:gd name="T15" fmla="*/ 326787 h 109"/>
                <a:gd name="T16" fmla="*/ 0 w 95"/>
                <a:gd name="T17" fmla="*/ 329813 h 109"/>
                <a:gd name="T18" fmla="*/ 17791 w 95"/>
                <a:gd name="T19" fmla="*/ 251142 h 109"/>
                <a:gd name="T20" fmla="*/ 53373 w 95"/>
                <a:gd name="T21" fmla="*/ 184574 h 109"/>
                <a:gd name="T22" fmla="*/ 100816 w 95"/>
                <a:gd name="T23" fmla="*/ 127084 h 109"/>
                <a:gd name="T24" fmla="*/ 148258 w 95"/>
                <a:gd name="T25" fmla="*/ 78671 h 109"/>
                <a:gd name="T26" fmla="*/ 198666 w 95"/>
                <a:gd name="T27" fmla="*/ 45387 h 109"/>
                <a:gd name="T28" fmla="*/ 240179 w 95"/>
                <a:gd name="T29" fmla="*/ 21181 h 109"/>
                <a:gd name="T30" fmla="*/ 266865 w 95"/>
                <a:gd name="T31" fmla="*/ 6052 h 109"/>
                <a:gd name="T32" fmla="*/ 281691 w 95"/>
                <a:gd name="T33" fmla="*/ 0 h 1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95" h="109">
                  <a:moveTo>
                    <a:pt x="95" y="0"/>
                  </a:moveTo>
                  <a:lnTo>
                    <a:pt x="83" y="31"/>
                  </a:lnTo>
                  <a:lnTo>
                    <a:pt x="70" y="55"/>
                  </a:lnTo>
                  <a:lnTo>
                    <a:pt x="54" y="74"/>
                  </a:lnTo>
                  <a:lnTo>
                    <a:pt x="38" y="89"/>
                  </a:lnTo>
                  <a:lnTo>
                    <a:pt x="23" y="99"/>
                  </a:lnTo>
                  <a:lnTo>
                    <a:pt x="12" y="105"/>
                  </a:lnTo>
                  <a:lnTo>
                    <a:pt x="3" y="108"/>
                  </a:lnTo>
                  <a:lnTo>
                    <a:pt x="0" y="109"/>
                  </a:lnTo>
                  <a:lnTo>
                    <a:pt x="6" y="83"/>
                  </a:lnTo>
                  <a:lnTo>
                    <a:pt x="18" y="61"/>
                  </a:lnTo>
                  <a:lnTo>
                    <a:pt x="34" y="42"/>
                  </a:lnTo>
                  <a:lnTo>
                    <a:pt x="50" y="26"/>
                  </a:lnTo>
                  <a:lnTo>
                    <a:pt x="67" y="15"/>
                  </a:lnTo>
                  <a:lnTo>
                    <a:pt x="81" y="7"/>
                  </a:lnTo>
                  <a:lnTo>
                    <a:pt x="90" y="2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Freeform 226"/>
            <p:cNvSpPr>
              <a:spLocks/>
            </p:cNvSpPr>
            <p:nvPr userDrawn="1"/>
          </p:nvSpPr>
          <p:spPr bwMode="auto">
            <a:xfrm>
              <a:off x="3309462" y="1888890"/>
              <a:ext cx="316041" cy="439751"/>
            </a:xfrm>
            <a:custGeom>
              <a:avLst/>
              <a:gdLst>
                <a:gd name="T0" fmla="*/ 135446 w 105"/>
                <a:gd name="T1" fmla="*/ 0 h 145"/>
                <a:gd name="T2" fmla="*/ 135446 w 105"/>
                <a:gd name="T3" fmla="*/ 9098 h 145"/>
                <a:gd name="T4" fmla="*/ 132436 w 105"/>
                <a:gd name="T5" fmla="*/ 21229 h 145"/>
                <a:gd name="T6" fmla="*/ 132436 w 105"/>
                <a:gd name="T7" fmla="*/ 27295 h 145"/>
                <a:gd name="T8" fmla="*/ 126416 w 105"/>
                <a:gd name="T9" fmla="*/ 36393 h 145"/>
                <a:gd name="T10" fmla="*/ 96317 w 105"/>
                <a:gd name="T11" fmla="*/ 118278 h 145"/>
                <a:gd name="T12" fmla="*/ 78258 w 105"/>
                <a:gd name="T13" fmla="*/ 194097 h 145"/>
                <a:gd name="T14" fmla="*/ 75248 w 105"/>
                <a:gd name="T15" fmla="*/ 251720 h 145"/>
                <a:gd name="T16" fmla="*/ 75248 w 105"/>
                <a:gd name="T17" fmla="*/ 309342 h 145"/>
                <a:gd name="T18" fmla="*/ 135446 w 105"/>
                <a:gd name="T19" fmla="*/ 251720 h 145"/>
                <a:gd name="T20" fmla="*/ 192635 w 105"/>
                <a:gd name="T21" fmla="*/ 203195 h 145"/>
                <a:gd name="T22" fmla="*/ 240793 w 105"/>
                <a:gd name="T23" fmla="*/ 163769 h 145"/>
                <a:gd name="T24" fmla="*/ 307011 w 105"/>
                <a:gd name="T25" fmla="*/ 118278 h 145"/>
                <a:gd name="T26" fmla="*/ 316041 w 105"/>
                <a:gd name="T27" fmla="*/ 115245 h 145"/>
                <a:gd name="T28" fmla="*/ 270892 w 105"/>
                <a:gd name="T29" fmla="*/ 181966 h 145"/>
                <a:gd name="T30" fmla="*/ 174575 w 105"/>
                <a:gd name="T31" fmla="*/ 297211 h 145"/>
                <a:gd name="T32" fmla="*/ 126416 w 105"/>
                <a:gd name="T33" fmla="*/ 345735 h 145"/>
                <a:gd name="T34" fmla="*/ 84278 w 105"/>
                <a:gd name="T35" fmla="*/ 385161 h 145"/>
                <a:gd name="T36" fmla="*/ 48159 w 105"/>
                <a:gd name="T37" fmla="*/ 415489 h 145"/>
                <a:gd name="T38" fmla="*/ 27089 w 105"/>
                <a:gd name="T39" fmla="*/ 433685 h 145"/>
                <a:gd name="T40" fmla="*/ 18059 w 105"/>
                <a:gd name="T41" fmla="*/ 439751 h 145"/>
                <a:gd name="T42" fmla="*/ 0 w 105"/>
                <a:gd name="T43" fmla="*/ 345735 h 145"/>
                <a:gd name="T44" fmla="*/ 0 w 105"/>
                <a:gd name="T45" fmla="*/ 263851 h 145"/>
                <a:gd name="T46" fmla="*/ 12040 w 105"/>
                <a:gd name="T47" fmla="*/ 191064 h 145"/>
                <a:gd name="T48" fmla="*/ 36119 w 105"/>
                <a:gd name="T49" fmla="*/ 133442 h 145"/>
                <a:gd name="T50" fmla="*/ 60198 w 105"/>
                <a:gd name="T51" fmla="*/ 84917 h 145"/>
                <a:gd name="T52" fmla="*/ 87288 w 105"/>
                <a:gd name="T53" fmla="*/ 48524 h 145"/>
                <a:gd name="T54" fmla="*/ 114377 w 105"/>
                <a:gd name="T55" fmla="*/ 21229 h 145"/>
                <a:gd name="T56" fmla="*/ 126416 w 105"/>
                <a:gd name="T57" fmla="*/ 6066 h 145"/>
                <a:gd name="T58" fmla="*/ 135446 w 105"/>
                <a:gd name="T59" fmla="*/ 0 h 145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05" h="145">
                  <a:moveTo>
                    <a:pt x="45" y="0"/>
                  </a:moveTo>
                  <a:lnTo>
                    <a:pt x="45" y="3"/>
                  </a:lnTo>
                  <a:lnTo>
                    <a:pt x="44" y="7"/>
                  </a:lnTo>
                  <a:lnTo>
                    <a:pt x="44" y="9"/>
                  </a:lnTo>
                  <a:lnTo>
                    <a:pt x="42" y="12"/>
                  </a:lnTo>
                  <a:lnTo>
                    <a:pt x="32" y="39"/>
                  </a:lnTo>
                  <a:lnTo>
                    <a:pt x="26" y="64"/>
                  </a:lnTo>
                  <a:lnTo>
                    <a:pt x="25" y="83"/>
                  </a:lnTo>
                  <a:lnTo>
                    <a:pt x="25" y="102"/>
                  </a:lnTo>
                  <a:lnTo>
                    <a:pt x="45" y="83"/>
                  </a:lnTo>
                  <a:lnTo>
                    <a:pt x="64" y="67"/>
                  </a:lnTo>
                  <a:lnTo>
                    <a:pt x="80" y="54"/>
                  </a:lnTo>
                  <a:lnTo>
                    <a:pt x="102" y="39"/>
                  </a:lnTo>
                  <a:lnTo>
                    <a:pt x="105" y="38"/>
                  </a:lnTo>
                  <a:lnTo>
                    <a:pt x="90" y="60"/>
                  </a:lnTo>
                  <a:lnTo>
                    <a:pt x="58" y="98"/>
                  </a:lnTo>
                  <a:lnTo>
                    <a:pt x="42" y="114"/>
                  </a:lnTo>
                  <a:lnTo>
                    <a:pt x="28" y="127"/>
                  </a:lnTo>
                  <a:lnTo>
                    <a:pt x="16" y="137"/>
                  </a:lnTo>
                  <a:lnTo>
                    <a:pt x="9" y="143"/>
                  </a:lnTo>
                  <a:lnTo>
                    <a:pt x="6" y="145"/>
                  </a:lnTo>
                  <a:lnTo>
                    <a:pt x="0" y="114"/>
                  </a:lnTo>
                  <a:lnTo>
                    <a:pt x="0" y="87"/>
                  </a:lnTo>
                  <a:lnTo>
                    <a:pt x="4" y="63"/>
                  </a:lnTo>
                  <a:lnTo>
                    <a:pt x="12" y="44"/>
                  </a:lnTo>
                  <a:lnTo>
                    <a:pt x="20" y="28"/>
                  </a:lnTo>
                  <a:lnTo>
                    <a:pt x="29" y="16"/>
                  </a:lnTo>
                  <a:lnTo>
                    <a:pt x="38" y="7"/>
                  </a:lnTo>
                  <a:lnTo>
                    <a:pt x="42" y="2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Freeform 256"/>
            <p:cNvSpPr>
              <a:spLocks/>
            </p:cNvSpPr>
            <p:nvPr userDrawn="1"/>
          </p:nvSpPr>
          <p:spPr bwMode="auto">
            <a:xfrm>
              <a:off x="3206403" y="2095024"/>
              <a:ext cx="281691" cy="563431"/>
            </a:xfrm>
            <a:custGeom>
              <a:avLst/>
              <a:gdLst>
                <a:gd name="T0" fmla="*/ 59934 w 94"/>
                <a:gd name="T1" fmla="*/ 0 h 187"/>
                <a:gd name="T2" fmla="*/ 65928 w 94"/>
                <a:gd name="T3" fmla="*/ 72312 h 187"/>
                <a:gd name="T4" fmla="*/ 65928 w 94"/>
                <a:gd name="T5" fmla="*/ 129559 h 187"/>
                <a:gd name="T6" fmla="*/ 68924 w 94"/>
                <a:gd name="T7" fmla="*/ 210910 h 187"/>
                <a:gd name="T8" fmla="*/ 74918 w 94"/>
                <a:gd name="T9" fmla="*/ 274183 h 187"/>
                <a:gd name="T10" fmla="*/ 77915 w 94"/>
                <a:gd name="T11" fmla="*/ 313352 h 187"/>
                <a:gd name="T12" fmla="*/ 77915 w 94"/>
                <a:gd name="T13" fmla="*/ 337456 h 187"/>
                <a:gd name="T14" fmla="*/ 83908 w 94"/>
                <a:gd name="T15" fmla="*/ 352521 h 187"/>
                <a:gd name="T16" fmla="*/ 83908 w 94"/>
                <a:gd name="T17" fmla="*/ 370599 h 187"/>
                <a:gd name="T18" fmla="*/ 104885 w 94"/>
                <a:gd name="T19" fmla="*/ 346495 h 187"/>
                <a:gd name="T20" fmla="*/ 131855 w 94"/>
                <a:gd name="T21" fmla="*/ 316365 h 187"/>
                <a:gd name="T22" fmla="*/ 191790 w 94"/>
                <a:gd name="T23" fmla="*/ 238027 h 187"/>
                <a:gd name="T24" fmla="*/ 227750 w 94"/>
                <a:gd name="T25" fmla="*/ 198858 h 187"/>
                <a:gd name="T26" fmla="*/ 257717 w 94"/>
                <a:gd name="T27" fmla="*/ 168728 h 187"/>
                <a:gd name="T28" fmla="*/ 281691 w 94"/>
                <a:gd name="T29" fmla="*/ 144624 h 187"/>
                <a:gd name="T30" fmla="*/ 278694 w 94"/>
                <a:gd name="T31" fmla="*/ 159689 h 187"/>
                <a:gd name="T32" fmla="*/ 269704 w 94"/>
                <a:gd name="T33" fmla="*/ 189819 h 187"/>
                <a:gd name="T34" fmla="*/ 251724 w 94"/>
                <a:gd name="T35" fmla="*/ 238027 h 187"/>
                <a:gd name="T36" fmla="*/ 227750 w 94"/>
                <a:gd name="T37" fmla="*/ 298287 h 187"/>
                <a:gd name="T38" fmla="*/ 191790 w 94"/>
                <a:gd name="T39" fmla="*/ 370599 h 187"/>
                <a:gd name="T40" fmla="*/ 143842 w 94"/>
                <a:gd name="T41" fmla="*/ 442911 h 187"/>
                <a:gd name="T42" fmla="*/ 140846 w 94"/>
                <a:gd name="T43" fmla="*/ 451950 h 187"/>
                <a:gd name="T44" fmla="*/ 125862 w 94"/>
                <a:gd name="T45" fmla="*/ 473041 h 187"/>
                <a:gd name="T46" fmla="*/ 107882 w 94"/>
                <a:gd name="T47" fmla="*/ 500158 h 187"/>
                <a:gd name="T48" fmla="*/ 92898 w 94"/>
                <a:gd name="T49" fmla="*/ 530288 h 187"/>
                <a:gd name="T50" fmla="*/ 77915 w 94"/>
                <a:gd name="T51" fmla="*/ 554392 h 187"/>
                <a:gd name="T52" fmla="*/ 74918 w 94"/>
                <a:gd name="T53" fmla="*/ 563431 h 187"/>
                <a:gd name="T54" fmla="*/ 74918 w 94"/>
                <a:gd name="T55" fmla="*/ 557405 h 187"/>
                <a:gd name="T56" fmla="*/ 35961 w 94"/>
                <a:gd name="T57" fmla="*/ 442911 h 187"/>
                <a:gd name="T58" fmla="*/ 8990 w 94"/>
                <a:gd name="T59" fmla="*/ 337456 h 187"/>
                <a:gd name="T60" fmla="*/ 0 w 94"/>
                <a:gd name="T61" fmla="*/ 250079 h 187"/>
                <a:gd name="T62" fmla="*/ 0 w 94"/>
                <a:gd name="T63" fmla="*/ 171741 h 187"/>
                <a:gd name="T64" fmla="*/ 11987 w 94"/>
                <a:gd name="T65" fmla="*/ 111481 h 187"/>
                <a:gd name="T66" fmla="*/ 26970 w 94"/>
                <a:gd name="T67" fmla="*/ 63273 h 187"/>
                <a:gd name="T68" fmla="*/ 44951 w 94"/>
                <a:gd name="T69" fmla="*/ 24104 h 187"/>
                <a:gd name="T70" fmla="*/ 59934 w 94"/>
                <a:gd name="T71" fmla="*/ 0 h 18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94" h="187">
                  <a:moveTo>
                    <a:pt x="20" y="0"/>
                  </a:moveTo>
                  <a:lnTo>
                    <a:pt x="22" y="24"/>
                  </a:lnTo>
                  <a:lnTo>
                    <a:pt x="22" y="43"/>
                  </a:lnTo>
                  <a:lnTo>
                    <a:pt x="23" y="70"/>
                  </a:lnTo>
                  <a:lnTo>
                    <a:pt x="25" y="91"/>
                  </a:lnTo>
                  <a:lnTo>
                    <a:pt x="26" y="104"/>
                  </a:lnTo>
                  <a:lnTo>
                    <a:pt x="26" y="112"/>
                  </a:lnTo>
                  <a:lnTo>
                    <a:pt x="28" y="117"/>
                  </a:lnTo>
                  <a:lnTo>
                    <a:pt x="28" y="123"/>
                  </a:lnTo>
                  <a:lnTo>
                    <a:pt x="35" y="115"/>
                  </a:lnTo>
                  <a:lnTo>
                    <a:pt x="44" y="105"/>
                  </a:lnTo>
                  <a:lnTo>
                    <a:pt x="64" y="79"/>
                  </a:lnTo>
                  <a:lnTo>
                    <a:pt x="76" y="66"/>
                  </a:lnTo>
                  <a:lnTo>
                    <a:pt x="86" y="56"/>
                  </a:lnTo>
                  <a:lnTo>
                    <a:pt x="94" y="48"/>
                  </a:lnTo>
                  <a:lnTo>
                    <a:pt x="93" y="53"/>
                  </a:lnTo>
                  <a:lnTo>
                    <a:pt x="90" y="63"/>
                  </a:lnTo>
                  <a:lnTo>
                    <a:pt x="84" y="79"/>
                  </a:lnTo>
                  <a:lnTo>
                    <a:pt x="76" y="99"/>
                  </a:lnTo>
                  <a:lnTo>
                    <a:pt x="64" y="123"/>
                  </a:lnTo>
                  <a:lnTo>
                    <a:pt x="48" y="147"/>
                  </a:lnTo>
                  <a:lnTo>
                    <a:pt x="47" y="150"/>
                  </a:lnTo>
                  <a:lnTo>
                    <a:pt x="42" y="157"/>
                  </a:lnTo>
                  <a:lnTo>
                    <a:pt x="36" y="166"/>
                  </a:lnTo>
                  <a:lnTo>
                    <a:pt x="31" y="176"/>
                  </a:lnTo>
                  <a:lnTo>
                    <a:pt x="26" y="184"/>
                  </a:lnTo>
                  <a:lnTo>
                    <a:pt x="25" y="187"/>
                  </a:lnTo>
                  <a:lnTo>
                    <a:pt x="25" y="185"/>
                  </a:lnTo>
                  <a:lnTo>
                    <a:pt x="12" y="147"/>
                  </a:lnTo>
                  <a:lnTo>
                    <a:pt x="3" y="112"/>
                  </a:lnTo>
                  <a:lnTo>
                    <a:pt x="0" y="83"/>
                  </a:lnTo>
                  <a:lnTo>
                    <a:pt x="0" y="57"/>
                  </a:lnTo>
                  <a:lnTo>
                    <a:pt x="4" y="37"/>
                  </a:lnTo>
                  <a:lnTo>
                    <a:pt x="9" y="21"/>
                  </a:lnTo>
                  <a:lnTo>
                    <a:pt x="15" y="8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" name="Freeform 292"/>
            <p:cNvSpPr>
              <a:spLocks/>
            </p:cNvSpPr>
            <p:nvPr userDrawn="1"/>
          </p:nvSpPr>
          <p:spPr bwMode="auto">
            <a:xfrm>
              <a:off x="3137698" y="2424837"/>
              <a:ext cx="288559" cy="501589"/>
            </a:xfrm>
            <a:custGeom>
              <a:avLst/>
              <a:gdLst>
                <a:gd name="T0" fmla="*/ 6012 w 96"/>
                <a:gd name="T1" fmla="*/ 0 h 169"/>
                <a:gd name="T2" fmla="*/ 9017 w 96"/>
                <a:gd name="T3" fmla="*/ 8904 h 169"/>
                <a:gd name="T4" fmla="*/ 24047 w 96"/>
                <a:gd name="T5" fmla="*/ 41552 h 169"/>
                <a:gd name="T6" fmla="*/ 45087 w 96"/>
                <a:gd name="T7" fmla="*/ 83104 h 169"/>
                <a:gd name="T8" fmla="*/ 66128 w 96"/>
                <a:gd name="T9" fmla="*/ 139495 h 169"/>
                <a:gd name="T10" fmla="*/ 93181 w 96"/>
                <a:gd name="T11" fmla="*/ 207759 h 169"/>
                <a:gd name="T12" fmla="*/ 117227 w 96"/>
                <a:gd name="T13" fmla="*/ 281958 h 169"/>
                <a:gd name="T14" fmla="*/ 144280 w 96"/>
                <a:gd name="T15" fmla="*/ 368030 h 169"/>
                <a:gd name="T16" fmla="*/ 150291 w 96"/>
                <a:gd name="T17" fmla="*/ 356158 h 169"/>
                <a:gd name="T18" fmla="*/ 159309 w 96"/>
                <a:gd name="T19" fmla="*/ 326478 h 169"/>
                <a:gd name="T20" fmla="*/ 171332 w 96"/>
                <a:gd name="T21" fmla="*/ 281958 h 169"/>
                <a:gd name="T22" fmla="*/ 192373 w 96"/>
                <a:gd name="T23" fmla="*/ 225567 h 169"/>
                <a:gd name="T24" fmla="*/ 219425 w 96"/>
                <a:gd name="T25" fmla="*/ 169175 h 169"/>
                <a:gd name="T26" fmla="*/ 249483 w 96"/>
                <a:gd name="T27" fmla="*/ 112783 h 169"/>
                <a:gd name="T28" fmla="*/ 285553 w 96"/>
                <a:gd name="T29" fmla="*/ 65296 h 169"/>
                <a:gd name="T30" fmla="*/ 285553 w 96"/>
                <a:gd name="T31" fmla="*/ 80136 h 169"/>
                <a:gd name="T32" fmla="*/ 288559 w 96"/>
                <a:gd name="T33" fmla="*/ 94975 h 169"/>
                <a:gd name="T34" fmla="*/ 285553 w 96"/>
                <a:gd name="T35" fmla="*/ 121687 h 169"/>
                <a:gd name="T36" fmla="*/ 279542 w 96"/>
                <a:gd name="T37" fmla="*/ 157303 h 169"/>
                <a:gd name="T38" fmla="*/ 267518 w 96"/>
                <a:gd name="T39" fmla="*/ 204791 h 169"/>
                <a:gd name="T40" fmla="*/ 249483 w 96"/>
                <a:gd name="T41" fmla="*/ 264150 h 169"/>
                <a:gd name="T42" fmla="*/ 219425 w 96"/>
                <a:gd name="T43" fmla="*/ 338350 h 169"/>
                <a:gd name="T44" fmla="*/ 192373 w 96"/>
                <a:gd name="T45" fmla="*/ 394742 h 169"/>
                <a:gd name="T46" fmla="*/ 174338 w 96"/>
                <a:gd name="T47" fmla="*/ 433325 h 169"/>
                <a:gd name="T48" fmla="*/ 165320 w 96"/>
                <a:gd name="T49" fmla="*/ 463005 h 169"/>
                <a:gd name="T50" fmla="*/ 153297 w 96"/>
                <a:gd name="T51" fmla="*/ 489717 h 169"/>
                <a:gd name="T52" fmla="*/ 153297 w 96"/>
                <a:gd name="T53" fmla="*/ 498621 h 169"/>
                <a:gd name="T54" fmla="*/ 150291 w 96"/>
                <a:gd name="T55" fmla="*/ 501589 h 169"/>
                <a:gd name="T56" fmla="*/ 144280 w 96"/>
                <a:gd name="T57" fmla="*/ 501589 h 169"/>
                <a:gd name="T58" fmla="*/ 78151 w 96"/>
                <a:gd name="T59" fmla="*/ 412550 h 169"/>
                <a:gd name="T60" fmla="*/ 36070 w 96"/>
                <a:gd name="T61" fmla="*/ 320542 h 169"/>
                <a:gd name="T62" fmla="*/ 9017 w 96"/>
                <a:gd name="T63" fmla="*/ 234471 h 169"/>
                <a:gd name="T64" fmla="*/ 0 w 96"/>
                <a:gd name="T65" fmla="*/ 160271 h 169"/>
                <a:gd name="T66" fmla="*/ 0 w 96"/>
                <a:gd name="T67" fmla="*/ 92007 h 169"/>
                <a:gd name="T68" fmla="*/ 6012 w 96"/>
                <a:gd name="T69" fmla="*/ 41552 h 169"/>
                <a:gd name="T70" fmla="*/ 6012 w 96"/>
                <a:gd name="T71" fmla="*/ 0 h 16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96" h="169">
                  <a:moveTo>
                    <a:pt x="2" y="0"/>
                  </a:moveTo>
                  <a:lnTo>
                    <a:pt x="3" y="3"/>
                  </a:lnTo>
                  <a:lnTo>
                    <a:pt x="8" y="14"/>
                  </a:lnTo>
                  <a:lnTo>
                    <a:pt x="15" y="28"/>
                  </a:lnTo>
                  <a:lnTo>
                    <a:pt x="22" y="47"/>
                  </a:lnTo>
                  <a:lnTo>
                    <a:pt x="31" y="70"/>
                  </a:lnTo>
                  <a:lnTo>
                    <a:pt x="39" y="95"/>
                  </a:lnTo>
                  <a:lnTo>
                    <a:pt x="48" y="124"/>
                  </a:lnTo>
                  <a:lnTo>
                    <a:pt x="50" y="120"/>
                  </a:lnTo>
                  <a:lnTo>
                    <a:pt x="53" y="110"/>
                  </a:lnTo>
                  <a:lnTo>
                    <a:pt x="57" y="95"/>
                  </a:lnTo>
                  <a:lnTo>
                    <a:pt x="64" y="76"/>
                  </a:lnTo>
                  <a:lnTo>
                    <a:pt x="73" y="57"/>
                  </a:lnTo>
                  <a:lnTo>
                    <a:pt x="83" y="38"/>
                  </a:lnTo>
                  <a:lnTo>
                    <a:pt x="95" y="22"/>
                  </a:lnTo>
                  <a:lnTo>
                    <a:pt x="95" y="27"/>
                  </a:lnTo>
                  <a:lnTo>
                    <a:pt x="96" y="32"/>
                  </a:lnTo>
                  <a:lnTo>
                    <a:pt x="95" y="41"/>
                  </a:lnTo>
                  <a:lnTo>
                    <a:pt x="93" y="53"/>
                  </a:lnTo>
                  <a:lnTo>
                    <a:pt x="89" y="69"/>
                  </a:lnTo>
                  <a:lnTo>
                    <a:pt x="83" y="89"/>
                  </a:lnTo>
                  <a:lnTo>
                    <a:pt x="73" y="114"/>
                  </a:lnTo>
                  <a:lnTo>
                    <a:pt x="64" y="133"/>
                  </a:lnTo>
                  <a:lnTo>
                    <a:pt x="58" y="146"/>
                  </a:lnTo>
                  <a:lnTo>
                    <a:pt x="55" y="156"/>
                  </a:lnTo>
                  <a:lnTo>
                    <a:pt x="51" y="165"/>
                  </a:lnTo>
                  <a:lnTo>
                    <a:pt x="51" y="168"/>
                  </a:lnTo>
                  <a:lnTo>
                    <a:pt x="50" y="169"/>
                  </a:lnTo>
                  <a:lnTo>
                    <a:pt x="48" y="169"/>
                  </a:lnTo>
                  <a:lnTo>
                    <a:pt x="26" y="139"/>
                  </a:lnTo>
                  <a:lnTo>
                    <a:pt x="12" y="108"/>
                  </a:lnTo>
                  <a:lnTo>
                    <a:pt x="3" y="79"/>
                  </a:lnTo>
                  <a:lnTo>
                    <a:pt x="0" y="54"/>
                  </a:lnTo>
                  <a:lnTo>
                    <a:pt x="0" y="31"/>
                  </a:lnTo>
                  <a:lnTo>
                    <a:pt x="2" y="1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Freeform 328"/>
            <p:cNvSpPr>
              <a:spLocks/>
            </p:cNvSpPr>
            <p:nvPr userDrawn="1"/>
          </p:nvSpPr>
          <p:spPr bwMode="auto">
            <a:xfrm>
              <a:off x="3117089" y="2734035"/>
              <a:ext cx="316041" cy="501593"/>
            </a:xfrm>
            <a:custGeom>
              <a:avLst/>
              <a:gdLst>
                <a:gd name="T0" fmla="*/ 297982 w 105"/>
                <a:gd name="T1" fmla="*/ 0 h 167"/>
                <a:gd name="T2" fmla="*/ 307011 w 105"/>
                <a:gd name="T3" fmla="*/ 57067 h 167"/>
                <a:gd name="T4" fmla="*/ 316041 w 105"/>
                <a:gd name="T5" fmla="*/ 123146 h 167"/>
                <a:gd name="T6" fmla="*/ 316041 w 105"/>
                <a:gd name="T7" fmla="*/ 270320 h 167"/>
                <a:gd name="T8" fmla="*/ 310021 w 105"/>
                <a:gd name="T9" fmla="*/ 342405 h 167"/>
                <a:gd name="T10" fmla="*/ 307011 w 105"/>
                <a:gd name="T11" fmla="*/ 405479 h 167"/>
                <a:gd name="T12" fmla="*/ 300991 w 105"/>
                <a:gd name="T13" fmla="*/ 453536 h 167"/>
                <a:gd name="T14" fmla="*/ 297982 w 105"/>
                <a:gd name="T15" fmla="*/ 489579 h 167"/>
                <a:gd name="T16" fmla="*/ 297982 w 105"/>
                <a:gd name="T17" fmla="*/ 501593 h 167"/>
                <a:gd name="T18" fmla="*/ 195644 w 105"/>
                <a:gd name="T19" fmla="*/ 423501 h 167"/>
                <a:gd name="T20" fmla="*/ 123406 w 105"/>
                <a:gd name="T21" fmla="*/ 351415 h 167"/>
                <a:gd name="T22" fmla="*/ 69228 w 105"/>
                <a:gd name="T23" fmla="*/ 279330 h 167"/>
                <a:gd name="T24" fmla="*/ 36119 w 105"/>
                <a:gd name="T25" fmla="*/ 213252 h 167"/>
                <a:gd name="T26" fmla="*/ 12040 w 105"/>
                <a:gd name="T27" fmla="*/ 162192 h 167"/>
                <a:gd name="T28" fmla="*/ 3010 w 105"/>
                <a:gd name="T29" fmla="*/ 111131 h 167"/>
                <a:gd name="T30" fmla="*/ 0 w 105"/>
                <a:gd name="T31" fmla="*/ 75089 h 167"/>
                <a:gd name="T32" fmla="*/ 0 w 105"/>
                <a:gd name="T33" fmla="*/ 48057 h 167"/>
                <a:gd name="T34" fmla="*/ 3010 w 105"/>
                <a:gd name="T35" fmla="*/ 36043 h 167"/>
                <a:gd name="T36" fmla="*/ 18059 w 105"/>
                <a:gd name="T37" fmla="*/ 48057 h 167"/>
                <a:gd name="T38" fmla="*/ 39129 w 105"/>
                <a:gd name="T39" fmla="*/ 78092 h 167"/>
                <a:gd name="T40" fmla="*/ 66218 w 105"/>
                <a:gd name="T41" fmla="*/ 117138 h 167"/>
                <a:gd name="T42" fmla="*/ 99327 w 105"/>
                <a:gd name="T43" fmla="*/ 162192 h 167"/>
                <a:gd name="T44" fmla="*/ 132436 w 105"/>
                <a:gd name="T45" fmla="*/ 210249 h 167"/>
                <a:gd name="T46" fmla="*/ 165545 w 105"/>
                <a:gd name="T47" fmla="*/ 258305 h 167"/>
                <a:gd name="T48" fmla="*/ 192635 w 105"/>
                <a:gd name="T49" fmla="*/ 303359 h 167"/>
                <a:gd name="T50" fmla="*/ 219724 w 105"/>
                <a:gd name="T51" fmla="*/ 336398 h 167"/>
                <a:gd name="T52" fmla="*/ 234773 w 105"/>
                <a:gd name="T53" fmla="*/ 357423 h 167"/>
                <a:gd name="T54" fmla="*/ 240793 w 105"/>
                <a:gd name="T55" fmla="*/ 366433 h 167"/>
                <a:gd name="T56" fmla="*/ 240793 w 105"/>
                <a:gd name="T57" fmla="*/ 363430 h 167"/>
                <a:gd name="T58" fmla="*/ 243803 w 105"/>
                <a:gd name="T59" fmla="*/ 249295 h 167"/>
                <a:gd name="T60" fmla="*/ 258853 w 105"/>
                <a:gd name="T61" fmla="*/ 159188 h 167"/>
                <a:gd name="T62" fmla="*/ 270892 w 105"/>
                <a:gd name="T63" fmla="*/ 87103 h 167"/>
                <a:gd name="T64" fmla="*/ 282932 w 105"/>
                <a:gd name="T65" fmla="*/ 39046 h 167"/>
                <a:gd name="T66" fmla="*/ 291962 w 105"/>
                <a:gd name="T67" fmla="*/ 9011 h 167"/>
                <a:gd name="T68" fmla="*/ 297982 w 105"/>
                <a:gd name="T69" fmla="*/ 0 h 16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05" h="167">
                  <a:moveTo>
                    <a:pt x="99" y="0"/>
                  </a:moveTo>
                  <a:lnTo>
                    <a:pt x="102" y="19"/>
                  </a:lnTo>
                  <a:lnTo>
                    <a:pt x="105" y="41"/>
                  </a:lnTo>
                  <a:lnTo>
                    <a:pt x="105" y="90"/>
                  </a:lnTo>
                  <a:lnTo>
                    <a:pt x="103" y="114"/>
                  </a:lnTo>
                  <a:lnTo>
                    <a:pt x="102" y="135"/>
                  </a:lnTo>
                  <a:lnTo>
                    <a:pt x="100" y="151"/>
                  </a:lnTo>
                  <a:lnTo>
                    <a:pt x="99" y="163"/>
                  </a:lnTo>
                  <a:lnTo>
                    <a:pt x="99" y="167"/>
                  </a:lnTo>
                  <a:lnTo>
                    <a:pt x="65" y="141"/>
                  </a:lnTo>
                  <a:lnTo>
                    <a:pt x="41" y="117"/>
                  </a:lnTo>
                  <a:lnTo>
                    <a:pt x="23" y="93"/>
                  </a:lnTo>
                  <a:lnTo>
                    <a:pt x="12" y="71"/>
                  </a:lnTo>
                  <a:lnTo>
                    <a:pt x="4" y="54"/>
                  </a:lnTo>
                  <a:lnTo>
                    <a:pt x="1" y="37"/>
                  </a:lnTo>
                  <a:lnTo>
                    <a:pt x="0" y="25"/>
                  </a:lnTo>
                  <a:lnTo>
                    <a:pt x="0" y="16"/>
                  </a:lnTo>
                  <a:lnTo>
                    <a:pt x="1" y="12"/>
                  </a:lnTo>
                  <a:lnTo>
                    <a:pt x="6" y="16"/>
                  </a:lnTo>
                  <a:lnTo>
                    <a:pt x="13" y="26"/>
                  </a:lnTo>
                  <a:lnTo>
                    <a:pt x="22" y="39"/>
                  </a:lnTo>
                  <a:lnTo>
                    <a:pt x="33" y="54"/>
                  </a:lnTo>
                  <a:lnTo>
                    <a:pt x="44" y="70"/>
                  </a:lnTo>
                  <a:lnTo>
                    <a:pt x="55" y="86"/>
                  </a:lnTo>
                  <a:lnTo>
                    <a:pt x="64" y="101"/>
                  </a:lnTo>
                  <a:lnTo>
                    <a:pt x="73" y="112"/>
                  </a:lnTo>
                  <a:lnTo>
                    <a:pt x="78" y="119"/>
                  </a:lnTo>
                  <a:lnTo>
                    <a:pt x="80" y="122"/>
                  </a:lnTo>
                  <a:lnTo>
                    <a:pt x="80" y="121"/>
                  </a:lnTo>
                  <a:lnTo>
                    <a:pt x="81" y="83"/>
                  </a:lnTo>
                  <a:lnTo>
                    <a:pt x="86" y="53"/>
                  </a:lnTo>
                  <a:lnTo>
                    <a:pt x="90" y="29"/>
                  </a:lnTo>
                  <a:lnTo>
                    <a:pt x="94" y="13"/>
                  </a:lnTo>
                  <a:lnTo>
                    <a:pt x="97" y="3"/>
                  </a:lnTo>
                  <a:lnTo>
                    <a:pt x="99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Freeform 399"/>
            <p:cNvSpPr>
              <a:spLocks/>
            </p:cNvSpPr>
            <p:nvPr userDrawn="1"/>
          </p:nvSpPr>
          <p:spPr bwMode="auto">
            <a:xfrm>
              <a:off x="3419389" y="3256239"/>
              <a:ext cx="570246" cy="446624"/>
            </a:xfrm>
            <a:custGeom>
              <a:avLst/>
              <a:gdLst>
                <a:gd name="T0" fmla="*/ 250789 w 191"/>
                <a:gd name="T1" fmla="*/ 0 h 149"/>
                <a:gd name="T2" fmla="*/ 283630 w 191"/>
                <a:gd name="T3" fmla="*/ 26977 h 149"/>
                <a:gd name="T4" fmla="*/ 316472 w 191"/>
                <a:gd name="T5" fmla="*/ 71939 h 149"/>
                <a:gd name="T6" fmla="*/ 355284 w 191"/>
                <a:gd name="T7" fmla="*/ 119899 h 149"/>
                <a:gd name="T8" fmla="*/ 400068 w 191"/>
                <a:gd name="T9" fmla="*/ 170856 h 149"/>
                <a:gd name="T10" fmla="*/ 435895 w 191"/>
                <a:gd name="T11" fmla="*/ 227808 h 149"/>
                <a:gd name="T12" fmla="*/ 468736 w 191"/>
                <a:gd name="T13" fmla="*/ 278765 h 149"/>
                <a:gd name="T14" fmla="*/ 498592 w 191"/>
                <a:gd name="T15" fmla="*/ 323727 h 149"/>
                <a:gd name="T16" fmla="*/ 522477 w 191"/>
                <a:gd name="T17" fmla="*/ 353702 h 149"/>
                <a:gd name="T18" fmla="*/ 534419 w 191"/>
                <a:gd name="T19" fmla="*/ 380680 h 149"/>
                <a:gd name="T20" fmla="*/ 543376 w 191"/>
                <a:gd name="T21" fmla="*/ 389672 h 149"/>
                <a:gd name="T22" fmla="*/ 546361 w 191"/>
                <a:gd name="T23" fmla="*/ 398664 h 149"/>
                <a:gd name="T24" fmla="*/ 555318 w 191"/>
                <a:gd name="T25" fmla="*/ 410654 h 149"/>
                <a:gd name="T26" fmla="*/ 564275 w 191"/>
                <a:gd name="T27" fmla="*/ 413652 h 149"/>
                <a:gd name="T28" fmla="*/ 570246 w 191"/>
                <a:gd name="T29" fmla="*/ 422644 h 149"/>
                <a:gd name="T30" fmla="*/ 459779 w 191"/>
                <a:gd name="T31" fmla="*/ 440629 h 149"/>
                <a:gd name="T32" fmla="*/ 370212 w 191"/>
                <a:gd name="T33" fmla="*/ 446624 h 149"/>
                <a:gd name="T34" fmla="*/ 286616 w 191"/>
                <a:gd name="T35" fmla="*/ 437632 h 149"/>
                <a:gd name="T36" fmla="*/ 211976 w 191"/>
                <a:gd name="T37" fmla="*/ 419647 h 149"/>
                <a:gd name="T38" fmla="*/ 152265 w 191"/>
                <a:gd name="T39" fmla="*/ 392669 h 149"/>
                <a:gd name="T40" fmla="*/ 104495 w 191"/>
                <a:gd name="T41" fmla="*/ 362695 h 149"/>
                <a:gd name="T42" fmla="*/ 65683 w 191"/>
                <a:gd name="T43" fmla="*/ 332720 h 149"/>
                <a:gd name="T44" fmla="*/ 35827 w 191"/>
                <a:gd name="T45" fmla="*/ 305743 h 149"/>
                <a:gd name="T46" fmla="*/ 17913 w 191"/>
                <a:gd name="T47" fmla="*/ 278765 h 149"/>
                <a:gd name="T48" fmla="*/ 5971 w 191"/>
                <a:gd name="T49" fmla="*/ 260780 h 149"/>
                <a:gd name="T50" fmla="*/ 0 w 191"/>
                <a:gd name="T51" fmla="*/ 257783 h 149"/>
                <a:gd name="T52" fmla="*/ 116438 w 191"/>
                <a:gd name="T53" fmla="*/ 296750 h 149"/>
                <a:gd name="T54" fmla="*/ 217947 w 191"/>
                <a:gd name="T55" fmla="*/ 332720 h 149"/>
                <a:gd name="T56" fmla="*/ 298558 w 191"/>
                <a:gd name="T57" fmla="*/ 353702 h 149"/>
                <a:gd name="T58" fmla="*/ 361255 w 191"/>
                <a:gd name="T59" fmla="*/ 374685 h 149"/>
                <a:gd name="T60" fmla="*/ 409025 w 191"/>
                <a:gd name="T61" fmla="*/ 383677 h 149"/>
                <a:gd name="T62" fmla="*/ 438880 w 191"/>
                <a:gd name="T63" fmla="*/ 392669 h 149"/>
                <a:gd name="T64" fmla="*/ 459779 w 191"/>
                <a:gd name="T65" fmla="*/ 398664 h 149"/>
                <a:gd name="T66" fmla="*/ 465751 w 191"/>
                <a:gd name="T67" fmla="*/ 398664 h 149"/>
                <a:gd name="T68" fmla="*/ 388126 w 191"/>
                <a:gd name="T69" fmla="*/ 317733 h 149"/>
                <a:gd name="T70" fmla="*/ 334385 w 191"/>
                <a:gd name="T71" fmla="*/ 245793 h 149"/>
                <a:gd name="T72" fmla="*/ 295573 w 191"/>
                <a:gd name="T73" fmla="*/ 179849 h 149"/>
                <a:gd name="T74" fmla="*/ 268702 w 191"/>
                <a:gd name="T75" fmla="*/ 119899 h 149"/>
                <a:gd name="T76" fmla="*/ 256760 w 191"/>
                <a:gd name="T77" fmla="*/ 71939 h 149"/>
                <a:gd name="T78" fmla="*/ 250789 w 191"/>
                <a:gd name="T79" fmla="*/ 29975 h 149"/>
                <a:gd name="T80" fmla="*/ 250789 w 191"/>
                <a:gd name="T81" fmla="*/ 0 h 14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91" h="149">
                  <a:moveTo>
                    <a:pt x="84" y="0"/>
                  </a:moveTo>
                  <a:lnTo>
                    <a:pt x="95" y="9"/>
                  </a:lnTo>
                  <a:lnTo>
                    <a:pt x="106" y="24"/>
                  </a:lnTo>
                  <a:lnTo>
                    <a:pt x="119" y="40"/>
                  </a:lnTo>
                  <a:lnTo>
                    <a:pt x="134" y="57"/>
                  </a:lnTo>
                  <a:lnTo>
                    <a:pt x="146" y="76"/>
                  </a:lnTo>
                  <a:lnTo>
                    <a:pt x="157" y="93"/>
                  </a:lnTo>
                  <a:lnTo>
                    <a:pt x="167" y="108"/>
                  </a:lnTo>
                  <a:lnTo>
                    <a:pt x="175" y="118"/>
                  </a:lnTo>
                  <a:lnTo>
                    <a:pt x="179" y="127"/>
                  </a:lnTo>
                  <a:lnTo>
                    <a:pt x="182" y="130"/>
                  </a:lnTo>
                  <a:lnTo>
                    <a:pt x="183" y="133"/>
                  </a:lnTo>
                  <a:lnTo>
                    <a:pt x="186" y="137"/>
                  </a:lnTo>
                  <a:lnTo>
                    <a:pt x="189" y="138"/>
                  </a:lnTo>
                  <a:lnTo>
                    <a:pt x="191" y="141"/>
                  </a:lnTo>
                  <a:lnTo>
                    <a:pt x="154" y="147"/>
                  </a:lnTo>
                  <a:lnTo>
                    <a:pt x="124" y="149"/>
                  </a:lnTo>
                  <a:lnTo>
                    <a:pt x="96" y="146"/>
                  </a:lnTo>
                  <a:lnTo>
                    <a:pt x="71" y="140"/>
                  </a:lnTo>
                  <a:lnTo>
                    <a:pt x="51" y="131"/>
                  </a:lnTo>
                  <a:lnTo>
                    <a:pt x="35" y="121"/>
                  </a:lnTo>
                  <a:lnTo>
                    <a:pt x="22" y="111"/>
                  </a:lnTo>
                  <a:lnTo>
                    <a:pt x="12" y="102"/>
                  </a:lnTo>
                  <a:lnTo>
                    <a:pt x="6" y="93"/>
                  </a:lnTo>
                  <a:lnTo>
                    <a:pt x="2" y="87"/>
                  </a:lnTo>
                  <a:lnTo>
                    <a:pt x="0" y="86"/>
                  </a:lnTo>
                  <a:lnTo>
                    <a:pt x="39" y="99"/>
                  </a:lnTo>
                  <a:lnTo>
                    <a:pt x="73" y="111"/>
                  </a:lnTo>
                  <a:lnTo>
                    <a:pt x="100" y="118"/>
                  </a:lnTo>
                  <a:lnTo>
                    <a:pt x="121" y="125"/>
                  </a:lnTo>
                  <a:lnTo>
                    <a:pt x="137" y="128"/>
                  </a:lnTo>
                  <a:lnTo>
                    <a:pt x="147" y="131"/>
                  </a:lnTo>
                  <a:lnTo>
                    <a:pt x="154" y="133"/>
                  </a:lnTo>
                  <a:lnTo>
                    <a:pt x="156" y="133"/>
                  </a:lnTo>
                  <a:lnTo>
                    <a:pt x="130" y="106"/>
                  </a:lnTo>
                  <a:lnTo>
                    <a:pt x="112" y="82"/>
                  </a:lnTo>
                  <a:lnTo>
                    <a:pt x="99" y="60"/>
                  </a:lnTo>
                  <a:lnTo>
                    <a:pt x="90" y="40"/>
                  </a:lnTo>
                  <a:lnTo>
                    <a:pt x="86" y="24"/>
                  </a:lnTo>
                  <a:lnTo>
                    <a:pt x="84" y="10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Freeform 441"/>
            <p:cNvSpPr>
              <a:spLocks/>
            </p:cNvSpPr>
            <p:nvPr userDrawn="1"/>
          </p:nvSpPr>
          <p:spPr bwMode="auto">
            <a:xfrm>
              <a:off x="5295021" y="1744595"/>
              <a:ext cx="281691" cy="350429"/>
            </a:xfrm>
            <a:custGeom>
              <a:avLst/>
              <a:gdLst>
                <a:gd name="T0" fmla="*/ 0 w 93"/>
                <a:gd name="T1" fmla="*/ 0 h 116"/>
                <a:gd name="T2" fmla="*/ 21203 w 93"/>
                <a:gd name="T3" fmla="*/ 12084 h 116"/>
                <a:gd name="T4" fmla="*/ 57550 w 93"/>
                <a:gd name="T5" fmla="*/ 30209 h 116"/>
                <a:gd name="T6" fmla="*/ 99955 w 93"/>
                <a:gd name="T7" fmla="*/ 60419 h 116"/>
                <a:gd name="T8" fmla="*/ 148418 w 93"/>
                <a:gd name="T9" fmla="*/ 96670 h 116"/>
                <a:gd name="T10" fmla="*/ 196881 w 93"/>
                <a:gd name="T11" fmla="*/ 145005 h 116"/>
                <a:gd name="T12" fmla="*/ 236257 w 93"/>
                <a:gd name="T13" fmla="*/ 202403 h 116"/>
                <a:gd name="T14" fmla="*/ 266546 w 93"/>
                <a:gd name="T15" fmla="*/ 271885 h 116"/>
                <a:gd name="T16" fmla="*/ 281691 w 93"/>
                <a:gd name="T17" fmla="*/ 350429 h 116"/>
                <a:gd name="T18" fmla="*/ 272604 w 93"/>
                <a:gd name="T19" fmla="*/ 347408 h 116"/>
                <a:gd name="T20" fmla="*/ 245344 w 93"/>
                <a:gd name="T21" fmla="*/ 323241 h 116"/>
                <a:gd name="T22" fmla="*/ 202939 w 93"/>
                <a:gd name="T23" fmla="*/ 290010 h 116"/>
                <a:gd name="T24" fmla="*/ 154476 w 93"/>
                <a:gd name="T25" fmla="*/ 241675 h 116"/>
                <a:gd name="T26" fmla="*/ 99955 w 93"/>
                <a:gd name="T27" fmla="*/ 175215 h 116"/>
                <a:gd name="T28" fmla="*/ 48463 w 93"/>
                <a:gd name="T29" fmla="*/ 96670 h 116"/>
                <a:gd name="T30" fmla="*/ 0 w 93"/>
                <a:gd name="T31" fmla="*/ 0 h 11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93" h="116">
                  <a:moveTo>
                    <a:pt x="0" y="0"/>
                  </a:moveTo>
                  <a:lnTo>
                    <a:pt x="7" y="4"/>
                  </a:lnTo>
                  <a:lnTo>
                    <a:pt x="19" y="10"/>
                  </a:lnTo>
                  <a:lnTo>
                    <a:pt x="33" y="20"/>
                  </a:lnTo>
                  <a:lnTo>
                    <a:pt x="49" y="32"/>
                  </a:lnTo>
                  <a:lnTo>
                    <a:pt x="65" y="48"/>
                  </a:lnTo>
                  <a:lnTo>
                    <a:pt x="78" y="67"/>
                  </a:lnTo>
                  <a:lnTo>
                    <a:pt x="88" y="90"/>
                  </a:lnTo>
                  <a:lnTo>
                    <a:pt x="93" y="116"/>
                  </a:lnTo>
                  <a:lnTo>
                    <a:pt x="90" y="115"/>
                  </a:lnTo>
                  <a:lnTo>
                    <a:pt x="81" y="107"/>
                  </a:lnTo>
                  <a:lnTo>
                    <a:pt x="67" y="96"/>
                  </a:lnTo>
                  <a:lnTo>
                    <a:pt x="51" y="80"/>
                  </a:lnTo>
                  <a:lnTo>
                    <a:pt x="33" y="58"/>
                  </a:lnTo>
                  <a:lnTo>
                    <a:pt x="16" y="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Freeform 457"/>
            <p:cNvSpPr>
              <a:spLocks/>
            </p:cNvSpPr>
            <p:nvPr userDrawn="1"/>
          </p:nvSpPr>
          <p:spPr bwMode="auto">
            <a:xfrm>
              <a:off x="5377467" y="1875148"/>
              <a:ext cx="316041" cy="439751"/>
            </a:xfrm>
            <a:custGeom>
              <a:avLst/>
              <a:gdLst>
                <a:gd name="T0" fmla="*/ 180595 w 105"/>
                <a:gd name="T1" fmla="*/ 0 h 147"/>
                <a:gd name="T2" fmla="*/ 189625 w 105"/>
                <a:gd name="T3" fmla="*/ 5983 h 147"/>
                <a:gd name="T4" fmla="*/ 201664 w 105"/>
                <a:gd name="T5" fmla="*/ 23932 h 147"/>
                <a:gd name="T6" fmla="*/ 228753 w 105"/>
                <a:gd name="T7" fmla="*/ 47864 h 147"/>
                <a:gd name="T8" fmla="*/ 255843 w 105"/>
                <a:gd name="T9" fmla="*/ 83762 h 147"/>
                <a:gd name="T10" fmla="*/ 279922 w 105"/>
                <a:gd name="T11" fmla="*/ 131626 h 147"/>
                <a:gd name="T12" fmla="*/ 304001 w 105"/>
                <a:gd name="T13" fmla="*/ 191456 h 147"/>
                <a:gd name="T14" fmla="*/ 316041 w 105"/>
                <a:gd name="T15" fmla="*/ 263252 h 147"/>
                <a:gd name="T16" fmla="*/ 316041 w 105"/>
                <a:gd name="T17" fmla="*/ 344023 h 147"/>
                <a:gd name="T18" fmla="*/ 297982 w 105"/>
                <a:gd name="T19" fmla="*/ 439751 h 147"/>
                <a:gd name="T20" fmla="*/ 288952 w 105"/>
                <a:gd name="T21" fmla="*/ 430776 h 147"/>
                <a:gd name="T22" fmla="*/ 267882 w 105"/>
                <a:gd name="T23" fmla="*/ 412827 h 147"/>
                <a:gd name="T24" fmla="*/ 231763 w 105"/>
                <a:gd name="T25" fmla="*/ 382912 h 147"/>
                <a:gd name="T26" fmla="*/ 189625 w 105"/>
                <a:gd name="T27" fmla="*/ 344023 h 147"/>
                <a:gd name="T28" fmla="*/ 141466 w 105"/>
                <a:gd name="T29" fmla="*/ 296159 h 147"/>
                <a:gd name="T30" fmla="*/ 45149 w 105"/>
                <a:gd name="T31" fmla="*/ 182482 h 147"/>
                <a:gd name="T32" fmla="*/ 0 w 105"/>
                <a:gd name="T33" fmla="*/ 119660 h 147"/>
                <a:gd name="T34" fmla="*/ 9030 w 105"/>
                <a:gd name="T35" fmla="*/ 122652 h 147"/>
                <a:gd name="T36" fmla="*/ 75248 w 105"/>
                <a:gd name="T37" fmla="*/ 167524 h 147"/>
                <a:gd name="T38" fmla="*/ 123406 w 105"/>
                <a:gd name="T39" fmla="*/ 200431 h 147"/>
                <a:gd name="T40" fmla="*/ 180595 w 105"/>
                <a:gd name="T41" fmla="*/ 248295 h 147"/>
                <a:gd name="T42" fmla="*/ 240793 w 105"/>
                <a:gd name="T43" fmla="*/ 311116 h 147"/>
                <a:gd name="T44" fmla="*/ 240793 w 105"/>
                <a:gd name="T45" fmla="*/ 296159 h 147"/>
                <a:gd name="T46" fmla="*/ 237783 w 105"/>
                <a:gd name="T47" fmla="*/ 254278 h 147"/>
                <a:gd name="T48" fmla="*/ 228753 w 105"/>
                <a:gd name="T49" fmla="*/ 191456 h 147"/>
                <a:gd name="T50" fmla="*/ 216714 w 105"/>
                <a:gd name="T51" fmla="*/ 119660 h 147"/>
                <a:gd name="T52" fmla="*/ 189625 w 105"/>
                <a:gd name="T53" fmla="*/ 35898 h 147"/>
                <a:gd name="T54" fmla="*/ 189625 w 105"/>
                <a:gd name="T55" fmla="*/ 29915 h 147"/>
                <a:gd name="T56" fmla="*/ 183605 w 105"/>
                <a:gd name="T57" fmla="*/ 26924 h 147"/>
                <a:gd name="T58" fmla="*/ 180595 w 105"/>
                <a:gd name="T59" fmla="*/ 14958 h 147"/>
                <a:gd name="T60" fmla="*/ 180595 w 105"/>
                <a:gd name="T61" fmla="*/ 0 h 14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5" h="147">
                  <a:moveTo>
                    <a:pt x="60" y="0"/>
                  </a:moveTo>
                  <a:lnTo>
                    <a:pt x="63" y="2"/>
                  </a:lnTo>
                  <a:lnTo>
                    <a:pt x="67" y="8"/>
                  </a:lnTo>
                  <a:lnTo>
                    <a:pt x="76" y="16"/>
                  </a:lnTo>
                  <a:lnTo>
                    <a:pt x="85" y="28"/>
                  </a:lnTo>
                  <a:lnTo>
                    <a:pt x="93" y="44"/>
                  </a:lnTo>
                  <a:lnTo>
                    <a:pt x="101" y="64"/>
                  </a:lnTo>
                  <a:lnTo>
                    <a:pt x="105" y="88"/>
                  </a:lnTo>
                  <a:lnTo>
                    <a:pt x="105" y="115"/>
                  </a:lnTo>
                  <a:lnTo>
                    <a:pt x="99" y="147"/>
                  </a:lnTo>
                  <a:lnTo>
                    <a:pt x="96" y="144"/>
                  </a:lnTo>
                  <a:lnTo>
                    <a:pt x="89" y="138"/>
                  </a:lnTo>
                  <a:lnTo>
                    <a:pt x="77" y="128"/>
                  </a:lnTo>
                  <a:lnTo>
                    <a:pt x="63" y="115"/>
                  </a:lnTo>
                  <a:lnTo>
                    <a:pt x="47" y="99"/>
                  </a:lnTo>
                  <a:lnTo>
                    <a:pt x="15" y="61"/>
                  </a:lnTo>
                  <a:lnTo>
                    <a:pt x="0" y="40"/>
                  </a:lnTo>
                  <a:lnTo>
                    <a:pt x="3" y="41"/>
                  </a:lnTo>
                  <a:lnTo>
                    <a:pt x="25" y="56"/>
                  </a:lnTo>
                  <a:lnTo>
                    <a:pt x="41" y="67"/>
                  </a:lnTo>
                  <a:lnTo>
                    <a:pt x="60" y="83"/>
                  </a:lnTo>
                  <a:lnTo>
                    <a:pt x="80" y="104"/>
                  </a:lnTo>
                  <a:lnTo>
                    <a:pt x="80" y="99"/>
                  </a:lnTo>
                  <a:lnTo>
                    <a:pt x="79" y="85"/>
                  </a:lnTo>
                  <a:lnTo>
                    <a:pt x="76" y="64"/>
                  </a:lnTo>
                  <a:lnTo>
                    <a:pt x="72" y="40"/>
                  </a:lnTo>
                  <a:lnTo>
                    <a:pt x="63" y="12"/>
                  </a:lnTo>
                  <a:lnTo>
                    <a:pt x="63" y="10"/>
                  </a:lnTo>
                  <a:lnTo>
                    <a:pt x="61" y="9"/>
                  </a:lnTo>
                  <a:lnTo>
                    <a:pt x="60" y="5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7" name="Freeform 488"/>
            <p:cNvSpPr>
              <a:spLocks/>
            </p:cNvSpPr>
            <p:nvPr userDrawn="1"/>
          </p:nvSpPr>
          <p:spPr bwMode="auto">
            <a:xfrm>
              <a:off x="5508007" y="2095024"/>
              <a:ext cx="281687" cy="556558"/>
            </a:xfrm>
            <a:custGeom>
              <a:avLst/>
              <a:gdLst>
                <a:gd name="T0" fmla="*/ 221754 w 94"/>
                <a:gd name="T1" fmla="*/ 0 h 186"/>
                <a:gd name="T2" fmla="*/ 239734 w 94"/>
                <a:gd name="T3" fmla="*/ 20946 h 186"/>
                <a:gd name="T4" fmla="*/ 257714 w 94"/>
                <a:gd name="T5" fmla="*/ 59845 h 186"/>
                <a:gd name="T6" fmla="*/ 269700 w 94"/>
                <a:gd name="T7" fmla="*/ 107721 h 186"/>
                <a:gd name="T8" fmla="*/ 281687 w 94"/>
                <a:gd name="T9" fmla="*/ 170558 h 186"/>
                <a:gd name="T10" fmla="*/ 281687 w 94"/>
                <a:gd name="T11" fmla="*/ 248357 h 186"/>
                <a:gd name="T12" fmla="*/ 275694 w 94"/>
                <a:gd name="T13" fmla="*/ 335132 h 186"/>
                <a:gd name="T14" fmla="*/ 251720 w 94"/>
                <a:gd name="T15" fmla="*/ 439860 h 186"/>
                <a:gd name="T16" fmla="*/ 212764 w 94"/>
                <a:gd name="T17" fmla="*/ 553566 h 186"/>
                <a:gd name="T18" fmla="*/ 209767 w 94"/>
                <a:gd name="T19" fmla="*/ 556558 h 186"/>
                <a:gd name="T20" fmla="*/ 203774 w 94"/>
                <a:gd name="T21" fmla="*/ 547581 h 186"/>
                <a:gd name="T22" fmla="*/ 191787 w 94"/>
                <a:gd name="T23" fmla="*/ 526636 h 186"/>
                <a:gd name="T24" fmla="*/ 173807 w 94"/>
                <a:gd name="T25" fmla="*/ 496713 h 186"/>
                <a:gd name="T26" fmla="*/ 155827 w 94"/>
                <a:gd name="T27" fmla="*/ 469783 h 186"/>
                <a:gd name="T28" fmla="*/ 143840 w 94"/>
                <a:gd name="T29" fmla="*/ 448837 h 186"/>
                <a:gd name="T30" fmla="*/ 137847 w 94"/>
                <a:gd name="T31" fmla="*/ 439860 h 186"/>
                <a:gd name="T32" fmla="*/ 92897 w 94"/>
                <a:gd name="T33" fmla="*/ 365054 h 186"/>
                <a:gd name="T34" fmla="*/ 56937 w 94"/>
                <a:gd name="T35" fmla="*/ 296232 h 186"/>
                <a:gd name="T36" fmla="*/ 29967 w 94"/>
                <a:gd name="T37" fmla="*/ 230403 h 186"/>
                <a:gd name="T38" fmla="*/ 11987 w 94"/>
                <a:gd name="T39" fmla="*/ 182527 h 186"/>
                <a:gd name="T40" fmla="*/ 2997 w 94"/>
                <a:gd name="T41" fmla="*/ 152605 h 186"/>
                <a:gd name="T42" fmla="*/ 0 w 94"/>
                <a:gd name="T43" fmla="*/ 140636 h 186"/>
                <a:gd name="T44" fmla="*/ 26970 w 94"/>
                <a:gd name="T45" fmla="*/ 161581 h 186"/>
                <a:gd name="T46" fmla="*/ 56937 w 94"/>
                <a:gd name="T47" fmla="*/ 191504 h 186"/>
                <a:gd name="T48" fmla="*/ 92897 w 94"/>
                <a:gd name="T49" fmla="*/ 233395 h 186"/>
                <a:gd name="T50" fmla="*/ 152830 w 94"/>
                <a:gd name="T51" fmla="*/ 314186 h 186"/>
                <a:gd name="T52" fmla="*/ 173807 w 94"/>
                <a:gd name="T53" fmla="*/ 344108 h 186"/>
                <a:gd name="T54" fmla="*/ 191787 w 94"/>
                <a:gd name="T55" fmla="*/ 365054 h 186"/>
                <a:gd name="T56" fmla="*/ 200777 w 94"/>
                <a:gd name="T57" fmla="*/ 371039 h 186"/>
                <a:gd name="T58" fmla="*/ 200777 w 94"/>
                <a:gd name="T59" fmla="*/ 353085 h 186"/>
                <a:gd name="T60" fmla="*/ 203774 w 94"/>
                <a:gd name="T61" fmla="*/ 335132 h 186"/>
                <a:gd name="T62" fmla="*/ 203774 w 94"/>
                <a:gd name="T63" fmla="*/ 308201 h 186"/>
                <a:gd name="T64" fmla="*/ 209767 w 94"/>
                <a:gd name="T65" fmla="*/ 266310 h 186"/>
                <a:gd name="T66" fmla="*/ 212764 w 94"/>
                <a:gd name="T67" fmla="*/ 203473 h 186"/>
                <a:gd name="T68" fmla="*/ 221754 w 94"/>
                <a:gd name="T69" fmla="*/ 122682 h 186"/>
                <a:gd name="T70" fmla="*/ 221754 w 94"/>
                <a:gd name="T71" fmla="*/ 0 h 18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94" h="186">
                  <a:moveTo>
                    <a:pt x="74" y="0"/>
                  </a:moveTo>
                  <a:lnTo>
                    <a:pt x="80" y="7"/>
                  </a:lnTo>
                  <a:lnTo>
                    <a:pt x="86" y="20"/>
                  </a:lnTo>
                  <a:lnTo>
                    <a:pt x="90" y="36"/>
                  </a:lnTo>
                  <a:lnTo>
                    <a:pt x="94" y="57"/>
                  </a:lnTo>
                  <a:lnTo>
                    <a:pt x="94" y="83"/>
                  </a:lnTo>
                  <a:lnTo>
                    <a:pt x="92" y="112"/>
                  </a:lnTo>
                  <a:lnTo>
                    <a:pt x="84" y="147"/>
                  </a:lnTo>
                  <a:lnTo>
                    <a:pt x="71" y="185"/>
                  </a:lnTo>
                  <a:lnTo>
                    <a:pt x="70" y="186"/>
                  </a:lnTo>
                  <a:lnTo>
                    <a:pt x="68" y="183"/>
                  </a:lnTo>
                  <a:lnTo>
                    <a:pt x="64" y="176"/>
                  </a:lnTo>
                  <a:lnTo>
                    <a:pt x="58" y="166"/>
                  </a:lnTo>
                  <a:lnTo>
                    <a:pt x="52" y="157"/>
                  </a:lnTo>
                  <a:lnTo>
                    <a:pt x="48" y="150"/>
                  </a:lnTo>
                  <a:lnTo>
                    <a:pt x="46" y="147"/>
                  </a:lnTo>
                  <a:lnTo>
                    <a:pt x="31" y="122"/>
                  </a:lnTo>
                  <a:lnTo>
                    <a:pt x="19" y="99"/>
                  </a:lnTo>
                  <a:lnTo>
                    <a:pt x="10" y="77"/>
                  </a:lnTo>
                  <a:lnTo>
                    <a:pt x="4" y="61"/>
                  </a:lnTo>
                  <a:lnTo>
                    <a:pt x="1" y="51"/>
                  </a:lnTo>
                  <a:lnTo>
                    <a:pt x="0" y="47"/>
                  </a:lnTo>
                  <a:lnTo>
                    <a:pt x="9" y="54"/>
                  </a:lnTo>
                  <a:lnTo>
                    <a:pt x="19" y="64"/>
                  </a:lnTo>
                  <a:lnTo>
                    <a:pt x="31" y="78"/>
                  </a:lnTo>
                  <a:lnTo>
                    <a:pt x="51" y="105"/>
                  </a:lnTo>
                  <a:lnTo>
                    <a:pt x="58" y="115"/>
                  </a:lnTo>
                  <a:lnTo>
                    <a:pt x="64" y="122"/>
                  </a:lnTo>
                  <a:lnTo>
                    <a:pt x="67" y="124"/>
                  </a:lnTo>
                  <a:lnTo>
                    <a:pt x="67" y="118"/>
                  </a:lnTo>
                  <a:lnTo>
                    <a:pt x="68" y="112"/>
                  </a:lnTo>
                  <a:lnTo>
                    <a:pt x="68" y="103"/>
                  </a:lnTo>
                  <a:lnTo>
                    <a:pt x="70" y="89"/>
                  </a:lnTo>
                  <a:lnTo>
                    <a:pt x="71" y="68"/>
                  </a:lnTo>
                  <a:lnTo>
                    <a:pt x="74" y="41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Freeform 524"/>
            <p:cNvSpPr>
              <a:spLocks/>
            </p:cNvSpPr>
            <p:nvPr userDrawn="1"/>
          </p:nvSpPr>
          <p:spPr bwMode="auto">
            <a:xfrm>
              <a:off x="5569839" y="2424837"/>
              <a:ext cx="295432" cy="501589"/>
            </a:xfrm>
            <a:custGeom>
              <a:avLst/>
              <a:gdLst>
                <a:gd name="T0" fmla="*/ 286388 w 98"/>
                <a:gd name="T1" fmla="*/ 0 h 168"/>
                <a:gd name="T2" fmla="*/ 289403 w 98"/>
                <a:gd name="T3" fmla="*/ 35828 h 168"/>
                <a:gd name="T4" fmla="*/ 295432 w 98"/>
                <a:gd name="T5" fmla="*/ 83598 h 168"/>
                <a:gd name="T6" fmla="*/ 289403 w 98"/>
                <a:gd name="T7" fmla="*/ 143311 h 168"/>
                <a:gd name="T8" fmla="*/ 280359 w 98"/>
                <a:gd name="T9" fmla="*/ 214967 h 168"/>
                <a:gd name="T10" fmla="*/ 256242 w 98"/>
                <a:gd name="T11" fmla="*/ 301551 h 168"/>
                <a:gd name="T12" fmla="*/ 211023 w 98"/>
                <a:gd name="T13" fmla="*/ 397091 h 168"/>
                <a:gd name="T14" fmla="*/ 144701 w 98"/>
                <a:gd name="T15" fmla="*/ 495618 h 168"/>
                <a:gd name="T16" fmla="*/ 141687 w 98"/>
                <a:gd name="T17" fmla="*/ 501589 h 168"/>
                <a:gd name="T18" fmla="*/ 141687 w 98"/>
                <a:gd name="T19" fmla="*/ 495618 h 168"/>
                <a:gd name="T20" fmla="*/ 135658 w 98"/>
                <a:gd name="T21" fmla="*/ 492632 h 168"/>
                <a:gd name="T22" fmla="*/ 132643 w 98"/>
                <a:gd name="T23" fmla="*/ 492632 h 168"/>
                <a:gd name="T24" fmla="*/ 132643 w 98"/>
                <a:gd name="T25" fmla="*/ 486661 h 168"/>
                <a:gd name="T26" fmla="*/ 120584 w 98"/>
                <a:gd name="T27" fmla="*/ 462776 h 168"/>
                <a:gd name="T28" fmla="*/ 111541 w 98"/>
                <a:gd name="T29" fmla="*/ 435905 h 168"/>
                <a:gd name="T30" fmla="*/ 93453 w 98"/>
                <a:gd name="T31" fmla="*/ 397091 h 168"/>
                <a:gd name="T32" fmla="*/ 72351 w 98"/>
                <a:gd name="T33" fmla="*/ 340364 h 168"/>
                <a:gd name="T34" fmla="*/ 39190 w 98"/>
                <a:gd name="T35" fmla="*/ 262737 h 168"/>
                <a:gd name="T36" fmla="*/ 9044 w 98"/>
                <a:gd name="T37" fmla="*/ 140325 h 168"/>
                <a:gd name="T38" fmla="*/ 6029 w 98"/>
                <a:gd name="T39" fmla="*/ 101512 h 168"/>
                <a:gd name="T40" fmla="*/ 6029 w 98"/>
                <a:gd name="T41" fmla="*/ 80613 h 168"/>
                <a:gd name="T42" fmla="*/ 0 w 98"/>
                <a:gd name="T43" fmla="*/ 65684 h 168"/>
                <a:gd name="T44" fmla="*/ 36175 w 98"/>
                <a:gd name="T45" fmla="*/ 113455 h 168"/>
                <a:gd name="T46" fmla="*/ 72351 w 98"/>
                <a:gd name="T47" fmla="*/ 167196 h 168"/>
                <a:gd name="T48" fmla="*/ 96468 w 98"/>
                <a:gd name="T49" fmla="*/ 226909 h 168"/>
                <a:gd name="T50" fmla="*/ 120584 w 98"/>
                <a:gd name="T51" fmla="*/ 280651 h 168"/>
                <a:gd name="T52" fmla="*/ 132643 w 98"/>
                <a:gd name="T53" fmla="*/ 328421 h 168"/>
                <a:gd name="T54" fmla="*/ 141687 w 98"/>
                <a:gd name="T55" fmla="*/ 358278 h 168"/>
                <a:gd name="T56" fmla="*/ 144701 w 98"/>
                <a:gd name="T57" fmla="*/ 370220 h 168"/>
                <a:gd name="T58" fmla="*/ 171833 w 98"/>
                <a:gd name="T59" fmla="*/ 286622 h 168"/>
                <a:gd name="T60" fmla="*/ 201979 w 98"/>
                <a:gd name="T61" fmla="*/ 208995 h 168"/>
                <a:gd name="T62" fmla="*/ 229111 w 98"/>
                <a:gd name="T63" fmla="*/ 140325 h 168"/>
                <a:gd name="T64" fmla="*/ 250213 w 98"/>
                <a:gd name="T65" fmla="*/ 83598 h 168"/>
                <a:gd name="T66" fmla="*/ 268300 w 98"/>
                <a:gd name="T67" fmla="*/ 41799 h 168"/>
                <a:gd name="T68" fmla="*/ 280359 w 98"/>
                <a:gd name="T69" fmla="*/ 8957 h 168"/>
                <a:gd name="T70" fmla="*/ 286388 w 98"/>
                <a:gd name="T71" fmla="*/ 0 h 16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98" h="168">
                  <a:moveTo>
                    <a:pt x="95" y="0"/>
                  </a:moveTo>
                  <a:lnTo>
                    <a:pt x="96" y="12"/>
                  </a:lnTo>
                  <a:lnTo>
                    <a:pt x="98" y="28"/>
                  </a:lnTo>
                  <a:lnTo>
                    <a:pt x="96" y="48"/>
                  </a:lnTo>
                  <a:lnTo>
                    <a:pt x="93" y="72"/>
                  </a:lnTo>
                  <a:lnTo>
                    <a:pt x="85" y="101"/>
                  </a:lnTo>
                  <a:lnTo>
                    <a:pt x="70" y="133"/>
                  </a:lnTo>
                  <a:lnTo>
                    <a:pt x="48" y="166"/>
                  </a:lnTo>
                  <a:lnTo>
                    <a:pt x="47" y="168"/>
                  </a:lnTo>
                  <a:lnTo>
                    <a:pt x="47" y="166"/>
                  </a:lnTo>
                  <a:lnTo>
                    <a:pt x="45" y="165"/>
                  </a:lnTo>
                  <a:lnTo>
                    <a:pt x="44" y="165"/>
                  </a:lnTo>
                  <a:lnTo>
                    <a:pt x="44" y="163"/>
                  </a:lnTo>
                  <a:lnTo>
                    <a:pt x="40" y="155"/>
                  </a:lnTo>
                  <a:lnTo>
                    <a:pt x="37" y="146"/>
                  </a:lnTo>
                  <a:lnTo>
                    <a:pt x="31" y="133"/>
                  </a:lnTo>
                  <a:lnTo>
                    <a:pt x="24" y="114"/>
                  </a:lnTo>
                  <a:lnTo>
                    <a:pt x="13" y="88"/>
                  </a:lnTo>
                  <a:lnTo>
                    <a:pt x="3" y="47"/>
                  </a:lnTo>
                  <a:lnTo>
                    <a:pt x="2" y="34"/>
                  </a:lnTo>
                  <a:lnTo>
                    <a:pt x="2" y="27"/>
                  </a:lnTo>
                  <a:lnTo>
                    <a:pt x="0" y="22"/>
                  </a:lnTo>
                  <a:lnTo>
                    <a:pt x="12" y="38"/>
                  </a:lnTo>
                  <a:lnTo>
                    <a:pt x="24" y="56"/>
                  </a:lnTo>
                  <a:lnTo>
                    <a:pt x="32" y="76"/>
                  </a:lnTo>
                  <a:lnTo>
                    <a:pt x="40" y="94"/>
                  </a:lnTo>
                  <a:lnTo>
                    <a:pt x="44" y="110"/>
                  </a:lnTo>
                  <a:lnTo>
                    <a:pt x="47" y="120"/>
                  </a:lnTo>
                  <a:lnTo>
                    <a:pt x="48" y="124"/>
                  </a:lnTo>
                  <a:lnTo>
                    <a:pt x="57" y="96"/>
                  </a:lnTo>
                  <a:lnTo>
                    <a:pt x="67" y="70"/>
                  </a:lnTo>
                  <a:lnTo>
                    <a:pt x="76" y="47"/>
                  </a:lnTo>
                  <a:lnTo>
                    <a:pt x="83" y="28"/>
                  </a:lnTo>
                  <a:lnTo>
                    <a:pt x="89" y="14"/>
                  </a:lnTo>
                  <a:lnTo>
                    <a:pt x="93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9" name="Freeform 560"/>
            <p:cNvSpPr>
              <a:spLocks/>
            </p:cNvSpPr>
            <p:nvPr userDrawn="1"/>
          </p:nvSpPr>
          <p:spPr bwMode="auto">
            <a:xfrm>
              <a:off x="5556098" y="2734035"/>
              <a:ext cx="322914" cy="501593"/>
            </a:xfrm>
            <a:custGeom>
              <a:avLst/>
              <a:gdLst>
                <a:gd name="T0" fmla="*/ 21125 w 107"/>
                <a:gd name="T1" fmla="*/ 0 h 168"/>
                <a:gd name="T2" fmla="*/ 27161 w 107"/>
                <a:gd name="T3" fmla="*/ 8957 h 168"/>
                <a:gd name="T4" fmla="*/ 48286 w 107"/>
                <a:gd name="T5" fmla="*/ 71656 h 168"/>
                <a:gd name="T6" fmla="*/ 60358 w 107"/>
                <a:gd name="T7" fmla="*/ 134355 h 168"/>
                <a:gd name="T8" fmla="*/ 69411 w 107"/>
                <a:gd name="T9" fmla="*/ 208997 h 168"/>
                <a:gd name="T10" fmla="*/ 75447 w 107"/>
                <a:gd name="T11" fmla="*/ 277668 h 168"/>
                <a:gd name="T12" fmla="*/ 75447 w 107"/>
                <a:gd name="T13" fmla="*/ 367238 h 168"/>
                <a:gd name="T14" fmla="*/ 84501 w 107"/>
                <a:gd name="T15" fmla="*/ 358281 h 168"/>
                <a:gd name="T16" fmla="*/ 99590 w 107"/>
                <a:gd name="T17" fmla="*/ 337381 h 168"/>
                <a:gd name="T18" fmla="*/ 126751 w 107"/>
                <a:gd name="T19" fmla="*/ 304539 h 168"/>
                <a:gd name="T20" fmla="*/ 156930 w 107"/>
                <a:gd name="T21" fmla="*/ 259754 h 168"/>
                <a:gd name="T22" fmla="*/ 229359 w 107"/>
                <a:gd name="T23" fmla="*/ 164212 h 168"/>
                <a:gd name="T24" fmla="*/ 259538 w 107"/>
                <a:gd name="T25" fmla="*/ 113456 h 168"/>
                <a:gd name="T26" fmla="*/ 289717 w 107"/>
                <a:gd name="T27" fmla="*/ 71656 h 168"/>
                <a:gd name="T28" fmla="*/ 307825 w 107"/>
                <a:gd name="T29" fmla="*/ 47771 h 168"/>
                <a:gd name="T30" fmla="*/ 319896 w 107"/>
                <a:gd name="T31" fmla="*/ 32842 h 168"/>
                <a:gd name="T32" fmla="*/ 319896 w 107"/>
                <a:gd name="T33" fmla="*/ 41799 h 168"/>
                <a:gd name="T34" fmla="*/ 322914 w 107"/>
                <a:gd name="T35" fmla="*/ 65685 h 168"/>
                <a:gd name="T36" fmla="*/ 319896 w 107"/>
                <a:gd name="T37" fmla="*/ 98527 h 168"/>
                <a:gd name="T38" fmla="*/ 310842 w 107"/>
                <a:gd name="T39" fmla="*/ 146298 h 168"/>
                <a:gd name="T40" fmla="*/ 292735 w 107"/>
                <a:gd name="T41" fmla="*/ 203026 h 168"/>
                <a:gd name="T42" fmla="*/ 253503 w 107"/>
                <a:gd name="T43" fmla="*/ 268711 h 168"/>
                <a:gd name="T44" fmla="*/ 202198 w 107"/>
                <a:gd name="T45" fmla="*/ 343352 h 168"/>
                <a:gd name="T46" fmla="*/ 123733 w 107"/>
                <a:gd name="T47" fmla="*/ 420980 h 168"/>
                <a:gd name="T48" fmla="*/ 18107 w 107"/>
                <a:gd name="T49" fmla="*/ 501593 h 168"/>
                <a:gd name="T50" fmla="*/ 18107 w 107"/>
                <a:gd name="T51" fmla="*/ 489650 h 168"/>
                <a:gd name="T52" fmla="*/ 12072 w 107"/>
                <a:gd name="T53" fmla="*/ 453822 h 168"/>
                <a:gd name="T54" fmla="*/ 9054 w 107"/>
                <a:gd name="T55" fmla="*/ 403066 h 168"/>
                <a:gd name="T56" fmla="*/ 3018 w 107"/>
                <a:gd name="T57" fmla="*/ 337381 h 168"/>
                <a:gd name="T58" fmla="*/ 0 w 107"/>
                <a:gd name="T59" fmla="*/ 268711 h 168"/>
                <a:gd name="T60" fmla="*/ 0 w 107"/>
                <a:gd name="T61" fmla="*/ 119427 h 168"/>
                <a:gd name="T62" fmla="*/ 9054 w 107"/>
                <a:gd name="T63" fmla="*/ 50756 h 168"/>
                <a:gd name="T64" fmla="*/ 21125 w 107"/>
                <a:gd name="T65" fmla="*/ 0 h 16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07" h="168">
                  <a:moveTo>
                    <a:pt x="7" y="0"/>
                  </a:moveTo>
                  <a:lnTo>
                    <a:pt x="9" y="3"/>
                  </a:lnTo>
                  <a:lnTo>
                    <a:pt x="16" y="24"/>
                  </a:lnTo>
                  <a:lnTo>
                    <a:pt x="20" y="45"/>
                  </a:lnTo>
                  <a:lnTo>
                    <a:pt x="23" y="70"/>
                  </a:lnTo>
                  <a:lnTo>
                    <a:pt x="25" y="93"/>
                  </a:lnTo>
                  <a:lnTo>
                    <a:pt x="25" y="123"/>
                  </a:lnTo>
                  <a:lnTo>
                    <a:pt x="28" y="120"/>
                  </a:lnTo>
                  <a:lnTo>
                    <a:pt x="33" y="113"/>
                  </a:lnTo>
                  <a:lnTo>
                    <a:pt x="42" y="102"/>
                  </a:lnTo>
                  <a:lnTo>
                    <a:pt x="52" y="87"/>
                  </a:lnTo>
                  <a:lnTo>
                    <a:pt x="76" y="55"/>
                  </a:lnTo>
                  <a:lnTo>
                    <a:pt x="86" y="38"/>
                  </a:lnTo>
                  <a:lnTo>
                    <a:pt x="96" y="24"/>
                  </a:lnTo>
                  <a:lnTo>
                    <a:pt x="102" y="16"/>
                  </a:lnTo>
                  <a:lnTo>
                    <a:pt x="106" y="11"/>
                  </a:lnTo>
                  <a:lnTo>
                    <a:pt x="106" y="14"/>
                  </a:lnTo>
                  <a:lnTo>
                    <a:pt x="107" y="22"/>
                  </a:lnTo>
                  <a:lnTo>
                    <a:pt x="106" y="33"/>
                  </a:lnTo>
                  <a:lnTo>
                    <a:pt x="103" y="49"/>
                  </a:lnTo>
                  <a:lnTo>
                    <a:pt x="97" y="68"/>
                  </a:lnTo>
                  <a:lnTo>
                    <a:pt x="84" y="90"/>
                  </a:lnTo>
                  <a:lnTo>
                    <a:pt x="67" y="115"/>
                  </a:lnTo>
                  <a:lnTo>
                    <a:pt x="41" y="141"/>
                  </a:lnTo>
                  <a:lnTo>
                    <a:pt x="6" y="168"/>
                  </a:lnTo>
                  <a:lnTo>
                    <a:pt x="6" y="164"/>
                  </a:lnTo>
                  <a:lnTo>
                    <a:pt x="4" y="152"/>
                  </a:lnTo>
                  <a:lnTo>
                    <a:pt x="3" y="135"/>
                  </a:lnTo>
                  <a:lnTo>
                    <a:pt x="1" y="113"/>
                  </a:lnTo>
                  <a:lnTo>
                    <a:pt x="0" y="90"/>
                  </a:lnTo>
                  <a:lnTo>
                    <a:pt x="0" y="40"/>
                  </a:lnTo>
                  <a:lnTo>
                    <a:pt x="3" y="17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0" name="Freeform 593"/>
            <p:cNvSpPr>
              <a:spLocks/>
            </p:cNvSpPr>
            <p:nvPr userDrawn="1"/>
          </p:nvSpPr>
          <p:spPr bwMode="auto">
            <a:xfrm>
              <a:off x="5343116" y="3008879"/>
              <a:ext cx="453450" cy="515335"/>
            </a:xfrm>
            <a:custGeom>
              <a:avLst/>
              <a:gdLst>
                <a:gd name="T0" fmla="*/ 160041 w 153"/>
                <a:gd name="T1" fmla="*/ 0 h 173"/>
                <a:gd name="T2" fmla="*/ 165969 w 153"/>
                <a:gd name="T3" fmla="*/ 71492 h 173"/>
                <a:gd name="T4" fmla="*/ 160041 w 153"/>
                <a:gd name="T5" fmla="*/ 142983 h 173"/>
                <a:gd name="T6" fmla="*/ 148186 w 153"/>
                <a:gd name="T7" fmla="*/ 214475 h 173"/>
                <a:gd name="T8" fmla="*/ 133368 w 153"/>
                <a:gd name="T9" fmla="*/ 277030 h 173"/>
                <a:gd name="T10" fmla="*/ 118549 w 153"/>
                <a:gd name="T11" fmla="*/ 333627 h 173"/>
                <a:gd name="T12" fmla="*/ 100767 w 153"/>
                <a:gd name="T13" fmla="*/ 378310 h 173"/>
                <a:gd name="T14" fmla="*/ 91875 w 153"/>
                <a:gd name="T15" fmla="*/ 408098 h 173"/>
                <a:gd name="T16" fmla="*/ 85948 w 153"/>
                <a:gd name="T17" fmla="*/ 417034 h 173"/>
                <a:gd name="T18" fmla="*/ 82984 w 153"/>
                <a:gd name="T19" fmla="*/ 420013 h 173"/>
                <a:gd name="T20" fmla="*/ 109658 w 153"/>
                <a:gd name="T21" fmla="*/ 405119 h 173"/>
                <a:gd name="T22" fmla="*/ 139295 w 153"/>
                <a:gd name="T23" fmla="*/ 381288 h 173"/>
                <a:gd name="T24" fmla="*/ 177824 w 153"/>
                <a:gd name="T25" fmla="*/ 348521 h 173"/>
                <a:gd name="T26" fmla="*/ 225243 w 153"/>
                <a:gd name="T27" fmla="*/ 312776 h 173"/>
                <a:gd name="T28" fmla="*/ 320082 w 153"/>
                <a:gd name="T29" fmla="*/ 235326 h 173"/>
                <a:gd name="T30" fmla="*/ 361575 w 153"/>
                <a:gd name="T31" fmla="*/ 196602 h 173"/>
                <a:gd name="T32" fmla="*/ 397139 w 153"/>
                <a:gd name="T33" fmla="*/ 160856 h 173"/>
                <a:gd name="T34" fmla="*/ 426776 w 153"/>
                <a:gd name="T35" fmla="*/ 134047 h 173"/>
                <a:gd name="T36" fmla="*/ 453450 w 153"/>
                <a:gd name="T37" fmla="*/ 110216 h 173"/>
                <a:gd name="T38" fmla="*/ 447523 w 153"/>
                <a:gd name="T39" fmla="*/ 131068 h 173"/>
                <a:gd name="T40" fmla="*/ 441595 w 153"/>
                <a:gd name="T41" fmla="*/ 166814 h 173"/>
                <a:gd name="T42" fmla="*/ 417885 w 153"/>
                <a:gd name="T43" fmla="*/ 208517 h 173"/>
                <a:gd name="T44" fmla="*/ 388248 w 153"/>
                <a:gd name="T45" fmla="*/ 262136 h 173"/>
                <a:gd name="T46" fmla="*/ 346756 w 153"/>
                <a:gd name="T47" fmla="*/ 318733 h 173"/>
                <a:gd name="T48" fmla="*/ 284518 w 153"/>
                <a:gd name="T49" fmla="*/ 372352 h 173"/>
                <a:gd name="T50" fmla="*/ 207461 w 153"/>
                <a:gd name="T51" fmla="*/ 425971 h 173"/>
                <a:gd name="T52" fmla="*/ 112622 w 153"/>
                <a:gd name="T53" fmla="*/ 476610 h 173"/>
                <a:gd name="T54" fmla="*/ 0 w 153"/>
                <a:gd name="T55" fmla="*/ 515335 h 173"/>
                <a:gd name="T56" fmla="*/ 8891 w 153"/>
                <a:gd name="T57" fmla="*/ 434907 h 173"/>
                <a:gd name="T58" fmla="*/ 26674 w 153"/>
                <a:gd name="T59" fmla="*/ 351500 h 173"/>
                <a:gd name="T60" fmla="*/ 47420 w 153"/>
                <a:gd name="T61" fmla="*/ 271072 h 173"/>
                <a:gd name="T62" fmla="*/ 74093 w 153"/>
                <a:gd name="T63" fmla="*/ 199581 h 173"/>
                <a:gd name="T64" fmla="*/ 100767 w 153"/>
                <a:gd name="T65" fmla="*/ 134047 h 173"/>
                <a:gd name="T66" fmla="*/ 121513 w 153"/>
                <a:gd name="T67" fmla="*/ 80428 h 173"/>
                <a:gd name="T68" fmla="*/ 160041 w 153"/>
                <a:gd name="T69" fmla="*/ 0 h 17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53" h="173">
                  <a:moveTo>
                    <a:pt x="54" y="0"/>
                  </a:moveTo>
                  <a:lnTo>
                    <a:pt x="56" y="24"/>
                  </a:lnTo>
                  <a:lnTo>
                    <a:pt x="54" y="48"/>
                  </a:lnTo>
                  <a:lnTo>
                    <a:pt x="50" y="72"/>
                  </a:lnTo>
                  <a:lnTo>
                    <a:pt x="45" y="93"/>
                  </a:lnTo>
                  <a:lnTo>
                    <a:pt x="40" y="112"/>
                  </a:lnTo>
                  <a:lnTo>
                    <a:pt x="34" y="127"/>
                  </a:lnTo>
                  <a:lnTo>
                    <a:pt x="31" y="137"/>
                  </a:lnTo>
                  <a:lnTo>
                    <a:pt x="29" y="140"/>
                  </a:lnTo>
                  <a:lnTo>
                    <a:pt x="28" y="141"/>
                  </a:lnTo>
                  <a:lnTo>
                    <a:pt x="37" y="136"/>
                  </a:lnTo>
                  <a:lnTo>
                    <a:pt x="47" y="128"/>
                  </a:lnTo>
                  <a:lnTo>
                    <a:pt x="60" y="117"/>
                  </a:lnTo>
                  <a:lnTo>
                    <a:pt x="76" y="105"/>
                  </a:lnTo>
                  <a:lnTo>
                    <a:pt x="108" y="79"/>
                  </a:lnTo>
                  <a:lnTo>
                    <a:pt x="122" y="66"/>
                  </a:lnTo>
                  <a:lnTo>
                    <a:pt x="134" y="54"/>
                  </a:lnTo>
                  <a:lnTo>
                    <a:pt x="144" y="45"/>
                  </a:lnTo>
                  <a:lnTo>
                    <a:pt x="153" y="37"/>
                  </a:lnTo>
                  <a:lnTo>
                    <a:pt x="151" y="44"/>
                  </a:lnTo>
                  <a:lnTo>
                    <a:pt x="149" y="56"/>
                  </a:lnTo>
                  <a:lnTo>
                    <a:pt x="141" y="70"/>
                  </a:lnTo>
                  <a:lnTo>
                    <a:pt x="131" y="88"/>
                  </a:lnTo>
                  <a:lnTo>
                    <a:pt x="117" y="107"/>
                  </a:lnTo>
                  <a:lnTo>
                    <a:pt x="96" y="125"/>
                  </a:lnTo>
                  <a:lnTo>
                    <a:pt x="70" y="143"/>
                  </a:lnTo>
                  <a:lnTo>
                    <a:pt x="38" y="160"/>
                  </a:lnTo>
                  <a:lnTo>
                    <a:pt x="0" y="173"/>
                  </a:lnTo>
                  <a:lnTo>
                    <a:pt x="3" y="146"/>
                  </a:lnTo>
                  <a:lnTo>
                    <a:pt x="9" y="118"/>
                  </a:lnTo>
                  <a:lnTo>
                    <a:pt x="16" y="91"/>
                  </a:lnTo>
                  <a:lnTo>
                    <a:pt x="25" y="67"/>
                  </a:lnTo>
                  <a:lnTo>
                    <a:pt x="34" y="45"/>
                  </a:lnTo>
                  <a:lnTo>
                    <a:pt x="41" y="2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Freeform 628"/>
            <p:cNvSpPr>
              <a:spLocks/>
            </p:cNvSpPr>
            <p:nvPr userDrawn="1"/>
          </p:nvSpPr>
          <p:spPr bwMode="auto">
            <a:xfrm>
              <a:off x="5006462" y="3256239"/>
              <a:ext cx="570250" cy="446624"/>
            </a:xfrm>
            <a:custGeom>
              <a:avLst/>
              <a:gdLst>
                <a:gd name="T0" fmla="*/ 319459 w 191"/>
                <a:gd name="T1" fmla="*/ 0 h 149"/>
                <a:gd name="T2" fmla="*/ 319459 w 191"/>
                <a:gd name="T3" fmla="*/ 29975 h 149"/>
                <a:gd name="T4" fmla="*/ 313488 w 191"/>
                <a:gd name="T5" fmla="*/ 71939 h 149"/>
                <a:gd name="T6" fmla="*/ 301546 w 191"/>
                <a:gd name="T7" fmla="*/ 119899 h 149"/>
                <a:gd name="T8" fmla="*/ 274675 w 191"/>
                <a:gd name="T9" fmla="*/ 179849 h 149"/>
                <a:gd name="T10" fmla="*/ 235863 w 191"/>
                <a:gd name="T11" fmla="*/ 245793 h 149"/>
                <a:gd name="T12" fmla="*/ 182122 w 191"/>
                <a:gd name="T13" fmla="*/ 317733 h 149"/>
                <a:gd name="T14" fmla="*/ 104496 w 191"/>
                <a:gd name="T15" fmla="*/ 398664 h 149"/>
                <a:gd name="T16" fmla="*/ 110467 w 191"/>
                <a:gd name="T17" fmla="*/ 398664 h 149"/>
                <a:gd name="T18" fmla="*/ 131366 w 191"/>
                <a:gd name="T19" fmla="*/ 392669 h 149"/>
                <a:gd name="T20" fmla="*/ 167194 w 191"/>
                <a:gd name="T21" fmla="*/ 383677 h 149"/>
                <a:gd name="T22" fmla="*/ 214963 w 191"/>
                <a:gd name="T23" fmla="*/ 371687 h 149"/>
                <a:gd name="T24" fmla="*/ 274675 w 191"/>
                <a:gd name="T25" fmla="*/ 353702 h 149"/>
                <a:gd name="T26" fmla="*/ 358272 w 191"/>
                <a:gd name="T27" fmla="*/ 326725 h 149"/>
                <a:gd name="T28" fmla="*/ 453812 w 191"/>
                <a:gd name="T29" fmla="*/ 293753 h 149"/>
                <a:gd name="T30" fmla="*/ 570250 w 191"/>
                <a:gd name="T31" fmla="*/ 248791 h 149"/>
                <a:gd name="T32" fmla="*/ 564279 w 191"/>
                <a:gd name="T33" fmla="*/ 254786 h 149"/>
                <a:gd name="T34" fmla="*/ 552336 w 191"/>
                <a:gd name="T35" fmla="*/ 269773 h 149"/>
                <a:gd name="T36" fmla="*/ 531437 w 191"/>
                <a:gd name="T37" fmla="*/ 296750 h 149"/>
                <a:gd name="T38" fmla="*/ 501581 w 191"/>
                <a:gd name="T39" fmla="*/ 326725 h 149"/>
                <a:gd name="T40" fmla="*/ 459783 w 191"/>
                <a:gd name="T41" fmla="*/ 356700 h 149"/>
                <a:gd name="T42" fmla="*/ 409027 w 191"/>
                <a:gd name="T43" fmla="*/ 389672 h 149"/>
                <a:gd name="T44" fmla="*/ 349315 w 191"/>
                <a:gd name="T45" fmla="*/ 413652 h 149"/>
                <a:gd name="T46" fmla="*/ 277661 w 191"/>
                <a:gd name="T47" fmla="*/ 437632 h 149"/>
                <a:gd name="T48" fmla="*/ 197050 w 191"/>
                <a:gd name="T49" fmla="*/ 446624 h 149"/>
                <a:gd name="T50" fmla="*/ 104496 w 191"/>
                <a:gd name="T51" fmla="*/ 440629 h 149"/>
                <a:gd name="T52" fmla="*/ 0 w 191"/>
                <a:gd name="T53" fmla="*/ 422644 h 149"/>
                <a:gd name="T54" fmla="*/ 0 w 191"/>
                <a:gd name="T55" fmla="*/ 419647 h 149"/>
                <a:gd name="T56" fmla="*/ 23885 w 191"/>
                <a:gd name="T57" fmla="*/ 398664 h 149"/>
                <a:gd name="T58" fmla="*/ 26870 w 191"/>
                <a:gd name="T59" fmla="*/ 383677 h 149"/>
                <a:gd name="T60" fmla="*/ 35827 w 191"/>
                <a:gd name="T61" fmla="*/ 374685 h 149"/>
                <a:gd name="T62" fmla="*/ 47770 w 191"/>
                <a:gd name="T63" fmla="*/ 350705 h 149"/>
                <a:gd name="T64" fmla="*/ 71654 w 191"/>
                <a:gd name="T65" fmla="*/ 317733 h 149"/>
                <a:gd name="T66" fmla="*/ 101510 w 191"/>
                <a:gd name="T67" fmla="*/ 275768 h 149"/>
                <a:gd name="T68" fmla="*/ 137338 w 191"/>
                <a:gd name="T69" fmla="*/ 227808 h 149"/>
                <a:gd name="T70" fmla="*/ 170179 w 191"/>
                <a:gd name="T71" fmla="*/ 170856 h 149"/>
                <a:gd name="T72" fmla="*/ 214963 w 191"/>
                <a:gd name="T73" fmla="*/ 119899 h 149"/>
                <a:gd name="T74" fmla="*/ 253776 w 191"/>
                <a:gd name="T75" fmla="*/ 65944 h 149"/>
                <a:gd name="T76" fmla="*/ 286618 w 191"/>
                <a:gd name="T77" fmla="*/ 26977 h 149"/>
                <a:gd name="T78" fmla="*/ 319459 w 191"/>
                <a:gd name="T79" fmla="*/ 0 h 14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191" h="149">
                  <a:moveTo>
                    <a:pt x="107" y="0"/>
                  </a:moveTo>
                  <a:lnTo>
                    <a:pt x="107" y="10"/>
                  </a:lnTo>
                  <a:lnTo>
                    <a:pt x="105" y="24"/>
                  </a:lnTo>
                  <a:lnTo>
                    <a:pt x="101" y="40"/>
                  </a:lnTo>
                  <a:lnTo>
                    <a:pt x="92" y="60"/>
                  </a:lnTo>
                  <a:lnTo>
                    <a:pt x="79" y="82"/>
                  </a:lnTo>
                  <a:lnTo>
                    <a:pt x="61" y="106"/>
                  </a:lnTo>
                  <a:lnTo>
                    <a:pt x="35" y="133"/>
                  </a:lnTo>
                  <a:lnTo>
                    <a:pt x="37" y="133"/>
                  </a:lnTo>
                  <a:lnTo>
                    <a:pt x="44" y="131"/>
                  </a:lnTo>
                  <a:lnTo>
                    <a:pt x="56" y="128"/>
                  </a:lnTo>
                  <a:lnTo>
                    <a:pt x="72" y="124"/>
                  </a:lnTo>
                  <a:lnTo>
                    <a:pt x="92" y="118"/>
                  </a:lnTo>
                  <a:lnTo>
                    <a:pt x="120" y="109"/>
                  </a:lnTo>
                  <a:lnTo>
                    <a:pt x="152" y="98"/>
                  </a:lnTo>
                  <a:lnTo>
                    <a:pt x="191" y="83"/>
                  </a:lnTo>
                  <a:lnTo>
                    <a:pt x="189" y="85"/>
                  </a:lnTo>
                  <a:lnTo>
                    <a:pt x="185" y="90"/>
                  </a:lnTo>
                  <a:lnTo>
                    <a:pt x="178" y="99"/>
                  </a:lnTo>
                  <a:lnTo>
                    <a:pt x="168" y="109"/>
                  </a:lnTo>
                  <a:lnTo>
                    <a:pt x="154" y="119"/>
                  </a:lnTo>
                  <a:lnTo>
                    <a:pt x="137" y="130"/>
                  </a:lnTo>
                  <a:lnTo>
                    <a:pt x="117" y="138"/>
                  </a:lnTo>
                  <a:lnTo>
                    <a:pt x="93" y="146"/>
                  </a:lnTo>
                  <a:lnTo>
                    <a:pt x="66" y="149"/>
                  </a:lnTo>
                  <a:lnTo>
                    <a:pt x="35" y="147"/>
                  </a:lnTo>
                  <a:lnTo>
                    <a:pt x="0" y="141"/>
                  </a:lnTo>
                  <a:lnTo>
                    <a:pt x="0" y="140"/>
                  </a:lnTo>
                  <a:lnTo>
                    <a:pt x="8" y="133"/>
                  </a:lnTo>
                  <a:lnTo>
                    <a:pt x="9" y="128"/>
                  </a:lnTo>
                  <a:lnTo>
                    <a:pt x="12" y="125"/>
                  </a:lnTo>
                  <a:lnTo>
                    <a:pt x="16" y="117"/>
                  </a:lnTo>
                  <a:lnTo>
                    <a:pt x="24" y="106"/>
                  </a:lnTo>
                  <a:lnTo>
                    <a:pt x="34" y="92"/>
                  </a:lnTo>
                  <a:lnTo>
                    <a:pt x="46" y="76"/>
                  </a:lnTo>
                  <a:lnTo>
                    <a:pt x="57" y="57"/>
                  </a:lnTo>
                  <a:lnTo>
                    <a:pt x="72" y="40"/>
                  </a:lnTo>
                  <a:lnTo>
                    <a:pt x="85" y="22"/>
                  </a:lnTo>
                  <a:lnTo>
                    <a:pt x="96" y="9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Freeform 1330"/>
            <p:cNvSpPr>
              <a:spLocks/>
            </p:cNvSpPr>
            <p:nvPr userDrawn="1"/>
          </p:nvSpPr>
          <p:spPr bwMode="auto">
            <a:xfrm>
              <a:off x="3604889" y="3695990"/>
              <a:ext cx="1202332" cy="247360"/>
            </a:xfrm>
            <a:custGeom>
              <a:avLst/>
              <a:gdLst>
                <a:gd name="T0" fmla="*/ 647640 w 401"/>
                <a:gd name="T1" fmla="*/ 0 h 83"/>
                <a:gd name="T2" fmla="*/ 725597 w 401"/>
                <a:gd name="T3" fmla="*/ 8941 h 83"/>
                <a:gd name="T4" fmla="*/ 809550 w 401"/>
                <a:gd name="T5" fmla="*/ 26822 h 83"/>
                <a:gd name="T6" fmla="*/ 896502 w 401"/>
                <a:gd name="T7" fmla="*/ 56625 h 83"/>
                <a:gd name="T8" fmla="*/ 992449 w 401"/>
                <a:gd name="T9" fmla="*/ 104308 h 83"/>
                <a:gd name="T10" fmla="*/ 1091394 w 401"/>
                <a:gd name="T11" fmla="*/ 163913 h 83"/>
                <a:gd name="T12" fmla="*/ 1202332 w 401"/>
                <a:gd name="T13" fmla="*/ 247360 h 83"/>
                <a:gd name="T14" fmla="*/ 1130372 w 401"/>
                <a:gd name="T15" fmla="*/ 247360 h 83"/>
                <a:gd name="T16" fmla="*/ 1070405 w 401"/>
                <a:gd name="T17" fmla="*/ 181795 h 83"/>
                <a:gd name="T18" fmla="*/ 1010439 w 401"/>
                <a:gd name="T19" fmla="*/ 131131 h 83"/>
                <a:gd name="T20" fmla="*/ 947474 w 401"/>
                <a:gd name="T21" fmla="*/ 86427 h 83"/>
                <a:gd name="T22" fmla="*/ 884509 w 401"/>
                <a:gd name="T23" fmla="*/ 59605 h 83"/>
                <a:gd name="T24" fmla="*/ 800555 w 401"/>
                <a:gd name="T25" fmla="*/ 47684 h 83"/>
                <a:gd name="T26" fmla="*/ 710605 w 401"/>
                <a:gd name="T27" fmla="*/ 47684 h 83"/>
                <a:gd name="T28" fmla="*/ 653637 w 401"/>
                <a:gd name="T29" fmla="*/ 59605 h 83"/>
                <a:gd name="T30" fmla="*/ 587673 w 401"/>
                <a:gd name="T31" fmla="*/ 83447 h 83"/>
                <a:gd name="T32" fmla="*/ 512715 w 401"/>
                <a:gd name="T33" fmla="*/ 107289 h 83"/>
                <a:gd name="T34" fmla="*/ 407773 w 401"/>
                <a:gd name="T35" fmla="*/ 134111 h 83"/>
                <a:gd name="T36" fmla="*/ 317823 w 401"/>
                <a:gd name="T37" fmla="*/ 149012 h 83"/>
                <a:gd name="T38" fmla="*/ 239867 w 401"/>
                <a:gd name="T39" fmla="*/ 149012 h 83"/>
                <a:gd name="T40" fmla="*/ 173903 w 401"/>
                <a:gd name="T41" fmla="*/ 134111 h 83"/>
                <a:gd name="T42" fmla="*/ 110938 w 401"/>
                <a:gd name="T43" fmla="*/ 116229 h 83"/>
                <a:gd name="T44" fmla="*/ 62965 w 401"/>
                <a:gd name="T45" fmla="*/ 92387 h 83"/>
                <a:gd name="T46" fmla="*/ 32982 w 401"/>
                <a:gd name="T47" fmla="*/ 68546 h 83"/>
                <a:gd name="T48" fmla="*/ 11993 w 401"/>
                <a:gd name="T49" fmla="*/ 56625 h 83"/>
                <a:gd name="T50" fmla="*/ 8995 w 401"/>
                <a:gd name="T51" fmla="*/ 47684 h 83"/>
                <a:gd name="T52" fmla="*/ 0 w 401"/>
                <a:gd name="T53" fmla="*/ 44704 h 83"/>
                <a:gd name="T54" fmla="*/ 8995 w 401"/>
                <a:gd name="T55" fmla="*/ 44704 h 83"/>
                <a:gd name="T56" fmla="*/ 20988 w 401"/>
                <a:gd name="T57" fmla="*/ 47684 h 83"/>
                <a:gd name="T58" fmla="*/ 56968 w 401"/>
                <a:gd name="T59" fmla="*/ 53644 h 83"/>
                <a:gd name="T60" fmla="*/ 110938 w 401"/>
                <a:gd name="T61" fmla="*/ 56625 h 83"/>
                <a:gd name="T62" fmla="*/ 182898 w 401"/>
                <a:gd name="T63" fmla="*/ 56625 h 83"/>
                <a:gd name="T64" fmla="*/ 272848 w 401"/>
                <a:gd name="T65" fmla="*/ 53644 h 83"/>
                <a:gd name="T66" fmla="*/ 374792 w 401"/>
                <a:gd name="T67" fmla="*/ 35763 h 83"/>
                <a:gd name="T68" fmla="*/ 503720 w 401"/>
                <a:gd name="T69" fmla="*/ 8941 h 83"/>
                <a:gd name="T70" fmla="*/ 572682 w 401"/>
                <a:gd name="T71" fmla="*/ 5960 h 83"/>
                <a:gd name="T72" fmla="*/ 647640 w 401"/>
                <a:gd name="T73" fmla="*/ 0 h 8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401" h="83">
                  <a:moveTo>
                    <a:pt x="216" y="0"/>
                  </a:moveTo>
                  <a:lnTo>
                    <a:pt x="242" y="3"/>
                  </a:lnTo>
                  <a:lnTo>
                    <a:pt x="270" y="9"/>
                  </a:lnTo>
                  <a:lnTo>
                    <a:pt x="299" y="19"/>
                  </a:lnTo>
                  <a:lnTo>
                    <a:pt x="331" y="35"/>
                  </a:lnTo>
                  <a:lnTo>
                    <a:pt x="364" y="55"/>
                  </a:lnTo>
                  <a:lnTo>
                    <a:pt x="401" y="83"/>
                  </a:lnTo>
                  <a:lnTo>
                    <a:pt x="377" y="83"/>
                  </a:lnTo>
                  <a:lnTo>
                    <a:pt x="357" y="61"/>
                  </a:lnTo>
                  <a:lnTo>
                    <a:pt x="337" y="44"/>
                  </a:lnTo>
                  <a:lnTo>
                    <a:pt x="316" y="29"/>
                  </a:lnTo>
                  <a:lnTo>
                    <a:pt x="295" y="20"/>
                  </a:lnTo>
                  <a:lnTo>
                    <a:pt x="267" y="16"/>
                  </a:lnTo>
                  <a:lnTo>
                    <a:pt x="237" y="16"/>
                  </a:lnTo>
                  <a:lnTo>
                    <a:pt x="218" y="20"/>
                  </a:lnTo>
                  <a:lnTo>
                    <a:pt x="196" y="28"/>
                  </a:lnTo>
                  <a:lnTo>
                    <a:pt x="171" y="36"/>
                  </a:lnTo>
                  <a:lnTo>
                    <a:pt x="136" y="45"/>
                  </a:lnTo>
                  <a:lnTo>
                    <a:pt x="106" y="50"/>
                  </a:lnTo>
                  <a:lnTo>
                    <a:pt x="80" y="50"/>
                  </a:lnTo>
                  <a:lnTo>
                    <a:pt x="58" y="45"/>
                  </a:lnTo>
                  <a:lnTo>
                    <a:pt x="37" y="39"/>
                  </a:lnTo>
                  <a:lnTo>
                    <a:pt x="21" y="31"/>
                  </a:lnTo>
                  <a:lnTo>
                    <a:pt x="11" y="23"/>
                  </a:lnTo>
                  <a:lnTo>
                    <a:pt x="4" y="19"/>
                  </a:lnTo>
                  <a:lnTo>
                    <a:pt x="3" y="16"/>
                  </a:lnTo>
                  <a:lnTo>
                    <a:pt x="0" y="15"/>
                  </a:lnTo>
                  <a:lnTo>
                    <a:pt x="3" y="15"/>
                  </a:lnTo>
                  <a:lnTo>
                    <a:pt x="7" y="16"/>
                  </a:lnTo>
                  <a:lnTo>
                    <a:pt x="19" y="18"/>
                  </a:lnTo>
                  <a:lnTo>
                    <a:pt x="37" y="19"/>
                  </a:lnTo>
                  <a:lnTo>
                    <a:pt x="61" y="19"/>
                  </a:lnTo>
                  <a:lnTo>
                    <a:pt x="91" y="18"/>
                  </a:lnTo>
                  <a:lnTo>
                    <a:pt x="125" y="12"/>
                  </a:lnTo>
                  <a:lnTo>
                    <a:pt x="168" y="3"/>
                  </a:lnTo>
                  <a:lnTo>
                    <a:pt x="191" y="2"/>
                  </a:lnTo>
                  <a:lnTo>
                    <a:pt x="216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Freeform 1367"/>
            <p:cNvSpPr>
              <a:spLocks/>
            </p:cNvSpPr>
            <p:nvPr userDrawn="1"/>
          </p:nvSpPr>
          <p:spPr bwMode="auto">
            <a:xfrm>
              <a:off x="4188880" y="3695990"/>
              <a:ext cx="1195459" cy="247360"/>
            </a:xfrm>
            <a:custGeom>
              <a:avLst/>
              <a:gdLst>
                <a:gd name="T0" fmla="*/ 552900 w 400"/>
                <a:gd name="T1" fmla="*/ 0 h 83"/>
                <a:gd name="T2" fmla="*/ 627616 w 400"/>
                <a:gd name="T3" fmla="*/ 5960 h 83"/>
                <a:gd name="T4" fmla="*/ 696355 w 400"/>
                <a:gd name="T5" fmla="*/ 8941 h 83"/>
                <a:gd name="T6" fmla="*/ 824867 w 400"/>
                <a:gd name="T7" fmla="*/ 35763 h 83"/>
                <a:gd name="T8" fmla="*/ 926481 w 400"/>
                <a:gd name="T9" fmla="*/ 53644 h 83"/>
                <a:gd name="T10" fmla="*/ 1016140 w 400"/>
                <a:gd name="T11" fmla="*/ 56625 h 83"/>
                <a:gd name="T12" fmla="*/ 1087868 w 400"/>
                <a:gd name="T13" fmla="*/ 56625 h 83"/>
                <a:gd name="T14" fmla="*/ 1141663 w 400"/>
                <a:gd name="T15" fmla="*/ 53644 h 83"/>
                <a:gd name="T16" fmla="*/ 1177527 w 400"/>
                <a:gd name="T17" fmla="*/ 47684 h 83"/>
                <a:gd name="T18" fmla="*/ 1189482 w 400"/>
                <a:gd name="T19" fmla="*/ 44704 h 83"/>
                <a:gd name="T20" fmla="*/ 1195459 w 400"/>
                <a:gd name="T21" fmla="*/ 44704 h 83"/>
                <a:gd name="T22" fmla="*/ 1189482 w 400"/>
                <a:gd name="T23" fmla="*/ 47684 h 83"/>
                <a:gd name="T24" fmla="*/ 1186493 w 400"/>
                <a:gd name="T25" fmla="*/ 56625 h 83"/>
                <a:gd name="T26" fmla="*/ 1165573 w 400"/>
                <a:gd name="T27" fmla="*/ 68546 h 83"/>
                <a:gd name="T28" fmla="*/ 1135686 w 400"/>
                <a:gd name="T29" fmla="*/ 92387 h 83"/>
                <a:gd name="T30" fmla="*/ 1087868 w 400"/>
                <a:gd name="T31" fmla="*/ 116229 h 83"/>
                <a:gd name="T32" fmla="*/ 1025106 w 400"/>
                <a:gd name="T33" fmla="*/ 134111 h 83"/>
                <a:gd name="T34" fmla="*/ 959356 w 400"/>
                <a:gd name="T35" fmla="*/ 149012 h 83"/>
                <a:gd name="T36" fmla="*/ 881651 w 400"/>
                <a:gd name="T37" fmla="*/ 149012 h 83"/>
                <a:gd name="T38" fmla="*/ 791992 w 400"/>
                <a:gd name="T39" fmla="*/ 134111 h 83"/>
                <a:gd name="T40" fmla="*/ 687389 w 400"/>
                <a:gd name="T41" fmla="*/ 107289 h 83"/>
                <a:gd name="T42" fmla="*/ 612673 w 400"/>
                <a:gd name="T43" fmla="*/ 83447 h 83"/>
                <a:gd name="T44" fmla="*/ 546922 w 400"/>
                <a:gd name="T45" fmla="*/ 59605 h 83"/>
                <a:gd name="T46" fmla="*/ 493127 w 400"/>
                <a:gd name="T47" fmla="*/ 47684 h 83"/>
                <a:gd name="T48" fmla="*/ 409445 w 400"/>
                <a:gd name="T49" fmla="*/ 47684 h 83"/>
                <a:gd name="T50" fmla="*/ 340706 w 400"/>
                <a:gd name="T51" fmla="*/ 56625 h 83"/>
                <a:gd name="T52" fmla="*/ 277944 w 400"/>
                <a:gd name="T53" fmla="*/ 74506 h 83"/>
                <a:gd name="T54" fmla="*/ 221160 w 400"/>
                <a:gd name="T55" fmla="*/ 104308 h 83"/>
                <a:gd name="T56" fmla="*/ 170353 w 400"/>
                <a:gd name="T57" fmla="*/ 143052 h 83"/>
                <a:gd name="T58" fmla="*/ 119546 w 400"/>
                <a:gd name="T59" fmla="*/ 190735 h 83"/>
                <a:gd name="T60" fmla="*/ 65750 w 400"/>
                <a:gd name="T61" fmla="*/ 247360 h 83"/>
                <a:gd name="T62" fmla="*/ 0 w 400"/>
                <a:gd name="T63" fmla="*/ 247360 h 83"/>
                <a:gd name="T64" fmla="*/ 110580 w 400"/>
                <a:gd name="T65" fmla="*/ 163913 h 83"/>
                <a:gd name="T66" fmla="*/ 209205 w 400"/>
                <a:gd name="T67" fmla="*/ 104308 h 83"/>
                <a:gd name="T68" fmla="*/ 304842 w 400"/>
                <a:gd name="T69" fmla="*/ 56625 h 83"/>
                <a:gd name="T70" fmla="*/ 391513 w 400"/>
                <a:gd name="T71" fmla="*/ 26822 h 83"/>
                <a:gd name="T72" fmla="*/ 475195 w 400"/>
                <a:gd name="T73" fmla="*/ 8941 h 83"/>
                <a:gd name="T74" fmla="*/ 552900 w 400"/>
                <a:gd name="T75" fmla="*/ 0 h 8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400" h="83">
                  <a:moveTo>
                    <a:pt x="185" y="0"/>
                  </a:moveTo>
                  <a:lnTo>
                    <a:pt x="210" y="2"/>
                  </a:lnTo>
                  <a:lnTo>
                    <a:pt x="233" y="3"/>
                  </a:lnTo>
                  <a:lnTo>
                    <a:pt x="276" y="12"/>
                  </a:lnTo>
                  <a:lnTo>
                    <a:pt x="310" y="18"/>
                  </a:lnTo>
                  <a:lnTo>
                    <a:pt x="340" y="19"/>
                  </a:lnTo>
                  <a:lnTo>
                    <a:pt x="364" y="19"/>
                  </a:lnTo>
                  <a:lnTo>
                    <a:pt x="382" y="18"/>
                  </a:lnTo>
                  <a:lnTo>
                    <a:pt x="394" y="16"/>
                  </a:lnTo>
                  <a:lnTo>
                    <a:pt x="398" y="15"/>
                  </a:lnTo>
                  <a:lnTo>
                    <a:pt x="400" y="15"/>
                  </a:lnTo>
                  <a:lnTo>
                    <a:pt x="398" y="16"/>
                  </a:lnTo>
                  <a:lnTo>
                    <a:pt x="397" y="19"/>
                  </a:lnTo>
                  <a:lnTo>
                    <a:pt x="390" y="23"/>
                  </a:lnTo>
                  <a:lnTo>
                    <a:pt x="380" y="31"/>
                  </a:lnTo>
                  <a:lnTo>
                    <a:pt x="364" y="39"/>
                  </a:lnTo>
                  <a:lnTo>
                    <a:pt x="343" y="45"/>
                  </a:lnTo>
                  <a:lnTo>
                    <a:pt x="321" y="50"/>
                  </a:lnTo>
                  <a:lnTo>
                    <a:pt x="295" y="50"/>
                  </a:lnTo>
                  <a:lnTo>
                    <a:pt x="265" y="45"/>
                  </a:lnTo>
                  <a:lnTo>
                    <a:pt x="230" y="36"/>
                  </a:lnTo>
                  <a:lnTo>
                    <a:pt x="205" y="28"/>
                  </a:lnTo>
                  <a:lnTo>
                    <a:pt x="183" y="20"/>
                  </a:lnTo>
                  <a:lnTo>
                    <a:pt x="165" y="16"/>
                  </a:lnTo>
                  <a:lnTo>
                    <a:pt x="137" y="16"/>
                  </a:lnTo>
                  <a:lnTo>
                    <a:pt x="114" y="19"/>
                  </a:lnTo>
                  <a:lnTo>
                    <a:pt x="93" y="25"/>
                  </a:lnTo>
                  <a:lnTo>
                    <a:pt x="74" y="35"/>
                  </a:lnTo>
                  <a:lnTo>
                    <a:pt x="57" y="48"/>
                  </a:lnTo>
                  <a:lnTo>
                    <a:pt x="40" y="64"/>
                  </a:lnTo>
                  <a:lnTo>
                    <a:pt x="22" y="83"/>
                  </a:lnTo>
                  <a:lnTo>
                    <a:pt x="0" y="83"/>
                  </a:lnTo>
                  <a:lnTo>
                    <a:pt x="37" y="55"/>
                  </a:lnTo>
                  <a:lnTo>
                    <a:pt x="70" y="35"/>
                  </a:lnTo>
                  <a:lnTo>
                    <a:pt x="102" y="19"/>
                  </a:lnTo>
                  <a:lnTo>
                    <a:pt x="131" y="9"/>
                  </a:lnTo>
                  <a:lnTo>
                    <a:pt x="159" y="3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4" name="Freeform 1165"/>
            <p:cNvSpPr>
              <a:spLocks noEditPoints="1"/>
            </p:cNvSpPr>
            <p:nvPr userDrawn="1"/>
          </p:nvSpPr>
          <p:spPr bwMode="auto">
            <a:xfrm>
              <a:off x="3584280" y="1778953"/>
              <a:ext cx="1779446" cy="1779615"/>
            </a:xfrm>
            <a:custGeom>
              <a:avLst/>
              <a:gdLst>
                <a:gd name="T0" fmla="*/ 712977 w 594"/>
                <a:gd name="T1" fmla="*/ 35891 h 595"/>
                <a:gd name="T2" fmla="*/ 470325 w 594"/>
                <a:gd name="T3" fmla="*/ 125620 h 595"/>
                <a:gd name="T4" fmla="*/ 272609 w 594"/>
                <a:gd name="T5" fmla="*/ 275167 h 595"/>
                <a:gd name="T6" fmla="*/ 122824 w 594"/>
                <a:gd name="T7" fmla="*/ 478552 h 595"/>
                <a:gd name="T8" fmla="*/ 35948 w 594"/>
                <a:gd name="T9" fmla="*/ 717828 h 595"/>
                <a:gd name="T10" fmla="*/ 20970 w 594"/>
                <a:gd name="T11" fmla="*/ 978041 h 595"/>
                <a:gd name="T12" fmla="*/ 86875 w 594"/>
                <a:gd name="T13" fmla="*/ 1232271 h 595"/>
                <a:gd name="T14" fmla="*/ 218686 w 594"/>
                <a:gd name="T15" fmla="*/ 1444629 h 595"/>
                <a:gd name="T16" fmla="*/ 401424 w 594"/>
                <a:gd name="T17" fmla="*/ 1615113 h 595"/>
                <a:gd name="T18" fmla="*/ 626101 w 594"/>
                <a:gd name="T19" fmla="*/ 1722787 h 595"/>
                <a:gd name="T20" fmla="*/ 886727 w 594"/>
                <a:gd name="T21" fmla="*/ 1761669 h 595"/>
                <a:gd name="T22" fmla="*/ 1147353 w 594"/>
                <a:gd name="T23" fmla="*/ 1722787 h 595"/>
                <a:gd name="T24" fmla="*/ 1375026 w 594"/>
                <a:gd name="T25" fmla="*/ 1615113 h 595"/>
                <a:gd name="T26" fmla="*/ 1560760 w 594"/>
                <a:gd name="T27" fmla="*/ 1444629 h 595"/>
                <a:gd name="T28" fmla="*/ 1692571 w 594"/>
                <a:gd name="T29" fmla="*/ 1232271 h 595"/>
                <a:gd name="T30" fmla="*/ 1758476 w 594"/>
                <a:gd name="T31" fmla="*/ 978041 h 595"/>
                <a:gd name="T32" fmla="*/ 1743498 w 594"/>
                <a:gd name="T33" fmla="*/ 717828 h 595"/>
                <a:gd name="T34" fmla="*/ 1656622 w 594"/>
                <a:gd name="T35" fmla="*/ 478552 h 595"/>
                <a:gd name="T36" fmla="*/ 1506837 w 594"/>
                <a:gd name="T37" fmla="*/ 275167 h 595"/>
                <a:gd name="T38" fmla="*/ 1306125 w 594"/>
                <a:gd name="T39" fmla="*/ 125620 h 595"/>
                <a:gd name="T40" fmla="*/ 1060478 w 594"/>
                <a:gd name="T41" fmla="*/ 35891 h 595"/>
                <a:gd name="T42" fmla="*/ 886727 w 594"/>
                <a:gd name="T43" fmla="*/ 0 h 595"/>
                <a:gd name="T44" fmla="*/ 1153345 w 594"/>
                <a:gd name="T45" fmla="*/ 38882 h 595"/>
                <a:gd name="T46" fmla="*/ 1315112 w 594"/>
                <a:gd name="T47" fmla="*/ 110665 h 595"/>
                <a:gd name="T48" fmla="*/ 1518820 w 594"/>
                <a:gd name="T49" fmla="*/ 263204 h 595"/>
                <a:gd name="T50" fmla="*/ 1671601 w 594"/>
                <a:gd name="T51" fmla="*/ 466588 h 595"/>
                <a:gd name="T52" fmla="*/ 1740502 w 594"/>
                <a:gd name="T53" fmla="*/ 628099 h 595"/>
                <a:gd name="T54" fmla="*/ 1776450 w 594"/>
                <a:gd name="T55" fmla="*/ 804565 h 595"/>
                <a:gd name="T56" fmla="*/ 1761472 w 594"/>
                <a:gd name="T57" fmla="*/ 1067769 h 595"/>
                <a:gd name="T58" fmla="*/ 1674596 w 594"/>
                <a:gd name="T59" fmla="*/ 1313027 h 595"/>
                <a:gd name="T60" fmla="*/ 1575738 w 594"/>
                <a:gd name="T61" fmla="*/ 1456592 h 595"/>
                <a:gd name="T62" fmla="*/ 1387009 w 594"/>
                <a:gd name="T63" fmla="*/ 1627077 h 595"/>
                <a:gd name="T64" fmla="*/ 1234229 w 594"/>
                <a:gd name="T65" fmla="*/ 1710823 h 595"/>
                <a:gd name="T66" fmla="*/ 979594 w 594"/>
                <a:gd name="T67" fmla="*/ 1776624 h 595"/>
                <a:gd name="T68" fmla="*/ 796856 w 594"/>
                <a:gd name="T69" fmla="*/ 1776624 h 595"/>
                <a:gd name="T70" fmla="*/ 542222 w 594"/>
                <a:gd name="T71" fmla="*/ 1710823 h 595"/>
                <a:gd name="T72" fmla="*/ 386445 w 594"/>
                <a:gd name="T73" fmla="*/ 1627077 h 595"/>
                <a:gd name="T74" fmla="*/ 203708 w 594"/>
                <a:gd name="T75" fmla="*/ 1456592 h 595"/>
                <a:gd name="T76" fmla="*/ 104850 w 594"/>
                <a:gd name="T77" fmla="*/ 1313027 h 595"/>
                <a:gd name="T78" fmla="*/ 17974 w 594"/>
                <a:gd name="T79" fmla="*/ 1067769 h 595"/>
                <a:gd name="T80" fmla="*/ 2996 w 594"/>
                <a:gd name="T81" fmla="*/ 804565 h 595"/>
                <a:gd name="T82" fmla="*/ 38944 w 594"/>
                <a:gd name="T83" fmla="*/ 628099 h 595"/>
                <a:gd name="T84" fmla="*/ 107845 w 594"/>
                <a:gd name="T85" fmla="*/ 466588 h 595"/>
                <a:gd name="T86" fmla="*/ 260626 w 594"/>
                <a:gd name="T87" fmla="*/ 263204 h 595"/>
                <a:gd name="T88" fmla="*/ 461338 w 594"/>
                <a:gd name="T89" fmla="*/ 110665 h 595"/>
                <a:gd name="T90" fmla="*/ 623106 w 594"/>
                <a:gd name="T91" fmla="*/ 38882 h 595"/>
                <a:gd name="T92" fmla="*/ 799852 w 594"/>
                <a:gd name="T93" fmla="*/ 5982 h 59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594" h="595">
                  <a:moveTo>
                    <a:pt x="296" y="6"/>
                  </a:moveTo>
                  <a:lnTo>
                    <a:pt x="267" y="8"/>
                  </a:lnTo>
                  <a:lnTo>
                    <a:pt x="238" y="12"/>
                  </a:lnTo>
                  <a:lnTo>
                    <a:pt x="209" y="19"/>
                  </a:lnTo>
                  <a:lnTo>
                    <a:pt x="183" y="29"/>
                  </a:lnTo>
                  <a:lnTo>
                    <a:pt x="157" y="42"/>
                  </a:lnTo>
                  <a:lnTo>
                    <a:pt x="134" y="56"/>
                  </a:lnTo>
                  <a:lnTo>
                    <a:pt x="112" y="73"/>
                  </a:lnTo>
                  <a:lnTo>
                    <a:pt x="91" y="92"/>
                  </a:lnTo>
                  <a:lnTo>
                    <a:pt x="73" y="112"/>
                  </a:lnTo>
                  <a:lnTo>
                    <a:pt x="55" y="136"/>
                  </a:lnTo>
                  <a:lnTo>
                    <a:pt x="41" y="160"/>
                  </a:lnTo>
                  <a:lnTo>
                    <a:pt x="29" y="185"/>
                  </a:lnTo>
                  <a:lnTo>
                    <a:pt x="19" y="211"/>
                  </a:lnTo>
                  <a:lnTo>
                    <a:pt x="12" y="240"/>
                  </a:lnTo>
                  <a:lnTo>
                    <a:pt x="7" y="269"/>
                  </a:lnTo>
                  <a:lnTo>
                    <a:pt x="6" y="298"/>
                  </a:lnTo>
                  <a:lnTo>
                    <a:pt x="7" y="327"/>
                  </a:lnTo>
                  <a:lnTo>
                    <a:pt x="12" y="357"/>
                  </a:lnTo>
                  <a:lnTo>
                    <a:pt x="19" y="386"/>
                  </a:lnTo>
                  <a:lnTo>
                    <a:pt x="29" y="412"/>
                  </a:lnTo>
                  <a:lnTo>
                    <a:pt x="41" y="437"/>
                  </a:lnTo>
                  <a:lnTo>
                    <a:pt x="55" y="461"/>
                  </a:lnTo>
                  <a:lnTo>
                    <a:pt x="73" y="483"/>
                  </a:lnTo>
                  <a:lnTo>
                    <a:pt x="91" y="505"/>
                  </a:lnTo>
                  <a:lnTo>
                    <a:pt x="112" y="524"/>
                  </a:lnTo>
                  <a:lnTo>
                    <a:pt x="134" y="540"/>
                  </a:lnTo>
                  <a:lnTo>
                    <a:pt x="158" y="554"/>
                  </a:lnTo>
                  <a:lnTo>
                    <a:pt x="183" y="566"/>
                  </a:lnTo>
                  <a:lnTo>
                    <a:pt x="209" y="576"/>
                  </a:lnTo>
                  <a:lnTo>
                    <a:pt x="238" y="583"/>
                  </a:lnTo>
                  <a:lnTo>
                    <a:pt x="267" y="588"/>
                  </a:lnTo>
                  <a:lnTo>
                    <a:pt x="296" y="589"/>
                  </a:lnTo>
                  <a:lnTo>
                    <a:pt x="325" y="588"/>
                  </a:lnTo>
                  <a:lnTo>
                    <a:pt x="354" y="583"/>
                  </a:lnTo>
                  <a:lnTo>
                    <a:pt x="383" y="576"/>
                  </a:lnTo>
                  <a:lnTo>
                    <a:pt x="411" y="566"/>
                  </a:lnTo>
                  <a:lnTo>
                    <a:pt x="434" y="554"/>
                  </a:lnTo>
                  <a:lnTo>
                    <a:pt x="459" y="540"/>
                  </a:lnTo>
                  <a:lnTo>
                    <a:pt x="482" y="524"/>
                  </a:lnTo>
                  <a:lnTo>
                    <a:pt x="503" y="505"/>
                  </a:lnTo>
                  <a:lnTo>
                    <a:pt x="521" y="483"/>
                  </a:lnTo>
                  <a:lnTo>
                    <a:pt x="539" y="461"/>
                  </a:lnTo>
                  <a:lnTo>
                    <a:pt x="553" y="437"/>
                  </a:lnTo>
                  <a:lnTo>
                    <a:pt x="565" y="412"/>
                  </a:lnTo>
                  <a:lnTo>
                    <a:pt x="575" y="386"/>
                  </a:lnTo>
                  <a:lnTo>
                    <a:pt x="582" y="357"/>
                  </a:lnTo>
                  <a:lnTo>
                    <a:pt x="587" y="327"/>
                  </a:lnTo>
                  <a:lnTo>
                    <a:pt x="588" y="298"/>
                  </a:lnTo>
                  <a:lnTo>
                    <a:pt x="587" y="269"/>
                  </a:lnTo>
                  <a:lnTo>
                    <a:pt x="582" y="240"/>
                  </a:lnTo>
                  <a:lnTo>
                    <a:pt x="575" y="211"/>
                  </a:lnTo>
                  <a:lnTo>
                    <a:pt x="565" y="185"/>
                  </a:lnTo>
                  <a:lnTo>
                    <a:pt x="553" y="160"/>
                  </a:lnTo>
                  <a:lnTo>
                    <a:pt x="539" y="136"/>
                  </a:lnTo>
                  <a:lnTo>
                    <a:pt x="521" y="112"/>
                  </a:lnTo>
                  <a:lnTo>
                    <a:pt x="503" y="92"/>
                  </a:lnTo>
                  <a:lnTo>
                    <a:pt x="482" y="73"/>
                  </a:lnTo>
                  <a:lnTo>
                    <a:pt x="459" y="56"/>
                  </a:lnTo>
                  <a:lnTo>
                    <a:pt x="436" y="42"/>
                  </a:lnTo>
                  <a:lnTo>
                    <a:pt x="411" y="29"/>
                  </a:lnTo>
                  <a:lnTo>
                    <a:pt x="383" y="19"/>
                  </a:lnTo>
                  <a:lnTo>
                    <a:pt x="354" y="12"/>
                  </a:lnTo>
                  <a:lnTo>
                    <a:pt x="325" y="8"/>
                  </a:lnTo>
                  <a:lnTo>
                    <a:pt x="296" y="6"/>
                  </a:lnTo>
                  <a:close/>
                  <a:moveTo>
                    <a:pt x="296" y="0"/>
                  </a:moveTo>
                  <a:lnTo>
                    <a:pt x="327" y="2"/>
                  </a:lnTo>
                  <a:lnTo>
                    <a:pt x="356" y="6"/>
                  </a:lnTo>
                  <a:lnTo>
                    <a:pt x="385" y="13"/>
                  </a:lnTo>
                  <a:lnTo>
                    <a:pt x="412" y="24"/>
                  </a:lnTo>
                  <a:lnTo>
                    <a:pt x="437" y="37"/>
                  </a:lnTo>
                  <a:lnTo>
                    <a:pt x="439" y="37"/>
                  </a:lnTo>
                  <a:lnTo>
                    <a:pt x="463" y="51"/>
                  </a:lnTo>
                  <a:lnTo>
                    <a:pt x="487" y="69"/>
                  </a:lnTo>
                  <a:lnTo>
                    <a:pt x="507" y="88"/>
                  </a:lnTo>
                  <a:lnTo>
                    <a:pt x="526" y="108"/>
                  </a:lnTo>
                  <a:lnTo>
                    <a:pt x="543" y="131"/>
                  </a:lnTo>
                  <a:lnTo>
                    <a:pt x="558" y="156"/>
                  </a:lnTo>
                  <a:lnTo>
                    <a:pt x="559" y="157"/>
                  </a:lnTo>
                  <a:lnTo>
                    <a:pt x="571" y="183"/>
                  </a:lnTo>
                  <a:lnTo>
                    <a:pt x="581" y="210"/>
                  </a:lnTo>
                  <a:lnTo>
                    <a:pt x="588" y="239"/>
                  </a:lnTo>
                  <a:lnTo>
                    <a:pt x="593" y="268"/>
                  </a:lnTo>
                  <a:lnTo>
                    <a:pt x="593" y="269"/>
                  </a:lnTo>
                  <a:lnTo>
                    <a:pt x="594" y="298"/>
                  </a:lnTo>
                  <a:lnTo>
                    <a:pt x="593" y="329"/>
                  </a:lnTo>
                  <a:lnTo>
                    <a:pt x="588" y="357"/>
                  </a:lnTo>
                  <a:lnTo>
                    <a:pt x="581" y="387"/>
                  </a:lnTo>
                  <a:lnTo>
                    <a:pt x="571" y="413"/>
                  </a:lnTo>
                  <a:lnTo>
                    <a:pt x="559" y="439"/>
                  </a:lnTo>
                  <a:lnTo>
                    <a:pt x="558" y="441"/>
                  </a:lnTo>
                  <a:lnTo>
                    <a:pt x="543" y="466"/>
                  </a:lnTo>
                  <a:lnTo>
                    <a:pt x="526" y="487"/>
                  </a:lnTo>
                  <a:lnTo>
                    <a:pt x="507" y="509"/>
                  </a:lnTo>
                  <a:lnTo>
                    <a:pt x="487" y="528"/>
                  </a:lnTo>
                  <a:lnTo>
                    <a:pt x="463" y="544"/>
                  </a:lnTo>
                  <a:lnTo>
                    <a:pt x="439" y="559"/>
                  </a:lnTo>
                  <a:lnTo>
                    <a:pt x="437" y="560"/>
                  </a:lnTo>
                  <a:lnTo>
                    <a:pt x="412" y="572"/>
                  </a:lnTo>
                  <a:lnTo>
                    <a:pt x="385" y="582"/>
                  </a:lnTo>
                  <a:lnTo>
                    <a:pt x="356" y="589"/>
                  </a:lnTo>
                  <a:lnTo>
                    <a:pt x="327" y="594"/>
                  </a:lnTo>
                  <a:lnTo>
                    <a:pt x="296" y="595"/>
                  </a:lnTo>
                  <a:lnTo>
                    <a:pt x="267" y="594"/>
                  </a:lnTo>
                  <a:lnTo>
                    <a:pt x="266" y="594"/>
                  </a:lnTo>
                  <a:lnTo>
                    <a:pt x="237" y="589"/>
                  </a:lnTo>
                  <a:lnTo>
                    <a:pt x="208" y="582"/>
                  </a:lnTo>
                  <a:lnTo>
                    <a:pt x="181" y="572"/>
                  </a:lnTo>
                  <a:lnTo>
                    <a:pt x="155" y="560"/>
                  </a:lnTo>
                  <a:lnTo>
                    <a:pt x="154" y="559"/>
                  </a:lnTo>
                  <a:lnTo>
                    <a:pt x="129" y="544"/>
                  </a:lnTo>
                  <a:lnTo>
                    <a:pt x="107" y="528"/>
                  </a:lnTo>
                  <a:lnTo>
                    <a:pt x="87" y="509"/>
                  </a:lnTo>
                  <a:lnTo>
                    <a:pt x="68" y="487"/>
                  </a:lnTo>
                  <a:lnTo>
                    <a:pt x="51" y="466"/>
                  </a:lnTo>
                  <a:lnTo>
                    <a:pt x="36" y="441"/>
                  </a:lnTo>
                  <a:lnTo>
                    <a:pt x="35" y="439"/>
                  </a:lnTo>
                  <a:lnTo>
                    <a:pt x="23" y="413"/>
                  </a:lnTo>
                  <a:lnTo>
                    <a:pt x="13" y="387"/>
                  </a:lnTo>
                  <a:lnTo>
                    <a:pt x="6" y="357"/>
                  </a:lnTo>
                  <a:lnTo>
                    <a:pt x="1" y="329"/>
                  </a:lnTo>
                  <a:lnTo>
                    <a:pt x="0" y="298"/>
                  </a:lnTo>
                  <a:lnTo>
                    <a:pt x="1" y="269"/>
                  </a:lnTo>
                  <a:lnTo>
                    <a:pt x="1" y="268"/>
                  </a:lnTo>
                  <a:lnTo>
                    <a:pt x="6" y="239"/>
                  </a:lnTo>
                  <a:lnTo>
                    <a:pt x="13" y="210"/>
                  </a:lnTo>
                  <a:lnTo>
                    <a:pt x="23" y="183"/>
                  </a:lnTo>
                  <a:lnTo>
                    <a:pt x="35" y="157"/>
                  </a:lnTo>
                  <a:lnTo>
                    <a:pt x="36" y="156"/>
                  </a:lnTo>
                  <a:lnTo>
                    <a:pt x="51" y="131"/>
                  </a:lnTo>
                  <a:lnTo>
                    <a:pt x="68" y="108"/>
                  </a:lnTo>
                  <a:lnTo>
                    <a:pt x="87" y="88"/>
                  </a:lnTo>
                  <a:lnTo>
                    <a:pt x="107" y="69"/>
                  </a:lnTo>
                  <a:lnTo>
                    <a:pt x="129" y="51"/>
                  </a:lnTo>
                  <a:lnTo>
                    <a:pt x="154" y="37"/>
                  </a:lnTo>
                  <a:lnTo>
                    <a:pt x="155" y="37"/>
                  </a:lnTo>
                  <a:lnTo>
                    <a:pt x="181" y="24"/>
                  </a:lnTo>
                  <a:lnTo>
                    <a:pt x="208" y="13"/>
                  </a:lnTo>
                  <a:lnTo>
                    <a:pt x="237" y="6"/>
                  </a:lnTo>
                  <a:lnTo>
                    <a:pt x="266" y="2"/>
                  </a:lnTo>
                  <a:lnTo>
                    <a:pt x="267" y="2"/>
                  </a:lnTo>
                  <a:lnTo>
                    <a:pt x="296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5" name="Freeform 1184"/>
            <p:cNvSpPr>
              <a:spLocks noEditPoints="1"/>
            </p:cNvSpPr>
            <p:nvPr userDrawn="1"/>
          </p:nvSpPr>
          <p:spPr bwMode="auto">
            <a:xfrm>
              <a:off x="3762912" y="1957602"/>
              <a:ext cx="1435923" cy="1429191"/>
            </a:xfrm>
            <a:custGeom>
              <a:avLst/>
              <a:gdLst>
                <a:gd name="T0" fmla="*/ 578566 w 479"/>
                <a:gd name="T1" fmla="*/ 29899 h 478"/>
                <a:gd name="T2" fmla="*/ 386710 w 479"/>
                <a:gd name="T3" fmla="*/ 98668 h 478"/>
                <a:gd name="T4" fmla="*/ 221834 w 479"/>
                <a:gd name="T5" fmla="*/ 221256 h 478"/>
                <a:gd name="T6" fmla="*/ 104921 w 479"/>
                <a:gd name="T7" fmla="*/ 376732 h 478"/>
                <a:gd name="T8" fmla="*/ 29978 w 479"/>
                <a:gd name="T9" fmla="*/ 574068 h 478"/>
                <a:gd name="T10" fmla="*/ 20984 w 479"/>
                <a:gd name="T11" fmla="*/ 783364 h 478"/>
                <a:gd name="T12" fmla="*/ 74944 w 479"/>
                <a:gd name="T13" fmla="*/ 986680 h 478"/>
                <a:gd name="T14" fmla="*/ 221834 w 479"/>
                <a:gd name="T15" fmla="*/ 1207935 h 478"/>
                <a:gd name="T16" fmla="*/ 443667 w 479"/>
                <a:gd name="T17" fmla="*/ 1357432 h 478"/>
                <a:gd name="T18" fmla="*/ 647514 w 479"/>
                <a:gd name="T19" fmla="*/ 1408261 h 478"/>
                <a:gd name="T20" fmla="*/ 857357 w 479"/>
                <a:gd name="T21" fmla="*/ 1399292 h 478"/>
                <a:gd name="T22" fmla="*/ 1055209 w 479"/>
                <a:gd name="T23" fmla="*/ 1324543 h 478"/>
                <a:gd name="T24" fmla="*/ 1301024 w 479"/>
                <a:gd name="T25" fmla="*/ 1103288 h 478"/>
                <a:gd name="T26" fmla="*/ 1387959 w 479"/>
                <a:gd name="T27" fmla="*/ 920901 h 478"/>
                <a:gd name="T28" fmla="*/ 1420934 w 479"/>
                <a:gd name="T29" fmla="*/ 711606 h 478"/>
                <a:gd name="T30" fmla="*/ 1387959 w 479"/>
                <a:gd name="T31" fmla="*/ 505300 h 478"/>
                <a:gd name="T32" fmla="*/ 1301024 w 479"/>
                <a:gd name="T33" fmla="*/ 325903 h 478"/>
                <a:gd name="T34" fmla="*/ 1163128 w 479"/>
                <a:gd name="T35" fmla="*/ 173416 h 478"/>
                <a:gd name="T36" fmla="*/ 992256 w 479"/>
                <a:gd name="T37" fmla="*/ 74748 h 478"/>
                <a:gd name="T38" fmla="*/ 788409 w 479"/>
                <a:gd name="T39" fmla="*/ 20930 h 478"/>
                <a:gd name="T40" fmla="*/ 791406 w 479"/>
                <a:gd name="T41" fmla="*/ 2990 h 478"/>
                <a:gd name="T42" fmla="*/ 998251 w 479"/>
                <a:gd name="T43" fmla="*/ 56809 h 478"/>
                <a:gd name="T44" fmla="*/ 1124157 w 479"/>
                <a:gd name="T45" fmla="*/ 122588 h 478"/>
                <a:gd name="T46" fmla="*/ 1271047 w 479"/>
                <a:gd name="T47" fmla="*/ 257135 h 478"/>
                <a:gd name="T48" fmla="*/ 1348988 w 479"/>
                <a:gd name="T49" fmla="*/ 373742 h 478"/>
                <a:gd name="T50" fmla="*/ 1423932 w 479"/>
                <a:gd name="T51" fmla="*/ 568088 h 478"/>
                <a:gd name="T52" fmla="*/ 1435923 w 479"/>
                <a:gd name="T53" fmla="*/ 711606 h 478"/>
                <a:gd name="T54" fmla="*/ 1405945 w 479"/>
                <a:gd name="T55" fmla="*/ 926881 h 478"/>
                <a:gd name="T56" fmla="*/ 1348988 w 479"/>
                <a:gd name="T57" fmla="*/ 1055449 h 478"/>
                <a:gd name="T58" fmla="*/ 1124157 w 479"/>
                <a:gd name="T59" fmla="*/ 1309593 h 478"/>
                <a:gd name="T60" fmla="*/ 998251 w 479"/>
                <a:gd name="T61" fmla="*/ 1372382 h 478"/>
                <a:gd name="T62" fmla="*/ 791406 w 479"/>
                <a:gd name="T63" fmla="*/ 1426201 h 478"/>
                <a:gd name="T64" fmla="*/ 644517 w 479"/>
                <a:gd name="T65" fmla="*/ 1426201 h 478"/>
                <a:gd name="T66" fmla="*/ 440669 w 479"/>
                <a:gd name="T67" fmla="*/ 1372382 h 478"/>
                <a:gd name="T68" fmla="*/ 314764 w 479"/>
                <a:gd name="T69" fmla="*/ 1309593 h 478"/>
                <a:gd name="T70" fmla="*/ 86935 w 479"/>
                <a:gd name="T71" fmla="*/ 1055449 h 478"/>
                <a:gd name="T72" fmla="*/ 29978 w 479"/>
                <a:gd name="T73" fmla="*/ 926881 h 478"/>
                <a:gd name="T74" fmla="*/ 0 w 479"/>
                <a:gd name="T75" fmla="*/ 711606 h 478"/>
                <a:gd name="T76" fmla="*/ 11991 w 479"/>
                <a:gd name="T77" fmla="*/ 568088 h 478"/>
                <a:gd name="T78" fmla="*/ 86935 w 479"/>
                <a:gd name="T79" fmla="*/ 373742 h 478"/>
                <a:gd name="T80" fmla="*/ 164876 w 479"/>
                <a:gd name="T81" fmla="*/ 257135 h 478"/>
                <a:gd name="T82" fmla="*/ 314764 w 479"/>
                <a:gd name="T83" fmla="*/ 122588 h 478"/>
                <a:gd name="T84" fmla="*/ 440669 w 479"/>
                <a:gd name="T85" fmla="*/ 56809 h 478"/>
                <a:gd name="T86" fmla="*/ 644517 w 479"/>
                <a:gd name="T87" fmla="*/ 2990 h 47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79" h="478">
                  <a:moveTo>
                    <a:pt x="240" y="6"/>
                  </a:moveTo>
                  <a:lnTo>
                    <a:pt x="216" y="7"/>
                  </a:lnTo>
                  <a:lnTo>
                    <a:pt x="193" y="10"/>
                  </a:lnTo>
                  <a:lnTo>
                    <a:pt x="170" y="16"/>
                  </a:lnTo>
                  <a:lnTo>
                    <a:pt x="148" y="25"/>
                  </a:lnTo>
                  <a:lnTo>
                    <a:pt x="129" y="33"/>
                  </a:lnTo>
                  <a:lnTo>
                    <a:pt x="109" y="45"/>
                  </a:lnTo>
                  <a:lnTo>
                    <a:pt x="92" y="58"/>
                  </a:lnTo>
                  <a:lnTo>
                    <a:pt x="74" y="74"/>
                  </a:lnTo>
                  <a:lnTo>
                    <a:pt x="60" y="90"/>
                  </a:lnTo>
                  <a:lnTo>
                    <a:pt x="45" y="109"/>
                  </a:lnTo>
                  <a:lnTo>
                    <a:pt x="35" y="126"/>
                  </a:lnTo>
                  <a:lnTo>
                    <a:pt x="25" y="147"/>
                  </a:lnTo>
                  <a:lnTo>
                    <a:pt x="16" y="169"/>
                  </a:lnTo>
                  <a:lnTo>
                    <a:pt x="10" y="192"/>
                  </a:lnTo>
                  <a:lnTo>
                    <a:pt x="7" y="215"/>
                  </a:lnTo>
                  <a:lnTo>
                    <a:pt x="6" y="238"/>
                  </a:lnTo>
                  <a:lnTo>
                    <a:pt x="7" y="262"/>
                  </a:lnTo>
                  <a:lnTo>
                    <a:pt x="10" y="285"/>
                  </a:lnTo>
                  <a:lnTo>
                    <a:pt x="16" y="308"/>
                  </a:lnTo>
                  <a:lnTo>
                    <a:pt x="25" y="330"/>
                  </a:lnTo>
                  <a:lnTo>
                    <a:pt x="35" y="350"/>
                  </a:lnTo>
                  <a:lnTo>
                    <a:pt x="45" y="369"/>
                  </a:lnTo>
                  <a:lnTo>
                    <a:pt x="74" y="404"/>
                  </a:lnTo>
                  <a:lnTo>
                    <a:pt x="109" y="433"/>
                  </a:lnTo>
                  <a:lnTo>
                    <a:pt x="128" y="443"/>
                  </a:lnTo>
                  <a:lnTo>
                    <a:pt x="148" y="454"/>
                  </a:lnTo>
                  <a:lnTo>
                    <a:pt x="170" y="462"/>
                  </a:lnTo>
                  <a:lnTo>
                    <a:pt x="193" y="468"/>
                  </a:lnTo>
                  <a:lnTo>
                    <a:pt x="216" y="471"/>
                  </a:lnTo>
                  <a:lnTo>
                    <a:pt x="240" y="473"/>
                  </a:lnTo>
                  <a:lnTo>
                    <a:pt x="263" y="471"/>
                  </a:lnTo>
                  <a:lnTo>
                    <a:pt x="286" y="468"/>
                  </a:lnTo>
                  <a:lnTo>
                    <a:pt x="309" y="462"/>
                  </a:lnTo>
                  <a:lnTo>
                    <a:pt x="331" y="454"/>
                  </a:lnTo>
                  <a:lnTo>
                    <a:pt x="352" y="443"/>
                  </a:lnTo>
                  <a:lnTo>
                    <a:pt x="370" y="433"/>
                  </a:lnTo>
                  <a:lnTo>
                    <a:pt x="405" y="404"/>
                  </a:lnTo>
                  <a:lnTo>
                    <a:pt x="434" y="369"/>
                  </a:lnTo>
                  <a:lnTo>
                    <a:pt x="445" y="350"/>
                  </a:lnTo>
                  <a:lnTo>
                    <a:pt x="455" y="330"/>
                  </a:lnTo>
                  <a:lnTo>
                    <a:pt x="463" y="308"/>
                  </a:lnTo>
                  <a:lnTo>
                    <a:pt x="469" y="285"/>
                  </a:lnTo>
                  <a:lnTo>
                    <a:pt x="472" y="262"/>
                  </a:lnTo>
                  <a:lnTo>
                    <a:pt x="474" y="238"/>
                  </a:lnTo>
                  <a:lnTo>
                    <a:pt x="472" y="215"/>
                  </a:lnTo>
                  <a:lnTo>
                    <a:pt x="469" y="192"/>
                  </a:lnTo>
                  <a:lnTo>
                    <a:pt x="463" y="169"/>
                  </a:lnTo>
                  <a:lnTo>
                    <a:pt x="455" y="147"/>
                  </a:lnTo>
                  <a:lnTo>
                    <a:pt x="445" y="126"/>
                  </a:lnTo>
                  <a:lnTo>
                    <a:pt x="434" y="109"/>
                  </a:lnTo>
                  <a:lnTo>
                    <a:pt x="420" y="90"/>
                  </a:lnTo>
                  <a:lnTo>
                    <a:pt x="405" y="74"/>
                  </a:lnTo>
                  <a:lnTo>
                    <a:pt x="388" y="58"/>
                  </a:lnTo>
                  <a:lnTo>
                    <a:pt x="370" y="45"/>
                  </a:lnTo>
                  <a:lnTo>
                    <a:pt x="350" y="33"/>
                  </a:lnTo>
                  <a:lnTo>
                    <a:pt x="331" y="25"/>
                  </a:lnTo>
                  <a:lnTo>
                    <a:pt x="309" y="16"/>
                  </a:lnTo>
                  <a:lnTo>
                    <a:pt x="286" y="10"/>
                  </a:lnTo>
                  <a:lnTo>
                    <a:pt x="263" y="7"/>
                  </a:lnTo>
                  <a:lnTo>
                    <a:pt x="240" y="6"/>
                  </a:lnTo>
                  <a:close/>
                  <a:moveTo>
                    <a:pt x="240" y="0"/>
                  </a:moveTo>
                  <a:lnTo>
                    <a:pt x="264" y="1"/>
                  </a:lnTo>
                  <a:lnTo>
                    <a:pt x="288" y="4"/>
                  </a:lnTo>
                  <a:lnTo>
                    <a:pt x="311" y="10"/>
                  </a:lnTo>
                  <a:lnTo>
                    <a:pt x="333" y="19"/>
                  </a:lnTo>
                  <a:lnTo>
                    <a:pt x="353" y="28"/>
                  </a:lnTo>
                  <a:lnTo>
                    <a:pt x="354" y="29"/>
                  </a:lnTo>
                  <a:lnTo>
                    <a:pt x="375" y="41"/>
                  </a:lnTo>
                  <a:lnTo>
                    <a:pt x="392" y="54"/>
                  </a:lnTo>
                  <a:lnTo>
                    <a:pt x="410" y="70"/>
                  </a:lnTo>
                  <a:lnTo>
                    <a:pt x="424" y="86"/>
                  </a:lnTo>
                  <a:lnTo>
                    <a:pt x="439" y="105"/>
                  </a:lnTo>
                  <a:lnTo>
                    <a:pt x="450" y="123"/>
                  </a:lnTo>
                  <a:lnTo>
                    <a:pt x="450" y="125"/>
                  </a:lnTo>
                  <a:lnTo>
                    <a:pt x="461" y="145"/>
                  </a:lnTo>
                  <a:lnTo>
                    <a:pt x="469" y="167"/>
                  </a:lnTo>
                  <a:lnTo>
                    <a:pt x="475" y="190"/>
                  </a:lnTo>
                  <a:lnTo>
                    <a:pt x="478" y="214"/>
                  </a:lnTo>
                  <a:lnTo>
                    <a:pt x="478" y="215"/>
                  </a:lnTo>
                  <a:lnTo>
                    <a:pt x="479" y="238"/>
                  </a:lnTo>
                  <a:lnTo>
                    <a:pt x="478" y="263"/>
                  </a:lnTo>
                  <a:lnTo>
                    <a:pt x="475" y="286"/>
                  </a:lnTo>
                  <a:lnTo>
                    <a:pt x="469" y="310"/>
                  </a:lnTo>
                  <a:lnTo>
                    <a:pt x="461" y="331"/>
                  </a:lnTo>
                  <a:lnTo>
                    <a:pt x="450" y="352"/>
                  </a:lnTo>
                  <a:lnTo>
                    <a:pt x="450" y="353"/>
                  </a:lnTo>
                  <a:lnTo>
                    <a:pt x="439" y="374"/>
                  </a:lnTo>
                  <a:lnTo>
                    <a:pt x="410" y="409"/>
                  </a:lnTo>
                  <a:lnTo>
                    <a:pt x="375" y="438"/>
                  </a:lnTo>
                  <a:lnTo>
                    <a:pt x="354" y="449"/>
                  </a:lnTo>
                  <a:lnTo>
                    <a:pt x="353" y="449"/>
                  </a:lnTo>
                  <a:lnTo>
                    <a:pt x="333" y="459"/>
                  </a:lnTo>
                  <a:lnTo>
                    <a:pt x="311" y="468"/>
                  </a:lnTo>
                  <a:lnTo>
                    <a:pt x="288" y="474"/>
                  </a:lnTo>
                  <a:lnTo>
                    <a:pt x="264" y="477"/>
                  </a:lnTo>
                  <a:lnTo>
                    <a:pt x="240" y="478"/>
                  </a:lnTo>
                  <a:lnTo>
                    <a:pt x="216" y="477"/>
                  </a:lnTo>
                  <a:lnTo>
                    <a:pt x="215" y="477"/>
                  </a:lnTo>
                  <a:lnTo>
                    <a:pt x="192" y="474"/>
                  </a:lnTo>
                  <a:lnTo>
                    <a:pt x="169" y="468"/>
                  </a:lnTo>
                  <a:lnTo>
                    <a:pt x="147" y="459"/>
                  </a:lnTo>
                  <a:lnTo>
                    <a:pt x="126" y="449"/>
                  </a:lnTo>
                  <a:lnTo>
                    <a:pt x="125" y="449"/>
                  </a:lnTo>
                  <a:lnTo>
                    <a:pt x="105" y="438"/>
                  </a:lnTo>
                  <a:lnTo>
                    <a:pt x="70" y="409"/>
                  </a:lnTo>
                  <a:lnTo>
                    <a:pt x="41" y="374"/>
                  </a:lnTo>
                  <a:lnTo>
                    <a:pt x="29" y="353"/>
                  </a:lnTo>
                  <a:lnTo>
                    <a:pt x="29" y="352"/>
                  </a:lnTo>
                  <a:lnTo>
                    <a:pt x="19" y="331"/>
                  </a:lnTo>
                  <a:lnTo>
                    <a:pt x="10" y="310"/>
                  </a:lnTo>
                  <a:lnTo>
                    <a:pt x="4" y="286"/>
                  </a:lnTo>
                  <a:lnTo>
                    <a:pt x="1" y="263"/>
                  </a:lnTo>
                  <a:lnTo>
                    <a:pt x="0" y="238"/>
                  </a:lnTo>
                  <a:lnTo>
                    <a:pt x="1" y="215"/>
                  </a:lnTo>
                  <a:lnTo>
                    <a:pt x="1" y="214"/>
                  </a:lnTo>
                  <a:lnTo>
                    <a:pt x="4" y="190"/>
                  </a:lnTo>
                  <a:lnTo>
                    <a:pt x="10" y="167"/>
                  </a:lnTo>
                  <a:lnTo>
                    <a:pt x="19" y="145"/>
                  </a:lnTo>
                  <a:lnTo>
                    <a:pt x="29" y="125"/>
                  </a:lnTo>
                  <a:lnTo>
                    <a:pt x="29" y="123"/>
                  </a:lnTo>
                  <a:lnTo>
                    <a:pt x="41" y="105"/>
                  </a:lnTo>
                  <a:lnTo>
                    <a:pt x="55" y="86"/>
                  </a:lnTo>
                  <a:lnTo>
                    <a:pt x="70" y="70"/>
                  </a:lnTo>
                  <a:lnTo>
                    <a:pt x="87" y="54"/>
                  </a:lnTo>
                  <a:lnTo>
                    <a:pt x="105" y="41"/>
                  </a:lnTo>
                  <a:lnTo>
                    <a:pt x="125" y="29"/>
                  </a:lnTo>
                  <a:lnTo>
                    <a:pt x="126" y="28"/>
                  </a:lnTo>
                  <a:lnTo>
                    <a:pt x="147" y="19"/>
                  </a:lnTo>
                  <a:lnTo>
                    <a:pt x="169" y="10"/>
                  </a:lnTo>
                  <a:lnTo>
                    <a:pt x="192" y="4"/>
                  </a:lnTo>
                  <a:lnTo>
                    <a:pt x="215" y="1"/>
                  </a:lnTo>
                  <a:lnTo>
                    <a:pt x="216" y="1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Freeform 1185"/>
            <p:cNvSpPr>
              <a:spLocks noEditPoints="1"/>
            </p:cNvSpPr>
            <p:nvPr userDrawn="1"/>
          </p:nvSpPr>
          <p:spPr bwMode="auto">
            <a:xfrm>
              <a:off x="3934671" y="2129377"/>
              <a:ext cx="1092405" cy="1092509"/>
            </a:xfrm>
            <a:custGeom>
              <a:avLst/>
              <a:gdLst>
                <a:gd name="T0" fmla="*/ 492478 w 366"/>
                <a:gd name="T1" fmla="*/ 20952 h 365"/>
                <a:gd name="T2" fmla="*/ 388013 w 366"/>
                <a:gd name="T3" fmla="*/ 41904 h 365"/>
                <a:gd name="T4" fmla="*/ 292502 w 366"/>
                <a:gd name="T5" fmla="*/ 80816 h 365"/>
                <a:gd name="T6" fmla="*/ 173113 w 366"/>
                <a:gd name="T7" fmla="*/ 173604 h 365"/>
                <a:gd name="T8" fmla="*/ 80587 w 366"/>
                <a:gd name="T9" fmla="*/ 293331 h 365"/>
                <a:gd name="T10" fmla="*/ 41786 w 366"/>
                <a:gd name="T11" fmla="*/ 386120 h 365"/>
                <a:gd name="T12" fmla="*/ 20893 w 366"/>
                <a:gd name="T13" fmla="*/ 490881 h 365"/>
                <a:gd name="T14" fmla="*/ 20893 w 366"/>
                <a:gd name="T15" fmla="*/ 595642 h 365"/>
                <a:gd name="T16" fmla="*/ 41786 w 366"/>
                <a:gd name="T17" fmla="*/ 703396 h 365"/>
                <a:gd name="T18" fmla="*/ 80587 w 366"/>
                <a:gd name="T19" fmla="*/ 796185 h 365"/>
                <a:gd name="T20" fmla="*/ 173113 w 366"/>
                <a:gd name="T21" fmla="*/ 915912 h 365"/>
                <a:gd name="T22" fmla="*/ 292502 w 366"/>
                <a:gd name="T23" fmla="*/ 1008700 h 365"/>
                <a:gd name="T24" fmla="*/ 388013 w 366"/>
                <a:gd name="T25" fmla="*/ 1053598 h 365"/>
                <a:gd name="T26" fmla="*/ 546203 w 366"/>
                <a:gd name="T27" fmla="*/ 1074550 h 365"/>
                <a:gd name="T28" fmla="*/ 701408 w 366"/>
                <a:gd name="T29" fmla="*/ 1053598 h 365"/>
                <a:gd name="T30" fmla="*/ 796918 w 366"/>
                <a:gd name="T31" fmla="*/ 1008700 h 365"/>
                <a:gd name="T32" fmla="*/ 919292 w 366"/>
                <a:gd name="T33" fmla="*/ 915912 h 365"/>
                <a:gd name="T34" fmla="*/ 1008833 w 366"/>
                <a:gd name="T35" fmla="*/ 796185 h 365"/>
                <a:gd name="T36" fmla="*/ 1047634 w 366"/>
                <a:gd name="T37" fmla="*/ 703396 h 365"/>
                <a:gd name="T38" fmla="*/ 1068527 w 366"/>
                <a:gd name="T39" fmla="*/ 595642 h 365"/>
                <a:gd name="T40" fmla="*/ 1068527 w 366"/>
                <a:gd name="T41" fmla="*/ 490881 h 365"/>
                <a:gd name="T42" fmla="*/ 1047634 w 366"/>
                <a:gd name="T43" fmla="*/ 386120 h 365"/>
                <a:gd name="T44" fmla="*/ 1008833 w 366"/>
                <a:gd name="T45" fmla="*/ 293331 h 365"/>
                <a:gd name="T46" fmla="*/ 919292 w 366"/>
                <a:gd name="T47" fmla="*/ 173604 h 365"/>
                <a:gd name="T48" fmla="*/ 796918 w 366"/>
                <a:gd name="T49" fmla="*/ 80816 h 365"/>
                <a:gd name="T50" fmla="*/ 701408 w 366"/>
                <a:gd name="T51" fmla="*/ 41904 h 365"/>
                <a:gd name="T52" fmla="*/ 596943 w 366"/>
                <a:gd name="T53" fmla="*/ 20952 h 365"/>
                <a:gd name="T54" fmla="*/ 546203 w 366"/>
                <a:gd name="T55" fmla="*/ 0 h 365"/>
                <a:gd name="T56" fmla="*/ 653652 w 366"/>
                <a:gd name="T57" fmla="*/ 11973 h 365"/>
                <a:gd name="T58" fmla="*/ 758117 w 366"/>
                <a:gd name="T59" fmla="*/ 41904 h 365"/>
                <a:gd name="T60" fmla="*/ 805873 w 366"/>
                <a:gd name="T61" fmla="*/ 62857 h 365"/>
                <a:gd name="T62" fmla="*/ 931230 w 366"/>
                <a:gd name="T63" fmla="*/ 158638 h 365"/>
                <a:gd name="T64" fmla="*/ 1023757 w 366"/>
                <a:gd name="T65" fmla="*/ 281358 h 365"/>
                <a:gd name="T66" fmla="*/ 1047634 w 366"/>
                <a:gd name="T67" fmla="*/ 335236 h 365"/>
                <a:gd name="T68" fmla="*/ 1077481 w 366"/>
                <a:gd name="T69" fmla="*/ 434010 h 365"/>
                <a:gd name="T70" fmla="*/ 1086436 w 366"/>
                <a:gd name="T71" fmla="*/ 490881 h 365"/>
                <a:gd name="T72" fmla="*/ 1086436 w 366"/>
                <a:gd name="T73" fmla="*/ 598635 h 365"/>
                <a:gd name="T74" fmla="*/ 1065543 w 366"/>
                <a:gd name="T75" fmla="*/ 709383 h 365"/>
                <a:gd name="T76" fmla="*/ 1026741 w 366"/>
                <a:gd name="T77" fmla="*/ 805164 h 365"/>
                <a:gd name="T78" fmla="*/ 996894 w 366"/>
                <a:gd name="T79" fmla="*/ 853055 h 365"/>
                <a:gd name="T80" fmla="*/ 853628 w 366"/>
                <a:gd name="T81" fmla="*/ 996727 h 365"/>
                <a:gd name="T82" fmla="*/ 799903 w 366"/>
                <a:gd name="T83" fmla="*/ 1026659 h 365"/>
                <a:gd name="T84" fmla="*/ 704392 w 366"/>
                <a:gd name="T85" fmla="*/ 1068564 h 365"/>
                <a:gd name="T86" fmla="*/ 602912 w 366"/>
                <a:gd name="T87" fmla="*/ 1086523 h 365"/>
                <a:gd name="T88" fmla="*/ 492478 w 366"/>
                <a:gd name="T89" fmla="*/ 1086523 h 365"/>
                <a:gd name="T90" fmla="*/ 435768 w 366"/>
                <a:gd name="T91" fmla="*/ 1083529 h 365"/>
                <a:gd name="T92" fmla="*/ 334288 w 366"/>
                <a:gd name="T93" fmla="*/ 1047611 h 365"/>
                <a:gd name="T94" fmla="*/ 286532 w 366"/>
                <a:gd name="T95" fmla="*/ 1026659 h 365"/>
                <a:gd name="T96" fmla="*/ 158190 w 366"/>
                <a:gd name="T97" fmla="*/ 930878 h 365"/>
                <a:gd name="T98" fmla="*/ 68648 w 366"/>
                <a:gd name="T99" fmla="*/ 808157 h 365"/>
                <a:gd name="T100" fmla="*/ 41786 w 366"/>
                <a:gd name="T101" fmla="*/ 757273 h 365"/>
                <a:gd name="T102" fmla="*/ 11939 w 366"/>
                <a:gd name="T103" fmla="*/ 655505 h 365"/>
                <a:gd name="T104" fmla="*/ 0 w 366"/>
                <a:gd name="T105" fmla="*/ 541765 h 365"/>
                <a:gd name="T106" fmla="*/ 2985 w 366"/>
                <a:gd name="T107" fmla="*/ 484894 h 365"/>
                <a:gd name="T108" fmla="*/ 23878 w 366"/>
                <a:gd name="T109" fmla="*/ 383126 h 365"/>
                <a:gd name="T110" fmla="*/ 62679 w 366"/>
                <a:gd name="T111" fmla="*/ 287345 h 365"/>
                <a:gd name="T112" fmla="*/ 95511 w 366"/>
                <a:gd name="T113" fmla="*/ 239454 h 365"/>
                <a:gd name="T114" fmla="*/ 238777 w 366"/>
                <a:gd name="T115" fmla="*/ 95782 h 365"/>
                <a:gd name="T116" fmla="*/ 289517 w 366"/>
                <a:gd name="T117" fmla="*/ 62857 h 365"/>
                <a:gd name="T118" fmla="*/ 385028 w 366"/>
                <a:gd name="T119" fmla="*/ 23945 h 365"/>
                <a:gd name="T120" fmla="*/ 489493 w 366"/>
                <a:gd name="T121" fmla="*/ 2993 h 365"/>
                <a:gd name="T122" fmla="*/ 546203 w 366"/>
                <a:gd name="T123" fmla="*/ 0 h 36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66" h="365">
                  <a:moveTo>
                    <a:pt x="183" y="5"/>
                  </a:moveTo>
                  <a:lnTo>
                    <a:pt x="165" y="7"/>
                  </a:lnTo>
                  <a:lnTo>
                    <a:pt x="148" y="10"/>
                  </a:lnTo>
                  <a:lnTo>
                    <a:pt x="130" y="14"/>
                  </a:lnTo>
                  <a:lnTo>
                    <a:pt x="113" y="20"/>
                  </a:lnTo>
                  <a:lnTo>
                    <a:pt x="98" y="27"/>
                  </a:lnTo>
                  <a:lnTo>
                    <a:pt x="84" y="36"/>
                  </a:lnTo>
                  <a:lnTo>
                    <a:pt x="58" y="58"/>
                  </a:lnTo>
                  <a:lnTo>
                    <a:pt x="36" y="84"/>
                  </a:lnTo>
                  <a:lnTo>
                    <a:pt x="27" y="98"/>
                  </a:lnTo>
                  <a:lnTo>
                    <a:pt x="20" y="113"/>
                  </a:lnTo>
                  <a:lnTo>
                    <a:pt x="14" y="129"/>
                  </a:lnTo>
                  <a:lnTo>
                    <a:pt x="10" y="146"/>
                  </a:lnTo>
                  <a:lnTo>
                    <a:pt x="7" y="164"/>
                  </a:lnTo>
                  <a:lnTo>
                    <a:pt x="5" y="181"/>
                  </a:lnTo>
                  <a:lnTo>
                    <a:pt x="7" y="199"/>
                  </a:lnTo>
                  <a:lnTo>
                    <a:pt x="10" y="218"/>
                  </a:lnTo>
                  <a:lnTo>
                    <a:pt x="14" y="235"/>
                  </a:lnTo>
                  <a:lnTo>
                    <a:pt x="20" y="251"/>
                  </a:lnTo>
                  <a:lnTo>
                    <a:pt x="27" y="266"/>
                  </a:lnTo>
                  <a:lnTo>
                    <a:pt x="36" y="280"/>
                  </a:lnTo>
                  <a:lnTo>
                    <a:pt x="58" y="306"/>
                  </a:lnTo>
                  <a:lnTo>
                    <a:pt x="84" y="328"/>
                  </a:lnTo>
                  <a:lnTo>
                    <a:pt x="98" y="337"/>
                  </a:lnTo>
                  <a:lnTo>
                    <a:pt x="113" y="344"/>
                  </a:lnTo>
                  <a:lnTo>
                    <a:pt x="130" y="352"/>
                  </a:lnTo>
                  <a:lnTo>
                    <a:pt x="148" y="356"/>
                  </a:lnTo>
                  <a:lnTo>
                    <a:pt x="183" y="359"/>
                  </a:lnTo>
                  <a:lnTo>
                    <a:pt x="218" y="356"/>
                  </a:lnTo>
                  <a:lnTo>
                    <a:pt x="235" y="352"/>
                  </a:lnTo>
                  <a:lnTo>
                    <a:pt x="252" y="344"/>
                  </a:lnTo>
                  <a:lnTo>
                    <a:pt x="267" y="337"/>
                  </a:lnTo>
                  <a:lnTo>
                    <a:pt x="281" y="328"/>
                  </a:lnTo>
                  <a:lnTo>
                    <a:pt x="308" y="306"/>
                  </a:lnTo>
                  <a:lnTo>
                    <a:pt x="329" y="280"/>
                  </a:lnTo>
                  <a:lnTo>
                    <a:pt x="338" y="266"/>
                  </a:lnTo>
                  <a:lnTo>
                    <a:pt x="345" y="251"/>
                  </a:lnTo>
                  <a:lnTo>
                    <a:pt x="351" y="235"/>
                  </a:lnTo>
                  <a:lnTo>
                    <a:pt x="356" y="218"/>
                  </a:lnTo>
                  <a:lnTo>
                    <a:pt x="358" y="199"/>
                  </a:lnTo>
                  <a:lnTo>
                    <a:pt x="360" y="181"/>
                  </a:lnTo>
                  <a:lnTo>
                    <a:pt x="358" y="164"/>
                  </a:lnTo>
                  <a:lnTo>
                    <a:pt x="356" y="146"/>
                  </a:lnTo>
                  <a:lnTo>
                    <a:pt x="351" y="129"/>
                  </a:lnTo>
                  <a:lnTo>
                    <a:pt x="345" y="113"/>
                  </a:lnTo>
                  <a:lnTo>
                    <a:pt x="338" y="98"/>
                  </a:lnTo>
                  <a:lnTo>
                    <a:pt x="329" y="84"/>
                  </a:lnTo>
                  <a:lnTo>
                    <a:pt x="308" y="58"/>
                  </a:lnTo>
                  <a:lnTo>
                    <a:pt x="281" y="36"/>
                  </a:lnTo>
                  <a:lnTo>
                    <a:pt x="267" y="27"/>
                  </a:lnTo>
                  <a:lnTo>
                    <a:pt x="252" y="20"/>
                  </a:lnTo>
                  <a:lnTo>
                    <a:pt x="235" y="14"/>
                  </a:lnTo>
                  <a:lnTo>
                    <a:pt x="218" y="10"/>
                  </a:lnTo>
                  <a:lnTo>
                    <a:pt x="200" y="7"/>
                  </a:lnTo>
                  <a:lnTo>
                    <a:pt x="183" y="5"/>
                  </a:lnTo>
                  <a:close/>
                  <a:moveTo>
                    <a:pt x="183" y="0"/>
                  </a:moveTo>
                  <a:lnTo>
                    <a:pt x="202" y="1"/>
                  </a:lnTo>
                  <a:lnTo>
                    <a:pt x="219" y="4"/>
                  </a:lnTo>
                  <a:lnTo>
                    <a:pt x="236" y="8"/>
                  </a:lnTo>
                  <a:lnTo>
                    <a:pt x="254" y="14"/>
                  </a:lnTo>
                  <a:lnTo>
                    <a:pt x="268" y="21"/>
                  </a:lnTo>
                  <a:lnTo>
                    <a:pt x="270" y="21"/>
                  </a:lnTo>
                  <a:lnTo>
                    <a:pt x="286" y="32"/>
                  </a:lnTo>
                  <a:lnTo>
                    <a:pt x="312" y="53"/>
                  </a:lnTo>
                  <a:lnTo>
                    <a:pt x="334" y="80"/>
                  </a:lnTo>
                  <a:lnTo>
                    <a:pt x="343" y="94"/>
                  </a:lnTo>
                  <a:lnTo>
                    <a:pt x="344" y="96"/>
                  </a:lnTo>
                  <a:lnTo>
                    <a:pt x="351" y="112"/>
                  </a:lnTo>
                  <a:lnTo>
                    <a:pt x="357" y="128"/>
                  </a:lnTo>
                  <a:lnTo>
                    <a:pt x="361" y="145"/>
                  </a:lnTo>
                  <a:lnTo>
                    <a:pt x="364" y="162"/>
                  </a:lnTo>
                  <a:lnTo>
                    <a:pt x="364" y="164"/>
                  </a:lnTo>
                  <a:lnTo>
                    <a:pt x="366" y="181"/>
                  </a:lnTo>
                  <a:lnTo>
                    <a:pt x="364" y="200"/>
                  </a:lnTo>
                  <a:lnTo>
                    <a:pt x="361" y="219"/>
                  </a:lnTo>
                  <a:lnTo>
                    <a:pt x="357" y="237"/>
                  </a:lnTo>
                  <a:lnTo>
                    <a:pt x="351" y="253"/>
                  </a:lnTo>
                  <a:lnTo>
                    <a:pt x="344" y="269"/>
                  </a:lnTo>
                  <a:lnTo>
                    <a:pt x="343" y="270"/>
                  </a:lnTo>
                  <a:lnTo>
                    <a:pt x="334" y="285"/>
                  </a:lnTo>
                  <a:lnTo>
                    <a:pt x="312" y="311"/>
                  </a:lnTo>
                  <a:lnTo>
                    <a:pt x="286" y="333"/>
                  </a:lnTo>
                  <a:lnTo>
                    <a:pt x="270" y="343"/>
                  </a:lnTo>
                  <a:lnTo>
                    <a:pt x="268" y="343"/>
                  </a:lnTo>
                  <a:lnTo>
                    <a:pt x="254" y="350"/>
                  </a:lnTo>
                  <a:lnTo>
                    <a:pt x="236" y="357"/>
                  </a:lnTo>
                  <a:lnTo>
                    <a:pt x="219" y="362"/>
                  </a:lnTo>
                  <a:lnTo>
                    <a:pt x="202" y="363"/>
                  </a:lnTo>
                  <a:lnTo>
                    <a:pt x="183" y="365"/>
                  </a:lnTo>
                  <a:lnTo>
                    <a:pt x="165" y="363"/>
                  </a:lnTo>
                  <a:lnTo>
                    <a:pt x="164" y="363"/>
                  </a:lnTo>
                  <a:lnTo>
                    <a:pt x="146" y="362"/>
                  </a:lnTo>
                  <a:lnTo>
                    <a:pt x="129" y="357"/>
                  </a:lnTo>
                  <a:lnTo>
                    <a:pt x="112" y="350"/>
                  </a:lnTo>
                  <a:lnTo>
                    <a:pt x="97" y="343"/>
                  </a:lnTo>
                  <a:lnTo>
                    <a:pt x="96" y="343"/>
                  </a:lnTo>
                  <a:lnTo>
                    <a:pt x="80" y="333"/>
                  </a:lnTo>
                  <a:lnTo>
                    <a:pt x="53" y="311"/>
                  </a:lnTo>
                  <a:lnTo>
                    <a:pt x="32" y="285"/>
                  </a:lnTo>
                  <a:lnTo>
                    <a:pt x="23" y="270"/>
                  </a:lnTo>
                  <a:lnTo>
                    <a:pt x="21" y="269"/>
                  </a:lnTo>
                  <a:lnTo>
                    <a:pt x="14" y="253"/>
                  </a:lnTo>
                  <a:lnTo>
                    <a:pt x="8" y="237"/>
                  </a:lnTo>
                  <a:lnTo>
                    <a:pt x="4" y="219"/>
                  </a:lnTo>
                  <a:lnTo>
                    <a:pt x="1" y="200"/>
                  </a:lnTo>
                  <a:lnTo>
                    <a:pt x="0" y="181"/>
                  </a:lnTo>
                  <a:lnTo>
                    <a:pt x="1" y="164"/>
                  </a:lnTo>
                  <a:lnTo>
                    <a:pt x="1" y="162"/>
                  </a:lnTo>
                  <a:lnTo>
                    <a:pt x="4" y="145"/>
                  </a:lnTo>
                  <a:lnTo>
                    <a:pt x="8" y="128"/>
                  </a:lnTo>
                  <a:lnTo>
                    <a:pt x="14" y="112"/>
                  </a:lnTo>
                  <a:lnTo>
                    <a:pt x="21" y="96"/>
                  </a:lnTo>
                  <a:lnTo>
                    <a:pt x="23" y="94"/>
                  </a:lnTo>
                  <a:lnTo>
                    <a:pt x="32" y="80"/>
                  </a:lnTo>
                  <a:lnTo>
                    <a:pt x="53" y="53"/>
                  </a:lnTo>
                  <a:lnTo>
                    <a:pt x="80" y="32"/>
                  </a:lnTo>
                  <a:lnTo>
                    <a:pt x="96" y="21"/>
                  </a:lnTo>
                  <a:lnTo>
                    <a:pt x="97" y="21"/>
                  </a:lnTo>
                  <a:lnTo>
                    <a:pt x="112" y="14"/>
                  </a:lnTo>
                  <a:lnTo>
                    <a:pt x="129" y="8"/>
                  </a:lnTo>
                  <a:lnTo>
                    <a:pt x="146" y="4"/>
                  </a:lnTo>
                  <a:lnTo>
                    <a:pt x="164" y="1"/>
                  </a:lnTo>
                  <a:lnTo>
                    <a:pt x="165" y="1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Freeform 1186"/>
            <p:cNvSpPr>
              <a:spLocks noEditPoints="1"/>
            </p:cNvSpPr>
            <p:nvPr userDrawn="1"/>
          </p:nvSpPr>
          <p:spPr bwMode="auto">
            <a:xfrm>
              <a:off x="4120175" y="2280542"/>
              <a:ext cx="748877" cy="742080"/>
            </a:xfrm>
            <a:custGeom>
              <a:avLst/>
              <a:gdLst>
                <a:gd name="T0" fmla="*/ 304986 w 248"/>
                <a:gd name="T1" fmla="*/ 23938 h 248"/>
                <a:gd name="T2" fmla="*/ 178160 w 248"/>
                <a:gd name="T3" fmla="*/ 77799 h 248"/>
                <a:gd name="T4" fmla="*/ 78511 w 248"/>
                <a:gd name="T5" fmla="*/ 176543 h 248"/>
                <a:gd name="T6" fmla="*/ 24157 w 248"/>
                <a:gd name="T7" fmla="*/ 302218 h 248"/>
                <a:gd name="T8" fmla="*/ 24157 w 248"/>
                <a:gd name="T9" fmla="*/ 442854 h 248"/>
                <a:gd name="T10" fmla="*/ 78511 w 248"/>
                <a:gd name="T11" fmla="*/ 565537 h 248"/>
                <a:gd name="T12" fmla="*/ 178160 w 248"/>
                <a:gd name="T13" fmla="*/ 664281 h 248"/>
                <a:gd name="T14" fmla="*/ 304986 w 248"/>
                <a:gd name="T15" fmla="*/ 715150 h 248"/>
                <a:gd name="T16" fmla="*/ 446910 w 248"/>
                <a:gd name="T17" fmla="*/ 715150 h 248"/>
                <a:gd name="T18" fmla="*/ 573736 w 248"/>
                <a:gd name="T19" fmla="*/ 664281 h 248"/>
                <a:gd name="T20" fmla="*/ 670366 w 248"/>
                <a:gd name="T21" fmla="*/ 565537 h 248"/>
                <a:gd name="T22" fmla="*/ 721700 w 248"/>
                <a:gd name="T23" fmla="*/ 442854 h 248"/>
                <a:gd name="T24" fmla="*/ 721700 w 248"/>
                <a:gd name="T25" fmla="*/ 302218 h 248"/>
                <a:gd name="T26" fmla="*/ 670366 w 248"/>
                <a:gd name="T27" fmla="*/ 176543 h 248"/>
                <a:gd name="T28" fmla="*/ 573736 w 248"/>
                <a:gd name="T29" fmla="*/ 77799 h 248"/>
                <a:gd name="T30" fmla="*/ 446910 w 248"/>
                <a:gd name="T31" fmla="*/ 23938 h 248"/>
                <a:gd name="T32" fmla="*/ 377458 w 248"/>
                <a:gd name="T33" fmla="*/ 0 h 248"/>
                <a:gd name="T34" fmla="*/ 519382 w 248"/>
                <a:gd name="T35" fmla="*/ 29923 h 248"/>
                <a:gd name="T36" fmla="*/ 585815 w 248"/>
                <a:gd name="T37" fmla="*/ 62837 h 248"/>
                <a:gd name="T38" fmla="*/ 682444 w 248"/>
                <a:gd name="T39" fmla="*/ 164574 h 248"/>
                <a:gd name="T40" fmla="*/ 721700 w 248"/>
                <a:gd name="T41" fmla="*/ 230404 h 248"/>
                <a:gd name="T42" fmla="*/ 739818 w 248"/>
                <a:gd name="T43" fmla="*/ 302218 h 248"/>
                <a:gd name="T44" fmla="*/ 739818 w 248"/>
                <a:gd name="T45" fmla="*/ 445846 h 248"/>
                <a:gd name="T46" fmla="*/ 718680 w 248"/>
                <a:gd name="T47" fmla="*/ 520653 h 248"/>
                <a:gd name="T48" fmla="*/ 640169 w 248"/>
                <a:gd name="T49" fmla="*/ 634359 h 248"/>
                <a:gd name="T50" fmla="*/ 525422 w 248"/>
                <a:gd name="T51" fmla="*/ 712157 h 248"/>
                <a:gd name="T52" fmla="*/ 449930 w 248"/>
                <a:gd name="T53" fmla="*/ 733103 h 248"/>
                <a:gd name="T54" fmla="*/ 304986 w 248"/>
                <a:gd name="T55" fmla="*/ 733103 h 248"/>
                <a:gd name="T56" fmla="*/ 232514 w 248"/>
                <a:gd name="T57" fmla="*/ 715150 h 248"/>
                <a:gd name="T58" fmla="*/ 166082 w 248"/>
                <a:gd name="T59" fmla="*/ 676250 h 248"/>
                <a:gd name="T60" fmla="*/ 63413 w 248"/>
                <a:gd name="T61" fmla="*/ 580498 h 248"/>
                <a:gd name="T62" fmla="*/ 30197 w 248"/>
                <a:gd name="T63" fmla="*/ 517661 h 248"/>
                <a:gd name="T64" fmla="*/ 0 w 248"/>
                <a:gd name="T65" fmla="*/ 374032 h 248"/>
                <a:gd name="T66" fmla="*/ 6039 w 248"/>
                <a:gd name="T67" fmla="*/ 299226 h 248"/>
                <a:gd name="T68" fmla="*/ 30197 w 248"/>
                <a:gd name="T69" fmla="*/ 224419 h 248"/>
                <a:gd name="T70" fmla="*/ 108708 w 248"/>
                <a:gd name="T71" fmla="*/ 107721 h 248"/>
                <a:gd name="T72" fmla="*/ 226475 w 248"/>
                <a:gd name="T73" fmla="*/ 29923 h 248"/>
                <a:gd name="T74" fmla="*/ 301967 w 248"/>
                <a:gd name="T75" fmla="*/ 5985 h 248"/>
                <a:gd name="T76" fmla="*/ 377458 w 248"/>
                <a:gd name="T77" fmla="*/ 0 h 248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248" h="248">
                  <a:moveTo>
                    <a:pt x="125" y="5"/>
                  </a:moveTo>
                  <a:lnTo>
                    <a:pt x="101" y="8"/>
                  </a:lnTo>
                  <a:lnTo>
                    <a:pt x="78" y="15"/>
                  </a:lnTo>
                  <a:lnTo>
                    <a:pt x="59" y="26"/>
                  </a:lnTo>
                  <a:lnTo>
                    <a:pt x="40" y="40"/>
                  </a:lnTo>
                  <a:lnTo>
                    <a:pt x="26" y="59"/>
                  </a:lnTo>
                  <a:lnTo>
                    <a:pt x="16" y="78"/>
                  </a:lnTo>
                  <a:lnTo>
                    <a:pt x="8" y="101"/>
                  </a:lnTo>
                  <a:lnTo>
                    <a:pt x="5" y="125"/>
                  </a:lnTo>
                  <a:lnTo>
                    <a:pt x="8" y="148"/>
                  </a:lnTo>
                  <a:lnTo>
                    <a:pt x="16" y="171"/>
                  </a:lnTo>
                  <a:lnTo>
                    <a:pt x="26" y="189"/>
                  </a:lnTo>
                  <a:lnTo>
                    <a:pt x="40" y="207"/>
                  </a:lnTo>
                  <a:lnTo>
                    <a:pt x="59" y="222"/>
                  </a:lnTo>
                  <a:lnTo>
                    <a:pt x="79" y="234"/>
                  </a:lnTo>
                  <a:lnTo>
                    <a:pt x="101" y="239"/>
                  </a:lnTo>
                  <a:lnTo>
                    <a:pt x="125" y="242"/>
                  </a:lnTo>
                  <a:lnTo>
                    <a:pt x="148" y="239"/>
                  </a:lnTo>
                  <a:lnTo>
                    <a:pt x="170" y="234"/>
                  </a:lnTo>
                  <a:lnTo>
                    <a:pt x="190" y="222"/>
                  </a:lnTo>
                  <a:lnTo>
                    <a:pt x="207" y="207"/>
                  </a:lnTo>
                  <a:lnTo>
                    <a:pt x="222" y="189"/>
                  </a:lnTo>
                  <a:lnTo>
                    <a:pt x="233" y="170"/>
                  </a:lnTo>
                  <a:lnTo>
                    <a:pt x="239" y="148"/>
                  </a:lnTo>
                  <a:lnTo>
                    <a:pt x="242" y="125"/>
                  </a:lnTo>
                  <a:lnTo>
                    <a:pt x="239" y="101"/>
                  </a:lnTo>
                  <a:lnTo>
                    <a:pt x="233" y="79"/>
                  </a:lnTo>
                  <a:lnTo>
                    <a:pt x="222" y="59"/>
                  </a:lnTo>
                  <a:lnTo>
                    <a:pt x="207" y="40"/>
                  </a:lnTo>
                  <a:lnTo>
                    <a:pt x="190" y="26"/>
                  </a:lnTo>
                  <a:lnTo>
                    <a:pt x="171" y="15"/>
                  </a:lnTo>
                  <a:lnTo>
                    <a:pt x="148" y="8"/>
                  </a:lnTo>
                  <a:lnTo>
                    <a:pt x="125" y="5"/>
                  </a:lnTo>
                  <a:close/>
                  <a:moveTo>
                    <a:pt x="125" y="0"/>
                  </a:moveTo>
                  <a:lnTo>
                    <a:pt x="149" y="2"/>
                  </a:lnTo>
                  <a:lnTo>
                    <a:pt x="172" y="10"/>
                  </a:lnTo>
                  <a:lnTo>
                    <a:pt x="174" y="10"/>
                  </a:lnTo>
                  <a:lnTo>
                    <a:pt x="194" y="21"/>
                  </a:lnTo>
                  <a:lnTo>
                    <a:pt x="212" y="36"/>
                  </a:lnTo>
                  <a:lnTo>
                    <a:pt x="226" y="55"/>
                  </a:lnTo>
                  <a:lnTo>
                    <a:pt x="238" y="75"/>
                  </a:lnTo>
                  <a:lnTo>
                    <a:pt x="239" y="77"/>
                  </a:lnTo>
                  <a:lnTo>
                    <a:pt x="245" y="100"/>
                  </a:lnTo>
                  <a:lnTo>
                    <a:pt x="245" y="101"/>
                  </a:lnTo>
                  <a:lnTo>
                    <a:pt x="248" y="125"/>
                  </a:lnTo>
                  <a:lnTo>
                    <a:pt x="245" y="149"/>
                  </a:lnTo>
                  <a:lnTo>
                    <a:pt x="239" y="173"/>
                  </a:lnTo>
                  <a:lnTo>
                    <a:pt x="238" y="174"/>
                  </a:lnTo>
                  <a:lnTo>
                    <a:pt x="226" y="194"/>
                  </a:lnTo>
                  <a:lnTo>
                    <a:pt x="212" y="212"/>
                  </a:lnTo>
                  <a:lnTo>
                    <a:pt x="194" y="226"/>
                  </a:lnTo>
                  <a:lnTo>
                    <a:pt x="174" y="238"/>
                  </a:lnTo>
                  <a:lnTo>
                    <a:pt x="172" y="239"/>
                  </a:lnTo>
                  <a:lnTo>
                    <a:pt x="149" y="245"/>
                  </a:lnTo>
                  <a:lnTo>
                    <a:pt x="125" y="248"/>
                  </a:lnTo>
                  <a:lnTo>
                    <a:pt x="101" y="245"/>
                  </a:lnTo>
                  <a:lnTo>
                    <a:pt x="100" y="245"/>
                  </a:lnTo>
                  <a:lnTo>
                    <a:pt x="77" y="239"/>
                  </a:lnTo>
                  <a:lnTo>
                    <a:pt x="75" y="238"/>
                  </a:lnTo>
                  <a:lnTo>
                    <a:pt x="55" y="226"/>
                  </a:lnTo>
                  <a:lnTo>
                    <a:pt x="36" y="212"/>
                  </a:lnTo>
                  <a:lnTo>
                    <a:pt x="21" y="194"/>
                  </a:lnTo>
                  <a:lnTo>
                    <a:pt x="10" y="174"/>
                  </a:lnTo>
                  <a:lnTo>
                    <a:pt x="10" y="173"/>
                  </a:lnTo>
                  <a:lnTo>
                    <a:pt x="2" y="149"/>
                  </a:lnTo>
                  <a:lnTo>
                    <a:pt x="0" y="125"/>
                  </a:lnTo>
                  <a:lnTo>
                    <a:pt x="2" y="101"/>
                  </a:lnTo>
                  <a:lnTo>
                    <a:pt x="2" y="100"/>
                  </a:lnTo>
                  <a:lnTo>
                    <a:pt x="10" y="77"/>
                  </a:lnTo>
                  <a:lnTo>
                    <a:pt x="10" y="75"/>
                  </a:lnTo>
                  <a:lnTo>
                    <a:pt x="21" y="55"/>
                  </a:lnTo>
                  <a:lnTo>
                    <a:pt x="36" y="36"/>
                  </a:lnTo>
                  <a:lnTo>
                    <a:pt x="55" y="21"/>
                  </a:lnTo>
                  <a:lnTo>
                    <a:pt x="75" y="10"/>
                  </a:lnTo>
                  <a:lnTo>
                    <a:pt x="77" y="10"/>
                  </a:lnTo>
                  <a:lnTo>
                    <a:pt x="100" y="2"/>
                  </a:lnTo>
                  <a:lnTo>
                    <a:pt x="101" y="2"/>
                  </a:lnTo>
                  <a:lnTo>
                    <a:pt x="12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Rectangle 3029"/>
            <p:cNvSpPr>
              <a:spLocks noChangeArrowheads="1"/>
            </p:cNvSpPr>
            <p:nvPr userDrawn="1"/>
          </p:nvSpPr>
          <p:spPr bwMode="auto">
            <a:xfrm>
              <a:off x="4470567" y="2837104"/>
              <a:ext cx="20614" cy="721464"/>
            </a:xfrm>
            <a:prstGeom prst="rect">
              <a:avLst/>
            </a:pr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>
                <a:cs typeface="Arial" panose="020B0604020202020204" pitchFamily="34" charset="0"/>
              </a:endParaRPr>
            </a:p>
          </p:txBody>
        </p:sp>
        <p:sp>
          <p:nvSpPr>
            <p:cNvPr id="62" name="Rectangle 3030"/>
            <p:cNvSpPr>
              <a:spLocks noChangeArrowheads="1"/>
            </p:cNvSpPr>
            <p:nvPr userDrawn="1"/>
          </p:nvSpPr>
          <p:spPr bwMode="auto">
            <a:xfrm>
              <a:off x="4470567" y="1785822"/>
              <a:ext cx="20614" cy="687111"/>
            </a:xfrm>
            <a:prstGeom prst="rect">
              <a:avLst/>
            </a:pr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>
                <a:cs typeface="Arial" panose="020B0604020202020204" pitchFamily="34" charset="0"/>
              </a:endParaRPr>
            </a:p>
          </p:txBody>
        </p:sp>
        <p:sp>
          <p:nvSpPr>
            <p:cNvPr id="66" name="Rectangle 3031"/>
            <p:cNvSpPr>
              <a:spLocks noChangeArrowheads="1"/>
            </p:cNvSpPr>
            <p:nvPr userDrawn="1"/>
          </p:nvSpPr>
          <p:spPr bwMode="auto">
            <a:xfrm>
              <a:off x="4676680" y="2637839"/>
              <a:ext cx="687046" cy="20615"/>
            </a:xfrm>
            <a:prstGeom prst="rect">
              <a:avLst/>
            </a:pr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>
                <a:cs typeface="Arial" panose="020B0604020202020204" pitchFamily="34" charset="0"/>
              </a:endParaRPr>
            </a:p>
          </p:txBody>
        </p:sp>
        <p:sp>
          <p:nvSpPr>
            <p:cNvPr id="67" name="Rectangle 3032"/>
            <p:cNvSpPr>
              <a:spLocks noChangeArrowheads="1"/>
            </p:cNvSpPr>
            <p:nvPr userDrawn="1"/>
          </p:nvSpPr>
          <p:spPr bwMode="auto">
            <a:xfrm>
              <a:off x="3598021" y="2637839"/>
              <a:ext cx="714527" cy="20615"/>
            </a:xfrm>
            <a:prstGeom prst="rect">
              <a:avLst/>
            </a:pr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smtClean="0">
                <a:cs typeface="Arial" panose="020B0604020202020204" pitchFamily="34" charset="0"/>
              </a:endParaRPr>
            </a:p>
          </p:txBody>
        </p:sp>
        <p:sp>
          <p:nvSpPr>
            <p:cNvPr id="68" name="Freeform 3033"/>
            <p:cNvSpPr>
              <a:spLocks/>
            </p:cNvSpPr>
            <p:nvPr userDrawn="1"/>
          </p:nvSpPr>
          <p:spPr bwMode="auto">
            <a:xfrm>
              <a:off x="3859098" y="2033182"/>
              <a:ext cx="508414" cy="501593"/>
            </a:xfrm>
            <a:custGeom>
              <a:avLst/>
              <a:gdLst>
                <a:gd name="T0" fmla="*/ 11893 w 171"/>
                <a:gd name="T1" fmla="*/ 0 h 168"/>
                <a:gd name="T2" fmla="*/ 508414 w 171"/>
                <a:gd name="T3" fmla="*/ 489650 h 168"/>
                <a:gd name="T4" fmla="*/ 496521 w 171"/>
                <a:gd name="T5" fmla="*/ 501593 h 168"/>
                <a:gd name="T6" fmla="*/ 0 w 171"/>
                <a:gd name="T7" fmla="*/ 11943 h 168"/>
                <a:gd name="T8" fmla="*/ 11893 w 171"/>
                <a:gd name="T9" fmla="*/ 0 h 1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1" h="168">
                  <a:moveTo>
                    <a:pt x="4" y="0"/>
                  </a:moveTo>
                  <a:lnTo>
                    <a:pt x="171" y="164"/>
                  </a:lnTo>
                  <a:lnTo>
                    <a:pt x="167" y="168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9" name="Freeform 3034"/>
            <p:cNvSpPr>
              <a:spLocks/>
            </p:cNvSpPr>
            <p:nvPr userDrawn="1"/>
          </p:nvSpPr>
          <p:spPr bwMode="auto">
            <a:xfrm>
              <a:off x="4614848" y="2775261"/>
              <a:ext cx="515282" cy="508462"/>
            </a:xfrm>
            <a:custGeom>
              <a:avLst/>
              <a:gdLst>
                <a:gd name="T0" fmla="*/ 14979 w 172"/>
                <a:gd name="T1" fmla="*/ 0 h 169"/>
                <a:gd name="T2" fmla="*/ 515282 w 172"/>
                <a:gd name="T3" fmla="*/ 496427 h 169"/>
                <a:gd name="T4" fmla="*/ 500303 w 172"/>
                <a:gd name="T5" fmla="*/ 508462 h 169"/>
                <a:gd name="T6" fmla="*/ 0 w 172"/>
                <a:gd name="T7" fmla="*/ 15043 h 169"/>
                <a:gd name="T8" fmla="*/ 14979 w 172"/>
                <a:gd name="T9" fmla="*/ 0 h 1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2" h="169">
                  <a:moveTo>
                    <a:pt x="5" y="0"/>
                  </a:moveTo>
                  <a:lnTo>
                    <a:pt x="172" y="165"/>
                  </a:lnTo>
                  <a:lnTo>
                    <a:pt x="167" y="169"/>
                  </a:lnTo>
                  <a:lnTo>
                    <a:pt x="0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0" name="Freeform 3035"/>
            <p:cNvSpPr>
              <a:spLocks/>
            </p:cNvSpPr>
            <p:nvPr userDrawn="1"/>
          </p:nvSpPr>
          <p:spPr bwMode="auto">
            <a:xfrm>
              <a:off x="3838485" y="2782135"/>
              <a:ext cx="535896" cy="508462"/>
            </a:xfrm>
            <a:custGeom>
              <a:avLst/>
              <a:gdLst>
                <a:gd name="T0" fmla="*/ 520927 w 179"/>
                <a:gd name="T1" fmla="*/ 0 h 171"/>
                <a:gd name="T2" fmla="*/ 535896 w 179"/>
                <a:gd name="T3" fmla="*/ 11894 h 171"/>
                <a:gd name="T4" fmla="*/ 14969 w 179"/>
                <a:gd name="T5" fmla="*/ 508462 h 171"/>
                <a:gd name="T6" fmla="*/ 0 w 179"/>
                <a:gd name="T7" fmla="*/ 496568 h 171"/>
                <a:gd name="T8" fmla="*/ 520927 w 179"/>
                <a:gd name="T9" fmla="*/ 0 h 1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9" h="171">
                  <a:moveTo>
                    <a:pt x="174" y="0"/>
                  </a:moveTo>
                  <a:lnTo>
                    <a:pt x="179" y="4"/>
                  </a:lnTo>
                  <a:lnTo>
                    <a:pt x="5" y="171"/>
                  </a:lnTo>
                  <a:lnTo>
                    <a:pt x="0" y="167"/>
                  </a:lnTo>
                  <a:lnTo>
                    <a:pt x="174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" name="Freeform 3036"/>
            <p:cNvSpPr>
              <a:spLocks/>
            </p:cNvSpPr>
            <p:nvPr userDrawn="1"/>
          </p:nvSpPr>
          <p:spPr bwMode="auto">
            <a:xfrm>
              <a:off x="4621717" y="2060666"/>
              <a:ext cx="494673" cy="480978"/>
            </a:xfrm>
            <a:custGeom>
              <a:avLst/>
              <a:gdLst>
                <a:gd name="T0" fmla="*/ 482681 w 165"/>
                <a:gd name="T1" fmla="*/ 0 h 160"/>
                <a:gd name="T2" fmla="*/ 494673 w 165"/>
                <a:gd name="T3" fmla="*/ 12024 h 160"/>
                <a:gd name="T4" fmla="*/ 11992 w 165"/>
                <a:gd name="T5" fmla="*/ 480978 h 160"/>
                <a:gd name="T6" fmla="*/ 0 w 165"/>
                <a:gd name="T7" fmla="*/ 465947 h 160"/>
                <a:gd name="T8" fmla="*/ 482681 w 165"/>
                <a:gd name="T9" fmla="*/ 0 h 1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5" h="160">
                  <a:moveTo>
                    <a:pt x="161" y="0"/>
                  </a:moveTo>
                  <a:lnTo>
                    <a:pt x="165" y="4"/>
                  </a:lnTo>
                  <a:lnTo>
                    <a:pt x="4" y="160"/>
                  </a:lnTo>
                  <a:lnTo>
                    <a:pt x="0" y="155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0768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2" name="Group 7311"/>
          <p:cNvGrpSpPr>
            <a:grpSpLocks/>
          </p:cNvGrpSpPr>
          <p:nvPr userDrawn="1"/>
        </p:nvGrpSpPr>
        <p:grpSpPr bwMode="auto">
          <a:xfrm>
            <a:off x="4570760" y="5815013"/>
            <a:ext cx="1066800" cy="661987"/>
            <a:chOff x="2247900" y="73468"/>
            <a:chExt cx="590549" cy="379877"/>
          </a:xfrm>
        </p:grpSpPr>
        <p:sp>
          <p:nvSpPr>
            <p:cNvPr id="23" name="TextBox 7308"/>
            <p:cNvSpPr txBox="1">
              <a:spLocks noChangeArrowheads="1"/>
            </p:cNvSpPr>
            <p:nvPr userDrawn="1"/>
          </p:nvSpPr>
          <p:spPr bwMode="auto">
            <a:xfrm>
              <a:off x="2247900" y="73468"/>
              <a:ext cx="590549" cy="169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sz="1600" dirty="0" smtClean="0">
                  <a:solidFill>
                    <a:srgbClr val="0F243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international</a:t>
              </a:r>
            </a:p>
          </p:txBody>
        </p:sp>
        <p:sp>
          <p:nvSpPr>
            <p:cNvPr id="24" name="TextBox 7309"/>
            <p:cNvSpPr txBox="1">
              <a:spLocks noChangeArrowheads="1"/>
            </p:cNvSpPr>
            <p:nvPr userDrawn="1"/>
          </p:nvSpPr>
          <p:spPr bwMode="auto">
            <a:xfrm>
              <a:off x="2247900" y="178230"/>
              <a:ext cx="590549" cy="169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sz="1600" dirty="0" smtClean="0">
                  <a:solidFill>
                    <a:srgbClr val="0F243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computing</a:t>
              </a:r>
            </a:p>
          </p:txBody>
        </p:sp>
        <p:sp>
          <p:nvSpPr>
            <p:cNvPr id="25" name="TextBox 7310"/>
            <p:cNvSpPr txBox="1">
              <a:spLocks noChangeArrowheads="1"/>
            </p:cNvSpPr>
            <p:nvPr userDrawn="1"/>
          </p:nvSpPr>
          <p:spPr bwMode="auto">
            <a:xfrm>
              <a:off x="2247900" y="283903"/>
              <a:ext cx="590549" cy="169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sz="1600" dirty="0" err="1" smtClean="0">
                  <a:solidFill>
                    <a:srgbClr val="0F243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centre</a:t>
              </a:r>
              <a:endParaRPr lang="en-US" sz="1600" dirty="0" smtClean="0">
                <a:solidFill>
                  <a:srgbClr val="0F243E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" name="Rectangle 5"/>
          <p:cNvSpPr>
            <a:spLocks noChangeArrowheads="1"/>
          </p:cNvSpPr>
          <p:nvPr userDrawn="1"/>
        </p:nvSpPr>
        <p:spPr bwMode="auto">
          <a:xfrm>
            <a:off x="5781228" y="5805264"/>
            <a:ext cx="1311052" cy="671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defRPr/>
            </a:pPr>
            <a:r>
              <a:rPr lang="en-GB" sz="1300" b="0" spc="100" baseline="0" dirty="0" smtClean="0">
                <a:solidFill>
                  <a:srgbClr val="C1BBB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IT SOLUTIONS </a:t>
            </a:r>
          </a:p>
          <a:p>
            <a:pPr algn="l" eaLnBrk="1" hangingPunct="1">
              <a:defRPr/>
            </a:pPr>
            <a:r>
              <a:rPr lang="en-GB" sz="1300" b="0" spc="100" baseline="0" dirty="0" smtClean="0">
                <a:solidFill>
                  <a:srgbClr val="C1BBB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FOR THE </a:t>
            </a:r>
          </a:p>
          <a:p>
            <a:pPr algn="l" eaLnBrk="1" hangingPunct="1">
              <a:defRPr/>
            </a:pPr>
            <a:r>
              <a:rPr lang="en-GB" sz="1300" b="0" spc="100" baseline="0" dirty="0" smtClean="0">
                <a:solidFill>
                  <a:srgbClr val="C1BBB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UN FAMILY</a:t>
            </a:r>
          </a:p>
        </p:txBody>
      </p:sp>
    </p:spTree>
    <p:extLst>
      <p:ext uri="{BB962C8B-B14F-4D97-AF65-F5344CB8AC3E}">
        <p14:creationId xmlns:p14="http://schemas.microsoft.com/office/powerpoint/2010/main" val="115205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Light Grey Sub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5" name="Round Single Corner Rectangle 4"/>
          <p:cNvSpPr/>
          <p:nvPr userDrawn="1"/>
        </p:nvSpPr>
        <p:spPr>
          <a:xfrm>
            <a:off x="-34925" y="236538"/>
            <a:ext cx="8994775" cy="6610350"/>
          </a:xfrm>
          <a:prstGeom prst="round1Rect">
            <a:avLst>
              <a:gd name="adj" fmla="val 13023"/>
            </a:avLst>
          </a:prstGeom>
          <a:solidFill>
            <a:srgbClr val="C1BB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3856038"/>
            <a:ext cx="8305800" cy="0"/>
          </a:xfrm>
          <a:prstGeom prst="line">
            <a:avLst/>
          </a:prstGeom>
          <a:ln w="19050">
            <a:solidFill>
              <a:srgbClr val="7885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 userDrawn="1"/>
        </p:nvSpPr>
        <p:spPr>
          <a:xfrm>
            <a:off x="228600" y="0"/>
            <a:ext cx="76200" cy="1600200"/>
          </a:xfrm>
          <a:prstGeom prst="rect">
            <a:avLst/>
          </a:prstGeom>
          <a:solidFill>
            <a:srgbClr val="996B6A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8" name="Rectangle 7"/>
          <p:cNvSpPr/>
          <p:nvPr userDrawn="1"/>
        </p:nvSpPr>
        <p:spPr>
          <a:xfrm>
            <a:off x="381000" y="0"/>
            <a:ext cx="76200" cy="1600200"/>
          </a:xfrm>
          <a:prstGeom prst="rect">
            <a:avLst/>
          </a:prstGeom>
          <a:solidFill>
            <a:srgbClr val="7885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9" name="Rectangle 8"/>
          <p:cNvSpPr/>
          <p:nvPr userDrawn="1"/>
        </p:nvSpPr>
        <p:spPr>
          <a:xfrm>
            <a:off x="533400" y="0"/>
            <a:ext cx="76200" cy="1600200"/>
          </a:xfrm>
          <a:prstGeom prst="rect">
            <a:avLst/>
          </a:prstGeom>
          <a:solidFill>
            <a:srgbClr val="C666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84213" y="1600200"/>
            <a:ext cx="8305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848600" cy="1927225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400" b="1" cap="none" baseline="0">
                <a:solidFill>
                  <a:srgbClr val="996B6A"/>
                </a:solidFill>
                <a:latin typeface="Segoe UI Semibold" pitchFamily="34" charset="0"/>
                <a:ea typeface="Gulim" pitchFamily="34" charset="-127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962400"/>
            <a:ext cx="64008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rgbClr val="78858A"/>
                </a:solidFill>
                <a:latin typeface="Segoe UI Symbol" pitchFamily="34" charset="0"/>
                <a:ea typeface="Segoe UI Symbo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1309688"/>
            <a:ext cx="2139950" cy="304800"/>
          </a:xfrm>
        </p:spPr>
        <p:txBody>
          <a:bodyPr/>
          <a:lstStyle>
            <a:lvl1pPr>
              <a:defRPr sz="1200" b="1">
                <a:solidFill>
                  <a:schemeClr val="bg1"/>
                </a:solidFill>
                <a:latin typeface="Segoe UI Symbol" pitchFamily="34" charset="0"/>
                <a:ea typeface="Segoe UI Symbo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GB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7CACC5E-894A-4FE2-B0ED-68A7D213DC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4579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range Sub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5" name="Round Single Corner Rectangle 4"/>
          <p:cNvSpPr/>
          <p:nvPr userDrawn="1"/>
        </p:nvSpPr>
        <p:spPr>
          <a:xfrm>
            <a:off x="-3175" y="247650"/>
            <a:ext cx="8994775" cy="6610350"/>
          </a:xfrm>
          <a:prstGeom prst="round1Rect">
            <a:avLst>
              <a:gd name="adj" fmla="val 13023"/>
            </a:avLst>
          </a:prstGeom>
          <a:solidFill>
            <a:srgbClr val="C666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3856038"/>
            <a:ext cx="8305800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 userDrawn="1"/>
        </p:nvSpPr>
        <p:spPr>
          <a:xfrm>
            <a:off x="228600" y="0"/>
            <a:ext cx="76200" cy="1600200"/>
          </a:xfrm>
          <a:prstGeom prst="rect">
            <a:avLst/>
          </a:prstGeom>
          <a:solidFill>
            <a:srgbClr val="996B6A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8" name="Rectangle 7"/>
          <p:cNvSpPr/>
          <p:nvPr userDrawn="1"/>
        </p:nvSpPr>
        <p:spPr>
          <a:xfrm>
            <a:off x="381000" y="0"/>
            <a:ext cx="76200" cy="1600200"/>
          </a:xfrm>
          <a:prstGeom prst="rect">
            <a:avLst/>
          </a:prstGeom>
          <a:solidFill>
            <a:srgbClr val="7885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9" name="Rectangle 8"/>
          <p:cNvSpPr/>
          <p:nvPr userDrawn="1"/>
        </p:nvSpPr>
        <p:spPr>
          <a:xfrm>
            <a:off x="533400" y="0"/>
            <a:ext cx="76200" cy="1600200"/>
          </a:xfrm>
          <a:prstGeom prst="rect">
            <a:avLst/>
          </a:prstGeom>
          <a:solidFill>
            <a:srgbClr val="C1BB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85800" y="1600200"/>
            <a:ext cx="8305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848600" cy="1927225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400" b="1" cap="none" baseline="0">
                <a:solidFill>
                  <a:srgbClr val="C1BBB5"/>
                </a:solidFill>
                <a:latin typeface="Segoe UI Semibold" pitchFamily="34" charset="0"/>
                <a:ea typeface="Gulim" pitchFamily="34" charset="-127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962400"/>
            <a:ext cx="64008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  <a:latin typeface="Segoe UI Symbol" pitchFamily="34" charset="0"/>
                <a:ea typeface="Segoe UI Symbo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1309688"/>
            <a:ext cx="2139950" cy="304800"/>
          </a:xfrm>
        </p:spPr>
        <p:txBody>
          <a:bodyPr/>
          <a:lstStyle>
            <a:lvl1pPr>
              <a:defRPr sz="1200" b="1">
                <a:solidFill>
                  <a:schemeClr val="bg1"/>
                </a:solidFill>
                <a:latin typeface="Segoe UI Symbol" pitchFamily="34" charset="0"/>
                <a:ea typeface="Segoe UI Symbo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GB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7E493B7-8676-495A-A629-88568B36AA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9250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ark Grey Sub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5" name="Round Single Corner Rectangle 4"/>
          <p:cNvSpPr/>
          <p:nvPr userDrawn="1"/>
        </p:nvSpPr>
        <p:spPr>
          <a:xfrm>
            <a:off x="-3175" y="247650"/>
            <a:ext cx="8994775" cy="6610350"/>
          </a:xfrm>
          <a:prstGeom prst="round1Rect">
            <a:avLst>
              <a:gd name="adj" fmla="val 13023"/>
            </a:avLst>
          </a:prstGeom>
          <a:solidFill>
            <a:srgbClr val="7885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3856038"/>
            <a:ext cx="8305800" cy="0"/>
          </a:xfrm>
          <a:prstGeom prst="line">
            <a:avLst/>
          </a:prstGeom>
          <a:ln w="19050">
            <a:solidFill>
              <a:srgbClr val="C1BB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 userDrawn="1"/>
        </p:nvSpPr>
        <p:spPr>
          <a:xfrm>
            <a:off x="228600" y="0"/>
            <a:ext cx="76200" cy="1600200"/>
          </a:xfrm>
          <a:prstGeom prst="rect">
            <a:avLst/>
          </a:prstGeom>
          <a:solidFill>
            <a:srgbClr val="996B6A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85800" y="1600200"/>
            <a:ext cx="8305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>
          <a:xfrm>
            <a:off x="533400" y="0"/>
            <a:ext cx="76200" cy="1600200"/>
          </a:xfrm>
          <a:prstGeom prst="rect">
            <a:avLst/>
          </a:prstGeom>
          <a:solidFill>
            <a:srgbClr val="C666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10" name="Rectangle 9"/>
          <p:cNvSpPr/>
          <p:nvPr userDrawn="1"/>
        </p:nvSpPr>
        <p:spPr>
          <a:xfrm>
            <a:off x="381000" y="0"/>
            <a:ext cx="76200" cy="1600200"/>
          </a:xfrm>
          <a:prstGeom prst="rect">
            <a:avLst/>
          </a:prstGeom>
          <a:solidFill>
            <a:srgbClr val="C1BB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848600" cy="1927225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400" b="1" cap="none" baseline="0">
                <a:solidFill>
                  <a:schemeClr val="bg1"/>
                </a:solidFill>
                <a:latin typeface="Segoe UI Semibold" pitchFamily="34" charset="0"/>
                <a:ea typeface="Gulim" pitchFamily="34" charset="-127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962400"/>
            <a:ext cx="64008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rgbClr val="C1BBB5"/>
                </a:solidFill>
                <a:latin typeface="Segoe UI Symbol" pitchFamily="34" charset="0"/>
                <a:ea typeface="Segoe UI Symbo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1309688"/>
            <a:ext cx="2139950" cy="304800"/>
          </a:xfrm>
        </p:spPr>
        <p:txBody>
          <a:bodyPr/>
          <a:lstStyle>
            <a:lvl1pPr>
              <a:defRPr sz="1200" b="1">
                <a:solidFill>
                  <a:schemeClr val="bg1"/>
                </a:solidFill>
                <a:latin typeface="Segoe UI Symbol" pitchFamily="34" charset="0"/>
                <a:ea typeface="Segoe UI Symbo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GB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8F48CE-B127-43E2-AED7-C891823272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9486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own Sub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5" name="Round Single Corner Rectangle 4"/>
          <p:cNvSpPr/>
          <p:nvPr userDrawn="1"/>
        </p:nvSpPr>
        <p:spPr>
          <a:xfrm>
            <a:off x="-3175" y="247650"/>
            <a:ext cx="8994775" cy="6610350"/>
          </a:xfrm>
          <a:prstGeom prst="round1Rect">
            <a:avLst>
              <a:gd name="adj" fmla="val 13023"/>
            </a:avLst>
          </a:prstGeom>
          <a:solidFill>
            <a:srgbClr val="996B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3856038"/>
            <a:ext cx="8305800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 userDrawn="1"/>
        </p:nvSpPr>
        <p:spPr>
          <a:xfrm>
            <a:off x="228600" y="0"/>
            <a:ext cx="76200" cy="1600200"/>
          </a:xfrm>
          <a:prstGeom prst="rect">
            <a:avLst/>
          </a:prstGeom>
          <a:solidFill>
            <a:srgbClr val="877F75"/>
          </a:solidFill>
          <a:ln w="3175">
            <a:solidFill>
              <a:srgbClr val="877F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8" name="Rectangle 7"/>
          <p:cNvSpPr/>
          <p:nvPr userDrawn="1"/>
        </p:nvSpPr>
        <p:spPr>
          <a:xfrm>
            <a:off x="381000" y="0"/>
            <a:ext cx="76200" cy="1600200"/>
          </a:xfrm>
          <a:prstGeom prst="rect">
            <a:avLst/>
          </a:prstGeom>
          <a:solidFill>
            <a:srgbClr val="C1BB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9" name="Rectangle 8"/>
          <p:cNvSpPr/>
          <p:nvPr userDrawn="1"/>
        </p:nvSpPr>
        <p:spPr>
          <a:xfrm>
            <a:off x="533400" y="0"/>
            <a:ext cx="76200" cy="1600200"/>
          </a:xfrm>
          <a:prstGeom prst="rect">
            <a:avLst/>
          </a:prstGeom>
          <a:solidFill>
            <a:srgbClr val="C666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85800" y="1600200"/>
            <a:ext cx="8305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848600" cy="1927225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400" b="1" cap="none" baseline="0">
                <a:solidFill>
                  <a:srgbClr val="C1BBB5"/>
                </a:solidFill>
                <a:latin typeface="Segoe UI Semibold" pitchFamily="34" charset="0"/>
                <a:ea typeface="Gulim" pitchFamily="34" charset="-127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73" name="Subtitle 2"/>
          <p:cNvSpPr>
            <a:spLocks noGrp="1"/>
          </p:cNvSpPr>
          <p:nvPr>
            <p:ph type="subTitle" idx="1"/>
          </p:nvPr>
        </p:nvSpPr>
        <p:spPr>
          <a:xfrm>
            <a:off x="685800" y="3962400"/>
            <a:ext cx="64008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  <a:latin typeface="Segoe UI Symbol" pitchFamily="34" charset="0"/>
                <a:ea typeface="Segoe UI Symbo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7A521E-563D-4797-B184-7E9ECC2CB05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1"/>
          </p:nvPr>
        </p:nvSpPr>
        <p:spPr>
          <a:xfrm>
            <a:off x="685800" y="1309688"/>
            <a:ext cx="2139950" cy="304800"/>
          </a:xfrm>
        </p:spPr>
        <p:txBody>
          <a:bodyPr/>
          <a:lstStyle>
            <a:lvl1pPr>
              <a:defRPr sz="1200" b="1">
                <a:solidFill>
                  <a:schemeClr val="bg1"/>
                </a:solidFill>
                <a:latin typeface="Segoe UI Symbol" pitchFamily="34" charset="0"/>
                <a:ea typeface="Segoe UI Symbo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9787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Grey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685800" y="1600200"/>
            <a:ext cx="8305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152400" y="762000"/>
            <a:ext cx="8839200" cy="0"/>
          </a:xfrm>
          <a:prstGeom prst="line">
            <a:avLst/>
          </a:prstGeom>
          <a:ln w="19050">
            <a:solidFill>
              <a:srgbClr val="C1BB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Content Placeholder 2"/>
          <p:cNvSpPr>
            <a:spLocks noGrp="1"/>
          </p:cNvSpPr>
          <p:nvPr>
            <p:ph idx="1"/>
          </p:nvPr>
        </p:nvSpPr>
        <p:spPr>
          <a:xfrm>
            <a:off x="158967" y="838200"/>
            <a:ext cx="8832633" cy="5638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C1BBB5"/>
              </a:buClr>
              <a:defRPr sz="2800">
                <a:latin typeface="Segoe UI Symbol" pitchFamily="34" charset="0"/>
                <a:ea typeface="Segoe UI Symbol" pitchFamily="34" charset="0"/>
              </a:defRPr>
            </a:lvl1pPr>
            <a:lvl2pPr marL="719138" indent="-444500">
              <a:buClr>
                <a:srgbClr val="C66649"/>
              </a:buClr>
              <a:buFont typeface="Wingdings" pitchFamily="2" charset="2"/>
              <a:buChar char="v"/>
              <a:defRPr sz="2400">
                <a:latin typeface="Segoe UI Symbol" pitchFamily="34" charset="0"/>
                <a:ea typeface="Segoe UI Symbol" pitchFamily="34" charset="0"/>
              </a:defRPr>
            </a:lvl2pPr>
            <a:lvl3pPr marL="1074738" indent="-355600">
              <a:buFont typeface="Wingdings" pitchFamily="2" charset="2"/>
              <a:buChar char="Ø"/>
              <a:defRPr sz="2000">
                <a:latin typeface="Segoe UI Symbol" pitchFamily="34" charset="0"/>
                <a:ea typeface="Segoe UI Symbol" pitchFamily="34" charset="0"/>
              </a:defRPr>
            </a:lvl3pPr>
            <a:lvl4pPr marL="1438275" indent="-363538">
              <a:buClr>
                <a:srgbClr val="78858A"/>
              </a:buClr>
              <a:buFont typeface="Arial" pitchFamily="34" charset="0"/>
              <a:buChar char="●"/>
              <a:defRPr sz="1800">
                <a:latin typeface="Segoe UI Symbol" pitchFamily="34" charset="0"/>
                <a:ea typeface="Segoe UI Symbol" pitchFamily="34" charset="0"/>
              </a:defRPr>
            </a:lvl4pPr>
            <a:lvl5pPr marL="1793875" indent="-355600">
              <a:buClr>
                <a:schemeClr val="accent3">
                  <a:lumMod val="75000"/>
                </a:schemeClr>
              </a:buClr>
              <a:defRPr sz="1600">
                <a:latin typeface="Segoe UI Symbol" pitchFamily="34" charset="0"/>
                <a:ea typeface="Segoe UI Symbol" pitchFamily="34" charset="0"/>
              </a:defRPr>
            </a:lvl5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  <p:sp>
        <p:nvSpPr>
          <p:cNvPr id="76" name="Title 1"/>
          <p:cNvSpPr>
            <a:spLocks noGrp="1"/>
          </p:cNvSpPr>
          <p:nvPr>
            <p:ph type="title"/>
          </p:nvPr>
        </p:nvSpPr>
        <p:spPr>
          <a:xfrm>
            <a:off x="160097" y="152400"/>
            <a:ext cx="8819575" cy="6096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C1BBB5"/>
                </a:solidFill>
                <a:latin typeface="Segoe UI Semibold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>
                <a:solidFill>
                  <a:schemeClr val="bg1"/>
                </a:solidFill>
                <a:latin typeface="Segoe UI Symbol" pitchFamily="34" charset="0"/>
                <a:ea typeface="Segoe UI Symbo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>
                <a:solidFill>
                  <a:schemeClr val="bg1"/>
                </a:solidFill>
                <a:latin typeface="Segoe UI Symbol" pitchFamily="34" charset="0"/>
                <a:ea typeface="Segoe UI Symbol" pitchFamily="34" charset="0"/>
              </a:defRPr>
            </a:lvl1pPr>
          </a:lstStyle>
          <a:p>
            <a:pPr>
              <a:defRPr/>
            </a:pPr>
            <a:r>
              <a:rPr lang="en-US"/>
              <a:t>Subject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57EFA3-5D46-4BE3-8FCC-C2F9841C02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2297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>
            <a:off x="0" y="6553200"/>
            <a:ext cx="9150350" cy="304800"/>
          </a:xfrm>
          <a:prstGeom prst="round1Rect">
            <a:avLst>
              <a:gd name="adj" fmla="val 50000"/>
            </a:avLst>
          </a:prstGeom>
          <a:solidFill>
            <a:srgbClr val="C1BB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grpSp>
        <p:nvGrpSpPr>
          <p:cNvPr id="1027" name="Group 10654"/>
          <p:cNvGrpSpPr>
            <a:grpSpLocks/>
          </p:cNvGrpSpPr>
          <p:nvPr/>
        </p:nvGrpSpPr>
        <p:grpSpPr bwMode="auto">
          <a:xfrm>
            <a:off x="19050" y="6575425"/>
            <a:ext cx="1441450" cy="298450"/>
            <a:chOff x="103442" y="88105"/>
            <a:chExt cx="1839661" cy="371678"/>
          </a:xfrm>
        </p:grpSpPr>
        <p:sp>
          <p:nvSpPr>
            <p:cNvPr id="1031" name="TextBox 115"/>
            <p:cNvSpPr txBox="1">
              <a:spLocks noChangeArrowheads="1"/>
            </p:cNvSpPr>
            <p:nvPr userDrawn="1"/>
          </p:nvSpPr>
          <p:spPr bwMode="auto">
            <a:xfrm>
              <a:off x="1315025" y="88105"/>
              <a:ext cx="589584" cy="1700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sz="700" smtClean="0">
                  <a:solidFill>
                    <a:srgbClr val="67312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international</a:t>
              </a:r>
            </a:p>
          </p:txBody>
        </p:sp>
        <p:sp>
          <p:nvSpPr>
            <p:cNvPr id="1032" name="TextBox 116"/>
            <p:cNvSpPr txBox="1">
              <a:spLocks noChangeArrowheads="1"/>
            </p:cNvSpPr>
            <p:nvPr userDrawn="1"/>
          </p:nvSpPr>
          <p:spPr bwMode="auto">
            <a:xfrm>
              <a:off x="1315025" y="190910"/>
              <a:ext cx="589584" cy="1700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sz="700" smtClean="0">
                  <a:solidFill>
                    <a:srgbClr val="67312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computing</a:t>
              </a:r>
            </a:p>
          </p:txBody>
        </p:sp>
        <p:sp>
          <p:nvSpPr>
            <p:cNvPr id="1033" name="TextBox 117"/>
            <p:cNvSpPr txBox="1">
              <a:spLocks noChangeArrowheads="1"/>
            </p:cNvSpPr>
            <p:nvPr userDrawn="1"/>
          </p:nvSpPr>
          <p:spPr bwMode="auto">
            <a:xfrm>
              <a:off x="1315025" y="289760"/>
              <a:ext cx="589584" cy="1700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sz="700" smtClean="0">
                  <a:solidFill>
                    <a:srgbClr val="67312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centre</a:t>
              </a:r>
            </a:p>
          </p:txBody>
        </p:sp>
        <p:cxnSp>
          <p:nvCxnSpPr>
            <p:cNvPr id="119" name="Straight Connector 118"/>
            <p:cNvCxnSpPr/>
            <p:nvPr userDrawn="1"/>
          </p:nvCxnSpPr>
          <p:spPr>
            <a:xfrm rot="16200000" flipH="1">
              <a:off x="1107054" y="261094"/>
              <a:ext cx="302482" cy="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 userDrawn="1"/>
          </p:nvCxnSpPr>
          <p:spPr>
            <a:xfrm rot="16200000" flipH="1">
              <a:off x="1791861" y="261094"/>
              <a:ext cx="302482" cy="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 userDrawn="1"/>
          </p:nvCxnSpPr>
          <p:spPr>
            <a:xfrm rot="16200000" flipH="1">
              <a:off x="381725" y="261094"/>
              <a:ext cx="302482" cy="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37" name="Group 10181"/>
            <p:cNvGrpSpPr>
              <a:grpSpLocks/>
            </p:cNvGrpSpPr>
            <p:nvPr userDrawn="1"/>
          </p:nvGrpSpPr>
          <p:grpSpPr bwMode="auto">
            <a:xfrm>
              <a:off x="589762" y="118285"/>
              <a:ext cx="596373" cy="285506"/>
              <a:chOff x="1099032" y="2332986"/>
              <a:chExt cx="2463801" cy="1179512"/>
            </a:xfrm>
          </p:grpSpPr>
          <p:sp>
            <p:nvSpPr>
              <p:cNvPr id="164" name="Freeform 3042"/>
              <p:cNvSpPr>
                <a:spLocks/>
              </p:cNvSpPr>
              <p:nvPr userDrawn="1"/>
            </p:nvSpPr>
            <p:spPr bwMode="auto">
              <a:xfrm>
                <a:off x="1098758" y="2469667"/>
                <a:ext cx="401773" cy="93110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7" y="0"/>
                  </a:cxn>
                  <a:cxn ang="0">
                    <a:pos x="257" y="16"/>
                  </a:cxn>
                  <a:cxn ang="0">
                    <a:pos x="234" y="17"/>
                  </a:cxn>
                  <a:cxn ang="0">
                    <a:pos x="214" y="22"/>
                  </a:cxn>
                  <a:cxn ang="0">
                    <a:pos x="199" y="26"/>
                  </a:cxn>
                  <a:cxn ang="0">
                    <a:pos x="189" y="33"/>
                  </a:cxn>
                  <a:cxn ang="0">
                    <a:pos x="182" y="42"/>
                  </a:cxn>
                  <a:cxn ang="0">
                    <a:pos x="178" y="55"/>
                  </a:cxn>
                  <a:cxn ang="0">
                    <a:pos x="175" y="73"/>
                  </a:cxn>
                  <a:cxn ang="0">
                    <a:pos x="173" y="94"/>
                  </a:cxn>
                  <a:cxn ang="0">
                    <a:pos x="173" y="487"/>
                  </a:cxn>
                  <a:cxn ang="0">
                    <a:pos x="175" y="510"/>
                  </a:cxn>
                  <a:cxn ang="0">
                    <a:pos x="178" y="529"/>
                  </a:cxn>
                  <a:cxn ang="0">
                    <a:pos x="182" y="542"/>
                  </a:cxn>
                  <a:cxn ang="0">
                    <a:pos x="189" y="551"/>
                  </a:cxn>
                  <a:cxn ang="0">
                    <a:pos x="204" y="558"/>
                  </a:cxn>
                  <a:cxn ang="0">
                    <a:pos x="227" y="563"/>
                  </a:cxn>
                  <a:cxn ang="0">
                    <a:pos x="257" y="567"/>
                  </a:cxn>
                  <a:cxn ang="0">
                    <a:pos x="257" y="583"/>
                  </a:cxn>
                  <a:cxn ang="0">
                    <a:pos x="0" y="583"/>
                  </a:cxn>
                  <a:cxn ang="0">
                    <a:pos x="0" y="567"/>
                  </a:cxn>
                  <a:cxn ang="0">
                    <a:pos x="31" y="563"/>
                  </a:cxn>
                  <a:cxn ang="0">
                    <a:pos x="54" y="558"/>
                  </a:cxn>
                  <a:cxn ang="0">
                    <a:pos x="69" y="551"/>
                  </a:cxn>
                  <a:cxn ang="0">
                    <a:pos x="76" y="542"/>
                  </a:cxn>
                  <a:cxn ang="0">
                    <a:pos x="80" y="529"/>
                  </a:cxn>
                  <a:cxn ang="0">
                    <a:pos x="83" y="510"/>
                  </a:cxn>
                  <a:cxn ang="0">
                    <a:pos x="85" y="487"/>
                  </a:cxn>
                  <a:cxn ang="0">
                    <a:pos x="85" y="94"/>
                  </a:cxn>
                  <a:cxn ang="0">
                    <a:pos x="83" y="73"/>
                  </a:cxn>
                  <a:cxn ang="0">
                    <a:pos x="80" y="55"/>
                  </a:cxn>
                  <a:cxn ang="0">
                    <a:pos x="76" y="42"/>
                  </a:cxn>
                  <a:cxn ang="0">
                    <a:pos x="69" y="33"/>
                  </a:cxn>
                  <a:cxn ang="0">
                    <a:pos x="58" y="26"/>
                  </a:cxn>
                  <a:cxn ang="0">
                    <a:pos x="44" y="22"/>
                  </a:cxn>
                  <a:cxn ang="0">
                    <a:pos x="24" y="17"/>
                  </a:cxn>
                  <a:cxn ang="0">
                    <a:pos x="0" y="16"/>
                  </a:cxn>
                  <a:cxn ang="0">
                    <a:pos x="0" y="0"/>
                  </a:cxn>
                </a:cxnLst>
                <a:rect l="0" t="0" r="r" b="b"/>
                <a:pathLst>
                  <a:path w="257" h="583">
                    <a:moveTo>
                      <a:pt x="0" y="0"/>
                    </a:moveTo>
                    <a:lnTo>
                      <a:pt x="257" y="0"/>
                    </a:lnTo>
                    <a:lnTo>
                      <a:pt x="257" y="16"/>
                    </a:lnTo>
                    <a:lnTo>
                      <a:pt x="234" y="17"/>
                    </a:lnTo>
                    <a:lnTo>
                      <a:pt x="214" y="22"/>
                    </a:lnTo>
                    <a:lnTo>
                      <a:pt x="199" y="26"/>
                    </a:lnTo>
                    <a:lnTo>
                      <a:pt x="189" y="33"/>
                    </a:lnTo>
                    <a:lnTo>
                      <a:pt x="182" y="42"/>
                    </a:lnTo>
                    <a:lnTo>
                      <a:pt x="178" y="55"/>
                    </a:lnTo>
                    <a:lnTo>
                      <a:pt x="175" y="73"/>
                    </a:lnTo>
                    <a:lnTo>
                      <a:pt x="173" y="94"/>
                    </a:lnTo>
                    <a:lnTo>
                      <a:pt x="173" y="487"/>
                    </a:lnTo>
                    <a:lnTo>
                      <a:pt x="175" y="510"/>
                    </a:lnTo>
                    <a:lnTo>
                      <a:pt x="178" y="529"/>
                    </a:lnTo>
                    <a:lnTo>
                      <a:pt x="182" y="542"/>
                    </a:lnTo>
                    <a:lnTo>
                      <a:pt x="189" y="551"/>
                    </a:lnTo>
                    <a:lnTo>
                      <a:pt x="204" y="558"/>
                    </a:lnTo>
                    <a:lnTo>
                      <a:pt x="227" y="563"/>
                    </a:lnTo>
                    <a:lnTo>
                      <a:pt x="257" y="567"/>
                    </a:lnTo>
                    <a:lnTo>
                      <a:pt x="257" y="583"/>
                    </a:lnTo>
                    <a:lnTo>
                      <a:pt x="0" y="583"/>
                    </a:lnTo>
                    <a:lnTo>
                      <a:pt x="0" y="567"/>
                    </a:lnTo>
                    <a:lnTo>
                      <a:pt x="31" y="563"/>
                    </a:lnTo>
                    <a:lnTo>
                      <a:pt x="54" y="558"/>
                    </a:lnTo>
                    <a:lnTo>
                      <a:pt x="69" y="551"/>
                    </a:lnTo>
                    <a:lnTo>
                      <a:pt x="76" y="542"/>
                    </a:lnTo>
                    <a:lnTo>
                      <a:pt x="80" y="529"/>
                    </a:lnTo>
                    <a:lnTo>
                      <a:pt x="83" y="510"/>
                    </a:lnTo>
                    <a:lnTo>
                      <a:pt x="85" y="487"/>
                    </a:lnTo>
                    <a:lnTo>
                      <a:pt x="85" y="94"/>
                    </a:lnTo>
                    <a:lnTo>
                      <a:pt x="83" y="73"/>
                    </a:lnTo>
                    <a:lnTo>
                      <a:pt x="80" y="55"/>
                    </a:lnTo>
                    <a:lnTo>
                      <a:pt x="76" y="42"/>
                    </a:lnTo>
                    <a:lnTo>
                      <a:pt x="69" y="33"/>
                    </a:lnTo>
                    <a:lnTo>
                      <a:pt x="58" y="26"/>
                    </a:lnTo>
                    <a:lnTo>
                      <a:pt x="44" y="22"/>
                    </a:lnTo>
                    <a:lnTo>
                      <a:pt x="24" y="17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accent1">
                      <a:lumMod val="50000"/>
                    </a:scheme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165" name="Freeform 3081"/>
              <p:cNvSpPr>
                <a:spLocks/>
              </p:cNvSpPr>
              <p:nvPr userDrawn="1"/>
            </p:nvSpPr>
            <p:spPr bwMode="auto">
              <a:xfrm>
                <a:off x="1584233" y="2330820"/>
                <a:ext cx="1029546" cy="1184302"/>
              </a:xfrm>
              <a:custGeom>
                <a:avLst/>
                <a:gdLst/>
                <a:ahLst/>
                <a:cxnLst>
                  <a:cxn ang="0">
                    <a:pos x="430" y="4"/>
                  </a:cxn>
                  <a:cxn ang="0">
                    <a:pos x="519" y="24"/>
                  </a:cxn>
                  <a:cxn ang="0">
                    <a:pos x="552" y="33"/>
                  </a:cxn>
                  <a:cxn ang="0">
                    <a:pos x="574" y="32"/>
                  </a:cxn>
                  <a:cxn ang="0">
                    <a:pos x="600" y="14"/>
                  </a:cxn>
                  <a:cxn ang="0">
                    <a:pos x="630" y="0"/>
                  </a:cxn>
                  <a:cxn ang="0">
                    <a:pos x="616" y="242"/>
                  </a:cxn>
                  <a:cxn ang="0">
                    <a:pos x="581" y="158"/>
                  </a:cxn>
                  <a:cxn ang="0">
                    <a:pos x="532" y="96"/>
                  </a:cxn>
                  <a:cxn ang="0">
                    <a:pos x="463" y="56"/>
                  </a:cxn>
                  <a:cxn ang="0">
                    <a:pos x="381" y="43"/>
                  </a:cxn>
                  <a:cxn ang="0">
                    <a:pos x="296" y="58"/>
                  </a:cxn>
                  <a:cxn ang="0">
                    <a:pos x="227" y="100"/>
                  </a:cxn>
                  <a:cxn ang="0">
                    <a:pos x="170" y="171"/>
                  </a:cxn>
                  <a:cxn ang="0">
                    <a:pos x="137" y="264"/>
                  </a:cxn>
                  <a:cxn ang="0">
                    <a:pos x="125" y="378"/>
                  </a:cxn>
                  <a:cxn ang="0">
                    <a:pos x="137" y="484"/>
                  </a:cxn>
                  <a:cxn ang="0">
                    <a:pos x="173" y="573"/>
                  </a:cxn>
                  <a:cxn ang="0">
                    <a:pos x="232" y="639"/>
                  </a:cxn>
                  <a:cxn ang="0">
                    <a:pos x="305" y="680"/>
                  </a:cxn>
                  <a:cxn ang="0">
                    <a:pos x="391" y="695"/>
                  </a:cxn>
                  <a:cxn ang="0">
                    <a:pos x="472" y="685"/>
                  </a:cxn>
                  <a:cxn ang="0">
                    <a:pos x="545" y="654"/>
                  </a:cxn>
                  <a:cxn ang="0">
                    <a:pos x="603" y="613"/>
                  </a:cxn>
                  <a:cxn ang="0">
                    <a:pos x="654" y="606"/>
                  </a:cxn>
                  <a:cxn ang="0">
                    <a:pos x="598" y="661"/>
                  </a:cxn>
                  <a:cxn ang="0">
                    <a:pos x="519" y="711"/>
                  </a:cxn>
                  <a:cxn ang="0">
                    <a:pos x="420" y="740"/>
                  </a:cxn>
                  <a:cxn ang="0">
                    <a:pos x="314" y="740"/>
                  </a:cxn>
                  <a:cxn ang="0">
                    <a:pos x="213" y="715"/>
                  </a:cxn>
                  <a:cxn ang="0">
                    <a:pos x="129" y="666"/>
                  </a:cxn>
                  <a:cxn ang="0">
                    <a:pos x="65" y="597"/>
                  </a:cxn>
                  <a:cxn ang="0">
                    <a:pos x="23" y="517"/>
                  </a:cxn>
                  <a:cxn ang="0">
                    <a:pos x="3" y="426"/>
                  </a:cxn>
                  <a:cxn ang="0">
                    <a:pos x="3" y="325"/>
                  </a:cxn>
                  <a:cxn ang="0">
                    <a:pos x="25" y="231"/>
                  </a:cxn>
                  <a:cxn ang="0">
                    <a:pos x="68" y="148"/>
                  </a:cxn>
                  <a:cxn ang="0">
                    <a:pos x="135" y="78"/>
                  </a:cxn>
                  <a:cxn ang="0">
                    <a:pos x="219" y="27"/>
                  </a:cxn>
                  <a:cxn ang="0">
                    <a:pos x="317" y="3"/>
                  </a:cxn>
                </a:cxnLst>
                <a:rect l="0" t="0" r="r" b="b"/>
                <a:pathLst>
                  <a:path w="654" h="743">
                    <a:moveTo>
                      <a:pt x="370" y="0"/>
                    </a:moveTo>
                    <a:lnTo>
                      <a:pt x="430" y="4"/>
                    </a:lnTo>
                    <a:lnTo>
                      <a:pt x="491" y="17"/>
                    </a:lnTo>
                    <a:lnTo>
                      <a:pt x="519" y="24"/>
                    </a:lnTo>
                    <a:lnTo>
                      <a:pt x="539" y="30"/>
                    </a:lnTo>
                    <a:lnTo>
                      <a:pt x="552" y="33"/>
                    </a:lnTo>
                    <a:lnTo>
                      <a:pt x="559" y="35"/>
                    </a:lnTo>
                    <a:lnTo>
                      <a:pt x="574" y="32"/>
                    </a:lnTo>
                    <a:lnTo>
                      <a:pt x="588" y="26"/>
                    </a:lnTo>
                    <a:lnTo>
                      <a:pt x="600" y="14"/>
                    </a:lnTo>
                    <a:lnTo>
                      <a:pt x="607" y="0"/>
                    </a:lnTo>
                    <a:lnTo>
                      <a:pt x="630" y="0"/>
                    </a:lnTo>
                    <a:lnTo>
                      <a:pt x="641" y="242"/>
                    </a:lnTo>
                    <a:lnTo>
                      <a:pt x="616" y="242"/>
                    </a:lnTo>
                    <a:lnTo>
                      <a:pt x="600" y="197"/>
                    </a:lnTo>
                    <a:lnTo>
                      <a:pt x="581" y="158"/>
                    </a:lnTo>
                    <a:lnTo>
                      <a:pt x="559" y="126"/>
                    </a:lnTo>
                    <a:lnTo>
                      <a:pt x="532" y="96"/>
                    </a:lnTo>
                    <a:lnTo>
                      <a:pt x="500" y="74"/>
                    </a:lnTo>
                    <a:lnTo>
                      <a:pt x="463" y="56"/>
                    </a:lnTo>
                    <a:lnTo>
                      <a:pt x="424" y="46"/>
                    </a:lnTo>
                    <a:lnTo>
                      <a:pt x="381" y="43"/>
                    </a:lnTo>
                    <a:lnTo>
                      <a:pt x="337" y="46"/>
                    </a:lnTo>
                    <a:lnTo>
                      <a:pt x="296" y="58"/>
                    </a:lnTo>
                    <a:lnTo>
                      <a:pt x="260" y="75"/>
                    </a:lnTo>
                    <a:lnTo>
                      <a:pt x="227" y="100"/>
                    </a:lnTo>
                    <a:lnTo>
                      <a:pt x="196" y="132"/>
                    </a:lnTo>
                    <a:lnTo>
                      <a:pt x="170" y="171"/>
                    </a:lnTo>
                    <a:lnTo>
                      <a:pt x="150" y="215"/>
                    </a:lnTo>
                    <a:lnTo>
                      <a:pt x="137" y="264"/>
                    </a:lnTo>
                    <a:lnTo>
                      <a:pt x="128" y="318"/>
                    </a:lnTo>
                    <a:lnTo>
                      <a:pt x="125" y="378"/>
                    </a:lnTo>
                    <a:lnTo>
                      <a:pt x="128" y="433"/>
                    </a:lnTo>
                    <a:lnTo>
                      <a:pt x="137" y="484"/>
                    </a:lnTo>
                    <a:lnTo>
                      <a:pt x="152" y="530"/>
                    </a:lnTo>
                    <a:lnTo>
                      <a:pt x="173" y="573"/>
                    </a:lnTo>
                    <a:lnTo>
                      <a:pt x="200" y="609"/>
                    </a:lnTo>
                    <a:lnTo>
                      <a:pt x="232" y="639"/>
                    </a:lnTo>
                    <a:lnTo>
                      <a:pt x="267" y="664"/>
                    </a:lnTo>
                    <a:lnTo>
                      <a:pt x="305" y="680"/>
                    </a:lnTo>
                    <a:lnTo>
                      <a:pt x="346" y="692"/>
                    </a:lnTo>
                    <a:lnTo>
                      <a:pt x="391" y="695"/>
                    </a:lnTo>
                    <a:lnTo>
                      <a:pt x="433" y="692"/>
                    </a:lnTo>
                    <a:lnTo>
                      <a:pt x="472" y="685"/>
                    </a:lnTo>
                    <a:lnTo>
                      <a:pt x="508" y="671"/>
                    </a:lnTo>
                    <a:lnTo>
                      <a:pt x="545" y="654"/>
                    </a:lnTo>
                    <a:lnTo>
                      <a:pt x="572" y="637"/>
                    </a:lnTo>
                    <a:lnTo>
                      <a:pt x="603" y="613"/>
                    </a:lnTo>
                    <a:lnTo>
                      <a:pt x="633" y="586"/>
                    </a:lnTo>
                    <a:lnTo>
                      <a:pt x="654" y="606"/>
                    </a:lnTo>
                    <a:lnTo>
                      <a:pt x="628" y="635"/>
                    </a:lnTo>
                    <a:lnTo>
                      <a:pt x="598" y="661"/>
                    </a:lnTo>
                    <a:lnTo>
                      <a:pt x="565" y="685"/>
                    </a:lnTo>
                    <a:lnTo>
                      <a:pt x="519" y="711"/>
                    </a:lnTo>
                    <a:lnTo>
                      <a:pt x="471" y="728"/>
                    </a:lnTo>
                    <a:lnTo>
                      <a:pt x="420" y="740"/>
                    </a:lnTo>
                    <a:lnTo>
                      <a:pt x="369" y="743"/>
                    </a:lnTo>
                    <a:lnTo>
                      <a:pt x="314" y="740"/>
                    </a:lnTo>
                    <a:lnTo>
                      <a:pt x="261" y="730"/>
                    </a:lnTo>
                    <a:lnTo>
                      <a:pt x="213" y="715"/>
                    </a:lnTo>
                    <a:lnTo>
                      <a:pt x="170" y="693"/>
                    </a:lnTo>
                    <a:lnTo>
                      <a:pt x="129" y="666"/>
                    </a:lnTo>
                    <a:lnTo>
                      <a:pt x="94" y="632"/>
                    </a:lnTo>
                    <a:lnTo>
                      <a:pt x="65" y="597"/>
                    </a:lnTo>
                    <a:lnTo>
                      <a:pt x="42" y="558"/>
                    </a:lnTo>
                    <a:lnTo>
                      <a:pt x="23" y="517"/>
                    </a:lnTo>
                    <a:lnTo>
                      <a:pt x="10" y="472"/>
                    </a:lnTo>
                    <a:lnTo>
                      <a:pt x="3" y="426"/>
                    </a:lnTo>
                    <a:lnTo>
                      <a:pt x="0" y="376"/>
                    </a:lnTo>
                    <a:lnTo>
                      <a:pt x="3" y="325"/>
                    </a:lnTo>
                    <a:lnTo>
                      <a:pt x="12" y="277"/>
                    </a:lnTo>
                    <a:lnTo>
                      <a:pt x="25" y="231"/>
                    </a:lnTo>
                    <a:lnTo>
                      <a:pt x="44" y="189"/>
                    </a:lnTo>
                    <a:lnTo>
                      <a:pt x="68" y="148"/>
                    </a:lnTo>
                    <a:lnTo>
                      <a:pt x="99" y="112"/>
                    </a:lnTo>
                    <a:lnTo>
                      <a:pt x="135" y="78"/>
                    </a:lnTo>
                    <a:lnTo>
                      <a:pt x="176" y="49"/>
                    </a:lnTo>
                    <a:lnTo>
                      <a:pt x="219" y="27"/>
                    </a:lnTo>
                    <a:lnTo>
                      <a:pt x="266" y="13"/>
                    </a:lnTo>
                    <a:lnTo>
                      <a:pt x="317" y="3"/>
                    </a:lnTo>
                    <a:lnTo>
                      <a:pt x="370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accent1">
                      <a:lumMod val="50000"/>
                    </a:scheme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166" name="Freeform 3162"/>
              <p:cNvSpPr>
                <a:spLocks/>
              </p:cNvSpPr>
              <p:nvPr userDrawn="1"/>
            </p:nvSpPr>
            <p:spPr bwMode="auto">
              <a:xfrm>
                <a:off x="2705849" y="2453332"/>
                <a:ext cx="853767" cy="963779"/>
              </a:xfrm>
              <a:custGeom>
                <a:avLst/>
                <a:gdLst/>
                <a:ahLst/>
                <a:cxnLst>
                  <a:cxn ang="0">
                    <a:pos x="338" y="1"/>
                  </a:cxn>
                  <a:cxn ang="0">
                    <a:pos x="405" y="14"/>
                  </a:cxn>
                  <a:cxn ang="0">
                    <a:pos x="444" y="24"/>
                  </a:cxn>
                  <a:cxn ang="0">
                    <a:pos x="462" y="27"/>
                  </a:cxn>
                  <a:cxn ang="0">
                    <a:pos x="485" y="22"/>
                  </a:cxn>
                  <a:cxn ang="0">
                    <a:pos x="495" y="13"/>
                  </a:cxn>
                  <a:cxn ang="0">
                    <a:pos x="501" y="0"/>
                  </a:cxn>
                  <a:cxn ang="0">
                    <a:pos x="526" y="196"/>
                  </a:cxn>
                  <a:cxn ang="0">
                    <a:pos x="492" y="160"/>
                  </a:cxn>
                  <a:cxn ang="0">
                    <a:pos x="459" y="102"/>
                  </a:cxn>
                  <a:cxn ang="0">
                    <a:pos x="409" y="59"/>
                  </a:cxn>
                  <a:cxn ang="0">
                    <a:pos x="347" y="38"/>
                  </a:cxn>
                  <a:cxn ang="0">
                    <a:pos x="277" y="38"/>
                  </a:cxn>
                  <a:cxn ang="0">
                    <a:pos x="213" y="61"/>
                  </a:cxn>
                  <a:cxn ang="0">
                    <a:pos x="161" y="107"/>
                  </a:cxn>
                  <a:cxn ang="0">
                    <a:pos x="123" y="174"/>
                  </a:cxn>
                  <a:cxn ang="0">
                    <a:pos x="104" y="259"/>
                  </a:cxn>
                  <a:cxn ang="0">
                    <a:pos x="104" y="353"/>
                  </a:cxn>
                  <a:cxn ang="0">
                    <a:pos x="125" y="432"/>
                  </a:cxn>
                  <a:cxn ang="0">
                    <a:pos x="164" y="496"/>
                  </a:cxn>
                  <a:cxn ang="0">
                    <a:pos x="218" y="541"/>
                  </a:cxn>
                  <a:cxn ang="0">
                    <a:pos x="285" y="562"/>
                  </a:cxn>
                  <a:cxn ang="0">
                    <a:pos x="364" y="561"/>
                  </a:cxn>
                  <a:cxn ang="0">
                    <a:pos x="447" y="532"/>
                  </a:cxn>
                  <a:cxn ang="0">
                    <a:pos x="494" y="500"/>
                  </a:cxn>
                  <a:cxn ang="0">
                    <a:pos x="536" y="493"/>
                  </a:cxn>
                  <a:cxn ang="0">
                    <a:pos x="491" y="538"/>
                  </a:cxn>
                  <a:cxn ang="0">
                    <a:pos x="425" y="578"/>
                  </a:cxn>
                  <a:cxn ang="0">
                    <a:pos x="344" y="603"/>
                  </a:cxn>
                  <a:cxn ang="0">
                    <a:pos x="257" y="603"/>
                  </a:cxn>
                  <a:cxn ang="0">
                    <a:pos x="176" y="583"/>
                  </a:cxn>
                  <a:cxn ang="0">
                    <a:pos x="107" y="542"/>
                  </a:cxn>
                  <a:cxn ang="0">
                    <a:pos x="49" y="480"/>
                  </a:cxn>
                  <a:cxn ang="0">
                    <a:pos x="13" y="400"/>
                  </a:cxn>
                  <a:cxn ang="0">
                    <a:pos x="0" y="307"/>
                  </a:cxn>
                  <a:cxn ang="0">
                    <a:pos x="13" y="211"/>
                  </a:cxn>
                  <a:cxn ang="0">
                    <a:pos x="52" y="128"/>
                  </a:cxn>
                  <a:cxn ang="0">
                    <a:pos x="113" y="64"/>
                  </a:cxn>
                  <a:cxn ang="0">
                    <a:pos x="181" y="23"/>
                  </a:cxn>
                  <a:cxn ang="0">
                    <a:pos x="261" y="3"/>
                  </a:cxn>
                </a:cxnLst>
                <a:rect l="0" t="0" r="r" b="b"/>
                <a:pathLst>
                  <a:path w="536" h="606">
                    <a:moveTo>
                      <a:pt x="306" y="0"/>
                    </a:moveTo>
                    <a:lnTo>
                      <a:pt x="338" y="1"/>
                    </a:lnTo>
                    <a:lnTo>
                      <a:pt x="372" y="6"/>
                    </a:lnTo>
                    <a:lnTo>
                      <a:pt x="405" y="14"/>
                    </a:lnTo>
                    <a:lnTo>
                      <a:pt x="427" y="20"/>
                    </a:lnTo>
                    <a:lnTo>
                      <a:pt x="444" y="24"/>
                    </a:lnTo>
                    <a:lnTo>
                      <a:pt x="456" y="26"/>
                    </a:lnTo>
                    <a:lnTo>
                      <a:pt x="462" y="27"/>
                    </a:lnTo>
                    <a:lnTo>
                      <a:pt x="473" y="26"/>
                    </a:lnTo>
                    <a:lnTo>
                      <a:pt x="485" y="22"/>
                    </a:lnTo>
                    <a:lnTo>
                      <a:pt x="491" y="17"/>
                    </a:lnTo>
                    <a:lnTo>
                      <a:pt x="495" y="13"/>
                    </a:lnTo>
                    <a:lnTo>
                      <a:pt x="498" y="7"/>
                    </a:lnTo>
                    <a:lnTo>
                      <a:pt x="501" y="0"/>
                    </a:lnTo>
                    <a:lnTo>
                      <a:pt x="517" y="0"/>
                    </a:lnTo>
                    <a:lnTo>
                      <a:pt x="526" y="196"/>
                    </a:lnTo>
                    <a:lnTo>
                      <a:pt x="505" y="196"/>
                    </a:lnTo>
                    <a:lnTo>
                      <a:pt x="492" y="160"/>
                    </a:lnTo>
                    <a:lnTo>
                      <a:pt x="476" y="128"/>
                    </a:lnTo>
                    <a:lnTo>
                      <a:pt x="459" y="102"/>
                    </a:lnTo>
                    <a:lnTo>
                      <a:pt x="436" y="78"/>
                    </a:lnTo>
                    <a:lnTo>
                      <a:pt x="409" y="59"/>
                    </a:lnTo>
                    <a:lnTo>
                      <a:pt x="379" y="46"/>
                    </a:lnTo>
                    <a:lnTo>
                      <a:pt x="347" y="38"/>
                    </a:lnTo>
                    <a:lnTo>
                      <a:pt x="312" y="35"/>
                    </a:lnTo>
                    <a:lnTo>
                      <a:pt x="277" y="38"/>
                    </a:lnTo>
                    <a:lnTo>
                      <a:pt x="244" y="46"/>
                    </a:lnTo>
                    <a:lnTo>
                      <a:pt x="213" y="61"/>
                    </a:lnTo>
                    <a:lnTo>
                      <a:pt x="186" y="81"/>
                    </a:lnTo>
                    <a:lnTo>
                      <a:pt x="161" y="107"/>
                    </a:lnTo>
                    <a:lnTo>
                      <a:pt x="139" y="138"/>
                    </a:lnTo>
                    <a:lnTo>
                      <a:pt x="123" y="174"/>
                    </a:lnTo>
                    <a:lnTo>
                      <a:pt x="112" y="213"/>
                    </a:lnTo>
                    <a:lnTo>
                      <a:pt x="104" y="259"/>
                    </a:lnTo>
                    <a:lnTo>
                      <a:pt x="101" y="308"/>
                    </a:lnTo>
                    <a:lnTo>
                      <a:pt x="104" y="353"/>
                    </a:lnTo>
                    <a:lnTo>
                      <a:pt x="112" y="395"/>
                    </a:lnTo>
                    <a:lnTo>
                      <a:pt x="125" y="432"/>
                    </a:lnTo>
                    <a:lnTo>
                      <a:pt x="142" y="465"/>
                    </a:lnTo>
                    <a:lnTo>
                      <a:pt x="164" y="496"/>
                    </a:lnTo>
                    <a:lnTo>
                      <a:pt x="190" y="520"/>
                    </a:lnTo>
                    <a:lnTo>
                      <a:pt x="218" y="541"/>
                    </a:lnTo>
                    <a:lnTo>
                      <a:pt x="250" y="554"/>
                    </a:lnTo>
                    <a:lnTo>
                      <a:pt x="285" y="562"/>
                    </a:lnTo>
                    <a:lnTo>
                      <a:pt x="321" y="565"/>
                    </a:lnTo>
                    <a:lnTo>
                      <a:pt x="364" y="561"/>
                    </a:lnTo>
                    <a:lnTo>
                      <a:pt x="407" y="551"/>
                    </a:lnTo>
                    <a:lnTo>
                      <a:pt x="447" y="532"/>
                    </a:lnTo>
                    <a:lnTo>
                      <a:pt x="470" y="517"/>
                    </a:lnTo>
                    <a:lnTo>
                      <a:pt x="494" y="500"/>
                    </a:lnTo>
                    <a:lnTo>
                      <a:pt x="520" y="477"/>
                    </a:lnTo>
                    <a:lnTo>
                      <a:pt x="536" y="493"/>
                    </a:lnTo>
                    <a:lnTo>
                      <a:pt x="514" y="516"/>
                    </a:lnTo>
                    <a:lnTo>
                      <a:pt x="491" y="538"/>
                    </a:lnTo>
                    <a:lnTo>
                      <a:pt x="463" y="558"/>
                    </a:lnTo>
                    <a:lnTo>
                      <a:pt x="425" y="578"/>
                    </a:lnTo>
                    <a:lnTo>
                      <a:pt x="386" y="594"/>
                    </a:lnTo>
                    <a:lnTo>
                      <a:pt x="344" y="603"/>
                    </a:lnTo>
                    <a:lnTo>
                      <a:pt x="302" y="606"/>
                    </a:lnTo>
                    <a:lnTo>
                      <a:pt x="257" y="603"/>
                    </a:lnTo>
                    <a:lnTo>
                      <a:pt x="215" y="596"/>
                    </a:lnTo>
                    <a:lnTo>
                      <a:pt x="176" y="583"/>
                    </a:lnTo>
                    <a:lnTo>
                      <a:pt x="139" y="565"/>
                    </a:lnTo>
                    <a:lnTo>
                      <a:pt x="107" y="542"/>
                    </a:lnTo>
                    <a:lnTo>
                      <a:pt x="77" y="514"/>
                    </a:lnTo>
                    <a:lnTo>
                      <a:pt x="49" y="480"/>
                    </a:lnTo>
                    <a:lnTo>
                      <a:pt x="27" y="442"/>
                    </a:lnTo>
                    <a:lnTo>
                      <a:pt x="13" y="400"/>
                    </a:lnTo>
                    <a:lnTo>
                      <a:pt x="3" y="355"/>
                    </a:lnTo>
                    <a:lnTo>
                      <a:pt x="0" y="307"/>
                    </a:lnTo>
                    <a:lnTo>
                      <a:pt x="3" y="257"/>
                    </a:lnTo>
                    <a:lnTo>
                      <a:pt x="13" y="211"/>
                    </a:lnTo>
                    <a:lnTo>
                      <a:pt x="30" y="167"/>
                    </a:lnTo>
                    <a:lnTo>
                      <a:pt x="52" y="128"/>
                    </a:lnTo>
                    <a:lnTo>
                      <a:pt x="83" y="91"/>
                    </a:lnTo>
                    <a:lnTo>
                      <a:pt x="113" y="64"/>
                    </a:lnTo>
                    <a:lnTo>
                      <a:pt x="145" y="40"/>
                    </a:lnTo>
                    <a:lnTo>
                      <a:pt x="181" y="23"/>
                    </a:lnTo>
                    <a:lnTo>
                      <a:pt x="219" y="10"/>
                    </a:lnTo>
                    <a:lnTo>
                      <a:pt x="261" y="3"/>
                    </a:lnTo>
                    <a:lnTo>
                      <a:pt x="306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accent1">
                      <a:lumMod val="50000"/>
                    </a:schemeClr>
                  </a:solidFill>
                  <a:latin typeface="+mn-lt"/>
                  <a:cs typeface="+mn-cs"/>
                </a:endParaRPr>
              </a:p>
            </p:txBody>
          </p:sp>
        </p:grpSp>
        <p:grpSp>
          <p:nvGrpSpPr>
            <p:cNvPr id="1038" name="Group 10192"/>
            <p:cNvGrpSpPr>
              <a:grpSpLocks/>
            </p:cNvGrpSpPr>
            <p:nvPr userDrawn="1"/>
          </p:nvGrpSpPr>
          <p:grpSpPr bwMode="auto">
            <a:xfrm>
              <a:off x="103442" y="117741"/>
              <a:ext cx="356939" cy="284158"/>
              <a:chOff x="3117097" y="1744595"/>
              <a:chExt cx="2761921" cy="2198754"/>
            </a:xfrm>
          </p:grpSpPr>
          <p:sp>
            <p:nvSpPr>
              <p:cNvPr id="1039" name="Freeform 933"/>
              <p:cNvSpPr>
                <a:spLocks/>
              </p:cNvSpPr>
              <p:nvPr userDrawn="1"/>
            </p:nvSpPr>
            <p:spPr bwMode="auto">
              <a:xfrm>
                <a:off x="4676915" y="2286281"/>
                <a:ext cx="85978" cy="48953"/>
              </a:xfrm>
              <a:custGeom>
                <a:avLst/>
                <a:gdLst>
                  <a:gd name="T0" fmla="*/ 35028 w 27"/>
                  <a:gd name="T1" fmla="*/ 0 h 14"/>
                  <a:gd name="T2" fmla="*/ 44581 w 27"/>
                  <a:gd name="T3" fmla="*/ 0 h 14"/>
                  <a:gd name="T4" fmla="*/ 63687 w 27"/>
                  <a:gd name="T5" fmla="*/ 10490 h 14"/>
                  <a:gd name="T6" fmla="*/ 73241 w 27"/>
                  <a:gd name="T7" fmla="*/ 10490 h 14"/>
                  <a:gd name="T8" fmla="*/ 82794 w 27"/>
                  <a:gd name="T9" fmla="*/ 13987 h 14"/>
                  <a:gd name="T10" fmla="*/ 85978 w 27"/>
                  <a:gd name="T11" fmla="*/ 20980 h 14"/>
                  <a:gd name="T12" fmla="*/ 82794 w 27"/>
                  <a:gd name="T13" fmla="*/ 20980 h 14"/>
                  <a:gd name="T14" fmla="*/ 76425 w 27"/>
                  <a:gd name="T15" fmla="*/ 24477 h 14"/>
                  <a:gd name="T16" fmla="*/ 63687 w 27"/>
                  <a:gd name="T17" fmla="*/ 24477 h 14"/>
                  <a:gd name="T18" fmla="*/ 57319 w 27"/>
                  <a:gd name="T19" fmla="*/ 20980 h 14"/>
                  <a:gd name="T20" fmla="*/ 57319 w 27"/>
                  <a:gd name="T21" fmla="*/ 13987 h 14"/>
                  <a:gd name="T22" fmla="*/ 54134 w 27"/>
                  <a:gd name="T23" fmla="*/ 13987 h 14"/>
                  <a:gd name="T24" fmla="*/ 50950 w 27"/>
                  <a:gd name="T25" fmla="*/ 10490 h 14"/>
                  <a:gd name="T26" fmla="*/ 44581 w 27"/>
                  <a:gd name="T27" fmla="*/ 10490 h 14"/>
                  <a:gd name="T28" fmla="*/ 41397 w 27"/>
                  <a:gd name="T29" fmla="*/ 13987 h 14"/>
                  <a:gd name="T30" fmla="*/ 35028 w 27"/>
                  <a:gd name="T31" fmla="*/ 13987 h 14"/>
                  <a:gd name="T32" fmla="*/ 35028 w 27"/>
                  <a:gd name="T33" fmla="*/ 20980 h 14"/>
                  <a:gd name="T34" fmla="*/ 31844 w 27"/>
                  <a:gd name="T35" fmla="*/ 20980 h 14"/>
                  <a:gd name="T36" fmla="*/ 31844 w 27"/>
                  <a:gd name="T37" fmla="*/ 24477 h 14"/>
                  <a:gd name="T38" fmla="*/ 22291 w 27"/>
                  <a:gd name="T39" fmla="*/ 34966 h 14"/>
                  <a:gd name="T40" fmla="*/ 12737 w 27"/>
                  <a:gd name="T41" fmla="*/ 34966 h 14"/>
                  <a:gd name="T42" fmla="*/ 12737 w 27"/>
                  <a:gd name="T43" fmla="*/ 45456 h 14"/>
                  <a:gd name="T44" fmla="*/ 6369 w 27"/>
                  <a:gd name="T45" fmla="*/ 48953 h 14"/>
                  <a:gd name="T46" fmla="*/ 0 w 27"/>
                  <a:gd name="T47" fmla="*/ 34966 h 14"/>
                  <a:gd name="T48" fmla="*/ 3184 w 27"/>
                  <a:gd name="T49" fmla="*/ 34966 h 14"/>
                  <a:gd name="T50" fmla="*/ 6369 w 27"/>
                  <a:gd name="T51" fmla="*/ 31470 h 14"/>
                  <a:gd name="T52" fmla="*/ 6369 w 27"/>
                  <a:gd name="T53" fmla="*/ 24477 h 14"/>
                  <a:gd name="T54" fmla="*/ 22291 w 27"/>
                  <a:gd name="T55" fmla="*/ 24477 h 14"/>
                  <a:gd name="T56" fmla="*/ 31844 w 27"/>
                  <a:gd name="T57" fmla="*/ 13987 h 14"/>
                  <a:gd name="T58" fmla="*/ 35028 w 27"/>
                  <a:gd name="T59" fmla="*/ 3497 h 14"/>
                  <a:gd name="T60" fmla="*/ 35028 w 27"/>
                  <a:gd name="T61" fmla="*/ 0 h 14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27" h="14">
                    <a:moveTo>
                      <a:pt x="11" y="0"/>
                    </a:moveTo>
                    <a:lnTo>
                      <a:pt x="14" y="0"/>
                    </a:lnTo>
                    <a:lnTo>
                      <a:pt x="20" y="3"/>
                    </a:lnTo>
                    <a:lnTo>
                      <a:pt x="23" y="3"/>
                    </a:lnTo>
                    <a:lnTo>
                      <a:pt x="26" y="4"/>
                    </a:lnTo>
                    <a:lnTo>
                      <a:pt x="27" y="6"/>
                    </a:lnTo>
                    <a:lnTo>
                      <a:pt x="26" y="6"/>
                    </a:lnTo>
                    <a:lnTo>
                      <a:pt x="24" y="7"/>
                    </a:lnTo>
                    <a:lnTo>
                      <a:pt x="20" y="7"/>
                    </a:lnTo>
                    <a:lnTo>
                      <a:pt x="18" y="6"/>
                    </a:lnTo>
                    <a:lnTo>
                      <a:pt x="18" y="4"/>
                    </a:lnTo>
                    <a:lnTo>
                      <a:pt x="17" y="4"/>
                    </a:lnTo>
                    <a:lnTo>
                      <a:pt x="16" y="3"/>
                    </a:lnTo>
                    <a:lnTo>
                      <a:pt x="14" y="3"/>
                    </a:lnTo>
                    <a:lnTo>
                      <a:pt x="13" y="4"/>
                    </a:lnTo>
                    <a:lnTo>
                      <a:pt x="11" y="4"/>
                    </a:lnTo>
                    <a:lnTo>
                      <a:pt x="11" y="6"/>
                    </a:lnTo>
                    <a:lnTo>
                      <a:pt x="10" y="6"/>
                    </a:lnTo>
                    <a:lnTo>
                      <a:pt x="10" y="7"/>
                    </a:lnTo>
                    <a:lnTo>
                      <a:pt x="7" y="10"/>
                    </a:lnTo>
                    <a:lnTo>
                      <a:pt x="4" y="10"/>
                    </a:lnTo>
                    <a:lnTo>
                      <a:pt x="4" y="13"/>
                    </a:lnTo>
                    <a:lnTo>
                      <a:pt x="2" y="14"/>
                    </a:lnTo>
                    <a:lnTo>
                      <a:pt x="0" y="10"/>
                    </a:lnTo>
                    <a:lnTo>
                      <a:pt x="1" y="10"/>
                    </a:lnTo>
                    <a:lnTo>
                      <a:pt x="2" y="9"/>
                    </a:lnTo>
                    <a:lnTo>
                      <a:pt x="2" y="7"/>
                    </a:lnTo>
                    <a:lnTo>
                      <a:pt x="7" y="7"/>
                    </a:lnTo>
                    <a:lnTo>
                      <a:pt x="10" y="4"/>
                    </a:lnTo>
                    <a:lnTo>
                      <a:pt x="11" y="1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40" name="Freeform 964"/>
              <p:cNvSpPr>
                <a:spLocks/>
              </p:cNvSpPr>
              <p:nvPr userDrawn="1"/>
            </p:nvSpPr>
            <p:spPr bwMode="auto">
              <a:xfrm>
                <a:off x="4959407" y="2359710"/>
                <a:ext cx="49128" cy="134624"/>
              </a:xfrm>
              <a:custGeom>
                <a:avLst/>
                <a:gdLst>
                  <a:gd name="T0" fmla="*/ 36846 w 16"/>
                  <a:gd name="T1" fmla="*/ 0 h 42"/>
                  <a:gd name="T2" fmla="*/ 36846 w 16"/>
                  <a:gd name="T3" fmla="*/ 3205 h 42"/>
                  <a:gd name="T4" fmla="*/ 39917 w 16"/>
                  <a:gd name="T5" fmla="*/ 6411 h 42"/>
                  <a:gd name="T6" fmla="*/ 39917 w 16"/>
                  <a:gd name="T7" fmla="*/ 12821 h 42"/>
                  <a:gd name="T8" fmla="*/ 46058 w 16"/>
                  <a:gd name="T9" fmla="*/ 16027 h 42"/>
                  <a:gd name="T10" fmla="*/ 46058 w 16"/>
                  <a:gd name="T11" fmla="*/ 41669 h 42"/>
                  <a:gd name="T12" fmla="*/ 49128 w 16"/>
                  <a:gd name="T13" fmla="*/ 44875 h 42"/>
                  <a:gd name="T14" fmla="*/ 49128 w 16"/>
                  <a:gd name="T15" fmla="*/ 83339 h 42"/>
                  <a:gd name="T16" fmla="*/ 39917 w 16"/>
                  <a:gd name="T17" fmla="*/ 83339 h 42"/>
                  <a:gd name="T18" fmla="*/ 39917 w 16"/>
                  <a:gd name="T19" fmla="*/ 102571 h 42"/>
                  <a:gd name="T20" fmla="*/ 36846 w 16"/>
                  <a:gd name="T21" fmla="*/ 105776 h 42"/>
                  <a:gd name="T22" fmla="*/ 33776 w 16"/>
                  <a:gd name="T23" fmla="*/ 115392 h 42"/>
                  <a:gd name="T24" fmla="*/ 33776 w 16"/>
                  <a:gd name="T25" fmla="*/ 118597 h 42"/>
                  <a:gd name="T26" fmla="*/ 27635 w 16"/>
                  <a:gd name="T27" fmla="*/ 125008 h 42"/>
                  <a:gd name="T28" fmla="*/ 27635 w 16"/>
                  <a:gd name="T29" fmla="*/ 128213 h 42"/>
                  <a:gd name="T30" fmla="*/ 24564 w 16"/>
                  <a:gd name="T31" fmla="*/ 134624 h 42"/>
                  <a:gd name="T32" fmla="*/ 18423 w 16"/>
                  <a:gd name="T33" fmla="*/ 134624 h 42"/>
                  <a:gd name="T34" fmla="*/ 15353 w 16"/>
                  <a:gd name="T35" fmla="*/ 128213 h 42"/>
                  <a:gd name="T36" fmla="*/ 9212 w 16"/>
                  <a:gd name="T37" fmla="*/ 128213 h 42"/>
                  <a:gd name="T38" fmla="*/ 6141 w 16"/>
                  <a:gd name="T39" fmla="*/ 125008 h 42"/>
                  <a:gd name="T40" fmla="*/ 0 w 16"/>
                  <a:gd name="T41" fmla="*/ 125008 h 42"/>
                  <a:gd name="T42" fmla="*/ 0 w 16"/>
                  <a:gd name="T43" fmla="*/ 115392 h 42"/>
                  <a:gd name="T44" fmla="*/ 9212 w 16"/>
                  <a:gd name="T45" fmla="*/ 96160 h 42"/>
                  <a:gd name="T46" fmla="*/ 27635 w 16"/>
                  <a:gd name="T47" fmla="*/ 96160 h 42"/>
                  <a:gd name="T48" fmla="*/ 27635 w 16"/>
                  <a:gd name="T49" fmla="*/ 102571 h 42"/>
                  <a:gd name="T50" fmla="*/ 33776 w 16"/>
                  <a:gd name="T51" fmla="*/ 96160 h 42"/>
                  <a:gd name="T52" fmla="*/ 33776 w 16"/>
                  <a:gd name="T53" fmla="*/ 92955 h 42"/>
                  <a:gd name="T54" fmla="*/ 36846 w 16"/>
                  <a:gd name="T55" fmla="*/ 86544 h 42"/>
                  <a:gd name="T56" fmla="*/ 36846 w 16"/>
                  <a:gd name="T57" fmla="*/ 83339 h 42"/>
                  <a:gd name="T58" fmla="*/ 39917 w 16"/>
                  <a:gd name="T59" fmla="*/ 76928 h 42"/>
                  <a:gd name="T60" fmla="*/ 39917 w 16"/>
                  <a:gd name="T61" fmla="*/ 64107 h 42"/>
                  <a:gd name="T62" fmla="*/ 36846 w 16"/>
                  <a:gd name="T63" fmla="*/ 54491 h 42"/>
                  <a:gd name="T64" fmla="*/ 36846 w 16"/>
                  <a:gd name="T65" fmla="*/ 44875 h 42"/>
                  <a:gd name="T66" fmla="*/ 33776 w 16"/>
                  <a:gd name="T67" fmla="*/ 41669 h 42"/>
                  <a:gd name="T68" fmla="*/ 33776 w 16"/>
                  <a:gd name="T69" fmla="*/ 3205 h 42"/>
                  <a:gd name="T70" fmla="*/ 36846 w 16"/>
                  <a:gd name="T71" fmla="*/ 0 h 42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16" h="42">
                    <a:moveTo>
                      <a:pt x="12" y="0"/>
                    </a:moveTo>
                    <a:lnTo>
                      <a:pt x="12" y="1"/>
                    </a:lnTo>
                    <a:lnTo>
                      <a:pt x="13" y="2"/>
                    </a:lnTo>
                    <a:lnTo>
                      <a:pt x="13" y="4"/>
                    </a:lnTo>
                    <a:lnTo>
                      <a:pt x="15" y="5"/>
                    </a:lnTo>
                    <a:lnTo>
                      <a:pt x="15" y="13"/>
                    </a:lnTo>
                    <a:lnTo>
                      <a:pt x="16" y="14"/>
                    </a:lnTo>
                    <a:lnTo>
                      <a:pt x="16" y="26"/>
                    </a:lnTo>
                    <a:lnTo>
                      <a:pt x="13" y="26"/>
                    </a:lnTo>
                    <a:lnTo>
                      <a:pt x="13" y="32"/>
                    </a:lnTo>
                    <a:lnTo>
                      <a:pt x="12" y="33"/>
                    </a:lnTo>
                    <a:lnTo>
                      <a:pt x="11" y="36"/>
                    </a:lnTo>
                    <a:lnTo>
                      <a:pt x="11" y="37"/>
                    </a:lnTo>
                    <a:lnTo>
                      <a:pt x="9" y="39"/>
                    </a:lnTo>
                    <a:lnTo>
                      <a:pt x="9" y="40"/>
                    </a:lnTo>
                    <a:lnTo>
                      <a:pt x="8" y="42"/>
                    </a:lnTo>
                    <a:lnTo>
                      <a:pt x="6" y="42"/>
                    </a:lnTo>
                    <a:lnTo>
                      <a:pt x="5" y="40"/>
                    </a:lnTo>
                    <a:lnTo>
                      <a:pt x="3" y="40"/>
                    </a:lnTo>
                    <a:lnTo>
                      <a:pt x="2" y="39"/>
                    </a:lnTo>
                    <a:lnTo>
                      <a:pt x="0" y="39"/>
                    </a:lnTo>
                    <a:lnTo>
                      <a:pt x="0" y="36"/>
                    </a:lnTo>
                    <a:lnTo>
                      <a:pt x="3" y="30"/>
                    </a:lnTo>
                    <a:lnTo>
                      <a:pt x="9" y="30"/>
                    </a:lnTo>
                    <a:lnTo>
                      <a:pt x="9" y="32"/>
                    </a:lnTo>
                    <a:lnTo>
                      <a:pt x="11" y="30"/>
                    </a:lnTo>
                    <a:lnTo>
                      <a:pt x="11" y="29"/>
                    </a:lnTo>
                    <a:lnTo>
                      <a:pt x="12" y="27"/>
                    </a:lnTo>
                    <a:lnTo>
                      <a:pt x="12" y="26"/>
                    </a:lnTo>
                    <a:lnTo>
                      <a:pt x="13" y="24"/>
                    </a:lnTo>
                    <a:lnTo>
                      <a:pt x="13" y="20"/>
                    </a:lnTo>
                    <a:lnTo>
                      <a:pt x="12" y="17"/>
                    </a:lnTo>
                    <a:lnTo>
                      <a:pt x="12" y="14"/>
                    </a:lnTo>
                    <a:lnTo>
                      <a:pt x="11" y="13"/>
                    </a:lnTo>
                    <a:lnTo>
                      <a:pt x="11" y="1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41" name="Freeform 1187"/>
              <p:cNvSpPr>
                <a:spLocks noEditPoints="1"/>
              </p:cNvSpPr>
              <p:nvPr userDrawn="1"/>
            </p:nvSpPr>
            <p:spPr bwMode="auto">
              <a:xfrm>
                <a:off x="4308453" y="2469858"/>
                <a:ext cx="380748" cy="379379"/>
              </a:xfrm>
              <a:custGeom>
                <a:avLst/>
                <a:gdLst>
                  <a:gd name="T0" fmla="*/ 151090 w 126"/>
                  <a:gd name="T1" fmla="*/ 20747 h 128"/>
                  <a:gd name="T2" fmla="*/ 90654 w 126"/>
                  <a:gd name="T3" fmla="*/ 47422 h 128"/>
                  <a:gd name="T4" fmla="*/ 42305 w 126"/>
                  <a:gd name="T5" fmla="*/ 94845 h 128"/>
                  <a:gd name="T6" fmla="*/ 21153 w 126"/>
                  <a:gd name="T7" fmla="*/ 154123 h 128"/>
                  <a:gd name="T8" fmla="*/ 21153 w 126"/>
                  <a:gd name="T9" fmla="*/ 222292 h 128"/>
                  <a:gd name="T10" fmla="*/ 42305 w 126"/>
                  <a:gd name="T11" fmla="*/ 284534 h 128"/>
                  <a:gd name="T12" fmla="*/ 90654 w 126"/>
                  <a:gd name="T13" fmla="*/ 331957 h 128"/>
                  <a:gd name="T14" fmla="*/ 151090 w 126"/>
                  <a:gd name="T15" fmla="*/ 355668 h 128"/>
                  <a:gd name="T16" fmla="*/ 223614 w 126"/>
                  <a:gd name="T17" fmla="*/ 355668 h 128"/>
                  <a:gd name="T18" fmla="*/ 284050 w 126"/>
                  <a:gd name="T19" fmla="*/ 331957 h 128"/>
                  <a:gd name="T20" fmla="*/ 335421 w 126"/>
                  <a:gd name="T21" fmla="*/ 284534 h 128"/>
                  <a:gd name="T22" fmla="*/ 359595 w 126"/>
                  <a:gd name="T23" fmla="*/ 222292 h 128"/>
                  <a:gd name="T24" fmla="*/ 359595 w 126"/>
                  <a:gd name="T25" fmla="*/ 154123 h 128"/>
                  <a:gd name="T26" fmla="*/ 335421 w 126"/>
                  <a:gd name="T27" fmla="*/ 94845 h 128"/>
                  <a:gd name="T28" fmla="*/ 284050 w 126"/>
                  <a:gd name="T29" fmla="*/ 47422 h 128"/>
                  <a:gd name="T30" fmla="*/ 223614 w 126"/>
                  <a:gd name="T31" fmla="*/ 20747 h 128"/>
                  <a:gd name="T32" fmla="*/ 187352 w 126"/>
                  <a:gd name="T33" fmla="*/ 0 h 128"/>
                  <a:gd name="T34" fmla="*/ 262897 w 126"/>
                  <a:gd name="T35" fmla="*/ 11856 h 128"/>
                  <a:gd name="T36" fmla="*/ 296137 w 126"/>
                  <a:gd name="T37" fmla="*/ 32603 h 128"/>
                  <a:gd name="T38" fmla="*/ 350530 w 126"/>
                  <a:gd name="T39" fmla="*/ 80025 h 128"/>
                  <a:gd name="T40" fmla="*/ 368661 w 126"/>
                  <a:gd name="T41" fmla="*/ 115592 h 128"/>
                  <a:gd name="T42" fmla="*/ 377726 w 126"/>
                  <a:gd name="T43" fmla="*/ 154123 h 128"/>
                  <a:gd name="T44" fmla="*/ 377726 w 126"/>
                  <a:gd name="T45" fmla="*/ 228220 h 128"/>
                  <a:gd name="T46" fmla="*/ 362617 w 126"/>
                  <a:gd name="T47" fmla="*/ 266751 h 128"/>
                  <a:gd name="T48" fmla="*/ 329377 w 126"/>
                  <a:gd name="T49" fmla="*/ 323065 h 128"/>
                  <a:gd name="T50" fmla="*/ 265919 w 126"/>
                  <a:gd name="T51" fmla="*/ 361596 h 128"/>
                  <a:gd name="T52" fmla="*/ 226636 w 126"/>
                  <a:gd name="T53" fmla="*/ 373451 h 128"/>
                  <a:gd name="T54" fmla="*/ 151090 w 126"/>
                  <a:gd name="T55" fmla="*/ 373451 h 128"/>
                  <a:gd name="T56" fmla="*/ 111807 w 126"/>
                  <a:gd name="T57" fmla="*/ 364560 h 128"/>
                  <a:gd name="T58" fmla="*/ 78567 w 126"/>
                  <a:gd name="T59" fmla="*/ 343812 h 128"/>
                  <a:gd name="T60" fmla="*/ 30218 w 126"/>
                  <a:gd name="T61" fmla="*/ 296390 h 128"/>
                  <a:gd name="T62" fmla="*/ 12087 w 126"/>
                  <a:gd name="T63" fmla="*/ 260823 h 128"/>
                  <a:gd name="T64" fmla="*/ 0 w 126"/>
                  <a:gd name="T65" fmla="*/ 189690 h 128"/>
                  <a:gd name="T66" fmla="*/ 3022 w 126"/>
                  <a:gd name="T67" fmla="*/ 148195 h 128"/>
                  <a:gd name="T68" fmla="*/ 15109 w 126"/>
                  <a:gd name="T69" fmla="*/ 109664 h 128"/>
                  <a:gd name="T70" fmla="*/ 51371 w 126"/>
                  <a:gd name="T71" fmla="*/ 53350 h 128"/>
                  <a:gd name="T72" fmla="*/ 108785 w 126"/>
                  <a:gd name="T73" fmla="*/ 14819 h 128"/>
                  <a:gd name="T74" fmla="*/ 148069 w 126"/>
                  <a:gd name="T75" fmla="*/ 2964 h 128"/>
                  <a:gd name="T76" fmla="*/ 187352 w 126"/>
                  <a:gd name="T77" fmla="*/ 0 h 128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0" t="0" r="r" b="b"/>
                <a:pathLst>
                  <a:path w="126" h="128">
                    <a:moveTo>
                      <a:pt x="62" y="5"/>
                    </a:moveTo>
                    <a:lnTo>
                      <a:pt x="50" y="7"/>
                    </a:lnTo>
                    <a:lnTo>
                      <a:pt x="40" y="10"/>
                    </a:lnTo>
                    <a:lnTo>
                      <a:pt x="30" y="16"/>
                    </a:lnTo>
                    <a:lnTo>
                      <a:pt x="21" y="23"/>
                    </a:lnTo>
                    <a:lnTo>
                      <a:pt x="14" y="32"/>
                    </a:lnTo>
                    <a:lnTo>
                      <a:pt x="10" y="42"/>
                    </a:lnTo>
                    <a:lnTo>
                      <a:pt x="7" y="52"/>
                    </a:lnTo>
                    <a:lnTo>
                      <a:pt x="5" y="64"/>
                    </a:lnTo>
                    <a:lnTo>
                      <a:pt x="7" y="75"/>
                    </a:lnTo>
                    <a:lnTo>
                      <a:pt x="10" y="85"/>
                    </a:lnTo>
                    <a:lnTo>
                      <a:pt x="14" y="96"/>
                    </a:lnTo>
                    <a:lnTo>
                      <a:pt x="21" y="104"/>
                    </a:lnTo>
                    <a:lnTo>
                      <a:pt x="30" y="112"/>
                    </a:lnTo>
                    <a:lnTo>
                      <a:pt x="40" y="117"/>
                    </a:lnTo>
                    <a:lnTo>
                      <a:pt x="50" y="120"/>
                    </a:lnTo>
                    <a:lnTo>
                      <a:pt x="62" y="122"/>
                    </a:lnTo>
                    <a:lnTo>
                      <a:pt x="74" y="120"/>
                    </a:lnTo>
                    <a:lnTo>
                      <a:pt x="84" y="117"/>
                    </a:lnTo>
                    <a:lnTo>
                      <a:pt x="94" y="112"/>
                    </a:lnTo>
                    <a:lnTo>
                      <a:pt x="104" y="104"/>
                    </a:lnTo>
                    <a:lnTo>
                      <a:pt x="111" y="96"/>
                    </a:lnTo>
                    <a:lnTo>
                      <a:pt x="116" y="85"/>
                    </a:lnTo>
                    <a:lnTo>
                      <a:pt x="119" y="75"/>
                    </a:lnTo>
                    <a:lnTo>
                      <a:pt x="120" y="64"/>
                    </a:lnTo>
                    <a:lnTo>
                      <a:pt x="119" y="52"/>
                    </a:lnTo>
                    <a:lnTo>
                      <a:pt x="116" y="42"/>
                    </a:lnTo>
                    <a:lnTo>
                      <a:pt x="111" y="32"/>
                    </a:lnTo>
                    <a:lnTo>
                      <a:pt x="104" y="23"/>
                    </a:lnTo>
                    <a:lnTo>
                      <a:pt x="94" y="16"/>
                    </a:lnTo>
                    <a:lnTo>
                      <a:pt x="84" y="10"/>
                    </a:lnTo>
                    <a:lnTo>
                      <a:pt x="74" y="7"/>
                    </a:lnTo>
                    <a:lnTo>
                      <a:pt x="62" y="5"/>
                    </a:lnTo>
                    <a:close/>
                    <a:moveTo>
                      <a:pt x="62" y="0"/>
                    </a:moveTo>
                    <a:lnTo>
                      <a:pt x="75" y="1"/>
                    </a:lnTo>
                    <a:lnTo>
                      <a:pt x="87" y="4"/>
                    </a:lnTo>
                    <a:lnTo>
                      <a:pt x="88" y="5"/>
                    </a:lnTo>
                    <a:lnTo>
                      <a:pt x="98" y="11"/>
                    </a:lnTo>
                    <a:lnTo>
                      <a:pt x="109" y="18"/>
                    </a:lnTo>
                    <a:lnTo>
                      <a:pt x="116" y="27"/>
                    </a:lnTo>
                    <a:lnTo>
                      <a:pt x="120" y="37"/>
                    </a:lnTo>
                    <a:lnTo>
                      <a:pt x="122" y="39"/>
                    </a:lnTo>
                    <a:lnTo>
                      <a:pt x="125" y="50"/>
                    </a:lnTo>
                    <a:lnTo>
                      <a:pt x="125" y="52"/>
                    </a:lnTo>
                    <a:lnTo>
                      <a:pt x="126" y="64"/>
                    </a:lnTo>
                    <a:lnTo>
                      <a:pt x="125" y="77"/>
                    </a:lnTo>
                    <a:lnTo>
                      <a:pt x="122" y="88"/>
                    </a:lnTo>
                    <a:lnTo>
                      <a:pt x="120" y="90"/>
                    </a:lnTo>
                    <a:lnTo>
                      <a:pt x="116" y="100"/>
                    </a:lnTo>
                    <a:lnTo>
                      <a:pt x="109" y="109"/>
                    </a:lnTo>
                    <a:lnTo>
                      <a:pt x="98" y="116"/>
                    </a:lnTo>
                    <a:lnTo>
                      <a:pt x="88" y="122"/>
                    </a:lnTo>
                    <a:lnTo>
                      <a:pt x="87" y="123"/>
                    </a:lnTo>
                    <a:lnTo>
                      <a:pt x="75" y="126"/>
                    </a:lnTo>
                    <a:lnTo>
                      <a:pt x="62" y="128"/>
                    </a:lnTo>
                    <a:lnTo>
                      <a:pt x="50" y="126"/>
                    </a:lnTo>
                    <a:lnTo>
                      <a:pt x="49" y="126"/>
                    </a:lnTo>
                    <a:lnTo>
                      <a:pt x="37" y="123"/>
                    </a:lnTo>
                    <a:lnTo>
                      <a:pt x="36" y="122"/>
                    </a:lnTo>
                    <a:lnTo>
                      <a:pt x="26" y="116"/>
                    </a:lnTo>
                    <a:lnTo>
                      <a:pt x="17" y="109"/>
                    </a:lnTo>
                    <a:lnTo>
                      <a:pt x="10" y="100"/>
                    </a:lnTo>
                    <a:lnTo>
                      <a:pt x="5" y="90"/>
                    </a:lnTo>
                    <a:lnTo>
                      <a:pt x="4" y="88"/>
                    </a:lnTo>
                    <a:lnTo>
                      <a:pt x="1" y="77"/>
                    </a:lnTo>
                    <a:lnTo>
                      <a:pt x="0" y="64"/>
                    </a:lnTo>
                    <a:lnTo>
                      <a:pt x="1" y="52"/>
                    </a:lnTo>
                    <a:lnTo>
                      <a:pt x="1" y="50"/>
                    </a:lnTo>
                    <a:lnTo>
                      <a:pt x="4" y="39"/>
                    </a:lnTo>
                    <a:lnTo>
                      <a:pt x="5" y="37"/>
                    </a:lnTo>
                    <a:lnTo>
                      <a:pt x="10" y="27"/>
                    </a:lnTo>
                    <a:lnTo>
                      <a:pt x="17" y="18"/>
                    </a:lnTo>
                    <a:lnTo>
                      <a:pt x="26" y="11"/>
                    </a:lnTo>
                    <a:lnTo>
                      <a:pt x="36" y="5"/>
                    </a:lnTo>
                    <a:lnTo>
                      <a:pt x="37" y="4"/>
                    </a:lnTo>
                    <a:lnTo>
                      <a:pt x="49" y="1"/>
                    </a:lnTo>
                    <a:lnTo>
                      <a:pt x="50" y="1"/>
                    </a:lnTo>
                    <a:lnTo>
                      <a:pt x="62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42" name="Freeform 363"/>
              <p:cNvSpPr>
                <a:spLocks/>
              </p:cNvSpPr>
              <p:nvPr userDrawn="1"/>
            </p:nvSpPr>
            <p:spPr bwMode="auto">
              <a:xfrm>
                <a:off x="3203068" y="3008337"/>
                <a:ext cx="454440" cy="514003"/>
              </a:xfrm>
              <a:custGeom>
                <a:avLst/>
                <a:gdLst>
                  <a:gd name="T0" fmla="*/ 292994 w 152"/>
                  <a:gd name="T1" fmla="*/ 0 h 173"/>
                  <a:gd name="T2" fmla="*/ 310933 w 152"/>
                  <a:gd name="T3" fmla="*/ 32682 h 173"/>
                  <a:gd name="T4" fmla="*/ 328871 w 152"/>
                  <a:gd name="T5" fmla="*/ 77249 h 173"/>
                  <a:gd name="T6" fmla="*/ 355779 w 152"/>
                  <a:gd name="T7" fmla="*/ 133700 h 173"/>
                  <a:gd name="T8" fmla="*/ 379697 w 152"/>
                  <a:gd name="T9" fmla="*/ 199065 h 173"/>
                  <a:gd name="T10" fmla="*/ 403614 w 152"/>
                  <a:gd name="T11" fmla="*/ 267400 h 173"/>
                  <a:gd name="T12" fmla="*/ 424543 w 152"/>
                  <a:gd name="T13" fmla="*/ 350592 h 173"/>
                  <a:gd name="T14" fmla="*/ 442481 w 152"/>
                  <a:gd name="T15" fmla="*/ 430812 h 173"/>
                  <a:gd name="T16" fmla="*/ 454440 w 152"/>
                  <a:gd name="T17" fmla="*/ 514003 h 173"/>
                  <a:gd name="T18" fmla="*/ 451450 w 152"/>
                  <a:gd name="T19" fmla="*/ 514003 h 173"/>
                  <a:gd name="T20" fmla="*/ 337840 w 152"/>
                  <a:gd name="T21" fmla="*/ 469436 h 173"/>
                  <a:gd name="T22" fmla="*/ 242169 w 152"/>
                  <a:gd name="T23" fmla="*/ 421898 h 173"/>
                  <a:gd name="T24" fmla="*/ 167425 w 152"/>
                  <a:gd name="T25" fmla="*/ 365447 h 173"/>
                  <a:gd name="T26" fmla="*/ 107631 w 152"/>
                  <a:gd name="T27" fmla="*/ 311967 h 173"/>
                  <a:gd name="T28" fmla="*/ 62784 w 152"/>
                  <a:gd name="T29" fmla="*/ 258487 h 173"/>
                  <a:gd name="T30" fmla="*/ 29897 w 152"/>
                  <a:gd name="T31" fmla="*/ 207978 h 173"/>
                  <a:gd name="T32" fmla="*/ 11959 w 152"/>
                  <a:gd name="T33" fmla="*/ 163411 h 173"/>
                  <a:gd name="T34" fmla="*/ 0 w 152"/>
                  <a:gd name="T35" fmla="*/ 127758 h 173"/>
                  <a:gd name="T36" fmla="*/ 0 w 152"/>
                  <a:gd name="T37" fmla="*/ 106960 h 173"/>
                  <a:gd name="T38" fmla="*/ 23918 w 152"/>
                  <a:gd name="T39" fmla="*/ 133700 h 173"/>
                  <a:gd name="T40" fmla="*/ 53815 w 152"/>
                  <a:gd name="T41" fmla="*/ 160440 h 173"/>
                  <a:gd name="T42" fmla="*/ 89692 w 152"/>
                  <a:gd name="T43" fmla="*/ 193123 h 173"/>
                  <a:gd name="T44" fmla="*/ 176394 w 152"/>
                  <a:gd name="T45" fmla="*/ 270372 h 173"/>
                  <a:gd name="T46" fmla="*/ 224230 w 152"/>
                  <a:gd name="T47" fmla="*/ 311967 h 173"/>
                  <a:gd name="T48" fmla="*/ 272066 w 152"/>
                  <a:gd name="T49" fmla="*/ 344649 h 173"/>
                  <a:gd name="T50" fmla="*/ 310933 w 152"/>
                  <a:gd name="T51" fmla="*/ 380303 h 173"/>
                  <a:gd name="T52" fmla="*/ 340830 w 152"/>
                  <a:gd name="T53" fmla="*/ 401101 h 173"/>
                  <a:gd name="T54" fmla="*/ 367738 w 152"/>
                  <a:gd name="T55" fmla="*/ 418927 h 173"/>
                  <a:gd name="T56" fmla="*/ 364748 w 152"/>
                  <a:gd name="T57" fmla="*/ 412985 h 173"/>
                  <a:gd name="T58" fmla="*/ 358768 w 152"/>
                  <a:gd name="T59" fmla="*/ 407043 h 173"/>
                  <a:gd name="T60" fmla="*/ 349799 w 152"/>
                  <a:gd name="T61" fmla="*/ 380303 h 173"/>
                  <a:gd name="T62" fmla="*/ 337840 w 152"/>
                  <a:gd name="T63" fmla="*/ 335736 h 173"/>
                  <a:gd name="T64" fmla="*/ 325881 w 152"/>
                  <a:gd name="T65" fmla="*/ 285227 h 173"/>
                  <a:gd name="T66" fmla="*/ 310933 w 152"/>
                  <a:gd name="T67" fmla="*/ 219863 h 173"/>
                  <a:gd name="T68" fmla="*/ 298974 w 152"/>
                  <a:gd name="T69" fmla="*/ 151527 h 173"/>
                  <a:gd name="T70" fmla="*/ 292994 w 152"/>
                  <a:gd name="T71" fmla="*/ 77249 h 173"/>
                  <a:gd name="T72" fmla="*/ 292994 w 152"/>
                  <a:gd name="T73" fmla="*/ 0 h 173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152" h="173">
                    <a:moveTo>
                      <a:pt x="98" y="0"/>
                    </a:moveTo>
                    <a:lnTo>
                      <a:pt x="104" y="11"/>
                    </a:lnTo>
                    <a:lnTo>
                      <a:pt x="110" y="26"/>
                    </a:lnTo>
                    <a:lnTo>
                      <a:pt x="119" y="45"/>
                    </a:lnTo>
                    <a:lnTo>
                      <a:pt x="127" y="67"/>
                    </a:lnTo>
                    <a:lnTo>
                      <a:pt x="135" y="90"/>
                    </a:lnTo>
                    <a:lnTo>
                      <a:pt x="142" y="118"/>
                    </a:lnTo>
                    <a:lnTo>
                      <a:pt x="148" y="145"/>
                    </a:lnTo>
                    <a:lnTo>
                      <a:pt x="152" y="173"/>
                    </a:lnTo>
                    <a:lnTo>
                      <a:pt x="151" y="173"/>
                    </a:lnTo>
                    <a:lnTo>
                      <a:pt x="113" y="158"/>
                    </a:lnTo>
                    <a:lnTo>
                      <a:pt x="81" y="142"/>
                    </a:lnTo>
                    <a:lnTo>
                      <a:pt x="56" y="123"/>
                    </a:lnTo>
                    <a:lnTo>
                      <a:pt x="36" y="105"/>
                    </a:lnTo>
                    <a:lnTo>
                      <a:pt x="21" y="87"/>
                    </a:lnTo>
                    <a:lnTo>
                      <a:pt x="10" y="70"/>
                    </a:lnTo>
                    <a:lnTo>
                      <a:pt x="4" y="55"/>
                    </a:lnTo>
                    <a:lnTo>
                      <a:pt x="0" y="43"/>
                    </a:lnTo>
                    <a:lnTo>
                      <a:pt x="0" y="36"/>
                    </a:lnTo>
                    <a:lnTo>
                      <a:pt x="8" y="45"/>
                    </a:lnTo>
                    <a:lnTo>
                      <a:pt x="18" y="54"/>
                    </a:lnTo>
                    <a:lnTo>
                      <a:pt x="30" y="65"/>
                    </a:lnTo>
                    <a:lnTo>
                      <a:pt x="59" y="91"/>
                    </a:lnTo>
                    <a:lnTo>
                      <a:pt x="75" y="105"/>
                    </a:lnTo>
                    <a:lnTo>
                      <a:pt x="91" y="116"/>
                    </a:lnTo>
                    <a:lnTo>
                      <a:pt x="104" y="128"/>
                    </a:lnTo>
                    <a:lnTo>
                      <a:pt x="114" y="135"/>
                    </a:lnTo>
                    <a:lnTo>
                      <a:pt x="123" y="141"/>
                    </a:lnTo>
                    <a:lnTo>
                      <a:pt x="122" y="139"/>
                    </a:lnTo>
                    <a:lnTo>
                      <a:pt x="120" y="137"/>
                    </a:lnTo>
                    <a:lnTo>
                      <a:pt x="117" y="128"/>
                    </a:lnTo>
                    <a:lnTo>
                      <a:pt x="113" y="113"/>
                    </a:lnTo>
                    <a:lnTo>
                      <a:pt x="109" y="96"/>
                    </a:lnTo>
                    <a:lnTo>
                      <a:pt x="104" y="74"/>
                    </a:lnTo>
                    <a:lnTo>
                      <a:pt x="100" y="51"/>
                    </a:lnTo>
                    <a:lnTo>
                      <a:pt x="98" y="26"/>
                    </a:lnTo>
                    <a:lnTo>
                      <a:pt x="98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43" name="Freeform 1145"/>
              <p:cNvSpPr>
                <a:spLocks/>
              </p:cNvSpPr>
              <p:nvPr userDrawn="1"/>
            </p:nvSpPr>
            <p:spPr bwMode="auto">
              <a:xfrm>
                <a:off x="4873428" y="3081766"/>
                <a:ext cx="49128" cy="97905"/>
              </a:xfrm>
              <a:custGeom>
                <a:avLst/>
                <a:gdLst>
                  <a:gd name="T0" fmla="*/ 28899 w 17"/>
                  <a:gd name="T1" fmla="*/ 0 h 32"/>
                  <a:gd name="T2" fmla="*/ 40458 w 17"/>
                  <a:gd name="T3" fmla="*/ 0 h 32"/>
                  <a:gd name="T4" fmla="*/ 46238 w 17"/>
                  <a:gd name="T5" fmla="*/ 3060 h 32"/>
                  <a:gd name="T6" fmla="*/ 46238 w 17"/>
                  <a:gd name="T7" fmla="*/ 27536 h 32"/>
                  <a:gd name="T8" fmla="*/ 49128 w 17"/>
                  <a:gd name="T9" fmla="*/ 36714 h 32"/>
                  <a:gd name="T10" fmla="*/ 49128 w 17"/>
                  <a:gd name="T11" fmla="*/ 48953 h 32"/>
                  <a:gd name="T12" fmla="*/ 46238 w 17"/>
                  <a:gd name="T13" fmla="*/ 58131 h 32"/>
                  <a:gd name="T14" fmla="*/ 37568 w 17"/>
                  <a:gd name="T15" fmla="*/ 85667 h 32"/>
                  <a:gd name="T16" fmla="*/ 34679 w 17"/>
                  <a:gd name="T17" fmla="*/ 94845 h 32"/>
                  <a:gd name="T18" fmla="*/ 26009 w 17"/>
                  <a:gd name="T19" fmla="*/ 97905 h 32"/>
                  <a:gd name="T20" fmla="*/ 8670 w 17"/>
                  <a:gd name="T21" fmla="*/ 97905 h 32"/>
                  <a:gd name="T22" fmla="*/ 2890 w 17"/>
                  <a:gd name="T23" fmla="*/ 94845 h 32"/>
                  <a:gd name="T24" fmla="*/ 2890 w 17"/>
                  <a:gd name="T25" fmla="*/ 88726 h 32"/>
                  <a:gd name="T26" fmla="*/ 0 w 17"/>
                  <a:gd name="T27" fmla="*/ 79548 h 32"/>
                  <a:gd name="T28" fmla="*/ 0 w 17"/>
                  <a:gd name="T29" fmla="*/ 58131 h 32"/>
                  <a:gd name="T30" fmla="*/ 2890 w 17"/>
                  <a:gd name="T31" fmla="*/ 45893 h 32"/>
                  <a:gd name="T32" fmla="*/ 8670 w 17"/>
                  <a:gd name="T33" fmla="*/ 36714 h 32"/>
                  <a:gd name="T34" fmla="*/ 11560 w 17"/>
                  <a:gd name="T35" fmla="*/ 21417 h 32"/>
                  <a:gd name="T36" fmla="*/ 26009 w 17"/>
                  <a:gd name="T37" fmla="*/ 9179 h 32"/>
                  <a:gd name="T38" fmla="*/ 28899 w 17"/>
                  <a:gd name="T39" fmla="*/ 0 h 32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" h="32">
                    <a:moveTo>
                      <a:pt x="10" y="0"/>
                    </a:moveTo>
                    <a:lnTo>
                      <a:pt x="14" y="0"/>
                    </a:lnTo>
                    <a:lnTo>
                      <a:pt x="16" y="1"/>
                    </a:lnTo>
                    <a:lnTo>
                      <a:pt x="16" y="9"/>
                    </a:lnTo>
                    <a:lnTo>
                      <a:pt x="17" y="12"/>
                    </a:lnTo>
                    <a:lnTo>
                      <a:pt x="17" y="16"/>
                    </a:lnTo>
                    <a:lnTo>
                      <a:pt x="16" y="19"/>
                    </a:lnTo>
                    <a:lnTo>
                      <a:pt x="13" y="28"/>
                    </a:lnTo>
                    <a:lnTo>
                      <a:pt x="12" y="31"/>
                    </a:lnTo>
                    <a:lnTo>
                      <a:pt x="9" y="32"/>
                    </a:lnTo>
                    <a:lnTo>
                      <a:pt x="3" y="32"/>
                    </a:lnTo>
                    <a:lnTo>
                      <a:pt x="1" y="31"/>
                    </a:lnTo>
                    <a:lnTo>
                      <a:pt x="1" y="29"/>
                    </a:lnTo>
                    <a:lnTo>
                      <a:pt x="0" y="26"/>
                    </a:lnTo>
                    <a:lnTo>
                      <a:pt x="0" y="19"/>
                    </a:lnTo>
                    <a:lnTo>
                      <a:pt x="1" y="15"/>
                    </a:lnTo>
                    <a:lnTo>
                      <a:pt x="3" y="12"/>
                    </a:lnTo>
                    <a:lnTo>
                      <a:pt x="4" y="7"/>
                    </a:lnTo>
                    <a:lnTo>
                      <a:pt x="9" y="3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44" name="Freeform 671"/>
              <p:cNvSpPr>
                <a:spLocks/>
              </p:cNvSpPr>
              <p:nvPr userDrawn="1"/>
            </p:nvSpPr>
            <p:spPr bwMode="auto">
              <a:xfrm>
                <a:off x="4320739" y="2592240"/>
                <a:ext cx="135099" cy="146858"/>
              </a:xfrm>
              <a:custGeom>
                <a:avLst/>
                <a:gdLst>
                  <a:gd name="T0" fmla="*/ 85171 w 46"/>
                  <a:gd name="T1" fmla="*/ 0 h 49"/>
                  <a:gd name="T2" fmla="*/ 135099 w 46"/>
                  <a:gd name="T3" fmla="*/ 41959 h 49"/>
                  <a:gd name="T4" fmla="*/ 132162 w 46"/>
                  <a:gd name="T5" fmla="*/ 77925 h 49"/>
                  <a:gd name="T6" fmla="*/ 129225 w 46"/>
                  <a:gd name="T7" fmla="*/ 86916 h 49"/>
                  <a:gd name="T8" fmla="*/ 123351 w 46"/>
                  <a:gd name="T9" fmla="*/ 89913 h 49"/>
                  <a:gd name="T10" fmla="*/ 120414 w 46"/>
                  <a:gd name="T11" fmla="*/ 98904 h 49"/>
                  <a:gd name="T12" fmla="*/ 111604 w 46"/>
                  <a:gd name="T13" fmla="*/ 104899 h 49"/>
                  <a:gd name="T14" fmla="*/ 120414 w 46"/>
                  <a:gd name="T15" fmla="*/ 113890 h 49"/>
                  <a:gd name="T16" fmla="*/ 123351 w 46"/>
                  <a:gd name="T17" fmla="*/ 113890 h 49"/>
                  <a:gd name="T18" fmla="*/ 123351 w 46"/>
                  <a:gd name="T19" fmla="*/ 116887 h 49"/>
                  <a:gd name="T20" fmla="*/ 129225 w 46"/>
                  <a:gd name="T21" fmla="*/ 116887 h 49"/>
                  <a:gd name="T22" fmla="*/ 129225 w 46"/>
                  <a:gd name="T23" fmla="*/ 134870 h 49"/>
                  <a:gd name="T24" fmla="*/ 114540 w 46"/>
                  <a:gd name="T25" fmla="*/ 146858 h 49"/>
                  <a:gd name="T26" fmla="*/ 111604 w 46"/>
                  <a:gd name="T27" fmla="*/ 146858 h 49"/>
                  <a:gd name="T28" fmla="*/ 96919 w 46"/>
                  <a:gd name="T29" fmla="*/ 143861 h 49"/>
                  <a:gd name="T30" fmla="*/ 93982 w 46"/>
                  <a:gd name="T31" fmla="*/ 125878 h 49"/>
                  <a:gd name="T32" fmla="*/ 93982 w 46"/>
                  <a:gd name="T33" fmla="*/ 116887 h 49"/>
                  <a:gd name="T34" fmla="*/ 85171 w 46"/>
                  <a:gd name="T35" fmla="*/ 116887 h 49"/>
                  <a:gd name="T36" fmla="*/ 26432 w 46"/>
                  <a:gd name="T37" fmla="*/ 134870 h 49"/>
                  <a:gd name="T38" fmla="*/ 11748 w 46"/>
                  <a:gd name="T39" fmla="*/ 137867 h 49"/>
                  <a:gd name="T40" fmla="*/ 0 w 46"/>
                  <a:gd name="T41" fmla="*/ 113890 h 49"/>
                  <a:gd name="T42" fmla="*/ 85171 w 46"/>
                  <a:gd name="T43" fmla="*/ 0 h 4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46" h="49">
                    <a:moveTo>
                      <a:pt x="29" y="0"/>
                    </a:moveTo>
                    <a:lnTo>
                      <a:pt x="46" y="14"/>
                    </a:lnTo>
                    <a:lnTo>
                      <a:pt x="45" y="26"/>
                    </a:lnTo>
                    <a:lnTo>
                      <a:pt x="44" y="29"/>
                    </a:lnTo>
                    <a:lnTo>
                      <a:pt x="42" y="30"/>
                    </a:lnTo>
                    <a:lnTo>
                      <a:pt x="41" y="33"/>
                    </a:lnTo>
                    <a:lnTo>
                      <a:pt x="38" y="35"/>
                    </a:lnTo>
                    <a:lnTo>
                      <a:pt x="41" y="38"/>
                    </a:lnTo>
                    <a:lnTo>
                      <a:pt x="42" y="38"/>
                    </a:lnTo>
                    <a:lnTo>
                      <a:pt x="42" y="39"/>
                    </a:lnTo>
                    <a:lnTo>
                      <a:pt x="44" y="39"/>
                    </a:lnTo>
                    <a:lnTo>
                      <a:pt x="44" y="45"/>
                    </a:lnTo>
                    <a:lnTo>
                      <a:pt x="39" y="49"/>
                    </a:lnTo>
                    <a:lnTo>
                      <a:pt x="38" y="49"/>
                    </a:lnTo>
                    <a:lnTo>
                      <a:pt x="33" y="48"/>
                    </a:lnTo>
                    <a:lnTo>
                      <a:pt x="32" y="42"/>
                    </a:lnTo>
                    <a:lnTo>
                      <a:pt x="32" y="39"/>
                    </a:lnTo>
                    <a:lnTo>
                      <a:pt x="29" y="39"/>
                    </a:lnTo>
                    <a:lnTo>
                      <a:pt x="9" y="45"/>
                    </a:lnTo>
                    <a:lnTo>
                      <a:pt x="4" y="46"/>
                    </a:lnTo>
                    <a:lnTo>
                      <a:pt x="0" y="38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45" name="Freeform 693"/>
              <p:cNvSpPr>
                <a:spLocks noEditPoints="1"/>
              </p:cNvSpPr>
              <p:nvPr userDrawn="1"/>
            </p:nvSpPr>
            <p:spPr bwMode="auto">
              <a:xfrm>
                <a:off x="4394432" y="2323000"/>
                <a:ext cx="577253" cy="979054"/>
              </a:xfrm>
              <a:custGeom>
                <a:avLst/>
                <a:gdLst>
                  <a:gd name="T0" fmla="*/ 568233 w 192"/>
                  <a:gd name="T1" fmla="*/ 164673 h 327"/>
                  <a:gd name="T2" fmla="*/ 291633 w 192"/>
                  <a:gd name="T3" fmla="*/ 11976 h 327"/>
                  <a:gd name="T4" fmla="*/ 354770 w 192"/>
                  <a:gd name="T5" fmla="*/ 26946 h 327"/>
                  <a:gd name="T6" fmla="*/ 348757 w 192"/>
                  <a:gd name="T7" fmla="*/ 47905 h 327"/>
                  <a:gd name="T8" fmla="*/ 384835 w 192"/>
                  <a:gd name="T9" fmla="*/ 56887 h 327"/>
                  <a:gd name="T10" fmla="*/ 432940 w 192"/>
                  <a:gd name="T11" fmla="*/ 56887 h 327"/>
                  <a:gd name="T12" fmla="*/ 435946 w 192"/>
                  <a:gd name="T13" fmla="*/ 83833 h 327"/>
                  <a:gd name="T14" fmla="*/ 520129 w 192"/>
                  <a:gd name="T15" fmla="*/ 116768 h 327"/>
                  <a:gd name="T16" fmla="*/ 541175 w 192"/>
                  <a:gd name="T17" fmla="*/ 155691 h 327"/>
                  <a:gd name="T18" fmla="*/ 565227 w 192"/>
                  <a:gd name="T19" fmla="*/ 170661 h 327"/>
                  <a:gd name="T20" fmla="*/ 538168 w 192"/>
                  <a:gd name="T21" fmla="*/ 191619 h 327"/>
                  <a:gd name="T22" fmla="*/ 520129 w 192"/>
                  <a:gd name="T23" fmla="*/ 212577 h 327"/>
                  <a:gd name="T24" fmla="*/ 493070 w 192"/>
                  <a:gd name="T25" fmla="*/ 236530 h 327"/>
                  <a:gd name="T26" fmla="*/ 499083 w 192"/>
                  <a:gd name="T27" fmla="*/ 305393 h 327"/>
                  <a:gd name="T28" fmla="*/ 529149 w 192"/>
                  <a:gd name="T29" fmla="*/ 347310 h 327"/>
                  <a:gd name="T30" fmla="*/ 556207 w 192"/>
                  <a:gd name="T31" fmla="*/ 356292 h 327"/>
                  <a:gd name="T32" fmla="*/ 475031 w 192"/>
                  <a:gd name="T33" fmla="*/ 401203 h 327"/>
                  <a:gd name="T34" fmla="*/ 420914 w 192"/>
                  <a:gd name="T35" fmla="*/ 419167 h 327"/>
                  <a:gd name="T36" fmla="*/ 339737 w 192"/>
                  <a:gd name="T37" fmla="*/ 479048 h 327"/>
                  <a:gd name="T38" fmla="*/ 366796 w 192"/>
                  <a:gd name="T39" fmla="*/ 482042 h 327"/>
                  <a:gd name="T40" fmla="*/ 402874 w 192"/>
                  <a:gd name="T41" fmla="*/ 467072 h 327"/>
                  <a:gd name="T42" fmla="*/ 414901 w 192"/>
                  <a:gd name="T43" fmla="*/ 571863 h 327"/>
                  <a:gd name="T44" fmla="*/ 414901 w 192"/>
                  <a:gd name="T45" fmla="*/ 586834 h 327"/>
                  <a:gd name="T46" fmla="*/ 441959 w 192"/>
                  <a:gd name="T47" fmla="*/ 682643 h 327"/>
                  <a:gd name="T48" fmla="*/ 463005 w 192"/>
                  <a:gd name="T49" fmla="*/ 796417 h 327"/>
                  <a:gd name="T50" fmla="*/ 384835 w 192"/>
                  <a:gd name="T51" fmla="*/ 958096 h 327"/>
                  <a:gd name="T52" fmla="*/ 309672 w 192"/>
                  <a:gd name="T53" fmla="*/ 976060 h 327"/>
                  <a:gd name="T54" fmla="*/ 219476 w 192"/>
                  <a:gd name="T55" fmla="*/ 922167 h 327"/>
                  <a:gd name="T56" fmla="*/ 192418 w 192"/>
                  <a:gd name="T57" fmla="*/ 814381 h 327"/>
                  <a:gd name="T58" fmla="*/ 12026 w 192"/>
                  <a:gd name="T59" fmla="*/ 748512 h 327"/>
                  <a:gd name="T60" fmla="*/ 39085 w 192"/>
                  <a:gd name="T61" fmla="*/ 619768 h 327"/>
                  <a:gd name="T62" fmla="*/ 117255 w 192"/>
                  <a:gd name="T63" fmla="*/ 586834 h 327"/>
                  <a:gd name="T64" fmla="*/ 144313 w 192"/>
                  <a:gd name="T65" fmla="*/ 595816 h 327"/>
                  <a:gd name="T66" fmla="*/ 180392 w 192"/>
                  <a:gd name="T67" fmla="*/ 583840 h 327"/>
                  <a:gd name="T68" fmla="*/ 183398 w 192"/>
                  <a:gd name="T69" fmla="*/ 562881 h 327"/>
                  <a:gd name="T70" fmla="*/ 144313 w 192"/>
                  <a:gd name="T71" fmla="*/ 562881 h 327"/>
                  <a:gd name="T72" fmla="*/ 117255 w 192"/>
                  <a:gd name="T73" fmla="*/ 553899 h 327"/>
                  <a:gd name="T74" fmla="*/ 66144 w 192"/>
                  <a:gd name="T75" fmla="*/ 592822 h 327"/>
                  <a:gd name="T76" fmla="*/ 45098 w 192"/>
                  <a:gd name="T77" fmla="*/ 574857 h 327"/>
                  <a:gd name="T78" fmla="*/ 69150 w 192"/>
                  <a:gd name="T79" fmla="*/ 517970 h 327"/>
                  <a:gd name="T80" fmla="*/ 60131 w 192"/>
                  <a:gd name="T81" fmla="*/ 479048 h 327"/>
                  <a:gd name="T82" fmla="*/ 60131 w 192"/>
                  <a:gd name="T83" fmla="*/ 470066 h 327"/>
                  <a:gd name="T84" fmla="*/ 78170 w 192"/>
                  <a:gd name="T85" fmla="*/ 479048 h 327"/>
                  <a:gd name="T86" fmla="*/ 96209 w 192"/>
                  <a:gd name="T87" fmla="*/ 422161 h 327"/>
                  <a:gd name="T88" fmla="*/ 105228 w 192"/>
                  <a:gd name="T89" fmla="*/ 395214 h 327"/>
                  <a:gd name="T90" fmla="*/ 180392 w 192"/>
                  <a:gd name="T91" fmla="*/ 323357 h 327"/>
                  <a:gd name="T92" fmla="*/ 174379 w 192"/>
                  <a:gd name="T93" fmla="*/ 278447 h 327"/>
                  <a:gd name="T94" fmla="*/ 156339 w 192"/>
                  <a:gd name="T95" fmla="*/ 218566 h 327"/>
                  <a:gd name="T96" fmla="*/ 162352 w 192"/>
                  <a:gd name="T97" fmla="*/ 194613 h 327"/>
                  <a:gd name="T98" fmla="*/ 117255 w 192"/>
                  <a:gd name="T99" fmla="*/ 134732 h 327"/>
                  <a:gd name="T100" fmla="*/ 87189 w 192"/>
                  <a:gd name="T101" fmla="*/ 122756 h 327"/>
                  <a:gd name="T102" fmla="*/ 105228 w 192"/>
                  <a:gd name="T103" fmla="*/ 95810 h 327"/>
                  <a:gd name="T104" fmla="*/ 162352 w 192"/>
                  <a:gd name="T105" fmla="*/ 77845 h 327"/>
                  <a:gd name="T106" fmla="*/ 171372 w 192"/>
                  <a:gd name="T107" fmla="*/ 56887 h 327"/>
                  <a:gd name="T108" fmla="*/ 183398 w 192"/>
                  <a:gd name="T109" fmla="*/ 44911 h 327"/>
                  <a:gd name="T110" fmla="*/ 180392 w 192"/>
                  <a:gd name="T111" fmla="*/ 77845 h 327"/>
                  <a:gd name="T112" fmla="*/ 195424 w 192"/>
                  <a:gd name="T113" fmla="*/ 83833 h 327"/>
                  <a:gd name="T114" fmla="*/ 258561 w 192"/>
                  <a:gd name="T115" fmla="*/ 50899 h 327"/>
                  <a:gd name="T116" fmla="*/ 258561 w 192"/>
                  <a:gd name="T117" fmla="*/ 8982 h 327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92" h="327">
                    <a:moveTo>
                      <a:pt x="190" y="52"/>
                    </a:moveTo>
                    <a:lnTo>
                      <a:pt x="192" y="52"/>
                    </a:lnTo>
                    <a:lnTo>
                      <a:pt x="189" y="58"/>
                    </a:lnTo>
                    <a:lnTo>
                      <a:pt x="189" y="55"/>
                    </a:lnTo>
                    <a:lnTo>
                      <a:pt x="190" y="54"/>
                    </a:lnTo>
                    <a:lnTo>
                      <a:pt x="190" y="52"/>
                    </a:lnTo>
                    <a:close/>
                    <a:moveTo>
                      <a:pt x="95" y="0"/>
                    </a:moveTo>
                    <a:lnTo>
                      <a:pt x="97" y="4"/>
                    </a:lnTo>
                    <a:lnTo>
                      <a:pt x="109" y="4"/>
                    </a:lnTo>
                    <a:lnTo>
                      <a:pt x="115" y="10"/>
                    </a:lnTo>
                    <a:lnTo>
                      <a:pt x="116" y="10"/>
                    </a:lnTo>
                    <a:lnTo>
                      <a:pt x="118" y="9"/>
                    </a:lnTo>
                    <a:lnTo>
                      <a:pt x="122" y="9"/>
                    </a:lnTo>
                    <a:lnTo>
                      <a:pt x="122" y="12"/>
                    </a:lnTo>
                    <a:lnTo>
                      <a:pt x="119" y="13"/>
                    </a:lnTo>
                    <a:lnTo>
                      <a:pt x="116" y="16"/>
                    </a:lnTo>
                    <a:lnTo>
                      <a:pt x="116" y="19"/>
                    </a:lnTo>
                    <a:lnTo>
                      <a:pt x="118" y="20"/>
                    </a:lnTo>
                    <a:lnTo>
                      <a:pt x="126" y="20"/>
                    </a:lnTo>
                    <a:lnTo>
                      <a:pt x="128" y="19"/>
                    </a:lnTo>
                    <a:lnTo>
                      <a:pt x="129" y="19"/>
                    </a:lnTo>
                    <a:lnTo>
                      <a:pt x="135" y="16"/>
                    </a:lnTo>
                    <a:lnTo>
                      <a:pt x="137" y="19"/>
                    </a:lnTo>
                    <a:lnTo>
                      <a:pt x="144" y="19"/>
                    </a:lnTo>
                    <a:lnTo>
                      <a:pt x="144" y="23"/>
                    </a:lnTo>
                    <a:lnTo>
                      <a:pt x="142" y="25"/>
                    </a:lnTo>
                    <a:lnTo>
                      <a:pt x="142" y="26"/>
                    </a:lnTo>
                    <a:lnTo>
                      <a:pt x="145" y="28"/>
                    </a:lnTo>
                    <a:lnTo>
                      <a:pt x="147" y="31"/>
                    </a:lnTo>
                    <a:lnTo>
                      <a:pt x="154" y="38"/>
                    </a:lnTo>
                    <a:lnTo>
                      <a:pt x="172" y="38"/>
                    </a:lnTo>
                    <a:lnTo>
                      <a:pt x="173" y="39"/>
                    </a:lnTo>
                    <a:lnTo>
                      <a:pt x="176" y="41"/>
                    </a:lnTo>
                    <a:lnTo>
                      <a:pt x="177" y="44"/>
                    </a:lnTo>
                    <a:lnTo>
                      <a:pt x="180" y="47"/>
                    </a:lnTo>
                    <a:lnTo>
                      <a:pt x="180" y="52"/>
                    </a:lnTo>
                    <a:lnTo>
                      <a:pt x="177" y="55"/>
                    </a:lnTo>
                    <a:lnTo>
                      <a:pt x="177" y="58"/>
                    </a:lnTo>
                    <a:lnTo>
                      <a:pt x="185" y="58"/>
                    </a:lnTo>
                    <a:lnTo>
                      <a:pt x="188" y="57"/>
                    </a:lnTo>
                    <a:lnTo>
                      <a:pt x="189" y="58"/>
                    </a:lnTo>
                    <a:lnTo>
                      <a:pt x="185" y="63"/>
                    </a:lnTo>
                    <a:lnTo>
                      <a:pt x="182" y="64"/>
                    </a:lnTo>
                    <a:lnTo>
                      <a:pt x="179" y="64"/>
                    </a:lnTo>
                    <a:lnTo>
                      <a:pt x="177" y="65"/>
                    </a:lnTo>
                    <a:lnTo>
                      <a:pt x="177" y="68"/>
                    </a:lnTo>
                    <a:lnTo>
                      <a:pt x="174" y="70"/>
                    </a:lnTo>
                    <a:lnTo>
                      <a:pt x="173" y="71"/>
                    </a:lnTo>
                    <a:lnTo>
                      <a:pt x="170" y="73"/>
                    </a:lnTo>
                    <a:lnTo>
                      <a:pt x="167" y="73"/>
                    </a:lnTo>
                    <a:lnTo>
                      <a:pt x="164" y="76"/>
                    </a:lnTo>
                    <a:lnTo>
                      <a:pt x="164" y="79"/>
                    </a:lnTo>
                    <a:lnTo>
                      <a:pt x="163" y="83"/>
                    </a:lnTo>
                    <a:lnTo>
                      <a:pt x="163" y="97"/>
                    </a:lnTo>
                    <a:lnTo>
                      <a:pt x="164" y="100"/>
                    </a:lnTo>
                    <a:lnTo>
                      <a:pt x="166" y="102"/>
                    </a:lnTo>
                    <a:lnTo>
                      <a:pt x="169" y="108"/>
                    </a:lnTo>
                    <a:lnTo>
                      <a:pt x="170" y="109"/>
                    </a:lnTo>
                    <a:lnTo>
                      <a:pt x="172" y="112"/>
                    </a:lnTo>
                    <a:lnTo>
                      <a:pt x="176" y="116"/>
                    </a:lnTo>
                    <a:lnTo>
                      <a:pt x="180" y="116"/>
                    </a:lnTo>
                    <a:lnTo>
                      <a:pt x="182" y="115"/>
                    </a:lnTo>
                    <a:lnTo>
                      <a:pt x="185" y="115"/>
                    </a:lnTo>
                    <a:lnTo>
                      <a:pt x="185" y="119"/>
                    </a:lnTo>
                    <a:lnTo>
                      <a:pt x="182" y="119"/>
                    </a:lnTo>
                    <a:lnTo>
                      <a:pt x="182" y="125"/>
                    </a:lnTo>
                    <a:lnTo>
                      <a:pt x="173" y="129"/>
                    </a:lnTo>
                    <a:lnTo>
                      <a:pt x="158" y="134"/>
                    </a:lnTo>
                    <a:lnTo>
                      <a:pt x="151" y="135"/>
                    </a:lnTo>
                    <a:lnTo>
                      <a:pt x="142" y="138"/>
                    </a:lnTo>
                    <a:lnTo>
                      <a:pt x="141" y="138"/>
                    </a:lnTo>
                    <a:lnTo>
                      <a:pt x="140" y="140"/>
                    </a:lnTo>
                    <a:lnTo>
                      <a:pt x="141" y="140"/>
                    </a:lnTo>
                    <a:lnTo>
                      <a:pt x="122" y="159"/>
                    </a:lnTo>
                    <a:lnTo>
                      <a:pt x="115" y="159"/>
                    </a:lnTo>
                    <a:lnTo>
                      <a:pt x="113" y="160"/>
                    </a:lnTo>
                    <a:lnTo>
                      <a:pt x="112" y="160"/>
                    </a:lnTo>
                    <a:lnTo>
                      <a:pt x="112" y="163"/>
                    </a:lnTo>
                    <a:lnTo>
                      <a:pt x="119" y="163"/>
                    </a:lnTo>
                    <a:lnTo>
                      <a:pt x="122" y="161"/>
                    </a:lnTo>
                    <a:lnTo>
                      <a:pt x="124" y="160"/>
                    </a:lnTo>
                    <a:lnTo>
                      <a:pt x="126" y="159"/>
                    </a:lnTo>
                    <a:lnTo>
                      <a:pt x="128" y="157"/>
                    </a:lnTo>
                    <a:lnTo>
                      <a:pt x="134" y="156"/>
                    </a:lnTo>
                    <a:lnTo>
                      <a:pt x="134" y="166"/>
                    </a:lnTo>
                    <a:lnTo>
                      <a:pt x="137" y="167"/>
                    </a:lnTo>
                    <a:lnTo>
                      <a:pt x="137" y="175"/>
                    </a:lnTo>
                    <a:lnTo>
                      <a:pt x="138" y="191"/>
                    </a:lnTo>
                    <a:lnTo>
                      <a:pt x="131" y="198"/>
                    </a:lnTo>
                    <a:lnTo>
                      <a:pt x="131" y="199"/>
                    </a:lnTo>
                    <a:lnTo>
                      <a:pt x="134" y="198"/>
                    </a:lnTo>
                    <a:lnTo>
                      <a:pt x="138" y="196"/>
                    </a:lnTo>
                    <a:lnTo>
                      <a:pt x="141" y="196"/>
                    </a:lnTo>
                    <a:lnTo>
                      <a:pt x="144" y="198"/>
                    </a:lnTo>
                    <a:lnTo>
                      <a:pt x="147" y="201"/>
                    </a:lnTo>
                    <a:lnTo>
                      <a:pt x="147" y="228"/>
                    </a:lnTo>
                    <a:lnTo>
                      <a:pt x="148" y="236"/>
                    </a:lnTo>
                    <a:lnTo>
                      <a:pt x="153" y="250"/>
                    </a:lnTo>
                    <a:lnTo>
                      <a:pt x="154" y="260"/>
                    </a:lnTo>
                    <a:lnTo>
                      <a:pt x="154" y="266"/>
                    </a:lnTo>
                    <a:lnTo>
                      <a:pt x="153" y="269"/>
                    </a:lnTo>
                    <a:lnTo>
                      <a:pt x="150" y="288"/>
                    </a:lnTo>
                    <a:lnTo>
                      <a:pt x="144" y="303"/>
                    </a:lnTo>
                    <a:lnTo>
                      <a:pt x="128" y="320"/>
                    </a:lnTo>
                    <a:lnTo>
                      <a:pt x="119" y="326"/>
                    </a:lnTo>
                    <a:lnTo>
                      <a:pt x="116" y="327"/>
                    </a:lnTo>
                    <a:lnTo>
                      <a:pt x="112" y="327"/>
                    </a:lnTo>
                    <a:lnTo>
                      <a:pt x="103" y="326"/>
                    </a:lnTo>
                    <a:lnTo>
                      <a:pt x="95" y="323"/>
                    </a:lnTo>
                    <a:lnTo>
                      <a:pt x="87" y="320"/>
                    </a:lnTo>
                    <a:lnTo>
                      <a:pt x="81" y="317"/>
                    </a:lnTo>
                    <a:lnTo>
                      <a:pt x="73" y="308"/>
                    </a:lnTo>
                    <a:lnTo>
                      <a:pt x="68" y="298"/>
                    </a:lnTo>
                    <a:lnTo>
                      <a:pt x="67" y="289"/>
                    </a:lnTo>
                    <a:lnTo>
                      <a:pt x="67" y="279"/>
                    </a:lnTo>
                    <a:lnTo>
                      <a:pt x="64" y="272"/>
                    </a:lnTo>
                    <a:lnTo>
                      <a:pt x="61" y="268"/>
                    </a:lnTo>
                    <a:lnTo>
                      <a:pt x="60" y="266"/>
                    </a:lnTo>
                    <a:lnTo>
                      <a:pt x="20" y="266"/>
                    </a:lnTo>
                    <a:lnTo>
                      <a:pt x="4" y="250"/>
                    </a:lnTo>
                    <a:lnTo>
                      <a:pt x="0" y="237"/>
                    </a:lnTo>
                    <a:lnTo>
                      <a:pt x="2" y="225"/>
                    </a:lnTo>
                    <a:lnTo>
                      <a:pt x="6" y="215"/>
                    </a:lnTo>
                    <a:lnTo>
                      <a:pt x="13" y="207"/>
                    </a:lnTo>
                    <a:lnTo>
                      <a:pt x="23" y="201"/>
                    </a:lnTo>
                    <a:lnTo>
                      <a:pt x="29" y="198"/>
                    </a:lnTo>
                    <a:lnTo>
                      <a:pt x="35" y="196"/>
                    </a:lnTo>
                    <a:lnTo>
                      <a:pt x="39" y="196"/>
                    </a:lnTo>
                    <a:lnTo>
                      <a:pt x="41" y="198"/>
                    </a:lnTo>
                    <a:lnTo>
                      <a:pt x="42" y="198"/>
                    </a:lnTo>
                    <a:lnTo>
                      <a:pt x="45" y="199"/>
                    </a:lnTo>
                    <a:lnTo>
                      <a:pt x="48" y="199"/>
                    </a:lnTo>
                    <a:lnTo>
                      <a:pt x="52" y="198"/>
                    </a:lnTo>
                    <a:lnTo>
                      <a:pt x="54" y="198"/>
                    </a:lnTo>
                    <a:lnTo>
                      <a:pt x="57" y="195"/>
                    </a:lnTo>
                    <a:lnTo>
                      <a:pt x="60" y="195"/>
                    </a:lnTo>
                    <a:lnTo>
                      <a:pt x="61" y="193"/>
                    </a:lnTo>
                    <a:lnTo>
                      <a:pt x="64" y="193"/>
                    </a:lnTo>
                    <a:lnTo>
                      <a:pt x="64" y="191"/>
                    </a:lnTo>
                    <a:lnTo>
                      <a:pt x="61" y="188"/>
                    </a:lnTo>
                    <a:lnTo>
                      <a:pt x="57" y="188"/>
                    </a:lnTo>
                    <a:lnTo>
                      <a:pt x="54" y="186"/>
                    </a:lnTo>
                    <a:lnTo>
                      <a:pt x="51" y="186"/>
                    </a:lnTo>
                    <a:lnTo>
                      <a:pt x="48" y="188"/>
                    </a:lnTo>
                    <a:lnTo>
                      <a:pt x="44" y="188"/>
                    </a:lnTo>
                    <a:lnTo>
                      <a:pt x="42" y="186"/>
                    </a:lnTo>
                    <a:lnTo>
                      <a:pt x="41" y="186"/>
                    </a:lnTo>
                    <a:lnTo>
                      <a:pt x="39" y="185"/>
                    </a:lnTo>
                    <a:lnTo>
                      <a:pt x="32" y="185"/>
                    </a:lnTo>
                    <a:lnTo>
                      <a:pt x="29" y="188"/>
                    </a:lnTo>
                    <a:lnTo>
                      <a:pt x="26" y="193"/>
                    </a:lnTo>
                    <a:lnTo>
                      <a:pt x="22" y="198"/>
                    </a:lnTo>
                    <a:lnTo>
                      <a:pt x="18" y="198"/>
                    </a:lnTo>
                    <a:lnTo>
                      <a:pt x="16" y="196"/>
                    </a:lnTo>
                    <a:lnTo>
                      <a:pt x="16" y="193"/>
                    </a:lnTo>
                    <a:lnTo>
                      <a:pt x="15" y="192"/>
                    </a:lnTo>
                    <a:lnTo>
                      <a:pt x="15" y="183"/>
                    </a:lnTo>
                    <a:lnTo>
                      <a:pt x="16" y="182"/>
                    </a:lnTo>
                    <a:lnTo>
                      <a:pt x="23" y="182"/>
                    </a:lnTo>
                    <a:lnTo>
                      <a:pt x="23" y="173"/>
                    </a:lnTo>
                    <a:lnTo>
                      <a:pt x="22" y="173"/>
                    </a:lnTo>
                    <a:lnTo>
                      <a:pt x="22" y="172"/>
                    </a:lnTo>
                    <a:lnTo>
                      <a:pt x="20" y="167"/>
                    </a:lnTo>
                    <a:lnTo>
                      <a:pt x="20" y="160"/>
                    </a:lnTo>
                    <a:lnTo>
                      <a:pt x="18" y="163"/>
                    </a:lnTo>
                    <a:lnTo>
                      <a:pt x="16" y="163"/>
                    </a:lnTo>
                    <a:lnTo>
                      <a:pt x="18" y="159"/>
                    </a:lnTo>
                    <a:lnTo>
                      <a:pt x="20" y="157"/>
                    </a:lnTo>
                    <a:lnTo>
                      <a:pt x="22" y="153"/>
                    </a:lnTo>
                    <a:lnTo>
                      <a:pt x="25" y="151"/>
                    </a:lnTo>
                    <a:lnTo>
                      <a:pt x="25" y="160"/>
                    </a:lnTo>
                    <a:lnTo>
                      <a:pt x="26" y="160"/>
                    </a:lnTo>
                    <a:lnTo>
                      <a:pt x="28" y="163"/>
                    </a:lnTo>
                    <a:lnTo>
                      <a:pt x="31" y="160"/>
                    </a:lnTo>
                    <a:lnTo>
                      <a:pt x="31" y="144"/>
                    </a:lnTo>
                    <a:lnTo>
                      <a:pt x="32" y="141"/>
                    </a:lnTo>
                    <a:lnTo>
                      <a:pt x="34" y="141"/>
                    </a:lnTo>
                    <a:lnTo>
                      <a:pt x="34" y="134"/>
                    </a:lnTo>
                    <a:lnTo>
                      <a:pt x="35" y="134"/>
                    </a:lnTo>
                    <a:lnTo>
                      <a:pt x="35" y="132"/>
                    </a:lnTo>
                    <a:lnTo>
                      <a:pt x="47" y="132"/>
                    </a:lnTo>
                    <a:lnTo>
                      <a:pt x="48" y="129"/>
                    </a:lnTo>
                    <a:lnTo>
                      <a:pt x="57" y="115"/>
                    </a:lnTo>
                    <a:lnTo>
                      <a:pt x="60" y="108"/>
                    </a:lnTo>
                    <a:lnTo>
                      <a:pt x="61" y="105"/>
                    </a:lnTo>
                    <a:lnTo>
                      <a:pt x="61" y="100"/>
                    </a:lnTo>
                    <a:lnTo>
                      <a:pt x="60" y="100"/>
                    </a:lnTo>
                    <a:lnTo>
                      <a:pt x="58" y="93"/>
                    </a:lnTo>
                    <a:lnTo>
                      <a:pt x="61" y="93"/>
                    </a:lnTo>
                    <a:lnTo>
                      <a:pt x="61" y="87"/>
                    </a:lnTo>
                    <a:lnTo>
                      <a:pt x="58" y="87"/>
                    </a:lnTo>
                    <a:lnTo>
                      <a:pt x="52" y="73"/>
                    </a:lnTo>
                    <a:lnTo>
                      <a:pt x="55" y="71"/>
                    </a:lnTo>
                    <a:lnTo>
                      <a:pt x="57" y="70"/>
                    </a:lnTo>
                    <a:lnTo>
                      <a:pt x="57" y="68"/>
                    </a:lnTo>
                    <a:lnTo>
                      <a:pt x="54" y="65"/>
                    </a:lnTo>
                    <a:lnTo>
                      <a:pt x="49" y="58"/>
                    </a:lnTo>
                    <a:lnTo>
                      <a:pt x="45" y="49"/>
                    </a:lnTo>
                    <a:lnTo>
                      <a:pt x="41" y="45"/>
                    </a:lnTo>
                    <a:lnTo>
                      <a:pt x="39" y="45"/>
                    </a:lnTo>
                    <a:lnTo>
                      <a:pt x="38" y="44"/>
                    </a:lnTo>
                    <a:lnTo>
                      <a:pt x="35" y="42"/>
                    </a:lnTo>
                    <a:lnTo>
                      <a:pt x="32" y="42"/>
                    </a:lnTo>
                    <a:lnTo>
                      <a:pt x="29" y="41"/>
                    </a:lnTo>
                    <a:lnTo>
                      <a:pt x="28" y="39"/>
                    </a:lnTo>
                    <a:lnTo>
                      <a:pt x="25" y="39"/>
                    </a:lnTo>
                    <a:lnTo>
                      <a:pt x="25" y="33"/>
                    </a:lnTo>
                    <a:lnTo>
                      <a:pt x="35" y="32"/>
                    </a:lnTo>
                    <a:lnTo>
                      <a:pt x="35" y="28"/>
                    </a:lnTo>
                    <a:lnTo>
                      <a:pt x="42" y="28"/>
                    </a:lnTo>
                    <a:lnTo>
                      <a:pt x="42" y="26"/>
                    </a:lnTo>
                    <a:lnTo>
                      <a:pt x="54" y="26"/>
                    </a:lnTo>
                    <a:lnTo>
                      <a:pt x="54" y="25"/>
                    </a:lnTo>
                    <a:lnTo>
                      <a:pt x="55" y="23"/>
                    </a:lnTo>
                    <a:lnTo>
                      <a:pt x="55" y="20"/>
                    </a:lnTo>
                    <a:lnTo>
                      <a:pt x="57" y="19"/>
                    </a:lnTo>
                    <a:lnTo>
                      <a:pt x="57" y="16"/>
                    </a:lnTo>
                    <a:lnTo>
                      <a:pt x="58" y="16"/>
                    </a:lnTo>
                    <a:lnTo>
                      <a:pt x="58" y="15"/>
                    </a:lnTo>
                    <a:lnTo>
                      <a:pt x="61" y="15"/>
                    </a:lnTo>
                    <a:lnTo>
                      <a:pt x="63" y="16"/>
                    </a:lnTo>
                    <a:lnTo>
                      <a:pt x="63" y="22"/>
                    </a:lnTo>
                    <a:lnTo>
                      <a:pt x="61" y="25"/>
                    </a:lnTo>
                    <a:lnTo>
                      <a:pt x="60" y="26"/>
                    </a:lnTo>
                    <a:lnTo>
                      <a:pt x="60" y="29"/>
                    </a:lnTo>
                    <a:lnTo>
                      <a:pt x="61" y="31"/>
                    </a:lnTo>
                    <a:lnTo>
                      <a:pt x="64" y="31"/>
                    </a:lnTo>
                    <a:lnTo>
                      <a:pt x="65" y="28"/>
                    </a:lnTo>
                    <a:lnTo>
                      <a:pt x="65" y="26"/>
                    </a:lnTo>
                    <a:lnTo>
                      <a:pt x="79" y="26"/>
                    </a:lnTo>
                    <a:lnTo>
                      <a:pt x="84" y="20"/>
                    </a:lnTo>
                    <a:lnTo>
                      <a:pt x="86" y="17"/>
                    </a:lnTo>
                    <a:lnTo>
                      <a:pt x="86" y="9"/>
                    </a:lnTo>
                    <a:lnTo>
                      <a:pt x="84" y="7"/>
                    </a:lnTo>
                    <a:lnTo>
                      <a:pt x="84" y="6"/>
                    </a:lnTo>
                    <a:lnTo>
                      <a:pt x="86" y="3"/>
                    </a:lnTo>
                    <a:lnTo>
                      <a:pt x="89" y="1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46" name="Freeform 1000"/>
              <p:cNvSpPr>
                <a:spLocks/>
              </p:cNvSpPr>
              <p:nvPr userDrawn="1"/>
            </p:nvSpPr>
            <p:spPr bwMode="auto">
              <a:xfrm>
                <a:off x="4738329" y="1919136"/>
                <a:ext cx="393026" cy="489527"/>
              </a:xfrm>
              <a:custGeom>
                <a:avLst/>
                <a:gdLst>
                  <a:gd name="T0" fmla="*/ 169304 w 130"/>
                  <a:gd name="T1" fmla="*/ 0 h 163"/>
                  <a:gd name="T2" fmla="*/ 178373 w 130"/>
                  <a:gd name="T3" fmla="*/ 12013 h 163"/>
                  <a:gd name="T4" fmla="*/ 172327 w 130"/>
                  <a:gd name="T5" fmla="*/ 27029 h 163"/>
                  <a:gd name="T6" fmla="*/ 169304 w 130"/>
                  <a:gd name="T7" fmla="*/ 33036 h 163"/>
                  <a:gd name="T8" fmla="*/ 160234 w 130"/>
                  <a:gd name="T9" fmla="*/ 48052 h 163"/>
                  <a:gd name="T10" fmla="*/ 172327 w 130"/>
                  <a:gd name="T11" fmla="*/ 57061 h 163"/>
                  <a:gd name="T12" fmla="*/ 184420 w 130"/>
                  <a:gd name="T13" fmla="*/ 69074 h 163"/>
                  <a:gd name="T14" fmla="*/ 199536 w 130"/>
                  <a:gd name="T15" fmla="*/ 87094 h 163"/>
                  <a:gd name="T16" fmla="*/ 211629 w 130"/>
                  <a:gd name="T17" fmla="*/ 99107 h 163"/>
                  <a:gd name="T18" fmla="*/ 393026 w 130"/>
                  <a:gd name="T19" fmla="*/ 348375 h 163"/>
                  <a:gd name="T20" fmla="*/ 287211 w 130"/>
                  <a:gd name="T21" fmla="*/ 405436 h 163"/>
                  <a:gd name="T22" fmla="*/ 193490 w 130"/>
                  <a:gd name="T23" fmla="*/ 339365 h 163"/>
                  <a:gd name="T24" fmla="*/ 181397 w 130"/>
                  <a:gd name="T25" fmla="*/ 345372 h 163"/>
                  <a:gd name="T26" fmla="*/ 178373 w 130"/>
                  <a:gd name="T27" fmla="*/ 387417 h 163"/>
                  <a:gd name="T28" fmla="*/ 193490 w 130"/>
                  <a:gd name="T29" fmla="*/ 396427 h 163"/>
                  <a:gd name="T30" fmla="*/ 232792 w 130"/>
                  <a:gd name="T31" fmla="*/ 474511 h 163"/>
                  <a:gd name="T32" fmla="*/ 226746 w 130"/>
                  <a:gd name="T33" fmla="*/ 480517 h 163"/>
                  <a:gd name="T34" fmla="*/ 199536 w 130"/>
                  <a:gd name="T35" fmla="*/ 471508 h 163"/>
                  <a:gd name="T36" fmla="*/ 181397 w 130"/>
                  <a:gd name="T37" fmla="*/ 444479 h 163"/>
                  <a:gd name="T38" fmla="*/ 178373 w 130"/>
                  <a:gd name="T39" fmla="*/ 435469 h 163"/>
                  <a:gd name="T40" fmla="*/ 154187 w 130"/>
                  <a:gd name="T41" fmla="*/ 432466 h 163"/>
                  <a:gd name="T42" fmla="*/ 145117 w 130"/>
                  <a:gd name="T43" fmla="*/ 423456 h 163"/>
                  <a:gd name="T44" fmla="*/ 142094 w 130"/>
                  <a:gd name="T45" fmla="*/ 405436 h 163"/>
                  <a:gd name="T46" fmla="*/ 114885 w 130"/>
                  <a:gd name="T47" fmla="*/ 375404 h 163"/>
                  <a:gd name="T48" fmla="*/ 105815 w 130"/>
                  <a:gd name="T49" fmla="*/ 354382 h 163"/>
                  <a:gd name="T50" fmla="*/ 151164 w 130"/>
                  <a:gd name="T51" fmla="*/ 336362 h 163"/>
                  <a:gd name="T52" fmla="*/ 163257 w 130"/>
                  <a:gd name="T53" fmla="*/ 345372 h 163"/>
                  <a:gd name="T54" fmla="*/ 184420 w 130"/>
                  <a:gd name="T55" fmla="*/ 336362 h 163"/>
                  <a:gd name="T56" fmla="*/ 123954 w 130"/>
                  <a:gd name="T57" fmla="*/ 288310 h 163"/>
                  <a:gd name="T58" fmla="*/ 111861 w 130"/>
                  <a:gd name="T59" fmla="*/ 270291 h 163"/>
                  <a:gd name="T60" fmla="*/ 105815 w 130"/>
                  <a:gd name="T61" fmla="*/ 249268 h 163"/>
                  <a:gd name="T62" fmla="*/ 120931 w 130"/>
                  <a:gd name="T63" fmla="*/ 243262 h 163"/>
                  <a:gd name="T64" fmla="*/ 130001 w 130"/>
                  <a:gd name="T65" fmla="*/ 231249 h 163"/>
                  <a:gd name="T66" fmla="*/ 123954 w 130"/>
                  <a:gd name="T67" fmla="*/ 219236 h 163"/>
                  <a:gd name="T68" fmla="*/ 120931 w 130"/>
                  <a:gd name="T69" fmla="*/ 204220 h 163"/>
                  <a:gd name="T70" fmla="*/ 87675 w 130"/>
                  <a:gd name="T71" fmla="*/ 219236 h 163"/>
                  <a:gd name="T72" fmla="*/ 54419 w 130"/>
                  <a:gd name="T73" fmla="*/ 234252 h 163"/>
                  <a:gd name="T74" fmla="*/ 39303 w 130"/>
                  <a:gd name="T75" fmla="*/ 234252 h 163"/>
                  <a:gd name="T76" fmla="*/ 33256 w 130"/>
                  <a:gd name="T77" fmla="*/ 222239 h 163"/>
                  <a:gd name="T78" fmla="*/ 15116 w 130"/>
                  <a:gd name="T79" fmla="*/ 153165 h 163"/>
                  <a:gd name="T80" fmla="*/ 0 w 130"/>
                  <a:gd name="T81" fmla="*/ 78084 h 163"/>
                  <a:gd name="T82" fmla="*/ 15116 w 130"/>
                  <a:gd name="T83" fmla="*/ 51055 h 163"/>
                  <a:gd name="T84" fmla="*/ 54419 w 130"/>
                  <a:gd name="T85" fmla="*/ 33036 h 163"/>
                  <a:gd name="T86" fmla="*/ 81628 w 130"/>
                  <a:gd name="T87" fmla="*/ 27029 h 163"/>
                  <a:gd name="T88" fmla="*/ 120931 w 130"/>
                  <a:gd name="T89" fmla="*/ 33036 h 163"/>
                  <a:gd name="T90" fmla="*/ 120931 w 130"/>
                  <a:gd name="T91" fmla="*/ 18019 h 163"/>
                  <a:gd name="T92" fmla="*/ 130001 w 130"/>
                  <a:gd name="T93" fmla="*/ 3003 h 163"/>
                  <a:gd name="T94" fmla="*/ 145117 w 130"/>
                  <a:gd name="T95" fmla="*/ 0 h 163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30" h="163">
                    <a:moveTo>
                      <a:pt x="48" y="0"/>
                    </a:moveTo>
                    <a:lnTo>
                      <a:pt x="56" y="0"/>
                    </a:lnTo>
                    <a:lnTo>
                      <a:pt x="57" y="3"/>
                    </a:lnTo>
                    <a:lnTo>
                      <a:pt x="59" y="4"/>
                    </a:lnTo>
                    <a:lnTo>
                      <a:pt x="59" y="7"/>
                    </a:lnTo>
                    <a:lnTo>
                      <a:pt x="57" y="9"/>
                    </a:lnTo>
                    <a:lnTo>
                      <a:pt x="57" y="11"/>
                    </a:lnTo>
                    <a:lnTo>
                      <a:pt x="56" y="11"/>
                    </a:lnTo>
                    <a:lnTo>
                      <a:pt x="54" y="13"/>
                    </a:lnTo>
                    <a:lnTo>
                      <a:pt x="53" y="16"/>
                    </a:lnTo>
                    <a:lnTo>
                      <a:pt x="56" y="19"/>
                    </a:lnTo>
                    <a:lnTo>
                      <a:pt x="57" y="19"/>
                    </a:lnTo>
                    <a:lnTo>
                      <a:pt x="59" y="22"/>
                    </a:lnTo>
                    <a:lnTo>
                      <a:pt x="61" y="23"/>
                    </a:lnTo>
                    <a:lnTo>
                      <a:pt x="63" y="26"/>
                    </a:lnTo>
                    <a:lnTo>
                      <a:pt x="66" y="29"/>
                    </a:lnTo>
                    <a:lnTo>
                      <a:pt x="69" y="30"/>
                    </a:lnTo>
                    <a:lnTo>
                      <a:pt x="70" y="33"/>
                    </a:lnTo>
                    <a:lnTo>
                      <a:pt x="73" y="58"/>
                    </a:lnTo>
                    <a:lnTo>
                      <a:pt x="130" y="116"/>
                    </a:lnTo>
                    <a:lnTo>
                      <a:pt x="106" y="135"/>
                    </a:lnTo>
                    <a:lnTo>
                      <a:pt x="95" y="135"/>
                    </a:lnTo>
                    <a:lnTo>
                      <a:pt x="69" y="113"/>
                    </a:lnTo>
                    <a:lnTo>
                      <a:pt x="64" y="113"/>
                    </a:lnTo>
                    <a:lnTo>
                      <a:pt x="63" y="115"/>
                    </a:lnTo>
                    <a:lnTo>
                      <a:pt x="60" y="115"/>
                    </a:lnTo>
                    <a:lnTo>
                      <a:pt x="59" y="118"/>
                    </a:lnTo>
                    <a:lnTo>
                      <a:pt x="59" y="129"/>
                    </a:lnTo>
                    <a:lnTo>
                      <a:pt x="60" y="132"/>
                    </a:lnTo>
                    <a:lnTo>
                      <a:pt x="64" y="132"/>
                    </a:lnTo>
                    <a:lnTo>
                      <a:pt x="77" y="151"/>
                    </a:lnTo>
                    <a:lnTo>
                      <a:pt x="77" y="158"/>
                    </a:lnTo>
                    <a:lnTo>
                      <a:pt x="76" y="158"/>
                    </a:lnTo>
                    <a:lnTo>
                      <a:pt x="75" y="160"/>
                    </a:lnTo>
                    <a:lnTo>
                      <a:pt x="69" y="163"/>
                    </a:lnTo>
                    <a:lnTo>
                      <a:pt x="66" y="157"/>
                    </a:lnTo>
                    <a:lnTo>
                      <a:pt x="63" y="154"/>
                    </a:lnTo>
                    <a:lnTo>
                      <a:pt x="60" y="148"/>
                    </a:lnTo>
                    <a:lnTo>
                      <a:pt x="59" y="147"/>
                    </a:lnTo>
                    <a:lnTo>
                      <a:pt x="59" y="145"/>
                    </a:lnTo>
                    <a:lnTo>
                      <a:pt x="54" y="145"/>
                    </a:lnTo>
                    <a:lnTo>
                      <a:pt x="51" y="144"/>
                    </a:lnTo>
                    <a:lnTo>
                      <a:pt x="50" y="144"/>
                    </a:lnTo>
                    <a:lnTo>
                      <a:pt x="48" y="141"/>
                    </a:lnTo>
                    <a:lnTo>
                      <a:pt x="47" y="139"/>
                    </a:lnTo>
                    <a:lnTo>
                      <a:pt x="47" y="135"/>
                    </a:lnTo>
                    <a:lnTo>
                      <a:pt x="44" y="131"/>
                    </a:lnTo>
                    <a:lnTo>
                      <a:pt x="38" y="125"/>
                    </a:lnTo>
                    <a:lnTo>
                      <a:pt x="35" y="121"/>
                    </a:lnTo>
                    <a:lnTo>
                      <a:pt x="35" y="118"/>
                    </a:lnTo>
                    <a:lnTo>
                      <a:pt x="48" y="116"/>
                    </a:lnTo>
                    <a:lnTo>
                      <a:pt x="50" y="112"/>
                    </a:lnTo>
                    <a:lnTo>
                      <a:pt x="53" y="110"/>
                    </a:lnTo>
                    <a:lnTo>
                      <a:pt x="54" y="115"/>
                    </a:lnTo>
                    <a:lnTo>
                      <a:pt x="57" y="115"/>
                    </a:lnTo>
                    <a:lnTo>
                      <a:pt x="61" y="112"/>
                    </a:lnTo>
                    <a:lnTo>
                      <a:pt x="61" y="107"/>
                    </a:lnTo>
                    <a:lnTo>
                      <a:pt x="41" y="96"/>
                    </a:lnTo>
                    <a:lnTo>
                      <a:pt x="38" y="93"/>
                    </a:lnTo>
                    <a:lnTo>
                      <a:pt x="37" y="90"/>
                    </a:lnTo>
                    <a:lnTo>
                      <a:pt x="35" y="89"/>
                    </a:lnTo>
                    <a:lnTo>
                      <a:pt x="35" y="83"/>
                    </a:lnTo>
                    <a:lnTo>
                      <a:pt x="38" y="81"/>
                    </a:lnTo>
                    <a:lnTo>
                      <a:pt x="40" y="81"/>
                    </a:lnTo>
                    <a:lnTo>
                      <a:pt x="41" y="80"/>
                    </a:lnTo>
                    <a:lnTo>
                      <a:pt x="43" y="77"/>
                    </a:lnTo>
                    <a:lnTo>
                      <a:pt x="43" y="74"/>
                    </a:lnTo>
                    <a:lnTo>
                      <a:pt x="41" y="73"/>
                    </a:lnTo>
                    <a:lnTo>
                      <a:pt x="41" y="70"/>
                    </a:lnTo>
                    <a:lnTo>
                      <a:pt x="40" y="68"/>
                    </a:lnTo>
                    <a:lnTo>
                      <a:pt x="38" y="68"/>
                    </a:lnTo>
                    <a:lnTo>
                      <a:pt x="29" y="73"/>
                    </a:lnTo>
                    <a:lnTo>
                      <a:pt x="22" y="75"/>
                    </a:lnTo>
                    <a:lnTo>
                      <a:pt x="18" y="78"/>
                    </a:lnTo>
                    <a:lnTo>
                      <a:pt x="15" y="80"/>
                    </a:lnTo>
                    <a:lnTo>
                      <a:pt x="13" y="78"/>
                    </a:lnTo>
                    <a:lnTo>
                      <a:pt x="12" y="78"/>
                    </a:lnTo>
                    <a:lnTo>
                      <a:pt x="11" y="74"/>
                    </a:lnTo>
                    <a:lnTo>
                      <a:pt x="9" y="64"/>
                    </a:lnTo>
                    <a:lnTo>
                      <a:pt x="5" y="51"/>
                    </a:lnTo>
                    <a:lnTo>
                      <a:pt x="2" y="38"/>
                    </a:lnTo>
                    <a:lnTo>
                      <a:pt x="0" y="26"/>
                    </a:lnTo>
                    <a:lnTo>
                      <a:pt x="2" y="19"/>
                    </a:lnTo>
                    <a:lnTo>
                      <a:pt x="5" y="17"/>
                    </a:lnTo>
                    <a:lnTo>
                      <a:pt x="11" y="16"/>
                    </a:lnTo>
                    <a:lnTo>
                      <a:pt x="18" y="11"/>
                    </a:lnTo>
                    <a:lnTo>
                      <a:pt x="24" y="10"/>
                    </a:lnTo>
                    <a:lnTo>
                      <a:pt x="27" y="9"/>
                    </a:lnTo>
                    <a:lnTo>
                      <a:pt x="31" y="9"/>
                    </a:lnTo>
                    <a:lnTo>
                      <a:pt x="40" y="11"/>
                    </a:lnTo>
                    <a:lnTo>
                      <a:pt x="51" y="19"/>
                    </a:lnTo>
                    <a:lnTo>
                      <a:pt x="40" y="6"/>
                    </a:lnTo>
                    <a:lnTo>
                      <a:pt x="40" y="3"/>
                    </a:lnTo>
                    <a:lnTo>
                      <a:pt x="43" y="1"/>
                    </a:lnTo>
                    <a:lnTo>
                      <a:pt x="45" y="1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47" name="Freeform 1097"/>
              <p:cNvSpPr>
                <a:spLocks/>
              </p:cNvSpPr>
              <p:nvPr userDrawn="1"/>
            </p:nvSpPr>
            <p:spPr bwMode="auto">
              <a:xfrm>
                <a:off x="4676915" y="2090471"/>
                <a:ext cx="110542" cy="171334"/>
              </a:xfrm>
              <a:custGeom>
                <a:avLst/>
                <a:gdLst>
                  <a:gd name="T0" fmla="*/ 0 w 40"/>
                  <a:gd name="T1" fmla="*/ 0 h 60"/>
                  <a:gd name="T2" fmla="*/ 8291 w 40"/>
                  <a:gd name="T3" fmla="*/ 0 h 60"/>
                  <a:gd name="T4" fmla="*/ 80143 w 40"/>
                  <a:gd name="T5" fmla="*/ 65678 h 60"/>
                  <a:gd name="T6" fmla="*/ 80143 w 40"/>
                  <a:gd name="T7" fmla="*/ 88523 h 60"/>
                  <a:gd name="T8" fmla="*/ 82907 w 40"/>
                  <a:gd name="T9" fmla="*/ 97089 h 60"/>
                  <a:gd name="T10" fmla="*/ 82907 w 40"/>
                  <a:gd name="T11" fmla="*/ 111367 h 60"/>
                  <a:gd name="T12" fmla="*/ 88434 w 40"/>
                  <a:gd name="T13" fmla="*/ 117078 h 60"/>
                  <a:gd name="T14" fmla="*/ 93961 w 40"/>
                  <a:gd name="T15" fmla="*/ 119934 h 60"/>
                  <a:gd name="T16" fmla="*/ 99488 w 40"/>
                  <a:gd name="T17" fmla="*/ 125645 h 60"/>
                  <a:gd name="T18" fmla="*/ 107778 w 40"/>
                  <a:gd name="T19" fmla="*/ 128501 h 60"/>
                  <a:gd name="T20" fmla="*/ 110542 w 40"/>
                  <a:gd name="T21" fmla="*/ 134212 h 60"/>
                  <a:gd name="T22" fmla="*/ 110542 w 40"/>
                  <a:gd name="T23" fmla="*/ 137067 h 60"/>
                  <a:gd name="T24" fmla="*/ 107778 w 40"/>
                  <a:gd name="T25" fmla="*/ 142778 h 60"/>
                  <a:gd name="T26" fmla="*/ 102251 w 40"/>
                  <a:gd name="T27" fmla="*/ 148489 h 60"/>
                  <a:gd name="T28" fmla="*/ 102251 w 40"/>
                  <a:gd name="T29" fmla="*/ 154201 h 60"/>
                  <a:gd name="T30" fmla="*/ 99488 w 40"/>
                  <a:gd name="T31" fmla="*/ 154201 h 60"/>
                  <a:gd name="T32" fmla="*/ 82907 w 40"/>
                  <a:gd name="T33" fmla="*/ 171334 h 60"/>
                  <a:gd name="T34" fmla="*/ 35926 w 40"/>
                  <a:gd name="T35" fmla="*/ 119934 h 60"/>
                  <a:gd name="T36" fmla="*/ 19345 w 40"/>
                  <a:gd name="T37" fmla="*/ 99945 h 60"/>
                  <a:gd name="T38" fmla="*/ 11054 w 40"/>
                  <a:gd name="T39" fmla="*/ 91378 h 60"/>
                  <a:gd name="T40" fmla="*/ 11054 w 40"/>
                  <a:gd name="T41" fmla="*/ 57111 h 60"/>
                  <a:gd name="T42" fmla="*/ 8291 w 40"/>
                  <a:gd name="T43" fmla="*/ 51400 h 60"/>
                  <a:gd name="T44" fmla="*/ 8291 w 40"/>
                  <a:gd name="T45" fmla="*/ 37122 h 60"/>
                  <a:gd name="T46" fmla="*/ 2764 w 40"/>
                  <a:gd name="T47" fmla="*/ 25700 h 60"/>
                  <a:gd name="T48" fmla="*/ 2764 w 40"/>
                  <a:gd name="T49" fmla="*/ 17133 h 60"/>
                  <a:gd name="T50" fmla="*/ 0 w 40"/>
                  <a:gd name="T51" fmla="*/ 8567 h 60"/>
                  <a:gd name="T52" fmla="*/ 0 w 40"/>
                  <a:gd name="T53" fmla="*/ 0 h 6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40" h="60">
                    <a:moveTo>
                      <a:pt x="0" y="0"/>
                    </a:moveTo>
                    <a:lnTo>
                      <a:pt x="3" y="0"/>
                    </a:lnTo>
                    <a:lnTo>
                      <a:pt x="29" y="23"/>
                    </a:lnTo>
                    <a:lnTo>
                      <a:pt x="29" y="31"/>
                    </a:lnTo>
                    <a:lnTo>
                      <a:pt x="30" y="34"/>
                    </a:lnTo>
                    <a:lnTo>
                      <a:pt x="30" y="39"/>
                    </a:lnTo>
                    <a:lnTo>
                      <a:pt x="32" y="41"/>
                    </a:lnTo>
                    <a:lnTo>
                      <a:pt x="34" y="42"/>
                    </a:lnTo>
                    <a:lnTo>
                      <a:pt x="36" y="44"/>
                    </a:lnTo>
                    <a:lnTo>
                      <a:pt x="39" y="45"/>
                    </a:lnTo>
                    <a:lnTo>
                      <a:pt x="40" y="47"/>
                    </a:lnTo>
                    <a:lnTo>
                      <a:pt x="40" y="48"/>
                    </a:lnTo>
                    <a:lnTo>
                      <a:pt x="39" y="50"/>
                    </a:lnTo>
                    <a:lnTo>
                      <a:pt x="37" y="52"/>
                    </a:lnTo>
                    <a:lnTo>
                      <a:pt x="37" y="54"/>
                    </a:lnTo>
                    <a:lnTo>
                      <a:pt x="36" y="54"/>
                    </a:lnTo>
                    <a:lnTo>
                      <a:pt x="30" y="60"/>
                    </a:lnTo>
                    <a:lnTo>
                      <a:pt x="13" y="42"/>
                    </a:lnTo>
                    <a:lnTo>
                      <a:pt x="7" y="35"/>
                    </a:lnTo>
                    <a:lnTo>
                      <a:pt x="4" y="32"/>
                    </a:lnTo>
                    <a:lnTo>
                      <a:pt x="4" y="20"/>
                    </a:lnTo>
                    <a:lnTo>
                      <a:pt x="3" y="18"/>
                    </a:lnTo>
                    <a:lnTo>
                      <a:pt x="3" y="13"/>
                    </a:lnTo>
                    <a:lnTo>
                      <a:pt x="1" y="9"/>
                    </a:lnTo>
                    <a:lnTo>
                      <a:pt x="1" y="6"/>
                    </a:lnTo>
                    <a:lnTo>
                      <a:pt x="0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48" name="Freeform 1125"/>
              <p:cNvSpPr>
                <a:spLocks/>
              </p:cNvSpPr>
              <p:nvPr userDrawn="1"/>
            </p:nvSpPr>
            <p:spPr bwMode="auto">
              <a:xfrm>
                <a:off x="4726044" y="1857949"/>
                <a:ext cx="73692" cy="85663"/>
              </a:xfrm>
              <a:custGeom>
                <a:avLst/>
                <a:gdLst>
                  <a:gd name="T0" fmla="*/ 59520 w 26"/>
                  <a:gd name="T1" fmla="*/ 0 h 27"/>
                  <a:gd name="T2" fmla="*/ 68023 w 26"/>
                  <a:gd name="T3" fmla="*/ 0 h 27"/>
                  <a:gd name="T4" fmla="*/ 68023 w 26"/>
                  <a:gd name="T5" fmla="*/ 6345 h 27"/>
                  <a:gd name="T6" fmla="*/ 73692 w 26"/>
                  <a:gd name="T7" fmla="*/ 15864 h 27"/>
                  <a:gd name="T8" fmla="*/ 73692 w 26"/>
                  <a:gd name="T9" fmla="*/ 34900 h 27"/>
                  <a:gd name="T10" fmla="*/ 59520 w 26"/>
                  <a:gd name="T11" fmla="*/ 34900 h 27"/>
                  <a:gd name="T12" fmla="*/ 56686 w 26"/>
                  <a:gd name="T13" fmla="*/ 38072 h 27"/>
                  <a:gd name="T14" fmla="*/ 48183 w 26"/>
                  <a:gd name="T15" fmla="*/ 38072 h 27"/>
                  <a:gd name="T16" fmla="*/ 36846 w 26"/>
                  <a:gd name="T17" fmla="*/ 44418 h 27"/>
                  <a:gd name="T18" fmla="*/ 22674 w 26"/>
                  <a:gd name="T19" fmla="*/ 50763 h 27"/>
                  <a:gd name="T20" fmla="*/ 14172 w 26"/>
                  <a:gd name="T21" fmla="*/ 60281 h 27"/>
                  <a:gd name="T22" fmla="*/ 11337 w 26"/>
                  <a:gd name="T23" fmla="*/ 69799 h 27"/>
                  <a:gd name="T24" fmla="*/ 8503 w 26"/>
                  <a:gd name="T25" fmla="*/ 76145 h 27"/>
                  <a:gd name="T26" fmla="*/ 8503 w 26"/>
                  <a:gd name="T27" fmla="*/ 85663 h 27"/>
                  <a:gd name="T28" fmla="*/ 0 w 26"/>
                  <a:gd name="T29" fmla="*/ 85663 h 27"/>
                  <a:gd name="T30" fmla="*/ 0 w 26"/>
                  <a:gd name="T31" fmla="*/ 25382 h 27"/>
                  <a:gd name="T32" fmla="*/ 8503 w 26"/>
                  <a:gd name="T33" fmla="*/ 19036 h 27"/>
                  <a:gd name="T34" fmla="*/ 22674 w 26"/>
                  <a:gd name="T35" fmla="*/ 15864 h 27"/>
                  <a:gd name="T36" fmla="*/ 45349 w 26"/>
                  <a:gd name="T37" fmla="*/ 6345 h 27"/>
                  <a:gd name="T38" fmla="*/ 59520 w 26"/>
                  <a:gd name="T39" fmla="*/ 0 h 27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6" h="27">
                    <a:moveTo>
                      <a:pt x="21" y="0"/>
                    </a:moveTo>
                    <a:lnTo>
                      <a:pt x="24" y="0"/>
                    </a:lnTo>
                    <a:lnTo>
                      <a:pt x="24" y="2"/>
                    </a:lnTo>
                    <a:lnTo>
                      <a:pt x="26" y="5"/>
                    </a:lnTo>
                    <a:lnTo>
                      <a:pt x="26" y="11"/>
                    </a:lnTo>
                    <a:lnTo>
                      <a:pt x="21" y="11"/>
                    </a:lnTo>
                    <a:lnTo>
                      <a:pt x="20" y="12"/>
                    </a:lnTo>
                    <a:lnTo>
                      <a:pt x="17" y="12"/>
                    </a:lnTo>
                    <a:lnTo>
                      <a:pt x="13" y="14"/>
                    </a:lnTo>
                    <a:lnTo>
                      <a:pt x="8" y="16"/>
                    </a:lnTo>
                    <a:lnTo>
                      <a:pt x="5" y="19"/>
                    </a:lnTo>
                    <a:lnTo>
                      <a:pt x="4" y="22"/>
                    </a:lnTo>
                    <a:lnTo>
                      <a:pt x="3" y="24"/>
                    </a:lnTo>
                    <a:lnTo>
                      <a:pt x="3" y="27"/>
                    </a:lnTo>
                    <a:lnTo>
                      <a:pt x="0" y="27"/>
                    </a:lnTo>
                    <a:lnTo>
                      <a:pt x="0" y="8"/>
                    </a:lnTo>
                    <a:lnTo>
                      <a:pt x="3" y="6"/>
                    </a:lnTo>
                    <a:lnTo>
                      <a:pt x="8" y="5"/>
                    </a:lnTo>
                    <a:lnTo>
                      <a:pt x="16" y="2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49" name="Freeform 1166"/>
              <p:cNvSpPr>
                <a:spLocks/>
              </p:cNvSpPr>
              <p:nvPr userDrawn="1"/>
            </p:nvSpPr>
            <p:spPr bwMode="auto">
              <a:xfrm>
                <a:off x="4676915" y="2017042"/>
                <a:ext cx="61414" cy="73429"/>
              </a:xfrm>
              <a:custGeom>
                <a:avLst/>
                <a:gdLst>
                  <a:gd name="T0" fmla="*/ 52202 w 20"/>
                  <a:gd name="T1" fmla="*/ 0 h 22"/>
                  <a:gd name="T2" fmla="*/ 58343 w 20"/>
                  <a:gd name="T3" fmla="*/ 0 h 22"/>
                  <a:gd name="T4" fmla="*/ 61414 w 20"/>
                  <a:gd name="T5" fmla="*/ 6675 h 22"/>
                  <a:gd name="T6" fmla="*/ 61414 w 20"/>
                  <a:gd name="T7" fmla="*/ 30039 h 22"/>
                  <a:gd name="T8" fmla="*/ 49131 w 20"/>
                  <a:gd name="T9" fmla="*/ 30039 h 22"/>
                  <a:gd name="T10" fmla="*/ 12283 w 20"/>
                  <a:gd name="T11" fmla="*/ 50065 h 22"/>
                  <a:gd name="T12" fmla="*/ 9212 w 20"/>
                  <a:gd name="T13" fmla="*/ 60078 h 22"/>
                  <a:gd name="T14" fmla="*/ 9212 w 20"/>
                  <a:gd name="T15" fmla="*/ 70091 h 22"/>
                  <a:gd name="T16" fmla="*/ 3071 w 20"/>
                  <a:gd name="T17" fmla="*/ 70091 h 22"/>
                  <a:gd name="T18" fmla="*/ 3071 w 20"/>
                  <a:gd name="T19" fmla="*/ 73429 h 22"/>
                  <a:gd name="T20" fmla="*/ 0 w 20"/>
                  <a:gd name="T21" fmla="*/ 73429 h 22"/>
                  <a:gd name="T22" fmla="*/ 0 w 20"/>
                  <a:gd name="T23" fmla="*/ 26701 h 22"/>
                  <a:gd name="T24" fmla="*/ 3071 w 20"/>
                  <a:gd name="T25" fmla="*/ 20026 h 22"/>
                  <a:gd name="T26" fmla="*/ 9212 w 20"/>
                  <a:gd name="T27" fmla="*/ 20026 h 22"/>
                  <a:gd name="T28" fmla="*/ 21495 w 20"/>
                  <a:gd name="T29" fmla="*/ 16688 h 22"/>
                  <a:gd name="T30" fmla="*/ 30707 w 20"/>
                  <a:gd name="T31" fmla="*/ 10013 h 22"/>
                  <a:gd name="T32" fmla="*/ 42990 w 20"/>
                  <a:gd name="T33" fmla="*/ 6675 h 22"/>
                  <a:gd name="T34" fmla="*/ 52202 w 20"/>
                  <a:gd name="T35" fmla="*/ 0 h 2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20" h="22">
                    <a:moveTo>
                      <a:pt x="17" y="0"/>
                    </a:moveTo>
                    <a:lnTo>
                      <a:pt x="19" y="0"/>
                    </a:lnTo>
                    <a:lnTo>
                      <a:pt x="20" y="2"/>
                    </a:lnTo>
                    <a:lnTo>
                      <a:pt x="20" y="9"/>
                    </a:lnTo>
                    <a:lnTo>
                      <a:pt x="16" y="9"/>
                    </a:lnTo>
                    <a:lnTo>
                      <a:pt x="4" y="15"/>
                    </a:lnTo>
                    <a:lnTo>
                      <a:pt x="3" y="18"/>
                    </a:lnTo>
                    <a:lnTo>
                      <a:pt x="3" y="21"/>
                    </a:lnTo>
                    <a:lnTo>
                      <a:pt x="1" y="21"/>
                    </a:lnTo>
                    <a:lnTo>
                      <a:pt x="1" y="22"/>
                    </a:lnTo>
                    <a:lnTo>
                      <a:pt x="0" y="22"/>
                    </a:lnTo>
                    <a:lnTo>
                      <a:pt x="0" y="8"/>
                    </a:lnTo>
                    <a:lnTo>
                      <a:pt x="1" y="6"/>
                    </a:lnTo>
                    <a:lnTo>
                      <a:pt x="3" y="6"/>
                    </a:lnTo>
                    <a:lnTo>
                      <a:pt x="7" y="5"/>
                    </a:lnTo>
                    <a:lnTo>
                      <a:pt x="10" y="3"/>
                    </a:lnTo>
                    <a:lnTo>
                      <a:pt x="14" y="2"/>
                    </a:lnTo>
                    <a:lnTo>
                      <a:pt x="17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50" name="Freeform 1188"/>
              <p:cNvSpPr>
                <a:spLocks/>
              </p:cNvSpPr>
              <p:nvPr userDrawn="1"/>
            </p:nvSpPr>
            <p:spPr bwMode="auto">
              <a:xfrm>
                <a:off x="3706636" y="2641192"/>
                <a:ext cx="491283" cy="440574"/>
              </a:xfrm>
              <a:custGeom>
                <a:avLst/>
                <a:gdLst>
                  <a:gd name="T0" fmla="*/ 306680 w 165"/>
                  <a:gd name="T1" fmla="*/ 3038 h 145"/>
                  <a:gd name="T2" fmla="*/ 357297 w 165"/>
                  <a:gd name="T3" fmla="*/ 48615 h 145"/>
                  <a:gd name="T4" fmla="*/ 381117 w 165"/>
                  <a:gd name="T5" fmla="*/ 118499 h 145"/>
                  <a:gd name="T6" fmla="*/ 387071 w 165"/>
                  <a:gd name="T7" fmla="*/ 179268 h 145"/>
                  <a:gd name="T8" fmla="*/ 404936 w 165"/>
                  <a:gd name="T9" fmla="*/ 227883 h 145"/>
                  <a:gd name="T10" fmla="*/ 401959 w 165"/>
                  <a:gd name="T11" fmla="*/ 273460 h 145"/>
                  <a:gd name="T12" fmla="*/ 413869 w 165"/>
                  <a:gd name="T13" fmla="*/ 282575 h 145"/>
                  <a:gd name="T14" fmla="*/ 449598 w 165"/>
                  <a:gd name="T15" fmla="*/ 331190 h 145"/>
                  <a:gd name="T16" fmla="*/ 488306 w 165"/>
                  <a:gd name="T17" fmla="*/ 382844 h 145"/>
                  <a:gd name="T18" fmla="*/ 491283 w 165"/>
                  <a:gd name="T19" fmla="*/ 410190 h 145"/>
                  <a:gd name="T20" fmla="*/ 470441 w 165"/>
                  <a:gd name="T21" fmla="*/ 431459 h 145"/>
                  <a:gd name="T22" fmla="*/ 384094 w 165"/>
                  <a:gd name="T23" fmla="*/ 437536 h 145"/>
                  <a:gd name="T24" fmla="*/ 339432 w 165"/>
                  <a:gd name="T25" fmla="*/ 440574 h 145"/>
                  <a:gd name="T26" fmla="*/ 300725 w 165"/>
                  <a:gd name="T27" fmla="*/ 419305 h 145"/>
                  <a:gd name="T28" fmla="*/ 288815 w 165"/>
                  <a:gd name="T29" fmla="*/ 413228 h 145"/>
                  <a:gd name="T30" fmla="*/ 244153 w 165"/>
                  <a:gd name="T31" fmla="*/ 404113 h 145"/>
                  <a:gd name="T32" fmla="*/ 205446 w 165"/>
                  <a:gd name="T33" fmla="*/ 382844 h 145"/>
                  <a:gd name="T34" fmla="*/ 184603 w 165"/>
                  <a:gd name="T35" fmla="*/ 355498 h 145"/>
                  <a:gd name="T36" fmla="*/ 145896 w 165"/>
                  <a:gd name="T37" fmla="*/ 322075 h 145"/>
                  <a:gd name="T38" fmla="*/ 50617 w 165"/>
                  <a:gd name="T39" fmla="*/ 258268 h 145"/>
                  <a:gd name="T40" fmla="*/ 29775 w 165"/>
                  <a:gd name="T41" fmla="*/ 255229 h 145"/>
                  <a:gd name="T42" fmla="*/ 14887 w 165"/>
                  <a:gd name="T43" fmla="*/ 264344 h 145"/>
                  <a:gd name="T44" fmla="*/ 2977 w 165"/>
                  <a:gd name="T45" fmla="*/ 258268 h 145"/>
                  <a:gd name="T46" fmla="*/ 0 w 165"/>
                  <a:gd name="T47" fmla="*/ 203576 h 145"/>
                  <a:gd name="T48" fmla="*/ 20842 w 165"/>
                  <a:gd name="T49" fmla="*/ 157999 h 145"/>
                  <a:gd name="T50" fmla="*/ 80392 w 165"/>
                  <a:gd name="T51" fmla="*/ 127615 h 145"/>
                  <a:gd name="T52" fmla="*/ 154829 w 165"/>
                  <a:gd name="T53" fmla="*/ 121538 h 145"/>
                  <a:gd name="T54" fmla="*/ 175671 w 165"/>
                  <a:gd name="T55" fmla="*/ 109384 h 145"/>
                  <a:gd name="T56" fmla="*/ 184603 w 165"/>
                  <a:gd name="T57" fmla="*/ 88115 h 145"/>
                  <a:gd name="T58" fmla="*/ 196513 w 165"/>
                  <a:gd name="T59" fmla="*/ 51654 h 145"/>
                  <a:gd name="T60" fmla="*/ 214378 w 165"/>
                  <a:gd name="T61" fmla="*/ 30384 h 145"/>
                  <a:gd name="T62" fmla="*/ 238198 w 165"/>
                  <a:gd name="T63" fmla="*/ 9115 h 14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165" h="145">
                    <a:moveTo>
                      <a:pt x="90" y="0"/>
                    </a:moveTo>
                    <a:lnTo>
                      <a:pt x="103" y="1"/>
                    </a:lnTo>
                    <a:lnTo>
                      <a:pt x="113" y="7"/>
                    </a:lnTo>
                    <a:lnTo>
                      <a:pt x="120" y="16"/>
                    </a:lnTo>
                    <a:lnTo>
                      <a:pt x="125" y="27"/>
                    </a:lnTo>
                    <a:lnTo>
                      <a:pt x="128" y="39"/>
                    </a:lnTo>
                    <a:lnTo>
                      <a:pt x="128" y="55"/>
                    </a:lnTo>
                    <a:lnTo>
                      <a:pt x="130" y="59"/>
                    </a:lnTo>
                    <a:lnTo>
                      <a:pt x="133" y="65"/>
                    </a:lnTo>
                    <a:lnTo>
                      <a:pt x="136" y="75"/>
                    </a:lnTo>
                    <a:lnTo>
                      <a:pt x="135" y="85"/>
                    </a:lnTo>
                    <a:lnTo>
                      <a:pt x="135" y="90"/>
                    </a:lnTo>
                    <a:lnTo>
                      <a:pt x="136" y="90"/>
                    </a:lnTo>
                    <a:lnTo>
                      <a:pt x="139" y="93"/>
                    </a:lnTo>
                    <a:lnTo>
                      <a:pt x="145" y="100"/>
                    </a:lnTo>
                    <a:lnTo>
                      <a:pt x="151" y="109"/>
                    </a:lnTo>
                    <a:lnTo>
                      <a:pt x="158" y="119"/>
                    </a:lnTo>
                    <a:lnTo>
                      <a:pt x="164" y="126"/>
                    </a:lnTo>
                    <a:lnTo>
                      <a:pt x="165" y="131"/>
                    </a:lnTo>
                    <a:lnTo>
                      <a:pt x="165" y="135"/>
                    </a:lnTo>
                    <a:lnTo>
                      <a:pt x="164" y="139"/>
                    </a:lnTo>
                    <a:lnTo>
                      <a:pt x="158" y="142"/>
                    </a:lnTo>
                    <a:lnTo>
                      <a:pt x="148" y="144"/>
                    </a:lnTo>
                    <a:lnTo>
                      <a:pt x="129" y="144"/>
                    </a:lnTo>
                    <a:lnTo>
                      <a:pt x="123" y="145"/>
                    </a:lnTo>
                    <a:lnTo>
                      <a:pt x="114" y="145"/>
                    </a:lnTo>
                    <a:lnTo>
                      <a:pt x="107" y="142"/>
                    </a:lnTo>
                    <a:lnTo>
                      <a:pt x="101" y="138"/>
                    </a:lnTo>
                    <a:lnTo>
                      <a:pt x="98" y="136"/>
                    </a:lnTo>
                    <a:lnTo>
                      <a:pt x="97" y="136"/>
                    </a:lnTo>
                    <a:lnTo>
                      <a:pt x="93" y="135"/>
                    </a:lnTo>
                    <a:lnTo>
                      <a:pt x="82" y="133"/>
                    </a:lnTo>
                    <a:lnTo>
                      <a:pt x="78" y="132"/>
                    </a:lnTo>
                    <a:lnTo>
                      <a:pt x="69" y="126"/>
                    </a:lnTo>
                    <a:lnTo>
                      <a:pt x="66" y="123"/>
                    </a:lnTo>
                    <a:lnTo>
                      <a:pt x="62" y="117"/>
                    </a:lnTo>
                    <a:lnTo>
                      <a:pt x="53" y="109"/>
                    </a:lnTo>
                    <a:lnTo>
                      <a:pt x="49" y="106"/>
                    </a:lnTo>
                    <a:lnTo>
                      <a:pt x="33" y="93"/>
                    </a:lnTo>
                    <a:lnTo>
                      <a:pt x="17" y="85"/>
                    </a:lnTo>
                    <a:lnTo>
                      <a:pt x="13" y="84"/>
                    </a:lnTo>
                    <a:lnTo>
                      <a:pt x="10" y="84"/>
                    </a:lnTo>
                    <a:lnTo>
                      <a:pt x="7" y="85"/>
                    </a:lnTo>
                    <a:lnTo>
                      <a:pt x="5" y="87"/>
                    </a:lnTo>
                    <a:lnTo>
                      <a:pt x="1" y="87"/>
                    </a:lnTo>
                    <a:lnTo>
                      <a:pt x="1" y="85"/>
                    </a:lnTo>
                    <a:lnTo>
                      <a:pt x="0" y="81"/>
                    </a:lnTo>
                    <a:lnTo>
                      <a:pt x="0" y="67"/>
                    </a:lnTo>
                    <a:lnTo>
                      <a:pt x="3" y="59"/>
                    </a:lnTo>
                    <a:lnTo>
                      <a:pt x="7" y="52"/>
                    </a:lnTo>
                    <a:lnTo>
                      <a:pt x="16" y="46"/>
                    </a:lnTo>
                    <a:lnTo>
                      <a:pt x="27" y="42"/>
                    </a:lnTo>
                    <a:lnTo>
                      <a:pt x="49" y="42"/>
                    </a:lnTo>
                    <a:lnTo>
                      <a:pt x="52" y="40"/>
                    </a:lnTo>
                    <a:lnTo>
                      <a:pt x="53" y="39"/>
                    </a:lnTo>
                    <a:lnTo>
                      <a:pt x="59" y="36"/>
                    </a:lnTo>
                    <a:lnTo>
                      <a:pt x="61" y="32"/>
                    </a:lnTo>
                    <a:lnTo>
                      <a:pt x="62" y="29"/>
                    </a:lnTo>
                    <a:lnTo>
                      <a:pt x="62" y="21"/>
                    </a:lnTo>
                    <a:lnTo>
                      <a:pt x="66" y="17"/>
                    </a:lnTo>
                    <a:lnTo>
                      <a:pt x="68" y="14"/>
                    </a:lnTo>
                    <a:lnTo>
                      <a:pt x="72" y="10"/>
                    </a:lnTo>
                    <a:lnTo>
                      <a:pt x="75" y="5"/>
                    </a:lnTo>
                    <a:lnTo>
                      <a:pt x="80" y="3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51" name="Freeform 1255"/>
              <p:cNvSpPr>
                <a:spLocks/>
              </p:cNvSpPr>
              <p:nvPr userDrawn="1"/>
            </p:nvSpPr>
            <p:spPr bwMode="auto">
              <a:xfrm>
                <a:off x="4001406" y="2384187"/>
                <a:ext cx="466718" cy="342669"/>
              </a:xfrm>
              <a:custGeom>
                <a:avLst/>
                <a:gdLst>
                  <a:gd name="T0" fmla="*/ 415530 w 155"/>
                  <a:gd name="T1" fmla="*/ 9018 h 114"/>
                  <a:gd name="T2" fmla="*/ 445640 w 155"/>
                  <a:gd name="T3" fmla="*/ 27053 h 114"/>
                  <a:gd name="T4" fmla="*/ 463707 w 155"/>
                  <a:gd name="T5" fmla="*/ 48094 h 114"/>
                  <a:gd name="T6" fmla="*/ 463707 w 155"/>
                  <a:gd name="T7" fmla="*/ 72141 h 114"/>
                  <a:gd name="T8" fmla="*/ 427574 w 155"/>
                  <a:gd name="T9" fmla="*/ 96188 h 114"/>
                  <a:gd name="T10" fmla="*/ 394452 w 155"/>
                  <a:gd name="T11" fmla="*/ 123241 h 114"/>
                  <a:gd name="T12" fmla="*/ 379397 w 155"/>
                  <a:gd name="T13" fmla="*/ 144282 h 114"/>
                  <a:gd name="T14" fmla="*/ 370363 w 155"/>
                  <a:gd name="T15" fmla="*/ 159311 h 114"/>
                  <a:gd name="T16" fmla="*/ 361330 w 155"/>
                  <a:gd name="T17" fmla="*/ 246481 h 114"/>
                  <a:gd name="T18" fmla="*/ 346275 w 155"/>
                  <a:gd name="T19" fmla="*/ 264516 h 114"/>
                  <a:gd name="T20" fmla="*/ 337241 w 155"/>
                  <a:gd name="T21" fmla="*/ 267522 h 114"/>
                  <a:gd name="T22" fmla="*/ 307131 w 155"/>
                  <a:gd name="T23" fmla="*/ 303593 h 114"/>
                  <a:gd name="T24" fmla="*/ 252931 w 155"/>
                  <a:gd name="T25" fmla="*/ 342669 h 114"/>
                  <a:gd name="T26" fmla="*/ 240887 w 155"/>
                  <a:gd name="T27" fmla="*/ 315616 h 114"/>
                  <a:gd name="T28" fmla="*/ 195720 w 155"/>
                  <a:gd name="T29" fmla="*/ 294575 h 114"/>
                  <a:gd name="T30" fmla="*/ 99366 w 155"/>
                  <a:gd name="T31" fmla="*/ 285558 h 114"/>
                  <a:gd name="T32" fmla="*/ 105388 w 155"/>
                  <a:gd name="T33" fmla="*/ 267522 h 114"/>
                  <a:gd name="T34" fmla="*/ 123454 w 155"/>
                  <a:gd name="T35" fmla="*/ 237464 h 114"/>
                  <a:gd name="T36" fmla="*/ 96355 w 155"/>
                  <a:gd name="T37" fmla="*/ 210411 h 114"/>
                  <a:gd name="T38" fmla="*/ 75277 w 155"/>
                  <a:gd name="T39" fmla="*/ 216423 h 114"/>
                  <a:gd name="T40" fmla="*/ 69255 w 155"/>
                  <a:gd name="T41" fmla="*/ 246481 h 114"/>
                  <a:gd name="T42" fmla="*/ 90333 w 155"/>
                  <a:gd name="T43" fmla="*/ 249487 h 114"/>
                  <a:gd name="T44" fmla="*/ 99366 w 155"/>
                  <a:gd name="T45" fmla="*/ 327640 h 114"/>
                  <a:gd name="T46" fmla="*/ 66244 w 155"/>
                  <a:gd name="T47" fmla="*/ 258505 h 114"/>
                  <a:gd name="T48" fmla="*/ 51188 w 155"/>
                  <a:gd name="T49" fmla="*/ 255499 h 114"/>
                  <a:gd name="T50" fmla="*/ 39144 w 155"/>
                  <a:gd name="T51" fmla="*/ 264516 h 114"/>
                  <a:gd name="T52" fmla="*/ 27100 w 155"/>
                  <a:gd name="T53" fmla="*/ 276540 h 114"/>
                  <a:gd name="T54" fmla="*/ 12044 w 155"/>
                  <a:gd name="T55" fmla="*/ 267522 h 114"/>
                  <a:gd name="T56" fmla="*/ 0 w 155"/>
                  <a:gd name="T57" fmla="*/ 264516 h 114"/>
                  <a:gd name="T58" fmla="*/ 3011 w 155"/>
                  <a:gd name="T59" fmla="*/ 246481 h 114"/>
                  <a:gd name="T60" fmla="*/ 27100 w 155"/>
                  <a:gd name="T61" fmla="*/ 171335 h 114"/>
                  <a:gd name="T62" fmla="*/ 78288 w 155"/>
                  <a:gd name="T63" fmla="*/ 81158 h 114"/>
                  <a:gd name="T64" fmla="*/ 162599 w 155"/>
                  <a:gd name="T65" fmla="*/ 15029 h 114"/>
                  <a:gd name="T66" fmla="*/ 192709 w 155"/>
                  <a:gd name="T67" fmla="*/ 9018 h 114"/>
                  <a:gd name="T68" fmla="*/ 243898 w 155"/>
                  <a:gd name="T69" fmla="*/ 18035 h 114"/>
                  <a:gd name="T70" fmla="*/ 301108 w 155"/>
                  <a:gd name="T71" fmla="*/ 39076 h 114"/>
                  <a:gd name="T72" fmla="*/ 361330 w 155"/>
                  <a:gd name="T73" fmla="*/ 27053 h 114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155" h="114">
                    <a:moveTo>
                      <a:pt x="135" y="0"/>
                    </a:moveTo>
                    <a:lnTo>
                      <a:pt x="138" y="3"/>
                    </a:lnTo>
                    <a:lnTo>
                      <a:pt x="144" y="6"/>
                    </a:lnTo>
                    <a:lnTo>
                      <a:pt x="148" y="9"/>
                    </a:lnTo>
                    <a:lnTo>
                      <a:pt x="151" y="12"/>
                    </a:lnTo>
                    <a:lnTo>
                      <a:pt x="154" y="16"/>
                    </a:lnTo>
                    <a:lnTo>
                      <a:pt x="155" y="19"/>
                    </a:lnTo>
                    <a:lnTo>
                      <a:pt x="154" y="24"/>
                    </a:lnTo>
                    <a:lnTo>
                      <a:pt x="151" y="28"/>
                    </a:lnTo>
                    <a:lnTo>
                      <a:pt x="142" y="32"/>
                    </a:lnTo>
                    <a:lnTo>
                      <a:pt x="139" y="32"/>
                    </a:lnTo>
                    <a:lnTo>
                      <a:pt x="131" y="41"/>
                    </a:lnTo>
                    <a:lnTo>
                      <a:pt x="128" y="45"/>
                    </a:lnTo>
                    <a:lnTo>
                      <a:pt x="126" y="48"/>
                    </a:lnTo>
                    <a:lnTo>
                      <a:pt x="123" y="51"/>
                    </a:lnTo>
                    <a:lnTo>
                      <a:pt x="123" y="53"/>
                    </a:lnTo>
                    <a:lnTo>
                      <a:pt x="122" y="53"/>
                    </a:lnTo>
                    <a:lnTo>
                      <a:pt x="120" y="82"/>
                    </a:lnTo>
                    <a:lnTo>
                      <a:pt x="118" y="88"/>
                    </a:lnTo>
                    <a:lnTo>
                      <a:pt x="115" y="88"/>
                    </a:lnTo>
                    <a:lnTo>
                      <a:pt x="113" y="89"/>
                    </a:lnTo>
                    <a:lnTo>
                      <a:pt x="112" y="89"/>
                    </a:lnTo>
                    <a:lnTo>
                      <a:pt x="109" y="92"/>
                    </a:lnTo>
                    <a:lnTo>
                      <a:pt x="102" y="101"/>
                    </a:lnTo>
                    <a:lnTo>
                      <a:pt x="93" y="114"/>
                    </a:lnTo>
                    <a:lnTo>
                      <a:pt x="84" y="114"/>
                    </a:lnTo>
                    <a:lnTo>
                      <a:pt x="83" y="109"/>
                    </a:lnTo>
                    <a:lnTo>
                      <a:pt x="80" y="105"/>
                    </a:lnTo>
                    <a:lnTo>
                      <a:pt x="75" y="101"/>
                    </a:lnTo>
                    <a:lnTo>
                      <a:pt x="65" y="98"/>
                    </a:lnTo>
                    <a:lnTo>
                      <a:pt x="49" y="95"/>
                    </a:lnTo>
                    <a:lnTo>
                      <a:pt x="33" y="95"/>
                    </a:lnTo>
                    <a:lnTo>
                      <a:pt x="33" y="89"/>
                    </a:lnTo>
                    <a:lnTo>
                      <a:pt x="35" y="89"/>
                    </a:lnTo>
                    <a:lnTo>
                      <a:pt x="41" y="83"/>
                    </a:lnTo>
                    <a:lnTo>
                      <a:pt x="41" y="79"/>
                    </a:lnTo>
                    <a:lnTo>
                      <a:pt x="38" y="73"/>
                    </a:lnTo>
                    <a:lnTo>
                      <a:pt x="32" y="70"/>
                    </a:lnTo>
                    <a:lnTo>
                      <a:pt x="28" y="70"/>
                    </a:lnTo>
                    <a:lnTo>
                      <a:pt x="25" y="72"/>
                    </a:lnTo>
                    <a:lnTo>
                      <a:pt x="23" y="75"/>
                    </a:lnTo>
                    <a:lnTo>
                      <a:pt x="23" y="82"/>
                    </a:lnTo>
                    <a:lnTo>
                      <a:pt x="29" y="82"/>
                    </a:lnTo>
                    <a:lnTo>
                      <a:pt x="30" y="83"/>
                    </a:lnTo>
                    <a:lnTo>
                      <a:pt x="30" y="88"/>
                    </a:lnTo>
                    <a:lnTo>
                      <a:pt x="33" y="109"/>
                    </a:lnTo>
                    <a:lnTo>
                      <a:pt x="25" y="109"/>
                    </a:lnTo>
                    <a:lnTo>
                      <a:pt x="22" y="86"/>
                    </a:lnTo>
                    <a:lnTo>
                      <a:pt x="19" y="85"/>
                    </a:lnTo>
                    <a:lnTo>
                      <a:pt x="17" y="85"/>
                    </a:lnTo>
                    <a:lnTo>
                      <a:pt x="14" y="86"/>
                    </a:lnTo>
                    <a:lnTo>
                      <a:pt x="13" y="88"/>
                    </a:lnTo>
                    <a:lnTo>
                      <a:pt x="10" y="92"/>
                    </a:lnTo>
                    <a:lnTo>
                      <a:pt x="9" y="92"/>
                    </a:lnTo>
                    <a:lnTo>
                      <a:pt x="7" y="91"/>
                    </a:lnTo>
                    <a:lnTo>
                      <a:pt x="4" y="89"/>
                    </a:lnTo>
                    <a:lnTo>
                      <a:pt x="1" y="89"/>
                    </a:lnTo>
                    <a:lnTo>
                      <a:pt x="0" y="88"/>
                    </a:lnTo>
                    <a:lnTo>
                      <a:pt x="0" y="86"/>
                    </a:lnTo>
                    <a:lnTo>
                      <a:pt x="1" y="82"/>
                    </a:lnTo>
                    <a:lnTo>
                      <a:pt x="4" y="72"/>
                    </a:lnTo>
                    <a:lnTo>
                      <a:pt x="9" y="57"/>
                    </a:lnTo>
                    <a:lnTo>
                      <a:pt x="17" y="41"/>
                    </a:lnTo>
                    <a:lnTo>
                      <a:pt x="26" y="27"/>
                    </a:lnTo>
                    <a:lnTo>
                      <a:pt x="39" y="13"/>
                    </a:lnTo>
                    <a:lnTo>
                      <a:pt x="54" y="5"/>
                    </a:lnTo>
                    <a:lnTo>
                      <a:pt x="57" y="3"/>
                    </a:lnTo>
                    <a:lnTo>
                      <a:pt x="64" y="3"/>
                    </a:lnTo>
                    <a:lnTo>
                      <a:pt x="74" y="5"/>
                    </a:lnTo>
                    <a:lnTo>
                      <a:pt x="81" y="6"/>
                    </a:lnTo>
                    <a:lnTo>
                      <a:pt x="93" y="12"/>
                    </a:lnTo>
                    <a:lnTo>
                      <a:pt x="100" y="13"/>
                    </a:lnTo>
                    <a:lnTo>
                      <a:pt x="109" y="12"/>
                    </a:lnTo>
                    <a:lnTo>
                      <a:pt x="120" y="9"/>
                    </a:lnTo>
                    <a:lnTo>
                      <a:pt x="135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52" name="Freeform 209"/>
              <p:cNvSpPr>
                <a:spLocks/>
              </p:cNvSpPr>
              <p:nvPr userDrawn="1"/>
            </p:nvSpPr>
            <p:spPr bwMode="auto">
              <a:xfrm>
                <a:off x="3424145" y="1747802"/>
                <a:ext cx="282491" cy="330434"/>
              </a:xfrm>
              <a:custGeom>
                <a:avLst/>
                <a:gdLst>
                  <a:gd name="T0" fmla="*/ 282491 w 95"/>
                  <a:gd name="T1" fmla="*/ 0 h 109"/>
                  <a:gd name="T2" fmla="*/ 246808 w 95"/>
                  <a:gd name="T3" fmla="*/ 93977 h 109"/>
                  <a:gd name="T4" fmla="*/ 208151 w 95"/>
                  <a:gd name="T5" fmla="*/ 166733 h 109"/>
                  <a:gd name="T6" fmla="*/ 160574 w 95"/>
                  <a:gd name="T7" fmla="*/ 224331 h 109"/>
                  <a:gd name="T8" fmla="*/ 112996 w 95"/>
                  <a:gd name="T9" fmla="*/ 269804 h 109"/>
                  <a:gd name="T10" fmla="*/ 68393 w 95"/>
                  <a:gd name="T11" fmla="*/ 300119 h 109"/>
                  <a:gd name="T12" fmla="*/ 35683 w 95"/>
                  <a:gd name="T13" fmla="*/ 318308 h 109"/>
                  <a:gd name="T14" fmla="*/ 8921 w 95"/>
                  <a:gd name="T15" fmla="*/ 327402 h 109"/>
                  <a:gd name="T16" fmla="*/ 0 w 95"/>
                  <a:gd name="T17" fmla="*/ 330434 h 109"/>
                  <a:gd name="T18" fmla="*/ 17842 w 95"/>
                  <a:gd name="T19" fmla="*/ 251615 h 109"/>
                  <a:gd name="T20" fmla="*/ 53525 w 95"/>
                  <a:gd name="T21" fmla="*/ 184922 h 109"/>
                  <a:gd name="T22" fmla="*/ 101102 w 95"/>
                  <a:gd name="T23" fmla="*/ 127323 h 109"/>
                  <a:gd name="T24" fmla="*/ 148679 w 95"/>
                  <a:gd name="T25" fmla="*/ 78819 h 109"/>
                  <a:gd name="T26" fmla="*/ 199230 w 95"/>
                  <a:gd name="T27" fmla="*/ 45473 h 109"/>
                  <a:gd name="T28" fmla="*/ 240861 w 95"/>
                  <a:gd name="T29" fmla="*/ 21221 h 109"/>
                  <a:gd name="T30" fmla="*/ 267623 w 95"/>
                  <a:gd name="T31" fmla="*/ 6063 h 109"/>
                  <a:gd name="T32" fmla="*/ 282491 w 95"/>
                  <a:gd name="T33" fmla="*/ 0 h 10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95" h="109">
                    <a:moveTo>
                      <a:pt x="95" y="0"/>
                    </a:moveTo>
                    <a:lnTo>
                      <a:pt x="83" y="31"/>
                    </a:lnTo>
                    <a:lnTo>
                      <a:pt x="70" y="55"/>
                    </a:lnTo>
                    <a:lnTo>
                      <a:pt x="54" y="74"/>
                    </a:lnTo>
                    <a:lnTo>
                      <a:pt x="38" y="89"/>
                    </a:lnTo>
                    <a:lnTo>
                      <a:pt x="23" y="99"/>
                    </a:lnTo>
                    <a:lnTo>
                      <a:pt x="12" y="105"/>
                    </a:lnTo>
                    <a:lnTo>
                      <a:pt x="3" y="108"/>
                    </a:lnTo>
                    <a:lnTo>
                      <a:pt x="0" y="109"/>
                    </a:lnTo>
                    <a:lnTo>
                      <a:pt x="6" y="83"/>
                    </a:lnTo>
                    <a:lnTo>
                      <a:pt x="18" y="61"/>
                    </a:lnTo>
                    <a:lnTo>
                      <a:pt x="34" y="42"/>
                    </a:lnTo>
                    <a:lnTo>
                      <a:pt x="50" y="26"/>
                    </a:lnTo>
                    <a:lnTo>
                      <a:pt x="67" y="15"/>
                    </a:lnTo>
                    <a:lnTo>
                      <a:pt x="81" y="7"/>
                    </a:lnTo>
                    <a:lnTo>
                      <a:pt x="90" y="2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53" name="Freeform 226"/>
              <p:cNvSpPr>
                <a:spLocks/>
              </p:cNvSpPr>
              <p:nvPr userDrawn="1"/>
            </p:nvSpPr>
            <p:spPr bwMode="auto">
              <a:xfrm>
                <a:off x="3313610" y="1894660"/>
                <a:ext cx="307048" cy="428340"/>
              </a:xfrm>
              <a:custGeom>
                <a:avLst/>
                <a:gdLst>
                  <a:gd name="T0" fmla="*/ 131592 w 105"/>
                  <a:gd name="T1" fmla="*/ 0 h 145"/>
                  <a:gd name="T2" fmla="*/ 131592 w 105"/>
                  <a:gd name="T3" fmla="*/ 8862 h 145"/>
                  <a:gd name="T4" fmla="*/ 128668 w 105"/>
                  <a:gd name="T5" fmla="*/ 20678 h 145"/>
                  <a:gd name="T6" fmla="*/ 128668 w 105"/>
                  <a:gd name="T7" fmla="*/ 26587 h 145"/>
                  <a:gd name="T8" fmla="*/ 122819 w 105"/>
                  <a:gd name="T9" fmla="*/ 35449 h 145"/>
                  <a:gd name="T10" fmla="*/ 93577 w 105"/>
                  <a:gd name="T11" fmla="*/ 115209 h 145"/>
                  <a:gd name="T12" fmla="*/ 76031 w 105"/>
                  <a:gd name="T13" fmla="*/ 189060 h 145"/>
                  <a:gd name="T14" fmla="*/ 73107 w 105"/>
                  <a:gd name="T15" fmla="*/ 245188 h 145"/>
                  <a:gd name="T16" fmla="*/ 73107 w 105"/>
                  <a:gd name="T17" fmla="*/ 301315 h 145"/>
                  <a:gd name="T18" fmla="*/ 131592 w 105"/>
                  <a:gd name="T19" fmla="*/ 245188 h 145"/>
                  <a:gd name="T20" fmla="*/ 187153 w 105"/>
                  <a:gd name="T21" fmla="*/ 197923 h 145"/>
                  <a:gd name="T22" fmla="*/ 233941 w 105"/>
                  <a:gd name="T23" fmla="*/ 159520 h 145"/>
                  <a:gd name="T24" fmla="*/ 298275 w 105"/>
                  <a:gd name="T25" fmla="*/ 115209 h 145"/>
                  <a:gd name="T26" fmla="*/ 307048 w 105"/>
                  <a:gd name="T27" fmla="*/ 112255 h 145"/>
                  <a:gd name="T28" fmla="*/ 263184 w 105"/>
                  <a:gd name="T29" fmla="*/ 177244 h 145"/>
                  <a:gd name="T30" fmla="*/ 169607 w 105"/>
                  <a:gd name="T31" fmla="*/ 289499 h 145"/>
                  <a:gd name="T32" fmla="*/ 122819 w 105"/>
                  <a:gd name="T33" fmla="*/ 336764 h 145"/>
                  <a:gd name="T34" fmla="*/ 81879 w 105"/>
                  <a:gd name="T35" fmla="*/ 375167 h 145"/>
                  <a:gd name="T36" fmla="*/ 46788 w 105"/>
                  <a:gd name="T37" fmla="*/ 404707 h 145"/>
                  <a:gd name="T38" fmla="*/ 26318 w 105"/>
                  <a:gd name="T39" fmla="*/ 422432 h 145"/>
                  <a:gd name="T40" fmla="*/ 17546 w 105"/>
                  <a:gd name="T41" fmla="*/ 428340 h 145"/>
                  <a:gd name="T42" fmla="*/ 0 w 105"/>
                  <a:gd name="T43" fmla="*/ 336764 h 145"/>
                  <a:gd name="T44" fmla="*/ 0 w 105"/>
                  <a:gd name="T45" fmla="*/ 257004 h 145"/>
                  <a:gd name="T46" fmla="*/ 11697 w 105"/>
                  <a:gd name="T47" fmla="*/ 186106 h 145"/>
                  <a:gd name="T48" fmla="*/ 35091 w 105"/>
                  <a:gd name="T49" fmla="*/ 129979 h 145"/>
                  <a:gd name="T50" fmla="*/ 58485 w 105"/>
                  <a:gd name="T51" fmla="*/ 82714 h 145"/>
                  <a:gd name="T52" fmla="*/ 84804 w 105"/>
                  <a:gd name="T53" fmla="*/ 47265 h 145"/>
                  <a:gd name="T54" fmla="*/ 111122 w 105"/>
                  <a:gd name="T55" fmla="*/ 20678 h 145"/>
                  <a:gd name="T56" fmla="*/ 122819 w 105"/>
                  <a:gd name="T57" fmla="*/ 5908 h 145"/>
                  <a:gd name="T58" fmla="*/ 131592 w 105"/>
                  <a:gd name="T59" fmla="*/ 0 h 145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05" h="145">
                    <a:moveTo>
                      <a:pt x="45" y="0"/>
                    </a:moveTo>
                    <a:lnTo>
                      <a:pt x="45" y="3"/>
                    </a:lnTo>
                    <a:lnTo>
                      <a:pt x="44" y="7"/>
                    </a:lnTo>
                    <a:lnTo>
                      <a:pt x="44" y="9"/>
                    </a:lnTo>
                    <a:lnTo>
                      <a:pt x="42" y="12"/>
                    </a:lnTo>
                    <a:lnTo>
                      <a:pt x="32" y="39"/>
                    </a:lnTo>
                    <a:lnTo>
                      <a:pt x="26" y="64"/>
                    </a:lnTo>
                    <a:lnTo>
                      <a:pt x="25" y="83"/>
                    </a:lnTo>
                    <a:lnTo>
                      <a:pt x="25" y="102"/>
                    </a:lnTo>
                    <a:lnTo>
                      <a:pt x="45" y="83"/>
                    </a:lnTo>
                    <a:lnTo>
                      <a:pt x="64" y="67"/>
                    </a:lnTo>
                    <a:lnTo>
                      <a:pt x="80" y="54"/>
                    </a:lnTo>
                    <a:lnTo>
                      <a:pt x="102" y="39"/>
                    </a:lnTo>
                    <a:lnTo>
                      <a:pt x="105" y="38"/>
                    </a:lnTo>
                    <a:lnTo>
                      <a:pt x="90" y="60"/>
                    </a:lnTo>
                    <a:lnTo>
                      <a:pt x="58" y="98"/>
                    </a:lnTo>
                    <a:lnTo>
                      <a:pt x="42" y="114"/>
                    </a:lnTo>
                    <a:lnTo>
                      <a:pt x="28" y="127"/>
                    </a:lnTo>
                    <a:lnTo>
                      <a:pt x="16" y="137"/>
                    </a:lnTo>
                    <a:lnTo>
                      <a:pt x="9" y="143"/>
                    </a:lnTo>
                    <a:lnTo>
                      <a:pt x="6" y="145"/>
                    </a:lnTo>
                    <a:lnTo>
                      <a:pt x="0" y="114"/>
                    </a:lnTo>
                    <a:lnTo>
                      <a:pt x="0" y="87"/>
                    </a:lnTo>
                    <a:lnTo>
                      <a:pt x="4" y="63"/>
                    </a:lnTo>
                    <a:lnTo>
                      <a:pt x="12" y="44"/>
                    </a:lnTo>
                    <a:lnTo>
                      <a:pt x="20" y="28"/>
                    </a:lnTo>
                    <a:lnTo>
                      <a:pt x="29" y="16"/>
                    </a:lnTo>
                    <a:lnTo>
                      <a:pt x="38" y="7"/>
                    </a:lnTo>
                    <a:lnTo>
                      <a:pt x="42" y="2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54" name="Freeform 256"/>
              <p:cNvSpPr>
                <a:spLocks/>
              </p:cNvSpPr>
              <p:nvPr userDrawn="1"/>
            </p:nvSpPr>
            <p:spPr bwMode="auto">
              <a:xfrm>
                <a:off x="3203068" y="2102713"/>
                <a:ext cx="282491" cy="550714"/>
              </a:xfrm>
              <a:custGeom>
                <a:avLst/>
                <a:gdLst>
                  <a:gd name="T0" fmla="*/ 60104 w 94"/>
                  <a:gd name="T1" fmla="*/ 0 h 187"/>
                  <a:gd name="T2" fmla="*/ 66115 w 94"/>
                  <a:gd name="T3" fmla="*/ 70680 h 187"/>
                  <a:gd name="T4" fmla="*/ 66115 w 94"/>
                  <a:gd name="T5" fmla="*/ 126635 h 187"/>
                  <a:gd name="T6" fmla="*/ 69120 w 94"/>
                  <a:gd name="T7" fmla="*/ 206150 h 187"/>
                  <a:gd name="T8" fmla="*/ 75131 w 94"/>
                  <a:gd name="T9" fmla="*/ 267995 h 187"/>
                  <a:gd name="T10" fmla="*/ 78136 w 94"/>
                  <a:gd name="T11" fmla="*/ 306279 h 187"/>
                  <a:gd name="T12" fmla="*/ 78136 w 94"/>
                  <a:gd name="T13" fmla="*/ 329839 h 187"/>
                  <a:gd name="T14" fmla="*/ 84146 w 94"/>
                  <a:gd name="T15" fmla="*/ 344564 h 187"/>
                  <a:gd name="T16" fmla="*/ 84146 w 94"/>
                  <a:gd name="T17" fmla="*/ 362234 h 187"/>
                  <a:gd name="T18" fmla="*/ 105183 w 94"/>
                  <a:gd name="T19" fmla="*/ 338674 h 187"/>
                  <a:gd name="T20" fmla="*/ 132230 w 94"/>
                  <a:gd name="T21" fmla="*/ 309224 h 187"/>
                  <a:gd name="T22" fmla="*/ 192334 w 94"/>
                  <a:gd name="T23" fmla="*/ 232655 h 187"/>
                  <a:gd name="T24" fmla="*/ 228397 w 94"/>
                  <a:gd name="T25" fmla="*/ 194370 h 187"/>
                  <a:gd name="T26" fmla="*/ 258449 w 94"/>
                  <a:gd name="T27" fmla="*/ 164920 h 187"/>
                  <a:gd name="T28" fmla="*/ 282491 w 94"/>
                  <a:gd name="T29" fmla="*/ 141360 h 187"/>
                  <a:gd name="T30" fmla="*/ 279486 w 94"/>
                  <a:gd name="T31" fmla="*/ 156085 h 187"/>
                  <a:gd name="T32" fmla="*/ 270470 w 94"/>
                  <a:gd name="T33" fmla="*/ 185535 h 187"/>
                  <a:gd name="T34" fmla="*/ 252439 w 94"/>
                  <a:gd name="T35" fmla="*/ 232655 h 187"/>
                  <a:gd name="T36" fmla="*/ 228397 w 94"/>
                  <a:gd name="T37" fmla="*/ 291554 h 187"/>
                  <a:gd name="T38" fmla="*/ 192334 w 94"/>
                  <a:gd name="T39" fmla="*/ 362234 h 187"/>
                  <a:gd name="T40" fmla="*/ 144251 w 94"/>
                  <a:gd name="T41" fmla="*/ 432914 h 187"/>
                  <a:gd name="T42" fmla="*/ 141246 w 94"/>
                  <a:gd name="T43" fmla="*/ 441749 h 187"/>
                  <a:gd name="T44" fmla="*/ 126219 w 94"/>
                  <a:gd name="T45" fmla="*/ 462364 h 187"/>
                  <a:gd name="T46" fmla="*/ 108188 w 94"/>
                  <a:gd name="T47" fmla="*/ 488869 h 187"/>
                  <a:gd name="T48" fmla="*/ 93162 w 94"/>
                  <a:gd name="T49" fmla="*/ 518319 h 187"/>
                  <a:gd name="T50" fmla="*/ 78136 w 94"/>
                  <a:gd name="T51" fmla="*/ 541879 h 187"/>
                  <a:gd name="T52" fmla="*/ 75131 w 94"/>
                  <a:gd name="T53" fmla="*/ 550714 h 187"/>
                  <a:gd name="T54" fmla="*/ 75131 w 94"/>
                  <a:gd name="T55" fmla="*/ 544824 h 187"/>
                  <a:gd name="T56" fmla="*/ 36063 w 94"/>
                  <a:gd name="T57" fmla="*/ 432914 h 187"/>
                  <a:gd name="T58" fmla="*/ 9016 w 94"/>
                  <a:gd name="T59" fmla="*/ 329839 h 187"/>
                  <a:gd name="T60" fmla="*/ 0 w 94"/>
                  <a:gd name="T61" fmla="*/ 244435 h 187"/>
                  <a:gd name="T62" fmla="*/ 0 w 94"/>
                  <a:gd name="T63" fmla="*/ 167865 h 187"/>
                  <a:gd name="T64" fmla="*/ 12021 w 94"/>
                  <a:gd name="T65" fmla="*/ 108965 h 187"/>
                  <a:gd name="T66" fmla="*/ 27047 w 94"/>
                  <a:gd name="T67" fmla="*/ 61845 h 187"/>
                  <a:gd name="T68" fmla="*/ 45078 w 94"/>
                  <a:gd name="T69" fmla="*/ 23560 h 187"/>
                  <a:gd name="T70" fmla="*/ 60104 w 94"/>
                  <a:gd name="T71" fmla="*/ 0 h 187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94" h="187">
                    <a:moveTo>
                      <a:pt x="20" y="0"/>
                    </a:moveTo>
                    <a:lnTo>
                      <a:pt x="22" y="24"/>
                    </a:lnTo>
                    <a:lnTo>
                      <a:pt x="22" y="43"/>
                    </a:lnTo>
                    <a:lnTo>
                      <a:pt x="23" y="70"/>
                    </a:lnTo>
                    <a:lnTo>
                      <a:pt x="25" y="91"/>
                    </a:lnTo>
                    <a:lnTo>
                      <a:pt x="26" y="104"/>
                    </a:lnTo>
                    <a:lnTo>
                      <a:pt x="26" y="112"/>
                    </a:lnTo>
                    <a:lnTo>
                      <a:pt x="28" y="117"/>
                    </a:lnTo>
                    <a:lnTo>
                      <a:pt x="28" y="123"/>
                    </a:lnTo>
                    <a:lnTo>
                      <a:pt x="35" y="115"/>
                    </a:lnTo>
                    <a:lnTo>
                      <a:pt x="44" y="105"/>
                    </a:lnTo>
                    <a:lnTo>
                      <a:pt x="64" y="79"/>
                    </a:lnTo>
                    <a:lnTo>
                      <a:pt x="76" y="66"/>
                    </a:lnTo>
                    <a:lnTo>
                      <a:pt x="86" y="56"/>
                    </a:lnTo>
                    <a:lnTo>
                      <a:pt x="94" y="48"/>
                    </a:lnTo>
                    <a:lnTo>
                      <a:pt x="93" y="53"/>
                    </a:lnTo>
                    <a:lnTo>
                      <a:pt x="90" y="63"/>
                    </a:lnTo>
                    <a:lnTo>
                      <a:pt x="84" y="79"/>
                    </a:lnTo>
                    <a:lnTo>
                      <a:pt x="76" y="99"/>
                    </a:lnTo>
                    <a:lnTo>
                      <a:pt x="64" y="123"/>
                    </a:lnTo>
                    <a:lnTo>
                      <a:pt x="48" y="147"/>
                    </a:lnTo>
                    <a:lnTo>
                      <a:pt x="47" y="150"/>
                    </a:lnTo>
                    <a:lnTo>
                      <a:pt x="42" y="157"/>
                    </a:lnTo>
                    <a:lnTo>
                      <a:pt x="36" y="166"/>
                    </a:lnTo>
                    <a:lnTo>
                      <a:pt x="31" y="176"/>
                    </a:lnTo>
                    <a:lnTo>
                      <a:pt x="26" y="184"/>
                    </a:lnTo>
                    <a:lnTo>
                      <a:pt x="25" y="187"/>
                    </a:lnTo>
                    <a:lnTo>
                      <a:pt x="25" y="185"/>
                    </a:lnTo>
                    <a:lnTo>
                      <a:pt x="12" y="147"/>
                    </a:lnTo>
                    <a:lnTo>
                      <a:pt x="3" y="112"/>
                    </a:lnTo>
                    <a:lnTo>
                      <a:pt x="0" y="83"/>
                    </a:lnTo>
                    <a:lnTo>
                      <a:pt x="0" y="57"/>
                    </a:lnTo>
                    <a:lnTo>
                      <a:pt x="4" y="37"/>
                    </a:lnTo>
                    <a:lnTo>
                      <a:pt x="9" y="21"/>
                    </a:lnTo>
                    <a:lnTo>
                      <a:pt x="15" y="8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55" name="Freeform 292"/>
              <p:cNvSpPr>
                <a:spLocks/>
              </p:cNvSpPr>
              <p:nvPr userDrawn="1"/>
            </p:nvSpPr>
            <p:spPr bwMode="auto">
              <a:xfrm>
                <a:off x="3141661" y="2420905"/>
                <a:ext cx="282484" cy="501761"/>
              </a:xfrm>
              <a:custGeom>
                <a:avLst/>
                <a:gdLst>
                  <a:gd name="T0" fmla="*/ 5885 w 96"/>
                  <a:gd name="T1" fmla="*/ 0 h 169"/>
                  <a:gd name="T2" fmla="*/ 8828 w 96"/>
                  <a:gd name="T3" fmla="*/ 8907 h 169"/>
                  <a:gd name="T4" fmla="*/ 23540 w 96"/>
                  <a:gd name="T5" fmla="*/ 41566 h 169"/>
                  <a:gd name="T6" fmla="*/ 44138 w 96"/>
                  <a:gd name="T7" fmla="*/ 83132 h 169"/>
                  <a:gd name="T8" fmla="*/ 64736 w 96"/>
                  <a:gd name="T9" fmla="*/ 139543 h 169"/>
                  <a:gd name="T10" fmla="*/ 91219 w 96"/>
                  <a:gd name="T11" fmla="*/ 207830 h 169"/>
                  <a:gd name="T12" fmla="*/ 114759 w 96"/>
                  <a:gd name="T13" fmla="*/ 282055 h 169"/>
                  <a:gd name="T14" fmla="*/ 141242 w 96"/>
                  <a:gd name="T15" fmla="*/ 368156 h 169"/>
                  <a:gd name="T16" fmla="*/ 147127 w 96"/>
                  <a:gd name="T17" fmla="*/ 356280 h 169"/>
                  <a:gd name="T18" fmla="*/ 155955 w 96"/>
                  <a:gd name="T19" fmla="*/ 326590 h 169"/>
                  <a:gd name="T20" fmla="*/ 167725 w 96"/>
                  <a:gd name="T21" fmla="*/ 282055 h 169"/>
                  <a:gd name="T22" fmla="*/ 188323 w 96"/>
                  <a:gd name="T23" fmla="*/ 225644 h 169"/>
                  <a:gd name="T24" fmla="*/ 214806 w 96"/>
                  <a:gd name="T25" fmla="*/ 169233 h 169"/>
                  <a:gd name="T26" fmla="*/ 244231 w 96"/>
                  <a:gd name="T27" fmla="*/ 112822 h 169"/>
                  <a:gd name="T28" fmla="*/ 279541 w 96"/>
                  <a:gd name="T29" fmla="*/ 65318 h 169"/>
                  <a:gd name="T30" fmla="*/ 279541 w 96"/>
                  <a:gd name="T31" fmla="*/ 80163 h 169"/>
                  <a:gd name="T32" fmla="*/ 282484 w 96"/>
                  <a:gd name="T33" fmla="*/ 95008 h 169"/>
                  <a:gd name="T34" fmla="*/ 279541 w 96"/>
                  <a:gd name="T35" fmla="*/ 121729 h 169"/>
                  <a:gd name="T36" fmla="*/ 273656 w 96"/>
                  <a:gd name="T37" fmla="*/ 157357 h 169"/>
                  <a:gd name="T38" fmla="*/ 261886 w 96"/>
                  <a:gd name="T39" fmla="*/ 204861 h 169"/>
                  <a:gd name="T40" fmla="*/ 244231 w 96"/>
                  <a:gd name="T41" fmla="*/ 264241 h 169"/>
                  <a:gd name="T42" fmla="*/ 214806 w 96"/>
                  <a:gd name="T43" fmla="*/ 338466 h 169"/>
                  <a:gd name="T44" fmla="*/ 188323 w 96"/>
                  <a:gd name="T45" fmla="*/ 394877 h 169"/>
                  <a:gd name="T46" fmla="*/ 170667 w 96"/>
                  <a:gd name="T47" fmla="*/ 433474 h 169"/>
                  <a:gd name="T48" fmla="*/ 161840 w 96"/>
                  <a:gd name="T49" fmla="*/ 463164 h 169"/>
                  <a:gd name="T50" fmla="*/ 150070 w 96"/>
                  <a:gd name="T51" fmla="*/ 489885 h 169"/>
                  <a:gd name="T52" fmla="*/ 150070 w 96"/>
                  <a:gd name="T53" fmla="*/ 498792 h 169"/>
                  <a:gd name="T54" fmla="*/ 147127 w 96"/>
                  <a:gd name="T55" fmla="*/ 501761 h 169"/>
                  <a:gd name="T56" fmla="*/ 141242 w 96"/>
                  <a:gd name="T57" fmla="*/ 501761 h 169"/>
                  <a:gd name="T58" fmla="*/ 76506 w 96"/>
                  <a:gd name="T59" fmla="*/ 412691 h 169"/>
                  <a:gd name="T60" fmla="*/ 35311 w 96"/>
                  <a:gd name="T61" fmla="*/ 320652 h 169"/>
                  <a:gd name="T62" fmla="*/ 8828 w 96"/>
                  <a:gd name="T63" fmla="*/ 234551 h 169"/>
                  <a:gd name="T64" fmla="*/ 0 w 96"/>
                  <a:gd name="T65" fmla="*/ 160326 h 169"/>
                  <a:gd name="T66" fmla="*/ 0 w 96"/>
                  <a:gd name="T67" fmla="*/ 92039 h 169"/>
                  <a:gd name="T68" fmla="*/ 5885 w 96"/>
                  <a:gd name="T69" fmla="*/ 41566 h 169"/>
                  <a:gd name="T70" fmla="*/ 5885 w 96"/>
                  <a:gd name="T71" fmla="*/ 0 h 169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96" h="169">
                    <a:moveTo>
                      <a:pt x="2" y="0"/>
                    </a:moveTo>
                    <a:lnTo>
                      <a:pt x="3" y="3"/>
                    </a:lnTo>
                    <a:lnTo>
                      <a:pt x="8" y="14"/>
                    </a:lnTo>
                    <a:lnTo>
                      <a:pt x="15" y="28"/>
                    </a:lnTo>
                    <a:lnTo>
                      <a:pt x="22" y="47"/>
                    </a:lnTo>
                    <a:lnTo>
                      <a:pt x="31" y="70"/>
                    </a:lnTo>
                    <a:lnTo>
                      <a:pt x="39" y="95"/>
                    </a:lnTo>
                    <a:lnTo>
                      <a:pt x="48" y="124"/>
                    </a:lnTo>
                    <a:lnTo>
                      <a:pt x="50" y="120"/>
                    </a:lnTo>
                    <a:lnTo>
                      <a:pt x="53" y="110"/>
                    </a:lnTo>
                    <a:lnTo>
                      <a:pt x="57" y="95"/>
                    </a:lnTo>
                    <a:lnTo>
                      <a:pt x="64" y="76"/>
                    </a:lnTo>
                    <a:lnTo>
                      <a:pt x="73" y="57"/>
                    </a:lnTo>
                    <a:lnTo>
                      <a:pt x="83" y="38"/>
                    </a:lnTo>
                    <a:lnTo>
                      <a:pt x="95" y="22"/>
                    </a:lnTo>
                    <a:lnTo>
                      <a:pt x="95" y="27"/>
                    </a:lnTo>
                    <a:lnTo>
                      <a:pt x="96" y="32"/>
                    </a:lnTo>
                    <a:lnTo>
                      <a:pt x="95" y="41"/>
                    </a:lnTo>
                    <a:lnTo>
                      <a:pt x="93" y="53"/>
                    </a:lnTo>
                    <a:lnTo>
                      <a:pt x="89" y="69"/>
                    </a:lnTo>
                    <a:lnTo>
                      <a:pt x="83" y="89"/>
                    </a:lnTo>
                    <a:lnTo>
                      <a:pt x="73" y="114"/>
                    </a:lnTo>
                    <a:lnTo>
                      <a:pt x="64" y="133"/>
                    </a:lnTo>
                    <a:lnTo>
                      <a:pt x="58" y="146"/>
                    </a:lnTo>
                    <a:lnTo>
                      <a:pt x="55" y="156"/>
                    </a:lnTo>
                    <a:lnTo>
                      <a:pt x="51" y="165"/>
                    </a:lnTo>
                    <a:lnTo>
                      <a:pt x="51" y="168"/>
                    </a:lnTo>
                    <a:lnTo>
                      <a:pt x="50" y="169"/>
                    </a:lnTo>
                    <a:lnTo>
                      <a:pt x="48" y="169"/>
                    </a:lnTo>
                    <a:lnTo>
                      <a:pt x="26" y="139"/>
                    </a:lnTo>
                    <a:lnTo>
                      <a:pt x="12" y="108"/>
                    </a:lnTo>
                    <a:lnTo>
                      <a:pt x="3" y="79"/>
                    </a:lnTo>
                    <a:lnTo>
                      <a:pt x="0" y="54"/>
                    </a:lnTo>
                    <a:lnTo>
                      <a:pt x="0" y="31"/>
                    </a:lnTo>
                    <a:lnTo>
                      <a:pt x="2" y="14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56" name="Freeform 328"/>
              <p:cNvSpPr>
                <a:spLocks/>
              </p:cNvSpPr>
              <p:nvPr userDrawn="1"/>
            </p:nvSpPr>
            <p:spPr bwMode="auto">
              <a:xfrm>
                <a:off x="3117097" y="2739098"/>
                <a:ext cx="319334" cy="489527"/>
              </a:xfrm>
              <a:custGeom>
                <a:avLst/>
                <a:gdLst>
                  <a:gd name="T0" fmla="*/ 301086 w 105"/>
                  <a:gd name="T1" fmla="*/ 0 h 167"/>
                  <a:gd name="T2" fmla="*/ 310210 w 105"/>
                  <a:gd name="T3" fmla="*/ 55695 h 167"/>
                  <a:gd name="T4" fmla="*/ 319334 w 105"/>
                  <a:gd name="T5" fmla="*/ 120183 h 167"/>
                  <a:gd name="T6" fmla="*/ 319334 w 105"/>
                  <a:gd name="T7" fmla="*/ 263817 h 167"/>
                  <a:gd name="T8" fmla="*/ 313251 w 105"/>
                  <a:gd name="T9" fmla="*/ 334168 h 167"/>
                  <a:gd name="T10" fmla="*/ 310210 w 105"/>
                  <a:gd name="T11" fmla="*/ 395725 h 167"/>
                  <a:gd name="T12" fmla="*/ 304128 w 105"/>
                  <a:gd name="T13" fmla="*/ 442626 h 167"/>
                  <a:gd name="T14" fmla="*/ 301086 w 105"/>
                  <a:gd name="T15" fmla="*/ 477802 h 167"/>
                  <a:gd name="T16" fmla="*/ 301086 w 105"/>
                  <a:gd name="T17" fmla="*/ 489527 h 167"/>
                  <a:gd name="T18" fmla="*/ 197683 w 105"/>
                  <a:gd name="T19" fmla="*/ 413313 h 167"/>
                  <a:gd name="T20" fmla="*/ 124692 w 105"/>
                  <a:gd name="T21" fmla="*/ 342962 h 167"/>
                  <a:gd name="T22" fmla="*/ 69949 w 105"/>
                  <a:gd name="T23" fmla="*/ 272611 h 167"/>
                  <a:gd name="T24" fmla="*/ 36495 w 105"/>
                  <a:gd name="T25" fmla="*/ 208122 h 167"/>
                  <a:gd name="T26" fmla="*/ 12165 w 105"/>
                  <a:gd name="T27" fmla="*/ 158290 h 167"/>
                  <a:gd name="T28" fmla="*/ 3041 w 105"/>
                  <a:gd name="T29" fmla="*/ 108458 h 167"/>
                  <a:gd name="T30" fmla="*/ 0 w 105"/>
                  <a:gd name="T31" fmla="*/ 73282 h 167"/>
                  <a:gd name="T32" fmla="*/ 0 w 105"/>
                  <a:gd name="T33" fmla="*/ 46901 h 167"/>
                  <a:gd name="T34" fmla="*/ 3041 w 105"/>
                  <a:gd name="T35" fmla="*/ 35176 h 167"/>
                  <a:gd name="T36" fmla="*/ 18248 w 105"/>
                  <a:gd name="T37" fmla="*/ 46901 h 167"/>
                  <a:gd name="T38" fmla="*/ 39537 w 105"/>
                  <a:gd name="T39" fmla="*/ 76214 h 167"/>
                  <a:gd name="T40" fmla="*/ 66908 w 105"/>
                  <a:gd name="T41" fmla="*/ 114321 h 167"/>
                  <a:gd name="T42" fmla="*/ 100362 w 105"/>
                  <a:gd name="T43" fmla="*/ 158290 h 167"/>
                  <a:gd name="T44" fmla="*/ 133816 w 105"/>
                  <a:gd name="T45" fmla="*/ 205191 h 167"/>
                  <a:gd name="T46" fmla="*/ 167270 w 105"/>
                  <a:gd name="T47" fmla="*/ 252092 h 167"/>
                  <a:gd name="T48" fmla="*/ 194642 w 105"/>
                  <a:gd name="T49" fmla="*/ 296061 h 167"/>
                  <a:gd name="T50" fmla="*/ 222013 w 105"/>
                  <a:gd name="T51" fmla="*/ 328306 h 167"/>
                  <a:gd name="T52" fmla="*/ 237220 w 105"/>
                  <a:gd name="T53" fmla="*/ 348825 h 167"/>
                  <a:gd name="T54" fmla="*/ 243302 w 105"/>
                  <a:gd name="T55" fmla="*/ 357619 h 167"/>
                  <a:gd name="T56" fmla="*/ 243302 w 105"/>
                  <a:gd name="T57" fmla="*/ 354687 h 167"/>
                  <a:gd name="T58" fmla="*/ 246343 w 105"/>
                  <a:gd name="T59" fmla="*/ 243298 h 167"/>
                  <a:gd name="T60" fmla="*/ 261550 w 105"/>
                  <a:gd name="T61" fmla="*/ 155359 h 167"/>
                  <a:gd name="T62" fmla="*/ 273715 w 105"/>
                  <a:gd name="T63" fmla="*/ 85008 h 167"/>
                  <a:gd name="T64" fmla="*/ 285880 w 105"/>
                  <a:gd name="T65" fmla="*/ 38107 h 167"/>
                  <a:gd name="T66" fmla="*/ 295004 w 105"/>
                  <a:gd name="T67" fmla="*/ 8794 h 167"/>
                  <a:gd name="T68" fmla="*/ 301086 w 105"/>
                  <a:gd name="T69" fmla="*/ 0 h 167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05" h="167">
                    <a:moveTo>
                      <a:pt x="99" y="0"/>
                    </a:moveTo>
                    <a:lnTo>
                      <a:pt x="102" y="19"/>
                    </a:lnTo>
                    <a:lnTo>
                      <a:pt x="105" y="41"/>
                    </a:lnTo>
                    <a:lnTo>
                      <a:pt x="105" y="90"/>
                    </a:lnTo>
                    <a:lnTo>
                      <a:pt x="103" y="114"/>
                    </a:lnTo>
                    <a:lnTo>
                      <a:pt x="102" y="135"/>
                    </a:lnTo>
                    <a:lnTo>
                      <a:pt x="100" y="151"/>
                    </a:lnTo>
                    <a:lnTo>
                      <a:pt x="99" y="163"/>
                    </a:lnTo>
                    <a:lnTo>
                      <a:pt x="99" y="167"/>
                    </a:lnTo>
                    <a:lnTo>
                      <a:pt x="65" y="141"/>
                    </a:lnTo>
                    <a:lnTo>
                      <a:pt x="41" y="117"/>
                    </a:lnTo>
                    <a:lnTo>
                      <a:pt x="23" y="93"/>
                    </a:lnTo>
                    <a:lnTo>
                      <a:pt x="12" y="71"/>
                    </a:lnTo>
                    <a:lnTo>
                      <a:pt x="4" y="54"/>
                    </a:lnTo>
                    <a:lnTo>
                      <a:pt x="1" y="37"/>
                    </a:lnTo>
                    <a:lnTo>
                      <a:pt x="0" y="25"/>
                    </a:lnTo>
                    <a:lnTo>
                      <a:pt x="0" y="16"/>
                    </a:lnTo>
                    <a:lnTo>
                      <a:pt x="1" y="12"/>
                    </a:lnTo>
                    <a:lnTo>
                      <a:pt x="6" y="16"/>
                    </a:lnTo>
                    <a:lnTo>
                      <a:pt x="13" y="26"/>
                    </a:lnTo>
                    <a:lnTo>
                      <a:pt x="22" y="39"/>
                    </a:lnTo>
                    <a:lnTo>
                      <a:pt x="33" y="54"/>
                    </a:lnTo>
                    <a:lnTo>
                      <a:pt x="44" y="70"/>
                    </a:lnTo>
                    <a:lnTo>
                      <a:pt x="55" y="86"/>
                    </a:lnTo>
                    <a:lnTo>
                      <a:pt x="64" y="101"/>
                    </a:lnTo>
                    <a:lnTo>
                      <a:pt x="73" y="112"/>
                    </a:lnTo>
                    <a:lnTo>
                      <a:pt x="78" y="119"/>
                    </a:lnTo>
                    <a:lnTo>
                      <a:pt x="80" y="122"/>
                    </a:lnTo>
                    <a:lnTo>
                      <a:pt x="80" y="121"/>
                    </a:lnTo>
                    <a:lnTo>
                      <a:pt x="81" y="83"/>
                    </a:lnTo>
                    <a:lnTo>
                      <a:pt x="86" y="53"/>
                    </a:lnTo>
                    <a:lnTo>
                      <a:pt x="90" y="29"/>
                    </a:lnTo>
                    <a:lnTo>
                      <a:pt x="94" y="13"/>
                    </a:lnTo>
                    <a:lnTo>
                      <a:pt x="97" y="3"/>
                    </a:lnTo>
                    <a:lnTo>
                      <a:pt x="99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57" name="Freeform 399"/>
              <p:cNvSpPr>
                <a:spLocks/>
              </p:cNvSpPr>
              <p:nvPr userDrawn="1"/>
            </p:nvSpPr>
            <p:spPr bwMode="auto">
              <a:xfrm>
                <a:off x="3411867" y="3253101"/>
                <a:ext cx="577253" cy="440574"/>
              </a:xfrm>
              <a:custGeom>
                <a:avLst/>
                <a:gdLst>
                  <a:gd name="T0" fmla="*/ 253870 w 191"/>
                  <a:gd name="T1" fmla="*/ 0 h 149"/>
                  <a:gd name="T2" fmla="*/ 287115 w 191"/>
                  <a:gd name="T3" fmla="*/ 26612 h 149"/>
                  <a:gd name="T4" fmla="*/ 320360 w 191"/>
                  <a:gd name="T5" fmla="*/ 70965 h 149"/>
                  <a:gd name="T6" fmla="*/ 359650 w 191"/>
                  <a:gd name="T7" fmla="*/ 118275 h 149"/>
                  <a:gd name="T8" fmla="*/ 404984 w 191"/>
                  <a:gd name="T9" fmla="*/ 168542 h 149"/>
                  <a:gd name="T10" fmla="*/ 441251 w 191"/>
                  <a:gd name="T11" fmla="*/ 224722 h 149"/>
                  <a:gd name="T12" fmla="*/ 474496 w 191"/>
                  <a:gd name="T13" fmla="*/ 274989 h 149"/>
                  <a:gd name="T14" fmla="*/ 504719 w 191"/>
                  <a:gd name="T15" fmla="*/ 319342 h 149"/>
                  <a:gd name="T16" fmla="*/ 528897 w 191"/>
                  <a:gd name="T17" fmla="*/ 348911 h 149"/>
                  <a:gd name="T18" fmla="*/ 540986 w 191"/>
                  <a:gd name="T19" fmla="*/ 375523 h 149"/>
                  <a:gd name="T20" fmla="*/ 550053 w 191"/>
                  <a:gd name="T21" fmla="*/ 384393 h 149"/>
                  <a:gd name="T22" fmla="*/ 553075 w 191"/>
                  <a:gd name="T23" fmla="*/ 393264 h 149"/>
                  <a:gd name="T24" fmla="*/ 562142 w 191"/>
                  <a:gd name="T25" fmla="*/ 405092 h 149"/>
                  <a:gd name="T26" fmla="*/ 571208 w 191"/>
                  <a:gd name="T27" fmla="*/ 408048 h 149"/>
                  <a:gd name="T28" fmla="*/ 577253 w 191"/>
                  <a:gd name="T29" fmla="*/ 416919 h 149"/>
                  <a:gd name="T30" fmla="*/ 465429 w 191"/>
                  <a:gd name="T31" fmla="*/ 434660 h 149"/>
                  <a:gd name="T32" fmla="*/ 374761 w 191"/>
                  <a:gd name="T33" fmla="*/ 440574 h 149"/>
                  <a:gd name="T34" fmla="*/ 290138 w 191"/>
                  <a:gd name="T35" fmla="*/ 431703 h 149"/>
                  <a:gd name="T36" fmla="*/ 214581 w 191"/>
                  <a:gd name="T37" fmla="*/ 413962 h 149"/>
                  <a:gd name="T38" fmla="*/ 154136 w 191"/>
                  <a:gd name="T39" fmla="*/ 387350 h 149"/>
                  <a:gd name="T40" fmla="*/ 105779 w 191"/>
                  <a:gd name="T41" fmla="*/ 357782 h 149"/>
                  <a:gd name="T42" fmla="*/ 66490 w 191"/>
                  <a:gd name="T43" fmla="*/ 328213 h 149"/>
                  <a:gd name="T44" fmla="*/ 36267 w 191"/>
                  <a:gd name="T45" fmla="*/ 301601 h 149"/>
                  <a:gd name="T46" fmla="*/ 18134 w 191"/>
                  <a:gd name="T47" fmla="*/ 274989 h 149"/>
                  <a:gd name="T48" fmla="*/ 6045 w 191"/>
                  <a:gd name="T49" fmla="*/ 257248 h 149"/>
                  <a:gd name="T50" fmla="*/ 0 w 191"/>
                  <a:gd name="T51" fmla="*/ 254291 h 149"/>
                  <a:gd name="T52" fmla="*/ 117868 w 191"/>
                  <a:gd name="T53" fmla="*/ 292730 h 149"/>
                  <a:gd name="T54" fmla="*/ 220625 w 191"/>
                  <a:gd name="T55" fmla="*/ 328213 h 149"/>
                  <a:gd name="T56" fmla="*/ 302227 w 191"/>
                  <a:gd name="T57" fmla="*/ 348911 h 149"/>
                  <a:gd name="T58" fmla="*/ 365694 w 191"/>
                  <a:gd name="T59" fmla="*/ 369609 h 149"/>
                  <a:gd name="T60" fmla="*/ 414051 w 191"/>
                  <a:gd name="T61" fmla="*/ 378480 h 149"/>
                  <a:gd name="T62" fmla="*/ 444273 w 191"/>
                  <a:gd name="T63" fmla="*/ 387350 h 149"/>
                  <a:gd name="T64" fmla="*/ 465429 w 191"/>
                  <a:gd name="T65" fmla="*/ 393264 h 149"/>
                  <a:gd name="T66" fmla="*/ 471474 w 191"/>
                  <a:gd name="T67" fmla="*/ 393264 h 149"/>
                  <a:gd name="T68" fmla="*/ 392895 w 191"/>
                  <a:gd name="T69" fmla="*/ 313428 h 149"/>
                  <a:gd name="T70" fmla="*/ 338494 w 191"/>
                  <a:gd name="T71" fmla="*/ 242464 h 149"/>
                  <a:gd name="T72" fmla="*/ 299204 w 191"/>
                  <a:gd name="T73" fmla="*/ 177412 h 149"/>
                  <a:gd name="T74" fmla="*/ 272004 w 191"/>
                  <a:gd name="T75" fmla="*/ 118275 h 149"/>
                  <a:gd name="T76" fmla="*/ 259915 w 191"/>
                  <a:gd name="T77" fmla="*/ 70965 h 149"/>
                  <a:gd name="T78" fmla="*/ 253870 w 191"/>
                  <a:gd name="T79" fmla="*/ 29569 h 149"/>
                  <a:gd name="T80" fmla="*/ 253870 w 191"/>
                  <a:gd name="T81" fmla="*/ 0 h 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191" h="149">
                    <a:moveTo>
                      <a:pt x="84" y="0"/>
                    </a:moveTo>
                    <a:lnTo>
                      <a:pt x="95" y="9"/>
                    </a:lnTo>
                    <a:lnTo>
                      <a:pt x="106" y="24"/>
                    </a:lnTo>
                    <a:lnTo>
                      <a:pt x="119" y="40"/>
                    </a:lnTo>
                    <a:lnTo>
                      <a:pt x="134" y="57"/>
                    </a:lnTo>
                    <a:lnTo>
                      <a:pt x="146" y="76"/>
                    </a:lnTo>
                    <a:lnTo>
                      <a:pt x="157" y="93"/>
                    </a:lnTo>
                    <a:lnTo>
                      <a:pt x="167" y="108"/>
                    </a:lnTo>
                    <a:lnTo>
                      <a:pt x="175" y="118"/>
                    </a:lnTo>
                    <a:lnTo>
                      <a:pt x="179" y="127"/>
                    </a:lnTo>
                    <a:lnTo>
                      <a:pt x="182" y="130"/>
                    </a:lnTo>
                    <a:lnTo>
                      <a:pt x="183" y="133"/>
                    </a:lnTo>
                    <a:lnTo>
                      <a:pt x="186" y="137"/>
                    </a:lnTo>
                    <a:lnTo>
                      <a:pt x="189" y="138"/>
                    </a:lnTo>
                    <a:lnTo>
                      <a:pt x="191" y="141"/>
                    </a:lnTo>
                    <a:lnTo>
                      <a:pt x="154" y="147"/>
                    </a:lnTo>
                    <a:lnTo>
                      <a:pt x="124" y="149"/>
                    </a:lnTo>
                    <a:lnTo>
                      <a:pt x="96" y="146"/>
                    </a:lnTo>
                    <a:lnTo>
                      <a:pt x="71" y="140"/>
                    </a:lnTo>
                    <a:lnTo>
                      <a:pt x="51" y="131"/>
                    </a:lnTo>
                    <a:lnTo>
                      <a:pt x="35" y="121"/>
                    </a:lnTo>
                    <a:lnTo>
                      <a:pt x="22" y="111"/>
                    </a:lnTo>
                    <a:lnTo>
                      <a:pt x="12" y="102"/>
                    </a:lnTo>
                    <a:lnTo>
                      <a:pt x="6" y="93"/>
                    </a:lnTo>
                    <a:lnTo>
                      <a:pt x="2" y="87"/>
                    </a:lnTo>
                    <a:lnTo>
                      <a:pt x="0" y="86"/>
                    </a:lnTo>
                    <a:lnTo>
                      <a:pt x="39" y="99"/>
                    </a:lnTo>
                    <a:lnTo>
                      <a:pt x="73" y="111"/>
                    </a:lnTo>
                    <a:lnTo>
                      <a:pt x="100" y="118"/>
                    </a:lnTo>
                    <a:lnTo>
                      <a:pt x="121" y="125"/>
                    </a:lnTo>
                    <a:lnTo>
                      <a:pt x="137" y="128"/>
                    </a:lnTo>
                    <a:lnTo>
                      <a:pt x="147" y="131"/>
                    </a:lnTo>
                    <a:lnTo>
                      <a:pt x="154" y="133"/>
                    </a:lnTo>
                    <a:lnTo>
                      <a:pt x="156" y="133"/>
                    </a:lnTo>
                    <a:lnTo>
                      <a:pt x="130" y="106"/>
                    </a:lnTo>
                    <a:lnTo>
                      <a:pt x="112" y="82"/>
                    </a:lnTo>
                    <a:lnTo>
                      <a:pt x="99" y="60"/>
                    </a:lnTo>
                    <a:lnTo>
                      <a:pt x="90" y="40"/>
                    </a:lnTo>
                    <a:lnTo>
                      <a:pt x="86" y="24"/>
                    </a:lnTo>
                    <a:lnTo>
                      <a:pt x="84" y="10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58" name="Freeform 441"/>
              <p:cNvSpPr>
                <a:spLocks/>
              </p:cNvSpPr>
              <p:nvPr userDrawn="1"/>
            </p:nvSpPr>
            <p:spPr bwMode="auto">
              <a:xfrm>
                <a:off x="5303304" y="1747802"/>
                <a:ext cx="270205" cy="342669"/>
              </a:xfrm>
              <a:custGeom>
                <a:avLst/>
                <a:gdLst>
                  <a:gd name="T0" fmla="*/ 0 w 93"/>
                  <a:gd name="T1" fmla="*/ 0 h 116"/>
                  <a:gd name="T2" fmla="*/ 20338 w 93"/>
                  <a:gd name="T3" fmla="*/ 11816 h 116"/>
                  <a:gd name="T4" fmla="*/ 55203 w 93"/>
                  <a:gd name="T5" fmla="*/ 29540 h 116"/>
                  <a:gd name="T6" fmla="*/ 95879 w 93"/>
                  <a:gd name="T7" fmla="*/ 59081 h 116"/>
                  <a:gd name="T8" fmla="*/ 142366 w 93"/>
                  <a:gd name="T9" fmla="*/ 94529 h 116"/>
                  <a:gd name="T10" fmla="*/ 188853 w 93"/>
                  <a:gd name="T11" fmla="*/ 141794 h 116"/>
                  <a:gd name="T12" fmla="*/ 226624 w 93"/>
                  <a:gd name="T13" fmla="*/ 197921 h 116"/>
                  <a:gd name="T14" fmla="*/ 255678 w 93"/>
                  <a:gd name="T15" fmla="*/ 265864 h 116"/>
                  <a:gd name="T16" fmla="*/ 270205 w 93"/>
                  <a:gd name="T17" fmla="*/ 342669 h 116"/>
                  <a:gd name="T18" fmla="*/ 261489 w 93"/>
                  <a:gd name="T19" fmla="*/ 339715 h 116"/>
                  <a:gd name="T20" fmla="*/ 235340 w 93"/>
                  <a:gd name="T21" fmla="*/ 316083 h 116"/>
                  <a:gd name="T22" fmla="*/ 194664 w 93"/>
                  <a:gd name="T23" fmla="*/ 283588 h 116"/>
                  <a:gd name="T24" fmla="*/ 148177 w 93"/>
                  <a:gd name="T25" fmla="*/ 236323 h 116"/>
                  <a:gd name="T26" fmla="*/ 95879 w 93"/>
                  <a:gd name="T27" fmla="*/ 171335 h 116"/>
                  <a:gd name="T28" fmla="*/ 46487 w 93"/>
                  <a:gd name="T29" fmla="*/ 94529 h 116"/>
                  <a:gd name="T30" fmla="*/ 0 w 93"/>
                  <a:gd name="T31" fmla="*/ 0 h 11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93" h="116">
                    <a:moveTo>
                      <a:pt x="0" y="0"/>
                    </a:moveTo>
                    <a:lnTo>
                      <a:pt x="7" y="4"/>
                    </a:lnTo>
                    <a:lnTo>
                      <a:pt x="19" y="10"/>
                    </a:lnTo>
                    <a:lnTo>
                      <a:pt x="33" y="20"/>
                    </a:lnTo>
                    <a:lnTo>
                      <a:pt x="49" y="32"/>
                    </a:lnTo>
                    <a:lnTo>
                      <a:pt x="65" y="48"/>
                    </a:lnTo>
                    <a:lnTo>
                      <a:pt x="78" y="67"/>
                    </a:lnTo>
                    <a:lnTo>
                      <a:pt x="88" y="90"/>
                    </a:lnTo>
                    <a:lnTo>
                      <a:pt x="93" y="116"/>
                    </a:lnTo>
                    <a:lnTo>
                      <a:pt x="90" y="115"/>
                    </a:lnTo>
                    <a:lnTo>
                      <a:pt x="81" y="107"/>
                    </a:lnTo>
                    <a:lnTo>
                      <a:pt x="67" y="96"/>
                    </a:lnTo>
                    <a:lnTo>
                      <a:pt x="51" y="80"/>
                    </a:lnTo>
                    <a:lnTo>
                      <a:pt x="33" y="58"/>
                    </a:lnTo>
                    <a:lnTo>
                      <a:pt x="16" y="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59" name="Freeform 457"/>
              <p:cNvSpPr>
                <a:spLocks/>
              </p:cNvSpPr>
              <p:nvPr userDrawn="1"/>
            </p:nvSpPr>
            <p:spPr bwMode="auto">
              <a:xfrm>
                <a:off x="5376997" y="1870184"/>
                <a:ext cx="319334" cy="440574"/>
              </a:xfrm>
              <a:custGeom>
                <a:avLst/>
                <a:gdLst>
                  <a:gd name="T0" fmla="*/ 182477 w 105"/>
                  <a:gd name="T1" fmla="*/ 0 h 147"/>
                  <a:gd name="T2" fmla="*/ 191600 w 105"/>
                  <a:gd name="T3" fmla="*/ 5994 h 147"/>
                  <a:gd name="T4" fmla="*/ 203766 w 105"/>
                  <a:gd name="T5" fmla="*/ 23977 h 147"/>
                  <a:gd name="T6" fmla="*/ 231137 w 105"/>
                  <a:gd name="T7" fmla="*/ 47954 h 147"/>
                  <a:gd name="T8" fmla="*/ 258508 w 105"/>
                  <a:gd name="T9" fmla="*/ 83919 h 147"/>
                  <a:gd name="T10" fmla="*/ 282839 w 105"/>
                  <a:gd name="T11" fmla="*/ 131872 h 147"/>
                  <a:gd name="T12" fmla="*/ 307169 w 105"/>
                  <a:gd name="T13" fmla="*/ 191815 h 147"/>
                  <a:gd name="T14" fmla="*/ 319334 w 105"/>
                  <a:gd name="T15" fmla="*/ 263745 h 147"/>
                  <a:gd name="T16" fmla="*/ 319334 w 105"/>
                  <a:gd name="T17" fmla="*/ 344667 h 147"/>
                  <a:gd name="T18" fmla="*/ 301086 w 105"/>
                  <a:gd name="T19" fmla="*/ 440574 h 147"/>
                  <a:gd name="T20" fmla="*/ 291963 w 105"/>
                  <a:gd name="T21" fmla="*/ 431583 h 147"/>
                  <a:gd name="T22" fmla="*/ 270674 w 105"/>
                  <a:gd name="T23" fmla="*/ 413600 h 147"/>
                  <a:gd name="T24" fmla="*/ 234178 w 105"/>
                  <a:gd name="T25" fmla="*/ 383629 h 147"/>
                  <a:gd name="T26" fmla="*/ 191600 w 105"/>
                  <a:gd name="T27" fmla="*/ 344667 h 147"/>
                  <a:gd name="T28" fmla="*/ 142940 w 105"/>
                  <a:gd name="T29" fmla="*/ 296713 h 147"/>
                  <a:gd name="T30" fmla="*/ 45619 w 105"/>
                  <a:gd name="T31" fmla="*/ 182823 h 147"/>
                  <a:gd name="T32" fmla="*/ 0 w 105"/>
                  <a:gd name="T33" fmla="*/ 119884 h 147"/>
                  <a:gd name="T34" fmla="*/ 9124 w 105"/>
                  <a:gd name="T35" fmla="*/ 122881 h 147"/>
                  <a:gd name="T36" fmla="*/ 76032 w 105"/>
                  <a:gd name="T37" fmla="*/ 167838 h 147"/>
                  <a:gd name="T38" fmla="*/ 124692 w 105"/>
                  <a:gd name="T39" fmla="*/ 200806 h 147"/>
                  <a:gd name="T40" fmla="*/ 182477 w 105"/>
                  <a:gd name="T41" fmla="*/ 248759 h 147"/>
                  <a:gd name="T42" fmla="*/ 243302 w 105"/>
                  <a:gd name="T43" fmla="*/ 311699 h 147"/>
                  <a:gd name="T44" fmla="*/ 243302 w 105"/>
                  <a:gd name="T45" fmla="*/ 296713 h 147"/>
                  <a:gd name="T46" fmla="*/ 240261 w 105"/>
                  <a:gd name="T47" fmla="*/ 254754 h 147"/>
                  <a:gd name="T48" fmla="*/ 231137 w 105"/>
                  <a:gd name="T49" fmla="*/ 191815 h 147"/>
                  <a:gd name="T50" fmla="*/ 218972 w 105"/>
                  <a:gd name="T51" fmla="*/ 119884 h 147"/>
                  <a:gd name="T52" fmla="*/ 191600 w 105"/>
                  <a:gd name="T53" fmla="*/ 35965 h 147"/>
                  <a:gd name="T54" fmla="*/ 191600 w 105"/>
                  <a:gd name="T55" fmla="*/ 29971 h 147"/>
                  <a:gd name="T56" fmla="*/ 185518 w 105"/>
                  <a:gd name="T57" fmla="*/ 26974 h 147"/>
                  <a:gd name="T58" fmla="*/ 182477 w 105"/>
                  <a:gd name="T59" fmla="*/ 14986 h 147"/>
                  <a:gd name="T60" fmla="*/ 182477 w 105"/>
                  <a:gd name="T61" fmla="*/ 0 h 147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105" h="147">
                    <a:moveTo>
                      <a:pt x="60" y="0"/>
                    </a:moveTo>
                    <a:lnTo>
                      <a:pt x="63" y="2"/>
                    </a:lnTo>
                    <a:lnTo>
                      <a:pt x="67" y="8"/>
                    </a:lnTo>
                    <a:lnTo>
                      <a:pt x="76" y="16"/>
                    </a:lnTo>
                    <a:lnTo>
                      <a:pt x="85" y="28"/>
                    </a:lnTo>
                    <a:lnTo>
                      <a:pt x="93" y="44"/>
                    </a:lnTo>
                    <a:lnTo>
                      <a:pt x="101" y="64"/>
                    </a:lnTo>
                    <a:lnTo>
                      <a:pt x="105" y="88"/>
                    </a:lnTo>
                    <a:lnTo>
                      <a:pt x="105" y="115"/>
                    </a:lnTo>
                    <a:lnTo>
                      <a:pt x="99" y="147"/>
                    </a:lnTo>
                    <a:lnTo>
                      <a:pt x="96" y="144"/>
                    </a:lnTo>
                    <a:lnTo>
                      <a:pt x="89" y="138"/>
                    </a:lnTo>
                    <a:lnTo>
                      <a:pt x="77" y="128"/>
                    </a:lnTo>
                    <a:lnTo>
                      <a:pt x="63" y="115"/>
                    </a:lnTo>
                    <a:lnTo>
                      <a:pt x="47" y="99"/>
                    </a:lnTo>
                    <a:lnTo>
                      <a:pt x="15" y="61"/>
                    </a:lnTo>
                    <a:lnTo>
                      <a:pt x="0" y="40"/>
                    </a:lnTo>
                    <a:lnTo>
                      <a:pt x="3" y="41"/>
                    </a:lnTo>
                    <a:lnTo>
                      <a:pt x="25" y="56"/>
                    </a:lnTo>
                    <a:lnTo>
                      <a:pt x="41" y="67"/>
                    </a:lnTo>
                    <a:lnTo>
                      <a:pt x="60" y="83"/>
                    </a:lnTo>
                    <a:lnTo>
                      <a:pt x="80" y="104"/>
                    </a:lnTo>
                    <a:lnTo>
                      <a:pt x="80" y="99"/>
                    </a:lnTo>
                    <a:lnTo>
                      <a:pt x="79" y="85"/>
                    </a:lnTo>
                    <a:lnTo>
                      <a:pt x="76" y="64"/>
                    </a:lnTo>
                    <a:lnTo>
                      <a:pt x="72" y="40"/>
                    </a:lnTo>
                    <a:lnTo>
                      <a:pt x="63" y="12"/>
                    </a:lnTo>
                    <a:lnTo>
                      <a:pt x="63" y="10"/>
                    </a:lnTo>
                    <a:lnTo>
                      <a:pt x="61" y="9"/>
                    </a:lnTo>
                    <a:lnTo>
                      <a:pt x="60" y="5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60" name="Freeform 488"/>
              <p:cNvSpPr>
                <a:spLocks/>
              </p:cNvSpPr>
              <p:nvPr userDrawn="1"/>
            </p:nvSpPr>
            <p:spPr bwMode="auto">
              <a:xfrm>
                <a:off x="5512096" y="2090471"/>
                <a:ext cx="282491" cy="562956"/>
              </a:xfrm>
              <a:custGeom>
                <a:avLst/>
                <a:gdLst>
                  <a:gd name="T0" fmla="*/ 222387 w 94"/>
                  <a:gd name="T1" fmla="*/ 0 h 186"/>
                  <a:gd name="T2" fmla="*/ 240418 w 94"/>
                  <a:gd name="T3" fmla="*/ 21187 h 186"/>
                  <a:gd name="T4" fmla="*/ 258449 w 94"/>
                  <a:gd name="T5" fmla="*/ 60533 h 186"/>
                  <a:gd name="T6" fmla="*/ 270470 w 94"/>
                  <a:gd name="T7" fmla="*/ 108959 h 186"/>
                  <a:gd name="T8" fmla="*/ 282491 w 94"/>
                  <a:gd name="T9" fmla="*/ 172519 h 186"/>
                  <a:gd name="T10" fmla="*/ 282491 w 94"/>
                  <a:gd name="T11" fmla="*/ 251212 h 186"/>
                  <a:gd name="T12" fmla="*/ 276481 w 94"/>
                  <a:gd name="T13" fmla="*/ 338984 h 186"/>
                  <a:gd name="T14" fmla="*/ 252439 w 94"/>
                  <a:gd name="T15" fmla="*/ 444917 h 186"/>
                  <a:gd name="T16" fmla="*/ 213371 w 94"/>
                  <a:gd name="T17" fmla="*/ 559929 h 186"/>
                  <a:gd name="T18" fmla="*/ 210366 w 94"/>
                  <a:gd name="T19" fmla="*/ 562956 h 186"/>
                  <a:gd name="T20" fmla="*/ 204355 w 94"/>
                  <a:gd name="T21" fmla="*/ 553876 h 186"/>
                  <a:gd name="T22" fmla="*/ 192334 w 94"/>
                  <a:gd name="T23" fmla="*/ 532690 h 186"/>
                  <a:gd name="T24" fmla="*/ 174303 w 94"/>
                  <a:gd name="T25" fmla="*/ 502423 h 186"/>
                  <a:gd name="T26" fmla="*/ 156272 w 94"/>
                  <a:gd name="T27" fmla="*/ 475183 h 186"/>
                  <a:gd name="T28" fmla="*/ 144251 w 94"/>
                  <a:gd name="T29" fmla="*/ 453997 h 186"/>
                  <a:gd name="T30" fmla="*/ 138240 w 94"/>
                  <a:gd name="T31" fmla="*/ 444917 h 186"/>
                  <a:gd name="T32" fmla="*/ 93162 w 94"/>
                  <a:gd name="T33" fmla="*/ 369251 h 186"/>
                  <a:gd name="T34" fmla="*/ 57099 w 94"/>
                  <a:gd name="T35" fmla="*/ 299638 h 186"/>
                  <a:gd name="T36" fmla="*/ 30052 w 94"/>
                  <a:gd name="T37" fmla="*/ 233052 h 186"/>
                  <a:gd name="T38" fmla="*/ 12021 w 94"/>
                  <a:gd name="T39" fmla="*/ 184625 h 186"/>
                  <a:gd name="T40" fmla="*/ 3005 w 94"/>
                  <a:gd name="T41" fmla="*/ 154359 h 186"/>
                  <a:gd name="T42" fmla="*/ 0 w 94"/>
                  <a:gd name="T43" fmla="*/ 142252 h 186"/>
                  <a:gd name="T44" fmla="*/ 27047 w 94"/>
                  <a:gd name="T45" fmla="*/ 163439 h 186"/>
                  <a:gd name="T46" fmla="*/ 57099 w 94"/>
                  <a:gd name="T47" fmla="*/ 193705 h 186"/>
                  <a:gd name="T48" fmla="*/ 93162 w 94"/>
                  <a:gd name="T49" fmla="*/ 236078 h 186"/>
                  <a:gd name="T50" fmla="*/ 153266 w 94"/>
                  <a:gd name="T51" fmla="*/ 317798 h 186"/>
                  <a:gd name="T52" fmla="*/ 174303 w 94"/>
                  <a:gd name="T53" fmla="*/ 348064 h 186"/>
                  <a:gd name="T54" fmla="*/ 192334 w 94"/>
                  <a:gd name="T55" fmla="*/ 369251 h 186"/>
                  <a:gd name="T56" fmla="*/ 201350 w 94"/>
                  <a:gd name="T57" fmla="*/ 375304 h 186"/>
                  <a:gd name="T58" fmla="*/ 201350 w 94"/>
                  <a:gd name="T59" fmla="*/ 357144 h 186"/>
                  <a:gd name="T60" fmla="*/ 204355 w 94"/>
                  <a:gd name="T61" fmla="*/ 338984 h 186"/>
                  <a:gd name="T62" fmla="*/ 204355 w 94"/>
                  <a:gd name="T63" fmla="*/ 311744 h 186"/>
                  <a:gd name="T64" fmla="*/ 210366 w 94"/>
                  <a:gd name="T65" fmla="*/ 269371 h 186"/>
                  <a:gd name="T66" fmla="*/ 213371 w 94"/>
                  <a:gd name="T67" fmla="*/ 205812 h 186"/>
                  <a:gd name="T68" fmla="*/ 222387 w 94"/>
                  <a:gd name="T69" fmla="*/ 124092 h 186"/>
                  <a:gd name="T70" fmla="*/ 222387 w 94"/>
                  <a:gd name="T71" fmla="*/ 0 h 18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94" h="186">
                    <a:moveTo>
                      <a:pt x="74" y="0"/>
                    </a:moveTo>
                    <a:lnTo>
                      <a:pt x="80" y="7"/>
                    </a:lnTo>
                    <a:lnTo>
                      <a:pt x="86" y="20"/>
                    </a:lnTo>
                    <a:lnTo>
                      <a:pt x="90" y="36"/>
                    </a:lnTo>
                    <a:lnTo>
                      <a:pt x="94" y="57"/>
                    </a:lnTo>
                    <a:lnTo>
                      <a:pt x="94" y="83"/>
                    </a:lnTo>
                    <a:lnTo>
                      <a:pt x="92" y="112"/>
                    </a:lnTo>
                    <a:lnTo>
                      <a:pt x="84" y="147"/>
                    </a:lnTo>
                    <a:lnTo>
                      <a:pt x="71" y="185"/>
                    </a:lnTo>
                    <a:lnTo>
                      <a:pt x="70" y="186"/>
                    </a:lnTo>
                    <a:lnTo>
                      <a:pt x="68" y="183"/>
                    </a:lnTo>
                    <a:lnTo>
                      <a:pt x="64" y="176"/>
                    </a:lnTo>
                    <a:lnTo>
                      <a:pt x="58" y="166"/>
                    </a:lnTo>
                    <a:lnTo>
                      <a:pt x="52" y="157"/>
                    </a:lnTo>
                    <a:lnTo>
                      <a:pt x="48" y="150"/>
                    </a:lnTo>
                    <a:lnTo>
                      <a:pt x="46" y="147"/>
                    </a:lnTo>
                    <a:lnTo>
                      <a:pt x="31" y="122"/>
                    </a:lnTo>
                    <a:lnTo>
                      <a:pt x="19" y="99"/>
                    </a:lnTo>
                    <a:lnTo>
                      <a:pt x="10" y="77"/>
                    </a:lnTo>
                    <a:lnTo>
                      <a:pt x="4" y="61"/>
                    </a:lnTo>
                    <a:lnTo>
                      <a:pt x="1" y="51"/>
                    </a:lnTo>
                    <a:lnTo>
                      <a:pt x="0" y="47"/>
                    </a:lnTo>
                    <a:lnTo>
                      <a:pt x="9" y="54"/>
                    </a:lnTo>
                    <a:lnTo>
                      <a:pt x="19" y="64"/>
                    </a:lnTo>
                    <a:lnTo>
                      <a:pt x="31" y="78"/>
                    </a:lnTo>
                    <a:lnTo>
                      <a:pt x="51" y="105"/>
                    </a:lnTo>
                    <a:lnTo>
                      <a:pt x="58" y="115"/>
                    </a:lnTo>
                    <a:lnTo>
                      <a:pt x="64" y="122"/>
                    </a:lnTo>
                    <a:lnTo>
                      <a:pt x="67" y="124"/>
                    </a:lnTo>
                    <a:lnTo>
                      <a:pt x="67" y="118"/>
                    </a:lnTo>
                    <a:lnTo>
                      <a:pt x="68" y="112"/>
                    </a:lnTo>
                    <a:lnTo>
                      <a:pt x="68" y="103"/>
                    </a:lnTo>
                    <a:lnTo>
                      <a:pt x="70" y="89"/>
                    </a:lnTo>
                    <a:lnTo>
                      <a:pt x="71" y="68"/>
                    </a:lnTo>
                    <a:lnTo>
                      <a:pt x="74" y="41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61" name="Freeform 524"/>
              <p:cNvSpPr>
                <a:spLocks/>
              </p:cNvSpPr>
              <p:nvPr userDrawn="1"/>
            </p:nvSpPr>
            <p:spPr bwMode="auto">
              <a:xfrm>
                <a:off x="5573510" y="2420905"/>
                <a:ext cx="294770" cy="501761"/>
              </a:xfrm>
              <a:custGeom>
                <a:avLst/>
                <a:gdLst>
                  <a:gd name="T0" fmla="*/ 285746 w 98"/>
                  <a:gd name="T1" fmla="*/ 0 h 168"/>
                  <a:gd name="T2" fmla="*/ 288754 w 98"/>
                  <a:gd name="T3" fmla="*/ 35840 h 168"/>
                  <a:gd name="T4" fmla="*/ 294770 w 98"/>
                  <a:gd name="T5" fmla="*/ 83627 h 168"/>
                  <a:gd name="T6" fmla="*/ 288754 w 98"/>
                  <a:gd name="T7" fmla="*/ 143360 h 168"/>
                  <a:gd name="T8" fmla="*/ 279731 w 98"/>
                  <a:gd name="T9" fmla="*/ 215040 h 168"/>
                  <a:gd name="T10" fmla="*/ 255668 w 98"/>
                  <a:gd name="T11" fmla="*/ 301654 h 168"/>
                  <a:gd name="T12" fmla="*/ 210550 w 98"/>
                  <a:gd name="T13" fmla="*/ 397227 h 168"/>
                  <a:gd name="T14" fmla="*/ 144377 w 98"/>
                  <a:gd name="T15" fmla="*/ 495788 h 168"/>
                  <a:gd name="T16" fmla="*/ 141369 w 98"/>
                  <a:gd name="T17" fmla="*/ 501761 h 168"/>
                  <a:gd name="T18" fmla="*/ 141369 w 98"/>
                  <a:gd name="T19" fmla="*/ 495788 h 168"/>
                  <a:gd name="T20" fmla="*/ 135354 w 98"/>
                  <a:gd name="T21" fmla="*/ 492801 h 168"/>
                  <a:gd name="T22" fmla="*/ 132346 w 98"/>
                  <a:gd name="T23" fmla="*/ 492801 h 168"/>
                  <a:gd name="T24" fmla="*/ 132346 w 98"/>
                  <a:gd name="T25" fmla="*/ 486828 h 168"/>
                  <a:gd name="T26" fmla="*/ 120314 w 98"/>
                  <a:gd name="T27" fmla="*/ 462934 h 168"/>
                  <a:gd name="T28" fmla="*/ 111291 w 98"/>
                  <a:gd name="T29" fmla="*/ 436054 h 168"/>
                  <a:gd name="T30" fmla="*/ 93244 w 98"/>
                  <a:gd name="T31" fmla="*/ 397227 h 168"/>
                  <a:gd name="T32" fmla="*/ 72189 w 98"/>
                  <a:gd name="T33" fmla="*/ 340481 h 168"/>
                  <a:gd name="T34" fmla="*/ 39102 w 98"/>
                  <a:gd name="T35" fmla="*/ 262827 h 168"/>
                  <a:gd name="T36" fmla="*/ 9024 w 98"/>
                  <a:gd name="T37" fmla="*/ 140374 h 168"/>
                  <a:gd name="T38" fmla="*/ 6016 w 98"/>
                  <a:gd name="T39" fmla="*/ 101547 h 168"/>
                  <a:gd name="T40" fmla="*/ 6016 w 98"/>
                  <a:gd name="T41" fmla="*/ 80640 h 168"/>
                  <a:gd name="T42" fmla="*/ 0 w 98"/>
                  <a:gd name="T43" fmla="*/ 65707 h 168"/>
                  <a:gd name="T44" fmla="*/ 36094 w 98"/>
                  <a:gd name="T45" fmla="*/ 113494 h 168"/>
                  <a:gd name="T46" fmla="*/ 72189 w 98"/>
                  <a:gd name="T47" fmla="*/ 167254 h 168"/>
                  <a:gd name="T48" fmla="*/ 96251 w 98"/>
                  <a:gd name="T49" fmla="*/ 226987 h 168"/>
                  <a:gd name="T50" fmla="*/ 120314 w 98"/>
                  <a:gd name="T51" fmla="*/ 280747 h 168"/>
                  <a:gd name="T52" fmla="*/ 132346 w 98"/>
                  <a:gd name="T53" fmla="*/ 328534 h 168"/>
                  <a:gd name="T54" fmla="*/ 141369 w 98"/>
                  <a:gd name="T55" fmla="*/ 358401 h 168"/>
                  <a:gd name="T56" fmla="*/ 144377 w 98"/>
                  <a:gd name="T57" fmla="*/ 370347 h 168"/>
                  <a:gd name="T58" fmla="*/ 171448 w 98"/>
                  <a:gd name="T59" fmla="*/ 286721 h 168"/>
                  <a:gd name="T60" fmla="*/ 201526 w 98"/>
                  <a:gd name="T61" fmla="*/ 209067 h 168"/>
                  <a:gd name="T62" fmla="*/ 228597 w 98"/>
                  <a:gd name="T63" fmla="*/ 140374 h 168"/>
                  <a:gd name="T64" fmla="*/ 249652 w 98"/>
                  <a:gd name="T65" fmla="*/ 83627 h 168"/>
                  <a:gd name="T66" fmla="*/ 267699 w 98"/>
                  <a:gd name="T67" fmla="*/ 41813 h 168"/>
                  <a:gd name="T68" fmla="*/ 279731 w 98"/>
                  <a:gd name="T69" fmla="*/ 8960 h 168"/>
                  <a:gd name="T70" fmla="*/ 285746 w 98"/>
                  <a:gd name="T71" fmla="*/ 0 h 168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98" h="168">
                    <a:moveTo>
                      <a:pt x="95" y="0"/>
                    </a:moveTo>
                    <a:lnTo>
                      <a:pt x="96" y="12"/>
                    </a:lnTo>
                    <a:lnTo>
                      <a:pt x="98" y="28"/>
                    </a:lnTo>
                    <a:lnTo>
                      <a:pt x="96" y="48"/>
                    </a:lnTo>
                    <a:lnTo>
                      <a:pt x="93" y="72"/>
                    </a:lnTo>
                    <a:lnTo>
                      <a:pt x="85" y="101"/>
                    </a:lnTo>
                    <a:lnTo>
                      <a:pt x="70" y="133"/>
                    </a:lnTo>
                    <a:lnTo>
                      <a:pt x="48" y="166"/>
                    </a:lnTo>
                    <a:lnTo>
                      <a:pt x="47" y="168"/>
                    </a:lnTo>
                    <a:lnTo>
                      <a:pt x="47" y="166"/>
                    </a:lnTo>
                    <a:lnTo>
                      <a:pt x="45" y="165"/>
                    </a:lnTo>
                    <a:lnTo>
                      <a:pt x="44" y="165"/>
                    </a:lnTo>
                    <a:lnTo>
                      <a:pt x="44" y="163"/>
                    </a:lnTo>
                    <a:lnTo>
                      <a:pt x="40" y="155"/>
                    </a:lnTo>
                    <a:lnTo>
                      <a:pt x="37" y="146"/>
                    </a:lnTo>
                    <a:lnTo>
                      <a:pt x="31" y="133"/>
                    </a:lnTo>
                    <a:lnTo>
                      <a:pt x="24" y="114"/>
                    </a:lnTo>
                    <a:lnTo>
                      <a:pt x="13" y="88"/>
                    </a:lnTo>
                    <a:lnTo>
                      <a:pt x="3" y="47"/>
                    </a:lnTo>
                    <a:lnTo>
                      <a:pt x="2" y="34"/>
                    </a:lnTo>
                    <a:lnTo>
                      <a:pt x="2" y="27"/>
                    </a:lnTo>
                    <a:lnTo>
                      <a:pt x="0" y="22"/>
                    </a:lnTo>
                    <a:lnTo>
                      <a:pt x="12" y="38"/>
                    </a:lnTo>
                    <a:lnTo>
                      <a:pt x="24" y="56"/>
                    </a:lnTo>
                    <a:lnTo>
                      <a:pt x="32" y="76"/>
                    </a:lnTo>
                    <a:lnTo>
                      <a:pt x="40" y="94"/>
                    </a:lnTo>
                    <a:lnTo>
                      <a:pt x="44" y="110"/>
                    </a:lnTo>
                    <a:lnTo>
                      <a:pt x="47" y="120"/>
                    </a:lnTo>
                    <a:lnTo>
                      <a:pt x="48" y="124"/>
                    </a:lnTo>
                    <a:lnTo>
                      <a:pt x="57" y="96"/>
                    </a:lnTo>
                    <a:lnTo>
                      <a:pt x="67" y="70"/>
                    </a:lnTo>
                    <a:lnTo>
                      <a:pt x="76" y="47"/>
                    </a:lnTo>
                    <a:lnTo>
                      <a:pt x="83" y="28"/>
                    </a:lnTo>
                    <a:lnTo>
                      <a:pt x="89" y="14"/>
                    </a:lnTo>
                    <a:lnTo>
                      <a:pt x="93" y="3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62" name="Freeform 560"/>
              <p:cNvSpPr>
                <a:spLocks/>
              </p:cNvSpPr>
              <p:nvPr userDrawn="1"/>
            </p:nvSpPr>
            <p:spPr bwMode="auto">
              <a:xfrm>
                <a:off x="5561224" y="2726856"/>
                <a:ext cx="319334" cy="501769"/>
              </a:xfrm>
              <a:custGeom>
                <a:avLst/>
                <a:gdLst>
                  <a:gd name="T0" fmla="*/ 20891 w 107"/>
                  <a:gd name="T1" fmla="*/ 0 h 168"/>
                  <a:gd name="T2" fmla="*/ 26860 w 107"/>
                  <a:gd name="T3" fmla="*/ 8960 h 168"/>
                  <a:gd name="T4" fmla="*/ 47751 w 107"/>
                  <a:gd name="T5" fmla="*/ 71681 h 168"/>
                  <a:gd name="T6" fmla="*/ 59689 w 107"/>
                  <a:gd name="T7" fmla="*/ 134402 h 168"/>
                  <a:gd name="T8" fmla="*/ 68642 w 107"/>
                  <a:gd name="T9" fmla="*/ 209070 h 168"/>
                  <a:gd name="T10" fmla="*/ 74611 w 107"/>
                  <a:gd name="T11" fmla="*/ 277765 h 168"/>
                  <a:gd name="T12" fmla="*/ 74611 w 107"/>
                  <a:gd name="T13" fmla="*/ 367367 h 168"/>
                  <a:gd name="T14" fmla="*/ 83564 w 107"/>
                  <a:gd name="T15" fmla="*/ 358406 h 168"/>
                  <a:gd name="T16" fmla="*/ 98486 w 107"/>
                  <a:gd name="T17" fmla="*/ 337499 h 168"/>
                  <a:gd name="T18" fmla="*/ 125346 w 107"/>
                  <a:gd name="T19" fmla="*/ 304645 h 168"/>
                  <a:gd name="T20" fmla="*/ 155190 w 107"/>
                  <a:gd name="T21" fmla="*/ 259845 h 168"/>
                  <a:gd name="T22" fmla="*/ 226817 w 107"/>
                  <a:gd name="T23" fmla="*/ 164270 h 168"/>
                  <a:gd name="T24" fmla="*/ 256661 w 107"/>
                  <a:gd name="T25" fmla="*/ 113495 h 168"/>
                  <a:gd name="T26" fmla="*/ 286505 w 107"/>
                  <a:gd name="T27" fmla="*/ 71681 h 168"/>
                  <a:gd name="T28" fmla="*/ 304412 w 107"/>
                  <a:gd name="T29" fmla="*/ 47788 h 168"/>
                  <a:gd name="T30" fmla="*/ 316350 w 107"/>
                  <a:gd name="T31" fmla="*/ 32854 h 168"/>
                  <a:gd name="T32" fmla="*/ 316350 w 107"/>
                  <a:gd name="T33" fmla="*/ 41814 h 168"/>
                  <a:gd name="T34" fmla="*/ 319334 w 107"/>
                  <a:gd name="T35" fmla="*/ 65708 h 168"/>
                  <a:gd name="T36" fmla="*/ 316350 w 107"/>
                  <a:gd name="T37" fmla="*/ 98562 h 168"/>
                  <a:gd name="T38" fmla="*/ 307396 w 107"/>
                  <a:gd name="T39" fmla="*/ 146349 h 168"/>
                  <a:gd name="T40" fmla="*/ 289490 w 107"/>
                  <a:gd name="T41" fmla="*/ 203097 h 168"/>
                  <a:gd name="T42" fmla="*/ 250692 w 107"/>
                  <a:gd name="T43" fmla="*/ 268805 h 168"/>
                  <a:gd name="T44" fmla="*/ 199957 w 107"/>
                  <a:gd name="T45" fmla="*/ 343473 h 168"/>
                  <a:gd name="T46" fmla="*/ 122362 w 107"/>
                  <a:gd name="T47" fmla="*/ 421128 h 168"/>
                  <a:gd name="T48" fmla="*/ 17907 w 107"/>
                  <a:gd name="T49" fmla="*/ 501769 h 168"/>
                  <a:gd name="T50" fmla="*/ 17907 w 107"/>
                  <a:gd name="T51" fmla="*/ 489822 h 168"/>
                  <a:gd name="T52" fmla="*/ 11938 w 107"/>
                  <a:gd name="T53" fmla="*/ 453981 h 168"/>
                  <a:gd name="T54" fmla="*/ 8953 w 107"/>
                  <a:gd name="T55" fmla="*/ 403207 h 168"/>
                  <a:gd name="T56" fmla="*/ 2984 w 107"/>
                  <a:gd name="T57" fmla="*/ 337499 h 168"/>
                  <a:gd name="T58" fmla="*/ 0 w 107"/>
                  <a:gd name="T59" fmla="*/ 268805 h 168"/>
                  <a:gd name="T60" fmla="*/ 0 w 107"/>
                  <a:gd name="T61" fmla="*/ 119469 h 168"/>
                  <a:gd name="T62" fmla="*/ 8953 w 107"/>
                  <a:gd name="T63" fmla="*/ 50774 h 168"/>
                  <a:gd name="T64" fmla="*/ 20891 w 107"/>
                  <a:gd name="T65" fmla="*/ 0 h 16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07" h="168">
                    <a:moveTo>
                      <a:pt x="7" y="0"/>
                    </a:moveTo>
                    <a:lnTo>
                      <a:pt x="9" y="3"/>
                    </a:lnTo>
                    <a:lnTo>
                      <a:pt x="16" y="24"/>
                    </a:lnTo>
                    <a:lnTo>
                      <a:pt x="20" y="45"/>
                    </a:lnTo>
                    <a:lnTo>
                      <a:pt x="23" y="70"/>
                    </a:lnTo>
                    <a:lnTo>
                      <a:pt x="25" y="93"/>
                    </a:lnTo>
                    <a:lnTo>
                      <a:pt x="25" y="123"/>
                    </a:lnTo>
                    <a:lnTo>
                      <a:pt x="28" y="120"/>
                    </a:lnTo>
                    <a:lnTo>
                      <a:pt x="33" y="113"/>
                    </a:lnTo>
                    <a:lnTo>
                      <a:pt x="42" y="102"/>
                    </a:lnTo>
                    <a:lnTo>
                      <a:pt x="52" y="87"/>
                    </a:lnTo>
                    <a:lnTo>
                      <a:pt x="76" y="55"/>
                    </a:lnTo>
                    <a:lnTo>
                      <a:pt x="86" y="38"/>
                    </a:lnTo>
                    <a:lnTo>
                      <a:pt x="96" y="24"/>
                    </a:lnTo>
                    <a:lnTo>
                      <a:pt x="102" y="16"/>
                    </a:lnTo>
                    <a:lnTo>
                      <a:pt x="106" y="11"/>
                    </a:lnTo>
                    <a:lnTo>
                      <a:pt x="106" y="14"/>
                    </a:lnTo>
                    <a:lnTo>
                      <a:pt x="107" y="22"/>
                    </a:lnTo>
                    <a:lnTo>
                      <a:pt x="106" y="33"/>
                    </a:lnTo>
                    <a:lnTo>
                      <a:pt x="103" y="49"/>
                    </a:lnTo>
                    <a:lnTo>
                      <a:pt x="97" y="68"/>
                    </a:lnTo>
                    <a:lnTo>
                      <a:pt x="84" y="90"/>
                    </a:lnTo>
                    <a:lnTo>
                      <a:pt x="67" y="115"/>
                    </a:lnTo>
                    <a:lnTo>
                      <a:pt x="41" y="141"/>
                    </a:lnTo>
                    <a:lnTo>
                      <a:pt x="6" y="168"/>
                    </a:lnTo>
                    <a:lnTo>
                      <a:pt x="6" y="164"/>
                    </a:lnTo>
                    <a:lnTo>
                      <a:pt x="4" y="152"/>
                    </a:lnTo>
                    <a:lnTo>
                      <a:pt x="3" y="135"/>
                    </a:lnTo>
                    <a:lnTo>
                      <a:pt x="1" y="113"/>
                    </a:lnTo>
                    <a:lnTo>
                      <a:pt x="0" y="90"/>
                    </a:lnTo>
                    <a:lnTo>
                      <a:pt x="0" y="40"/>
                    </a:lnTo>
                    <a:lnTo>
                      <a:pt x="3" y="17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63" name="Freeform 593"/>
              <p:cNvSpPr>
                <a:spLocks/>
              </p:cNvSpPr>
              <p:nvPr userDrawn="1"/>
            </p:nvSpPr>
            <p:spPr bwMode="auto">
              <a:xfrm>
                <a:off x="5340147" y="3008337"/>
                <a:ext cx="454440" cy="514003"/>
              </a:xfrm>
              <a:custGeom>
                <a:avLst/>
                <a:gdLst>
                  <a:gd name="T0" fmla="*/ 160391 w 153"/>
                  <a:gd name="T1" fmla="*/ 0 h 173"/>
                  <a:gd name="T2" fmla="*/ 166331 w 153"/>
                  <a:gd name="T3" fmla="*/ 71307 h 173"/>
                  <a:gd name="T4" fmla="*/ 160391 w 153"/>
                  <a:gd name="T5" fmla="*/ 142614 h 173"/>
                  <a:gd name="T6" fmla="*/ 148510 w 153"/>
                  <a:gd name="T7" fmla="*/ 213920 h 173"/>
                  <a:gd name="T8" fmla="*/ 133659 w 153"/>
                  <a:gd name="T9" fmla="*/ 276314 h 173"/>
                  <a:gd name="T10" fmla="*/ 118808 w 153"/>
                  <a:gd name="T11" fmla="*/ 332765 h 173"/>
                  <a:gd name="T12" fmla="*/ 100987 w 153"/>
                  <a:gd name="T13" fmla="*/ 377332 h 173"/>
                  <a:gd name="T14" fmla="*/ 92076 w 153"/>
                  <a:gd name="T15" fmla="*/ 407043 h 173"/>
                  <a:gd name="T16" fmla="*/ 86136 w 153"/>
                  <a:gd name="T17" fmla="*/ 415956 h 173"/>
                  <a:gd name="T18" fmla="*/ 83165 w 153"/>
                  <a:gd name="T19" fmla="*/ 418927 h 173"/>
                  <a:gd name="T20" fmla="*/ 109897 w 153"/>
                  <a:gd name="T21" fmla="*/ 404072 h 173"/>
                  <a:gd name="T22" fmla="*/ 139599 w 153"/>
                  <a:gd name="T23" fmla="*/ 380303 h 173"/>
                  <a:gd name="T24" fmla="*/ 178212 w 153"/>
                  <a:gd name="T25" fmla="*/ 347621 h 173"/>
                  <a:gd name="T26" fmla="*/ 225735 w 153"/>
                  <a:gd name="T27" fmla="*/ 311967 h 173"/>
                  <a:gd name="T28" fmla="*/ 320781 w 153"/>
                  <a:gd name="T29" fmla="*/ 234718 h 173"/>
                  <a:gd name="T30" fmla="*/ 362364 w 153"/>
                  <a:gd name="T31" fmla="*/ 196094 h 173"/>
                  <a:gd name="T32" fmla="*/ 398006 w 153"/>
                  <a:gd name="T33" fmla="*/ 160440 h 173"/>
                  <a:gd name="T34" fmla="*/ 427708 w 153"/>
                  <a:gd name="T35" fmla="*/ 133700 h 173"/>
                  <a:gd name="T36" fmla="*/ 454440 w 153"/>
                  <a:gd name="T37" fmla="*/ 109931 h 173"/>
                  <a:gd name="T38" fmla="*/ 448500 w 153"/>
                  <a:gd name="T39" fmla="*/ 130729 h 173"/>
                  <a:gd name="T40" fmla="*/ 442559 w 153"/>
                  <a:gd name="T41" fmla="*/ 166382 h 173"/>
                  <a:gd name="T42" fmla="*/ 418798 w 153"/>
                  <a:gd name="T43" fmla="*/ 207978 h 173"/>
                  <a:gd name="T44" fmla="*/ 389096 w 153"/>
                  <a:gd name="T45" fmla="*/ 261458 h 173"/>
                  <a:gd name="T46" fmla="*/ 347513 w 153"/>
                  <a:gd name="T47" fmla="*/ 317909 h 173"/>
                  <a:gd name="T48" fmla="*/ 285139 w 153"/>
                  <a:gd name="T49" fmla="*/ 371389 h 173"/>
                  <a:gd name="T50" fmla="*/ 207914 w 153"/>
                  <a:gd name="T51" fmla="*/ 424870 h 173"/>
                  <a:gd name="T52" fmla="*/ 112867 w 153"/>
                  <a:gd name="T53" fmla="*/ 475378 h 173"/>
                  <a:gd name="T54" fmla="*/ 0 w 153"/>
                  <a:gd name="T55" fmla="*/ 514003 h 173"/>
                  <a:gd name="T56" fmla="*/ 8911 w 153"/>
                  <a:gd name="T57" fmla="*/ 433783 h 173"/>
                  <a:gd name="T58" fmla="*/ 26732 w 153"/>
                  <a:gd name="T59" fmla="*/ 350592 h 173"/>
                  <a:gd name="T60" fmla="*/ 47523 w 153"/>
                  <a:gd name="T61" fmla="*/ 270372 h 173"/>
                  <a:gd name="T62" fmla="*/ 74255 w 153"/>
                  <a:gd name="T63" fmla="*/ 199065 h 173"/>
                  <a:gd name="T64" fmla="*/ 100987 w 153"/>
                  <a:gd name="T65" fmla="*/ 133700 h 173"/>
                  <a:gd name="T66" fmla="*/ 121778 w 153"/>
                  <a:gd name="T67" fmla="*/ 80220 h 173"/>
                  <a:gd name="T68" fmla="*/ 160391 w 153"/>
                  <a:gd name="T69" fmla="*/ 0 h 17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53" h="173">
                    <a:moveTo>
                      <a:pt x="54" y="0"/>
                    </a:moveTo>
                    <a:lnTo>
                      <a:pt x="56" y="24"/>
                    </a:lnTo>
                    <a:lnTo>
                      <a:pt x="54" y="48"/>
                    </a:lnTo>
                    <a:lnTo>
                      <a:pt x="50" y="72"/>
                    </a:lnTo>
                    <a:lnTo>
                      <a:pt x="45" y="93"/>
                    </a:lnTo>
                    <a:lnTo>
                      <a:pt x="40" y="112"/>
                    </a:lnTo>
                    <a:lnTo>
                      <a:pt x="34" y="127"/>
                    </a:lnTo>
                    <a:lnTo>
                      <a:pt x="31" y="137"/>
                    </a:lnTo>
                    <a:lnTo>
                      <a:pt x="29" y="140"/>
                    </a:lnTo>
                    <a:lnTo>
                      <a:pt x="28" y="141"/>
                    </a:lnTo>
                    <a:lnTo>
                      <a:pt x="37" y="136"/>
                    </a:lnTo>
                    <a:lnTo>
                      <a:pt x="47" y="128"/>
                    </a:lnTo>
                    <a:lnTo>
                      <a:pt x="60" y="117"/>
                    </a:lnTo>
                    <a:lnTo>
                      <a:pt x="76" y="105"/>
                    </a:lnTo>
                    <a:lnTo>
                      <a:pt x="108" y="79"/>
                    </a:lnTo>
                    <a:lnTo>
                      <a:pt x="122" y="66"/>
                    </a:lnTo>
                    <a:lnTo>
                      <a:pt x="134" y="54"/>
                    </a:lnTo>
                    <a:lnTo>
                      <a:pt x="144" y="45"/>
                    </a:lnTo>
                    <a:lnTo>
                      <a:pt x="153" y="37"/>
                    </a:lnTo>
                    <a:lnTo>
                      <a:pt x="151" y="44"/>
                    </a:lnTo>
                    <a:lnTo>
                      <a:pt x="149" y="56"/>
                    </a:lnTo>
                    <a:lnTo>
                      <a:pt x="141" y="70"/>
                    </a:lnTo>
                    <a:lnTo>
                      <a:pt x="131" y="88"/>
                    </a:lnTo>
                    <a:lnTo>
                      <a:pt x="117" y="107"/>
                    </a:lnTo>
                    <a:lnTo>
                      <a:pt x="96" y="125"/>
                    </a:lnTo>
                    <a:lnTo>
                      <a:pt x="70" y="143"/>
                    </a:lnTo>
                    <a:lnTo>
                      <a:pt x="38" y="160"/>
                    </a:lnTo>
                    <a:lnTo>
                      <a:pt x="0" y="173"/>
                    </a:lnTo>
                    <a:lnTo>
                      <a:pt x="3" y="146"/>
                    </a:lnTo>
                    <a:lnTo>
                      <a:pt x="9" y="118"/>
                    </a:lnTo>
                    <a:lnTo>
                      <a:pt x="16" y="91"/>
                    </a:lnTo>
                    <a:lnTo>
                      <a:pt x="25" y="67"/>
                    </a:lnTo>
                    <a:lnTo>
                      <a:pt x="34" y="45"/>
                    </a:lnTo>
                    <a:lnTo>
                      <a:pt x="41" y="27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64" name="Freeform 628"/>
              <p:cNvSpPr>
                <a:spLocks/>
              </p:cNvSpPr>
              <p:nvPr userDrawn="1"/>
            </p:nvSpPr>
            <p:spPr bwMode="auto">
              <a:xfrm>
                <a:off x="5008535" y="3253101"/>
                <a:ext cx="564975" cy="440574"/>
              </a:xfrm>
              <a:custGeom>
                <a:avLst/>
                <a:gdLst>
                  <a:gd name="T0" fmla="*/ 316504 w 191"/>
                  <a:gd name="T1" fmla="*/ 0 h 149"/>
                  <a:gd name="T2" fmla="*/ 316504 w 191"/>
                  <a:gd name="T3" fmla="*/ 29569 h 149"/>
                  <a:gd name="T4" fmla="*/ 310588 w 191"/>
                  <a:gd name="T5" fmla="*/ 70965 h 149"/>
                  <a:gd name="T6" fmla="*/ 298756 w 191"/>
                  <a:gd name="T7" fmla="*/ 118275 h 149"/>
                  <a:gd name="T8" fmla="*/ 272135 w 191"/>
                  <a:gd name="T9" fmla="*/ 177412 h 149"/>
                  <a:gd name="T10" fmla="*/ 233681 w 191"/>
                  <a:gd name="T11" fmla="*/ 242464 h 149"/>
                  <a:gd name="T12" fmla="*/ 180437 w 191"/>
                  <a:gd name="T13" fmla="*/ 313428 h 149"/>
                  <a:gd name="T14" fmla="*/ 103529 w 191"/>
                  <a:gd name="T15" fmla="*/ 393264 h 149"/>
                  <a:gd name="T16" fmla="*/ 109445 w 191"/>
                  <a:gd name="T17" fmla="*/ 393264 h 149"/>
                  <a:gd name="T18" fmla="*/ 130151 w 191"/>
                  <a:gd name="T19" fmla="*/ 387350 h 149"/>
                  <a:gd name="T20" fmla="*/ 165647 w 191"/>
                  <a:gd name="T21" fmla="*/ 378480 h 149"/>
                  <a:gd name="T22" fmla="*/ 212975 w 191"/>
                  <a:gd name="T23" fmla="*/ 366652 h 149"/>
                  <a:gd name="T24" fmla="*/ 272135 w 191"/>
                  <a:gd name="T25" fmla="*/ 348911 h 149"/>
                  <a:gd name="T26" fmla="*/ 354958 w 191"/>
                  <a:gd name="T27" fmla="*/ 322299 h 149"/>
                  <a:gd name="T28" fmla="*/ 449614 w 191"/>
                  <a:gd name="T29" fmla="*/ 289774 h 149"/>
                  <a:gd name="T30" fmla="*/ 564975 w 191"/>
                  <a:gd name="T31" fmla="*/ 245420 h 149"/>
                  <a:gd name="T32" fmla="*/ 559059 w 191"/>
                  <a:gd name="T33" fmla="*/ 251334 h 149"/>
                  <a:gd name="T34" fmla="*/ 547227 w 191"/>
                  <a:gd name="T35" fmla="*/ 266119 h 149"/>
                  <a:gd name="T36" fmla="*/ 526521 w 191"/>
                  <a:gd name="T37" fmla="*/ 292730 h 149"/>
                  <a:gd name="T38" fmla="*/ 496941 w 191"/>
                  <a:gd name="T39" fmla="*/ 322299 h 149"/>
                  <a:gd name="T40" fmla="*/ 455530 w 191"/>
                  <a:gd name="T41" fmla="*/ 351868 h 149"/>
                  <a:gd name="T42" fmla="*/ 405244 w 191"/>
                  <a:gd name="T43" fmla="*/ 384393 h 149"/>
                  <a:gd name="T44" fmla="*/ 346084 w 191"/>
                  <a:gd name="T45" fmla="*/ 408048 h 149"/>
                  <a:gd name="T46" fmla="*/ 275093 w 191"/>
                  <a:gd name="T47" fmla="*/ 431703 h 149"/>
                  <a:gd name="T48" fmla="*/ 195227 w 191"/>
                  <a:gd name="T49" fmla="*/ 440574 h 149"/>
                  <a:gd name="T50" fmla="*/ 103529 w 191"/>
                  <a:gd name="T51" fmla="*/ 434660 h 149"/>
                  <a:gd name="T52" fmla="*/ 0 w 191"/>
                  <a:gd name="T53" fmla="*/ 416919 h 149"/>
                  <a:gd name="T54" fmla="*/ 0 w 191"/>
                  <a:gd name="T55" fmla="*/ 413962 h 149"/>
                  <a:gd name="T56" fmla="*/ 23664 w 191"/>
                  <a:gd name="T57" fmla="*/ 393264 h 149"/>
                  <a:gd name="T58" fmla="*/ 26622 w 191"/>
                  <a:gd name="T59" fmla="*/ 378480 h 149"/>
                  <a:gd name="T60" fmla="*/ 35496 w 191"/>
                  <a:gd name="T61" fmla="*/ 369609 h 149"/>
                  <a:gd name="T62" fmla="*/ 47328 w 191"/>
                  <a:gd name="T63" fmla="*/ 345954 h 149"/>
                  <a:gd name="T64" fmla="*/ 70992 w 191"/>
                  <a:gd name="T65" fmla="*/ 313428 h 149"/>
                  <a:gd name="T66" fmla="*/ 100571 w 191"/>
                  <a:gd name="T67" fmla="*/ 272032 h 149"/>
                  <a:gd name="T68" fmla="*/ 136067 w 191"/>
                  <a:gd name="T69" fmla="*/ 224722 h 149"/>
                  <a:gd name="T70" fmla="*/ 168605 w 191"/>
                  <a:gd name="T71" fmla="*/ 168542 h 149"/>
                  <a:gd name="T72" fmla="*/ 212975 w 191"/>
                  <a:gd name="T73" fmla="*/ 118275 h 149"/>
                  <a:gd name="T74" fmla="*/ 251429 w 191"/>
                  <a:gd name="T75" fmla="*/ 65051 h 149"/>
                  <a:gd name="T76" fmla="*/ 283966 w 191"/>
                  <a:gd name="T77" fmla="*/ 26612 h 149"/>
                  <a:gd name="T78" fmla="*/ 316504 w 191"/>
                  <a:gd name="T79" fmla="*/ 0 h 149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191" h="149">
                    <a:moveTo>
                      <a:pt x="107" y="0"/>
                    </a:moveTo>
                    <a:lnTo>
                      <a:pt x="107" y="10"/>
                    </a:lnTo>
                    <a:lnTo>
                      <a:pt x="105" y="24"/>
                    </a:lnTo>
                    <a:lnTo>
                      <a:pt x="101" y="40"/>
                    </a:lnTo>
                    <a:lnTo>
                      <a:pt x="92" y="60"/>
                    </a:lnTo>
                    <a:lnTo>
                      <a:pt x="79" y="82"/>
                    </a:lnTo>
                    <a:lnTo>
                      <a:pt x="61" y="106"/>
                    </a:lnTo>
                    <a:lnTo>
                      <a:pt x="35" y="133"/>
                    </a:lnTo>
                    <a:lnTo>
                      <a:pt x="37" y="133"/>
                    </a:lnTo>
                    <a:lnTo>
                      <a:pt x="44" y="131"/>
                    </a:lnTo>
                    <a:lnTo>
                      <a:pt x="56" y="128"/>
                    </a:lnTo>
                    <a:lnTo>
                      <a:pt x="72" y="124"/>
                    </a:lnTo>
                    <a:lnTo>
                      <a:pt x="92" y="118"/>
                    </a:lnTo>
                    <a:lnTo>
                      <a:pt x="120" y="109"/>
                    </a:lnTo>
                    <a:lnTo>
                      <a:pt x="152" y="98"/>
                    </a:lnTo>
                    <a:lnTo>
                      <a:pt x="191" y="83"/>
                    </a:lnTo>
                    <a:lnTo>
                      <a:pt x="189" y="85"/>
                    </a:lnTo>
                    <a:lnTo>
                      <a:pt x="185" y="90"/>
                    </a:lnTo>
                    <a:lnTo>
                      <a:pt x="178" y="99"/>
                    </a:lnTo>
                    <a:lnTo>
                      <a:pt x="168" y="109"/>
                    </a:lnTo>
                    <a:lnTo>
                      <a:pt x="154" y="119"/>
                    </a:lnTo>
                    <a:lnTo>
                      <a:pt x="137" y="130"/>
                    </a:lnTo>
                    <a:lnTo>
                      <a:pt x="117" y="138"/>
                    </a:lnTo>
                    <a:lnTo>
                      <a:pt x="93" y="146"/>
                    </a:lnTo>
                    <a:lnTo>
                      <a:pt x="66" y="149"/>
                    </a:lnTo>
                    <a:lnTo>
                      <a:pt x="35" y="147"/>
                    </a:lnTo>
                    <a:lnTo>
                      <a:pt x="0" y="141"/>
                    </a:lnTo>
                    <a:lnTo>
                      <a:pt x="0" y="140"/>
                    </a:lnTo>
                    <a:lnTo>
                      <a:pt x="8" y="133"/>
                    </a:lnTo>
                    <a:lnTo>
                      <a:pt x="9" y="128"/>
                    </a:lnTo>
                    <a:lnTo>
                      <a:pt x="12" y="125"/>
                    </a:lnTo>
                    <a:lnTo>
                      <a:pt x="16" y="117"/>
                    </a:lnTo>
                    <a:lnTo>
                      <a:pt x="24" y="106"/>
                    </a:lnTo>
                    <a:lnTo>
                      <a:pt x="34" y="92"/>
                    </a:lnTo>
                    <a:lnTo>
                      <a:pt x="46" y="76"/>
                    </a:lnTo>
                    <a:lnTo>
                      <a:pt x="57" y="57"/>
                    </a:lnTo>
                    <a:lnTo>
                      <a:pt x="72" y="40"/>
                    </a:lnTo>
                    <a:lnTo>
                      <a:pt x="85" y="22"/>
                    </a:lnTo>
                    <a:lnTo>
                      <a:pt x="96" y="9"/>
                    </a:ln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65" name="Freeform 1330"/>
              <p:cNvSpPr>
                <a:spLocks/>
              </p:cNvSpPr>
              <p:nvPr userDrawn="1"/>
            </p:nvSpPr>
            <p:spPr bwMode="auto">
              <a:xfrm>
                <a:off x="3608380" y="3693675"/>
                <a:ext cx="1203642" cy="244763"/>
              </a:xfrm>
              <a:custGeom>
                <a:avLst/>
                <a:gdLst>
                  <a:gd name="T0" fmla="*/ 648346 w 401"/>
                  <a:gd name="T1" fmla="*/ 0 h 83"/>
                  <a:gd name="T2" fmla="*/ 726387 w 401"/>
                  <a:gd name="T3" fmla="*/ 8847 h 83"/>
                  <a:gd name="T4" fmla="*/ 810432 w 401"/>
                  <a:gd name="T5" fmla="*/ 26541 h 83"/>
                  <a:gd name="T6" fmla="*/ 897479 w 401"/>
                  <a:gd name="T7" fmla="*/ 56030 h 83"/>
                  <a:gd name="T8" fmla="*/ 993530 w 401"/>
                  <a:gd name="T9" fmla="*/ 103213 h 83"/>
                  <a:gd name="T10" fmla="*/ 1092583 w 401"/>
                  <a:gd name="T11" fmla="*/ 162192 h 83"/>
                  <a:gd name="T12" fmla="*/ 1203642 w 401"/>
                  <a:gd name="T13" fmla="*/ 244763 h 83"/>
                  <a:gd name="T14" fmla="*/ 1131604 w 401"/>
                  <a:gd name="T15" fmla="*/ 244763 h 83"/>
                  <a:gd name="T16" fmla="*/ 1071572 w 401"/>
                  <a:gd name="T17" fmla="*/ 179886 h 83"/>
                  <a:gd name="T18" fmla="*/ 1011540 w 401"/>
                  <a:gd name="T19" fmla="*/ 129754 h 83"/>
                  <a:gd name="T20" fmla="*/ 948506 w 401"/>
                  <a:gd name="T21" fmla="*/ 85520 h 83"/>
                  <a:gd name="T22" fmla="*/ 885472 w 401"/>
                  <a:gd name="T23" fmla="*/ 58979 h 83"/>
                  <a:gd name="T24" fmla="*/ 801427 w 401"/>
                  <a:gd name="T25" fmla="*/ 47183 h 83"/>
                  <a:gd name="T26" fmla="*/ 711379 w 401"/>
                  <a:gd name="T27" fmla="*/ 47183 h 83"/>
                  <a:gd name="T28" fmla="*/ 654349 w 401"/>
                  <a:gd name="T29" fmla="*/ 58979 h 83"/>
                  <a:gd name="T30" fmla="*/ 588314 w 401"/>
                  <a:gd name="T31" fmla="*/ 82571 h 83"/>
                  <a:gd name="T32" fmla="*/ 513274 w 401"/>
                  <a:gd name="T33" fmla="*/ 106162 h 83"/>
                  <a:gd name="T34" fmla="*/ 408218 w 401"/>
                  <a:gd name="T35" fmla="*/ 132703 h 83"/>
                  <a:gd name="T36" fmla="*/ 318170 w 401"/>
                  <a:gd name="T37" fmla="*/ 147448 h 83"/>
                  <a:gd name="T38" fmla="*/ 240128 w 401"/>
                  <a:gd name="T39" fmla="*/ 147448 h 83"/>
                  <a:gd name="T40" fmla="*/ 174093 w 401"/>
                  <a:gd name="T41" fmla="*/ 132703 h 83"/>
                  <a:gd name="T42" fmla="*/ 111059 w 401"/>
                  <a:gd name="T43" fmla="*/ 115009 h 83"/>
                  <a:gd name="T44" fmla="*/ 63034 w 401"/>
                  <a:gd name="T45" fmla="*/ 91418 h 83"/>
                  <a:gd name="T46" fmla="*/ 33018 w 401"/>
                  <a:gd name="T47" fmla="*/ 67826 h 83"/>
                  <a:gd name="T48" fmla="*/ 12006 w 401"/>
                  <a:gd name="T49" fmla="*/ 56030 h 83"/>
                  <a:gd name="T50" fmla="*/ 9005 w 401"/>
                  <a:gd name="T51" fmla="*/ 47183 h 83"/>
                  <a:gd name="T52" fmla="*/ 0 w 401"/>
                  <a:gd name="T53" fmla="*/ 44234 h 83"/>
                  <a:gd name="T54" fmla="*/ 9005 w 401"/>
                  <a:gd name="T55" fmla="*/ 44234 h 83"/>
                  <a:gd name="T56" fmla="*/ 21011 w 401"/>
                  <a:gd name="T57" fmla="*/ 47183 h 83"/>
                  <a:gd name="T58" fmla="*/ 57030 w 401"/>
                  <a:gd name="T59" fmla="*/ 53081 h 83"/>
                  <a:gd name="T60" fmla="*/ 111059 w 401"/>
                  <a:gd name="T61" fmla="*/ 56030 h 83"/>
                  <a:gd name="T62" fmla="*/ 183098 w 401"/>
                  <a:gd name="T63" fmla="*/ 56030 h 83"/>
                  <a:gd name="T64" fmla="*/ 273146 w 401"/>
                  <a:gd name="T65" fmla="*/ 53081 h 83"/>
                  <a:gd name="T66" fmla="*/ 375200 w 401"/>
                  <a:gd name="T67" fmla="*/ 35387 h 83"/>
                  <a:gd name="T68" fmla="*/ 504269 w 401"/>
                  <a:gd name="T69" fmla="*/ 8847 h 83"/>
                  <a:gd name="T70" fmla="*/ 573306 w 401"/>
                  <a:gd name="T71" fmla="*/ 5898 h 83"/>
                  <a:gd name="T72" fmla="*/ 648346 w 401"/>
                  <a:gd name="T73" fmla="*/ 0 h 83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401" h="83">
                    <a:moveTo>
                      <a:pt x="216" y="0"/>
                    </a:moveTo>
                    <a:lnTo>
                      <a:pt x="242" y="3"/>
                    </a:lnTo>
                    <a:lnTo>
                      <a:pt x="270" y="9"/>
                    </a:lnTo>
                    <a:lnTo>
                      <a:pt x="299" y="19"/>
                    </a:lnTo>
                    <a:lnTo>
                      <a:pt x="331" y="35"/>
                    </a:lnTo>
                    <a:lnTo>
                      <a:pt x="364" y="55"/>
                    </a:lnTo>
                    <a:lnTo>
                      <a:pt x="401" y="83"/>
                    </a:lnTo>
                    <a:lnTo>
                      <a:pt x="377" y="83"/>
                    </a:lnTo>
                    <a:lnTo>
                      <a:pt x="357" y="61"/>
                    </a:lnTo>
                    <a:lnTo>
                      <a:pt x="337" y="44"/>
                    </a:lnTo>
                    <a:lnTo>
                      <a:pt x="316" y="29"/>
                    </a:lnTo>
                    <a:lnTo>
                      <a:pt x="295" y="20"/>
                    </a:lnTo>
                    <a:lnTo>
                      <a:pt x="267" y="16"/>
                    </a:lnTo>
                    <a:lnTo>
                      <a:pt x="237" y="16"/>
                    </a:lnTo>
                    <a:lnTo>
                      <a:pt x="218" y="20"/>
                    </a:lnTo>
                    <a:lnTo>
                      <a:pt x="196" y="28"/>
                    </a:lnTo>
                    <a:lnTo>
                      <a:pt x="171" y="36"/>
                    </a:lnTo>
                    <a:lnTo>
                      <a:pt x="136" y="45"/>
                    </a:lnTo>
                    <a:lnTo>
                      <a:pt x="106" y="50"/>
                    </a:lnTo>
                    <a:lnTo>
                      <a:pt x="80" y="50"/>
                    </a:lnTo>
                    <a:lnTo>
                      <a:pt x="58" y="45"/>
                    </a:lnTo>
                    <a:lnTo>
                      <a:pt x="37" y="39"/>
                    </a:lnTo>
                    <a:lnTo>
                      <a:pt x="21" y="31"/>
                    </a:lnTo>
                    <a:lnTo>
                      <a:pt x="11" y="23"/>
                    </a:lnTo>
                    <a:lnTo>
                      <a:pt x="4" y="19"/>
                    </a:lnTo>
                    <a:lnTo>
                      <a:pt x="3" y="16"/>
                    </a:lnTo>
                    <a:lnTo>
                      <a:pt x="0" y="15"/>
                    </a:lnTo>
                    <a:lnTo>
                      <a:pt x="3" y="15"/>
                    </a:lnTo>
                    <a:lnTo>
                      <a:pt x="7" y="16"/>
                    </a:lnTo>
                    <a:lnTo>
                      <a:pt x="19" y="18"/>
                    </a:lnTo>
                    <a:lnTo>
                      <a:pt x="37" y="19"/>
                    </a:lnTo>
                    <a:lnTo>
                      <a:pt x="61" y="19"/>
                    </a:lnTo>
                    <a:lnTo>
                      <a:pt x="91" y="18"/>
                    </a:lnTo>
                    <a:lnTo>
                      <a:pt x="125" y="12"/>
                    </a:lnTo>
                    <a:lnTo>
                      <a:pt x="168" y="3"/>
                    </a:lnTo>
                    <a:lnTo>
                      <a:pt x="191" y="2"/>
                    </a:lnTo>
                    <a:lnTo>
                      <a:pt x="216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66" name="Freeform 1367"/>
              <p:cNvSpPr>
                <a:spLocks/>
              </p:cNvSpPr>
              <p:nvPr userDrawn="1"/>
            </p:nvSpPr>
            <p:spPr bwMode="auto">
              <a:xfrm>
                <a:off x="4185633" y="3693675"/>
                <a:ext cx="1203642" cy="244763"/>
              </a:xfrm>
              <a:custGeom>
                <a:avLst/>
                <a:gdLst>
                  <a:gd name="T0" fmla="*/ 556684 w 400"/>
                  <a:gd name="T1" fmla="*/ 0 h 83"/>
                  <a:gd name="T2" fmla="*/ 631912 w 400"/>
                  <a:gd name="T3" fmla="*/ 5898 h 83"/>
                  <a:gd name="T4" fmla="*/ 701121 w 400"/>
                  <a:gd name="T5" fmla="*/ 8847 h 83"/>
                  <a:gd name="T6" fmla="*/ 830513 w 400"/>
                  <a:gd name="T7" fmla="*/ 35387 h 83"/>
                  <a:gd name="T8" fmla="*/ 932823 w 400"/>
                  <a:gd name="T9" fmla="*/ 53081 h 83"/>
                  <a:gd name="T10" fmla="*/ 1023096 w 400"/>
                  <a:gd name="T11" fmla="*/ 56030 h 83"/>
                  <a:gd name="T12" fmla="*/ 1095314 w 400"/>
                  <a:gd name="T13" fmla="*/ 56030 h 83"/>
                  <a:gd name="T14" fmla="*/ 1149478 w 400"/>
                  <a:gd name="T15" fmla="*/ 53081 h 83"/>
                  <a:gd name="T16" fmla="*/ 1185587 w 400"/>
                  <a:gd name="T17" fmla="*/ 47183 h 83"/>
                  <a:gd name="T18" fmla="*/ 1197624 w 400"/>
                  <a:gd name="T19" fmla="*/ 44234 h 83"/>
                  <a:gd name="T20" fmla="*/ 1203642 w 400"/>
                  <a:gd name="T21" fmla="*/ 44234 h 83"/>
                  <a:gd name="T22" fmla="*/ 1197624 w 400"/>
                  <a:gd name="T23" fmla="*/ 47183 h 83"/>
                  <a:gd name="T24" fmla="*/ 1194615 w 400"/>
                  <a:gd name="T25" fmla="*/ 56030 h 83"/>
                  <a:gd name="T26" fmla="*/ 1173551 w 400"/>
                  <a:gd name="T27" fmla="*/ 67826 h 83"/>
                  <a:gd name="T28" fmla="*/ 1143460 w 400"/>
                  <a:gd name="T29" fmla="*/ 91418 h 83"/>
                  <a:gd name="T30" fmla="*/ 1095314 w 400"/>
                  <a:gd name="T31" fmla="*/ 115009 h 83"/>
                  <a:gd name="T32" fmla="*/ 1032123 w 400"/>
                  <a:gd name="T33" fmla="*/ 132703 h 83"/>
                  <a:gd name="T34" fmla="*/ 965923 w 400"/>
                  <a:gd name="T35" fmla="*/ 147448 h 83"/>
                  <a:gd name="T36" fmla="*/ 887686 w 400"/>
                  <a:gd name="T37" fmla="*/ 147448 h 83"/>
                  <a:gd name="T38" fmla="*/ 797413 w 400"/>
                  <a:gd name="T39" fmla="*/ 132703 h 83"/>
                  <a:gd name="T40" fmla="*/ 692094 w 400"/>
                  <a:gd name="T41" fmla="*/ 106162 h 83"/>
                  <a:gd name="T42" fmla="*/ 616867 w 400"/>
                  <a:gd name="T43" fmla="*/ 82571 h 83"/>
                  <a:gd name="T44" fmla="*/ 550666 w 400"/>
                  <a:gd name="T45" fmla="*/ 58979 h 83"/>
                  <a:gd name="T46" fmla="*/ 496502 w 400"/>
                  <a:gd name="T47" fmla="*/ 47183 h 83"/>
                  <a:gd name="T48" fmla="*/ 412247 w 400"/>
                  <a:gd name="T49" fmla="*/ 47183 h 83"/>
                  <a:gd name="T50" fmla="*/ 343038 w 400"/>
                  <a:gd name="T51" fmla="*/ 56030 h 83"/>
                  <a:gd name="T52" fmla="*/ 279847 w 400"/>
                  <a:gd name="T53" fmla="*/ 73724 h 83"/>
                  <a:gd name="T54" fmla="*/ 222674 w 400"/>
                  <a:gd name="T55" fmla="*/ 103213 h 83"/>
                  <a:gd name="T56" fmla="*/ 171519 w 400"/>
                  <a:gd name="T57" fmla="*/ 141550 h 83"/>
                  <a:gd name="T58" fmla="*/ 120364 w 400"/>
                  <a:gd name="T59" fmla="*/ 188733 h 83"/>
                  <a:gd name="T60" fmla="*/ 66200 w 400"/>
                  <a:gd name="T61" fmla="*/ 244763 h 83"/>
                  <a:gd name="T62" fmla="*/ 0 w 400"/>
                  <a:gd name="T63" fmla="*/ 244763 h 83"/>
                  <a:gd name="T64" fmla="*/ 111337 w 400"/>
                  <a:gd name="T65" fmla="*/ 162192 h 83"/>
                  <a:gd name="T66" fmla="*/ 210637 w 400"/>
                  <a:gd name="T67" fmla="*/ 103213 h 83"/>
                  <a:gd name="T68" fmla="*/ 306929 w 400"/>
                  <a:gd name="T69" fmla="*/ 56030 h 83"/>
                  <a:gd name="T70" fmla="*/ 394193 w 400"/>
                  <a:gd name="T71" fmla="*/ 26541 h 83"/>
                  <a:gd name="T72" fmla="*/ 478448 w 400"/>
                  <a:gd name="T73" fmla="*/ 8847 h 83"/>
                  <a:gd name="T74" fmla="*/ 556684 w 400"/>
                  <a:gd name="T75" fmla="*/ 0 h 83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400" h="83">
                    <a:moveTo>
                      <a:pt x="185" y="0"/>
                    </a:moveTo>
                    <a:lnTo>
                      <a:pt x="210" y="2"/>
                    </a:lnTo>
                    <a:lnTo>
                      <a:pt x="233" y="3"/>
                    </a:lnTo>
                    <a:lnTo>
                      <a:pt x="276" y="12"/>
                    </a:lnTo>
                    <a:lnTo>
                      <a:pt x="310" y="18"/>
                    </a:lnTo>
                    <a:lnTo>
                      <a:pt x="340" y="19"/>
                    </a:lnTo>
                    <a:lnTo>
                      <a:pt x="364" y="19"/>
                    </a:lnTo>
                    <a:lnTo>
                      <a:pt x="382" y="18"/>
                    </a:lnTo>
                    <a:lnTo>
                      <a:pt x="394" y="16"/>
                    </a:lnTo>
                    <a:lnTo>
                      <a:pt x="398" y="15"/>
                    </a:lnTo>
                    <a:lnTo>
                      <a:pt x="400" y="15"/>
                    </a:lnTo>
                    <a:lnTo>
                      <a:pt x="398" y="16"/>
                    </a:lnTo>
                    <a:lnTo>
                      <a:pt x="397" y="19"/>
                    </a:lnTo>
                    <a:lnTo>
                      <a:pt x="390" y="23"/>
                    </a:lnTo>
                    <a:lnTo>
                      <a:pt x="380" y="31"/>
                    </a:lnTo>
                    <a:lnTo>
                      <a:pt x="364" y="39"/>
                    </a:lnTo>
                    <a:lnTo>
                      <a:pt x="343" y="45"/>
                    </a:lnTo>
                    <a:lnTo>
                      <a:pt x="321" y="50"/>
                    </a:lnTo>
                    <a:lnTo>
                      <a:pt x="295" y="50"/>
                    </a:lnTo>
                    <a:lnTo>
                      <a:pt x="265" y="45"/>
                    </a:lnTo>
                    <a:lnTo>
                      <a:pt x="230" y="36"/>
                    </a:lnTo>
                    <a:lnTo>
                      <a:pt x="205" y="28"/>
                    </a:lnTo>
                    <a:lnTo>
                      <a:pt x="183" y="20"/>
                    </a:lnTo>
                    <a:lnTo>
                      <a:pt x="165" y="16"/>
                    </a:lnTo>
                    <a:lnTo>
                      <a:pt x="137" y="16"/>
                    </a:lnTo>
                    <a:lnTo>
                      <a:pt x="114" y="19"/>
                    </a:lnTo>
                    <a:lnTo>
                      <a:pt x="93" y="25"/>
                    </a:lnTo>
                    <a:lnTo>
                      <a:pt x="74" y="35"/>
                    </a:lnTo>
                    <a:lnTo>
                      <a:pt x="57" y="48"/>
                    </a:lnTo>
                    <a:lnTo>
                      <a:pt x="40" y="64"/>
                    </a:lnTo>
                    <a:lnTo>
                      <a:pt x="22" y="83"/>
                    </a:lnTo>
                    <a:lnTo>
                      <a:pt x="0" y="83"/>
                    </a:lnTo>
                    <a:lnTo>
                      <a:pt x="37" y="55"/>
                    </a:lnTo>
                    <a:lnTo>
                      <a:pt x="70" y="35"/>
                    </a:lnTo>
                    <a:lnTo>
                      <a:pt x="102" y="19"/>
                    </a:lnTo>
                    <a:lnTo>
                      <a:pt x="131" y="9"/>
                    </a:lnTo>
                    <a:lnTo>
                      <a:pt x="159" y="3"/>
                    </a:lnTo>
                    <a:lnTo>
                      <a:pt x="185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67" name="Freeform 1165"/>
              <p:cNvSpPr>
                <a:spLocks noEditPoints="1"/>
              </p:cNvSpPr>
              <p:nvPr userDrawn="1"/>
            </p:nvSpPr>
            <p:spPr bwMode="auto">
              <a:xfrm>
                <a:off x="3583815" y="1784520"/>
                <a:ext cx="1780895" cy="1774531"/>
              </a:xfrm>
              <a:custGeom>
                <a:avLst/>
                <a:gdLst>
                  <a:gd name="T0" fmla="*/ 713557 w 594"/>
                  <a:gd name="T1" fmla="*/ 35789 h 595"/>
                  <a:gd name="T2" fmla="*/ 470708 w 594"/>
                  <a:gd name="T3" fmla="*/ 125261 h 595"/>
                  <a:gd name="T4" fmla="*/ 272831 w 594"/>
                  <a:gd name="T5" fmla="*/ 274381 h 595"/>
                  <a:gd name="T6" fmla="*/ 122924 w 594"/>
                  <a:gd name="T7" fmla="*/ 477185 h 595"/>
                  <a:gd name="T8" fmla="*/ 35978 w 594"/>
                  <a:gd name="T9" fmla="*/ 715777 h 595"/>
                  <a:gd name="T10" fmla="*/ 20987 w 594"/>
                  <a:gd name="T11" fmla="*/ 975246 h 595"/>
                  <a:gd name="T12" fmla="*/ 86946 w 594"/>
                  <a:gd name="T13" fmla="*/ 1228751 h 595"/>
                  <a:gd name="T14" fmla="*/ 218864 w 594"/>
                  <a:gd name="T15" fmla="*/ 1440502 h 595"/>
                  <a:gd name="T16" fmla="*/ 401751 w 594"/>
                  <a:gd name="T17" fmla="*/ 1610499 h 595"/>
                  <a:gd name="T18" fmla="*/ 626611 w 594"/>
                  <a:gd name="T19" fmla="*/ 1717865 h 595"/>
                  <a:gd name="T20" fmla="*/ 887449 w 594"/>
                  <a:gd name="T21" fmla="*/ 1756637 h 595"/>
                  <a:gd name="T22" fmla="*/ 1148288 w 594"/>
                  <a:gd name="T23" fmla="*/ 1717865 h 595"/>
                  <a:gd name="T24" fmla="*/ 1376146 w 594"/>
                  <a:gd name="T25" fmla="*/ 1610499 h 595"/>
                  <a:gd name="T26" fmla="*/ 1562031 w 594"/>
                  <a:gd name="T27" fmla="*/ 1440502 h 595"/>
                  <a:gd name="T28" fmla="*/ 1693949 w 594"/>
                  <a:gd name="T29" fmla="*/ 1228751 h 595"/>
                  <a:gd name="T30" fmla="*/ 1759908 w 594"/>
                  <a:gd name="T31" fmla="*/ 975246 h 595"/>
                  <a:gd name="T32" fmla="*/ 1744917 w 594"/>
                  <a:gd name="T33" fmla="*/ 715777 h 595"/>
                  <a:gd name="T34" fmla="*/ 1657971 w 594"/>
                  <a:gd name="T35" fmla="*/ 477185 h 595"/>
                  <a:gd name="T36" fmla="*/ 1508064 w 594"/>
                  <a:gd name="T37" fmla="*/ 274381 h 595"/>
                  <a:gd name="T38" fmla="*/ 1307189 w 594"/>
                  <a:gd name="T39" fmla="*/ 125261 h 595"/>
                  <a:gd name="T40" fmla="*/ 1061341 w 594"/>
                  <a:gd name="T41" fmla="*/ 35789 h 595"/>
                  <a:gd name="T42" fmla="*/ 887449 w 594"/>
                  <a:gd name="T43" fmla="*/ 0 h 595"/>
                  <a:gd name="T44" fmla="*/ 1154284 w 594"/>
                  <a:gd name="T45" fmla="*/ 38771 h 595"/>
                  <a:gd name="T46" fmla="*/ 1316183 w 594"/>
                  <a:gd name="T47" fmla="*/ 110349 h 595"/>
                  <a:gd name="T48" fmla="*/ 1520057 w 594"/>
                  <a:gd name="T49" fmla="*/ 262452 h 595"/>
                  <a:gd name="T50" fmla="*/ 1672962 w 594"/>
                  <a:gd name="T51" fmla="*/ 465255 h 595"/>
                  <a:gd name="T52" fmla="*/ 1741919 w 594"/>
                  <a:gd name="T53" fmla="*/ 626305 h 595"/>
                  <a:gd name="T54" fmla="*/ 1777897 w 594"/>
                  <a:gd name="T55" fmla="*/ 802267 h 595"/>
                  <a:gd name="T56" fmla="*/ 1762906 w 594"/>
                  <a:gd name="T57" fmla="*/ 1064719 h 595"/>
                  <a:gd name="T58" fmla="*/ 1675960 w 594"/>
                  <a:gd name="T59" fmla="*/ 1309276 h 595"/>
                  <a:gd name="T60" fmla="*/ 1577021 w 594"/>
                  <a:gd name="T61" fmla="*/ 1452431 h 595"/>
                  <a:gd name="T62" fmla="*/ 1388139 w 594"/>
                  <a:gd name="T63" fmla="*/ 1622428 h 595"/>
                  <a:gd name="T64" fmla="*/ 1235234 w 594"/>
                  <a:gd name="T65" fmla="*/ 1705936 h 595"/>
                  <a:gd name="T66" fmla="*/ 980392 w 594"/>
                  <a:gd name="T67" fmla="*/ 1771549 h 595"/>
                  <a:gd name="T68" fmla="*/ 797505 w 594"/>
                  <a:gd name="T69" fmla="*/ 1771549 h 595"/>
                  <a:gd name="T70" fmla="*/ 542663 w 594"/>
                  <a:gd name="T71" fmla="*/ 1705936 h 595"/>
                  <a:gd name="T72" fmla="*/ 386760 w 594"/>
                  <a:gd name="T73" fmla="*/ 1622428 h 595"/>
                  <a:gd name="T74" fmla="*/ 203874 w 594"/>
                  <a:gd name="T75" fmla="*/ 1452431 h 595"/>
                  <a:gd name="T76" fmla="*/ 104935 w 594"/>
                  <a:gd name="T77" fmla="*/ 1309276 h 595"/>
                  <a:gd name="T78" fmla="*/ 17989 w 594"/>
                  <a:gd name="T79" fmla="*/ 1064719 h 595"/>
                  <a:gd name="T80" fmla="*/ 2998 w 594"/>
                  <a:gd name="T81" fmla="*/ 802267 h 595"/>
                  <a:gd name="T82" fmla="*/ 38976 w 594"/>
                  <a:gd name="T83" fmla="*/ 626305 h 595"/>
                  <a:gd name="T84" fmla="*/ 107933 w 594"/>
                  <a:gd name="T85" fmla="*/ 465255 h 595"/>
                  <a:gd name="T86" fmla="*/ 260838 w 594"/>
                  <a:gd name="T87" fmla="*/ 262452 h 595"/>
                  <a:gd name="T88" fmla="*/ 461714 w 594"/>
                  <a:gd name="T89" fmla="*/ 110349 h 595"/>
                  <a:gd name="T90" fmla="*/ 623613 w 594"/>
                  <a:gd name="T91" fmla="*/ 38771 h 595"/>
                  <a:gd name="T92" fmla="*/ 800503 w 594"/>
                  <a:gd name="T93" fmla="*/ 5965 h 595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0" t="0" r="r" b="b"/>
                <a:pathLst>
                  <a:path w="594" h="595">
                    <a:moveTo>
                      <a:pt x="296" y="6"/>
                    </a:moveTo>
                    <a:lnTo>
                      <a:pt x="267" y="8"/>
                    </a:lnTo>
                    <a:lnTo>
                      <a:pt x="238" y="12"/>
                    </a:lnTo>
                    <a:lnTo>
                      <a:pt x="209" y="19"/>
                    </a:lnTo>
                    <a:lnTo>
                      <a:pt x="183" y="29"/>
                    </a:lnTo>
                    <a:lnTo>
                      <a:pt x="157" y="42"/>
                    </a:lnTo>
                    <a:lnTo>
                      <a:pt x="134" y="56"/>
                    </a:lnTo>
                    <a:lnTo>
                      <a:pt x="112" y="73"/>
                    </a:lnTo>
                    <a:lnTo>
                      <a:pt x="91" y="92"/>
                    </a:lnTo>
                    <a:lnTo>
                      <a:pt x="73" y="112"/>
                    </a:lnTo>
                    <a:lnTo>
                      <a:pt x="55" y="136"/>
                    </a:lnTo>
                    <a:lnTo>
                      <a:pt x="41" y="160"/>
                    </a:lnTo>
                    <a:lnTo>
                      <a:pt x="29" y="185"/>
                    </a:lnTo>
                    <a:lnTo>
                      <a:pt x="19" y="211"/>
                    </a:lnTo>
                    <a:lnTo>
                      <a:pt x="12" y="240"/>
                    </a:lnTo>
                    <a:lnTo>
                      <a:pt x="7" y="269"/>
                    </a:lnTo>
                    <a:lnTo>
                      <a:pt x="6" y="298"/>
                    </a:lnTo>
                    <a:lnTo>
                      <a:pt x="7" y="327"/>
                    </a:lnTo>
                    <a:lnTo>
                      <a:pt x="12" y="357"/>
                    </a:lnTo>
                    <a:lnTo>
                      <a:pt x="19" y="386"/>
                    </a:lnTo>
                    <a:lnTo>
                      <a:pt x="29" y="412"/>
                    </a:lnTo>
                    <a:lnTo>
                      <a:pt x="41" y="437"/>
                    </a:lnTo>
                    <a:lnTo>
                      <a:pt x="55" y="461"/>
                    </a:lnTo>
                    <a:lnTo>
                      <a:pt x="73" y="483"/>
                    </a:lnTo>
                    <a:lnTo>
                      <a:pt x="91" y="505"/>
                    </a:lnTo>
                    <a:lnTo>
                      <a:pt x="112" y="524"/>
                    </a:lnTo>
                    <a:lnTo>
                      <a:pt x="134" y="540"/>
                    </a:lnTo>
                    <a:lnTo>
                      <a:pt x="158" y="554"/>
                    </a:lnTo>
                    <a:lnTo>
                      <a:pt x="183" y="566"/>
                    </a:lnTo>
                    <a:lnTo>
                      <a:pt x="209" y="576"/>
                    </a:lnTo>
                    <a:lnTo>
                      <a:pt x="238" y="583"/>
                    </a:lnTo>
                    <a:lnTo>
                      <a:pt x="267" y="588"/>
                    </a:lnTo>
                    <a:lnTo>
                      <a:pt x="296" y="589"/>
                    </a:lnTo>
                    <a:lnTo>
                      <a:pt x="325" y="588"/>
                    </a:lnTo>
                    <a:lnTo>
                      <a:pt x="354" y="583"/>
                    </a:lnTo>
                    <a:lnTo>
                      <a:pt x="383" y="576"/>
                    </a:lnTo>
                    <a:lnTo>
                      <a:pt x="411" y="566"/>
                    </a:lnTo>
                    <a:lnTo>
                      <a:pt x="434" y="554"/>
                    </a:lnTo>
                    <a:lnTo>
                      <a:pt x="459" y="540"/>
                    </a:lnTo>
                    <a:lnTo>
                      <a:pt x="482" y="524"/>
                    </a:lnTo>
                    <a:lnTo>
                      <a:pt x="503" y="505"/>
                    </a:lnTo>
                    <a:lnTo>
                      <a:pt x="521" y="483"/>
                    </a:lnTo>
                    <a:lnTo>
                      <a:pt x="539" y="461"/>
                    </a:lnTo>
                    <a:lnTo>
                      <a:pt x="553" y="437"/>
                    </a:lnTo>
                    <a:lnTo>
                      <a:pt x="565" y="412"/>
                    </a:lnTo>
                    <a:lnTo>
                      <a:pt x="575" y="386"/>
                    </a:lnTo>
                    <a:lnTo>
                      <a:pt x="582" y="357"/>
                    </a:lnTo>
                    <a:lnTo>
                      <a:pt x="587" y="327"/>
                    </a:lnTo>
                    <a:lnTo>
                      <a:pt x="588" y="298"/>
                    </a:lnTo>
                    <a:lnTo>
                      <a:pt x="587" y="269"/>
                    </a:lnTo>
                    <a:lnTo>
                      <a:pt x="582" y="240"/>
                    </a:lnTo>
                    <a:lnTo>
                      <a:pt x="575" y="211"/>
                    </a:lnTo>
                    <a:lnTo>
                      <a:pt x="565" y="185"/>
                    </a:lnTo>
                    <a:lnTo>
                      <a:pt x="553" y="160"/>
                    </a:lnTo>
                    <a:lnTo>
                      <a:pt x="539" y="136"/>
                    </a:lnTo>
                    <a:lnTo>
                      <a:pt x="521" y="112"/>
                    </a:lnTo>
                    <a:lnTo>
                      <a:pt x="503" y="92"/>
                    </a:lnTo>
                    <a:lnTo>
                      <a:pt x="482" y="73"/>
                    </a:lnTo>
                    <a:lnTo>
                      <a:pt x="459" y="56"/>
                    </a:lnTo>
                    <a:lnTo>
                      <a:pt x="436" y="42"/>
                    </a:lnTo>
                    <a:lnTo>
                      <a:pt x="411" y="29"/>
                    </a:lnTo>
                    <a:lnTo>
                      <a:pt x="383" y="19"/>
                    </a:lnTo>
                    <a:lnTo>
                      <a:pt x="354" y="12"/>
                    </a:lnTo>
                    <a:lnTo>
                      <a:pt x="325" y="8"/>
                    </a:lnTo>
                    <a:lnTo>
                      <a:pt x="296" y="6"/>
                    </a:lnTo>
                    <a:close/>
                    <a:moveTo>
                      <a:pt x="296" y="0"/>
                    </a:moveTo>
                    <a:lnTo>
                      <a:pt x="327" y="2"/>
                    </a:lnTo>
                    <a:lnTo>
                      <a:pt x="356" y="6"/>
                    </a:lnTo>
                    <a:lnTo>
                      <a:pt x="385" y="13"/>
                    </a:lnTo>
                    <a:lnTo>
                      <a:pt x="412" y="24"/>
                    </a:lnTo>
                    <a:lnTo>
                      <a:pt x="437" y="37"/>
                    </a:lnTo>
                    <a:lnTo>
                      <a:pt x="439" y="37"/>
                    </a:lnTo>
                    <a:lnTo>
                      <a:pt x="463" y="51"/>
                    </a:lnTo>
                    <a:lnTo>
                      <a:pt x="487" y="69"/>
                    </a:lnTo>
                    <a:lnTo>
                      <a:pt x="507" y="88"/>
                    </a:lnTo>
                    <a:lnTo>
                      <a:pt x="526" y="108"/>
                    </a:lnTo>
                    <a:lnTo>
                      <a:pt x="543" y="131"/>
                    </a:lnTo>
                    <a:lnTo>
                      <a:pt x="558" y="156"/>
                    </a:lnTo>
                    <a:lnTo>
                      <a:pt x="559" y="157"/>
                    </a:lnTo>
                    <a:lnTo>
                      <a:pt x="571" y="183"/>
                    </a:lnTo>
                    <a:lnTo>
                      <a:pt x="581" y="210"/>
                    </a:lnTo>
                    <a:lnTo>
                      <a:pt x="588" y="239"/>
                    </a:lnTo>
                    <a:lnTo>
                      <a:pt x="593" y="268"/>
                    </a:lnTo>
                    <a:lnTo>
                      <a:pt x="593" y="269"/>
                    </a:lnTo>
                    <a:lnTo>
                      <a:pt x="594" y="298"/>
                    </a:lnTo>
                    <a:lnTo>
                      <a:pt x="593" y="329"/>
                    </a:lnTo>
                    <a:lnTo>
                      <a:pt x="588" y="357"/>
                    </a:lnTo>
                    <a:lnTo>
                      <a:pt x="581" y="387"/>
                    </a:lnTo>
                    <a:lnTo>
                      <a:pt x="571" y="413"/>
                    </a:lnTo>
                    <a:lnTo>
                      <a:pt x="559" y="439"/>
                    </a:lnTo>
                    <a:lnTo>
                      <a:pt x="558" y="441"/>
                    </a:lnTo>
                    <a:lnTo>
                      <a:pt x="543" y="466"/>
                    </a:lnTo>
                    <a:lnTo>
                      <a:pt x="526" y="487"/>
                    </a:lnTo>
                    <a:lnTo>
                      <a:pt x="507" y="509"/>
                    </a:lnTo>
                    <a:lnTo>
                      <a:pt x="487" y="528"/>
                    </a:lnTo>
                    <a:lnTo>
                      <a:pt x="463" y="544"/>
                    </a:lnTo>
                    <a:lnTo>
                      <a:pt x="439" y="559"/>
                    </a:lnTo>
                    <a:lnTo>
                      <a:pt x="437" y="560"/>
                    </a:lnTo>
                    <a:lnTo>
                      <a:pt x="412" y="572"/>
                    </a:lnTo>
                    <a:lnTo>
                      <a:pt x="385" y="582"/>
                    </a:lnTo>
                    <a:lnTo>
                      <a:pt x="356" y="589"/>
                    </a:lnTo>
                    <a:lnTo>
                      <a:pt x="327" y="594"/>
                    </a:lnTo>
                    <a:lnTo>
                      <a:pt x="296" y="595"/>
                    </a:lnTo>
                    <a:lnTo>
                      <a:pt x="267" y="594"/>
                    </a:lnTo>
                    <a:lnTo>
                      <a:pt x="266" y="594"/>
                    </a:lnTo>
                    <a:lnTo>
                      <a:pt x="237" y="589"/>
                    </a:lnTo>
                    <a:lnTo>
                      <a:pt x="208" y="582"/>
                    </a:lnTo>
                    <a:lnTo>
                      <a:pt x="181" y="572"/>
                    </a:lnTo>
                    <a:lnTo>
                      <a:pt x="155" y="560"/>
                    </a:lnTo>
                    <a:lnTo>
                      <a:pt x="154" y="559"/>
                    </a:lnTo>
                    <a:lnTo>
                      <a:pt x="129" y="544"/>
                    </a:lnTo>
                    <a:lnTo>
                      <a:pt x="107" y="528"/>
                    </a:lnTo>
                    <a:lnTo>
                      <a:pt x="87" y="509"/>
                    </a:lnTo>
                    <a:lnTo>
                      <a:pt x="68" y="487"/>
                    </a:lnTo>
                    <a:lnTo>
                      <a:pt x="51" y="466"/>
                    </a:lnTo>
                    <a:lnTo>
                      <a:pt x="36" y="441"/>
                    </a:lnTo>
                    <a:lnTo>
                      <a:pt x="35" y="439"/>
                    </a:lnTo>
                    <a:lnTo>
                      <a:pt x="23" y="413"/>
                    </a:lnTo>
                    <a:lnTo>
                      <a:pt x="13" y="387"/>
                    </a:lnTo>
                    <a:lnTo>
                      <a:pt x="6" y="357"/>
                    </a:lnTo>
                    <a:lnTo>
                      <a:pt x="1" y="329"/>
                    </a:lnTo>
                    <a:lnTo>
                      <a:pt x="0" y="298"/>
                    </a:lnTo>
                    <a:lnTo>
                      <a:pt x="1" y="269"/>
                    </a:lnTo>
                    <a:lnTo>
                      <a:pt x="1" y="268"/>
                    </a:lnTo>
                    <a:lnTo>
                      <a:pt x="6" y="239"/>
                    </a:lnTo>
                    <a:lnTo>
                      <a:pt x="13" y="210"/>
                    </a:lnTo>
                    <a:lnTo>
                      <a:pt x="23" y="183"/>
                    </a:lnTo>
                    <a:lnTo>
                      <a:pt x="35" y="157"/>
                    </a:lnTo>
                    <a:lnTo>
                      <a:pt x="36" y="156"/>
                    </a:lnTo>
                    <a:lnTo>
                      <a:pt x="51" y="131"/>
                    </a:lnTo>
                    <a:lnTo>
                      <a:pt x="68" y="108"/>
                    </a:lnTo>
                    <a:lnTo>
                      <a:pt x="87" y="88"/>
                    </a:lnTo>
                    <a:lnTo>
                      <a:pt x="107" y="69"/>
                    </a:lnTo>
                    <a:lnTo>
                      <a:pt x="129" y="51"/>
                    </a:lnTo>
                    <a:lnTo>
                      <a:pt x="154" y="37"/>
                    </a:lnTo>
                    <a:lnTo>
                      <a:pt x="155" y="37"/>
                    </a:lnTo>
                    <a:lnTo>
                      <a:pt x="181" y="24"/>
                    </a:lnTo>
                    <a:lnTo>
                      <a:pt x="208" y="13"/>
                    </a:lnTo>
                    <a:lnTo>
                      <a:pt x="237" y="6"/>
                    </a:lnTo>
                    <a:lnTo>
                      <a:pt x="266" y="2"/>
                    </a:lnTo>
                    <a:lnTo>
                      <a:pt x="267" y="2"/>
                    </a:lnTo>
                    <a:lnTo>
                      <a:pt x="296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68" name="Freeform 1184"/>
              <p:cNvSpPr>
                <a:spLocks noEditPoints="1"/>
              </p:cNvSpPr>
              <p:nvPr userDrawn="1"/>
            </p:nvSpPr>
            <p:spPr bwMode="auto">
              <a:xfrm>
                <a:off x="3755764" y="1955855"/>
                <a:ext cx="1436998" cy="1431862"/>
              </a:xfrm>
              <a:custGeom>
                <a:avLst/>
                <a:gdLst>
                  <a:gd name="T0" fmla="*/ 578999 w 479"/>
                  <a:gd name="T1" fmla="*/ 29955 h 478"/>
                  <a:gd name="T2" fmla="*/ 386999 w 479"/>
                  <a:gd name="T3" fmla="*/ 98852 h 478"/>
                  <a:gd name="T4" fmla="*/ 222000 w 479"/>
                  <a:gd name="T5" fmla="*/ 221669 h 478"/>
                  <a:gd name="T6" fmla="*/ 105000 w 479"/>
                  <a:gd name="T7" fmla="*/ 377436 h 478"/>
                  <a:gd name="T8" fmla="*/ 30000 w 479"/>
                  <a:gd name="T9" fmla="*/ 575141 h 478"/>
                  <a:gd name="T10" fmla="*/ 21000 w 479"/>
                  <a:gd name="T11" fmla="*/ 784828 h 478"/>
                  <a:gd name="T12" fmla="*/ 75000 w 479"/>
                  <a:gd name="T13" fmla="*/ 988524 h 478"/>
                  <a:gd name="T14" fmla="*/ 222000 w 479"/>
                  <a:gd name="T15" fmla="*/ 1210193 h 478"/>
                  <a:gd name="T16" fmla="*/ 443999 w 479"/>
                  <a:gd name="T17" fmla="*/ 1359969 h 478"/>
                  <a:gd name="T18" fmla="*/ 647999 w 479"/>
                  <a:gd name="T19" fmla="*/ 1410893 h 478"/>
                  <a:gd name="T20" fmla="*/ 857999 w 479"/>
                  <a:gd name="T21" fmla="*/ 1401907 h 478"/>
                  <a:gd name="T22" fmla="*/ 1055999 w 479"/>
                  <a:gd name="T23" fmla="*/ 1327019 h 478"/>
                  <a:gd name="T24" fmla="*/ 1301998 w 479"/>
                  <a:gd name="T25" fmla="*/ 1105350 h 478"/>
                  <a:gd name="T26" fmla="*/ 1388998 w 479"/>
                  <a:gd name="T27" fmla="*/ 922622 h 478"/>
                  <a:gd name="T28" fmla="*/ 1421998 w 479"/>
                  <a:gd name="T29" fmla="*/ 712935 h 478"/>
                  <a:gd name="T30" fmla="*/ 1388998 w 479"/>
                  <a:gd name="T31" fmla="*/ 506244 h 478"/>
                  <a:gd name="T32" fmla="*/ 1301998 w 479"/>
                  <a:gd name="T33" fmla="*/ 326512 h 478"/>
                  <a:gd name="T34" fmla="*/ 1163998 w 479"/>
                  <a:gd name="T35" fmla="*/ 173741 h 478"/>
                  <a:gd name="T36" fmla="*/ 992999 w 479"/>
                  <a:gd name="T37" fmla="*/ 74888 h 478"/>
                  <a:gd name="T38" fmla="*/ 788999 w 479"/>
                  <a:gd name="T39" fmla="*/ 20969 h 478"/>
                  <a:gd name="T40" fmla="*/ 791999 w 479"/>
                  <a:gd name="T41" fmla="*/ 2996 h 478"/>
                  <a:gd name="T42" fmla="*/ 998999 w 479"/>
                  <a:gd name="T43" fmla="*/ 56915 h 478"/>
                  <a:gd name="T44" fmla="*/ 1124998 w 479"/>
                  <a:gd name="T45" fmla="*/ 122817 h 478"/>
                  <a:gd name="T46" fmla="*/ 1271998 w 479"/>
                  <a:gd name="T47" fmla="*/ 257615 h 478"/>
                  <a:gd name="T48" fmla="*/ 1349998 w 479"/>
                  <a:gd name="T49" fmla="*/ 374441 h 478"/>
                  <a:gd name="T50" fmla="*/ 1424998 w 479"/>
                  <a:gd name="T51" fmla="*/ 569150 h 478"/>
                  <a:gd name="T52" fmla="*/ 1436998 w 479"/>
                  <a:gd name="T53" fmla="*/ 712935 h 478"/>
                  <a:gd name="T54" fmla="*/ 1406998 w 479"/>
                  <a:gd name="T55" fmla="*/ 928613 h 478"/>
                  <a:gd name="T56" fmla="*/ 1349998 w 479"/>
                  <a:gd name="T57" fmla="*/ 1057421 h 478"/>
                  <a:gd name="T58" fmla="*/ 1124998 w 479"/>
                  <a:gd name="T59" fmla="*/ 1312041 h 478"/>
                  <a:gd name="T60" fmla="*/ 998999 w 479"/>
                  <a:gd name="T61" fmla="*/ 1374947 h 478"/>
                  <a:gd name="T62" fmla="*/ 791999 w 479"/>
                  <a:gd name="T63" fmla="*/ 1428866 h 478"/>
                  <a:gd name="T64" fmla="*/ 644999 w 479"/>
                  <a:gd name="T65" fmla="*/ 1428866 h 478"/>
                  <a:gd name="T66" fmla="*/ 440999 w 479"/>
                  <a:gd name="T67" fmla="*/ 1374947 h 478"/>
                  <a:gd name="T68" fmla="*/ 315000 w 479"/>
                  <a:gd name="T69" fmla="*/ 1312041 h 478"/>
                  <a:gd name="T70" fmla="*/ 87000 w 479"/>
                  <a:gd name="T71" fmla="*/ 1057421 h 478"/>
                  <a:gd name="T72" fmla="*/ 30000 w 479"/>
                  <a:gd name="T73" fmla="*/ 928613 h 478"/>
                  <a:gd name="T74" fmla="*/ 0 w 479"/>
                  <a:gd name="T75" fmla="*/ 712935 h 478"/>
                  <a:gd name="T76" fmla="*/ 12000 w 479"/>
                  <a:gd name="T77" fmla="*/ 569150 h 478"/>
                  <a:gd name="T78" fmla="*/ 87000 w 479"/>
                  <a:gd name="T79" fmla="*/ 374441 h 478"/>
                  <a:gd name="T80" fmla="*/ 165000 w 479"/>
                  <a:gd name="T81" fmla="*/ 257615 h 478"/>
                  <a:gd name="T82" fmla="*/ 315000 w 479"/>
                  <a:gd name="T83" fmla="*/ 122817 h 478"/>
                  <a:gd name="T84" fmla="*/ 440999 w 479"/>
                  <a:gd name="T85" fmla="*/ 56915 h 478"/>
                  <a:gd name="T86" fmla="*/ 644999 w 479"/>
                  <a:gd name="T87" fmla="*/ 2996 h 478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479" h="478">
                    <a:moveTo>
                      <a:pt x="240" y="6"/>
                    </a:moveTo>
                    <a:lnTo>
                      <a:pt x="216" y="7"/>
                    </a:lnTo>
                    <a:lnTo>
                      <a:pt x="193" y="10"/>
                    </a:lnTo>
                    <a:lnTo>
                      <a:pt x="170" y="16"/>
                    </a:lnTo>
                    <a:lnTo>
                      <a:pt x="148" y="25"/>
                    </a:lnTo>
                    <a:lnTo>
                      <a:pt x="129" y="33"/>
                    </a:lnTo>
                    <a:lnTo>
                      <a:pt x="109" y="45"/>
                    </a:lnTo>
                    <a:lnTo>
                      <a:pt x="92" y="58"/>
                    </a:lnTo>
                    <a:lnTo>
                      <a:pt x="74" y="74"/>
                    </a:lnTo>
                    <a:lnTo>
                      <a:pt x="60" y="90"/>
                    </a:lnTo>
                    <a:lnTo>
                      <a:pt x="45" y="109"/>
                    </a:lnTo>
                    <a:lnTo>
                      <a:pt x="35" y="126"/>
                    </a:lnTo>
                    <a:lnTo>
                      <a:pt x="25" y="147"/>
                    </a:lnTo>
                    <a:lnTo>
                      <a:pt x="16" y="169"/>
                    </a:lnTo>
                    <a:lnTo>
                      <a:pt x="10" y="192"/>
                    </a:lnTo>
                    <a:lnTo>
                      <a:pt x="7" y="215"/>
                    </a:lnTo>
                    <a:lnTo>
                      <a:pt x="6" y="238"/>
                    </a:lnTo>
                    <a:lnTo>
                      <a:pt x="7" y="262"/>
                    </a:lnTo>
                    <a:lnTo>
                      <a:pt x="10" y="285"/>
                    </a:lnTo>
                    <a:lnTo>
                      <a:pt x="16" y="308"/>
                    </a:lnTo>
                    <a:lnTo>
                      <a:pt x="25" y="330"/>
                    </a:lnTo>
                    <a:lnTo>
                      <a:pt x="35" y="350"/>
                    </a:lnTo>
                    <a:lnTo>
                      <a:pt x="45" y="369"/>
                    </a:lnTo>
                    <a:lnTo>
                      <a:pt x="74" y="404"/>
                    </a:lnTo>
                    <a:lnTo>
                      <a:pt x="109" y="433"/>
                    </a:lnTo>
                    <a:lnTo>
                      <a:pt x="128" y="443"/>
                    </a:lnTo>
                    <a:lnTo>
                      <a:pt x="148" y="454"/>
                    </a:lnTo>
                    <a:lnTo>
                      <a:pt x="170" y="462"/>
                    </a:lnTo>
                    <a:lnTo>
                      <a:pt x="193" y="468"/>
                    </a:lnTo>
                    <a:lnTo>
                      <a:pt x="216" y="471"/>
                    </a:lnTo>
                    <a:lnTo>
                      <a:pt x="240" y="473"/>
                    </a:lnTo>
                    <a:lnTo>
                      <a:pt x="263" y="471"/>
                    </a:lnTo>
                    <a:lnTo>
                      <a:pt x="286" y="468"/>
                    </a:lnTo>
                    <a:lnTo>
                      <a:pt x="309" y="462"/>
                    </a:lnTo>
                    <a:lnTo>
                      <a:pt x="331" y="454"/>
                    </a:lnTo>
                    <a:lnTo>
                      <a:pt x="352" y="443"/>
                    </a:lnTo>
                    <a:lnTo>
                      <a:pt x="370" y="433"/>
                    </a:lnTo>
                    <a:lnTo>
                      <a:pt x="405" y="404"/>
                    </a:lnTo>
                    <a:lnTo>
                      <a:pt x="434" y="369"/>
                    </a:lnTo>
                    <a:lnTo>
                      <a:pt x="445" y="350"/>
                    </a:lnTo>
                    <a:lnTo>
                      <a:pt x="455" y="330"/>
                    </a:lnTo>
                    <a:lnTo>
                      <a:pt x="463" y="308"/>
                    </a:lnTo>
                    <a:lnTo>
                      <a:pt x="469" y="285"/>
                    </a:lnTo>
                    <a:lnTo>
                      <a:pt x="472" y="262"/>
                    </a:lnTo>
                    <a:lnTo>
                      <a:pt x="474" y="238"/>
                    </a:lnTo>
                    <a:lnTo>
                      <a:pt x="472" y="215"/>
                    </a:lnTo>
                    <a:lnTo>
                      <a:pt x="469" y="192"/>
                    </a:lnTo>
                    <a:lnTo>
                      <a:pt x="463" y="169"/>
                    </a:lnTo>
                    <a:lnTo>
                      <a:pt x="455" y="147"/>
                    </a:lnTo>
                    <a:lnTo>
                      <a:pt x="445" y="126"/>
                    </a:lnTo>
                    <a:lnTo>
                      <a:pt x="434" y="109"/>
                    </a:lnTo>
                    <a:lnTo>
                      <a:pt x="420" y="90"/>
                    </a:lnTo>
                    <a:lnTo>
                      <a:pt x="405" y="74"/>
                    </a:lnTo>
                    <a:lnTo>
                      <a:pt x="388" y="58"/>
                    </a:lnTo>
                    <a:lnTo>
                      <a:pt x="370" y="45"/>
                    </a:lnTo>
                    <a:lnTo>
                      <a:pt x="350" y="33"/>
                    </a:lnTo>
                    <a:lnTo>
                      <a:pt x="331" y="25"/>
                    </a:lnTo>
                    <a:lnTo>
                      <a:pt x="309" y="16"/>
                    </a:lnTo>
                    <a:lnTo>
                      <a:pt x="286" y="10"/>
                    </a:lnTo>
                    <a:lnTo>
                      <a:pt x="263" y="7"/>
                    </a:lnTo>
                    <a:lnTo>
                      <a:pt x="240" y="6"/>
                    </a:lnTo>
                    <a:close/>
                    <a:moveTo>
                      <a:pt x="240" y="0"/>
                    </a:moveTo>
                    <a:lnTo>
                      <a:pt x="264" y="1"/>
                    </a:lnTo>
                    <a:lnTo>
                      <a:pt x="288" y="4"/>
                    </a:lnTo>
                    <a:lnTo>
                      <a:pt x="311" y="10"/>
                    </a:lnTo>
                    <a:lnTo>
                      <a:pt x="333" y="19"/>
                    </a:lnTo>
                    <a:lnTo>
                      <a:pt x="353" y="28"/>
                    </a:lnTo>
                    <a:lnTo>
                      <a:pt x="354" y="29"/>
                    </a:lnTo>
                    <a:lnTo>
                      <a:pt x="375" y="41"/>
                    </a:lnTo>
                    <a:lnTo>
                      <a:pt x="392" y="54"/>
                    </a:lnTo>
                    <a:lnTo>
                      <a:pt x="410" y="70"/>
                    </a:lnTo>
                    <a:lnTo>
                      <a:pt x="424" y="86"/>
                    </a:lnTo>
                    <a:lnTo>
                      <a:pt x="439" y="105"/>
                    </a:lnTo>
                    <a:lnTo>
                      <a:pt x="450" y="123"/>
                    </a:lnTo>
                    <a:lnTo>
                      <a:pt x="450" y="125"/>
                    </a:lnTo>
                    <a:lnTo>
                      <a:pt x="461" y="145"/>
                    </a:lnTo>
                    <a:lnTo>
                      <a:pt x="469" y="167"/>
                    </a:lnTo>
                    <a:lnTo>
                      <a:pt x="475" y="190"/>
                    </a:lnTo>
                    <a:lnTo>
                      <a:pt x="478" y="214"/>
                    </a:lnTo>
                    <a:lnTo>
                      <a:pt x="478" y="215"/>
                    </a:lnTo>
                    <a:lnTo>
                      <a:pt x="479" y="238"/>
                    </a:lnTo>
                    <a:lnTo>
                      <a:pt x="478" y="263"/>
                    </a:lnTo>
                    <a:lnTo>
                      <a:pt x="475" y="286"/>
                    </a:lnTo>
                    <a:lnTo>
                      <a:pt x="469" y="310"/>
                    </a:lnTo>
                    <a:lnTo>
                      <a:pt x="461" y="331"/>
                    </a:lnTo>
                    <a:lnTo>
                      <a:pt x="450" y="352"/>
                    </a:lnTo>
                    <a:lnTo>
                      <a:pt x="450" y="353"/>
                    </a:lnTo>
                    <a:lnTo>
                      <a:pt x="439" y="374"/>
                    </a:lnTo>
                    <a:lnTo>
                      <a:pt x="410" y="409"/>
                    </a:lnTo>
                    <a:lnTo>
                      <a:pt x="375" y="438"/>
                    </a:lnTo>
                    <a:lnTo>
                      <a:pt x="354" y="449"/>
                    </a:lnTo>
                    <a:lnTo>
                      <a:pt x="353" y="449"/>
                    </a:lnTo>
                    <a:lnTo>
                      <a:pt x="333" y="459"/>
                    </a:lnTo>
                    <a:lnTo>
                      <a:pt x="311" y="468"/>
                    </a:lnTo>
                    <a:lnTo>
                      <a:pt x="288" y="474"/>
                    </a:lnTo>
                    <a:lnTo>
                      <a:pt x="264" y="477"/>
                    </a:lnTo>
                    <a:lnTo>
                      <a:pt x="240" y="478"/>
                    </a:lnTo>
                    <a:lnTo>
                      <a:pt x="216" y="477"/>
                    </a:lnTo>
                    <a:lnTo>
                      <a:pt x="215" y="477"/>
                    </a:lnTo>
                    <a:lnTo>
                      <a:pt x="192" y="474"/>
                    </a:lnTo>
                    <a:lnTo>
                      <a:pt x="169" y="468"/>
                    </a:lnTo>
                    <a:lnTo>
                      <a:pt x="147" y="459"/>
                    </a:lnTo>
                    <a:lnTo>
                      <a:pt x="126" y="449"/>
                    </a:lnTo>
                    <a:lnTo>
                      <a:pt x="125" y="449"/>
                    </a:lnTo>
                    <a:lnTo>
                      <a:pt x="105" y="438"/>
                    </a:lnTo>
                    <a:lnTo>
                      <a:pt x="70" y="409"/>
                    </a:lnTo>
                    <a:lnTo>
                      <a:pt x="41" y="374"/>
                    </a:lnTo>
                    <a:lnTo>
                      <a:pt x="29" y="353"/>
                    </a:lnTo>
                    <a:lnTo>
                      <a:pt x="29" y="352"/>
                    </a:lnTo>
                    <a:lnTo>
                      <a:pt x="19" y="331"/>
                    </a:lnTo>
                    <a:lnTo>
                      <a:pt x="10" y="310"/>
                    </a:lnTo>
                    <a:lnTo>
                      <a:pt x="4" y="286"/>
                    </a:lnTo>
                    <a:lnTo>
                      <a:pt x="1" y="263"/>
                    </a:lnTo>
                    <a:lnTo>
                      <a:pt x="0" y="238"/>
                    </a:lnTo>
                    <a:lnTo>
                      <a:pt x="1" y="215"/>
                    </a:lnTo>
                    <a:lnTo>
                      <a:pt x="1" y="214"/>
                    </a:lnTo>
                    <a:lnTo>
                      <a:pt x="4" y="190"/>
                    </a:lnTo>
                    <a:lnTo>
                      <a:pt x="10" y="167"/>
                    </a:lnTo>
                    <a:lnTo>
                      <a:pt x="19" y="145"/>
                    </a:lnTo>
                    <a:lnTo>
                      <a:pt x="29" y="125"/>
                    </a:lnTo>
                    <a:lnTo>
                      <a:pt x="29" y="123"/>
                    </a:lnTo>
                    <a:lnTo>
                      <a:pt x="41" y="105"/>
                    </a:lnTo>
                    <a:lnTo>
                      <a:pt x="55" y="86"/>
                    </a:lnTo>
                    <a:lnTo>
                      <a:pt x="70" y="70"/>
                    </a:lnTo>
                    <a:lnTo>
                      <a:pt x="87" y="54"/>
                    </a:lnTo>
                    <a:lnTo>
                      <a:pt x="105" y="41"/>
                    </a:lnTo>
                    <a:lnTo>
                      <a:pt x="125" y="29"/>
                    </a:lnTo>
                    <a:lnTo>
                      <a:pt x="126" y="28"/>
                    </a:lnTo>
                    <a:lnTo>
                      <a:pt x="147" y="19"/>
                    </a:lnTo>
                    <a:lnTo>
                      <a:pt x="169" y="10"/>
                    </a:lnTo>
                    <a:lnTo>
                      <a:pt x="192" y="4"/>
                    </a:lnTo>
                    <a:lnTo>
                      <a:pt x="215" y="1"/>
                    </a:lnTo>
                    <a:lnTo>
                      <a:pt x="216" y="1"/>
                    </a:lnTo>
                    <a:lnTo>
                      <a:pt x="240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69" name="Freeform 1185"/>
              <p:cNvSpPr>
                <a:spLocks noEditPoints="1"/>
              </p:cNvSpPr>
              <p:nvPr userDrawn="1"/>
            </p:nvSpPr>
            <p:spPr bwMode="auto">
              <a:xfrm>
                <a:off x="3927713" y="2127189"/>
                <a:ext cx="1105386" cy="1089193"/>
              </a:xfrm>
              <a:custGeom>
                <a:avLst/>
                <a:gdLst>
                  <a:gd name="T0" fmla="*/ 498330 w 366"/>
                  <a:gd name="T1" fmla="*/ 20889 h 365"/>
                  <a:gd name="T2" fmla="*/ 392623 w 366"/>
                  <a:gd name="T3" fmla="*/ 41777 h 365"/>
                  <a:gd name="T4" fmla="*/ 295978 w 366"/>
                  <a:gd name="T5" fmla="*/ 80570 h 365"/>
                  <a:gd name="T6" fmla="*/ 175170 w 366"/>
                  <a:gd name="T7" fmla="*/ 173077 h 365"/>
                  <a:gd name="T8" fmla="*/ 81545 w 366"/>
                  <a:gd name="T9" fmla="*/ 292441 h 365"/>
                  <a:gd name="T10" fmla="*/ 42283 w 366"/>
                  <a:gd name="T11" fmla="*/ 384948 h 365"/>
                  <a:gd name="T12" fmla="*/ 21141 w 366"/>
                  <a:gd name="T13" fmla="*/ 489391 h 365"/>
                  <a:gd name="T14" fmla="*/ 21141 w 366"/>
                  <a:gd name="T15" fmla="*/ 593834 h 365"/>
                  <a:gd name="T16" fmla="*/ 42283 w 366"/>
                  <a:gd name="T17" fmla="*/ 701261 h 365"/>
                  <a:gd name="T18" fmla="*/ 81545 w 366"/>
                  <a:gd name="T19" fmla="*/ 793768 h 365"/>
                  <a:gd name="T20" fmla="*/ 175170 w 366"/>
                  <a:gd name="T21" fmla="*/ 913132 h 365"/>
                  <a:gd name="T22" fmla="*/ 295978 w 366"/>
                  <a:gd name="T23" fmla="*/ 1005638 h 365"/>
                  <a:gd name="T24" fmla="*/ 392623 w 366"/>
                  <a:gd name="T25" fmla="*/ 1050400 h 365"/>
                  <a:gd name="T26" fmla="*/ 552693 w 366"/>
                  <a:gd name="T27" fmla="*/ 1071288 h 365"/>
                  <a:gd name="T28" fmla="*/ 709742 w 366"/>
                  <a:gd name="T29" fmla="*/ 1050400 h 365"/>
                  <a:gd name="T30" fmla="*/ 806388 w 366"/>
                  <a:gd name="T31" fmla="*/ 1005638 h 365"/>
                  <a:gd name="T32" fmla="*/ 930216 w 366"/>
                  <a:gd name="T33" fmla="*/ 913132 h 365"/>
                  <a:gd name="T34" fmla="*/ 1020821 w 366"/>
                  <a:gd name="T35" fmla="*/ 793768 h 365"/>
                  <a:gd name="T36" fmla="*/ 1060083 w 366"/>
                  <a:gd name="T37" fmla="*/ 701261 h 365"/>
                  <a:gd name="T38" fmla="*/ 1081225 w 366"/>
                  <a:gd name="T39" fmla="*/ 593834 h 365"/>
                  <a:gd name="T40" fmla="*/ 1081225 w 366"/>
                  <a:gd name="T41" fmla="*/ 489391 h 365"/>
                  <a:gd name="T42" fmla="*/ 1060083 w 366"/>
                  <a:gd name="T43" fmla="*/ 384948 h 365"/>
                  <a:gd name="T44" fmla="*/ 1020821 w 366"/>
                  <a:gd name="T45" fmla="*/ 292441 h 365"/>
                  <a:gd name="T46" fmla="*/ 930216 w 366"/>
                  <a:gd name="T47" fmla="*/ 173077 h 365"/>
                  <a:gd name="T48" fmla="*/ 806388 w 366"/>
                  <a:gd name="T49" fmla="*/ 80570 h 365"/>
                  <a:gd name="T50" fmla="*/ 709742 w 366"/>
                  <a:gd name="T51" fmla="*/ 41777 h 365"/>
                  <a:gd name="T52" fmla="*/ 604036 w 366"/>
                  <a:gd name="T53" fmla="*/ 20889 h 365"/>
                  <a:gd name="T54" fmla="*/ 552693 w 366"/>
                  <a:gd name="T55" fmla="*/ 0 h 365"/>
                  <a:gd name="T56" fmla="*/ 661419 w 366"/>
                  <a:gd name="T57" fmla="*/ 11936 h 365"/>
                  <a:gd name="T58" fmla="*/ 767126 w 366"/>
                  <a:gd name="T59" fmla="*/ 41777 h 365"/>
                  <a:gd name="T60" fmla="*/ 815449 w 366"/>
                  <a:gd name="T61" fmla="*/ 62666 h 365"/>
                  <a:gd name="T62" fmla="*/ 942296 w 366"/>
                  <a:gd name="T63" fmla="*/ 158157 h 365"/>
                  <a:gd name="T64" fmla="*/ 1035922 w 366"/>
                  <a:gd name="T65" fmla="*/ 280504 h 365"/>
                  <a:gd name="T66" fmla="*/ 1060083 w 366"/>
                  <a:gd name="T67" fmla="*/ 334218 h 365"/>
                  <a:gd name="T68" fmla="*/ 1090285 w 366"/>
                  <a:gd name="T69" fmla="*/ 432693 h 365"/>
                  <a:gd name="T70" fmla="*/ 1099346 w 366"/>
                  <a:gd name="T71" fmla="*/ 489391 h 365"/>
                  <a:gd name="T72" fmla="*/ 1099346 w 366"/>
                  <a:gd name="T73" fmla="*/ 596818 h 365"/>
                  <a:gd name="T74" fmla="*/ 1078204 w 366"/>
                  <a:gd name="T75" fmla="*/ 707229 h 365"/>
                  <a:gd name="T76" fmla="*/ 1038942 w 366"/>
                  <a:gd name="T77" fmla="*/ 802720 h 365"/>
                  <a:gd name="T78" fmla="*/ 1008740 w 366"/>
                  <a:gd name="T79" fmla="*/ 850466 h 365"/>
                  <a:gd name="T80" fmla="*/ 863772 w 366"/>
                  <a:gd name="T81" fmla="*/ 993702 h 365"/>
                  <a:gd name="T82" fmla="*/ 809408 w 366"/>
                  <a:gd name="T83" fmla="*/ 1023543 h 365"/>
                  <a:gd name="T84" fmla="*/ 712763 w 366"/>
                  <a:gd name="T85" fmla="*/ 1065320 h 365"/>
                  <a:gd name="T86" fmla="*/ 610076 w 366"/>
                  <a:gd name="T87" fmla="*/ 1083225 h 365"/>
                  <a:gd name="T88" fmla="*/ 498330 w 366"/>
                  <a:gd name="T89" fmla="*/ 1083225 h 365"/>
                  <a:gd name="T90" fmla="*/ 440946 w 366"/>
                  <a:gd name="T91" fmla="*/ 1080241 h 365"/>
                  <a:gd name="T92" fmla="*/ 338260 w 366"/>
                  <a:gd name="T93" fmla="*/ 1044432 h 365"/>
                  <a:gd name="T94" fmla="*/ 289937 w 366"/>
                  <a:gd name="T95" fmla="*/ 1023543 h 365"/>
                  <a:gd name="T96" fmla="*/ 160070 w 366"/>
                  <a:gd name="T97" fmla="*/ 928052 h 365"/>
                  <a:gd name="T98" fmla="*/ 69464 w 366"/>
                  <a:gd name="T99" fmla="*/ 805704 h 365"/>
                  <a:gd name="T100" fmla="*/ 42283 w 366"/>
                  <a:gd name="T101" fmla="*/ 754975 h 365"/>
                  <a:gd name="T102" fmla="*/ 12081 w 366"/>
                  <a:gd name="T103" fmla="*/ 653516 h 365"/>
                  <a:gd name="T104" fmla="*/ 0 w 366"/>
                  <a:gd name="T105" fmla="*/ 540120 h 365"/>
                  <a:gd name="T106" fmla="*/ 3020 w 366"/>
                  <a:gd name="T107" fmla="*/ 483423 h 365"/>
                  <a:gd name="T108" fmla="*/ 24161 w 366"/>
                  <a:gd name="T109" fmla="*/ 381964 h 365"/>
                  <a:gd name="T110" fmla="*/ 63424 w 366"/>
                  <a:gd name="T111" fmla="*/ 286473 h 365"/>
                  <a:gd name="T112" fmla="*/ 96646 w 366"/>
                  <a:gd name="T113" fmla="*/ 238727 h 365"/>
                  <a:gd name="T114" fmla="*/ 241614 w 366"/>
                  <a:gd name="T115" fmla="*/ 95491 h 365"/>
                  <a:gd name="T116" fmla="*/ 292957 w 366"/>
                  <a:gd name="T117" fmla="*/ 62666 h 365"/>
                  <a:gd name="T118" fmla="*/ 389603 w 366"/>
                  <a:gd name="T119" fmla="*/ 23873 h 365"/>
                  <a:gd name="T120" fmla="*/ 495310 w 366"/>
                  <a:gd name="T121" fmla="*/ 2984 h 365"/>
                  <a:gd name="T122" fmla="*/ 552693 w 366"/>
                  <a:gd name="T123" fmla="*/ 0 h 365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0" t="0" r="r" b="b"/>
                <a:pathLst>
                  <a:path w="366" h="365">
                    <a:moveTo>
                      <a:pt x="183" y="5"/>
                    </a:moveTo>
                    <a:lnTo>
                      <a:pt x="165" y="7"/>
                    </a:lnTo>
                    <a:lnTo>
                      <a:pt x="148" y="10"/>
                    </a:lnTo>
                    <a:lnTo>
                      <a:pt x="130" y="14"/>
                    </a:lnTo>
                    <a:lnTo>
                      <a:pt x="113" y="20"/>
                    </a:lnTo>
                    <a:lnTo>
                      <a:pt x="98" y="27"/>
                    </a:lnTo>
                    <a:lnTo>
                      <a:pt x="84" y="36"/>
                    </a:lnTo>
                    <a:lnTo>
                      <a:pt x="58" y="58"/>
                    </a:lnTo>
                    <a:lnTo>
                      <a:pt x="36" y="84"/>
                    </a:lnTo>
                    <a:lnTo>
                      <a:pt x="27" y="98"/>
                    </a:lnTo>
                    <a:lnTo>
                      <a:pt x="20" y="113"/>
                    </a:lnTo>
                    <a:lnTo>
                      <a:pt x="14" y="129"/>
                    </a:lnTo>
                    <a:lnTo>
                      <a:pt x="10" y="146"/>
                    </a:lnTo>
                    <a:lnTo>
                      <a:pt x="7" y="164"/>
                    </a:lnTo>
                    <a:lnTo>
                      <a:pt x="5" y="181"/>
                    </a:lnTo>
                    <a:lnTo>
                      <a:pt x="7" y="199"/>
                    </a:lnTo>
                    <a:lnTo>
                      <a:pt x="10" y="218"/>
                    </a:lnTo>
                    <a:lnTo>
                      <a:pt x="14" y="235"/>
                    </a:lnTo>
                    <a:lnTo>
                      <a:pt x="20" y="251"/>
                    </a:lnTo>
                    <a:lnTo>
                      <a:pt x="27" y="266"/>
                    </a:lnTo>
                    <a:lnTo>
                      <a:pt x="36" y="280"/>
                    </a:lnTo>
                    <a:lnTo>
                      <a:pt x="58" y="306"/>
                    </a:lnTo>
                    <a:lnTo>
                      <a:pt x="84" y="328"/>
                    </a:lnTo>
                    <a:lnTo>
                      <a:pt x="98" y="337"/>
                    </a:lnTo>
                    <a:lnTo>
                      <a:pt x="113" y="344"/>
                    </a:lnTo>
                    <a:lnTo>
                      <a:pt x="130" y="352"/>
                    </a:lnTo>
                    <a:lnTo>
                      <a:pt x="148" y="356"/>
                    </a:lnTo>
                    <a:lnTo>
                      <a:pt x="183" y="359"/>
                    </a:lnTo>
                    <a:lnTo>
                      <a:pt x="218" y="356"/>
                    </a:lnTo>
                    <a:lnTo>
                      <a:pt x="235" y="352"/>
                    </a:lnTo>
                    <a:lnTo>
                      <a:pt x="252" y="344"/>
                    </a:lnTo>
                    <a:lnTo>
                      <a:pt x="267" y="337"/>
                    </a:lnTo>
                    <a:lnTo>
                      <a:pt x="281" y="328"/>
                    </a:lnTo>
                    <a:lnTo>
                      <a:pt x="308" y="306"/>
                    </a:lnTo>
                    <a:lnTo>
                      <a:pt x="329" y="280"/>
                    </a:lnTo>
                    <a:lnTo>
                      <a:pt x="338" y="266"/>
                    </a:lnTo>
                    <a:lnTo>
                      <a:pt x="345" y="251"/>
                    </a:lnTo>
                    <a:lnTo>
                      <a:pt x="351" y="235"/>
                    </a:lnTo>
                    <a:lnTo>
                      <a:pt x="356" y="218"/>
                    </a:lnTo>
                    <a:lnTo>
                      <a:pt x="358" y="199"/>
                    </a:lnTo>
                    <a:lnTo>
                      <a:pt x="360" y="181"/>
                    </a:lnTo>
                    <a:lnTo>
                      <a:pt x="358" y="164"/>
                    </a:lnTo>
                    <a:lnTo>
                      <a:pt x="356" y="146"/>
                    </a:lnTo>
                    <a:lnTo>
                      <a:pt x="351" y="129"/>
                    </a:lnTo>
                    <a:lnTo>
                      <a:pt x="345" y="113"/>
                    </a:lnTo>
                    <a:lnTo>
                      <a:pt x="338" y="98"/>
                    </a:lnTo>
                    <a:lnTo>
                      <a:pt x="329" y="84"/>
                    </a:lnTo>
                    <a:lnTo>
                      <a:pt x="308" y="58"/>
                    </a:lnTo>
                    <a:lnTo>
                      <a:pt x="281" y="36"/>
                    </a:lnTo>
                    <a:lnTo>
                      <a:pt x="267" y="27"/>
                    </a:lnTo>
                    <a:lnTo>
                      <a:pt x="252" y="20"/>
                    </a:lnTo>
                    <a:lnTo>
                      <a:pt x="235" y="14"/>
                    </a:lnTo>
                    <a:lnTo>
                      <a:pt x="218" y="10"/>
                    </a:lnTo>
                    <a:lnTo>
                      <a:pt x="200" y="7"/>
                    </a:lnTo>
                    <a:lnTo>
                      <a:pt x="183" y="5"/>
                    </a:lnTo>
                    <a:close/>
                    <a:moveTo>
                      <a:pt x="183" y="0"/>
                    </a:moveTo>
                    <a:lnTo>
                      <a:pt x="202" y="1"/>
                    </a:lnTo>
                    <a:lnTo>
                      <a:pt x="219" y="4"/>
                    </a:lnTo>
                    <a:lnTo>
                      <a:pt x="236" y="8"/>
                    </a:lnTo>
                    <a:lnTo>
                      <a:pt x="254" y="14"/>
                    </a:lnTo>
                    <a:lnTo>
                      <a:pt x="268" y="21"/>
                    </a:lnTo>
                    <a:lnTo>
                      <a:pt x="270" y="21"/>
                    </a:lnTo>
                    <a:lnTo>
                      <a:pt x="286" y="32"/>
                    </a:lnTo>
                    <a:lnTo>
                      <a:pt x="312" y="53"/>
                    </a:lnTo>
                    <a:lnTo>
                      <a:pt x="334" y="80"/>
                    </a:lnTo>
                    <a:lnTo>
                      <a:pt x="343" y="94"/>
                    </a:lnTo>
                    <a:lnTo>
                      <a:pt x="344" y="96"/>
                    </a:lnTo>
                    <a:lnTo>
                      <a:pt x="351" y="112"/>
                    </a:lnTo>
                    <a:lnTo>
                      <a:pt x="357" y="128"/>
                    </a:lnTo>
                    <a:lnTo>
                      <a:pt x="361" y="145"/>
                    </a:lnTo>
                    <a:lnTo>
                      <a:pt x="364" y="162"/>
                    </a:lnTo>
                    <a:lnTo>
                      <a:pt x="364" y="164"/>
                    </a:lnTo>
                    <a:lnTo>
                      <a:pt x="366" y="181"/>
                    </a:lnTo>
                    <a:lnTo>
                      <a:pt x="364" y="200"/>
                    </a:lnTo>
                    <a:lnTo>
                      <a:pt x="361" y="219"/>
                    </a:lnTo>
                    <a:lnTo>
                      <a:pt x="357" y="237"/>
                    </a:lnTo>
                    <a:lnTo>
                      <a:pt x="351" y="253"/>
                    </a:lnTo>
                    <a:lnTo>
                      <a:pt x="344" y="269"/>
                    </a:lnTo>
                    <a:lnTo>
                      <a:pt x="343" y="270"/>
                    </a:lnTo>
                    <a:lnTo>
                      <a:pt x="334" y="285"/>
                    </a:lnTo>
                    <a:lnTo>
                      <a:pt x="312" y="311"/>
                    </a:lnTo>
                    <a:lnTo>
                      <a:pt x="286" y="333"/>
                    </a:lnTo>
                    <a:lnTo>
                      <a:pt x="270" y="343"/>
                    </a:lnTo>
                    <a:lnTo>
                      <a:pt x="268" y="343"/>
                    </a:lnTo>
                    <a:lnTo>
                      <a:pt x="254" y="350"/>
                    </a:lnTo>
                    <a:lnTo>
                      <a:pt x="236" y="357"/>
                    </a:lnTo>
                    <a:lnTo>
                      <a:pt x="219" y="362"/>
                    </a:lnTo>
                    <a:lnTo>
                      <a:pt x="202" y="363"/>
                    </a:lnTo>
                    <a:lnTo>
                      <a:pt x="183" y="365"/>
                    </a:lnTo>
                    <a:lnTo>
                      <a:pt x="165" y="363"/>
                    </a:lnTo>
                    <a:lnTo>
                      <a:pt x="164" y="363"/>
                    </a:lnTo>
                    <a:lnTo>
                      <a:pt x="146" y="362"/>
                    </a:lnTo>
                    <a:lnTo>
                      <a:pt x="129" y="357"/>
                    </a:lnTo>
                    <a:lnTo>
                      <a:pt x="112" y="350"/>
                    </a:lnTo>
                    <a:lnTo>
                      <a:pt x="97" y="343"/>
                    </a:lnTo>
                    <a:lnTo>
                      <a:pt x="96" y="343"/>
                    </a:lnTo>
                    <a:lnTo>
                      <a:pt x="80" y="333"/>
                    </a:lnTo>
                    <a:lnTo>
                      <a:pt x="53" y="311"/>
                    </a:lnTo>
                    <a:lnTo>
                      <a:pt x="32" y="285"/>
                    </a:lnTo>
                    <a:lnTo>
                      <a:pt x="23" y="270"/>
                    </a:lnTo>
                    <a:lnTo>
                      <a:pt x="21" y="269"/>
                    </a:lnTo>
                    <a:lnTo>
                      <a:pt x="14" y="253"/>
                    </a:lnTo>
                    <a:lnTo>
                      <a:pt x="8" y="237"/>
                    </a:lnTo>
                    <a:lnTo>
                      <a:pt x="4" y="219"/>
                    </a:lnTo>
                    <a:lnTo>
                      <a:pt x="1" y="200"/>
                    </a:lnTo>
                    <a:lnTo>
                      <a:pt x="0" y="181"/>
                    </a:lnTo>
                    <a:lnTo>
                      <a:pt x="1" y="164"/>
                    </a:lnTo>
                    <a:lnTo>
                      <a:pt x="1" y="162"/>
                    </a:lnTo>
                    <a:lnTo>
                      <a:pt x="4" y="145"/>
                    </a:lnTo>
                    <a:lnTo>
                      <a:pt x="8" y="128"/>
                    </a:lnTo>
                    <a:lnTo>
                      <a:pt x="14" y="112"/>
                    </a:lnTo>
                    <a:lnTo>
                      <a:pt x="21" y="96"/>
                    </a:lnTo>
                    <a:lnTo>
                      <a:pt x="23" y="94"/>
                    </a:lnTo>
                    <a:lnTo>
                      <a:pt x="32" y="80"/>
                    </a:lnTo>
                    <a:lnTo>
                      <a:pt x="53" y="53"/>
                    </a:lnTo>
                    <a:lnTo>
                      <a:pt x="80" y="32"/>
                    </a:lnTo>
                    <a:lnTo>
                      <a:pt x="96" y="21"/>
                    </a:lnTo>
                    <a:lnTo>
                      <a:pt x="97" y="21"/>
                    </a:lnTo>
                    <a:lnTo>
                      <a:pt x="112" y="14"/>
                    </a:lnTo>
                    <a:lnTo>
                      <a:pt x="129" y="8"/>
                    </a:lnTo>
                    <a:lnTo>
                      <a:pt x="146" y="4"/>
                    </a:lnTo>
                    <a:lnTo>
                      <a:pt x="164" y="1"/>
                    </a:lnTo>
                    <a:lnTo>
                      <a:pt x="165" y="1"/>
                    </a:lnTo>
                    <a:lnTo>
                      <a:pt x="183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70" name="Freeform 1186"/>
              <p:cNvSpPr>
                <a:spLocks noEditPoints="1"/>
              </p:cNvSpPr>
              <p:nvPr userDrawn="1"/>
            </p:nvSpPr>
            <p:spPr bwMode="auto">
              <a:xfrm>
                <a:off x="4124226" y="2286281"/>
                <a:ext cx="749202" cy="734290"/>
              </a:xfrm>
              <a:custGeom>
                <a:avLst/>
                <a:gdLst>
                  <a:gd name="T0" fmla="*/ 305119 w 248"/>
                  <a:gd name="T1" fmla="*/ 23687 h 248"/>
                  <a:gd name="T2" fmla="*/ 178238 w 248"/>
                  <a:gd name="T3" fmla="*/ 76982 h 248"/>
                  <a:gd name="T4" fmla="*/ 78545 w 248"/>
                  <a:gd name="T5" fmla="*/ 174690 h 248"/>
                  <a:gd name="T6" fmla="*/ 24168 w 248"/>
                  <a:gd name="T7" fmla="*/ 299046 h 248"/>
                  <a:gd name="T8" fmla="*/ 24168 w 248"/>
                  <a:gd name="T9" fmla="*/ 438205 h 248"/>
                  <a:gd name="T10" fmla="*/ 78545 w 248"/>
                  <a:gd name="T11" fmla="*/ 559600 h 248"/>
                  <a:gd name="T12" fmla="*/ 178238 w 248"/>
                  <a:gd name="T13" fmla="*/ 657308 h 248"/>
                  <a:gd name="T14" fmla="*/ 305119 w 248"/>
                  <a:gd name="T15" fmla="*/ 707642 h 248"/>
                  <a:gd name="T16" fmla="*/ 447104 w 248"/>
                  <a:gd name="T17" fmla="*/ 707642 h 248"/>
                  <a:gd name="T18" fmla="*/ 573985 w 248"/>
                  <a:gd name="T19" fmla="*/ 657308 h 248"/>
                  <a:gd name="T20" fmla="*/ 670657 w 248"/>
                  <a:gd name="T21" fmla="*/ 559600 h 248"/>
                  <a:gd name="T22" fmla="*/ 722013 w 248"/>
                  <a:gd name="T23" fmla="*/ 438205 h 248"/>
                  <a:gd name="T24" fmla="*/ 722013 w 248"/>
                  <a:gd name="T25" fmla="*/ 299046 h 248"/>
                  <a:gd name="T26" fmla="*/ 670657 w 248"/>
                  <a:gd name="T27" fmla="*/ 174690 h 248"/>
                  <a:gd name="T28" fmla="*/ 573985 w 248"/>
                  <a:gd name="T29" fmla="*/ 76982 h 248"/>
                  <a:gd name="T30" fmla="*/ 447104 w 248"/>
                  <a:gd name="T31" fmla="*/ 23687 h 248"/>
                  <a:gd name="T32" fmla="*/ 377622 w 248"/>
                  <a:gd name="T33" fmla="*/ 0 h 248"/>
                  <a:gd name="T34" fmla="*/ 519608 w 248"/>
                  <a:gd name="T35" fmla="*/ 29608 h 248"/>
                  <a:gd name="T36" fmla="*/ 586069 w 248"/>
                  <a:gd name="T37" fmla="*/ 62178 h 248"/>
                  <a:gd name="T38" fmla="*/ 682741 w 248"/>
                  <a:gd name="T39" fmla="*/ 162847 h 248"/>
                  <a:gd name="T40" fmla="*/ 722013 w 248"/>
                  <a:gd name="T41" fmla="*/ 227985 h 248"/>
                  <a:gd name="T42" fmla="*/ 740139 w 248"/>
                  <a:gd name="T43" fmla="*/ 299046 h 248"/>
                  <a:gd name="T44" fmla="*/ 740139 w 248"/>
                  <a:gd name="T45" fmla="*/ 441166 h 248"/>
                  <a:gd name="T46" fmla="*/ 718992 w 248"/>
                  <a:gd name="T47" fmla="*/ 515187 h 248"/>
                  <a:gd name="T48" fmla="*/ 640447 w 248"/>
                  <a:gd name="T49" fmla="*/ 627700 h 248"/>
                  <a:gd name="T50" fmla="*/ 525650 w 248"/>
                  <a:gd name="T51" fmla="*/ 704682 h 248"/>
                  <a:gd name="T52" fmla="*/ 450125 w 248"/>
                  <a:gd name="T53" fmla="*/ 725407 h 248"/>
                  <a:gd name="T54" fmla="*/ 305119 w 248"/>
                  <a:gd name="T55" fmla="*/ 725407 h 248"/>
                  <a:gd name="T56" fmla="*/ 232615 w 248"/>
                  <a:gd name="T57" fmla="*/ 707642 h 248"/>
                  <a:gd name="T58" fmla="*/ 166154 w 248"/>
                  <a:gd name="T59" fmla="*/ 669151 h 248"/>
                  <a:gd name="T60" fmla="*/ 63440 w 248"/>
                  <a:gd name="T61" fmla="*/ 574404 h 248"/>
                  <a:gd name="T62" fmla="*/ 30210 w 248"/>
                  <a:gd name="T63" fmla="*/ 512226 h 248"/>
                  <a:gd name="T64" fmla="*/ 0 w 248"/>
                  <a:gd name="T65" fmla="*/ 370106 h 248"/>
                  <a:gd name="T66" fmla="*/ 6042 w 248"/>
                  <a:gd name="T67" fmla="*/ 296085 h 248"/>
                  <a:gd name="T68" fmla="*/ 30210 w 248"/>
                  <a:gd name="T69" fmla="*/ 222064 h 248"/>
                  <a:gd name="T70" fmla="*/ 108755 w 248"/>
                  <a:gd name="T71" fmla="*/ 106590 h 248"/>
                  <a:gd name="T72" fmla="*/ 226573 w 248"/>
                  <a:gd name="T73" fmla="*/ 29608 h 248"/>
                  <a:gd name="T74" fmla="*/ 302098 w 248"/>
                  <a:gd name="T75" fmla="*/ 5922 h 248"/>
                  <a:gd name="T76" fmla="*/ 377622 w 248"/>
                  <a:gd name="T77" fmla="*/ 0 h 248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0" t="0" r="r" b="b"/>
                <a:pathLst>
                  <a:path w="248" h="248">
                    <a:moveTo>
                      <a:pt x="125" y="5"/>
                    </a:moveTo>
                    <a:lnTo>
                      <a:pt x="101" y="8"/>
                    </a:lnTo>
                    <a:lnTo>
                      <a:pt x="78" y="15"/>
                    </a:lnTo>
                    <a:lnTo>
                      <a:pt x="59" y="26"/>
                    </a:lnTo>
                    <a:lnTo>
                      <a:pt x="40" y="40"/>
                    </a:lnTo>
                    <a:lnTo>
                      <a:pt x="26" y="59"/>
                    </a:lnTo>
                    <a:lnTo>
                      <a:pt x="16" y="78"/>
                    </a:lnTo>
                    <a:lnTo>
                      <a:pt x="8" y="101"/>
                    </a:lnTo>
                    <a:lnTo>
                      <a:pt x="5" y="125"/>
                    </a:lnTo>
                    <a:lnTo>
                      <a:pt x="8" y="148"/>
                    </a:lnTo>
                    <a:lnTo>
                      <a:pt x="16" y="171"/>
                    </a:lnTo>
                    <a:lnTo>
                      <a:pt x="26" y="189"/>
                    </a:lnTo>
                    <a:lnTo>
                      <a:pt x="40" y="207"/>
                    </a:lnTo>
                    <a:lnTo>
                      <a:pt x="59" y="222"/>
                    </a:lnTo>
                    <a:lnTo>
                      <a:pt x="79" y="234"/>
                    </a:lnTo>
                    <a:lnTo>
                      <a:pt x="101" y="239"/>
                    </a:lnTo>
                    <a:lnTo>
                      <a:pt x="125" y="242"/>
                    </a:lnTo>
                    <a:lnTo>
                      <a:pt x="148" y="239"/>
                    </a:lnTo>
                    <a:lnTo>
                      <a:pt x="170" y="234"/>
                    </a:lnTo>
                    <a:lnTo>
                      <a:pt x="190" y="222"/>
                    </a:lnTo>
                    <a:lnTo>
                      <a:pt x="207" y="207"/>
                    </a:lnTo>
                    <a:lnTo>
                      <a:pt x="222" y="189"/>
                    </a:lnTo>
                    <a:lnTo>
                      <a:pt x="233" y="170"/>
                    </a:lnTo>
                    <a:lnTo>
                      <a:pt x="239" y="148"/>
                    </a:lnTo>
                    <a:lnTo>
                      <a:pt x="242" y="125"/>
                    </a:lnTo>
                    <a:lnTo>
                      <a:pt x="239" y="101"/>
                    </a:lnTo>
                    <a:lnTo>
                      <a:pt x="233" y="79"/>
                    </a:lnTo>
                    <a:lnTo>
                      <a:pt x="222" y="59"/>
                    </a:lnTo>
                    <a:lnTo>
                      <a:pt x="207" y="40"/>
                    </a:lnTo>
                    <a:lnTo>
                      <a:pt x="190" y="26"/>
                    </a:lnTo>
                    <a:lnTo>
                      <a:pt x="171" y="15"/>
                    </a:lnTo>
                    <a:lnTo>
                      <a:pt x="148" y="8"/>
                    </a:lnTo>
                    <a:lnTo>
                      <a:pt x="125" y="5"/>
                    </a:lnTo>
                    <a:close/>
                    <a:moveTo>
                      <a:pt x="125" y="0"/>
                    </a:moveTo>
                    <a:lnTo>
                      <a:pt x="149" y="2"/>
                    </a:lnTo>
                    <a:lnTo>
                      <a:pt x="172" y="10"/>
                    </a:lnTo>
                    <a:lnTo>
                      <a:pt x="174" y="10"/>
                    </a:lnTo>
                    <a:lnTo>
                      <a:pt x="194" y="21"/>
                    </a:lnTo>
                    <a:lnTo>
                      <a:pt x="212" y="36"/>
                    </a:lnTo>
                    <a:lnTo>
                      <a:pt x="226" y="55"/>
                    </a:lnTo>
                    <a:lnTo>
                      <a:pt x="238" y="75"/>
                    </a:lnTo>
                    <a:lnTo>
                      <a:pt x="239" y="77"/>
                    </a:lnTo>
                    <a:lnTo>
                      <a:pt x="245" y="100"/>
                    </a:lnTo>
                    <a:lnTo>
                      <a:pt x="245" y="101"/>
                    </a:lnTo>
                    <a:lnTo>
                      <a:pt x="248" y="125"/>
                    </a:lnTo>
                    <a:lnTo>
                      <a:pt x="245" y="149"/>
                    </a:lnTo>
                    <a:lnTo>
                      <a:pt x="239" y="173"/>
                    </a:lnTo>
                    <a:lnTo>
                      <a:pt x="238" y="174"/>
                    </a:lnTo>
                    <a:lnTo>
                      <a:pt x="226" y="194"/>
                    </a:lnTo>
                    <a:lnTo>
                      <a:pt x="212" y="212"/>
                    </a:lnTo>
                    <a:lnTo>
                      <a:pt x="194" y="226"/>
                    </a:lnTo>
                    <a:lnTo>
                      <a:pt x="174" y="238"/>
                    </a:lnTo>
                    <a:lnTo>
                      <a:pt x="172" y="239"/>
                    </a:lnTo>
                    <a:lnTo>
                      <a:pt x="149" y="245"/>
                    </a:lnTo>
                    <a:lnTo>
                      <a:pt x="125" y="248"/>
                    </a:lnTo>
                    <a:lnTo>
                      <a:pt x="101" y="245"/>
                    </a:lnTo>
                    <a:lnTo>
                      <a:pt x="100" y="245"/>
                    </a:lnTo>
                    <a:lnTo>
                      <a:pt x="77" y="239"/>
                    </a:lnTo>
                    <a:lnTo>
                      <a:pt x="75" y="238"/>
                    </a:lnTo>
                    <a:lnTo>
                      <a:pt x="55" y="226"/>
                    </a:lnTo>
                    <a:lnTo>
                      <a:pt x="36" y="212"/>
                    </a:lnTo>
                    <a:lnTo>
                      <a:pt x="21" y="194"/>
                    </a:lnTo>
                    <a:lnTo>
                      <a:pt x="10" y="174"/>
                    </a:lnTo>
                    <a:lnTo>
                      <a:pt x="10" y="173"/>
                    </a:lnTo>
                    <a:lnTo>
                      <a:pt x="2" y="149"/>
                    </a:lnTo>
                    <a:lnTo>
                      <a:pt x="0" y="125"/>
                    </a:lnTo>
                    <a:lnTo>
                      <a:pt x="2" y="101"/>
                    </a:lnTo>
                    <a:lnTo>
                      <a:pt x="2" y="100"/>
                    </a:lnTo>
                    <a:lnTo>
                      <a:pt x="10" y="77"/>
                    </a:lnTo>
                    <a:lnTo>
                      <a:pt x="10" y="75"/>
                    </a:lnTo>
                    <a:lnTo>
                      <a:pt x="21" y="55"/>
                    </a:lnTo>
                    <a:lnTo>
                      <a:pt x="36" y="36"/>
                    </a:lnTo>
                    <a:lnTo>
                      <a:pt x="55" y="21"/>
                    </a:lnTo>
                    <a:lnTo>
                      <a:pt x="75" y="10"/>
                    </a:lnTo>
                    <a:lnTo>
                      <a:pt x="77" y="10"/>
                    </a:lnTo>
                    <a:lnTo>
                      <a:pt x="100" y="2"/>
                    </a:lnTo>
                    <a:lnTo>
                      <a:pt x="101" y="2"/>
                    </a:lnTo>
                    <a:lnTo>
                      <a:pt x="125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71" name="Rectangle 3029"/>
              <p:cNvSpPr>
                <a:spLocks noChangeArrowheads="1"/>
              </p:cNvSpPr>
              <p:nvPr userDrawn="1"/>
            </p:nvSpPr>
            <p:spPr bwMode="auto">
              <a:xfrm>
                <a:off x="4465340" y="2846184"/>
                <a:ext cx="31354" cy="718987"/>
              </a:xfrm>
              <a:prstGeom prst="rect">
                <a:avLst/>
              </a:pr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smtClean="0">
                  <a:cs typeface="Arial" panose="020B0604020202020204" pitchFamily="34" charset="0"/>
                </a:endParaRPr>
              </a:p>
            </p:txBody>
          </p:sp>
          <p:sp>
            <p:nvSpPr>
              <p:cNvPr id="1072" name="Rectangle 3030"/>
              <p:cNvSpPr>
                <a:spLocks noChangeArrowheads="1"/>
              </p:cNvSpPr>
              <p:nvPr userDrawn="1"/>
            </p:nvSpPr>
            <p:spPr bwMode="auto">
              <a:xfrm>
                <a:off x="4465340" y="1790637"/>
                <a:ext cx="31354" cy="673099"/>
              </a:xfrm>
              <a:prstGeom prst="rect">
                <a:avLst/>
              </a:pr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smtClean="0">
                  <a:cs typeface="Arial" panose="020B0604020202020204" pitchFamily="34" charset="0"/>
                </a:endParaRPr>
              </a:p>
            </p:txBody>
          </p:sp>
          <p:sp>
            <p:nvSpPr>
              <p:cNvPr id="1073" name="Rectangle 3031"/>
              <p:cNvSpPr>
                <a:spLocks noChangeArrowheads="1"/>
              </p:cNvSpPr>
              <p:nvPr userDrawn="1"/>
            </p:nvSpPr>
            <p:spPr bwMode="auto">
              <a:xfrm>
                <a:off x="4669149" y="2647309"/>
                <a:ext cx="689799" cy="15303"/>
              </a:xfrm>
              <a:prstGeom prst="rect">
                <a:avLst/>
              </a:pr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smtClean="0">
                  <a:cs typeface="Arial" panose="020B0604020202020204" pitchFamily="34" charset="0"/>
                </a:endParaRPr>
              </a:p>
            </p:txBody>
          </p:sp>
          <p:sp>
            <p:nvSpPr>
              <p:cNvPr id="1074" name="Rectangle 3032"/>
              <p:cNvSpPr>
                <a:spLocks noChangeArrowheads="1"/>
              </p:cNvSpPr>
              <p:nvPr userDrawn="1"/>
            </p:nvSpPr>
            <p:spPr bwMode="auto">
              <a:xfrm>
                <a:off x="3603097" y="2647309"/>
                <a:ext cx="721153" cy="15303"/>
              </a:xfrm>
              <a:prstGeom prst="rect">
                <a:avLst/>
              </a:pr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smtClean="0">
                  <a:cs typeface="Arial" panose="020B0604020202020204" pitchFamily="34" charset="0"/>
                </a:endParaRPr>
              </a:p>
            </p:txBody>
          </p:sp>
          <p:sp>
            <p:nvSpPr>
              <p:cNvPr id="1075" name="Freeform 3033"/>
              <p:cNvSpPr>
                <a:spLocks/>
              </p:cNvSpPr>
              <p:nvPr userDrawn="1"/>
            </p:nvSpPr>
            <p:spPr bwMode="auto">
              <a:xfrm>
                <a:off x="3854021" y="2029284"/>
                <a:ext cx="515847" cy="501761"/>
              </a:xfrm>
              <a:custGeom>
                <a:avLst/>
                <a:gdLst>
                  <a:gd name="T0" fmla="*/ 12067 w 171"/>
                  <a:gd name="T1" fmla="*/ 0 h 168"/>
                  <a:gd name="T2" fmla="*/ 515847 w 171"/>
                  <a:gd name="T3" fmla="*/ 489814 h 168"/>
                  <a:gd name="T4" fmla="*/ 503780 w 171"/>
                  <a:gd name="T5" fmla="*/ 501761 h 168"/>
                  <a:gd name="T6" fmla="*/ 0 w 171"/>
                  <a:gd name="T7" fmla="*/ 11947 h 168"/>
                  <a:gd name="T8" fmla="*/ 12067 w 171"/>
                  <a:gd name="T9" fmla="*/ 0 h 1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71" h="168">
                    <a:moveTo>
                      <a:pt x="4" y="0"/>
                    </a:moveTo>
                    <a:lnTo>
                      <a:pt x="171" y="164"/>
                    </a:lnTo>
                    <a:lnTo>
                      <a:pt x="167" y="168"/>
                    </a:lnTo>
                    <a:lnTo>
                      <a:pt x="0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76" name="Freeform 3034"/>
              <p:cNvSpPr>
                <a:spLocks/>
              </p:cNvSpPr>
              <p:nvPr userDrawn="1"/>
            </p:nvSpPr>
            <p:spPr bwMode="auto">
              <a:xfrm>
                <a:off x="4615509" y="2775808"/>
                <a:ext cx="515847" cy="501769"/>
              </a:xfrm>
              <a:custGeom>
                <a:avLst/>
                <a:gdLst>
                  <a:gd name="T0" fmla="*/ 14996 w 172"/>
                  <a:gd name="T1" fmla="*/ 0 h 169"/>
                  <a:gd name="T2" fmla="*/ 515847 w 172"/>
                  <a:gd name="T3" fmla="*/ 489893 h 169"/>
                  <a:gd name="T4" fmla="*/ 500851 w 172"/>
                  <a:gd name="T5" fmla="*/ 501769 h 169"/>
                  <a:gd name="T6" fmla="*/ 0 w 172"/>
                  <a:gd name="T7" fmla="*/ 14845 h 169"/>
                  <a:gd name="T8" fmla="*/ 14996 w 172"/>
                  <a:gd name="T9" fmla="*/ 0 h 16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72" h="169">
                    <a:moveTo>
                      <a:pt x="5" y="0"/>
                    </a:moveTo>
                    <a:lnTo>
                      <a:pt x="172" y="165"/>
                    </a:lnTo>
                    <a:lnTo>
                      <a:pt x="167" y="169"/>
                    </a:lnTo>
                    <a:lnTo>
                      <a:pt x="0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77" name="Freeform 3035"/>
              <p:cNvSpPr>
                <a:spLocks/>
              </p:cNvSpPr>
              <p:nvPr userDrawn="1"/>
            </p:nvSpPr>
            <p:spPr bwMode="auto">
              <a:xfrm>
                <a:off x="3841735" y="2775808"/>
                <a:ext cx="528133" cy="514003"/>
              </a:xfrm>
              <a:custGeom>
                <a:avLst/>
                <a:gdLst>
                  <a:gd name="T0" fmla="*/ 513381 w 179"/>
                  <a:gd name="T1" fmla="*/ 0 h 171"/>
                  <a:gd name="T2" fmla="*/ 528133 w 179"/>
                  <a:gd name="T3" fmla="*/ 12023 h 171"/>
                  <a:gd name="T4" fmla="*/ 14752 w 179"/>
                  <a:gd name="T5" fmla="*/ 514003 h 171"/>
                  <a:gd name="T6" fmla="*/ 0 w 179"/>
                  <a:gd name="T7" fmla="*/ 501980 h 171"/>
                  <a:gd name="T8" fmla="*/ 513381 w 179"/>
                  <a:gd name="T9" fmla="*/ 0 h 17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79" h="171">
                    <a:moveTo>
                      <a:pt x="174" y="0"/>
                    </a:moveTo>
                    <a:lnTo>
                      <a:pt x="179" y="4"/>
                    </a:lnTo>
                    <a:lnTo>
                      <a:pt x="5" y="171"/>
                    </a:lnTo>
                    <a:lnTo>
                      <a:pt x="0" y="167"/>
                    </a:lnTo>
                    <a:lnTo>
                      <a:pt x="174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78" name="Freeform 3036"/>
              <p:cNvSpPr>
                <a:spLocks/>
              </p:cNvSpPr>
              <p:nvPr userDrawn="1"/>
            </p:nvSpPr>
            <p:spPr bwMode="auto">
              <a:xfrm>
                <a:off x="4627787" y="2065994"/>
                <a:ext cx="491283" cy="477292"/>
              </a:xfrm>
              <a:custGeom>
                <a:avLst/>
                <a:gdLst>
                  <a:gd name="T0" fmla="*/ 479373 w 165"/>
                  <a:gd name="T1" fmla="*/ 0 h 160"/>
                  <a:gd name="T2" fmla="*/ 491283 w 165"/>
                  <a:gd name="T3" fmla="*/ 11932 h 160"/>
                  <a:gd name="T4" fmla="*/ 11910 w 165"/>
                  <a:gd name="T5" fmla="*/ 477292 h 160"/>
                  <a:gd name="T6" fmla="*/ 0 w 165"/>
                  <a:gd name="T7" fmla="*/ 462377 h 160"/>
                  <a:gd name="T8" fmla="*/ 479373 w 165"/>
                  <a:gd name="T9" fmla="*/ 0 h 16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65" h="160">
                    <a:moveTo>
                      <a:pt x="161" y="0"/>
                    </a:moveTo>
                    <a:lnTo>
                      <a:pt x="165" y="4"/>
                    </a:lnTo>
                    <a:lnTo>
                      <a:pt x="4" y="160"/>
                    </a:lnTo>
                    <a:lnTo>
                      <a:pt x="0" y="155"/>
                    </a:lnTo>
                    <a:lnTo>
                      <a:pt x="161" y="0"/>
                    </a:lnTo>
                    <a:close/>
                  </a:path>
                </a:pathLst>
              </a:custGeom>
              <a:solidFill>
                <a:srgbClr val="0768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66" name="Date Placeholder 3"/>
          <p:cNvSpPr>
            <a:spLocks noGrp="1"/>
          </p:cNvSpPr>
          <p:nvPr>
            <p:ph type="dt" sz="half" idx="2"/>
          </p:nvPr>
        </p:nvSpPr>
        <p:spPr>
          <a:xfrm>
            <a:off x="1447800" y="6553200"/>
            <a:ext cx="1905000" cy="285750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Segoe UI Symbol" pitchFamily="34" charset="0"/>
                <a:ea typeface="Segoe UI Symbo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2nd February 2016</a:t>
            </a:r>
            <a:endParaRPr lang="en-US" dirty="0"/>
          </a:p>
        </p:txBody>
      </p:sp>
      <p:sp>
        <p:nvSpPr>
          <p:cNvPr id="6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6553200"/>
            <a:ext cx="4419600" cy="285750"/>
          </a:xfrm>
          <a:prstGeom prst="rect">
            <a:avLst/>
          </a:prstGeom>
        </p:spPr>
        <p:txBody>
          <a:bodyPr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Segoe UI Symbol" pitchFamily="34" charset="0"/>
                <a:ea typeface="Segoe UI Symbo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Subject</a:t>
            </a:r>
          </a:p>
        </p:txBody>
      </p:sp>
      <p:sp>
        <p:nvSpPr>
          <p:cNvPr id="6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553200"/>
            <a:ext cx="533400" cy="2857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bg1"/>
                </a:solidFill>
                <a:latin typeface="Segoe UI Symbol" pitchFamily="34" charset="0"/>
              </a:defRPr>
            </a:lvl1pPr>
          </a:lstStyle>
          <a:p>
            <a:fld id="{8071A24D-C9F1-4D3B-91D9-23AC37ABF79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  <p:sldLayoutId id="2147484080" r:id="rId12"/>
    <p:sldLayoutId id="2147484081" r:id="rId13"/>
    <p:sldLayoutId id="2147484082" r:id="rId14"/>
    <p:sldLayoutId id="2147484083" r:id="rId15"/>
    <p:sldLayoutId id="2147484084" r:id="rId16"/>
    <p:sldLayoutId id="2147484085" r:id="rId17"/>
    <p:sldLayoutId id="2147484086" r:id="rId18"/>
    <p:sldLayoutId id="2147484087" r:id="rId19"/>
    <p:sldLayoutId id="2147484088" r:id="rId20"/>
    <p:sldLayoutId id="2147484089" r:id="rId21"/>
    <p:sldLayoutId id="2147484090" r:id="rId22"/>
    <p:sldLayoutId id="2147484091" r:id="rId23"/>
    <p:sldLayoutId id="2147484092" r:id="rId24"/>
    <p:sldLayoutId id="2147484068" r:id="rId25"/>
    <p:sldLayoutId id="2147484093" r:id="rId26"/>
    <p:sldLayoutId id="2147484094" r:id="rId27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7663" indent="-347663" algn="l" rtl="0" eaLnBrk="0" fontAlgn="base" hangingPunct="0">
        <a:spcBef>
          <a:spcPct val="20000"/>
        </a:spcBef>
        <a:spcAft>
          <a:spcPct val="0"/>
        </a:spcAft>
        <a:buClr>
          <a:srgbClr val="C66649"/>
        </a:buClr>
        <a:buSzPct val="110000"/>
        <a:buFont typeface="Arial" charset="0"/>
        <a:buChar char="■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66738" indent="-292100" algn="l" rtl="0" eaLnBrk="0" fontAlgn="base" hangingPunct="0">
        <a:spcBef>
          <a:spcPct val="20000"/>
        </a:spcBef>
        <a:spcAft>
          <a:spcPct val="0"/>
        </a:spcAft>
        <a:buClr>
          <a:srgbClr val="AEB6B9"/>
        </a:buClr>
        <a:buSzPct val="110000"/>
        <a:buFont typeface="Arial" charset="0"/>
        <a:buChar char="■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98513" indent="-250825" algn="l" rtl="0" eaLnBrk="0" fontAlgn="base" hangingPunct="0">
        <a:spcBef>
          <a:spcPct val="20000"/>
        </a:spcBef>
        <a:spcAft>
          <a:spcPct val="0"/>
        </a:spcAft>
        <a:buClr>
          <a:srgbClr val="996B6A"/>
        </a:buClr>
        <a:buSzPct val="110000"/>
        <a:buFont typeface="Arial" charset="0"/>
        <a:buChar char="■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258763" algn="l" rtl="0" eaLnBrk="0" fontAlgn="base" hangingPunct="0">
        <a:spcBef>
          <a:spcPct val="20000"/>
        </a:spcBef>
        <a:spcAft>
          <a:spcPct val="0"/>
        </a:spcAft>
        <a:buClr>
          <a:srgbClr val="DAD6D3"/>
        </a:buClr>
        <a:buSzPct val="110000"/>
        <a:buFont typeface="Arial" charset="0"/>
        <a:buChar char="■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262063" indent="-211138" algn="l" rtl="0" eaLnBrk="0" fontAlgn="base" hangingPunct="0">
        <a:spcBef>
          <a:spcPct val="20000"/>
        </a:spcBef>
        <a:spcAft>
          <a:spcPct val="0"/>
        </a:spcAft>
        <a:buClr>
          <a:srgbClr val="73504F"/>
        </a:buClr>
        <a:buSzPct val="110000"/>
        <a:buFont typeface="Arial" charset="0"/>
        <a:buChar char="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5" Type="http://schemas.openxmlformats.org/officeDocument/2006/relationships/slide" Target="slide14.xml"/><Relationship Id="rId4" Type="http://schemas.openxmlformats.org/officeDocument/2006/relationships/slide" Target="slide2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9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ns.org/top25-software-errors/" TargetMode="External"/><Relationship Id="rId2" Type="http://schemas.openxmlformats.org/officeDocument/2006/relationships/slide" Target="slide9.xml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www.owasp.org/index.php/Category:OWASP_Top_Ten_Project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slide" Target="slide16.xml"/><Relationship Id="rId7" Type="http://schemas.openxmlformats.org/officeDocument/2006/relationships/slide" Target="slide18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9.xml"/><Relationship Id="rId6" Type="http://schemas.openxmlformats.org/officeDocument/2006/relationships/slide" Target="slide17.xml"/><Relationship Id="rId5" Type="http://schemas.openxmlformats.org/officeDocument/2006/relationships/slide" Target="slide21.xml"/><Relationship Id="rId4" Type="http://schemas.openxmlformats.org/officeDocument/2006/relationships/slide" Target="slide8.xml"/><Relationship Id="rId9" Type="http://schemas.openxmlformats.org/officeDocument/2006/relationships/slide" Target="slide2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ns.org/top25-software-errors/" TargetMode="External"/><Relationship Id="rId2" Type="http://schemas.openxmlformats.org/officeDocument/2006/relationships/slide" Target="slide7.xml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www.owasp.org/index.php/Category:OWASP_Top_Ten_Project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876300" y="1556792"/>
            <a:ext cx="7848600" cy="140714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000" dirty="0" smtClean="0"/>
              <a:t>ICC/IPPC – </a:t>
            </a:r>
            <a:r>
              <a:rPr lang="en-GB" sz="4000" dirty="0" err="1" smtClean="0"/>
              <a:t>ePhyto</a:t>
            </a:r>
            <a:r>
              <a:rPr lang="en-GB" sz="4000" dirty="0" smtClean="0"/>
              <a:t> project</a:t>
            </a:r>
            <a:endParaRPr lang="en-GB" sz="40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67544" y="4005064"/>
            <a:ext cx="7414592" cy="1266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Industry Advisory Group Meeting</a:t>
            </a:r>
          </a:p>
          <a:p>
            <a:pPr algn="ctr"/>
            <a:r>
              <a:rPr lang="en-US" sz="2400" dirty="0"/>
              <a:t>Brussels -</a:t>
            </a:r>
            <a:r>
              <a:rPr lang="en-US" dirty="0" smtClean="0"/>
              <a:t> </a:t>
            </a:r>
            <a:r>
              <a:rPr lang="en-US" sz="2400" dirty="0" smtClean="0"/>
              <a:t>10 </a:t>
            </a:r>
            <a:r>
              <a:rPr lang="en-US" sz="2400" dirty="0"/>
              <a:t>November 2016</a:t>
            </a:r>
          </a:p>
        </p:txBody>
      </p:sp>
      <p:sp>
        <p:nvSpPr>
          <p:cNvPr id="30725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74A21517-29C3-458A-93FC-7736AFB78D6F}" type="slidenum">
              <a:rPr lang="en-US" altLang="en-US">
                <a:solidFill>
                  <a:schemeClr val="bg1"/>
                </a:solidFill>
                <a:latin typeface="Segoe UI Symbol" pitchFamily="34" charset="0"/>
              </a:rPr>
              <a:pPr/>
              <a:t>1</a:t>
            </a:fld>
            <a:endParaRPr lang="en-US" altLang="en-US">
              <a:solidFill>
                <a:schemeClr val="bg1"/>
              </a:solidFill>
              <a:latin typeface="Segoe UI Symbo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8A5C109-3C48-4669-8431-97C317900D4C}" type="slidenum">
              <a:rPr lang="en-US" altLang="en-US">
                <a:solidFill>
                  <a:schemeClr val="bg1"/>
                </a:solidFill>
                <a:latin typeface="Segoe UI Symbol" pitchFamily="34" charset="0"/>
              </a:rPr>
              <a:pPr/>
              <a:t>10</a:t>
            </a:fld>
            <a:endParaRPr lang="en-US" altLang="en-US">
              <a:solidFill>
                <a:schemeClr val="bg1"/>
              </a:solidFill>
              <a:latin typeface="Segoe UI Symbo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338" y="152400"/>
            <a:ext cx="8818562" cy="609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Performance</a:t>
            </a:r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158750" y="762000"/>
            <a:ext cx="8820150" cy="5763344"/>
          </a:xfrm>
          <a:prstGeom prst="roundRect">
            <a:avLst>
              <a:gd name="adj" fmla="val 4222"/>
            </a:avLst>
          </a:prstGeom>
          <a:solidFill>
            <a:schemeClr val="accent1">
              <a:lumMod val="20000"/>
              <a:lumOff val="80000"/>
              <a:alpha val="10000"/>
            </a:schemeClr>
          </a:soli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Content Placeholder 6"/>
          <p:cNvSpPr>
            <a:spLocks noGrp="1"/>
          </p:cNvSpPr>
          <p:nvPr>
            <p:ph idx="1"/>
          </p:nvPr>
        </p:nvSpPr>
        <p:spPr bwMode="auto">
          <a:xfrm>
            <a:off x="158750" y="838200"/>
            <a:ext cx="8832850" cy="201473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eaLnBrk="1" hangingPunct="1"/>
            <a:r>
              <a:rPr lang="en-GB" altLang="en-US" dirty="0" smtClean="0">
                <a:cs typeface="Segoe UI Symbol" pitchFamily="34" charset="0"/>
              </a:rPr>
              <a:t>System response time will vary; based on load.</a:t>
            </a:r>
          </a:p>
          <a:p>
            <a:pPr lvl="1" eaLnBrk="1" hangingPunct="1"/>
            <a:r>
              <a:rPr lang="en-GB" altLang="en-US" dirty="0" smtClean="0">
                <a:cs typeface="Segoe UI Symbol" pitchFamily="34" charset="0"/>
              </a:rPr>
              <a:t>Target performance: NPPOs unable to connect will be less than 2% of overall traffic. Will </a:t>
            </a:r>
            <a:r>
              <a:rPr lang="en-GB" altLang="en-US" u="sng" dirty="0" smtClean="0">
                <a:cs typeface="Segoe UI Symbol" pitchFamily="34" charset="0"/>
              </a:rPr>
              <a:t>NOT</a:t>
            </a:r>
            <a:r>
              <a:rPr lang="en-GB" altLang="en-US" dirty="0" smtClean="0">
                <a:cs typeface="Segoe UI Symbol" pitchFamily="34" charset="0"/>
              </a:rPr>
              <a:t> result in loss of envelope.</a:t>
            </a:r>
          </a:p>
          <a:p>
            <a:pPr eaLnBrk="1" hangingPunct="1"/>
            <a:r>
              <a:rPr lang="en-GB" altLang="en-US" dirty="0" smtClean="0">
                <a:cs typeface="Segoe UI Symbol" pitchFamily="34" charset="0"/>
              </a:rPr>
              <a:t>Expected number of transactions</a:t>
            </a:r>
            <a:r>
              <a:rPr lang="en-GB" altLang="en-US" baseline="50000" dirty="0" smtClean="0">
                <a:cs typeface="Segoe UI Symbol" pitchFamily="34" charset="0"/>
              </a:rPr>
              <a:t>**</a:t>
            </a:r>
            <a:r>
              <a:rPr lang="en-GB" altLang="en-US" dirty="0" smtClean="0">
                <a:cs typeface="Segoe UI Symbol" pitchFamily="34" charset="0"/>
              </a:rPr>
              <a:t>:</a:t>
            </a:r>
            <a:endParaRPr lang="en-GB" altLang="en-US" b="1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cs typeface="Segoe UI Symbo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44408" y="645333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ym typeface="Webdings" panose="05030102010509060703" pitchFamily="18" charset="2"/>
                <a:hlinkClick r:id="rId2" action="ppaction://hlinksldjump"/>
              </a:rPr>
              <a:t>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2621265"/>
              </p:ext>
            </p:extLst>
          </p:nvPr>
        </p:nvGraphicFramePr>
        <p:xfrm>
          <a:off x="395536" y="2852936"/>
          <a:ext cx="8062664" cy="29523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313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13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841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Pilot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Up to 10,00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ePhyto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Certificates per month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41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From Go-live (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BaU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to next 1 year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Up to 20,000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ePhyto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Certificates per month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41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Next 2 years (Go-live +3 years)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Up to 150,000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ePhyto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Certificates per month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027946" y="6497488"/>
            <a:ext cx="5136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aseline="30000" dirty="0" smtClean="0"/>
              <a:t>**</a:t>
            </a:r>
            <a:r>
              <a:rPr lang="en-GB" dirty="0" smtClean="0"/>
              <a:t> </a:t>
            </a:r>
            <a:r>
              <a:rPr lang="en-GB" sz="1200" dirty="0" smtClean="0"/>
              <a:t>Order of magnitude estimation: up to 20% uplift can be easily digested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66705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Generic National System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IPPC Generic </a:t>
            </a:r>
            <a:r>
              <a:rPr lang="en-GB" dirty="0" err="1" smtClean="0"/>
              <a:t>ePhyto</a:t>
            </a:r>
            <a:r>
              <a:rPr lang="en-GB" dirty="0" smtClean="0"/>
              <a:t> National System (</a:t>
            </a:r>
            <a:r>
              <a:rPr lang="en-GB" dirty="0" err="1" smtClean="0"/>
              <a:t>GeNS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2772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8A5C109-3C48-4669-8431-97C317900D4C}" type="slidenum">
              <a:rPr lang="en-US" altLang="en-US">
                <a:solidFill>
                  <a:schemeClr val="bg1"/>
                </a:solidFill>
                <a:latin typeface="Segoe UI Symbol" pitchFamily="34" charset="0"/>
              </a:rPr>
              <a:pPr/>
              <a:t>11</a:t>
            </a:fld>
            <a:endParaRPr lang="en-US" altLang="en-US">
              <a:solidFill>
                <a:schemeClr val="bg1"/>
              </a:solidFill>
              <a:latin typeface="Segoe UI Symbol" pitchFamily="34" charset="0"/>
            </a:endParaRPr>
          </a:p>
        </p:txBody>
      </p:sp>
      <p:sp>
        <p:nvSpPr>
          <p:cNvPr id="2" name="AutoShape 3" descr="https://lh4.googleusercontent.com/iBfpdbp7s6LXNvHsHTOvJB0bS0XHfK5ahRWszUSSuJ9SablVROAFJ_NPt21MxWmtvzzBCuBtSbIxPgsVzVWH0PtNAfjKIKXy9IfPJ_ModL46Pd6DzqWK5tRnCvG1nBnivXFuwf-5rG-Kvib_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https://lh4.googleusercontent.com/PXQhBbVrk0jYnhXzK2s7nOXVquhyQvEBjWI5Hq8c2EU-Wv7FCKp4bL3lmMS60DMg151vPIKreaGYu1JHDgSIrfK0NVOwKG0CbCq-ZEzd_QuAcio_4NvMoxjFg6VNPFywxIwIdZz540IIjfcB"/>
          <p:cNvSpPr>
            <a:spLocks noChangeAspect="1" noChangeArrowheads="1"/>
          </p:cNvSpPr>
          <p:nvPr/>
        </p:nvSpPr>
        <p:spPr bwMode="auto">
          <a:xfrm>
            <a:off x="155575" y="841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5" descr="https://lh4.googleusercontent.com/iBfpdbp7s6LXNvHsHTOvJB0bS0XHfK5ahRWszUSSuJ9SablVROAFJ_NPt21MxWmtvzzBCuBtSbIxPgsVzVWH0PtNAfjKIKXy9IfPJ_ModL46Pd6DzqWK5tRnCvG1nBnivXFuwf-5rG-Kvib_"/>
          <p:cNvSpPr>
            <a:spLocks noChangeAspect="1" noChangeArrowheads="1"/>
          </p:cNvSpPr>
          <p:nvPr/>
        </p:nvSpPr>
        <p:spPr bwMode="auto">
          <a:xfrm>
            <a:off x="307975" y="2365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00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Multi-tenanted web-based </a:t>
            </a:r>
            <a:r>
              <a:rPr lang="en-US" altLang="en-US" dirty="0"/>
              <a:t>system which:</a:t>
            </a:r>
          </a:p>
          <a:p>
            <a:pPr lvl="1"/>
            <a:r>
              <a:rPr lang="en-US" altLang="en-US" dirty="0" smtClean="0"/>
              <a:t>Supports 5 different workflows around export/import of </a:t>
            </a:r>
            <a:r>
              <a:rPr lang="en-US" altLang="en-US" dirty="0" err="1" smtClean="0"/>
              <a:t>Phyto</a:t>
            </a:r>
            <a:r>
              <a:rPr lang="en-US" altLang="en-US" dirty="0" smtClean="0"/>
              <a:t> certificates (current specification)</a:t>
            </a:r>
          </a:p>
          <a:p>
            <a:pPr lvl="1"/>
            <a:r>
              <a:rPr lang="en-US" altLang="en-US" dirty="0" smtClean="0"/>
              <a:t>produces a </a:t>
            </a:r>
            <a:r>
              <a:rPr lang="en-US" altLang="en-US" dirty="0" err="1" smtClean="0"/>
              <a:t>Phyto</a:t>
            </a:r>
            <a:r>
              <a:rPr lang="en-US" altLang="en-US" dirty="0" smtClean="0"/>
              <a:t> certificate – electronic and PDF (to support paper based workflow).</a:t>
            </a:r>
          </a:p>
          <a:p>
            <a:pPr lvl="2"/>
            <a:r>
              <a:rPr lang="en-US" altLang="en-US" dirty="0" smtClean="0"/>
              <a:t>Including withdrawal and replacement certificates</a:t>
            </a:r>
            <a:endParaRPr lang="en-US" altLang="en-US" dirty="0"/>
          </a:p>
          <a:p>
            <a:pPr lvl="1"/>
            <a:r>
              <a:rPr lang="en-US" altLang="en-US" dirty="0"/>
              <a:t>transmits it to the hub under prescribed rules </a:t>
            </a:r>
          </a:p>
          <a:p>
            <a:pPr lvl="1"/>
            <a:r>
              <a:rPr lang="en-US" altLang="en-US" dirty="0"/>
              <a:t>allows NPPOs to </a:t>
            </a:r>
            <a:r>
              <a:rPr lang="en-US" altLang="en-US" dirty="0" smtClean="0"/>
              <a:t>retrieve import certificates from HUB</a:t>
            </a:r>
          </a:p>
          <a:p>
            <a:pPr lvl="1"/>
            <a:r>
              <a:rPr lang="en-CA" altLang="en-US" dirty="0" smtClean="0"/>
              <a:t>Stores </a:t>
            </a:r>
            <a:r>
              <a:rPr lang="en-CA" altLang="en-US" dirty="0"/>
              <a:t>certificate data of produced and received </a:t>
            </a:r>
            <a:r>
              <a:rPr lang="en-CA" altLang="en-US" dirty="0" smtClean="0"/>
              <a:t>e-certificates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National system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7EFA3-5D46-4BE3-8FCC-C2F9841C022B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6493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8A5C109-3C48-4669-8431-97C317900D4C}" type="slidenum">
              <a:rPr lang="en-US" altLang="en-US">
                <a:solidFill>
                  <a:schemeClr val="bg1"/>
                </a:solidFill>
                <a:latin typeface="Segoe UI Symbol" pitchFamily="34" charset="0"/>
              </a:rPr>
              <a:pPr/>
              <a:t>13</a:t>
            </a:fld>
            <a:endParaRPr lang="en-US" altLang="en-US">
              <a:solidFill>
                <a:schemeClr val="bg1"/>
              </a:solidFill>
              <a:latin typeface="Segoe UI Symbo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338" y="152400"/>
            <a:ext cx="8818562" cy="609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 smtClean="0"/>
              <a:t>GeNS</a:t>
            </a:r>
            <a:r>
              <a:rPr lang="en-GB" dirty="0" smtClean="0"/>
              <a:t>: Product Overview</a:t>
            </a:r>
            <a:endParaRPr lang="en-GB" dirty="0"/>
          </a:p>
        </p:txBody>
      </p:sp>
      <p:sp>
        <p:nvSpPr>
          <p:cNvPr id="7" name="Rounded Rectangle 6"/>
          <p:cNvSpPr/>
          <p:nvPr/>
        </p:nvSpPr>
        <p:spPr>
          <a:xfrm>
            <a:off x="179512" y="776188"/>
            <a:ext cx="8812088" cy="5677148"/>
          </a:xfrm>
          <a:prstGeom prst="roundRect">
            <a:avLst>
              <a:gd name="adj" fmla="val 4222"/>
            </a:avLst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ounded Rectangle 2"/>
          <p:cNvSpPr/>
          <p:nvPr/>
        </p:nvSpPr>
        <p:spPr>
          <a:xfrm>
            <a:off x="251520" y="2276872"/>
            <a:ext cx="2866764" cy="3672408"/>
          </a:xfrm>
          <a:prstGeom prst="roundRect">
            <a:avLst>
              <a:gd name="adj" fmla="val 10559"/>
            </a:avLst>
          </a:prstGeom>
          <a:solidFill>
            <a:srgbClr val="CBE0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3157196" y="2276872"/>
            <a:ext cx="2866764" cy="3672408"/>
          </a:xfrm>
          <a:prstGeom prst="roundRect">
            <a:avLst>
              <a:gd name="adj" fmla="val 11238"/>
            </a:avLst>
          </a:prstGeom>
          <a:solidFill>
            <a:srgbClr val="CBE0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6074398" y="2276872"/>
            <a:ext cx="2866764" cy="3672408"/>
          </a:xfrm>
          <a:prstGeom prst="roundRect">
            <a:avLst>
              <a:gd name="adj" fmla="val 10220"/>
            </a:avLst>
          </a:prstGeom>
          <a:solidFill>
            <a:srgbClr val="CBE0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 Same Side Corner Rectangle 3"/>
          <p:cNvSpPr/>
          <p:nvPr/>
        </p:nvSpPr>
        <p:spPr>
          <a:xfrm>
            <a:off x="251520" y="881312"/>
            <a:ext cx="8640960" cy="1258922"/>
          </a:xfrm>
          <a:prstGeom prst="round2Same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 Same Side Corner Rectangle 11"/>
          <p:cNvSpPr/>
          <p:nvPr/>
        </p:nvSpPr>
        <p:spPr>
          <a:xfrm rot="10800000">
            <a:off x="255348" y="5992104"/>
            <a:ext cx="8640960" cy="396044"/>
          </a:xfrm>
          <a:prstGeom prst="round2SameRect">
            <a:avLst/>
          </a:prstGeom>
          <a:solidFill>
            <a:srgbClr val="A3F3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/>
          </p:nvPr>
        </p:nvGraphicFramePr>
        <p:xfrm>
          <a:off x="320454" y="2401683"/>
          <a:ext cx="2719922" cy="2865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99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99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9245">
                <a:tc gridSpan="2">
                  <a:txBody>
                    <a:bodyPr/>
                    <a:lstStyle/>
                    <a:p>
                      <a:r>
                        <a:rPr lang="en-GB" sz="20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  <a:hlinkClick r:id="rId3" action="ppaction://hlinksldjump"/>
                        </a:rPr>
                        <a:t>User Management</a:t>
                      </a:r>
                      <a:endParaRPr lang="en-GB" sz="20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6471">
                <a:tc>
                  <a:txBody>
                    <a:bodyPr/>
                    <a:lstStyle/>
                    <a:p>
                      <a:r>
                        <a:rPr lang="en-GB" dirty="0" smtClean="0"/>
                        <a:t>Maintain User List</a:t>
                      </a:r>
                      <a:endParaRPr lang="en-GB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Email</a:t>
                      </a:r>
                      <a:r>
                        <a:rPr lang="en-GB" baseline="0" dirty="0" smtClean="0"/>
                        <a:t> Validation</a:t>
                      </a:r>
                      <a:endParaRPr lang="en-GB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6471">
                <a:tc>
                  <a:txBody>
                    <a:bodyPr/>
                    <a:lstStyle/>
                    <a:p>
                      <a:r>
                        <a:rPr lang="en-GB" dirty="0" smtClean="0"/>
                        <a:t>Generate Temp. Password</a:t>
                      </a:r>
                      <a:endParaRPr lang="en-GB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Modify User Password</a:t>
                      </a:r>
                      <a:endParaRPr lang="en-GB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6471">
                <a:tc>
                  <a:txBody>
                    <a:bodyPr/>
                    <a:lstStyle/>
                    <a:p>
                      <a:r>
                        <a:rPr lang="en-GB" dirty="0" smtClean="0"/>
                        <a:t>Assign Roles</a:t>
                      </a:r>
                      <a:endParaRPr lang="en-GB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Log-In (</a:t>
                      </a:r>
                      <a:r>
                        <a:rPr lang="en-GB" dirty="0" err="1" smtClean="0"/>
                        <a:t>GeNS</a:t>
                      </a:r>
                      <a:r>
                        <a:rPr lang="en-GB" baseline="0" dirty="0" smtClean="0"/>
                        <a:t> access)</a:t>
                      </a:r>
                      <a:endParaRPr lang="en-GB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9592637"/>
              </p:ext>
            </p:extLst>
          </p:nvPr>
        </p:nvGraphicFramePr>
        <p:xfrm>
          <a:off x="3168721" y="2401432"/>
          <a:ext cx="2905676" cy="372906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72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83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014">
                <a:tc gridSpan="2">
                  <a:txBody>
                    <a:bodyPr/>
                    <a:lstStyle/>
                    <a:p>
                      <a:r>
                        <a:rPr lang="en-GB" sz="20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  <a:hlinkClick r:id="" action="ppaction://noaction"/>
                        </a:rPr>
                        <a:t>Lookups Management</a:t>
                      </a:r>
                      <a:endParaRPr lang="en-GB" sz="20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026">
                <a:tc>
                  <a:txBody>
                    <a:bodyPr/>
                    <a:lstStyle/>
                    <a:p>
                      <a:r>
                        <a:rPr lang="en-GB" sz="1400" u="sng" dirty="0" err="1" smtClean="0"/>
                        <a:t>GeNS</a:t>
                      </a:r>
                      <a:r>
                        <a:rPr lang="en-GB" sz="1400" u="sng" dirty="0" smtClean="0"/>
                        <a:t> Admin: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Countries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Package</a:t>
                      </a:r>
                      <a:r>
                        <a:rPr lang="en-GB" sz="1200" baseline="0" dirty="0" smtClean="0"/>
                        <a:t> Type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Conveyance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Commodities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baseline="0" dirty="0" smtClean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Treatment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Active Ingredients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Units of Measures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202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400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NPPO Admin: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Companies in Country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Default Additional Declarations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NPPO Address</a:t>
                      </a:r>
                      <a:endParaRPr lang="en-GB" sz="1200" i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Automated: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Scientific Names from EPPO</a:t>
                      </a:r>
                    </a:p>
                    <a:p>
                      <a:endParaRPr lang="en-GB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2026">
                <a:tc gridSpan="2">
                  <a:txBody>
                    <a:bodyPr/>
                    <a:lstStyle/>
                    <a:p>
                      <a:r>
                        <a:rPr lang="en-GB" sz="1400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Company Admin: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Partner Companies</a:t>
                      </a:r>
                      <a:endParaRPr lang="en-GB" sz="12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331083"/>
              </p:ext>
            </p:extLst>
          </p:nvPr>
        </p:nvGraphicFramePr>
        <p:xfrm>
          <a:off x="6136112" y="2383036"/>
          <a:ext cx="2684360" cy="38684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42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2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448">
                <a:tc gridSpan="2">
                  <a:txBody>
                    <a:bodyPr/>
                    <a:lstStyle/>
                    <a:p>
                      <a:r>
                        <a:rPr lang="en-GB" sz="2000" b="1" kern="12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  <a:hlinkClick r:id="rId4" action="ppaction://hlinksldjump"/>
                        </a:rPr>
                        <a:t>Phyto</a:t>
                      </a:r>
                      <a:r>
                        <a:rPr lang="en-GB" sz="20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  <a:hlinkClick r:id="rId4" action="ppaction://hlinksldjump"/>
                        </a:rPr>
                        <a:t> Management</a:t>
                      </a:r>
                      <a:endParaRPr lang="en-GB" sz="20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002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Create </a:t>
                      </a:r>
                      <a:r>
                        <a:rPr lang="en-GB" sz="1100" dirty="0" err="1" smtClean="0">
                          <a:solidFill>
                            <a:schemeClr val="tx1"/>
                          </a:solidFill>
                        </a:rPr>
                        <a:t>Phyto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Apply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1670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Cancel application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Edit </a:t>
                      </a:r>
                      <a:r>
                        <a:rPr lang="en-GB" sz="1100" dirty="0" err="1" smtClean="0">
                          <a:solidFill>
                            <a:schemeClr val="tx1"/>
                          </a:solidFill>
                        </a:rPr>
                        <a:t>Phyto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3002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Delete Draft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Search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670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View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NPPO</a:t>
                      </a:r>
                      <a:r>
                        <a:rPr lang="en-GB" sz="1100" baseline="0" dirty="0" smtClean="0">
                          <a:solidFill>
                            <a:schemeClr val="tx1"/>
                          </a:solidFill>
                        </a:rPr>
                        <a:t> Officer Actions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1877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Pull status from HUB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View under delivery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3559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Re-Issue failed delivery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Create a copy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6449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Cancel </a:t>
                      </a:r>
                      <a:r>
                        <a:rPr lang="en-GB" sz="1100" dirty="0" err="1" smtClean="0">
                          <a:solidFill>
                            <a:schemeClr val="tx1"/>
                          </a:solidFill>
                        </a:rPr>
                        <a:t>Phyto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Receive</a:t>
                      </a:r>
                      <a:r>
                        <a:rPr lang="en-GB" sz="1100" baseline="0" dirty="0" smtClean="0">
                          <a:solidFill>
                            <a:schemeClr val="tx1"/>
                          </a:solidFill>
                        </a:rPr>
                        <a:t> Import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165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Search Import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Print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55424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i="1" dirty="0" smtClean="0">
                          <a:solidFill>
                            <a:schemeClr val="tx1"/>
                          </a:solidFill>
                        </a:rPr>
                        <a:t>Reports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 Dashboard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Pending Actions View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/>
          </p:nvPr>
        </p:nvGraphicFramePr>
        <p:xfrm>
          <a:off x="2557304" y="6018074"/>
          <a:ext cx="4019172" cy="3962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019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  <a:hlinkClick r:id="" action="ppaction://noaction"/>
                        </a:rPr>
                        <a:t>Communication with HUB</a:t>
                      </a:r>
                      <a:endParaRPr lang="en-GB" sz="20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/>
          </p:nvPr>
        </p:nvGraphicFramePr>
        <p:xfrm>
          <a:off x="467545" y="908721"/>
          <a:ext cx="8280918" cy="12212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01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3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8778">
                <a:tc gridSpan="3">
                  <a:txBody>
                    <a:bodyPr/>
                    <a:lstStyle/>
                    <a:p>
                      <a:pPr algn="ctr"/>
                      <a:r>
                        <a:rPr lang="en-GB" sz="2000" b="1" kern="12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  <a:hlinkClick r:id="rId5" action="ppaction://hlinksldjump"/>
                        </a:rPr>
                        <a:t>GeNS</a:t>
                      </a:r>
                      <a:r>
                        <a:rPr lang="en-GB" sz="20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  <a:hlinkClick r:id="rId5" action="ppaction://hlinksldjump"/>
                        </a:rPr>
                        <a:t> User Interface</a:t>
                      </a:r>
                      <a:r>
                        <a:rPr lang="en-GB" sz="2000" dirty="0" smtClean="0">
                          <a:ln>
                            <a:noFill/>
                          </a:ln>
                          <a:effectLst/>
                        </a:rPr>
                        <a:t>: Common</a:t>
                      </a:r>
                      <a:r>
                        <a:rPr lang="en-GB" sz="2000" baseline="0" dirty="0" smtClean="0">
                          <a:ln>
                            <a:noFill/>
                          </a:ln>
                          <a:effectLst/>
                        </a:rPr>
                        <a:t> Area</a:t>
                      </a:r>
                      <a:endParaRPr lang="en-GB" sz="2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582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n>
                            <a:noFill/>
                          </a:ln>
                          <a:effectLst/>
                        </a:rPr>
                        <a:t>Login</a:t>
                      </a:r>
                      <a:r>
                        <a:rPr lang="en-GB" sz="1600" baseline="0" dirty="0" smtClean="0">
                          <a:ln>
                            <a:noFill/>
                          </a:ln>
                          <a:effectLst/>
                        </a:rPr>
                        <a:t> Screen</a:t>
                      </a:r>
                      <a:endParaRPr lang="en-GB" sz="16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n>
                            <a:noFill/>
                          </a:ln>
                          <a:effectLst/>
                        </a:rPr>
                        <a:t>Forgotten</a:t>
                      </a:r>
                      <a:r>
                        <a:rPr lang="en-GB" sz="1600" baseline="0" dirty="0" smtClean="0">
                          <a:ln>
                            <a:noFill/>
                          </a:ln>
                          <a:effectLst/>
                        </a:rPr>
                        <a:t> Password</a:t>
                      </a:r>
                      <a:endParaRPr lang="en-GB" sz="16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n>
                            <a:noFill/>
                          </a:ln>
                          <a:effectLst/>
                        </a:rPr>
                        <a:t>Choose Language</a:t>
                      </a:r>
                      <a:endParaRPr lang="en-GB" sz="16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9768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n>
                            <a:noFill/>
                          </a:ln>
                          <a:effectLst/>
                        </a:rPr>
                        <a:t>Online Help</a:t>
                      </a:r>
                      <a:endParaRPr lang="en-GB" sz="16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n>
                            <a:noFill/>
                          </a:ln>
                          <a:effectLst/>
                        </a:rPr>
                        <a:t>Change</a:t>
                      </a:r>
                      <a:r>
                        <a:rPr lang="en-GB" sz="160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lang="en-GB" sz="1600" dirty="0" smtClean="0">
                          <a:ln>
                            <a:noFill/>
                          </a:ln>
                          <a:effectLst/>
                        </a:rPr>
                        <a:t>Password </a:t>
                      </a:r>
                      <a:r>
                        <a:rPr lang="en-GB" sz="1100" dirty="0" smtClean="0">
                          <a:ln>
                            <a:noFill/>
                          </a:ln>
                          <a:effectLst/>
                        </a:rPr>
                        <a:t>(after authentication</a:t>
                      </a:r>
                      <a:r>
                        <a:rPr lang="en-GB" sz="1600" dirty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lang="en-GB" sz="16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n>
                            <a:noFill/>
                          </a:ln>
                          <a:effectLst/>
                        </a:rPr>
                        <a:t>Request Company Account</a:t>
                      </a:r>
                      <a:r>
                        <a:rPr lang="en-US" sz="1400" baseline="0" dirty="0" smtClean="0">
                          <a:ln>
                            <a:noFill/>
                          </a:ln>
                          <a:effectLst/>
                        </a:rPr>
                        <a:t> from NPPO</a:t>
                      </a:r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771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8A5C109-3C48-4669-8431-97C317900D4C}" type="slidenum">
              <a:rPr lang="en-US" altLang="en-US">
                <a:solidFill>
                  <a:schemeClr val="bg1"/>
                </a:solidFill>
                <a:latin typeface="Segoe UI Symbol" pitchFamily="34" charset="0"/>
              </a:rPr>
              <a:pPr/>
              <a:t>14</a:t>
            </a:fld>
            <a:endParaRPr lang="en-US" altLang="en-US">
              <a:solidFill>
                <a:schemeClr val="bg1"/>
              </a:solidFill>
              <a:latin typeface="Segoe UI Symbo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338" y="152400"/>
            <a:ext cx="8818562" cy="609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/>
              <a:t>ePhyto</a:t>
            </a:r>
            <a:r>
              <a:rPr lang="en-GB" dirty="0"/>
              <a:t> Management: </a:t>
            </a:r>
            <a:r>
              <a:rPr lang="en-GB" sz="2800" dirty="0" smtClean="0"/>
              <a:t>HUB Communications</a:t>
            </a:r>
            <a:endParaRPr lang="en-GB" sz="2800" dirty="0"/>
          </a:p>
        </p:txBody>
      </p:sp>
      <p:sp>
        <p:nvSpPr>
          <p:cNvPr id="9" name="Rounded Rectangle 8"/>
          <p:cNvSpPr/>
          <p:nvPr/>
        </p:nvSpPr>
        <p:spPr>
          <a:xfrm>
            <a:off x="158750" y="762000"/>
            <a:ext cx="8820150" cy="5763344"/>
          </a:xfrm>
          <a:prstGeom prst="roundRect">
            <a:avLst>
              <a:gd name="adj" fmla="val 4222"/>
            </a:avLst>
          </a:prstGeom>
          <a:solidFill>
            <a:schemeClr val="accent1">
              <a:lumMod val="20000"/>
              <a:lumOff val="80000"/>
              <a:alpha val="10000"/>
            </a:schemeClr>
          </a:soli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Content Placeholder 6"/>
          <p:cNvSpPr>
            <a:spLocks noGrp="1"/>
          </p:cNvSpPr>
          <p:nvPr>
            <p:ph idx="1"/>
          </p:nvPr>
        </p:nvSpPr>
        <p:spPr bwMode="auto">
          <a:xfrm>
            <a:off x="158750" y="838200"/>
            <a:ext cx="8832850" cy="5638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dirty="0" smtClean="0">
                <a:cs typeface="Segoe UI Symbol" pitchFamily="34" charset="0"/>
              </a:rPr>
              <a:t>Uses HUB WSDL for connecting with the HUB.</a:t>
            </a:r>
          </a:p>
          <a:p>
            <a:pPr eaLnBrk="1" hangingPunct="1"/>
            <a:r>
              <a:rPr lang="en-GB" altLang="en-US" dirty="0" smtClean="0">
                <a:cs typeface="Segoe UI Symbol" pitchFamily="34" charset="0"/>
              </a:rPr>
              <a:t>In case of HUB ‘</a:t>
            </a:r>
            <a:r>
              <a:rPr lang="en-GB" altLang="en-US" dirty="0" err="1" smtClean="0">
                <a:cs typeface="Segoe UI Symbol" pitchFamily="34" charset="0"/>
              </a:rPr>
              <a:t>PUSHes</a:t>
            </a:r>
            <a:r>
              <a:rPr lang="en-GB" altLang="en-US" dirty="0" smtClean="0">
                <a:cs typeface="Segoe UI Symbol" pitchFamily="34" charset="0"/>
              </a:rPr>
              <a:t>’ </a:t>
            </a:r>
            <a:r>
              <a:rPr lang="en-GB" altLang="en-US" dirty="0" err="1" smtClean="0">
                <a:cs typeface="Segoe UI Symbol" pitchFamily="34" charset="0"/>
              </a:rPr>
              <a:t>ePhytos</a:t>
            </a:r>
            <a:r>
              <a:rPr lang="en-GB" altLang="en-US" dirty="0" smtClean="0">
                <a:cs typeface="Segoe UI Symbol" pitchFamily="34" charset="0"/>
              </a:rPr>
              <a:t> – the </a:t>
            </a:r>
            <a:r>
              <a:rPr lang="en-GB" altLang="en-US" dirty="0" err="1" smtClean="0">
                <a:cs typeface="Segoe UI Symbol" pitchFamily="34" charset="0"/>
              </a:rPr>
              <a:t>GeNS</a:t>
            </a:r>
            <a:r>
              <a:rPr lang="en-GB" altLang="en-US" dirty="0" smtClean="0">
                <a:cs typeface="Segoe UI Symbol" pitchFamily="34" charset="0"/>
              </a:rPr>
              <a:t> follows the standard WSDL to run a </a:t>
            </a:r>
            <a:r>
              <a:rPr lang="en-GB" altLang="en-US" dirty="0" err="1" smtClean="0">
                <a:cs typeface="Segoe UI Symbol" pitchFamily="34" charset="0"/>
              </a:rPr>
              <a:t>webservice</a:t>
            </a:r>
            <a:endParaRPr lang="en-GB" altLang="en-US" dirty="0" smtClean="0">
              <a:cs typeface="Segoe UI Symbol" pitchFamily="34" charset="0"/>
            </a:endParaRPr>
          </a:p>
          <a:p>
            <a:pPr eaLnBrk="1" hangingPunct="1"/>
            <a:r>
              <a:rPr lang="en-GB" altLang="en-US" dirty="0" smtClean="0">
                <a:cs typeface="Segoe UI Symbol" pitchFamily="34" charset="0"/>
              </a:rPr>
              <a:t>Polls the HUB regularly to get status of different certificates</a:t>
            </a:r>
          </a:p>
          <a:p>
            <a:pPr eaLnBrk="1" hangingPunct="1"/>
            <a:endParaRPr lang="en-GB" altLang="en-US" dirty="0" smtClean="0">
              <a:cs typeface="Segoe UI Symbo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44408" y="645333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ym typeface="Webdings" panose="05030102010509060703" pitchFamily="18" charset="2"/>
                <a:hlinkClick r:id="rId2" action="ppaction://hlinksldjump"/>
              </a:rPr>
              <a:t>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1475656" y="651605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ym typeface="Webdings"/>
                <a:hlinkClick r:id="rId3" action="ppaction://hlinksldjump"/>
              </a:rPr>
              <a:t>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013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8A5C109-3C48-4669-8431-97C317900D4C}" type="slidenum">
              <a:rPr lang="en-US" altLang="en-US">
                <a:solidFill>
                  <a:schemeClr val="bg1"/>
                </a:solidFill>
                <a:latin typeface="Segoe UI Symbol" pitchFamily="34" charset="0"/>
              </a:rPr>
              <a:pPr/>
              <a:t>15</a:t>
            </a:fld>
            <a:endParaRPr lang="en-US" altLang="en-US">
              <a:solidFill>
                <a:schemeClr val="bg1"/>
              </a:solidFill>
              <a:latin typeface="Segoe UI Symbo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338" y="152400"/>
            <a:ext cx="8818562" cy="609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Data Life Cycle</a:t>
            </a:r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158750" y="762000"/>
            <a:ext cx="8820150" cy="5763344"/>
          </a:xfrm>
          <a:prstGeom prst="roundRect">
            <a:avLst>
              <a:gd name="adj" fmla="val 4222"/>
            </a:avLst>
          </a:prstGeom>
          <a:solidFill>
            <a:schemeClr val="accent1">
              <a:lumMod val="20000"/>
              <a:lumOff val="80000"/>
              <a:alpha val="10000"/>
            </a:schemeClr>
          </a:soli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Content Placeholder 6"/>
          <p:cNvSpPr>
            <a:spLocks noGrp="1"/>
          </p:cNvSpPr>
          <p:nvPr>
            <p:ph idx="1"/>
          </p:nvPr>
        </p:nvSpPr>
        <p:spPr bwMode="auto">
          <a:xfrm>
            <a:off x="158750" y="838200"/>
            <a:ext cx="8832850" cy="56871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US" altLang="en-US" dirty="0" smtClean="0">
                <a:cs typeface="Segoe UI Symbol" pitchFamily="34" charset="0"/>
              </a:rPr>
              <a:t>Attachments in support of certificate requests:</a:t>
            </a:r>
          </a:p>
          <a:p>
            <a:pPr lvl="1" eaLnBrk="1" hangingPunct="1"/>
            <a:r>
              <a:rPr lang="en-US" altLang="en-US" dirty="0" smtClean="0">
                <a:cs typeface="Segoe UI Symbol" pitchFamily="34" charset="0"/>
              </a:rPr>
              <a:t>Deleted after 6 months</a:t>
            </a:r>
          </a:p>
          <a:p>
            <a:pPr lvl="1" eaLnBrk="1" hangingPunct="1"/>
            <a:r>
              <a:rPr lang="en-US" altLang="en-US" dirty="0" smtClean="0">
                <a:cs typeface="Segoe UI Symbol" pitchFamily="34" charset="0"/>
              </a:rPr>
              <a:t>Cleanup tasks runs every month</a:t>
            </a:r>
            <a:endParaRPr lang="en-GB" altLang="en-US" dirty="0" smtClean="0">
              <a:cs typeface="Segoe UI Symbol" pitchFamily="34" charset="0"/>
            </a:endParaRPr>
          </a:p>
          <a:p>
            <a:pPr eaLnBrk="1" hangingPunct="1"/>
            <a:r>
              <a:rPr lang="en-GB" altLang="en-US" dirty="0" smtClean="0">
                <a:cs typeface="Segoe UI Symbol" pitchFamily="34" charset="0"/>
              </a:rPr>
              <a:t>All other data is stored perpetually:</a:t>
            </a:r>
          </a:p>
          <a:p>
            <a:pPr lvl="1" eaLnBrk="1" hangingPunct="1"/>
            <a:r>
              <a:rPr lang="en-US" altLang="en-US" dirty="0" smtClean="0"/>
              <a:t>This includes PDF files as part of re-export certificates</a:t>
            </a:r>
            <a:endParaRPr lang="en-GB" altLang="en-US" dirty="0" smtClean="0"/>
          </a:p>
          <a:p>
            <a:pPr lvl="1" eaLnBrk="1" hangingPunct="1"/>
            <a:r>
              <a:rPr lang="en-GB" altLang="en-US" dirty="0" smtClean="0"/>
              <a:t>Revisit decision if this leads to high cost implications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44408" y="645333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ym typeface="Webdings" panose="05030102010509060703" pitchFamily="18" charset="2"/>
                <a:hlinkClick r:id="rId2" action="ppaction://hlinksldjump"/>
              </a:rPr>
              <a:t>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219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8A5C109-3C48-4669-8431-97C317900D4C}" type="slidenum">
              <a:rPr lang="en-US" altLang="en-US">
                <a:solidFill>
                  <a:schemeClr val="bg1"/>
                </a:solidFill>
                <a:latin typeface="Segoe UI Symbol" pitchFamily="34" charset="0"/>
              </a:rPr>
              <a:pPr/>
              <a:t>16</a:t>
            </a:fld>
            <a:endParaRPr lang="en-US" altLang="en-US">
              <a:solidFill>
                <a:schemeClr val="bg1"/>
              </a:solidFill>
              <a:latin typeface="Segoe UI Symbo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338" y="152400"/>
            <a:ext cx="8818562" cy="609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Security Management:</a:t>
            </a:r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158750" y="762000"/>
            <a:ext cx="8820150" cy="5763344"/>
          </a:xfrm>
          <a:prstGeom prst="roundRect">
            <a:avLst>
              <a:gd name="adj" fmla="val 4222"/>
            </a:avLst>
          </a:prstGeom>
          <a:solidFill>
            <a:schemeClr val="accent1">
              <a:lumMod val="20000"/>
              <a:lumOff val="80000"/>
              <a:alpha val="10000"/>
            </a:schemeClr>
          </a:soli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8244408" y="645333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ym typeface="Webdings" panose="05030102010509060703" pitchFamily="18" charset="2"/>
                <a:hlinkClick r:id="rId2" action="ppaction://hlinksldjump"/>
              </a:rPr>
              <a:t>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Comply with data life cycle</a:t>
            </a:r>
          </a:p>
          <a:p>
            <a:r>
              <a:rPr lang="en-GB" dirty="0" smtClean="0"/>
              <a:t>Ensure transparency during processing – provide clear evidence of ‘who’ can access ‘what’ data. For central mode- this includes ICT Operations.</a:t>
            </a:r>
          </a:p>
          <a:p>
            <a:r>
              <a:rPr lang="en-GB" dirty="0" smtClean="0"/>
              <a:t>Processing software should be auditable</a:t>
            </a:r>
          </a:p>
          <a:p>
            <a:r>
              <a:rPr lang="en-GB" dirty="0" smtClean="0"/>
              <a:t>In central mode operate service per industry standards: ISO 27001</a:t>
            </a:r>
          </a:p>
          <a:p>
            <a:r>
              <a:rPr lang="en-GB" dirty="0" smtClean="0"/>
              <a:t>Software should NOT make any changes to the end-users’ Personal Computing device (except for storing output reports and PDF)</a:t>
            </a:r>
          </a:p>
          <a:p>
            <a:r>
              <a:rPr lang="en-GB" dirty="0" smtClean="0"/>
              <a:t>Software should comply with industry standards and best practices:</a:t>
            </a:r>
          </a:p>
          <a:p>
            <a:pPr lvl="1"/>
            <a:r>
              <a:rPr lang="en-GB" dirty="0" smtClean="0"/>
              <a:t>Protection against OWASP Top 10</a:t>
            </a:r>
            <a:r>
              <a:rPr lang="en-GB" baseline="50000" dirty="0" smtClean="0"/>
              <a:t>1</a:t>
            </a:r>
          </a:p>
          <a:p>
            <a:pPr lvl="1"/>
            <a:r>
              <a:rPr lang="en-GB" dirty="0" smtClean="0"/>
              <a:t>Protection against SANS Top 25</a:t>
            </a:r>
            <a:r>
              <a:rPr lang="en-GB" baseline="50000" dirty="0" smtClean="0"/>
              <a:t>1 </a:t>
            </a:r>
            <a:endParaRPr lang="en-GB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533836" y="6466460"/>
            <a:ext cx="450796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50" baseline="30000" dirty="0" smtClean="0"/>
              <a:t>1</a:t>
            </a:r>
            <a:r>
              <a:rPr lang="en-GB" sz="1050" dirty="0" smtClean="0"/>
              <a:t> </a:t>
            </a:r>
            <a:r>
              <a:rPr lang="en-GB" sz="1050" dirty="0" smtClean="0">
                <a:hlinkClick r:id="rId3"/>
              </a:rPr>
              <a:t>https</a:t>
            </a:r>
            <a:r>
              <a:rPr lang="en-GB" sz="1050" dirty="0">
                <a:hlinkClick r:id="rId3"/>
              </a:rPr>
              <a:t>://www.sans.org/top25-software-errors</a:t>
            </a:r>
            <a:r>
              <a:rPr lang="en-GB" sz="1050" dirty="0" smtClean="0">
                <a:hlinkClick r:id="rId3"/>
              </a:rPr>
              <a:t>/</a:t>
            </a:r>
            <a:r>
              <a:rPr lang="en-GB" sz="1050" dirty="0" smtClean="0"/>
              <a:t> </a:t>
            </a:r>
          </a:p>
          <a:p>
            <a:r>
              <a:rPr lang="en-GB" sz="1050" dirty="0" smtClean="0">
                <a:hlinkClick r:id="rId4"/>
              </a:rPr>
              <a:t>  https</a:t>
            </a:r>
            <a:r>
              <a:rPr lang="en-GB" sz="1050" dirty="0">
                <a:hlinkClick r:id="rId4"/>
              </a:rPr>
              <a:t>://</a:t>
            </a:r>
            <a:r>
              <a:rPr lang="en-GB" sz="1050" dirty="0" smtClean="0">
                <a:hlinkClick r:id="rId4"/>
              </a:rPr>
              <a:t>www.owasp.org/index.php/Category:OWASP_Top_Ten_Project</a:t>
            </a:r>
            <a:r>
              <a:rPr lang="en-GB" sz="1050" dirty="0" smtClean="0"/>
              <a:t> </a:t>
            </a:r>
            <a:endParaRPr lang="en-GB" sz="1050" dirty="0"/>
          </a:p>
        </p:txBody>
      </p:sp>
    </p:spTree>
    <p:extLst>
      <p:ext uri="{BB962C8B-B14F-4D97-AF65-F5344CB8AC3E}">
        <p14:creationId xmlns:p14="http://schemas.microsoft.com/office/powerpoint/2010/main" val="422877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8A5C109-3C48-4669-8431-97C317900D4C}" type="slidenum">
              <a:rPr lang="en-US" altLang="en-US">
                <a:solidFill>
                  <a:schemeClr val="bg1"/>
                </a:solidFill>
                <a:latin typeface="Segoe UI Symbol" pitchFamily="34" charset="0"/>
              </a:rPr>
              <a:pPr/>
              <a:t>17</a:t>
            </a:fld>
            <a:endParaRPr lang="en-US" altLang="en-US">
              <a:solidFill>
                <a:schemeClr val="bg1"/>
              </a:solidFill>
              <a:latin typeface="Segoe UI Symbo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338" y="152400"/>
            <a:ext cx="8818562" cy="609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Technical Security Measures: </a:t>
            </a:r>
            <a:r>
              <a:rPr lang="en-GB" sz="3200" dirty="0" smtClean="0"/>
              <a:t>Central Mode</a:t>
            </a:r>
            <a:endParaRPr lang="en-GB" sz="3200" dirty="0"/>
          </a:p>
        </p:txBody>
      </p:sp>
      <p:sp>
        <p:nvSpPr>
          <p:cNvPr id="9" name="Rounded Rectangle 8"/>
          <p:cNvSpPr/>
          <p:nvPr/>
        </p:nvSpPr>
        <p:spPr>
          <a:xfrm>
            <a:off x="158750" y="762000"/>
            <a:ext cx="8820150" cy="5763344"/>
          </a:xfrm>
          <a:prstGeom prst="roundRect">
            <a:avLst>
              <a:gd name="adj" fmla="val 4222"/>
            </a:avLst>
          </a:prstGeom>
          <a:solidFill>
            <a:schemeClr val="accent1">
              <a:lumMod val="20000"/>
              <a:lumOff val="80000"/>
              <a:alpha val="10000"/>
            </a:schemeClr>
          </a:soli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8244408" y="645333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ym typeface="Webdings" panose="05030102010509060703" pitchFamily="18" charset="2"/>
                <a:hlinkClick r:id="rId2" action="ppaction://hlinksldjump"/>
              </a:rPr>
              <a:t>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Regular patch management (application and platform)</a:t>
            </a:r>
          </a:p>
          <a:p>
            <a:r>
              <a:rPr lang="en-GB" dirty="0"/>
              <a:t>Web Application Firewall</a:t>
            </a:r>
          </a:p>
          <a:p>
            <a:r>
              <a:rPr lang="en-GB" dirty="0"/>
              <a:t>Network Firewall</a:t>
            </a:r>
          </a:p>
          <a:p>
            <a:r>
              <a:rPr lang="en-GB" dirty="0"/>
              <a:t>Intrusion Detection System</a:t>
            </a:r>
          </a:p>
          <a:p>
            <a:r>
              <a:rPr lang="en-GB" dirty="0"/>
              <a:t>Anti-malware/virus tools</a:t>
            </a:r>
          </a:p>
          <a:p>
            <a:r>
              <a:rPr lang="en-GB" dirty="0"/>
              <a:t>Regular penetration testing and vulnerability </a:t>
            </a:r>
            <a:r>
              <a:rPr lang="en-GB" dirty="0" smtClean="0"/>
              <a:t>scanning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959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8A5C109-3C48-4669-8431-97C317900D4C}" type="slidenum">
              <a:rPr lang="en-US" altLang="en-US">
                <a:solidFill>
                  <a:schemeClr val="bg1"/>
                </a:solidFill>
                <a:latin typeface="Segoe UI Symbol" pitchFamily="34" charset="0"/>
              </a:rPr>
              <a:pPr/>
              <a:t>18</a:t>
            </a:fld>
            <a:endParaRPr lang="en-US" altLang="en-US">
              <a:solidFill>
                <a:schemeClr val="bg1"/>
              </a:solidFill>
              <a:latin typeface="Segoe UI Symbo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338" y="152400"/>
            <a:ext cx="8818562" cy="609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Operational Security Measures: </a:t>
            </a:r>
            <a:r>
              <a:rPr lang="en-GB" sz="2400" dirty="0" smtClean="0"/>
              <a:t>Central Mode</a:t>
            </a:r>
            <a:endParaRPr lang="en-GB" sz="2400" dirty="0"/>
          </a:p>
        </p:txBody>
      </p:sp>
      <p:sp>
        <p:nvSpPr>
          <p:cNvPr id="9" name="Rounded Rectangle 8"/>
          <p:cNvSpPr/>
          <p:nvPr/>
        </p:nvSpPr>
        <p:spPr>
          <a:xfrm>
            <a:off x="158750" y="762000"/>
            <a:ext cx="8820150" cy="5763344"/>
          </a:xfrm>
          <a:prstGeom prst="roundRect">
            <a:avLst>
              <a:gd name="adj" fmla="val 4222"/>
            </a:avLst>
          </a:prstGeom>
          <a:solidFill>
            <a:schemeClr val="accent1">
              <a:lumMod val="20000"/>
              <a:lumOff val="80000"/>
              <a:alpha val="10000"/>
            </a:schemeClr>
          </a:soli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8244408" y="645333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ym typeface="Webdings" panose="05030102010509060703" pitchFamily="18" charset="2"/>
                <a:hlinkClick r:id="rId2" action="ppaction://hlinksldjump"/>
              </a:rPr>
              <a:t>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Only limited ICT operational team to have access to data</a:t>
            </a:r>
          </a:p>
          <a:p>
            <a:r>
              <a:rPr lang="en-GB" dirty="0"/>
              <a:t>Each access is logged and alerts non-operational service manager</a:t>
            </a:r>
          </a:p>
          <a:p>
            <a:r>
              <a:rPr lang="en-GB" dirty="0" smtClean="0"/>
              <a:t>All incidents are logged</a:t>
            </a:r>
          </a:p>
          <a:p>
            <a:r>
              <a:rPr lang="en-GB" dirty="0" smtClean="0"/>
              <a:t>Service is monitored 24/7</a:t>
            </a:r>
          </a:p>
          <a:p>
            <a:r>
              <a:rPr lang="en-GB" dirty="0" smtClean="0"/>
              <a:t>CONTENT SCANNING </a:t>
            </a:r>
          </a:p>
          <a:p>
            <a:pPr lvl="1"/>
            <a:r>
              <a:rPr lang="en-GB" dirty="0" smtClean="0"/>
              <a:t>Envelope message may contains ‘binary’ data (e.g. pdf, exe </a:t>
            </a:r>
            <a:r>
              <a:rPr lang="en-GB" dirty="0" err="1" smtClean="0"/>
              <a:t>etc</a:t>
            </a:r>
            <a:r>
              <a:rPr lang="en-GB" dirty="0" smtClean="0"/>
              <a:t>).</a:t>
            </a:r>
          </a:p>
          <a:p>
            <a:pPr lvl="1"/>
            <a:r>
              <a:rPr lang="en-GB" u="sng" dirty="0" smtClean="0"/>
              <a:t>Risk</a:t>
            </a:r>
            <a:r>
              <a:rPr lang="en-GB" dirty="0" smtClean="0"/>
              <a:t>: Such binary content may be infected and (if) the HUB does not scan the envelope for malware. Malware could potentially infect end-users’ PC.</a:t>
            </a:r>
            <a:endParaRPr lang="en-GB" u="sng" dirty="0" smtClean="0"/>
          </a:p>
          <a:p>
            <a:pPr lvl="1"/>
            <a:r>
              <a:rPr lang="en-GB" u="sng" dirty="0" smtClean="0"/>
              <a:t>Mitigation</a:t>
            </a:r>
            <a:r>
              <a:rPr lang="en-GB" dirty="0" smtClean="0"/>
              <a:t>: Scan the content of the </a:t>
            </a:r>
            <a:r>
              <a:rPr lang="en-GB" dirty="0" err="1" smtClean="0"/>
              <a:t>ePhyto</a:t>
            </a:r>
            <a:r>
              <a:rPr lang="en-GB" dirty="0" smtClean="0"/>
              <a:t> with anti-virus tools</a:t>
            </a:r>
          </a:p>
        </p:txBody>
      </p:sp>
    </p:spTree>
    <p:extLst>
      <p:ext uri="{BB962C8B-B14F-4D97-AF65-F5344CB8AC3E}">
        <p14:creationId xmlns:p14="http://schemas.microsoft.com/office/powerpoint/2010/main" val="337345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8A5C109-3C48-4669-8431-97C317900D4C}" type="slidenum">
              <a:rPr lang="en-US" altLang="en-US">
                <a:solidFill>
                  <a:schemeClr val="bg1"/>
                </a:solidFill>
                <a:latin typeface="Segoe UI Symbol" pitchFamily="34" charset="0"/>
              </a:rPr>
              <a:pPr/>
              <a:t>19</a:t>
            </a:fld>
            <a:endParaRPr lang="en-US" altLang="en-US">
              <a:solidFill>
                <a:schemeClr val="bg1"/>
              </a:solidFill>
              <a:latin typeface="Segoe UI Symbo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338" y="152400"/>
            <a:ext cx="8818562" cy="609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Performance</a:t>
            </a:r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158750" y="762000"/>
            <a:ext cx="8820150" cy="5763344"/>
          </a:xfrm>
          <a:prstGeom prst="roundRect">
            <a:avLst>
              <a:gd name="adj" fmla="val 4222"/>
            </a:avLst>
          </a:prstGeom>
          <a:solidFill>
            <a:schemeClr val="accent1">
              <a:lumMod val="20000"/>
              <a:lumOff val="80000"/>
              <a:alpha val="10000"/>
            </a:schemeClr>
          </a:soli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Content Placeholder 6"/>
          <p:cNvSpPr>
            <a:spLocks noGrp="1"/>
          </p:cNvSpPr>
          <p:nvPr>
            <p:ph idx="1"/>
          </p:nvPr>
        </p:nvSpPr>
        <p:spPr bwMode="auto">
          <a:xfrm>
            <a:off x="158750" y="838200"/>
            <a:ext cx="8832850" cy="57457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GB" altLang="en-US" dirty="0" smtClean="0">
                <a:cs typeface="Segoe UI Symbol" pitchFamily="34" charset="0"/>
              </a:rPr>
              <a:t>Number of NPPOs using </a:t>
            </a:r>
            <a:r>
              <a:rPr lang="en-GB" altLang="en-US" dirty="0" err="1" smtClean="0">
                <a:cs typeface="Segoe UI Symbol" pitchFamily="34" charset="0"/>
              </a:rPr>
              <a:t>GeNS</a:t>
            </a:r>
            <a:r>
              <a:rPr lang="en-GB" altLang="en-US" dirty="0" smtClean="0">
                <a:cs typeface="Segoe UI Symbol" pitchFamily="34" charset="0"/>
              </a:rPr>
              <a:t> in Central Mode:</a:t>
            </a:r>
            <a:r>
              <a:rPr lang="en-GB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cs typeface="Segoe UI Symbol" pitchFamily="34" charset="0"/>
              </a:rPr>
              <a:t> </a:t>
            </a:r>
            <a:r>
              <a:rPr lang="en-GB" altLang="en-US" dirty="0" smtClean="0">
                <a:cs typeface="Segoe UI Symbol" pitchFamily="34" charset="0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44408" y="645333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ym typeface="Webdings" panose="05030102010509060703" pitchFamily="18" charset="2"/>
                <a:hlinkClick r:id="rId2" action="ppaction://hlinksldjump"/>
              </a:rPr>
              <a:t>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67544" y="1484784"/>
          <a:ext cx="8062664" cy="1021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313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13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803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Pilot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606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From Go-live (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BaU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to next 1 year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 (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new NPPOs in addition to the 3 above)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027946" y="6497488"/>
            <a:ext cx="5136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aseline="30000" dirty="0" smtClean="0"/>
              <a:t>**</a:t>
            </a:r>
            <a:r>
              <a:rPr lang="en-GB" dirty="0" smtClean="0"/>
              <a:t> </a:t>
            </a:r>
            <a:r>
              <a:rPr lang="en-GB" sz="1200" dirty="0" smtClean="0"/>
              <a:t>Order of magnitude estimation: up to 20% uplift can be easily digested</a:t>
            </a:r>
            <a:endParaRPr lang="en-GB" sz="1200" dirty="0"/>
          </a:p>
        </p:txBody>
      </p:sp>
      <p:sp>
        <p:nvSpPr>
          <p:cNvPr id="10" name="Content Placeholder 6"/>
          <p:cNvSpPr txBox="1">
            <a:spLocks/>
          </p:cNvSpPr>
          <p:nvPr/>
        </p:nvSpPr>
        <p:spPr bwMode="auto">
          <a:xfrm>
            <a:off x="158533" y="2494384"/>
            <a:ext cx="8832850" cy="64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7663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BBB5"/>
              </a:buClr>
              <a:buSzPct val="110000"/>
              <a:buFont typeface="Arial" charset="0"/>
              <a:buChar char="■"/>
              <a:defRPr sz="2800" kern="1200">
                <a:solidFill>
                  <a:schemeClr val="tx1"/>
                </a:solidFill>
                <a:latin typeface="Segoe UI Symbol" pitchFamily="34" charset="0"/>
                <a:ea typeface="Segoe UI Symbol" pitchFamily="34" charset="0"/>
                <a:cs typeface="+mn-cs"/>
              </a:defRPr>
            </a:lvl1pPr>
            <a:lvl2pPr marL="719138" indent="-4445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6649"/>
              </a:buClr>
              <a:buSzPct val="110000"/>
              <a:buFont typeface="Wingdings" pitchFamily="2" charset="2"/>
              <a:buChar char="v"/>
              <a:defRPr sz="2400" kern="1200">
                <a:solidFill>
                  <a:schemeClr val="tx1"/>
                </a:solidFill>
                <a:latin typeface="Segoe UI Symbol" pitchFamily="34" charset="0"/>
                <a:ea typeface="Segoe UI Symbol" pitchFamily="34" charset="0"/>
                <a:cs typeface="+mn-cs"/>
              </a:defRPr>
            </a:lvl2pPr>
            <a:lvl3pPr marL="1074738" indent="-355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B6A"/>
              </a:buClr>
              <a:buSzPct val="110000"/>
              <a:buFont typeface="Wingdings" pitchFamily="2" charset="2"/>
              <a:buChar char="Ø"/>
              <a:defRPr sz="2000" kern="1200">
                <a:solidFill>
                  <a:schemeClr val="tx1"/>
                </a:solidFill>
                <a:latin typeface="Segoe UI Symbol" pitchFamily="34" charset="0"/>
                <a:ea typeface="Segoe UI Symbol" pitchFamily="34" charset="0"/>
                <a:cs typeface="+mn-cs"/>
              </a:defRPr>
            </a:lvl3pPr>
            <a:lvl4pPr marL="1438275" indent="-3635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8858A"/>
              </a:buClr>
              <a:buSzPct val="110000"/>
              <a:buFont typeface="Arial" pitchFamily="34" charset="0"/>
              <a:buChar char="●"/>
              <a:defRPr sz="1800" kern="1200">
                <a:solidFill>
                  <a:schemeClr val="tx1"/>
                </a:solidFill>
                <a:latin typeface="Segoe UI Symbol" pitchFamily="34" charset="0"/>
                <a:ea typeface="Segoe UI Symbol" pitchFamily="34" charset="0"/>
                <a:cs typeface="+mn-cs"/>
              </a:defRPr>
            </a:lvl4pPr>
            <a:lvl5pPr marL="1793875" indent="-355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3">
                  <a:lumMod val="75000"/>
                </a:schemeClr>
              </a:buClr>
              <a:buSzPct val="110000"/>
              <a:buFont typeface="Arial" charset="0"/>
              <a:buChar char="■"/>
              <a:defRPr sz="1600" kern="1200">
                <a:solidFill>
                  <a:schemeClr val="tx1"/>
                </a:solidFill>
                <a:latin typeface="Segoe UI Symbol" pitchFamily="34" charset="0"/>
                <a:ea typeface="Segoe UI Symbol" pitchFamily="34" charset="0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GB" altLang="en-US" dirty="0" smtClean="0">
                <a:cs typeface="Segoe UI Symbol" pitchFamily="34" charset="0"/>
              </a:rPr>
              <a:t>Number of Users for </a:t>
            </a:r>
            <a:r>
              <a:rPr lang="en-GB" altLang="en-US" dirty="0" err="1" smtClean="0">
                <a:cs typeface="Segoe UI Symbol" pitchFamily="34" charset="0"/>
              </a:rPr>
              <a:t>GeNS</a:t>
            </a:r>
            <a:r>
              <a:rPr lang="en-GB" altLang="en-US" dirty="0" smtClean="0">
                <a:cs typeface="Segoe UI Symbol" pitchFamily="34" charset="0"/>
              </a:rPr>
              <a:t> in Central Mode: 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467544" y="3415288"/>
          <a:ext cx="8352927" cy="241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43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4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43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803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User Type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# Estimate Pilot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Estimate:</a:t>
                      </a:r>
                      <a:r>
                        <a:rPr lang="en-GB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 year </a:t>
                      </a:r>
                      <a:r>
                        <a:rPr lang="en-GB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BaU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03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NPPO Administrators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NPPO Officers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606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Company</a:t>
                      </a:r>
                      <a:r>
                        <a:rPr lang="en-GB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Administrators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50-150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150-450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606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Company Users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100-300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300-900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182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8A5C109-3C48-4669-8431-97C317900D4C}" type="slidenum">
              <a:rPr lang="en-US" altLang="en-US">
                <a:solidFill>
                  <a:schemeClr val="bg1"/>
                </a:solidFill>
                <a:latin typeface="Segoe UI Symbol" pitchFamily="34" charset="0"/>
              </a:rPr>
              <a:pPr/>
              <a:t>2</a:t>
            </a:fld>
            <a:endParaRPr lang="en-US" altLang="en-US">
              <a:solidFill>
                <a:schemeClr val="bg1"/>
              </a:solidFill>
              <a:latin typeface="Segoe UI Symbo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338" y="152400"/>
            <a:ext cx="8818562" cy="609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ICC Solution</a:t>
            </a:r>
            <a:endParaRPr lang="en-GB" dirty="0"/>
          </a:p>
        </p:txBody>
      </p:sp>
      <p:sp>
        <p:nvSpPr>
          <p:cNvPr id="2" name="AutoShape 3" descr="https://lh4.googleusercontent.com/iBfpdbp7s6LXNvHsHTOvJB0bS0XHfK5ahRWszUSSuJ9SablVROAFJ_NPt21MxWmtvzzBCuBtSbIxPgsVzVWH0PtNAfjKIKXy9IfPJ_ModL46Pd6DzqWK5tRnCvG1nBnivXFuwf-5rG-Kvib_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https://lh4.googleusercontent.com/PXQhBbVrk0jYnhXzK2s7nOXVquhyQvEBjWI5Hq8c2EU-Wv7FCKp4bL3lmMS60DMg151vPIKreaGYu1JHDgSIrfK0NVOwKG0CbCq-ZEzd_QuAcio_4NvMoxjFg6VNPFywxIwIdZz540IIjfcB"/>
          <p:cNvSpPr>
            <a:spLocks noChangeAspect="1" noChangeArrowheads="1"/>
          </p:cNvSpPr>
          <p:nvPr/>
        </p:nvSpPr>
        <p:spPr bwMode="auto">
          <a:xfrm>
            <a:off x="155575" y="841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5" descr="https://lh4.googleusercontent.com/iBfpdbp7s6LXNvHsHTOvJB0bS0XHfK5ahRWszUSSuJ9SablVROAFJ_NPt21MxWmtvzzBCuBtSbIxPgsVzVWH0PtNAfjKIKXy9IfPJ_ModL46Pd6DzqWK5tRnCvG1nBnivXFuwf-5rG-Kvib_"/>
          <p:cNvSpPr>
            <a:spLocks noChangeAspect="1" noChangeArrowheads="1"/>
          </p:cNvSpPr>
          <p:nvPr/>
        </p:nvSpPr>
        <p:spPr bwMode="auto">
          <a:xfrm>
            <a:off x="307975" y="2365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53253" y="2276872"/>
            <a:ext cx="4488433" cy="4248472"/>
          </a:xfrm>
          <a:prstGeom prst="roundRect">
            <a:avLst>
              <a:gd name="adj" fmla="val 5349"/>
            </a:avLst>
          </a:prstGeom>
          <a:solidFill>
            <a:schemeClr val="accent1">
              <a:lumMod val="20000"/>
              <a:lumOff val="80000"/>
              <a:alpha val="55000"/>
            </a:schemeClr>
          </a:solidFill>
          <a:ln w="34925" cap="rnd" cmpd="db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ounded Rectangle 10"/>
          <p:cNvSpPr/>
          <p:nvPr/>
        </p:nvSpPr>
        <p:spPr>
          <a:xfrm>
            <a:off x="4594670" y="2276872"/>
            <a:ext cx="4488433" cy="4248472"/>
          </a:xfrm>
          <a:prstGeom prst="roundRect">
            <a:avLst>
              <a:gd name="adj" fmla="val 5349"/>
            </a:avLst>
          </a:prstGeom>
          <a:solidFill>
            <a:schemeClr val="accent1">
              <a:lumMod val="20000"/>
              <a:lumOff val="80000"/>
              <a:alpha val="55000"/>
            </a:schemeClr>
          </a:solidFill>
          <a:ln w="34925" cap="rnd" cmpd="db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155575" y="3355245"/>
            <a:ext cx="427240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Wingdings" pitchFamily="2" charset="2"/>
              <a:buChar char="v"/>
            </a:pPr>
            <a:r>
              <a:rPr lang="en-GB" sz="2000" dirty="0" smtClean="0"/>
              <a:t>Conceptual </a:t>
            </a:r>
            <a:r>
              <a:rPr lang="en-GB" sz="2000" dirty="0"/>
              <a:t>entity: No existing software and/or service provides this </a:t>
            </a:r>
            <a:r>
              <a:rPr lang="en-GB" sz="2000" dirty="0" smtClean="0"/>
              <a:t>functionality.</a:t>
            </a:r>
            <a:br>
              <a:rPr lang="en-GB" sz="2000" dirty="0" smtClean="0"/>
            </a:br>
            <a:endParaRPr lang="en-GB" sz="2000" dirty="0" smtClean="0"/>
          </a:p>
          <a:p>
            <a:pPr marL="285750" indent="-285750">
              <a:buClr>
                <a:schemeClr val="accent1"/>
              </a:buClr>
              <a:buFont typeface="Wingdings" pitchFamily="2" charset="2"/>
              <a:buChar char="v"/>
            </a:pPr>
            <a:r>
              <a:rPr lang="en-GB" sz="2000" dirty="0" smtClean="0"/>
              <a:t>Evolutionary </a:t>
            </a:r>
            <a:r>
              <a:rPr lang="en-GB" sz="2000" dirty="0"/>
              <a:t>approach has to be adopted: As the system is developed and put into operations (e.g. sizing the system to meet transactional volume OR additional features).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64087" y="3359405"/>
            <a:ext cx="427240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Wingdings" pitchFamily="2" charset="2"/>
              <a:buChar char="v"/>
            </a:pPr>
            <a:r>
              <a:rPr lang="en-GB" sz="2000" dirty="0" smtClean="0"/>
              <a:t>Multiple, </a:t>
            </a:r>
            <a:r>
              <a:rPr lang="en-GB" sz="2000" dirty="0"/>
              <a:t>country specific systems </a:t>
            </a:r>
            <a:r>
              <a:rPr lang="en-GB" sz="2000" dirty="0" smtClean="0"/>
              <a:t>exist.</a:t>
            </a:r>
            <a:br>
              <a:rPr lang="en-GB" sz="2000" dirty="0" smtClean="0"/>
            </a:br>
            <a:endParaRPr lang="en-GB" sz="2000" dirty="0"/>
          </a:p>
          <a:p>
            <a:pPr marL="285750" indent="-285750">
              <a:buClr>
                <a:schemeClr val="accent1"/>
              </a:buClr>
              <a:buFont typeface="Wingdings" pitchFamily="2" charset="2"/>
              <a:buChar char="v"/>
            </a:pPr>
            <a:r>
              <a:rPr lang="en-GB" sz="2000" dirty="0"/>
              <a:t>Any IPPC software/service has to carter to a large set of countries with varying maturity</a:t>
            </a:r>
            <a:r>
              <a:rPr lang="en-GB" sz="2000" dirty="0" smtClean="0"/>
              <a:t>.</a:t>
            </a:r>
            <a:br>
              <a:rPr lang="en-GB" sz="2000" dirty="0" smtClean="0"/>
            </a:br>
            <a:endParaRPr lang="en-GB" sz="2000" dirty="0"/>
          </a:p>
          <a:p>
            <a:pPr marL="285750" indent="-285750">
              <a:buClr>
                <a:schemeClr val="accent1"/>
              </a:buClr>
              <a:buFont typeface="Wingdings" pitchFamily="2" charset="2"/>
              <a:buChar char="v"/>
            </a:pPr>
            <a:r>
              <a:rPr lang="en-GB" sz="2000" dirty="0"/>
              <a:t>A minimum service baseline has to be established</a:t>
            </a:r>
            <a:r>
              <a:rPr lang="en-GB" sz="2000" dirty="0" smtClean="0"/>
              <a:t>.</a:t>
            </a:r>
            <a:endParaRPr lang="en-GB" sz="2000" dirty="0"/>
          </a:p>
        </p:txBody>
      </p:sp>
      <p:sp>
        <p:nvSpPr>
          <p:cNvPr id="10" name="Round Diagonal Corner Rectangle 9"/>
          <p:cNvSpPr/>
          <p:nvPr/>
        </p:nvSpPr>
        <p:spPr>
          <a:xfrm>
            <a:off x="307974" y="2420888"/>
            <a:ext cx="3975993" cy="864096"/>
          </a:xfrm>
          <a:prstGeom prst="round2DiagRect">
            <a:avLst>
              <a:gd name="adj1" fmla="val 50000"/>
              <a:gd name="adj2" fmla="val 0"/>
            </a:avLst>
          </a:prstGeom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 smtClean="0"/>
              <a:t>HUB</a:t>
            </a:r>
            <a:endParaRPr lang="en-GB" sz="3600" dirty="0"/>
          </a:p>
        </p:txBody>
      </p:sp>
      <p:sp>
        <p:nvSpPr>
          <p:cNvPr id="15" name="Round Diagonal Corner Rectangle 14"/>
          <p:cNvSpPr/>
          <p:nvPr/>
        </p:nvSpPr>
        <p:spPr>
          <a:xfrm>
            <a:off x="4860032" y="2420888"/>
            <a:ext cx="3975993" cy="864096"/>
          </a:xfrm>
          <a:prstGeom prst="round2DiagRect">
            <a:avLst>
              <a:gd name="adj1" fmla="val 50000"/>
              <a:gd name="adj2" fmla="val 0"/>
            </a:avLst>
          </a:prstGeom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/>
              <a:t>Generic </a:t>
            </a:r>
            <a:r>
              <a:rPr lang="en-GB" sz="2800" dirty="0" err="1" smtClean="0"/>
              <a:t>ePhyto</a:t>
            </a:r>
            <a:r>
              <a:rPr lang="en-GB" sz="2800" dirty="0" smtClean="0"/>
              <a:t> National System**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627784" y="836712"/>
            <a:ext cx="3859173" cy="5760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cap="rnd" cmpd="thickThin"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Two Services</a:t>
            </a:r>
            <a:endParaRPr lang="en-GB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6" name="Elbow Connector 15"/>
          <p:cNvCxnSpPr>
            <a:stCxn id="12" idx="2"/>
            <a:endCxn id="8" idx="0"/>
          </p:cNvCxnSpPr>
          <p:nvPr/>
        </p:nvCxnSpPr>
        <p:spPr>
          <a:xfrm rot="5400000">
            <a:off x="2995373" y="714874"/>
            <a:ext cx="864096" cy="2259901"/>
          </a:xfrm>
          <a:prstGeom prst="bentConnector3">
            <a:avLst/>
          </a:prstGeom>
          <a:ln w="19050"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12" idx="2"/>
            <a:endCxn id="11" idx="0"/>
          </p:cNvCxnSpPr>
          <p:nvPr/>
        </p:nvCxnSpPr>
        <p:spPr>
          <a:xfrm rot="16200000" flipH="1">
            <a:off x="5266081" y="704066"/>
            <a:ext cx="864096" cy="2281516"/>
          </a:xfrm>
          <a:prstGeom prst="bentConnector3">
            <a:avLst>
              <a:gd name="adj1" fmla="val 50000"/>
            </a:avLst>
          </a:prstGeom>
          <a:ln w="19050"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779912" y="6551222"/>
            <a:ext cx="1584176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**abbreviated </a:t>
            </a:r>
            <a:r>
              <a:rPr lang="en-GB" sz="1200" dirty="0" err="1" smtClean="0"/>
              <a:t>GeNS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17490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8A5C109-3C48-4669-8431-97C317900D4C}" type="slidenum">
              <a:rPr lang="en-US" altLang="en-US">
                <a:solidFill>
                  <a:schemeClr val="bg1"/>
                </a:solidFill>
                <a:latin typeface="Segoe UI Symbol" pitchFamily="34" charset="0"/>
              </a:rPr>
              <a:pPr/>
              <a:t>20</a:t>
            </a:fld>
            <a:endParaRPr lang="en-US" altLang="en-US">
              <a:solidFill>
                <a:schemeClr val="bg1"/>
              </a:solidFill>
              <a:latin typeface="Segoe UI Symbo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338" y="152400"/>
            <a:ext cx="8818562" cy="609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User Documentation:</a:t>
            </a:r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158750" y="762000"/>
            <a:ext cx="8820150" cy="5763344"/>
          </a:xfrm>
          <a:prstGeom prst="roundRect">
            <a:avLst>
              <a:gd name="adj" fmla="val 4222"/>
            </a:avLst>
          </a:prstGeom>
          <a:solidFill>
            <a:schemeClr val="accent1">
              <a:lumMod val="20000"/>
              <a:lumOff val="80000"/>
              <a:alpha val="10000"/>
            </a:schemeClr>
          </a:soli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Content Placeholder 6"/>
          <p:cNvSpPr>
            <a:spLocks noGrp="1"/>
          </p:cNvSpPr>
          <p:nvPr>
            <p:ph idx="1"/>
          </p:nvPr>
        </p:nvSpPr>
        <p:spPr bwMode="auto">
          <a:xfrm>
            <a:off x="158750" y="838200"/>
            <a:ext cx="8832850" cy="5715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eaLnBrk="1" hangingPunct="1"/>
            <a:r>
              <a:rPr lang="en-GB" altLang="en-US" dirty="0" smtClean="0">
                <a:cs typeface="Segoe UI Symbol" pitchFamily="34" charset="0"/>
              </a:rPr>
              <a:t>Provide Manual (online as well as copies for downloading)</a:t>
            </a:r>
          </a:p>
          <a:p>
            <a:pPr eaLnBrk="1" hangingPunct="1"/>
            <a:r>
              <a:rPr lang="en-GB" altLang="en-US" dirty="0" smtClean="0">
                <a:cs typeface="Segoe UI Symbol" pitchFamily="34" charset="0"/>
              </a:rPr>
              <a:t>Details </a:t>
            </a:r>
            <a:r>
              <a:rPr lang="en-US" altLang="en-US" dirty="0">
                <a:cs typeface="Segoe UI Symbol" pitchFamily="34" charset="0"/>
              </a:rPr>
              <a:t>for </a:t>
            </a:r>
            <a:r>
              <a:rPr lang="en-US" altLang="en-US" dirty="0" smtClean="0">
                <a:cs typeface="Segoe UI Symbol" pitchFamily="34" charset="0"/>
              </a:rPr>
              <a:t>trouble </a:t>
            </a:r>
            <a:r>
              <a:rPr lang="en-US" altLang="en-US" dirty="0">
                <a:cs typeface="Segoe UI Symbol" pitchFamily="34" charset="0"/>
              </a:rPr>
              <a:t>shooting, Support </a:t>
            </a:r>
            <a:r>
              <a:rPr lang="en-US" altLang="en-US" dirty="0" smtClean="0">
                <a:cs typeface="Segoe UI Symbol" pitchFamily="34" charset="0"/>
              </a:rPr>
              <a:t>(e.g. FAQ) and </a:t>
            </a:r>
            <a:r>
              <a:rPr lang="en-GB" altLang="en-US" dirty="0" smtClean="0">
                <a:cs typeface="Segoe UI Symbol" pitchFamily="34" charset="0"/>
              </a:rPr>
              <a:t>access to Service Desk</a:t>
            </a:r>
          </a:p>
          <a:p>
            <a:pPr eaLnBrk="1" hangingPunct="1"/>
            <a:r>
              <a:rPr lang="en-GB" altLang="en-US" dirty="0" smtClean="0">
                <a:cs typeface="Segoe UI Symbol" pitchFamily="34" charset="0"/>
              </a:rPr>
              <a:t>Provide example client implementations in different programming languages</a:t>
            </a:r>
          </a:p>
          <a:p>
            <a:pPr eaLnBrk="1" hangingPunct="1"/>
            <a:r>
              <a:rPr lang="en-GB" altLang="en-US" dirty="0" smtClean="0">
                <a:cs typeface="Segoe UI Symbol" pitchFamily="34" charset="0"/>
              </a:rPr>
              <a:t>Include details of test-environments</a:t>
            </a:r>
          </a:p>
          <a:p>
            <a:pPr eaLnBrk="1" hangingPunct="1"/>
            <a:r>
              <a:rPr lang="en-GB" altLang="en-US" dirty="0" smtClean="0">
                <a:cs typeface="Segoe UI Symbol" pitchFamily="34" charset="0"/>
              </a:rPr>
              <a:t>LANGUAGE: English</a:t>
            </a:r>
          </a:p>
          <a:p>
            <a:pPr lvl="1" eaLnBrk="1" hangingPunct="1"/>
            <a:r>
              <a:rPr lang="en-GB" altLang="en-US" dirty="0" smtClean="0">
                <a:cs typeface="Segoe UI Symbol" pitchFamily="34" charset="0"/>
              </a:rPr>
              <a:t>Translation to any other language is not  within the remit of the technology provider.</a:t>
            </a:r>
          </a:p>
          <a:p>
            <a:pPr lvl="1" eaLnBrk="1" hangingPunct="1"/>
            <a:r>
              <a:rPr lang="en-GB" altLang="en-US" dirty="0" smtClean="0">
                <a:cs typeface="Segoe UI Symbol" pitchFamily="34" charset="0"/>
              </a:rPr>
              <a:t>The Project has provisions for translation. Technology provider will publish the translated information on the HUB</a:t>
            </a:r>
            <a:endParaRPr lang="en-GB" altLang="en-US" dirty="0">
              <a:cs typeface="Segoe UI Symbo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44408" y="645333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ym typeface="Webdings" panose="05030102010509060703" pitchFamily="18" charset="2"/>
                <a:hlinkClick r:id="rId2" action="ppaction://hlinksldjump"/>
              </a:rPr>
              <a:t>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45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8A5C109-3C48-4669-8431-97C317900D4C}" type="slidenum">
              <a:rPr lang="en-US" altLang="en-US">
                <a:solidFill>
                  <a:schemeClr val="bg1"/>
                </a:solidFill>
                <a:latin typeface="Segoe UI Symbol" pitchFamily="34" charset="0"/>
              </a:rPr>
              <a:pPr/>
              <a:t>21</a:t>
            </a:fld>
            <a:endParaRPr lang="en-US" altLang="en-US">
              <a:solidFill>
                <a:schemeClr val="bg1"/>
              </a:solidFill>
              <a:latin typeface="Segoe UI Symbo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338" y="152400"/>
            <a:ext cx="8818562" cy="609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Other Requirements</a:t>
            </a:r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158750" y="762000"/>
            <a:ext cx="8820150" cy="5763344"/>
          </a:xfrm>
          <a:prstGeom prst="roundRect">
            <a:avLst>
              <a:gd name="adj" fmla="val 4222"/>
            </a:avLst>
          </a:prstGeom>
          <a:solidFill>
            <a:schemeClr val="accent1">
              <a:lumMod val="20000"/>
              <a:lumOff val="80000"/>
              <a:alpha val="10000"/>
            </a:schemeClr>
          </a:soli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8244408" y="645333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ym typeface="Webdings" panose="05030102010509060703" pitchFamily="18" charset="2"/>
                <a:hlinkClick r:id="rId2" action="ppaction://hlinksldjump"/>
              </a:rPr>
              <a:t>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dirty="0">
                <a:cs typeface="Segoe UI Symbol" pitchFamily="34" charset="0"/>
              </a:rPr>
              <a:t>Underlying software stack (OS, Database, technology for </a:t>
            </a:r>
            <a:r>
              <a:rPr lang="en-GB" altLang="en-US" dirty="0" err="1">
                <a:cs typeface="Segoe UI Symbol" pitchFamily="34" charset="0"/>
              </a:rPr>
              <a:t>GeNS</a:t>
            </a:r>
            <a:r>
              <a:rPr lang="en-GB" altLang="en-US" dirty="0">
                <a:cs typeface="Segoe UI Symbol" pitchFamily="34" charset="0"/>
              </a:rPr>
              <a:t>) should not incur ‘high’ licensing fee: to keep cost at minimum for IPPC and also for any NPPO in standalone </a:t>
            </a:r>
            <a:r>
              <a:rPr lang="en-GB" altLang="en-US" dirty="0" smtClean="0">
                <a:cs typeface="Segoe UI Symbol" pitchFamily="34" charset="0"/>
              </a:rPr>
              <a:t>mode </a:t>
            </a:r>
          </a:p>
          <a:p>
            <a:pPr marL="371475" lvl="1" indent="0" eaLnBrk="1" hangingPunct="1">
              <a:buNone/>
            </a:pPr>
            <a:endParaRPr lang="en-GB" sz="1400" dirty="0"/>
          </a:p>
          <a:p>
            <a:pPr marL="657225" lvl="1" indent="-285750" eaLnBrk="1" hangingPunct="1"/>
            <a:r>
              <a:rPr lang="en-US" sz="1400" u="sng" dirty="0" smtClean="0"/>
              <a:t>Possible options</a:t>
            </a:r>
            <a:r>
              <a:rPr lang="en-US" sz="1400" dirty="0" smtClean="0"/>
              <a:t>: Messaging </a:t>
            </a:r>
            <a:r>
              <a:rPr lang="en-US" sz="1400" dirty="0"/>
              <a:t>Platform -&gt; </a:t>
            </a:r>
            <a:r>
              <a:rPr lang="en-US" sz="1400" dirty="0" err="1"/>
              <a:t>ActiveMQ</a:t>
            </a:r>
            <a:r>
              <a:rPr lang="en-US" sz="1400" dirty="0"/>
              <a:t> (Java), </a:t>
            </a:r>
            <a:r>
              <a:rPr lang="en-US" sz="1400" dirty="0" err="1"/>
              <a:t>Biztalk</a:t>
            </a:r>
            <a:r>
              <a:rPr lang="en-US" sz="1400" dirty="0"/>
              <a:t> (MS platform) or </a:t>
            </a:r>
            <a:r>
              <a:rPr lang="en-US" sz="1400" dirty="0" smtClean="0"/>
              <a:t>MSMQ</a:t>
            </a:r>
          </a:p>
          <a:p>
            <a:pPr marL="657225" lvl="1" indent="-285750" eaLnBrk="1" hangingPunct="1"/>
            <a:r>
              <a:rPr lang="en-US" sz="1400" dirty="0"/>
              <a:t>Lightweight </a:t>
            </a:r>
            <a:r>
              <a:rPr lang="en-US" sz="1400" dirty="0" err="1"/>
              <a:t>webapp</a:t>
            </a:r>
            <a:r>
              <a:rPr lang="en-US" sz="1400" dirty="0"/>
              <a:t> framework suitable for rapid development – supporting some of the key requirements</a:t>
            </a:r>
          </a:p>
          <a:p>
            <a:pPr marL="371475" lvl="1" indent="0" eaLnBrk="1" hangingPunct="1">
              <a:buNone/>
            </a:pPr>
            <a:endParaRPr lang="en-US" sz="1400" dirty="0"/>
          </a:p>
          <a:p>
            <a:pPr eaLnBrk="1" hangingPunct="1"/>
            <a:r>
              <a:rPr lang="en-GB" altLang="en-US" dirty="0" smtClean="0">
                <a:cs typeface="Segoe UI Symbol" pitchFamily="34" charset="0"/>
              </a:rPr>
              <a:t>In </a:t>
            </a:r>
            <a:r>
              <a:rPr lang="en-GB" altLang="en-US" dirty="0">
                <a:cs typeface="Segoe UI Symbol" pitchFamily="34" charset="0"/>
              </a:rPr>
              <a:t>Central </a:t>
            </a:r>
            <a:r>
              <a:rPr lang="en-GB" altLang="en-US" dirty="0" smtClean="0">
                <a:cs typeface="Segoe UI Symbol" pitchFamily="34" charset="0"/>
              </a:rPr>
              <a:t>mode, the software should be able to work securely in multi-tenant model; to avoid the cost of deploying one instance of </a:t>
            </a:r>
            <a:r>
              <a:rPr lang="en-GB" altLang="en-US" dirty="0" err="1" smtClean="0">
                <a:cs typeface="Segoe UI Symbol" pitchFamily="34" charset="0"/>
              </a:rPr>
              <a:t>GeNS</a:t>
            </a:r>
            <a:r>
              <a:rPr lang="en-GB" altLang="en-US" dirty="0" smtClean="0">
                <a:cs typeface="Segoe UI Symbol" pitchFamily="34" charset="0"/>
              </a:rPr>
              <a:t> per country.</a:t>
            </a:r>
            <a:endParaRPr lang="en-GB" altLang="en-US" dirty="0">
              <a:cs typeface="Segoe UI Symbol" pitchFamily="34" charset="0"/>
            </a:endParaRP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50443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Status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7EFA3-5D46-4BE3-8FCC-C2F9841C022B}" type="slidenum">
              <a:rPr lang="en-US" altLang="en-US" smtClean="0"/>
              <a:pPr/>
              <a:t>22</a:t>
            </a:fld>
            <a:endParaRPr lang="en-US" alt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431337642"/>
              </p:ext>
            </p:extLst>
          </p:nvPr>
        </p:nvGraphicFramePr>
        <p:xfrm>
          <a:off x="160097" y="762000"/>
          <a:ext cx="8732383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197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988840"/>
            <a:ext cx="6072226" cy="4019642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Website: 	http://www.unicc.org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25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HUB</a:t>
            </a:r>
            <a:endParaRPr lang="en-GB" dirty="0"/>
          </a:p>
        </p:txBody>
      </p:sp>
      <p:sp>
        <p:nvSpPr>
          <p:cNvPr id="32772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8A5C109-3C48-4669-8431-97C317900D4C}" type="slidenum">
              <a:rPr lang="en-US" altLang="en-US">
                <a:solidFill>
                  <a:schemeClr val="bg1"/>
                </a:solidFill>
                <a:latin typeface="Segoe UI Symbol" pitchFamily="34" charset="0"/>
              </a:rPr>
              <a:pPr/>
              <a:t>3</a:t>
            </a:fld>
            <a:endParaRPr lang="en-US" altLang="en-US">
              <a:solidFill>
                <a:schemeClr val="bg1"/>
              </a:solidFill>
              <a:latin typeface="Segoe UI Symbol" pitchFamily="34" charset="0"/>
            </a:endParaRPr>
          </a:p>
        </p:txBody>
      </p:sp>
      <p:sp>
        <p:nvSpPr>
          <p:cNvPr id="2" name="AutoShape 3" descr="https://lh4.googleusercontent.com/iBfpdbp7s6LXNvHsHTOvJB0bS0XHfK5ahRWszUSSuJ9SablVROAFJ_NPt21MxWmtvzzBCuBtSbIxPgsVzVWH0PtNAfjKIKXy9IfPJ_ModL46Pd6DzqWK5tRnCvG1nBnivXFuwf-5rG-Kvib_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https://lh4.googleusercontent.com/PXQhBbVrk0jYnhXzK2s7nOXVquhyQvEBjWI5Hq8c2EU-Wv7FCKp4bL3lmMS60DMg151vPIKreaGYu1JHDgSIrfK0NVOwKG0CbCq-ZEzd_QuAcio_4NvMoxjFg6VNPFywxIwIdZz540IIjfcB"/>
          <p:cNvSpPr>
            <a:spLocks noChangeAspect="1" noChangeArrowheads="1"/>
          </p:cNvSpPr>
          <p:nvPr/>
        </p:nvSpPr>
        <p:spPr bwMode="auto">
          <a:xfrm>
            <a:off x="155575" y="841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5" descr="https://lh4.googleusercontent.com/iBfpdbp7s6LXNvHsHTOvJB0bS0XHfK5ahRWszUSSuJ9SablVROAFJ_NPt21MxWmtvzzBCuBtSbIxPgsVzVWH0PtNAfjKIKXy9IfPJ_ModL46Pd6DzqWK5tRnCvG1nBnivXFuwf-5rG-Kvib_"/>
          <p:cNvSpPr>
            <a:spLocks noChangeAspect="1" noChangeArrowheads="1"/>
          </p:cNvSpPr>
          <p:nvPr/>
        </p:nvSpPr>
        <p:spPr bwMode="auto">
          <a:xfrm>
            <a:off x="307975" y="2365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97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dirty="0"/>
              <a:t>Centralized server to facilitate exchange of electronic certificates between NPPOs. 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CA" dirty="0"/>
              <a:t>Generic or national system communicates with hub 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CA" dirty="0"/>
              <a:t>Pushes certificates to the hub 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CA" dirty="0"/>
              <a:t>Receives certificates from the hub by push or pull</a:t>
            </a:r>
            <a:endParaRPr lang="en-US" dirty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dirty="0" err="1"/>
              <a:t>ePhyto</a:t>
            </a:r>
            <a:r>
              <a:rPr lang="en-US" dirty="0"/>
              <a:t> messages only kept in the hub until delivered 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dirty="0"/>
              <a:t>Secure NPPO access 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dirty="0"/>
              <a:t>Electronic certificates carried within secure folder from NPPO (export) to hub to NPPO (import) 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dirty="0"/>
              <a:t>Uses </a:t>
            </a:r>
            <a:r>
              <a:rPr lang="en-US" dirty="0" smtClean="0"/>
              <a:t>TLS to </a:t>
            </a:r>
            <a:r>
              <a:rPr lang="en-US" dirty="0"/>
              <a:t>protect transmission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Configurable to meet various scheduling requirements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Minimal UI for reporting and administration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Based on SOAP web-services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7EFA3-5D46-4BE3-8FCC-C2F9841C022B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264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179512" y="776188"/>
            <a:ext cx="8812088" cy="5677148"/>
          </a:xfrm>
          <a:prstGeom prst="roundRect">
            <a:avLst>
              <a:gd name="adj" fmla="val 4222"/>
            </a:avLst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277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8A5C109-3C48-4669-8431-97C317900D4C}" type="slidenum">
              <a:rPr lang="en-US" altLang="en-US">
                <a:solidFill>
                  <a:schemeClr val="bg1"/>
                </a:solidFill>
                <a:latin typeface="Segoe UI Symbol" pitchFamily="34" charset="0"/>
              </a:rPr>
              <a:pPr/>
              <a:t>5</a:t>
            </a:fld>
            <a:endParaRPr lang="en-US" altLang="en-US">
              <a:solidFill>
                <a:schemeClr val="bg1"/>
              </a:solidFill>
              <a:latin typeface="Segoe UI Symbo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338" y="152400"/>
            <a:ext cx="8818562" cy="609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HUB: Product Overview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251520" y="5157192"/>
            <a:ext cx="4145909" cy="1179110"/>
          </a:xfrm>
          <a:prstGeom prst="roundRect">
            <a:avLst/>
          </a:prstGeom>
          <a:solidFill>
            <a:srgbClr val="A3F3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4788024" y="4707407"/>
            <a:ext cx="4115424" cy="155981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251520" y="836712"/>
            <a:ext cx="4145909" cy="114396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4788024" y="836712"/>
            <a:ext cx="4115424" cy="113958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ounded Rectangle 13"/>
          <p:cNvSpPr/>
          <p:nvPr/>
        </p:nvSpPr>
        <p:spPr>
          <a:xfrm>
            <a:off x="4788024" y="2058942"/>
            <a:ext cx="4115424" cy="2522186"/>
          </a:xfrm>
          <a:prstGeom prst="roundRect">
            <a:avLst>
              <a:gd name="adj" fmla="val 6632"/>
            </a:avLst>
          </a:prstGeom>
          <a:solidFill>
            <a:srgbClr val="CBE0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08390" y="870350"/>
          <a:ext cx="3225854" cy="92918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129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9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4490">
                <a:tc gridSpan="2">
                  <a:txBody>
                    <a:bodyPr/>
                    <a:lstStyle/>
                    <a:p>
                      <a:r>
                        <a:rPr lang="en-GB" sz="1800" u="sng" dirty="0" smtClean="0">
                          <a:hlinkClick r:id="rId2" action="ppaction://hlinksldjump"/>
                        </a:rPr>
                        <a:t>Admin Interface</a:t>
                      </a:r>
                      <a:endParaRPr lang="en-GB" sz="1800" u="sng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693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Manage NPPO information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View Audit Logs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/>
          </p:nvPr>
        </p:nvGraphicFramePr>
        <p:xfrm>
          <a:off x="4818578" y="764704"/>
          <a:ext cx="4084869" cy="11197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2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52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8219">
                <a:tc gridSpan="2">
                  <a:txBody>
                    <a:bodyPr/>
                    <a:lstStyle/>
                    <a:p>
                      <a:r>
                        <a:rPr lang="en-GB" sz="1800" u="sng" dirty="0" smtClean="0">
                          <a:hlinkClick r:id="rId3" action="ppaction://hlinksldjump"/>
                        </a:rPr>
                        <a:t>NPPO Interface</a:t>
                      </a:r>
                      <a:endParaRPr lang="en-GB" sz="1800" u="sng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69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Help/ Sample Clients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View/Export</a:t>
                      </a:r>
                      <a:r>
                        <a:rPr lang="en-GB" sz="1400" baseline="0" dirty="0" smtClean="0"/>
                        <a:t> </a:t>
                      </a:r>
                      <a:r>
                        <a:rPr lang="en-GB" sz="1400" baseline="0" dirty="0" smtClean="0">
                          <a:hlinkClick r:id="rId4" action="ppaction://hlinksldjump"/>
                        </a:rPr>
                        <a:t>Audit/Transactions </a:t>
                      </a:r>
                      <a:r>
                        <a:rPr lang="en-GB" sz="1400" dirty="0" smtClean="0">
                          <a:hlinkClick r:id="rId4" action="ppaction://hlinksldjump"/>
                        </a:rPr>
                        <a:t>Logs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Email address for</a:t>
                      </a:r>
                      <a:r>
                        <a:rPr lang="en-GB" sz="1400" baseline="0" dirty="0" smtClean="0"/>
                        <a:t> daily reports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/>
          </p:nvPr>
        </p:nvGraphicFramePr>
        <p:xfrm>
          <a:off x="4810120" y="2133522"/>
          <a:ext cx="4145910" cy="24975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2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29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3954">
                <a:tc gridSpan="2">
                  <a:txBody>
                    <a:bodyPr/>
                    <a:lstStyle/>
                    <a:p>
                      <a:r>
                        <a:rPr lang="en-GB" sz="1800" u="sng" dirty="0" smtClean="0">
                          <a:hlinkClick r:id="rId5" action="ppaction://hlinksldjump"/>
                        </a:rPr>
                        <a:t>PUSH Delivery</a:t>
                      </a:r>
                      <a:endParaRPr lang="en-GB" sz="1800" u="sng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636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Process pending envelopes</a:t>
                      </a:r>
                      <a:r>
                        <a:rPr lang="en-GB" sz="1400" baseline="0" dirty="0" smtClean="0"/>
                        <a:t> in store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Send</a:t>
                      </a:r>
                      <a:r>
                        <a:rPr lang="en-GB" sz="1400" baseline="0" dirty="0" smtClean="0"/>
                        <a:t> </a:t>
                      </a:r>
                      <a:r>
                        <a:rPr lang="en-GB" sz="1100" baseline="0" dirty="0" smtClean="0"/>
                        <a:t>(includes TLS authentication)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Received</a:t>
                      </a:r>
                      <a:r>
                        <a:rPr lang="en-GB" sz="1400" baseline="0" dirty="0" smtClean="0"/>
                        <a:t> ACK:</a:t>
                      </a:r>
                      <a:r>
                        <a:rPr lang="en-GB" sz="1200" baseline="0" dirty="0" smtClean="0"/>
                        <a:t> successful PUSH. Delete from Store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Delivery Failure:</a:t>
                      </a:r>
                      <a:r>
                        <a:rPr kumimoji="0" lang="en-GB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envelope not delivered &amp; queue expiration time reached. </a:t>
                      </a:r>
                      <a:r>
                        <a:rPr kumimoji="0" lang="en-GB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Delete </a:t>
                      </a:r>
                      <a:r>
                        <a:rPr kumimoji="0" lang="en-GB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from Store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31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Error Handling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/>
          </p:nvPr>
        </p:nvGraphicFramePr>
        <p:xfrm>
          <a:off x="408390" y="5135556"/>
          <a:ext cx="3875578" cy="12492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06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92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9081">
                <a:tc gridSpan="2">
                  <a:txBody>
                    <a:bodyPr/>
                    <a:lstStyle/>
                    <a:p>
                      <a:r>
                        <a:rPr lang="en-GB" sz="1600" u="sng" dirty="0" smtClean="0">
                          <a:hlinkClick r:id="rId6" action="ppaction://hlinksldjump"/>
                        </a:rPr>
                        <a:t>TLS Certificate Service</a:t>
                      </a:r>
                      <a:endParaRPr lang="en-GB" sz="1600" u="sng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762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Present HUB Certificate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Authenticate Remote Services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82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Error</a:t>
                      </a:r>
                      <a:r>
                        <a:rPr lang="en-GB" sz="1400" baseline="0" dirty="0" smtClean="0"/>
                        <a:t> Handling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/>
          </p:nvPr>
        </p:nvGraphicFramePr>
        <p:xfrm>
          <a:off x="4853087" y="4765265"/>
          <a:ext cx="3967384" cy="15419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3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36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r>
                        <a:rPr lang="en-GB" sz="1600" u="sng" dirty="0" smtClean="0"/>
                        <a:t>Internal Database</a:t>
                      </a:r>
                      <a:endParaRPr lang="en-GB" sz="1600" u="sng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5169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Store </a:t>
                      </a:r>
                      <a:r>
                        <a:rPr lang="en-GB" sz="1200" baseline="0" dirty="0" smtClean="0"/>
                        <a:t>envelope Queue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Retrieve envelopes for deliver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50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Lock envelope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Delete envelope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164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New Log entry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Insert/display</a:t>
                      </a:r>
                      <a:r>
                        <a:rPr lang="en-GB" sz="1200" baseline="0" dirty="0" smtClean="0"/>
                        <a:t> transaction log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Rounded Rectangle 12"/>
          <p:cNvSpPr/>
          <p:nvPr/>
        </p:nvSpPr>
        <p:spPr>
          <a:xfrm>
            <a:off x="251520" y="2060848"/>
            <a:ext cx="4145909" cy="2987994"/>
          </a:xfrm>
          <a:prstGeom prst="roundRect">
            <a:avLst>
              <a:gd name="adj" fmla="val 4510"/>
            </a:avLst>
          </a:prstGeom>
          <a:solidFill>
            <a:srgbClr val="CBE0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/>
          </p:nvPr>
        </p:nvGraphicFramePr>
        <p:xfrm>
          <a:off x="332394" y="2124141"/>
          <a:ext cx="4091326" cy="30005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45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5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4490">
                <a:tc gridSpan="2">
                  <a:txBody>
                    <a:bodyPr/>
                    <a:lstStyle/>
                    <a:p>
                      <a:r>
                        <a:rPr lang="en-GB" sz="1800" u="sng" dirty="0" smtClean="0"/>
                        <a:t>Web Service</a:t>
                      </a:r>
                      <a:endParaRPr lang="en-GB" sz="1800" u="sng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5044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hlinkClick r:id="rId7" action="ppaction://hlinksldjump"/>
                        </a:rPr>
                        <a:t>Wait for</a:t>
                      </a:r>
                      <a:r>
                        <a:rPr lang="en-GB" sz="1400" baseline="0" dirty="0" smtClean="0">
                          <a:hlinkClick r:id="rId7" action="ppaction://hlinksldjump"/>
                        </a:rPr>
                        <a:t> envelope(s)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Validate</a:t>
                      </a:r>
                      <a:r>
                        <a:rPr lang="en-GB" sz="1400" baseline="0" dirty="0" smtClean="0"/>
                        <a:t> </a:t>
                      </a:r>
                      <a:r>
                        <a:rPr lang="en-GB" sz="1100" baseline="0" dirty="0" smtClean="0"/>
                        <a:t>(give error for invalid)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93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Store</a:t>
                      </a:r>
                      <a:r>
                        <a:rPr lang="en-GB" sz="1200" baseline="0" dirty="0" smtClean="0"/>
                        <a:t> until queue expiry</a:t>
                      </a:r>
                    </a:p>
                    <a:p>
                      <a:r>
                        <a:rPr lang="en-GB" sz="1200" baseline="0" dirty="0" smtClean="0"/>
                        <a:t>(*) ACK Rcvd to sending NPPO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hlinkClick r:id="rId8" action="ppaction://hlinksldjump"/>
                        </a:rPr>
                        <a:t>Process Pull </a:t>
                      </a:r>
                      <a:r>
                        <a:rPr lang="en-GB" sz="1400" dirty="0" smtClean="0"/>
                        <a:t>envelope(s):</a:t>
                      </a:r>
                      <a:r>
                        <a:rPr lang="en-GB" sz="1400" baseline="0" dirty="0" smtClean="0"/>
                        <a:t> </a:t>
                      </a:r>
                      <a:r>
                        <a:rPr lang="en-GB" sz="1200" baseline="0" dirty="0" smtClean="0"/>
                        <a:t>Wait for NPPO to connect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9081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Received</a:t>
                      </a:r>
                      <a:r>
                        <a:rPr lang="en-GB" sz="1400" baseline="0" dirty="0" smtClean="0"/>
                        <a:t> ACK:</a:t>
                      </a:r>
                      <a:r>
                        <a:rPr lang="en-GB" sz="1200" baseline="0" dirty="0" smtClean="0"/>
                        <a:t> successful PULL. Delete from Store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Delivery Failure: </a:t>
                      </a:r>
                      <a:r>
                        <a:rPr lang="en-GB" sz="1100" dirty="0" smtClean="0"/>
                        <a:t>envelope not delivered &amp; queue expiration</a:t>
                      </a:r>
                      <a:r>
                        <a:rPr lang="en-GB" sz="1100" baseline="0" dirty="0" smtClean="0"/>
                        <a:t> time reached. </a:t>
                      </a:r>
                      <a:r>
                        <a:rPr lang="en-GB" sz="1100" b="1" baseline="0" dirty="0" smtClean="0"/>
                        <a:t>Delete </a:t>
                      </a:r>
                      <a:r>
                        <a:rPr lang="en-GB" sz="1100" baseline="0" dirty="0" smtClean="0"/>
                        <a:t>from Store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504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Error Handling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i="1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hlinkClick r:id="rId9" action="ppaction://hlinksldjump"/>
                        </a:rPr>
                        <a:t>Tracking</a:t>
                      </a:r>
                      <a:r>
                        <a:rPr lang="en-GB" sz="1400" baseline="0" dirty="0" smtClean="0"/>
                        <a:t>: </a:t>
                      </a:r>
                      <a:r>
                        <a:rPr lang="en-GB" sz="1100" baseline="0" dirty="0" smtClean="0"/>
                        <a:t>NPPO to get </a:t>
                      </a:r>
                      <a:r>
                        <a:rPr lang="en-GB" sz="1100" i="1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Tracking Info </a:t>
                      </a:r>
                      <a:r>
                        <a:rPr lang="en-GB" sz="1100" baseline="0" dirty="0" smtClean="0"/>
                        <a:t>for envelopes 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667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8A5C109-3C48-4669-8431-97C317900D4C}" type="slidenum">
              <a:rPr lang="en-US" altLang="en-US">
                <a:solidFill>
                  <a:schemeClr val="bg1"/>
                </a:solidFill>
                <a:latin typeface="Segoe UI Symbol" pitchFamily="34" charset="0"/>
              </a:rPr>
              <a:pPr/>
              <a:t>6</a:t>
            </a:fld>
            <a:endParaRPr lang="en-US" altLang="en-US">
              <a:solidFill>
                <a:schemeClr val="bg1"/>
              </a:solidFill>
              <a:latin typeface="Segoe UI Symbo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338" y="152400"/>
            <a:ext cx="8818562" cy="609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Data Life Cycle</a:t>
            </a:r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158750" y="762000"/>
            <a:ext cx="8820150" cy="5763344"/>
          </a:xfrm>
          <a:prstGeom prst="roundRect">
            <a:avLst>
              <a:gd name="adj" fmla="val 4222"/>
            </a:avLst>
          </a:prstGeom>
          <a:solidFill>
            <a:schemeClr val="accent1">
              <a:lumMod val="20000"/>
              <a:lumOff val="80000"/>
              <a:alpha val="10000"/>
            </a:schemeClr>
          </a:soli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Content Placeholder 6"/>
          <p:cNvSpPr>
            <a:spLocks noGrp="1"/>
          </p:cNvSpPr>
          <p:nvPr>
            <p:ph idx="1"/>
          </p:nvPr>
        </p:nvSpPr>
        <p:spPr bwMode="auto">
          <a:xfrm>
            <a:off x="158750" y="838200"/>
            <a:ext cx="8832850" cy="71859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dirty="0" smtClean="0">
                <a:cs typeface="Segoe UI Symbol" pitchFamily="34" charset="0"/>
              </a:rPr>
              <a:t>NPPO Data:</a:t>
            </a:r>
            <a:endParaRPr lang="en-GB" altLang="en-US" b="1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cs typeface="Segoe UI Symbo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44408" y="645333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ym typeface="Webdings" panose="05030102010509060703" pitchFamily="18" charset="2"/>
                <a:hlinkClick r:id="rId2" action="ppaction://hlinksldjump"/>
              </a:rPr>
              <a:t>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338278" y="1556792"/>
          <a:ext cx="8062665" cy="44153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42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6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410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Data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On-line (in HUB)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Off-line</a:t>
                      </a:r>
                      <a:r>
                        <a:rPr lang="en-GB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(archived)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41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envelopes</a:t>
                      </a:r>
                      <a:r>
                        <a:rPr lang="en-GB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with </a:t>
                      </a:r>
                      <a:r>
                        <a:rPr lang="en-GB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ePhyto</a:t>
                      </a:r>
                      <a:r>
                        <a:rPr lang="en-GB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Certificates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Deleted upon delivery to destination NPPO.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 event of non-delivery; deleted after default ‘expiry time’ or as set per NPPO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Not Applicable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41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Transaction logs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Accessible to HUB administrators and NPPO: 1 year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Accessible</a:t>
                      </a:r>
                      <a:r>
                        <a:rPr lang="en-GB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via Service desk request</a:t>
                      </a: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7 years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41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Audit</a:t>
                      </a:r>
                      <a:r>
                        <a:rPr lang="en-GB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Logs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Accessible to HUB administrators and NPPO: 1 year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Accessible</a:t>
                      </a:r>
                      <a:r>
                        <a:rPr lang="en-GB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via Service desk request</a:t>
                      </a: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7 years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89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8A5C109-3C48-4669-8431-97C317900D4C}" type="slidenum">
              <a:rPr lang="en-US" altLang="en-US">
                <a:solidFill>
                  <a:schemeClr val="bg1"/>
                </a:solidFill>
                <a:latin typeface="Segoe UI Symbol" pitchFamily="34" charset="0"/>
              </a:rPr>
              <a:pPr/>
              <a:t>7</a:t>
            </a:fld>
            <a:endParaRPr lang="en-US" altLang="en-US">
              <a:solidFill>
                <a:schemeClr val="bg1"/>
              </a:solidFill>
              <a:latin typeface="Segoe UI Symbo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338" y="152400"/>
            <a:ext cx="8818562" cy="609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Security Management:</a:t>
            </a:r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158750" y="762000"/>
            <a:ext cx="8820150" cy="5763344"/>
          </a:xfrm>
          <a:prstGeom prst="roundRect">
            <a:avLst>
              <a:gd name="adj" fmla="val 4222"/>
            </a:avLst>
          </a:prstGeom>
          <a:solidFill>
            <a:schemeClr val="accent1">
              <a:lumMod val="20000"/>
              <a:lumOff val="80000"/>
              <a:alpha val="10000"/>
            </a:schemeClr>
          </a:soli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8244408" y="645333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ym typeface="Webdings" panose="05030102010509060703" pitchFamily="18" charset="2"/>
                <a:hlinkClick r:id="rId2" action="ppaction://hlinksldjump"/>
              </a:rPr>
              <a:t>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Comply with data life cycle</a:t>
            </a:r>
          </a:p>
          <a:p>
            <a:r>
              <a:rPr lang="en-GB" dirty="0" smtClean="0"/>
              <a:t>Ensure transparency during processing – provide clear evidence of ‘who’ can access ‘what’ data</a:t>
            </a:r>
          </a:p>
          <a:p>
            <a:r>
              <a:rPr lang="en-GB" dirty="0" smtClean="0"/>
              <a:t>Processing software should be auditable</a:t>
            </a:r>
          </a:p>
          <a:p>
            <a:r>
              <a:rPr lang="en-GB" dirty="0" smtClean="0"/>
              <a:t>Operate service per industry standards: ISO 27001</a:t>
            </a:r>
          </a:p>
          <a:p>
            <a:r>
              <a:rPr lang="en-GB" dirty="0" smtClean="0"/>
              <a:t>Software should comply with industry standards and best practices:</a:t>
            </a:r>
          </a:p>
          <a:p>
            <a:pPr lvl="1"/>
            <a:r>
              <a:rPr lang="en-GB" dirty="0" smtClean="0"/>
              <a:t>Protection against OWASP Top 10</a:t>
            </a:r>
            <a:r>
              <a:rPr lang="en-GB" baseline="50000" dirty="0" smtClean="0"/>
              <a:t>1</a:t>
            </a:r>
          </a:p>
          <a:p>
            <a:pPr lvl="1"/>
            <a:r>
              <a:rPr lang="en-GB" dirty="0" smtClean="0"/>
              <a:t>Protection against SANS Top 25</a:t>
            </a:r>
            <a:r>
              <a:rPr lang="en-GB" baseline="50000" dirty="0" smtClean="0"/>
              <a:t>1 </a:t>
            </a:r>
            <a:endParaRPr lang="en-GB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533836" y="6466460"/>
            <a:ext cx="450796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50" baseline="30000" dirty="0" smtClean="0"/>
              <a:t>1</a:t>
            </a:r>
            <a:r>
              <a:rPr lang="en-GB" sz="1050" dirty="0" smtClean="0"/>
              <a:t> </a:t>
            </a:r>
            <a:r>
              <a:rPr lang="en-GB" sz="1050" dirty="0" smtClean="0">
                <a:hlinkClick r:id="rId3"/>
              </a:rPr>
              <a:t>https</a:t>
            </a:r>
            <a:r>
              <a:rPr lang="en-GB" sz="1050" dirty="0">
                <a:hlinkClick r:id="rId3"/>
              </a:rPr>
              <a:t>://www.sans.org/top25-software-errors</a:t>
            </a:r>
            <a:r>
              <a:rPr lang="en-GB" sz="1050" dirty="0" smtClean="0">
                <a:hlinkClick r:id="rId3"/>
              </a:rPr>
              <a:t>/</a:t>
            </a:r>
            <a:r>
              <a:rPr lang="en-GB" sz="1050" dirty="0" smtClean="0"/>
              <a:t> </a:t>
            </a:r>
          </a:p>
          <a:p>
            <a:r>
              <a:rPr lang="en-GB" sz="1050" dirty="0" smtClean="0">
                <a:hlinkClick r:id="rId4"/>
              </a:rPr>
              <a:t>  https</a:t>
            </a:r>
            <a:r>
              <a:rPr lang="en-GB" sz="1050" dirty="0">
                <a:hlinkClick r:id="rId4"/>
              </a:rPr>
              <a:t>://</a:t>
            </a:r>
            <a:r>
              <a:rPr lang="en-GB" sz="1050" dirty="0" smtClean="0">
                <a:hlinkClick r:id="rId4"/>
              </a:rPr>
              <a:t>www.owasp.org/index.php/Category:OWASP_Top_Ten_Project</a:t>
            </a:r>
            <a:r>
              <a:rPr lang="en-GB" sz="1050" dirty="0" smtClean="0"/>
              <a:t> </a:t>
            </a:r>
            <a:endParaRPr lang="en-GB" sz="1050" dirty="0"/>
          </a:p>
        </p:txBody>
      </p:sp>
    </p:spTree>
    <p:extLst>
      <p:ext uri="{BB962C8B-B14F-4D97-AF65-F5344CB8AC3E}">
        <p14:creationId xmlns:p14="http://schemas.microsoft.com/office/powerpoint/2010/main" val="65363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8A5C109-3C48-4669-8431-97C317900D4C}" type="slidenum">
              <a:rPr lang="en-US" altLang="en-US">
                <a:solidFill>
                  <a:schemeClr val="bg1"/>
                </a:solidFill>
                <a:latin typeface="Segoe UI Symbol" pitchFamily="34" charset="0"/>
              </a:rPr>
              <a:pPr/>
              <a:t>8</a:t>
            </a:fld>
            <a:endParaRPr lang="en-US" altLang="en-US">
              <a:solidFill>
                <a:schemeClr val="bg1"/>
              </a:solidFill>
              <a:latin typeface="Segoe UI Symbo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338" y="152400"/>
            <a:ext cx="8818562" cy="609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Technical </a:t>
            </a:r>
            <a:r>
              <a:rPr lang="en-GB" dirty="0"/>
              <a:t>Security Measures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58750" y="762000"/>
            <a:ext cx="8820150" cy="5763344"/>
          </a:xfrm>
          <a:prstGeom prst="roundRect">
            <a:avLst>
              <a:gd name="adj" fmla="val 4222"/>
            </a:avLst>
          </a:prstGeom>
          <a:solidFill>
            <a:schemeClr val="accent1">
              <a:lumMod val="20000"/>
              <a:lumOff val="80000"/>
              <a:alpha val="10000"/>
            </a:schemeClr>
          </a:soli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8244408" y="645333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ym typeface="Webdings" panose="05030102010509060703" pitchFamily="18" charset="2"/>
                <a:hlinkClick r:id="rId2" action="ppaction://hlinksldjump"/>
              </a:rPr>
              <a:t>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Regular patch management (application and platform)</a:t>
            </a:r>
          </a:p>
          <a:p>
            <a:r>
              <a:rPr lang="en-GB" dirty="0" smtClean="0"/>
              <a:t>Web Application Firewall</a:t>
            </a:r>
          </a:p>
          <a:p>
            <a:r>
              <a:rPr lang="en-GB" dirty="0" smtClean="0"/>
              <a:t>Network Firewall</a:t>
            </a:r>
          </a:p>
          <a:p>
            <a:r>
              <a:rPr lang="en-GB" dirty="0" smtClean="0"/>
              <a:t>Intrusion Detection System</a:t>
            </a:r>
          </a:p>
          <a:p>
            <a:r>
              <a:rPr lang="en-GB" dirty="0" smtClean="0"/>
              <a:t>Anti-malware/virus tools</a:t>
            </a:r>
          </a:p>
          <a:p>
            <a:r>
              <a:rPr lang="en-GB" dirty="0" smtClean="0"/>
              <a:t>Regular penetration testing and vulnerability scanning</a:t>
            </a:r>
          </a:p>
        </p:txBody>
      </p:sp>
    </p:spTree>
    <p:extLst>
      <p:ext uri="{BB962C8B-B14F-4D97-AF65-F5344CB8AC3E}">
        <p14:creationId xmlns:p14="http://schemas.microsoft.com/office/powerpoint/2010/main" val="171884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8A5C109-3C48-4669-8431-97C317900D4C}" type="slidenum">
              <a:rPr lang="en-US" altLang="en-US">
                <a:solidFill>
                  <a:schemeClr val="bg1"/>
                </a:solidFill>
                <a:latin typeface="Segoe UI Symbol" pitchFamily="34" charset="0"/>
              </a:rPr>
              <a:pPr/>
              <a:t>9</a:t>
            </a:fld>
            <a:endParaRPr lang="en-US" altLang="en-US">
              <a:solidFill>
                <a:schemeClr val="bg1"/>
              </a:solidFill>
              <a:latin typeface="Segoe UI Symbo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338" y="152400"/>
            <a:ext cx="8818562" cy="609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Operational Security Measures</a:t>
            </a:r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158750" y="762000"/>
            <a:ext cx="8820150" cy="5763344"/>
          </a:xfrm>
          <a:prstGeom prst="roundRect">
            <a:avLst>
              <a:gd name="adj" fmla="val 4222"/>
            </a:avLst>
          </a:prstGeom>
          <a:solidFill>
            <a:schemeClr val="accent1">
              <a:lumMod val="20000"/>
              <a:lumOff val="80000"/>
              <a:alpha val="10000"/>
            </a:schemeClr>
          </a:soli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8244408" y="645333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ym typeface="Webdings" panose="05030102010509060703" pitchFamily="18" charset="2"/>
                <a:hlinkClick r:id="rId2" action="ppaction://hlinksldjump"/>
              </a:rPr>
              <a:t>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Only limited ICT operational team to have access to </a:t>
            </a:r>
            <a:r>
              <a:rPr lang="en-GB" dirty="0" smtClean="0"/>
              <a:t>production environment</a:t>
            </a:r>
            <a:endParaRPr lang="en-GB" dirty="0"/>
          </a:p>
          <a:p>
            <a:r>
              <a:rPr lang="en-GB" dirty="0"/>
              <a:t>Each access is logged and alerts non-operational service </a:t>
            </a:r>
            <a:r>
              <a:rPr lang="en-GB" dirty="0" smtClean="0"/>
              <a:t>manager</a:t>
            </a:r>
          </a:p>
          <a:p>
            <a:r>
              <a:rPr lang="en-GB" dirty="0"/>
              <a:t>IPPC will get monthly reports on system access</a:t>
            </a:r>
          </a:p>
          <a:p>
            <a:r>
              <a:rPr lang="en-GB" dirty="0" smtClean="0"/>
              <a:t>All incidents are logged</a:t>
            </a:r>
          </a:p>
          <a:p>
            <a:r>
              <a:rPr lang="en-GB" dirty="0" smtClean="0"/>
              <a:t>Service is monitored 24/7</a:t>
            </a:r>
          </a:p>
          <a:p>
            <a:r>
              <a:rPr lang="en-GB" dirty="0"/>
              <a:t>No content scanning</a:t>
            </a:r>
          </a:p>
          <a:p>
            <a:pPr lvl="1"/>
            <a:r>
              <a:rPr lang="en-GB" u="sng" dirty="0" smtClean="0"/>
              <a:t>Risk</a:t>
            </a:r>
            <a:r>
              <a:rPr lang="en-GB" dirty="0" smtClean="0"/>
              <a:t>: envelope content may contains ‘binary’ data (e.g. pdf, exe </a:t>
            </a:r>
            <a:r>
              <a:rPr lang="en-GB" dirty="0" err="1" smtClean="0"/>
              <a:t>etc</a:t>
            </a:r>
            <a:r>
              <a:rPr lang="en-GB" dirty="0" smtClean="0"/>
              <a:t>).</a:t>
            </a:r>
          </a:p>
          <a:p>
            <a:pPr lvl="1"/>
            <a:r>
              <a:rPr lang="en-GB" u="sng" dirty="0" smtClean="0"/>
              <a:t>Mitigation</a:t>
            </a:r>
            <a:r>
              <a:rPr lang="en-GB" dirty="0" smtClean="0"/>
              <a:t>: </a:t>
            </a:r>
            <a:r>
              <a:rPr lang="en-GB" sz="2400" dirty="0"/>
              <a:t>It is expected that the NPPOs will scan the content for any malware. The HUB will not scan the content of the envelopes except reading the envelope header. In case of </a:t>
            </a:r>
            <a:r>
              <a:rPr lang="en-GB" sz="2400" dirty="0" err="1"/>
              <a:t>GeNS</a:t>
            </a:r>
            <a:r>
              <a:rPr lang="en-GB" sz="2400" dirty="0"/>
              <a:t> – it will have anti-virus scanning</a:t>
            </a:r>
          </a:p>
        </p:txBody>
      </p:sp>
    </p:spTree>
    <p:extLst>
      <p:ext uri="{BB962C8B-B14F-4D97-AF65-F5344CB8AC3E}">
        <p14:creationId xmlns:p14="http://schemas.microsoft.com/office/powerpoint/2010/main" val="403398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CC Presentation">
  <a:themeElements>
    <a:clrScheme name="ICC">
      <a:dk1>
        <a:sysClr val="windowText" lastClr="000000"/>
      </a:dk1>
      <a:lt1>
        <a:sysClr val="window" lastClr="FFFFFF"/>
      </a:lt1>
      <a:dk2>
        <a:srgbClr val="78858A"/>
      </a:dk2>
      <a:lt2>
        <a:srgbClr val="C1BBB5"/>
      </a:lt2>
      <a:accent1>
        <a:srgbClr val="C66649"/>
      </a:accent1>
      <a:accent2>
        <a:srgbClr val="000000"/>
      </a:accent2>
      <a:accent3>
        <a:srgbClr val="996B6A"/>
      </a:accent3>
      <a:accent4>
        <a:srgbClr val="C1BBB5"/>
      </a:accent4>
      <a:accent5>
        <a:srgbClr val="76923C"/>
      </a:accent5>
      <a:accent6>
        <a:srgbClr val="78858A"/>
      </a:accent6>
      <a:hlink>
        <a:srgbClr val="996B6A"/>
      </a:hlink>
      <a:folHlink>
        <a:srgbClr val="C6664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44a7e0a-1300-43e4-a4d2-e9e3cf2a9f29">UNICCDOC-164-1111</_dlc_DocId>
    <_dlc_DocIdUrl xmlns="444a7e0a-1300-43e4-a4d2-e9e3cf2a9f29">
      <Url>https://staffnet.unicc.org/_layouts/15/DocIdRedir.aspx?ID=UNICCDOC-164-1111</Url>
      <Description>UNICCDOC-164-1111</Description>
    </_dlc_DocIdUrl>
    <ICCInformationClassification xmlns="4f9ebbe6-c319-45a7-b57c-3e34199bdb90">Confidential</ICCInformationClassification>
    <ICCInformationDistribution xmlns="4f9ebbe6-c319-45a7-b57c-3e34199bdb90">ICC Internal</ICCInformationDistribution>
    <i05e58ca9c2449028dd4931c2100828b xmlns="444a7e0a-1300-43e4-a4d2-e9e3cf2a9f29">
      <Terms xmlns="http://schemas.microsoft.com/office/infopath/2007/PartnerControls"/>
    </i05e58ca9c2449028dd4931c2100828b>
    <jae933647c6a49cda3a06bd11d331f14 xmlns="444a7e0a-1300-43e4-a4d2-e9e3cf2a9f29">
      <Terms xmlns="http://schemas.microsoft.com/office/infopath/2007/PartnerControls"/>
    </jae933647c6a49cda3a06bd11d331f14>
    <TaxCatchAll xmlns="444a7e0a-1300-43e4-a4d2-e9e3cf2a9f29"/>
    <g2176b5a3f5941398a15749cd6aef6e0 xmlns="444a7e0a-1300-43e4-a4d2-e9e3cf2a9f29">
      <Terms xmlns="http://schemas.microsoft.com/office/infopath/2007/PartnerControls"/>
    </g2176b5a3f5941398a15749cd6aef6e0>
    <m17c9beed2c4471b99bdca3e569cab01 xmlns="444a7e0a-1300-43e4-a4d2-e9e3cf2a9f29">
      <Terms xmlns="http://schemas.microsoft.com/office/infopath/2007/PartnerControls"/>
    </m17c9beed2c4471b99bdca3e569cab01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 - ICC" ma:contentTypeID="0x01010058250E5B0C52F142B658B1D6E56A1866006003441F56155F46A967B85C60F5B35B" ma:contentTypeVersion="25" ma:contentTypeDescription="" ma:contentTypeScope="" ma:versionID="9b412a3b8709ec2827554133014e6cc0">
  <xsd:schema xmlns:xsd="http://www.w3.org/2001/XMLSchema" xmlns:xs="http://www.w3.org/2001/XMLSchema" xmlns:p="http://schemas.microsoft.com/office/2006/metadata/properties" xmlns:ns2="444a7e0a-1300-43e4-a4d2-e9e3cf2a9f29" xmlns:ns3="4f9ebbe6-c319-45a7-b57c-3e34199bdb90" targetNamespace="http://schemas.microsoft.com/office/2006/metadata/properties" ma:root="true" ma:fieldsID="51e4230a6624533f884c3b3bc80ad711" ns2:_="" ns3:_="">
    <xsd:import namespace="444a7e0a-1300-43e4-a4d2-e9e3cf2a9f29"/>
    <xsd:import namespace="4f9ebbe6-c319-45a7-b57c-3e34199bdb9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ICCInformationDistribution" minOccurs="0"/>
                <xsd:element ref="ns3:ICCInformationClassification"/>
                <xsd:element ref="ns2:jae933647c6a49cda3a06bd11d331f14" minOccurs="0"/>
                <xsd:element ref="ns2:TaxCatchAll" minOccurs="0"/>
                <xsd:element ref="ns2:TaxCatchAllLabel" minOccurs="0"/>
                <xsd:element ref="ns2:g2176b5a3f5941398a15749cd6aef6e0" minOccurs="0"/>
                <xsd:element ref="ns2:m17c9beed2c4471b99bdca3e569cab01" minOccurs="0"/>
                <xsd:element ref="ns2:i05e58ca9c2449028dd4931c2100828b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4a7e0a-1300-43e4-a4d2-e9e3cf2a9f2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jae933647c6a49cda3a06bd11d331f14" ma:index="13" nillable="true" ma:taxonomy="true" ma:internalName="jae933647c6a49cda3a06bd11d331f14" ma:taxonomyFieldName="ICC_x0020_Location" ma:displayName="ICC Location" ma:readOnly="false" ma:default="1;#Geneva|796446f6-2010-4f68-8de9-d847a0ce2a21;#13;#New York|533667fd-fde3-4e1a-803e-795d8c6db682;#11;#Brindisi|5b3cd64e-213d-43f6-8191-ca991dba431d;#36;#Valencia|1e1876cf-5b11-4399-bcf0-f9bb6e2178e0;#14;#Rome|1638e252-a133-4052-ad6b-a33c8b499126" ma:fieldId="{3ae93364-7c6a-49cd-a3a0-6bd11d331f14}" ma:taxonomyMulti="true" ma:sspId="febd7460-6ce9-419c-8795-d8762eade69f" ma:termSetId="eb3cefd5-04a8-448c-ac3f-2286ce779b06" ma:anchorId="1af8a10a-141a-49ce-a8c0-7abf7b818123" ma:open="false" ma:isKeyword="fals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hidden="true" ma:list="{1ec605a0-040f-4bc4-b4de-5aa0cb1ce79a}" ma:internalName="TaxCatchAll" ma:showField="CatchAllData" ma:web="4f9ebbe6-c319-45a7-b57c-3e34199bdb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5" nillable="true" ma:displayName="Taxonomy Catch All Column1" ma:hidden="true" ma:list="{1ec605a0-040f-4bc4-b4de-5aa0cb1ce79a}" ma:internalName="TaxCatchAllLabel" ma:readOnly="true" ma:showField="CatchAllDataLabel" ma:web="4f9ebbe6-c319-45a7-b57c-3e34199bdb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g2176b5a3f5941398a15749cd6aef6e0" ma:index="17" nillable="true" ma:taxonomy="true" ma:internalName="g2176b5a3f5941398a15749cd6aef6e0" ma:taxonomyFieldName="ICC_x0020_Function" ma:displayName="ICC Function" ma:readOnly="false" ma:default="" ma:fieldId="{02176b5a-3f59-4139-8a15-749cd6aef6e0}" ma:sspId="febd7460-6ce9-419c-8795-d8762eade69f" ma:termSetId="88f47e92-830d-4d4b-a7c4-978b80df8439" ma:anchorId="060d7611-5c4d-46c3-8bf8-68bf2fabd9fa" ma:open="false" ma:isKeyword="false">
      <xsd:complexType>
        <xsd:sequence>
          <xsd:element ref="pc:Terms" minOccurs="0" maxOccurs="1"/>
        </xsd:sequence>
      </xsd:complexType>
    </xsd:element>
    <xsd:element name="m17c9beed2c4471b99bdca3e569cab01" ma:index="19" nillable="true" ma:taxonomy="true" ma:internalName="m17c9beed2c4471b99bdca3e569cab01" ma:taxonomyFieldName="ICT_x0020_Service" ma:displayName="ICT Service" ma:default="" ma:fieldId="{617c9bee-d2c4-471b-99bd-ca3e569cab01}" ma:sspId="febd7460-6ce9-419c-8795-d8762eade69f" ma:termSetId="8c792b3b-afee-4905-8355-0d89a1d098e7" ma:anchorId="8b13119d-fd57-4f59-ab62-700b86b4c61c" ma:open="false" ma:isKeyword="false">
      <xsd:complexType>
        <xsd:sequence>
          <xsd:element ref="pc:Terms" minOccurs="0" maxOccurs="1"/>
        </xsd:sequence>
      </xsd:complexType>
    </xsd:element>
    <xsd:element name="i05e58ca9c2449028dd4931c2100828b" ma:index="21" nillable="true" ma:taxonomy="true" ma:internalName="i05e58ca9c2449028dd4931c2100828b" ma:taxonomyFieldName="ICC_x0020_Document_x0020_Type" ma:displayName="ICC Document Type" ma:default="" ma:fieldId="{205e58ca-9c24-4902-8dd4-931c2100828b}" ma:sspId="febd7460-6ce9-419c-8795-d8762eade69f" ma:termSetId="1f1cf2a1-1b85-4222-948b-8fca200d9b49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9ebbe6-c319-45a7-b57c-3e34199bdb90" elementFormDefault="qualified">
    <xsd:import namespace="http://schemas.microsoft.com/office/2006/documentManagement/types"/>
    <xsd:import namespace="http://schemas.microsoft.com/office/infopath/2007/PartnerControls"/>
    <xsd:element name="ICCInformationDistribution" ma:index="11" nillable="true" ma:displayName="Information Distribution" ma:default="ICC Internal" ma:format="Dropdown" ma:internalName="ICCInformationDistribution">
      <xsd:simpleType>
        <xsd:restriction base="dms:Choice">
          <xsd:enumeration value="ICC Internal"/>
          <xsd:enumeration value="Client"/>
          <xsd:enumeration value="Partner"/>
          <xsd:enumeration value="Focal Point"/>
          <xsd:enumeration value="External"/>
          <xsd:enumeration value="Individual"/>
        </xsd:restriction>
      </xsd:simpleType>
    </xsd:element>
    <xsd:element name="ICCInformationClassification" ma:index="12" ma:displayName="Information Classification" ma:default="Confidential" ma:format="Dropdown" ma:internalName="ICCInformationClassification">
      <xsd:simpleType>
        <xsd:restriction base="dms:Choice">
          <xsd:enumeration value="Strictly Confidential"/>
          <xsd:enumeration value="Confidential"/>
          <xsd:enumeration value="Unclassifi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LongProperties xmlns="http://schemas.microsoft.com/office/2006/metadata/longProperties"/>
</file>

<file path=customXml/item4.xml><?xml version="1.0" encoding="utf-8"?>
<?mso-contentType ?>
<spe:Receivers xmlns:spe="http://schemas.microsoft.com/sharepoint/events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?mso-contentType ?>
<SharedContentType xmlns="Microsoft.SharePoint.Taxonomy.ContentTypeSync" SourceId="febd7460-6ce9-419c-8795-d8762eade69f" ContentTypeId="0x01010058250E5B0C52F142B658B1D6E56A1866" PreviousValue="false"/>
</file>

<file path=customXml/item7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Props1.xml><?xml version="1.0" encoding="utf-8"?>
<ds:datastoreItem xmlns:ds="http://schemas.openxmlformats.org/officeDocument/2006/customXml" ds:itemID="{191AC14B-79A9-4773-9614-1ACD2249EF29}">
  <ds:schemaRefs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444a7e0a-1300-43e4-a4d2-e9e3cf2a9f29"/>
    <ds:schemaRef ds:uri="http://www.w3.org/XML/1998/namespace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4f9ebbe6-c319-45a7-b57c-3e34199bdb90"/>
  </ds:schemaRefs>
</ds:datastoreItem>
</file>

<file path=customXml/itemProps2.xml><?xml version="1.0" encoding="utf-8"?>
<ds:datastoreItem xmlns:ds="http://schemas.openxmlformats.org/officeDocument/2006/customXml" ds:itemID="{CEA8D611-33A3-4CE8-B01F-AD8DC5E92E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4a7e0a-1300-43e4-a4d2-e9e3cf2a9f29"/>
    <ds:schemaRef ds:uri="4f9ebbe6-c319-45a7-b57c-3e34199bdb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819611A-F7BF-4520-B591-8448F45715EA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03E98612-EA0C-436B-8E03-69EFDDD10A5E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C541ABCC-2D29-44E2-A9AC-DC1FCC141CF7}">
  <ds:schemaRefs>
    <ds:schemaRef ds:uri="http://schemas.microsoft.com/sharepoint/v3/contenttype/forms"/>
  </ds:schemaRefs>
</ds:datastoreItem>
</file>

<file path=customXml/itemProps6.xml><?xml version="1.0" encoding="utf-8"?>
<ds:datastoreItem xmlns:ds="http://schemas.openxmlformats.org/officeDocument/2006/customXml" ds:itemID="{7BAA9E52-D544-4358-9D0F-DAB095FD68F1}">
  <ds:schemaRefs>
    <ds:schemaRef ds:uri="Microsoft.SharePoint.Taxonomy.ContentTypeSync"/>
  </ds:schemaRefs>
</ds:datastoreItem>
</file>

<file path=customXml/itemProps7.xml><?xml version="1.0" encoding="utf-8"?>
<ds:datastoreItem xmlns:ds="http://schemas.openxmlformats.org/officeDocument/2006/customXml" ds:itemID="{94491A80-DCE0-49EB-A3BC-C4C4CC8A4FDB}">
  <ds:schemaRefs>
    <ds:schemaRef ds:uri="http://schemas.microsoft.com/office/2006/metadata/customXs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ICC Presentation</Template>
  <TotalTime>14111</TotalTime>
  <Words>1624</Words>
  <Application>Microsoft Office PowerPoint</Application>
  <PresentationFormat>On-screen Show (4:3)</PresentationFormat>
  <Paragraphs>302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Gulim</vt:lpstr>
      <vt:lpstr>Arial</vt:lpstr>
      <vt:lpstr>Calibri</vt:lpstr>
      <vt:lpstr>Segoe UI Semibold</vt:lpstr>
      <vt:lpstr>Segoe UI Symbol</vt:lpstr>
      <vt:lpstr>Times New Roman</vt:lpstr>
      <vt:lpstr>Webdings</vt:lpstr>
      <vt:lpstr>Wingdings</vt:lpstr>
      <vt:lpstr>ICC Presentation</vt:lpstr>
      <vt:lpstr>ICC/IPPC – ePhyto project</vt:lpstr>
      <vt:lpstr>ICC Solution</vt:lpstr>
      <vt:lpstr>HUB</vt:lpstr>
      <vt:lpstr>HUB</vt:lpstr>
      <vt:lpstr>HUB: Product Overview</vt:lpstr>
      <vt:lpstr>Data Life Cycle</vt:lpstr>
      <vt:lpstr>Security Management:</vt:lpstr>
      <vt:lpstr>Technical Security Measures</vt:lpstr>
      <vt:lpstr>Operational Security Measures</vt:lpstr>
      <vt:lpstr>Performance</vt:lpstr>
      <vt:lpstr>Generic National System</vt:lpstr>
      <vt:lpstr>Generic National system</vt:lpstr>
      <vt:lpstr>GeNS: Product Overview</vt:lpstr>
      <vt:lpstr>ePhyto Management: HUB Communications</vt:lpstr>
      <vt:lpstr>Data Life Cycle</vt:lpstr>
      <vt:lpstr>Security Management:</vt:lpstr>
      <vt:lpstr>Technical Security Measures: Central Mode</vt:lpstr>
      <vt:lpstr>Operational Security Measures: Central Mode</vt:lpstr>
      <vt:lpstr>Performance</vt:lpstr>
      <vt:lpstr>User Documentation:</vt:lpstr>
      <vt:lpstr>Other Requirements</vt:lpstr>
      <vt:lpstr>Current Status</vt:lpstr>
      <vt:lpstr>Website:  http://www.unicc.org</vt:lpstr>
    </vt:vector>
  </TitlesOfParts>
  <Company>International Computing Centre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dutruel</dc:creator>
  <cp:lastModifiedBy>VENKATESWARAN Venkatram</cp:lastModifiedBy>
  <cp:revision>219</cp:revision>
  <cp:lastPrinted>2016-02-02T12:57:16Z</cp:lastPrinted>
  <dcterms:created xsi:type="dcterms:W3CDTF">2012-08-30T14:13:49Z</dcterms:created>
  <dcterms:modified xsi:type="dcterms:W3CDTF">2016-11-09T09:58:13Z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0x01010058250E5B0C52F142B658B1D6E56A1866006003441F56155F46A967B85C60F5B35B</vt:lpwstr>
  </property>
  <property fmtid="{D5CDD505-2E9C-101B-9397-08002B2CF9AE}" pid="3" name="_dlc_DocIdItemGuid">
    <vt:lpwstr>eda3d398-0ffd-46ea-8d0e-860dc924baf3</vt:lpwstr>
  </property>
  <property fmtid="{D5CDD505-2E9C-101B-9397-08002B2CF9AE}" pid="4" name="ICC Location">
    <vt:lpwstr/>
  </property>
  <property fmtid="{D5CDD505-2E9C-101B-9397-08002B2CF9AE}" pid="5" name="i05e58ca9c2449028dd4931c2100828b">
    <vt:lpwstr/>
  </property>
  <property fmtid="{D5CDD505-2E9C-101B-9397-08002B2CF9AE}" pid="6" name="jae933647c6a49cda3a06bd11d331f14">
    <vt:lpwstr/>
  </property>
  <property fmtid="{D5CDD505-2E9C-101B-9397-08002B2CF9AE}" pid="7" name="Template Format">
    <vt:lpwstr/>
  </property>
  <property fmtid="{D5CDD505-2E9C-101B-9397-08002B2CF9AE}" pid="8" name="Contributors">
    <vt:lpwstr>AD, SC, EN</vt:lpwstr>
  </property>
  <property fmtid="{D5CDD505-2E9C-101B-9397-08002B2CF9AE}" pid="9" name="Version Number">
    <vt:lpwstr/>
  </property>
  <property fmtid="{D5CDD505-2E9C-101B-9397-08002B2CF9AE}" pid="10" name="ICC Owner">
    <vt:lpwstr/>
  </property>
  <property fmtid="{D5CDD505-2E9C-101B-9397-08002B2CF9AE}" pid="11" name="Template Category">
    <vt:lpwstr>ICC Presentations</vt:lpwstr>
  </property>
  <property fmtid="{D5CDD505-2E9C-101B-9397-08002B2CF9AE}" pid="12" name="ICCInformationDistribution">
    <vt:lpwstr>ICC Internal</vt:lpwstr>
  </property>
  <property fmtid="{D5CDD505-2E9C-101B-9397-08002B2CF9AE}" pid="13" name="Template Owner">
    <vt:lpwstr>DO / DDO</vt:lpwstr>
  </property>
  <property fmtid="{D5CDD505-2E9C-101B-9397-08002B2CF9AE}" pid="14" name="Template Users">
    <vt:lpwstr>All ICC</vt:lpwstr>
  </property>
  <property fmtid="{D5CDD505-2E9C-101B-9397-08002B2CF9AE}" pid="15" name="TaxCatchAll">
    <vt:lpwstr/>
  </property>
  <property fmtid="{D5CDD505-2E9C-101B-9397-08002B2CF9AE}" pid="16" name="g2176b5a3f5941398a15749cd6aef6e0">
    <vt:lpwstr/>
  </property>
  <property fmtid="{D5CDD505-2E9C-101B-9397-08002B2CF9AE}" pid="17" name="m17c9beed2c4471b99bdca3e569cab01">
    <vt:lpwstr/>
  </property>
  <property fmtid="{D5CDD505-2E9C-101B-9397-08002B2CF9AE}" pid="18" name="ICCInformationClassification">
    <vt:lpwstr>Confidential</vt:lpwstr>
  </property>
  <property fmtid="{D5CDD505-2E9C-101B-9397-08002B2CF9AE}" pid="19" name="_dlc_DocId">
    <vt:lpwstr>UNICCDOC-164-928</vt:lpwstr>
  </property>
  <property fmtid="{D5CDD505-2E9C-101B-9397-08002B2CF9AE}" pid="20" name="_dlc_DocIdUrl">
    <vt:lpwstr>https://staffnet.unicc.org/_layouts/DocIdRedir.aspx?ID=UNICCDOC-164-928, UNICCDOC-164-928</vt:lpwstr>
  </property>
  <property fmtid="{D5CDD505-2E9C-101B-9397-08002B2CF9AE}" pid="21" name="ICT_x0020_Service">
    <vt:lpwstr/>
  </property>
  <property fmtid="{D5CDD505-2E9C-101B-9397-08002B2CF9AE}" pid="22" name="ICC_x0020_Function">
    <vt:lpwstr/>
  </property>
  <property fmtid="{D5CDD505-2E9C-101B-9397-08002B2CF9AE}" pid="23" name="ICC_x0020_Document_x0020_Type">
    <vt:lpwstr/>
  </property>
  <property fmtid="{D5CDD505-2E9C-101B-9397-08002B2CF9AE}" pid="24" name="ICT Service">
    <vt:lpwstr/>
  </property>
  <property fmtid="{D5CDD505-2E9C-101B-9397-08002B2CF9AE}" pid="25" name="ICC Document Type">
    <vt:lpwstr/>
  </property>
  <property fmtid="{D5CDD505-2E9C-101B-9397-08002B2CF9AE}" pid="26" name="ICC Function">
    <vt:lpwstr/>
  </property>
</Properties>
</file>