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5"/>
  </p:notesMasterIdLst>
  <p:sldIdLst>
    <p:sldId id="319" r:id="rId3"/>
    <p:sldId id="323" r:id="rId4"/>
    <p:sldId id="320" r:id="rId5"/>
    <p:sldId id="343" r:id="rId6"/>
    <p:sldId id="357" r:id="rId7"/>
    <p:sldId id="349" r:id="rId8"/>
    <p:sldId id="365" r:id="rId9"/>
    <p:sldId id="360" r:id="rId10"/>
    <p:sldId id="361" r:id="rId11"/>
    <p:sldId id="359" r:id="rId12"/>
    <p:sldId id="352" r:id="rId13"/>
    <p:sldId id="366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A50021"/>
    <a:srgbClr val="0033CC"/>
    <a:srgbClr val="0000FF"/>
    <a:srgbClr val="CC0099"/>
    <a:srgbClr val="FF3300"/>
    <a:srgbClr val="DFE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9498" autoAdjust="0"/>
  </p:normalViewPr>
  <p:slideViewPr>
    <p:cSldViewPr>
      <p:cViewPr varScale="1">
        <p:scale>
          <a:sx n="73" d="100"/>
          <a:sy n="73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140" d="100"/>
          <a:sy n="140" d="100"/>
        </p:scale>
        <p:origin x="-4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FA99A-7395-4824-AE28-22ED38EC4641}" type="doc">
      <dgm:prSet loTypeId="urn:microsoft.com/office/officeart/2005/8/layout/chart3" loCatId="cycle" qsTypeId="urn:microsoft.com/office/officeart/2005/8/quickstyle/simple1" qsCatId="simple" csTypeId="urn:microsoft.com/office/officeart/2005/8/colors/colorful5" csCatId="colorful" phldr="1"/>
      <dgm:spPr/>
    </dgm:pt>
    <dgm:pt modelId="{9A01279E-CE3B-462E-B6BA-2BDC3296C828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Osama El-Lissy  &amp; John Greifer</a:t>
          </a:r>
          <a:endParaRPr lang="en-US" sz="1800" dirty="0">
            <a:solidFill>
              <a:schemeClr val="bg1"/>
            </a:solidFill>
          </a:endParaRPr>
        </a:p>
      </dgm:t>
    </dgm:pt>
    <dgm:pt modelId="{C47EC83D-29C4-4B5E-ABB0-AC2A5781CF19}" type="parTrans" cxnId="{98A6C825-96BE-4278-A5B8-B6F776662B9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0D786A6-8B09-4C0A-82DE-B4CE1DE79DD4}" type="sibTrans" cxnId="{98A6C825-96BE-4278-A5B8-B6F776662B9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1B6BE7D-E47A-497E-A2A3-057CD0C5FE3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Javier Trujillo-Arriaga</a:t>
          </a:r>
          <a:endParaRPr lang="en-US" sz="1800" dirty="0">
            <a:solidFill>
              <a:srgbClr val="FFFF00"/>
            </a:solidFill>
          </a:endParaRPr>
        </a:p>
      </dgm:t>
    </dgm:pt>
    <dgm:pt modelId="{A64A8F04-0AEF-4415-B814-90D955D7114F}" type="parTrans" cxnId="{9D002CF4-5677-4FE1-9E11-581D25FFD7E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D9D6570-46AA-44AB-B17D-E0115580E232}" type="sibTrans" cxnId="{9D002CF4-5677-4FE1-9E11-581D25FFD7E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EFCCA1F-A7F0-46BE-8458-F681880C022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Marie-Claude Forest</a:t>
          </a:r>
          <a:endParaRPr lang="en-US" sz="1800" dirty="0">
            <a:solidFill>
              <a:schemeClr val="tx1"/>
            </a:solidFill>
          </a:endParaRPr>
        </a:p>
      </dgm:t>
    </dgm:pt>
    <dgm:pt modelId="{D6D6565E-E887-4304-8593-9D3C83747D8A}" type="parTrans" cxnId="{9EFABA54-F508-45AC-8A3D-0F9B79DCA58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0941C82-53B3-4C26-9B02-BF70A4AEB5FF}" type="sibTrans" cxnId="{9EFABA54-F508-45AC-8A3D-0F9B79DCA58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93609C0-966B-4324-A0C3-2A8A445946D9}" type="pres">
      <dgm:prSet presAssocID="{55EFA99A-7395-4824-AE28-22ED38EC4641}" presName="compositeShape" presStyleCnt="0">
        <dgm:presLayoutVars>
          <dgm:chMax val="7"/>
          <dgm:dir/>
          <dgm:resizeHandles val="exact"/>
        </dgm:presLayoutVars>
      </dgm:prSet>
      <dgm:spPr/>
    </dgm:pt>
    <dgm:pt modelId="{38187C36-8607-48D7-8BB8-188CE4CFC6D6}" type="pres">
      <dgm:prSet presAssocID="{55EFA99A-7395-4824-AE28-22ED38EC4641}" presName="wedge1" presStyleLbl="node1" presStyleIdx="0" presStyleCnt="3" custScaleX="100928" custLinFactNeighborX="-5839" custLinFactNeighborY="1638"/>
      <dgm:spPr/>
      <dgm:t>
        <a:bodyPr/>
        <a:lstStyle/>
        <a:p>
          <a:endParaRPr lang="en-US"/>
        </a:p>
      </dgm:t>
    </dgm:pt>
    <dgm:pt modelId="{B5B55AF2-FFAE-41AD-9356-F2F7AC0D6E43}" type="pres">
      <dgm:prSet presAssocID="{55EFA99A-7395-4824-AE28-22ED38EC464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47EE7-4A97-4402-BC32-3776C4B13680}" type="pres">
      <dgm:prSet presAssocID="{55EFA99A-7395-4824-AE28-22ED38EC4641}" presName="wedge2" presStyleLbl="node1" presStyleIdx="1" presStyleCnt="3"/>
      <dgm:spPr/>
      <dgm:t>
        <a:bodyPr/>
        <a:lstStyle/>
        <a:p>
          <a:endParaRPr lang="en-US"/>
        </a:p>
      </dgm:t>
    </dgm:pt>
    <dgm:pt modelId="{6D696983-A49D-4DBF-A46D-F0769EEA2DEE}" type="pres">
      <dgm:prSet presAssocID="{55EFA99A-7395-4824-AE28-22ED38EC464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C7A63-A732-456B-B986-1979E496584F}" type="pres">
      <dgm:prSet presAssocID="{55EFA99A-7395-4824-AE28-22ED38EC4641}" presName="wedge3" presStyleLbl="node1" presStyleIdx="2" presStyleCnt="3" custLinFactNeighborX="-221" custLinFactNeighborY="-1175"/>
      <dgm:spPr/>
      <dgm:t>
        <a:bodyPr/>
        <a:lstStyle/>
        <a:p>
          <a:endParaRPr lang="en-US"/>
        </a:p>
      </dgm:t>
    </dgm:pt>
    <dgm:pt modelId="{2EBB966C-F7BF-4654-8F8A-1522C5F85DA0}" type="pres">
      <dgm:prSet presAssocID="{55EFA99A-7395-4824-AE28-22ED38EC464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A27D69-B429-46E5-B260-9A51C723176C}" type="presOf" srcId="{9A01279E-CE3B-462E-B6BA-2BDC3296C828}" destId="{38187C36-8607-48D7-8BB8-188CE4CFC6D6}" srcOrd="0" destOrd="0" presId="urn:microsoft.com/office/officeart/2005/8/layout/chart3"/>
    <dgm:cxn modelId="{9D002CF4-5677-4FE1-9E11-581D25FFD7E3}" srcId="{55EFA99A-7395-4824-AE28-22ED38EC4641}" destId="{01B6BE7D-E47A-497E-A2A3-057CD0C5FE30}" srcOrd="1" destOrd="0" parTransId="{A64A8F04-0AEF-4415-B814-90D955D7114F}" sibTransId="{4D9D6570-46AA-44AB-B17D-E0115580E232}"/>
    <dgm:cxn modelId="{5E12EC64-6CBA-46BF-99B2-FE2339E6CACD}" type="presOf" srcId="{01B6BE7D-E47A-497E-A2A3-057CD0C5FE30}" destId="{6D696983-A49D-4DBF-A46D-F0769EEA2DEE}" srcOrd="1" destOrd="0" presId="urn:microsoft.com/office/officeart/2005/8/layout/chart3"/>
    <dgm:cxn modelId="{2B7CDCF6-6A8E-4FAA-BADA-2C26771C6618}" type="presOf" srcId="{01B6BE7D-E47A-497E-A2A3-057CD0C5FE30}" destId="{C0047EE7-4A97-4402-BC32-3776C4B13680}" srcOrd="0" destOrd="0" presId="urn:microsoft.com/office/officeart/2005/8/layout/chart3"/>
    <dgm:cxn modelId="{9EFABA54-F508-45AC-8A3D-0F9B79DCA589}" srcId="{55EFA99A-7395-4824-AE28-22ED38EC4641}" destId="{FEFCCA1F-A7F0-46BE-8458-F681880C022D}" srcOrd="2" destOrd="0" parTransId="{D6D6565E-E887-4304-8593-9D3C83747D8A}" sibTransId="{00941C82-53B3-4C26-9B02-BF70A4AEB5FF}"/>
    <dgm:cxn modelId="{71B7AE13-2AD0-4E6C-9E6D-4E3A6275E1D4}" type="presOf" srcId="{9A01279E-CE3B-462E-B6BA-2BDC3296C828}" destId="{B5B55AF2-FFAE-41AD-9356-F2F7AC0D6E43}" srcOrd="1" destOrd="0" presId="urn:microsoft.com/office/officeart/2005/8/layout/chart3"/>
    <dgm:cxn modelId="{7A3BB97D-5407-4310-BBB6-239E29DABC32}" type="presOf" srcId="{FEFCCA1F-A7F0-46BE-8458-F681880C022D}" destId="{2EBB966C-F7BF-4654-8F8A-1522C5F85DA0}" srcOrd="1" destOrd="0" presId="urn:microsoft.com/office/officeart/2005/8/layout/chart3"/>
    <dgm:cxn modelId="{4DC0AB9A-DEFB-4695-8099-7F8A8BBAFD21}" type="presOf" srcId="{FEFCCA1F-A7F0-46BE-8458-F681880C022D}" destId="{1A0C7A63-A732-456B-B986-1979E496584F}" srcOrd="0" destOrd="0" presId="urn:microsoft.com/office/officeart/2005/8/layout/chart3"/>
    <dgm:cxn modelId="{D0D937DB-095D-40A4-8C92-A8D80D15CBF2}" type="presOf" srcId="{55EFA99A-7395-4824-AE28-22ED38EC4641}" destId="{193609C0-966B-4324-A0C3-2A8A445946D9}" srcOrd="0" destOrd="0" presId="urn:microsoft.com/office/officeart/2005/8/layout/chart3"/>
    <dgm:cxn modelId="{98A6C825-96BE-4278-A5B8-B6F776662B97}" srcId="{55EFA99A-7395-4824-AE28-22ED38EC4641}" destId="{9A01279E-CE3B-462E-B6BA-2BDC3296C828}" srcOrd="0" destOrd="0" parTransId="{C47EC83D-29C4-4B5E-ABB0-AC2A5781CF19}" sibTransId="{40D786A6-8B09-4C0A-82DE-B4CE1DE79DD4}"/>
    <dgm:cxn modelId="{D9AEC4D6-64C4-46C4-A6B7-120405E9540E}" type="presParOf" srcId="{193609C0-966B-4324-A0C3-2A8A445946D9}" destId="{38187C36-8607-48D7-8BB8-188CE4CFC6D6}" srcOrd="0" destOrd="0" presId="urn:microsoft.com/office/officeart/2005/8/layout/chart3"/>
    <dgm:cxn modelId="{B5CAA51B-12A1-4F5F-9F9B-CAD994B2E42F}" type="presParOf" srcId="{193609C0-966B-4324-A0C3-2A8A445946D9}" destId="{B5B55AF2-FFAE-41AD-9356-F2F7AC0D6E43}" srcOrd="1" destOrd="0" presId="urn:microsoft.com/office/officeart/2005/8/layout/chart3"/>
    <dgm:cxn modelId="{162D32D8-D8CB-404F-A7C6-CD8FCD7D6DF1}" type="presParOf" srcId="{193609C0-966B-4324-A0C3-2A8A445946D9}" destId="{C0047EE7-4A97-4402-BC32-3776C4B13680}" srcOrd="2" destOrd="0" presId="urn:microsoft.com/office/officeart/2005/8/layout/chart3"/>
    <dgm:cxn modelId="{83F68486-8212-4059-A6DE-E027F0BB6E65}" type="presParOf" srcId="{193609C0-966B-4324-A0C3-2A8A445946D9}" destId="{6D696983-A49D-4DBF-A46D-F0769EEA2DEE}" srcOrd="3" destOrd="0" presId="urn:microsoft.com/office/officeart/2005/8/layout/chart3"/>
    <dgm:cxn modelId="{62D0D398-AC98-48B5-8D78-AF7108B19852}" type="presParOf" srcId="{193609C0-966B-4324-A0C3-2A8A445946D9}" destId="{1A0C7A63-A732-456B-B986-1979E496584F}" srcOrd="4" destOrd="0" presId="urn:microsoft.com/office/officeart/2005/8/layout/chart3"/>
    <dgm:cxn modelId="{9E414307-CBF9-4FD7-9EE9-71A9B968A9BF}" type="presParOf" srcId="{193609C0-966B-4324-A0C3-2A8A445946D9}" destId="{2EBB966C-F7BF-4654-8F8A-1522C5F85DA0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32C639-81C6-427B-970B-2501DEDC4D5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BA2E9D-E150-4071-B182-813B6778A373}" type="pres">
      <dgm:prSet presAssocID="{9A32C639-81C6-427B-970B-2501DEDC4D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9C9A523B-8E8E-4CA4-BADA-DC550E0867F4}" type="presOf" srcId="{9A32C639-81C6-427B-970B-2501DEDC4D54}" destId="{87BA2E9D-E150-4071-B182-813B6778A37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16819A-B9A8-40F4-8052-981226912A0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9F3B01D-E1E4-4A62-A5EE-00C1E96BF3F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Stephanie Bloem</a:t>
          </a:r>
        </a:p>
      </dgm:t>
    </dgm:pt>
    <dgm:pt modelId="{47B45A8D-9459-44F8-9CCD-B65FC23152D6}" type="parTrans" cxnId="{CCA22C25-D53E-4065-8828-3BB0A9C528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E5C8D0-4208-46EE-BD0E-D2E32E29242A}" type="sibTrans" cxnId="{CCA22C25-D53E-4065-8828-3BB0A9C528ED}">
      <dgm:prSet custT="1"/>
      <dgm:spPr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sz="1000" dirty="0">
              <a:solidFill>
                <a:schemeClr val="tx1"/>
              </a:solidFill>
            </a:rPr>
            <a:t>Executive Director</a:t>
          </a:r>
        </a:p>
      </dgm:t>
    </dgm:pt>
    <dgm:pt modelId="{C9A02C5C-09C3-4C58-9071-A6018888E967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Alonso Suazo</a:t>
          </a:r>
        </a:p>
      </dgm:t>
    </dgm:pt>
    <dgm:pt modelId="{F87C7A49-0916-4D2C-B47B-437F24FF81B2}" type="parTrans" cxnId="{EBE31492-828F-492D-BF3E-43F62D81DA4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7FCAFA-CF4E-49EE-A316-72DAB4A704A3}" type="sibTrans" cxnId="{EBE31492-828F-492D-BF3E-43F62D81DA4F}">
      <dgm:prSet custT="1"/>
      <dgm:spPr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sz="1000" dirty="0">
              <a:solidFill>
                <a:schemeClr val="tx1"/>
              </a:solidFill>
            </a:rPr>
            <a:t>Technical Director</a:t>
          </a:r>
        </a:p>
      </dgm:t>
    </dgm:pt>
    <dgm:pt modelId="{076CB03A-0F0D-49AA-B59A-196F7407A8EB}">
      <dgm:prSet phldrT="[Text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1400" b="1" dirty="0" err="1">
              <a:solidFill>
                <a:schemeClr val="tx1"/>
              </a:solidFill>
            </a:rPr>
            <a:t>Sofía</a:t>
          </a:r>
          <a:r>
            <a:rPr lang="en-US" sz="1400" b="1" dirty="0">
              <a:solidFill>
                <a:schemeClr val="tx1"/>
              </a:solidFill>
            </a:rPr>
            <a:t> Baez</a:t>
          </a:r>
        </a:p>
      </dgm:t>
    </dgm:pt>
    <dgm:pt modelId="{9F1AE08F-4FF1-4B3A-9E6D-4033F0387CEA}" type="parTrans" cxnId="{6B1AFF9A-40AB-4DD1-A4A7-901B478084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BE6018-2716-44E9-9175-16342BD264E7}" type="sibTrans" cxnId="{6B1AFF9A-40AB-4DD1-A4A7-901B4780848B}">
      <dgm:prSet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sz="1000" dirty="0">
              <a:solidFill>
                <a:schemeClr val="tx1"/>
              </a:solidFill>
            </a:rPr>
            <a:t>Executive Assistant</a:t>
          </a:r>
        </a:p>
      </dgm:t>
    </dgm:pt>
    <dgm:pt modelId="{D4AB6105-F0CD-4584-B5F2-35798CEAA23C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Nedelka </a:t>
          </a:r>
          <a:r>
            <a:rPr lang="en-US" b="1" dirty="0" err="1">
              <a:solidFill>
                <a:schemeClr val="tx1"/>
              </a:solidFill>
            </a:rPr>
            <a:t>Marín</a:t>
          </a:r>
          <a:r>
            <a:rPr lang="en-US" b="1" dirty="0">
              <a:solidFill>
                <a:schemeClr val="tx1"/>
              </a:solidFill>
            </a:rPr>
            <a:t>-Martinez</a:t>
          </a:r>
        </a:p>
      </dgm:t>
    </dgm:pt>
    <dgm:pt modelId="{87A5AB0B-29CC-4665-8D0F-81D2F2A315F2}" type="parTrans" cxnId="{FCCC4BD9-F2F5-4216-A40E-49EA42FF8E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9A4EBA-DF02-49D1-9D1D-685DB5451C73}" type="sibTrans" cxnId="{FCCC4BD9-F2F5-4216-A40E-49EA42FF8E07}">
      <dgm:prSet custT="1"/>
      <dgm:spPr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sz="1000" dirty="0">
              <a:solidFill>
                <a:schemeClr val="tx1"/>
              </a:solidFill>
            </a:rPr>
            <a:t>Translator-Interpreter</a:t>
          </a:r>
        </a:p>
      </dgm:t>
    </dgm:pt>
    <dgm:pt modelId="{26E43F56-8EB6-4A6B-9861-CFB7EBE2025D}" type="pres">
      <dgm:prSet presAssocID="{DD16819A-B9A8-40F4-8052-981226912A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B16465-4DE3-41BD-A001-356D92514B76}" type="pres">
      <dgm:prSet presAssocID="{99F3B01D-E1E4-4A62-A5EE-00C1E96BF3F2}" presName="hierRoot1" presStyleCnt="0">
        <dgm:presLayoutVars>
          <dgm:hierBranch val="init"/>
        </dgm:presLayoutVars>
      </dgm:prSet>
      <dgm:spPr/>
    </dgm:pt>
    <dgm:pt modelId="{314D43BF-5812-4085-9E96-8C2FA2B38F7D}" type="pres">
      <dgm:prSet presAssocID="{99F3B01D-E1E4-4A62-A5EE-00C1E96BF3F2}" presName="rootComposite1" presStyleCnt="0"/>
      <dgm:spPr/>
    </dgm:pt>
    <dgm:pt modelId="{BD7B6B7A-1807-4ADD-8EDA-6A41E782C233}" type="pres">
      <dgm:prSet presAssocID="{99F3B01D-E1E4-4A62-A5EE-00C1E96BF3F2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FDD1C1-CDF3-4A3F-BBF9-3000F5057340}" type="pres">
      <dgm:prSet presAssocID="{99F3B01D-E1E4-4A62-A5EE-00C1E96BF3F2}" presName="titleText1" presStyleLbl="fgAcc0" presStyleIdx="0" presStyleCnt="1" custScaleY="181352" custLinFactNeighborX="435" custLinFactNeighborY="6724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87BB7D6-D5F2-433B-B6AA-7AD0B2B93BD7}" type="pres">
      <dgm:prSet presAssocID="{99F3B01D-E1E4-4A62-A5EE-00C1E96BF3F2}" presName="rootConnector1" presStyleLbl="node1" presStyleIdx="0" presStyleCnt="3"/>
      <dgm:spPr/>
      <dgm:t>
        <a:bodyPr/>
        <a:lstStyle/>
        <a:p>
          <a:endParaRPr lang="en-US"/>
        </a:p>
      </dgm:t>
    </dgm:pt>
    <dgm:pt modelId="{80D2DF6A-1E52-46C5-AE77-01AFB4FA31C7}" type="pres">
      <dgm:prSet presAssocID="{99F3B01D-E1E4-4A62-A5EE-00C1E96BF3F2}" presName="hierChild2" presStyleCnt="0"/>
      <dgm:spPr/>
    </dgm:pt>
    <dgm:pt modelId="{C63DE560-9EF0-4F93-9D3D-687E72313224}" type="pres">
      <dgm:prSet presAssocID="{F87C7A49-0916-4D2C-B47B-437F24FF81B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7CF8E299-9BE8-48BF-B19C-B54622BE215A}" type="pres">
      <dgm:prSet presAssocID="{C9A02C5C-09C3-4C58-9071-A6018888E967}" presName="hierRoot2" presStyleCnt="0">
        <dgm:presLayoutVars>
          <dgm:hierBranch val="init"/>
        </dgm:presLayoutVars>
      </dgm:prSet>
      <dgm:spPr/>
    </dgm:pt>
    <dgm:pt modelId="{3033DB2F-5C86-4518-817E-C17A867B2FC0}" type="pres">
      <dgm:prSet presAssocID="{C9A02C5C-09C3-4C58-9071-A6018888E967}" presName="rootComposite" presStyleCnt="0"/>
      <dgm:spPr/>
    </dgm:pt>
    <dgm:pt modelId="{E772BCB7-4274-4210-89CB-D9017CC353F8}" type="pres">
      <dgm:prSet presAssocID="{C9A02C5C-09C3-4C58-9071-A6018888E967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59FED3A-2070-4FF0-ACFC-D4BD027E72FC}" type="pres">
      <dgm:prSet presAssocID="{C9A02C5C-09C3-4C58-9071-A6018888E967}" presName="titleText2" presStyleLbl="fgAcc1" presStyleIdx="0" presStyleCnt="3" custScaleX="119289" custScaleY="12699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45B15EE-096C-4986-A98D-CD7B157CFF48}" type="pres">
      <dgm:prSet presAssocID="{C9A02C5C-09C3-4C58-9071-A6018888E967}" presName="rootConnector" presStyleLbl="node2" presStyleIdx="0" presStyleCnt="0"/>
      <dgm:spPr/>
      <dgm:t>
        <a:bodyPr/>
        <a:lstStyle/>
        <a:p>
          <a:endParaRPr lang="en-US"/>
        </a:p>
      </dgm:t>
    </dgm:pt>
    <dgm:pt modelId="{A0030580-CF4E-46AF-BCBA-B2BB20260042}" type="pres">
      <dgm:prSet presAssocID="{C9A02C5C-09C3-4C58-9071-A6018888E967}" presName="hierChild4" presStyleCnt="0"/>
      <dgm:spPr/>
    </dgm:pt>
    <dgm:pt modelId="{603A3BA0-EDD0-414F-9C96-FA6873B316FA}" type="pres">
      <dgm:prSet presAssocID="{C9A02C5C-09C3-4C58-9071-A6018888E967}" presName="hierChild5" presStyleCnt="0"/>
      <dgm:spPr/>
    </dgm:pt>
    <dgm:pt modelId="{FBFF9709-E698-4FF5-A21A-39AC5E0C1177}" type="pres">
      <dgm:prSet presAssocID="{9F1AE08F-4FF1-4B3A-9E6D-4033F0387CE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20F0513-2678-49D1-B604-32C6A5770518}" type="pres">
      <dgm:prSet presAssocID="{076CB03A-0F0D-49AA-B59A-196F7407A8EB}" presName="hierRoot2" presStyleCnt="0">
        <dgm:presLayoutVars>
          <dgm:hierBranch val="init"/>
        </dgm:presLayoutVars>
      </dgm:prSet>
      <dgm:spPr/>
    </dgm:pt>
    <dgm:pt modelId="{58104709-1D1A-4CE7-8ED2-99ABE9024483}" type="pres">
      <dgm:prSet presAssocID="{076CB03A-0F0D-49AA-B59A-196F7407A8EB}" presName="rootComposite" presStyleCnt="0"/>
      <dgm:spPr/>
    </dgm:pt>
    <dgm:pt modelId="{D80271E1-586F-4ADF-9189-62A7EA60B62B}" type="pres">
      <dgm:prSet presAssocID="{076CB03A-0F0D-49AA-B59A-196F7407A8EB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CF9FD87-B483-4856-B779-5547FBFBCBD8}" type="pres">
      <dgm:prSet presAssocID="{076CB03A-0F0D-49AA-B59A-196F7407A8EB}" presName="titleText2" presStyleLbl="fgAcc1" presStyleIdx="1" presStyleCnt="3" custScaleX="126327" custScaleY="1302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6F4DC96-5CD6-4E95-A171-ACEB96163A24}" type="pres">
      <dgm:prSet presAssocID="{076CB03A-0F0D-49AA-B59A-196F7407A8EB}" presName="rootConnector" presStyleLbl="node2" presStyleIdx="0" presStyleCnt="0"/>
      <dgm:spPr/>
      <dgm:t>
        <a:bodyPr/>
        <a:lstStyle/>
        <a:p>
          <a:endParaRPr lang="en-US"/>
        </a:p>
      </dgm:t>
    </dgm:pt>
    <dgm:pt modelId="{ACBF9D3E-41A8-44F8-B9B6-69FF7C991A78}" type="pres">
      <dgm:prSet presAssocID="{076CB03A-0F0D-49AA-B59A-196F7407A8EB}" presName="hierChild4" presStyleCnt="0"/>
      <dgm:spPr/>
    </dgm:pt>
    <dgm:pt modelId="{D88408C4-C04C-4053-BCEA-9370FF747993}" type="pres">
      <dgm:prSet presAssocID="{076CB03A-0F0D-49AA-B59A-196F7407A8EB}" presName="hierChild5" presStyleCnt="0"/>
      <dgm:spPr/>
    </dgm:pt>
    <dgm:pt modelId="{31D22DCF-99C6-4B68-A2E8-BA10F6E49BFA}" type="pres">
      <dgm:prSet presAssocID="{87A5AB0B-29CC-4665-8D0F-81D2F2A315F2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FB4586B-61AC-4A56-A0D9-B4C48BA3F787}" type="pres">
      <dgm:prSet presAssocID="{D4AB6105-F0CD-4584-B5F2-35798CEAA23C}" presName="hierRoot2" presStyleCnt="0">
        <dgm:presLayoutVars>
          <dgm:hierBranch val="init"/>
        </dgm:presLayoutVars>
      </dgm:prSet>
      <dgm:spPr/>
    </dgm:pt>
    <dgm:pt modelId="{E6B61129-DA1D-4B43-9058-7E66CFD361E7}" type="pres">
      <dgm:prSet presAssocID="{D4AB6105-F0CD-4584-B5F2-35798CEAA23C}" presName="rootComposite" presStyleCnt="0"/>
      <dgm:spPr/>
    </dgm:pt>
    <dgm:pt modelId="{FD60A693-18BD-4F56-B442-49B09251FB7D}" type="pres">
      <dgm:prSet presAssocID="{D4AB6105-F0CD-4584-B5F2-35798CEAA23C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D060360-3279-4511-AA6E-9AC0557B4C04}" type="pres">
      <dgm:prSet presAssocID="{D4AB6105-F0CD-4584-B5F2-35798CEAA23C}" presName="titleText2" presStyleLbl="fgAcc1" presStyleIdx="2" presStyleCnt="3" custScaleX="157723" custScaleY="10527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6A4B9AE-375A-404F-B352-788C8F81ED42}" type="pres">
      <dgm:prSet presAssocID="{D4AB6105-F0CD-4584-B5F2-35798CEAA23C}" presName="rootConnector" presStyleLbl="node2" presStyleIdx="0" presStyleCnt="0"/>
      <dgm:spPr/>
      <dgm:t>
        <a:bodyPr/>
        <a:lstStyle/>
        <a:p>
          <a:endParaRPr lang="en-US"/>
        </a:p>
      </dgm:t>
    </dgm:pt>
    <dgm:pt modelId="{2FA849AC-D159-4A9A-A1DC-372C6BC7A87C}" type="pres">
      <dgm:prSet presAssocID="{D4AB6105-F0CD-4584-B5F2-35798CEAA23C}" presName="hierChild4" presStyleCnt="0"/>
      <dgm:spPr/>
    </dgm:pt>
    <dgm:pt modelId="{95D934E9-793A-4498-93B4-5D3BCBBEBCAA}" type="pres">
      <dgm:prSet presAssocID="{D4AB6105-F0CD-4584-B5F2-35798CEAA23C}" presName="hierChild5" presStyleCnt="0"/>
      <dgm:spPr/>
    </dgm:pt>
    <dgm:pt modelId="{C97FFCB9-EE92-40AF-9B24-7797BFDB1CD2}" type="pres">
      <dgm:prSet presAssocID="{99F3B01D-E1E4-4A62-A5EE-00C1E96BF3F2}" presName="hierChild3" presStyleCnt="0"/>
      <dgm:spPr/>
    </dgm:pt>
  </dgm:ptLst>
  <dgm:cxnLst>
    <dgm:cxn modelId="{342B010B-7CA6-49D3-8981-F67E31CF504F}" type="presOf" srcId="{3DE5C8D0-4208-46EE-BD0E-D2E32E29242A}" destId="{66FDD1C1-CDF3-4A3F-BBF9-3000F5057340}" srcOrd="0" destOrd="0" presId="urn:microsoft.com/office/officeart/2008/layout/NameandTitleOrganizationalChart"/>
    <dgm:cxn modelId="{A38C60CB-7BB4-47B2-A4D9-8C4DA6648A9C}" type="presOf" srcId="{076CB03A-0F0D-49AA-B59A-196F7407A8EB}" destId="{16F4DC96-5CD6-4E95-A171-ACEB96163A24}" srcOrd="1" destOrd="0" presId="urn:microsoft.com/office/officeart/2008/layout/NameandTitleOrganizationalChart"/>
    <dgm:cxn modelId="{8A07615E-BB09-43E5-A070-4804BB3DF1B7}" type="presOf" srcId="{C9A02C5C-09C3-4C58-9071-A6018888E967}" destId="{945B15EE-096C-4986-A98D-CD7B157CFF48}" srcOrd="1" destOrd="0" presId="urn:microsoft.com/office/officeart/2008/layout/NameandTitleOrganizationalChart"/>
    <dgm:cxn modelId="{6B1AFF9A-40AB-4DD1-A4A7-901B4780848B}" srcId="{99F3B01D-E1E4-4A62-A5EE-00C1E96BF3F2}" destId="{076CB03A-0F0D-49AA-B59A-196F7407A8EB}" srcOrd="1" destOrd="0" parTransId="{9F1AE08F-4FF1-4B3A-9E6D-4033F0387CEA}" sibTransId="{E7BE6018-2716-44E9-9175-16342BD264E7}"/>
    <dgm:cxn modelId="{4B4CF941-39C7-4474-99EA-6B8663990517}" type="presOf" srcId="{99F3B01D-E1E4-4A62-A5EE-00C1E96BF3F2}" destId="{487BB7D6-D5F2-433B-B6AA-7AD0B2B93BD7}" srcOrd="1" destOrd="0" presId="urn:microsoft.com/office/officeart/2008/layout/NameandTitleOrganizationalChart"/>
    <dgm:cxn modelId="{82BECCF3-2C8A-4DA0-978C-690FF0836976}" type="presOf" srcId="{F87C7A49-0916-4D2C-B47B-437F24FF81B2}" destId="{C63DE560-9EF0-4F93-9D3D-687E72313224}" srcOrd="0" destOrd="0" presId="urn:microsoft.com/office/officeart/2008/layout/NameandTitleOrganizationalChart"/>
    <dgm:cxn modelId="{0B9AEBAC-6661-4924-9D9D-5DA3F23CC21C}" type="presOf" srcId="{9F1AE08F-4FF1-4B3A-9E6D-4033F0387CEA}" destId="{FBFF9709-E698-4FF5-A21A-39AC5E0C1177}" srcOrd="0" destOrd="0" presId="urn:microsoft.com/office/officeart/2008/layout/NameandTitleOrganizationalChart"/>
    <dgm:cxn modelId="{466E4389-6B01-49C5-8318-FC06F8D6374B}" type="presOf" srcId="{87A5AB0B-29CC-4665-8D0F-81D2F2A315F2}" destId="{31D22DCF-99C6-4B68-A2E8-BA10F6E49BFA}" srcOrd="0" destOrd="0" presId="urn:microsoft.com/office/officeart/2008/layout/NameandTitleOrganizationalChart"/>
    <dgm:cxn modelId="{608F6F78-5C1A-4013-97BE-E5582BA38BC8}" type="presOf" srcId="{0D7FCAFA-CF4E-49EE-A316-72DAB4A704A3}" destId="{859FED3A-2070-4FF0-ACFC-D4BD027E72FC}" srcOrd="0" destOrd="0" presId="urn:microsoft.com/office/officeart/2008/layout/NameandTitleOrganizationalChart"/>
    <dgm:cxn modelId="{7CAD8B30-EA76-474E-AE5D-E7E0C9EE7F4C}" type="presOf" srcId="{DD16819A-B9A8-40F4-8052-981226912A0B}" destId="{26E43F56-8EB6-4A6B-9861-CFB7EBE2025D}" srcOrd="0" destOrd="0" presId="urn:microsoft.com/office/officeart/2008/layout/NameandTitleOrganizationalChart"/>
    <dgm:cxn modelId="{D7522002-1DB1-45A6-B987-3A3EB0C83893}" type="presOf" srcId="{076CB03A-0F0D-49AA-B59A-196F7407A8EB}" destId="{D80271E1-586F-4ADF-9189-62A7EA60B62B}" srcOrd="0" destOrd="0" presId="urn:microsoft.com/office/officeart/2008/layout/NameandTitleOrganizationalChart"/>
    <dgm:cxn modelId="{3392BC82-98ED-4C25-A88C-46B12E18FA1A}" type="presOf" srcId="{D4AB6105-F0CD-4584-B5F2-35798CEAA23C}" destId="{56A4B9AE-375A-404F-B352-788C8F81ED42}" srcOrd="1" destOrd="0" presId="urn:microsoft.com/office/officeart/2008/layout/NameandTitleOrganizationalChart"/>
    <dgm:cxn modelId="{8E125A5A-4A7D-4E81-A5BF-62E3ABC183AD}" type="presOf" srcId="{3A9A4EBA-DF02-49D1-9D1D-685DB5451C73}" destId="{CD060360-3279-4511-AA6E-9AC0557B4C04}" srcOrd="0" destOrd="0" presId="urn:microsoft.com/office/officeart/2008/layout/NameandTitleOrganizationalChart"/>
    <dgm:cxn modelId="{AE6A6919-9D19-496E-9199-A48B2380778E}" type="presOf" srcId="{E7BE6018-2716-44E9-9175-16342BD264E7}" destId="{6CF9FD87-B483-4856-B779-5547FBFBCBD8}" srcOrd="0" destOrd="0" presId="urn:microsoft.com/office/officeart/2008/layout/NameandTitleOrganizationalChart"/>
    <dgm:cxn modelId="{CCA22C25-D53E-4065-8828-3BB0A9C528ED}" srcId="{DD16819A-B9A8-40F4-8052-981226912A0B}" destId="{99F3B01D-E1E4-4A62-A5EE-00C1E96BF3F2}" srcOrd="0" destOrd="0" parTransId="{47B45A8D-9459-44F8-9CCD-B65FC23152D6}" sibTransId="{3DE5C8D0-4208-46EE-BD0E-D2E32E29242A}"/>
    <dgm:cxn modelId="{EBE31492-828F-492D-BF3E-43F62D81DA4F}" srcId="{99F3B01D-E1E4-4A62-A5EE-00C1E96BF3F2}" destId="{C9A02C5C-09C3-4C58-9071-A6018888E967}" srcOrd="0" destOrd="0" parTransId="{F87C7A49-0916-4D2C-B47B-437F24FF81B2}" sibTransId="{0D7FCAFA-CF4E-49EE-A316-72DAB4A704A3}"/>
    <dgm:cxn modelId="{ED292591-73EA-4201-9425-74051E14CDAE}" type="presOf" srcId="{D4AB6105-F0CD-4584-B5F2-35798CEAA23C}" destId="{FD60A693-18BD-4F56-B442-49B09251FB7D}" srcOrd="0" destOrd="0" presId="urn:microsoft.com/office/officeart/2008/layout/NameandTitleOrganizationalChart"/>
    <dgm:cxn modelId="{07251421-EA30-4718-96C8-29902D3B6513}" type="presOf" srcId="{99F3B01D-E1E4-4A62-A5EE-00C1E96BF3F2}" destId="{BD7B6B7A-1807-4ADD-8EDA-6A41E782C233}" srcOrd="0" destOrd="0" presId="urn:microsoft.com/office/officeart/2008/layout/NameandTitleOrganizationalChart"/>
    <dgm:cxn modelId="{7ED00D17-4A89-4844-8406-F40E7705084B}" type="presOf" srcId="{C9A02C5C-09C3-4C58-9071-A6018888E967}" destId="{E772BCB7-4274-4210-89CB-D9017CC353F8}" srcOrd="0" destOrd="0" presId="urn:microsoft.com/office/officeart/2008/layout/NameandTitleOrganizationalChart"/>
    <dgm:cxn modelId="{FCCC4BD9-F2F5-4216-A40E-49EA42FF8E07}" srcId="{99F3B01D-E1E4-4A62-A5EE-00C1E96BF3F2}" destId="{D4AB6105-F0CD-4584-B5F2-35798CEAA23C}" srcOrd="2" destOrd="0" parTransId="{87A5AB0B-29CC-4665-8D0F-81D2F2A315F2}" sibTransId="{3A9A4EBA-DF02-49D1-9D1D-685DB5451C73}"/>
    <dgm:cxn modelId="{997C9E3D-AE2D-44FA-ACBF-BDB971C54836}" type="presParOf" srcId="{26E43F56-8EB6-4A6B-9861-CFB7EBE2025D}" destId="{0EB16465-4DE3-41BD-A001-356D92514B76}" srcOrd="0" destOrd="0" presId="urn:microsoft.com/office/officeart/2008/layout/NameandTitleOrganizationalChart"/>
    <dgm:cxn modelId="{A72B767C-9C5E-4B56-A82B-39E8A9CB1794}" type="presParOf" srcId="{0EB16465-4DE3-41BD-A001-356D92514B76}" destId="{314D43BF-5812-4085-9E96-8C2FA2B38F7D}" srcOrd="0" destOrd="0" presId="urn:microsoft.com/office/officeart/2008/layout/NameandTitleOrganizationalChart"/>
    <dgm:cxn modelId="{FEF024C4-185A-46D0-A85A-7AE1B647F26D}" type="presParOf" srcId="{314D43BF-5812-4085-9E96-8C2FA2B38F7D}" destId="{BD7B6B7A-1807-4ADD-8EDA-6A41E782C233}" srcOrd="0" destOrd="0" presId="urn:microsoft.com/office/officeart/2008/layout/NameandTitleOrganizationalChart"/>
    <dgm:cxn modelId="{DE09D958-B51F-4C7F-BC95-A24FA286BF3B}" type="presParOf" srcId="{314D43BF-5812-4085-9E96-8C2FA2B38F7D}" destId="{66FDD1C1-CDF3-4A3F-BBF9-3000F5057340}" srcOrd="1" destOrd="0" presId="urn:microsoft.com/office/officeart/2008/layout/NameandTitleOrganizationalChart"/>
    <dgm:cxn modelId="{477F9628-EE16-4484-B1CD-6774594CEFA5}" type="presParOf" srcId="{314D43BF-5812-4085-9E96-8C2FA2B38F7D}" destId="{487BB7D6-D5F2-433B-B6AA-7AD0B2B93BD7}" srcOrd="2" destOrd="0" presId="urn:microsoft.com/office/officeart/2008/layout/NameandTitleOrganizationalChart"/>
    <dgm:cxn modelId="{F0D7B340-D5F0-455E-80A2-D0926FF35C39}" type="presParOf" srcId="{0EB16465-4DE3-41BD-A001-356D92514B76}" destId="{80D2DF6A-1E52-46C5-AE77-01AFB4FA31C7}" srcOrd="1" destOrd="0" presId="urn:microsoft.com/office/officeart/2008/layout/NameandTitleOrganizationalChart"/>
    <dgm:cxn modelId="{4746EC8A-165B-4DA7-88DE-F786A5E1CA9B}" type="presParOf" srcId="{80D2DF6A-1E52-46C5-AE77-01AFB4FA31C7}" destId="{C63DE560-9EF0-4F93-9D3D-687E72313224}" srcOrd="0" destOrd="0" presId="urn:microsoft.com/office/officeart/2008/layout/NameandTitleOrganizationalChart"/>
    <dgm:cxn modelId="{9A8A6F8B-BF2A-49CB-AE81-E50DBAD4A78C}" type="presParOf" srcId="{80D2DF6A-1E52-46C5-AE77-01AFB4FA31C7}" destId="{7CF8E299-9BE8-48BF-B19C-B54622BE215A}" srcOrd="1" destOrd="0" presId="urn:microsoft.com/office/officeart/2008/layout/NameandTitleOrganizationalChart"/>
    <dgm:cxn modelId="{93538EDE-4CC2-44B8-BF15-532427C2DBAD}" type="presParOf" srcId="{7CF8E299-9BE8-48BF-B19C-B54622BE215A}" destId="{3033DB2F-5C86-4518-817E-C17A867B2FC0}" srcOrd="0" destOrd="0" presId="urn:microsoft.com/office/officeart/2008/layout/NameandTitleOrganizationalChart"/>
    <dgm:cxn modelId="{B5D071B0-D693-4347-80CD-B46F8AEFC3A8}" type="presParOf" srcId="{3033DB2F-5C86-4518-817E-C17A867B2FC0}" destId="{E772BCB7-4274-4210-89CB-D9017CC353F8}" srcOrd="0" destOrd="0" presId="urn:microsoft.com/office/officeart/2008/layout/NameandTitleOrganizationalChart"/>
    <dgm:cxn modelId="{56943BAB-2E2E-49A5-B979-6B23288D17D0}" type="presParOf" srcId="{3033DB2F-5C86-4518-817E-C17A867B2FC0}" destId="{859FED3A-2070-4FF0-ACFC-D4BD027E72FC}" srcOrd="1" destOrd="0" presId="urn:microsoft.com/office/officeart/2008/layout/NameandTitleOrganizationalChart"/>
    <dgm:cxn modelId="{E01B0429-641D-453F-9E19-C6DC2F65EED8}" type="presParOf" srcId="{3033DB2F-5C86-4518-817E-C17A867B2FC0}" destId="{945B15EE-096C-4986-A98D-CD7B157CFF48}" srcOrd="2" destOrd="0" presId="urn:microsoft.com/office/officeart/2008/layout/NameandTitleOrganizationalChart"/>
    <dgm:cxn modelId="{91EB9EED-FC8D-44B8-93A0-A80423818790}" type="presParOf" srcId="{7CF8E299-9BE8-48BF-B19C-B54622BE215A}" destId="{A0030580-CF4E-46AF-BCBA-B2BB20260042}" srcOrd="1" destOrd="0" presId="urn:microsoft.com/office/officeart/2008/layout/NameandTitleOrganizationalChart"/>
    <dgm:cxn modelId="{825384CA-EAF2-449F-8DC4-BCB4E6B3AC2F}" type="presParOf" srcId="{7CF8E299-9BE8-48BF-B19C-B54622BE215A}" destId="{603A3BA0-EDD0-414F-9C96-FA6873B316FA}" srcOrd="2" destOrd="0" presId="urn:microsoft.com/office/officeart/2008/layout/NameandTitleOrganizationalChart"/>
    <dgm:cxn modelId="{C7D1A46C-9684-4181-B4FC-E7C91A408E59}" type="presParOf" srcId="{80D2DF6A-1E52-46C5-AE77-01AFB4FA31C7}" destId="{FBFF9709-E698-4FF5-A21A-39AC5E0C1177}" srcOrd="2" destOrd="0" presId="urn:microsoft.com/office/officeart/2008/layout/NameandTitleOrganizationalChart"/>
    <dgm:cxn modelId="{B31E86DF-8CB1-4096-AA3D-778A7ED04830}" type="presParOf" srcId="{80D2DF6A-1E52-46C5-AE77-01AFB4FA31C7}" destId="{920F0513-2678-49D1-B604-32C6A5770518}" srcOrd="3" destOrd="0" presId="urn:microsoft.com/office/officeart/2008/layout/NameandTitleOrganizationalChart"/>
    <dgm:cxn modelId="{3916882B-A9FB-40FA-A718-CDCFCF46FC01}" type="presParOf" srcId="{920F0513-2678-49D1-B604-32C6A5770518}" destId="{58104709-1D1A-4CE7-8ED2-99ABE9024483}" srcOrd="0" destOrd="0" presId="urn:microsoft.com/office/officeart/2008/layout/NameandTitleOrganizationalChart"/>
    <dgm:cxn modelId="{81AEAFB9-1B3E-4DA8-985E-67DBA40E8446}" type="presParOf" srcId="{58104709-1D1A-4CE7-8ED2-99ABE9024483}" destId="{D80271E1-586F-4ADF-9189-62A7EA60B62B}" srcOrd="0" destOrd="0" presId="urn:microsoft.com/office/officeart/2008/layout/NameandTitleOrganizationalChart"/>
    <dgm:cxn modelId="{65F6A784-737A-4532-A581-33370DE61B81}" type="presParOf" srcId="{58104709-1D1A-4CE7-8ED2-99ABE9024483}" destId="{6CF9FD87-B483-4856-B779-5547FBFBCBD8}" srcOrd="1" destOrd="0" presId="urn:microsoft.com/office/officeart/2008/layout/NameandTitleOrganizationalChart"/>
    <dgm:cxn modelId="{D4F083CA-8E30-485D-91A9-63903BC899C5}" type="presParOf" srcId="{58104709-1D1A-4CE7-8ED2-99ABE9024483}" destId="{16F4DC96-5CD6-4E95-A171-ACEB96163A24}" srcOrd="2" destOrd="0" presId="urn:microsoft.com/office/officeart/2008/layout/NameandTitleOrganizationalChart"/>
    <dgm:cxn modelId="{7E69EC62-70DA-41C1-9577-D7D1F1361036}" type="presParOf" srcId="{920F0513-2678-49D1-B604-32C6A5770518}" destId="{ACBF9D3E-41A8-44F8-B9B6-69FF7C991A78}" srcOrd="1" destOrd="0" presId="urn:microsoft.com/office/officeart/2008/layout/NameandTitleOrganizationalChart"/>
    <dgm:cxn modelId="{671812AB-37BD-4EA3-905B-82E68826A96B}" type="presParOf" srcId="{920F0513-2678-49D1-B604-32C6A5770518}" destId="{D88408C4-C04C-4053-BCEA-9370FF747993}" srcOrd="2" destOrd="0" presId="urn:microsoft.com/office/officeart/2008/layout/NameandTitleOrganizationalChart"/>
    <dgm:cxn modelId="{417E53DA-761C-4EB8-88B2-C7F031CF788E}" type="presParOf" srcId="{80D2DF6A-1E52-46C5-AE77-01AFB4FA31C7}" destId="{31D22DCF-99C6-4B68-A2E8-BA10F6E49BFA}" srcOrd="4" destOrd="0" presId="urn:microsoft.com/office/officeart/2008/layout/NameandTitleOrganizationalChart"/>
    <dgm:cxn modelId="{BDD0AF26-9D50-44D4-972F-6772285F5322}" type="presParOf" srcId="{80D2DF6A-1E52-46C5-AE77-01AFB4FA31C7}" destId="{9FB4586B-61AC-4A56-A0D9-B4C48BA3F787}" srcOrd="5" destOrd="0" presId="urn:microsoft.com/office/officeart/2008/layout/NameandTitleOrganizationalChart"/>
    <dgm:cxn modelId="{657F446B-5352-4393-B0C2-750741B84E7D}" type="presParOf" srcId="{9FB4586B-61AC-4A56-A0D9-B4C48BA3F787}" destId="{E6B61129-DA1D-4B43-9058-7E66CFD361E7}" srcOrd="0" destOrd="0" presId="urn:microsoft.com/office/officeart/2008/layout/NameandTitleOrganizationalChart"/>
    <dgm:cxn modelId="{9EE1A5D0-D9D2-44B9-920C-A98CCC8461B9}" type="presParOf" srcId="{E6B61129-DA1D-4B43-9058-7E66CFD361E7}" destId="{FD60A693-18BD-4F56-B442-49B09251FB7D}" srcOrd="0" destOrd="0" presId="urn:microsoft.com/office/officeart/2008/layout/NameandTitleOrganizationalChart"/>
    <dgm:cxn modelId="{AC5AD491-1260-4301-84F2-C6DC142A4359}" type="presParOf" srcId="{E6B61129-DA1D-4B43-9058-7E66CFD361E7}" destId="{CD060360-3279-4511-AA6E-9AC0557B4C04}" srcOrd="1" destOrd="0" presId="urn:microsoft.com/office/officeart/2008/layout/NameandTitleOrganizationalChart"/>
    <dgm:cxn modelId="{A8361495-09B4-41CF-9C82-A719E896114C}" type="presParOf" srcId="{E6B61129-DA1D-4B43-9058-7E66CFD361E7}" destId="{56A4B9AE-375A-404F-B352-788C8F81ED42}" srcOrd="2" destOrd="0" presId="urn:microsoft.com/office/officeart/2008/layout/NameandTitleOrganizationalChart"/>
    <dgm:cxn modelId="{DC5456F4-E9C5-4267-AE33-848334F3FF28}" type="presParOf" srcId="{9FB4586B-61AC-4A56-A0D9-B4C48BA3F787}" destId="{2FA849AC-D159-4A9A-A1DC-372C6BC7A87C}" srcOrd="1" destOrd="0" presId="urn:microsoft.com/office/officeart/2008/layout/NameandTitleOrganizationalChart"/>
    <dgm:cxn modelId="{1AB5F233-38F0-4722-A196-B0E474E7B228}" type="presParOf" srcId="{9FB4586B-61AC-4A56-A0D9-B4C48BA3F787}" destId="{95D934E9-793A-4498-93B4-5D3BCBBEBCAA}" srcOrd="2" destOrd="0" presId="urn:microsoft.com/office/officeart/2008/layout/NameandTitleOrganizationalChart"/>
    <dgm:cxn modelId="{E6F74637-295F-4B1C-97D2-4F36B3741229}" type="presParOf" srcId="{0EB16465-4DE3-41BD-A001-356D92514B76}" destId="{C97FFCB9-EE92-40AF-9B24-7797BFDB1CD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8EEAB0-D792-4662-A20B-B43C5B2810A1}" type="doc">
      <dgm:prSet loTypeId="urn:microsoft.com/office/officeart/2005/8/layout/hList7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41FB89-A83A-41E9-9CD6-3ABFDA1FA292}">
      <dgm:prSet phldrT="[Text]" custT="1"/>
      <dgm:spPr>
        <a:solidFill>
          <a:srgbClr val="FFC000"/>
        </a:solidFill>
      </dgm:spPr>
      <dgm:t>
        <a:bodyPr/>
        <a:lstStyle/>
        <a:p>
          <a:endParaRPr lang="en-US" sz="1400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Stephanie Bloem</a:t>
          </a:r>
        </a:p>
        <a:p>
          <a:r>
            <a:rPr lang="en-US" sz="1400" b="1" dirty="0">
              <a:solidFill>
                <a:schemeClr val="tx1"/>
              </a:solidFill>
            </a:rPr>
            <a:t>Alonso Suazo</a:t>
          </a:r>
        </a:p>
      </dgm:t>
    </dgm:pt>
    <dgm:pt modelId="{BB48B58F-11DB-4F53-8B66-6DBA1B431B8B}" type="parTrans" cxnId="{D273C12E-05E6-466E-AFF5-3C4E58530D70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A915AD3E-F033-4585-9243-CBEACA7D236B}" type="sibTrans" cxnId="{D273C12E-05E6-466E-AFF5-3C4E58530D70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E0466E10-D9B3-4DCC-BA31-6196287A048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sz="1400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Dominique Pelletier</a:t>
          </a:r>
        </a:p>
        <a:p>
          <a:r>
            <a:rPr lang="en-US" sz="1400" b="1" dirty="0">
              <a:solidFill>
                <a:schemeClr val="tx1"/>
              </a:solidFill>
            </a:rPr>
            <a:t>Katharine Church</a:t>
          </a:r>
          <a:endParaRPr lang="en-US" sz="1400" dirty="0">
            <a:solidFill>
              <a:schemeClr val="tx1"/>
            </a:solidFill>
          </a:endParaRPr>
        </a:p>
      </dgm:t>
    </dgm:pt>
    <dgm:pt modelId="{015959AD-B3AB-46A5-932F-5BDACCCE9ED6}" type="par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411906FD-B24F-45B3-A984-A9E0815E73D5}" type="sib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9525914-BD80-4434-9C81-C477CB91B61F}">
      <dgm:prSet phldrT="[Text]" custT="1"/>
      <dgm:spPr>
        <a:solidFill>
          <a:srgbClr val="0070C0"/>
        </a:solidFill>
      </dgm:spPr>
      <dgm:t>
        <a:bodyPr/>
        <a:lstStyle/>
        <a:p>
          <a:endParaRPr lang="en-US" sz="1400" b="1" dirty="0">
            <a:solidFill>
              <a:schemeClr val="tx1"/>
            </a:solidFill>
          </a:endParaRPr>
        </a:p>
        <a:p>
          <a:r>
            <a:rPr lang="en-US" sz="1400" b="1">
              <a:solidFill>
                <a:schemeClr val="bg1"/>
              </a:solidFill>
            </a:rPr>
            <a:t>Pati </a:t>
          </a:r>
          <a:r>
            <a:rPr lang="en-US" sz="1400" b="1" dirty="0">
              <a:solidFill>
                <a:schemeClr val="bg1"/>
              </a:solidFill>
            </a:rPr>
            <a:t>Abad</a:t>
          </a:r>
        </a:p>
        <a:p>
          <a:r>
            <a:rPr lang="en-US" sz="1400" b="1" dirty="0">
              <a:solidFill>
                <a:schemeClr val="bg1"/>
              </a:solidFill>
            </a:rPr>
            <a:t>Stephanie Dubon</a:t>
          </a:r>
        </a:p>
        <a:p>
          <a:r>
            <a:rPr lang="en-US" sz="1000" b="1" dirty="0">
              <a:solidFill>
                <a:schemeClr val="bg1"/>
              </a:solidFill>
            </a:rPr>
            <a:t>back-up</a:t>
          </a:r>
          <a:endParaRPr lang="en-US" sz="1000" dirty="0">
            <a:solidFill>
              <a:schemeClr val="bg1"/>
            </a:solidFill>
          </a:endParaRPr>
        </a:p>
      </dgm:t>
    </dgm:pt>
    <dgm:pt modelId="{F8F0CE49-8540-44CB-B657-D75E9D18E379}" type="par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CEF84F09-94EA-404F-A790-DC1B57B1719B}" type="sib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14F7101-39BF-4388-8260-69FB9C37BE7E}">
      <dgm:prSet custT="1"/>
      <dgm:spPr>
        <a:solidFill>
          <a:srgbClr val="00B050"/>
        </a:solidFill>
      </dgm:spPr>
      <dgm:t>
        <a:bodyPr/>
        <a:lstStyle/>
        <a:p>
          <a:r>
            <a:rPr lang="en-US" sz="1400" b="1" dirty="0">
              <a:solidFill>
                <a:srgbClr val="FFFF00"/>
              </a:solidFill>
            </a:rPr>
            <a:t>Ana Lilia Montealegre</a:t>
          </a:r>
          <a:endParaRPr lang="en-US" sz="1400" dirty="0">
            <a:solidFill>
              <a:srgbClr val="FFFF00"/>
            </a:solidFill>
          </a:endParaRPr>
        </a:p>
      </dgm:t>
    </dgm:pt>
    <dgm:pt modelId="{C13D38E1-5070-4AC0-9D47-1024685F4DDB}" type="par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7B9EA57E-5E52-49EA-9BFC-F884C8707B21}" type="sib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554DD332-16C5-4B35-9D4A-5F81DDDDF2A9}" type="pres">
      <dgm:prSet presAssocID="{5A8EEAB0-D792-4662-A20B-B43C5B2810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56B7BB-50F8-4586-B577-F28AA39AAA98}" type="pres">
      <dgm:prSet presAssocID="{5A8EEAB0-D792-4662-A20B-B43C5B2810A1}" presName="fgShape" presStyleLbl="fgShp" presStyleIdx="0" presStyleCnt="1" custLinFactY="95294" custLinFactNeighborX="-14538" custLinFactNeighborY="100000"/>
      <dgm:spPr>
        <a:noFill/>
        <a:ln>
          <a:noFill/>
        </a:ln>
      </dgm:spPr>
    </dgm:pt>
    <dgm:pt modelId="{C9B2FFE9-EFFE-46B0-B9A7-2F4DAF662CBF}" type="pres">
      <dgm:prSet presAssocID="{5A8EEAB0-D792-4662-A20B-B43C5B2810A1}" presName="linComp" presStyleCnt="0"/>
      <dgm:spPr/>
    </dgm:pt>
    <dgm:pt modelId="{558ADE55-F3CC-4701-A506-6D926CE53230}" type="pres">
      <dgm:prSet presAssocID="{E141FB89-A83A-41E9-9CD6-3ABFDA1FA292}" presName="compNode" presStyleCnt="0"/>
      <dgm:spPr/>
    </dgm:pt>
    <dgm:pt modelId="{B82F9D67-DD87-4E7A-836F-248F038743CA}" type="pres">
      <dgm:prSet presAssocID="{E141FB89-A83A-41E9-9CD6-3ABFDA1FA292}" presName="bkgdShape" presStyleLbl="node1" presStyleIdx="0" presStyleCnt="4"/>
      <dgm:spPr/>
      <dgm:t>
        <a:bodyPr/>
        <a:lstStyle/>
        <a:p>
          <a:endParaRPr lang="en-US"/>
        </a:p>
      </dgm:t>
    </dgm:pt>
    <dgm:pt modelId="{F65377B6-985A-4A17-8763-B270C8B60413}" type="pres">
      <dgm:prSet presAssocID="{E141FB89-A83A-41E9-9CD6-3ABFDA1FA292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545F6-8877-4513-9648-869527EF81B0}" type="pres">
      <dgm:prSet presAssocID="{E141FB89-A83A-41E9-9CD6-3ABFDA1FA292}" presName="invisiNode" presStyleLbl="node1" presStyleIdx="0" presStyleCnt="4"/>
      <dgm:spPr/>
    </dgm:pt>
    <dgm:pt modelId="{F2177BC2-5C29-4368-BD1E-A0B6EDB4794D}" type="pres">
      <dgm:prSet presAssocID="{E141FB89-A83A-41E9-9CD6-3ABFDA1FA292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503BCEE-685A-457B-A8AF-27CF64816837}" type="pres">
      <dgm:prSet presAssocID="{A915AD3E-F033-4585-9243-CBEACA7D236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89A3B1A-51A7-4DEB-8F02-F00748557B6A}" type="pres">
      <dgm:prSet presAssocID="{E0466E10-D9B3-4DCC-BA31-6196287A048E}" presName="compNode" presStyleCnt="0"/>
      <dgm:spPr/>
    </dgm:pt>
    <dgm:pt modelId="{941CA905-ADB6-4D32-BEEE-22A8430232B4}" type="pres">
      <dgm:prSet presAssocID="{E0466E10-D9B3-4DCC-BA31-6196287A048E}" presName="bkgdShape" presStyleLbl="node1" presStyleIdx="1" presStyleCnt="4" custLinFactNeighborX="826"/>
      <dgm:spPr/>
      <dgm:t>
        <a:bodyPr/>
        <a:lstStyle/>
        <a:p>
          <a:endParaRPr lang="en-US"/>
        </a:p>
      </dgm:t>
    </dgm:pt>
    <dgm:pt modelId="{6075CB21-5D37-4DCC-A576-3A8653B57578}" type="pres">
      <dgm:prSet presAssocID="{E0466E10-D9B3-4DCC-BA31-6196287A048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E13DE-23ED-46F1-BAF9-B6ABDC1751CF}" type="pres">
      <dgm:prSet presAssocID="{E0466E10-D9B3-4DCC-BA31-6196287A048E}" presName="invisiNode" presStyleLbl="node1" presStyleIdx="1" presStyleCnt="4"/>
      <dgm:spPr/>
    </dgm:pt>
    <dgm:pt modelId="{BF0B6D6A-FC3D-4DF5-9F6B-A313B31682F5}" type="pres">
      <dgm:prSet presAssocID="{E0466E10-D9B3-4DCC-BA31-6196287A048E}" presName="imagNode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B8D332C-DC4E-40D4-B8F1-8CC71BD5F95A}" type="pres">
      <dgm:prSet presAssocID="{411906FD-B24F-45B3-A984-A9E0815E73D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03FA8F9-E5FE-4E6F-BE67-6402127A236A}" type="pres">
      <dgm:prSet presAssocID="{29525914-BD80-4434-9C81-C477CB91B61F}" presName="compNode" presStyleCnt="0"/>
      <dgm:spPr/>
    </dgm:pt>
    <dgm:pt modelId="{1CCE06B0-8BB2-4855-B344-820794257294}" type="pres">
      <dgm:prSet presAssocID="{29525914-BD80-4434-9C81-C477CB91B61F}" presName="bkgdShape" presStyleLbl="node1" presStyleIdx="2" presStyleCnt="4"/>
      <dgm:spPr/>
      <dgm:t>
        <a:bodyPr/>
        <a:lstStyle/>
        <a:p>
          <a:endParaRPr lang="en-US"/>
        </a:p>
      </dgm:t>
    </dgm:pt>
    <dgm:pt modelId="{52B5AB52-C4CA-40CD-95D0-682E6DD5EE00}" type="pres">
      <dgm:prSet presAssocID="{29525914-BD80-4434-9C81-C477CB91B61F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31CC8-54EB-4EBB-8CB9-F0DCEEEB4352}" type="pres">
      <dgm:prSet presAssocID="{29525914-BD80-4434-9C81-C477CB91B61F}" presName="invisiNode" presStyleLbl="node1" presStyleIdx="2" presStyleCnt="4"/>
      <dgm:spPr/>
    </dgm:pt>
    <dgm:pt modelId="{2B8FAD84-57B7-4C8C-BDEA-6851F871AA1F}" type="pres">
      <dgm:prSet presAssocID="{29525914-BD80-4434-9C81-C477CB91B61F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9A85E22-DC64-4F58-B514-61053BEB3656}" type="pres">
      <dgm:prSet presAssocID="{CEF84F09-94EA-404F-A790-DC1B57B1719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487B0EE-73E8-47E3-B9C9-7E42C06592A3}" type="pres">
      <dgm:prSet presAssocID="{B14F7101-39BF-4388-8260-69FB9C37BE7E}" presName="compNode" presStyleCnt="0"/>
      <dgm:spPr/>
    </dgm:pt>
    <dgm:pt modelId="{06BF5A00-93F0-4AEF-ACB8-25255824A37A}" type="pres">
      <dgm:prSet presAssocID="{B14F7101-39BF-4388-8260-69FB9C37BE7E}" presName="bkgdShape" presStyleLbl="node1" presStyleIdx="3" presStyleCnt="4" custLinFactNeighborX="-1078"/>
      <dgm:spPr/>
      <dgm:t>
        <a:bodyPr/>
        <a:lstStyle/>
        <a:p>
          <a:endParaRPr lang="en-US"/>
        </a:p>
      </dgm:t>
    </dgm:pt>
    <dgm:pt modelId="{CD32E131-12A7-4DE7-8343-30791DB72653}" type="pres">
      <dgm:prSet presAssocID="{B14F7101-39BF-4388-8260-69FB9C37BE7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737BD-5577-40E3-A042-32B88A7E2706}" type="pres">
      <dgm:prSet presAssocID="{B14F7101-39BF-4388-8260-69FB9C37BE7E}" presName="invisiNode" presStyleLbl="node1" presStyleIdx="3" presStyleCnt="4"/>
      <dgm:spPr/>
    </dgm:pt>
    <dgm:pt modelId="{22DFE942-4F1F-431C-ABCA-33A49D400153}" type="pres">
      <dgm:prSet presAssocID="{B14F7101-39BF-4388-8260-69FB9C37BE7E}" presName="imagNode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C71F4908-A3C1-4875-B568-FE0FCB5B6FB9}" type="presOf" srcId="{CEF84F09-94EA-404F-A790-DC1B57B1719B}" destId="{79A85E22-DC64-4F58-B514-61053BEB3656}" srcOrd="0" destOrd="0" presId="urn:microsoft.com/office/officeart/2005/8/layout/hList7"/>
    <dgm:cxn modelId="{D0665CD9-D2B9-47D4-B357-77429A4C9C64}" type="presOf" srcId="{B14F7101-39BF-4388-8260-69FB9C37BE7E}" destId="{06BF5A00-93F0-4AEF-ACB8-25255824A37A}" srcOrd="0" destOrd="0" presId="urn:microsoft.com/office/officeart/2005/8/layout/hList7"/>
    <dgm:cxn modelId="{35F62F55-0D25-4CB7-BB16-A0A3B0ECC1AB}" type="presOf" srcId="{411906FD-B24F-45B3-A984-A9E0815E73D5}" destId="{DB8D332C-DC4E-40D4-B8F1-8CC71BD5F95A}" srcOrd="0" destOrd="0" presId="urn:microsoft.com/office/officeart/2005/8/layout/hList7"/>
    <dgm:cxn modelId="{185D1FEA-E777-4F36-B8A8-927CCADA4921}" type="presOf" srcId="{29525914-BD80-4434-9C81-C477CB91B61F}" destId="{1CCE06B0-8BB2-4855-B344-820794257294}" srcOrd="0" destOrd="0" presId="urn:microsoft.com/office/officeart/2005/8/layout/hList7"/>
    <dgm:cxn modelId="{C385E85F-4551-4E0F-9A28-1300C67807A9}" srcId="{5A8EEAB0-D792-4662-A20B-B43C5B2810A1}" destId="{B14F7101-39BF-4388-8260-69FB9C37BE7E}" srcOrd="3" destOrd="0" parTransId="{C13D38E1-5070-4AC0-9D47-1024685F4DDB}" sibTransId="{7B9EA57E-5E52-49EA-9BFC-F884C8707B21}"/>
    <dgm:cxn modelId="{D273C12E-05E6-466E-AFF5-3C4E58530D70}" srcId="{5A8EEAB0-D792-4662-A20B-B43C5B2810A1}" destId="{E141FB89-A83A-41E9-9CD6-3ABFDA1FA292}" srcOrd="0" destOrd="0" parTransId="{BB48B58F-11DB-4F53-8B66-6DBA1B431B8B}" sibTransId="{A915AD3E-F033-4585-9243-CBEACA7D236B}"/>
    <dgm:cxn modelId="{8CCBFD32-0AA3-43AC-BEE1-E8680E786FFC}" type="presOf" srcId="{E141FB89-A83A-41E9-9CD6-3ABFDA1FA292}" destId="{F65377B6-985A-4A17-8763-B270C8B60413}" srcOrd="1" destOrd="0" presId="urn:microsoft.com/office/officeart/2005/8/layout/hList7"/>
    <dgm:cxn modelId="{4839C29D-840B-428E-A93B-3A6BEDBCCE47}" type="presOf" srcId="{A915AD3E-F033-4585-9243-CBEACA7D236B}" destId="{7503BCEE-685A-457B-A8AF-27CF64816837}" srcOrd="0" destOrd="0" presId="urn:microsoft.com/office/officeart/2005/8/layout/hList7"/>
    <dgm:cxn modelId="{AE4FA265-C390-4A5C-9E28-535DFFF5DBD4}" type="presOf" srcId="{B14F7101-39BF-4388-8260-69FB9C37BE7E}" destId="{CD32E131-12A7-4DE7-8343-30791DB72653}" srcOrd="1" destOrd="0" presId="urn:microsoft.com/office/officeart/2005/8/layout/hList7"/>
    <dgm:cxn modelId="{A46E57E6-3645-4444-BC61-1E5A60BD868A}" srcId="{5A8EEAB0-D792-4662-A20B-B43C5B2810A1}" destId="{29525914-BD80-4434-9C81-C477CB91B61F}" srcOrd="2" destOrd="0" parTransId="{F8F0CE49-8540-44CB-B657-D75E9D18E379}" sibTransId="{CEF84F09-94EA-404F-A790-DC1B57B1719B}"/>
    <dgm:cxn modelId="{A24F247C-8B20-4D31-BF6C-C0BA1E777C11}" type="presOf" srcId="{E0466E10-D9B3-4DCC-BA31-6196287A048E}" destId="{6075CB21-5D37-4DCC-A576-3A8653B57578}" srcOrd="1" destOrd="0" presId="urn:microsoft.com/office/officeart/2005/8/layout/hList7"/>
    <dgm:cxn modelId="{9DED0073-D117-4DF7-8E45-4C732564A969}" type="presOf" srcId="{E0466E10-D9B3-4DCC-BA31-6196287A048E}" destId="{941CA905-ADB6-4D32-BEEE-22A8430232B4}" srcOrd="0" destOrd="0" presId="urn:microsoft.com/office/officeart/2005/8/layout/hList7"/>
    <dgm:cxn modelId="{62808695-DCD0-423B-92E8-A9B50495BACD}" srcId="{5A8EEAB0-D792-4662-A20B-B43C5B2810A1}" destId="{E0466E10-D9B3-4DCC-BA31-6196287A048E}" srcOrd="1" destOrd="0" parTransId="{015959AD-B3AB-46A5-932F-5BDACCCE9ED6}" sibTransId="{411906FD-B24F-45B3-A984-A9E0815E73D5}"/>
    <dgm:cxn modelId="{FA34F348-BBC0-4E0D-B964-52ECC7F625F3}" type="presOf" srcId="{5A8EEAB0-D792-4662-A20B-B43C5B2810A1}" destId="{554DD332-16C5-4B35-9D4A-5F81DDDDF2A9}" srcOrd="0" destOrd="0" presId="urn:microsoft.com/office/officeart/2005/8/layout/hList7"/>
    <dgm:cxn modelId="{ECA42964-7DC1-4911-9991-BFD879231669}" type="presOf" srcId="{E141FB89-A83A-41E9-9CD6-3ABFDA1FA292}" destId="{B82F9D67-DD87-4E7A-836F-248F038743CA}" srcOrd="0" destOrd="0" presId="urn:microsoft.com/office/officeart/2005/8/layout/hList7"/>
    <dgm:cxn modelId="{271C4077-52B0-48B4-9BCB-1DF964E4C3F4}" type="presOf" srcId="{29525914-BD80-4434-9C81-C477CB91B61F}" destId="{52B5AB52-C4CA-40CD-95D0-682E6DD5EE00}" srcOrd="1" destOrd="0" presId="urn:microsoft.com/office/officeart/2005/8/layout/hList7"/>
    <dgm:cxn modelId="{67ED401D-206F-462E-9026-1A27607C03F7}" type="presParOf" srcId="{554DD332-16C5-4B35-9D4A-5F81DDDDF2A9}" destId="{E856B7BB-50F8-4586-B577-F28AA39AAA98}" srcOrd="0" destOrd="0" presId="urn:microsoft.com/office/officeart/2005/8/layout/hList7"/>
    <dgm:cxn modelId="{59B379FC-319F-42E7-BBA6-3C5439EB4F10}" type="presParOf" srcId="{554DD332-16C5-4B35-9D4A-5F81DDDDF2A9}" destId="{C9B2FFE9-EFFE-46B0-B9A7-2F4DAF662CBF}" srcOrd="1" destOrd="0" presId="urn:microsoft.com/office/officeart/2005/8/layout/hList7"/>
    <dgm:cxn modelId="{361D7D36-6216-4F12-8E54-6E00A8D22554}" type="presParOf" srcId="{C9B2FFE9-EFFE-46B0-B9A7-2F4DAF662CBF}" destId="{558ADE55-F3CC-4701-A506-6D926CE53230}" srcOrd="0" destOrd="0" presId="urn:microsoft.com/office/officeart/2005/8/layout/hList7"/>
    <dgm:cxn modelId="{796DDF3D-419D-490B-951F-7E3512B8D558}" type="presParOf" srcId="{558ADE55-F3CC-4701-A506-6D926CE53230}" destId="{B82F9D67-DD87-4E7A-836F-248F038743CA}" srcOrd="0" destOrd="0" presId="urn:microsoft.com/office/officeart/2005/8/layout/hList7"/>
    <dgm:cxn modelId="{167AE733-975A-4987-8819-EFF5F55C820D}" type="presParOf" srcId="{558ADE55-F3CC-4701-A506-6D926CE53230}" destId="{F65377B6-985A-4A17-8763-B270C8B60413}" srcOrd="1" destOrd="0" presId="urn:microsoft.com/office/officeart/2005/8/layout/hList7"/>
    <dgm:cxn modelId="{8CFD2785-2F17-4CE2-B4CD-D17F44EA1E0B}" type="presParOf" srcId="{558ADE55-F3CC-4701-A506-6D926CE53230}" destId="{F11545F6-8877-4513-9648-869527EF81B0}" srcOrd="2" destOrd="0" presId="urn:microsoft.com/office/officeart/2005/8/layout/hList7"/>
    <dgm:cxn modelId="{81EC4D40-A683-40A7-8453-72CCC53C487B}" type="presParOf" srcId="{558ADE55-F3CC-4701-A506-6D926CE53230}" destId="{F2177BC2-5C29-4368-BD1E-A0B6EDB4794D}" srcOrd="3" destOrd="0" presId="urn:microsoft.com/office/officeart/2005/8/layout/hList7"/>
    <dgm:cxn modelId="{7CF3B748-1586-4225-99E1-41FE3DF5F241}" type="presParOf" srcId="{C9B2FFE9-EFFE-46B0-B9A7-2F4DAF662CBF}" destId="{7503BCEE-685A-457B-A8AF-27CF64816837}" srcOrd="1" destOrd="0" presId="urn:microsoft.com/office/officeart/2005/8/layout/hList7"/>
    <dgm:cxn modelId="{A2771618-B9CA-4408-AF89-D8FFC0B1BDAE}" type="presParOf" srcId="{C9B2FFE9-EFFE-46B0-B9A7-2F4DAF662CBF}" destId="{C89A3B1A-51A7-4DEB-8F02-F00748557B6A}" srcOrd="2" destOrd="0" presId="urn:microsoft.com/office/officeart/2005/8/layout/hList7"/>
    <dgm:cxn modelId="{7AD7EEDF-6567-4EA8-AB94-1D1D0A933629}" type="presParOf" srcId="{C89A3B1A-51A7-4DEB-8F02-F00748557B6A}" destId="{941CA905-ADB6-4D32-BEEE-22A8430232B4}" srcOrd="0" destOrd="0" presId="urn:microsoft.com/office/officeart/2005/8/layout/hList7"/>
    <dgm:cxn modelId="{7175173B-782C-4A93-A529-3ECEAE967167}" type="presParOf" srcId="{C89A3B1A-51A7-4DEB-8F02-F00748557B6A}" destId="{6075CB21-5D37-4DCC-A576-3A8653B57578}" srcOrd="1" destOrd="0" presId="urn:microsoft.com/office/officeart/2005/8/layout/hList7"/>
    <dgm:cxn modelId="{9350E6C7-12DB-4C60-821C-7F97D1F90EDE}" type="presParOf" srcId="{C89A3B1A-51A7-4DEB-8F02-F00748557B6A}" destId="{AEBE13DE-23ED-46F1-BAF9-B6ABDC1751CF}" srcOrd="2" destOrd="0" presId="urn:microsoft.com/office/officeart/2005/8/layout/hList7"/>
    <dgm:cxn modelId="{EA15A10E-54D6-4342-9948-250395C5832B}" type="presParOf" srcId="{C89A3B1A-51A7-4DEB-8F02-F00748557B6A}" destId="{BF0B6D6A-FC3D-4DF5-9F6B-A313B31682F5}" srcOrd="3" destOrd="0" presId="urn:microsoft.com/office/officeart/2005/8/layout/hList7"/>
    <dgm:cxn modelId="{62AE05CE-E7BF-4D8D-94BA-EA907823443E}" type="presParOf" srcId="{C9B2FFE9-EFFE-46B0-B9A7-2F4DAF662CBF}" destId="{DB8D332C-DC4E-40D4-B8F1-8CC71BD5F95A}" srcOrd="3" destOrd="0" presId="urn:microsoft.com/office/officeart/2005/8/layout/hList7"/>
    <dgm:cxn modelId="{F32364A8-F0E1-4F2C-B5EE-035A3D2FD0D4}" type="presParOf" srcId="{C9B2FFE9-EFFE-46B0-B9A7-2F4DAF662CBF}" destId="{503FA8F9-E5FE-4E6F-BE67-6402127A236A}" srcOrd="4" destOrd="0" presId="urn:microsoft.com/office/officeart/2005/8/layout/hList7"/>
    <dgm:cxn modelId="{DAA29360-262E-4E1B-B06E-B92BC09A3E1A}" type="presParOf" srcId="{503FA8F9-E5FE-4E6F-BE67-6402127A236A}" destId="{1CCE06B0-8BB2-4855-B344-820794257294}" srcOrd="0" destOrd="0" presId="urn:microsoft.com/office/officeart/2005/8/layout/hList7"/>
    <dgm:cxn modelId="{89523C68-BC93-4FCB-892C-6F3DA3397E49}" type="presParOf" srcId="{503FA8F9-E5FE-4E6F-BE67-6402127A236A}" destId="{52B5AB52-C4CA-40CD-95D0-682E6DD5EE00}" srcOrd="1" destOrd="0" presId="urn:microsoft.com/office/officeart/2005/8/layout/hList7"/>
    <dgm:cxn modelId="{612F8291-E240-4C89-B601-BDCB685969CF}" type="presParOf" srcId="{503FA8F9-E5FE-4E6F-BE67-6402127A236A}" destId="{CD831CC8-54EB-4EBB-8CB9-F0DCEEEB4352}" srcOrd="2" destOrd="0" presId="urn:microsoft.com/office/officeart/2005/8/layout/hList7"/>
    <dgm:cxn modelId="{287B0985-B6F1-4F41-93BE-2B9BC3379530}" type="presParOf" srcId="{503FA8F9-E5FE-4E6F-BE67-6402127A236A}" destId="{2B8FAD84-57B7-4C8C-BDEA-6851F871AA1F}" srcOrd="3" destOrd="0" presId="urn:microsoft.com/office/officeart/2005/8/layout/hList7"/>
    <dgm:cxn modelId="{9D27B778-ABE7-4B45-A059-8BC029DC0413}" type="presParOf" srcId="{C9B2FFE9-EFFE-46B0-B9A7-2F4DAF662CBF}" destId="{79A85E22-DC64-4F58-B514-61053BEB3656}" srcOrd="5" destOrd="0" presId="urn:microsoft.com/office/officeart/2005/8/layout/hList7"/>
    <dgm:cxn modelId="{B49545C6-BD08-4722-8701-19D696BE403B}" type="presParOf" srcId="{C9B2FFE9-EFFE-46B0-B9A7-2F4DAF662CBF}" destId="{5487B0EE-73E8-47E3-B9C9-7E42C06592A3}" srcOrd="6" destOrd="0" presId="urn:microsoft.com/office/officeart/2005/8/layout/hList7"/>
    <dgm:cxn modelId="{D582274C-8759-49BC-9C71-BB04F283348E}" type="presParOf" srcId="{5487B0EE-73E8-47E3-B9C9-7E42C06592A3}" destId="{06BF5A00-93F0-4AEF-ACB8-25255824A37A}" srcOrd="0" destOrd="0" presId="urn:microsoft.com/office/officeart/2005/8/layout/hList7"/>
    <dgm:cxn modelId="{74D1EFEF-BDA5-43D7-B5F9-149CBEFBE78A}" type="presParOf" srcId="{5487B0EE-73E8-47E3-B9C9-7E42C06592A3}" destId="{CD32E131-12A7-4DE7-8343-30791DB72653}" srcOrd="1" destOrd="0" presId="urn:microsoft.com/office/officeart/2005/8/layout/hList7"/>
    <dgm:cxn modelId="{9A430E62-9AEE-41F0-A009-16FF32023881}" type="presParOf" srcId="{5487B0EE-73E8-47E3-B9C9-7E42C06592A3}" destId="{F3B737BD-5577-40E3-A042-32B88A7E2706}" srcOrd="2" destOrd="0" presId="urn:microsoft.com/office/officeart/2005/8/layout/hList7"/>
    <dgm:cxn modelId="{40CFBD3F-42C8-4306-BBF5-E5132D7CCA58}" type="presParOf" srcId="{5487B0EE-73E8-47E3-B9C9-7E42C06592A3}" destId="{22DFE942-4F1F-431C-ABCA-33A49D40015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6DA017-C324-4E9A-9D2D-982346CA678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8885A24-327E-4D5A-8575-E81C5B78156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Andrew Morse</a:t>
          </a:r>
        </a:p>
      </dgm:t>
    </dgm:pt>
    <dgm:pt modelId="{7B7774FF-A5F2-42AF-8145-A43BED719216}" type="parTrans" cxnId="{4DE043FF-A80F-4DE9-B752-66640AAAEB4D}">
      <dgm:prSet/>
      <dgm:spPr/>
      <dgm:t>
        <a:bodyPr/>
        <a:lstStyle/>
        <a:p>
          <a:endParaRPr lang="en-US"/>
        </a:p>
      </dgm:t>
    </dgm:pt>
    <dgm:pt modelId="{F4D37FE4-8399-4792-95FC-F5FF88E145F8}" type="sibTrans" cxnId="{4DE043FF-A80F-4DE9-B752-66640AAAEB4D}">
      <dgm:prSet/>
      <dgm:spPr/>
      <dgm:t>
        <a:bodyPr/>
        <a:lstStyle/>
        <a:p>
          <a:endParaRPr lang="en-US"/>
        </a:p>
      </dgm:t>
    </dgm:pt>
    <dgm:pt modelId="{75041C32-47E0-4119-B4BF-5754F97AB014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Craig Regelbrugge</a:t>
          </a:r>
        </a:p>
      </dgm:t>
    </dgm:pt>
    <dgm:pt modelId="{7AAD2D86-D427-4F09-9B22-6F4F5E67E292}" type="parTrans" cxnId="{25C57994-6F9D-47A5-B85D-E38BFCA6AA8A}">
      <dgm:prSet/>
      <dgm:spPr/>
      <dgm:t>
        <a:bodyPr/>
        <a:lstStyle/>
        <a:p>
          <a:endParaRPr lang="en-US"/>
        </a:p>
      </dgm:t>
    </dgm:pt>
    <dgm:pt modelId="{4087C75B-3A19-47A4-A58A-2851101CE202}" type="sibTrans" cxnId="{25C57994-6F9D-47A5-B85D-E38BFCA6AA8A}">
      <dgm:prSet/>
      <dgm:spPr/>
      <dgm:t>
        <a:bodyPr/>
        <a:lstStyle/>
        <a:p>
          <a:endParaRPr lang="en-US"/>
        </a:p>
      </dgm:t>
    </dgm:pt>
    <dgm:pt modelId="{5CB862B5-485E-49C8-8A5F-BA4219D9841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Mario Puente</a:t>
          </a:r>
        </a:p>
      </dgm:t>
    </dgm:pt>
    <dgm:pt modelId="{ACA163DC-4BFC-4E9B-AE9F-7F3A6D049B9D}" type="parTrans" cxnId="{33C974D0-90CC-473D-842C-476D430F7EE3}">
      <dgm:prSet/>
      <dgm:spPr/>
      <dgm:t>
        <a:bodyPr/>
        <a:lstStyle/>
        <a:p>
          <a:endParaRPr lang="en-US"/>
        </a:p>
      </dgm:t>
    </dgm:pt>
    <dgm:pt modelId="{C91F9256-2101-4AF6-992E-60A2FA0277A2}" type="sibTrans" cxnId="{33C974D0-90CC-473D-842C-476D430F7EE3}">
      <dgm:prSet/>
      <dgm:spPr/>
      <dgm:t>
        <a:bodyPr/>
        <a:lstStyle/>
        <a:p>
          <a:endParaRPr lang="en-US"/>
        </a:p>
      </dgm:t>
    </dgm:pt>
    <dgm:pt modelId="{E22E55E1-CC25-4309-BC76-B59CCC4EF45D}" type="pres">
      <dgm:prSet presAssocID="{F56DA017-C324-4E9A-9D2D-982346CA678A}" presName="linearFlow" presStyleCnt="0">
        <dgm:presLayoutVars>
          <dgm:dir/>
          <dgm:resizeHandles val="exact"/>
        </dgm:presLayoutVars>
      </dgm:prSet>
      <dgm:spPr/>
    </dgm:pt>
    <dgm:pt modelId="{E81C75F8-842C-4F17-BDD8-703FBB84F64B}" type="pres">
      <dgm:prSet presAssocID="{58885A24-327E-4D5A-8575-E81C5B781560}" presName="composite" presStyleCnt="0"/>
      <dgm:spPr/>
    </dgm:pt>
    <dgm:pt modelId="{F5875BDD-B22B-427E-840A-BE4E4C9EB417}" type="pres">
      <dgm:prSet presAssocID="{58885A24-327E-4D5A-8575-E81C5B781560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D77D9F1-64D7-4F63-B3BF-481BF6A691C9}" type="pres">
      <dgm:prSet presAssocID="{58885A24-327E-4D5A-8575-E81C5B78156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6403D-5C1A-468A-8AE8-295D246FEE76}" type="pres">
      <dgm:prSet presAssocID="{F4D37FE4-8399-4792-95FC-F5FF88E145F8}" presName="spacing" presStyleCnt="0"/>
      <dgm:spPr/>
    </dgm:pt>
    <dgm:pt modelId="{71AF4D11-12F5-43F3-AB1E-DFC81C61F438}" type="pres">
      <dgm:prSet presAssocID="{75041C32-47E0-4119-B4BF-5754F97AB014}" presName="composite" presStyleCnt="0"/>
      <dgm:spPr/>
    </dgm:pt>
    <dgm:pt modelId="{8EE4F7C7-62D3-4A8E-9E54-2E4208583762}" type="pres">
      <dgm:prSet presAssocID="{75041C32-47E0-4119-B4BF-5754F97AB014}" presName="imgShp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1AC62A2-F388-41D6-B7BD-5E852FF1F055}" type="pres">
      <dgm:prSet presAssocID="{75041C32-47E0-4119-B4BF-5754F97AB01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89D21-53E1-4844-9FBF-A9EB664998CA}" type="pres">
      <dgm:prSet presAssocID="{4087C75B-3A19-47A4-A58A-2851101CE202}" presName="spacing" presStyleCnt="0"/>
      <dgm:spPr/>
    </dgm:pt>
    <dgm:pt modelId="{B6EA0076-F6A6-445C-8D7C-F0702734C751}" type="pres">
      <dgm:prSet presAssocID="{5CB862B5-485E-49C8-8A5F-BA4219D98412}" presName="composite" presStyleCnt="0"/>
      <dgm:spPr/>
    </dgm:pt>
    <dgm:pt modelId="{1F26BD62-FD66-40BA-ACE3-639D357E0BDD}" type="pres">
      <dgm:prSet presAssocID="{5CB862B5-485E-49C8-8A5F-BA4219D98412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C7FC210-BA07-4DA7-95BC-5439F18D2587}" type="pres">
      <dgm:prSet presAssocID="{5CB862B5-485E-49C8-8A5F-BA4219D9841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4DC65-BCD8-4390-B1B4-1BB426B9C55B}" type="presOf" srcId="{5CB862B5-485E-49C8-8A5F-BA4219D98412}" destId="{FC7FC210-BA07-4DA7-95BC-5439F18D2587}" srcOrd="0" destOrd="0" presId="urn:microsoft.com/office/officeart/2005/8/layout/vList3"/>
    <dgm:cxn modelId="{25C57994-6F9D-47A5-B85D-E38BFCA6AA8A}" srcId="{F56DA017-C324-4E9A-9D2D-982346CA678A}" destId="{75041C32-47E0-4119-B4BF-5754F97AB014}" srcOrd="1" destOrd="0" parTransId="{7AAD2D86-D427-4F09-9B22-6F4F5E67E292}" sibTransId="{4087C75B-3A19-47A4-A58A-2851101CE202}"/>
    <dgm:cxn modelId="{4DE043FF-A80F-4DE9-B752-66640AAAEB4D}" srcId="{F56DA017-C324-4E9A-9D2D-982346CA678A}" destId="{58885A24-327E-4D5A-8575-E81C5B781560}" srcOrd="0" destOrd="0" parTransId="{7B7774FF-A5F2-42AF-8145-A43BED719216}" sibTransId="{F4D37FE4-8399-4792-95FC-F5FF88E145F8}"/>
    <dgm:cxn modelId="{658558AE-3047-4919-8997-B8BB9A99C47F}" type="presOf" srcId="{58885A24-327E-4D5A-8575-E81C5B781560}" destId="{2D77D9F1-64D7-4F63-B3BF-481BF6A691C9}" srcOrd="0" destOrd="0" presId="urn:microsoft.com/office/officeart/2005/8/layout/vList3"/>
    <dgm:cxn modelId="{FBEC5790-46B7-44B1-8569-ADD42807F158}" type="presOf" srcId="{75041C32-47E0-4119-B4BF-5754F97AB014}" destId="{71AC62A2-F388-41D6-B7BD-5E852FF1F055}" srcOrd="0" destOrd="0" presId="urn:microsoft.com/office/officeart/2005/8/layout/vList3"/>
    <dgm:cxn modelId="{33C974D0-90CC-473D-842C-476D430F7EE3}" srcId="{F56DA017-C324-4E9A-9D2D-982346CA678A}" destId="{5CB862B5-485E-49C8-8A5F-BA4219D98412}" srcOrd="2" destOrd="0" parTransId="{ACA163DC-4BFC-4E9B-AE9F-7F3A6D049B9D}" sibTransId="{C91F9256-2101-4AF6-992E-60A2FA0277A2}"/>
    <dgm:cxn modelId="{073CE085-6ADD-4E9B-98CF-732E114E55BB}" type="presOf" srcId="{F56DA017-C324-4E9A-9D2D-982346CA678A}" destId="{E22E55E1-CC25-4309-BC76-B59CCC4EF45D}" srcOrd="0" destOrd="0" presId="urn:microsoft.com/office/officeart/2005/8/layout/vList3"/>
    <dgm:cxn modelId="{34C94A83-9191-4A00-931A-0099D82B1BA7}" type="presParOf" srcId="{E22E55E1-CC25-4309-BC76-B59CCC4EF45D}" destId="{E81C75F8-842C-4F17-BDD8-703FBB84F64B}" srcOrd="0" destOrd="0" presId="urn:microsoft.com/office/officeart/2005/8/layout/vList3"/>
    <dgm:cxn modelId="{43E7F74A-D57F-46C6-A82A-CDBA72B6F1AE}" type="presParOf" srcId="{E81C75F8-842C-4F17-BDD8-703FBB84F64B}" destId="{F5875BDD-B22B-427E-840A-BE4E4C9EB417}" srcOrd="0" destOrd="0" presId="urn:microsoft.com/office/officeart/2005/8/layout/vList3"/>
    <dgm:cxn modelId="{EF7512A6-F63D-4497-8BBC-843FDA91F2CA}" type="presParOf" srcId="{E81C75F8-842C-4F17-BDD8-703FBB84F64B}" destId="{2D77D9F1-64D7-4F63-B3BF-481BF6A691C9}" srcOrd="1" destOrd="0" presId="urn:microsoft.com/office/officeart/2005/8/layout/vList3"/>
    <dgm:cxn modelId="{EE91C4F5-F68A-4BBB-A6B5-E51879DCD7E1}" type="presParOf" srcId="{E22E55E1-CC25-4309-BC76-B59CCC4EF45D}" destId="{65B6403D-5C1A-468A-8AE8-295D246FEE76}" srcOrd="1" destOrd="0" presId="urn:microsoft.com/office/officeart/2005/8/layout/vList3"/>
    <dgm:cxn modelId="{8B9D237D-B7EC-45F3-BB1C-86FACF44EA25}" type="presParOf" srcId="{E22E55E1-CC25-4309-BC76-B59CCC4EF45D}" destId="{71AF4D11-12F5-43F3-AB1E-DFC81C61F438}" srcOrd="2" destOrd="0" presId="urn:microsoft.com/office/officeart/2005/8/layout/vList3"/>
    <dgm:cxn modelId="{747274A2-5A97-4531-9821-279895F5D08A}" type="presParOf" srcId="{71AF4D11-12F5-43F3-AB1E-DFC81C61F438}" destId="{8EE4F7C7-62D3-4A8E-9E54-2E4208583762}" srcOrd="0" destOrd="0" presId="urn:microsoft.com/office/officeart/2005/8/layout/vList3"/>
    <dgm:cxn modelId="{96E5C68A-7C57-412F-B38C-7C0D91CC02C4}" type="presParOf" srcId="{71AF4D11-12F5-43F3-AB1E-DFC81C61F438}" destId="{71AC62A2-F388-41D6-B7BD-5E852FF1F055}" srcOrd="1" destOrd="0" presId="urn:microsoft.com/office/officeart/2005/8/layout/vList3"/>
    <dgm:cxn modelId="{57E8BF41-ABEB-4D01-AF33-892800F14B68}" type="presParOf" srcId="{E22E55E1-CC25-4309-BC76-B59CCC4EF45D}" destId="{6C689D21-53E1-4844-9FBF-A9EB664998CA}" srcOrd="3" destOrd="0" presId="urn:microsoft.com/office/officeart/2005/8/layout/vList3"/>
    <dgm:cxn modelId="{BC6BCA1A-660E-48C7-BBFF-E8E1B5633F30}" type="presParOf" srcId="{E22E55E1-CC25-4309-BC76-B59CCC4EF45D}" destId="{B6EA0076-F6A6-445C-8D7C-F0702734C751}" srcOrd="4" destOrd="0" presId="urn:microsoft.com/office/officeart/2005/8/layout/vList3"/>
    <dgm:cxn modelId="{FCAB6CFE-98BE-429F-82D8-6E0727D73DCF}" type="presParOf" srcId="{B6EA0076-F6A6-445C-8D7C-F0702734C751}" destId="{1F26BD62-FD66-40BA-ACE3-639D357E0BDD}" srcOrd="0" destOrd="0" presId="urn:microsoft.com/office/officeart/2005/8/layout/vList3"/>
    <dgm:cxn modelId="{653AC54F-353C-4A07-9671-51BD1903F469}" type="presParOf" srcId="{B6EA0076-F6A6-445C-8D7C-F0702734C751}" destId="{FC7FC210-BA07-4DA7-95BC-5439F18D258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32C639-81C6-427B-970B-2501DEDC4D5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BA2E9D-E150-4071-B182-813B6778A373}" type="pres">
      <dgm:prSet presAssocID="{9A32C639-81C6-427B-970B-2501DEDC4D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9C9A523B-8E8E-4CA4-BADA-DC550E0867F4}" type="presOf" srcId="{9A32C639-81C6-427B-970B-2501DEDC4D54}" destId="{87BA2E9D-E150-4071-B182-813B6778A37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8EEAB0-D792-4662-A20B-B43C5B2810A1}" type="doc">
      <dgm:prSet loTypeId="urn:microsoft.com/office/officeart/2005/8/layout/hList7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0466E10-D9B3-4DCC-BA31-6196287A048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sz="1400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Rob, Stephan, Christine, Karine, Janine, Wendy, Rob,  Diana, Thierry, Peter, Bruno, Steve, Nancy, Rajesh, Blaine, Kristina, Julia, Dave, </a:t>
          </a:r>
          <a:r>
            <a:rPr lang="en-US" sz="1400" b="1" dirty="0" err="1">
              <a:solidFill>
                <a:schemeClr val="tx1"/>
              </a:solidFill>
            </a:rPr>
            <a:t>Sigrun</a:t>
          </a:r>
          <a:r>
            <a:rPr lang="en-US" sz="1400" b="1" dirty="0">
              <a:solidFill>
                <a:schemeClr val="tx1"/>
              </a:solidFill>
            </a:rPr>
            <a:t>, Abdul, Alain, Gordon, </a:t>
          </a:r>
          <a:r>
            <a:rPr lang="en-US" sz="1400" b="1" dirty="0" err="1">
              <a:solidFill>
                <a:schemeClr val="tx1"/>
              </a:solidFill>
            </a:rPr>
            <a:t>Fuyou</a:t>
          </a:r>
          <a:r>
            <a:rPr lang="en-US" sz="1400" b="1" dirty="0">
              <a:solidFill>
                <a:schemeClr val="tx1"/>
              </a:solidFill>
            </a:rPr>
            <a:t>, Jean-Francois</a:t>
          </a:r>
        </a:p>
        <a:p>
          <a:endParaRPr lang="en-US" sz="1400" b="1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Dave, </a:t>
          </a:r>
          <a:r>
            <a:rPr lang="en-US" sz="1400" b="1" dirty="0" err="1">
              <a:solidFill>
                <a:schemeClr val="tx1"/>
              </a:solidFill>
            </a:rPr>
            <a:t>Mathuresh</a:t>
          </a:r>
          <a:r>
            <a:rPr lang="en-US" sz="1400" b="1" dirty="0">
              <a:solidFill>
                <a:schemeClr val="tx1"/>
              </a:solidFill>
            </a:rPr>
            <a:t>, Gord, Alexandra, Chuck, Barry, Brian, Brian, Dominique</a:t>
          </a:r>
        </a:p>
      </dgm:t>
    </dgm:pt>
    <dgm:pt modelId="{015959AD-B3AB-46A5-932F-5BDACCCE9ED6}" type="par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411906FD-B24F-45B3-A984-A9E0815E73D5}" type="sib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9525914-BD80-4434-9C81-C477CB91B61F}">
      <dgm:prSet phldrT="[Text]" custT="1"/>
      <dgm:spPr>
        <a:solidFill>
          <a:srgbClr val="0070C0"/>
        </a:solidFill>
      </dgm:spPr>
      <dgm:t>
        <a:bodyPr/>
        <a:lstStyle/>
        <a:p>
          <a:endParaRPr lang="en-US" sz="1400" b="1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bg1"/>
            </a:solidFill>
          </a:endParaRPr>
        </a:p>
        <a:p>
          <a:endParaRPr lang="en-US" sz="1400" b="1" dirty="0">
            <a:solidFill>
              <a:schemeClr val="bg1"/>
            </a:solidFill>
          </a:endParaRPr>
        </a:p>
        <a:p>
          <a:r>
            <a:rPr lang="en-US" sz="1400" b="1" dirty="0">
              <a:solidFill>
                <a:schemeClr val="bg1"/>
              </a:solidFill>
            </a:rPr>
            <a:t>Lottie, Scott, Dean, Angela, Brendon, Christian, Dave, Bob, Bob, Ken, Ashley, Tyrone, Paul, Lynn, Christina, George, Stephen, Richard, Yilmaz, Gericke, Lisa, Ignacio, Amanda, Ric, Terry</a:t>
          </a:r>
        </a:p>
        <a:p>
          <a:endParaRPr lang="en-US" sz="1400" b="1" dirty="0">
            <a:solidFill>
              <a:schemeClr val="bg1"/>
            </a:solidFill>
          </a:endParaRPr>
        </a:p>
        <a:p>
          <a:r>
            <a:rPr lang="en-US" sz="1400" b="1" dirty="0">
              <a:solidFill>
                <a:schemeClr val="bg1"/>
              </a:solidFill>
            </a:rPr>
            <a:t>Ric, Craig, Mike, John, Jim, Gary, Arvid, Jim, Brad, Russell, Rene, Faith</a:t>
          </a:r>
          <a:endParaRPr lang="en-US" sz="1400" dirty="0">
            <a:solidFill>
              <a:schemeClr val="bg1"/>
            </a:solidFill>
          </a:endParaRPr>
        </a:p>
      </dgm:t>
    </dgm:pt>
    <dgm:pt modelId="{F8F0CE49-8540-44CB-B657-D75E9D18E379}" type="par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CEF84F09-94EA-404F-A790-DC1B57B1719B}" type="sib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14F7101-39BF-4388-8260-69FB9C37BE7E}">
      <dgm:prSet custT="1"/>
      <dgm:spPr>
        <a:solidFill>
          <a:srgbClr val="00B050"/>
        </a:solidFill>
      </dgm:spPr>
      <dgm:t>
        <a:bodyPr/>
        <a:lstStyle/>
        <a:p>
          <a:endParaRPr lang="en-US" sz="1400" b="1" dirty="0">
            <a:solidFill>
              <a:srgbClr val="FFFF00"/>
            </a:solidFill>
          </a:endParaRPr>
        </a:p>
        <a:p>
          <a:r>
            <a:rPr lang="en-US" sz="1400" b="1" dirty="0">
              <a:solidFill>
                <a:srgbClr val="FFFF00"/>
              </a:solidFill>
            </a:rPr>
            <a:t>Héctor, </a:t>
          </a:r>
          <a:r>
            <a:rPr lang="en-US" sz="1400" b="1" dirty="0" err="1">
              <a:solidFill>
                <a:srgbClr val="FFFF00"/>
              </a:solidFill>
            </a:rPr>
            <a:t>Noé</a:t>
          </a:r>
          <a:r>
            <a:rPr lang="en-US" sz="1400" b="1" dirty="0">
              <a:solidFill>
                <a:srgbClr val="FFFF00"/>
              </a:solidFill>
            </a:rPr>
            <a:t>, </a:t>
          </a:r>
          <a:r>
            <a:rPr lang="en-US" sz="1400" b="1" dirty="0" err="1">
              <a:solidFill>
                <a:srgbClr val="FFFF00"/>
              </a:solidFill>
            </a:rPr>
            <a:t>Aideé</a:t>
          </a:r>
          <a:r>
            <a:rPr lang="en-US" sz="1400" b="1" dirty="0">
              <a:solidFill>
                <a:srgbClr val="FFFF00"/>
              </a:solidFill>
            </a:rPr>
            <a:t>, Gustavo, Sara, Clemente, Hugo, </a:t>
          </a:r>
          <a:r>
            <a:rPr lang="en-US" sz="1400" b="1" dirty="0" err="1">
              <a:solidFill>
                <a:srgbClr val="FFFF00"/>
              </a:solidFill>
            </a:rPr>
            <a:t>Delfino</a:t>
          </a:r>
          <a:r>
            <a:rPr lang="en-US" sz="1400" b="1" dirty="0">
              <a:solidFill>
                <a:srgbClr val="FFFF00"/>
              </a:solidFill>
            </a:rPr>
            <a:t>, Andrés, </a:t>
          </a:r>
          <a:r>
            <a:rPr lang="en-US" sz="1400" b="1" dirty="0" err="1">
              <a:solidFill>
                <a:srgbClr val="FFFF00"/>
              </a:solidFill>
            </a:rPr>
            <a:t>Nallely</a:t>
          </a:r>
          <a:r>
            <a:rPr lang="en-US" sz="1400" b="1" dirty="0">
              <a:solidFill>
                <a:srgbClr val="FFFF00"/>
              </a:solidFill>
            </a:rPr>
            <a:t>, Daniel, Ana Lilia, Claudio, Nancy</a:t>
          </a:r>
        </a:p>
        <a:p>
          <a:endParaRPr lang="en-US" sz="1400" b="1" dirty="0">
            <a:solidFill>
              <a:srgbClr val="FFFF00"/>
            </a:solidFill>
          </a:endParaRPr>
        </a:p>
        <a:p>
          <a:r>
            <a:rPr lang="en-US" sz="1400" b="1" dirty="0">
              <a:solidFill>
                <a:srgbClr val="FFFF00"/>
              </a:solidFill>
            </a:rPr>
            <a:t>Mario, Alejandra, Hugo, Manuel, Ricardo, Gregorio</a:t>
          </a:r>
          <a:endParaRPr lang="en-US" sz="1400" dirty="0">
            <a:solidFill>
              <a:srgbClr val="FFFF00"/>
            </a:solidFill>
          </a:endParaRPr>
        </a:p>
      </dgm:t>
    </dgm:pt>
    <dgm:pt modelId="{C13D38E1-5070-4AC0-9D47-1024685F4DDB}" type="par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7B9EA57E-5E52-49EA-9BFC-F884C8707B21}" type="sib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554DD332-16C5-4B35-9D4A-5F81DDDDF2A9}" type="pres">
      <dgm:prSet presAssocID="{5A8EEAB0-D792-4662-A20B-B43C5B2810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56B7BB-50F8-4586-B577-F28AA39AAA98}" type="pres">
      <dgm:prSet presAssocID="{5A8EEAB0-D792-4662-A20B-B43C5B2810A1}" presName="fgShape" presStyleLbl="fgShp" presStyleIdx="0" presStyleCnt="1" custLinFactY="95294" custLinFactNeighborX="-14538" custLinFactNeighborY="100000"/>
      <dgm:spPr>
        <a:noFill/>
        <a:ln>
          <a:noFill/>
        </a:ln>
      </dgm:spPr>
    </dgm:pt>
    <dgm:pt modelId="{C9B2FFE9-EFFE-46B0-B9A7-2F4DAF662CBF}" type="pres">
      <dgm:prSet presAssocID="{5A8EEAB0-D792-4662-A20B-B43C5B2810A1}" presName="linComp" presStyleCnt="0"/>
      <dgm:spPr/>
    </dgm:pt>
    <dgm:pt modelId="{C89A3B1A-51A7-4DEB-8F02-F00748557B6A}" type="pres">
      <dgm:prSet presAssocID="{E0466E10-D9B3-4DCC-BA31-6196287A048E}" presName="compNode" presStyleCnt="0"/>
      <dgm:spPr/>
    </dgm:pt>
    <dgm:pt modelId="{941CA905-ADB6-4D32-BEEE-22A8430232B4}" type="pres">
      <dgm:prSet presAssocID="{E0466E10-D9B3-4DCC-BA31-6196287A048E}" presName="bkgdShape" presStyleLbl="node1" presStyleIdx="0" presStyleCnt="3" custLinFactNeighborX="826"/>
      <dgm:spPr/>
      <dgm:t>
        <a:bodyPr/>
        <a:lstStyle/>
        <a:p>
          <a:endParaRPr lang="en-US"/>
        </a:p>
      </dgm:t>
    </dgm:pt>
    <dgm:pt modelId="{6075CB21-5D37-4DCC-A576-3A8653B57578}" type="pres">
      <dgm:prSet presAssocID="{E0466E10-D9B3-4DCC-BA31-6196287A048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E13DE-23ED-46F1-BAF9-B6ABDC1751CF}" type="pres">
      <dgm:prSet presAssocID="{E0466E10-D9B3-4DCC-BA31-6196287A048E}" presName="invisiNode" presStyleLbl="node1" presStyleIdx="0" presStyleCnt="3"/>
      <dgm:spPr/>
    </dgm:pt>
    <dgm:pt modelId="{BF0B6D6A-FC3D-4DF5-9F6B-A313B31682F5}" type="pres">
      <dgm:prSet presAssocID="{E0466E10-D9B3-4DCC-BA31-6196287A048E}" presName="imagNode" presStyleLbl="fgImgPlace1" presStyleIdx="0" presStyleCnt="3" custScaleX="77918" custScaleY="7648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B8D332C-DC4E-40D4-B8F1-8CC71BD5F95A}" type="pres">
      <dgm:prSet presAssocID="{411906FD-B24F-45B3-A984-A9E0815E73D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03FA8F9-E5FE-4E6F-BE67-6402127A236A}" type="pres">
      <dgm:prSet presAssocID="{29525914-BD80-4434-9C81-C477CB91B61F}" presName="compNode" presStyleCnt="0"/>
      <dgm:spPr/>
    </dgm:pt>
    <dgm:pt modelId="{1CCE06B0-8BB2-4855-B344-820794257294}" type="pres">
      <dgm:prSet presAssocID="{29525914-BD80-4434-9C81-C477CB91B61F}" presName="bkgdShape" presStyleLbl="node1" presStyleIdx="1" presStyleCnt="3" custLinFactNeighborX="38"/>
      <dgm:spPr/>
      <dgm:t>
        <a:bodyPr/>
        <a:lstStyle/>
        <a:p>
          <a:endParaRPr lang="en-US"/>
        </a:p>
      </dgm:t>
    </dgm:pt>
    <dgm:pt modelId="{52B5AB52-C4CA-40CD-95D0-682E6DD5EE00}" type="pres">
      <dgm:prSet presAssocID="{29525914-BD80-4434-9C81-C477CB91B61F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31CC8-54EB-4EBB-8CB9-F0DCEEEB4352}" type="pres">
      <dgm:prSet presAssocID="{29525914-BD80-4434-9C81-C477CB91B61F}" presName="invisiNode" presStyleLbl="node1" presStyleIdx="1" presStyleCnt="3"/>
      <dgm:spPr/>
    </dgm:pt>
    <dgm:pt modelId="{2B8FAD84-57B7-4C8C-BDEA-6851F871AA1F}" type="pres">
      <dgm:prSet presAssocID="{29525914-BD80-4434-9C81-C477CB91B61F}" presName="imagNode" presStyleLbl="fgImgPlace1" presStyleIdx="1" presStyleCnt="3" custScaleX="78195" custScaleY="7648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9A85E22-DC64-4F58-B514-61053BEB3656}" type="pres">
      <dgm:prSet presAssocID="{CEF84F09-94EA-404F-A790-DC1B57B1719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487B0EE-73E8-47E3-B9C9-7E42C06592A3}" type="pres">
      <dgm:prSet presAssocID="{B14F7101-39BF-4388-8260-69FB9C37BE7E}" presName="compNode" presStyleCnt="0"/>
      <dgm:spPr/>
    </dgm:pt>
    <dgm:pt modelId="{06BF5A00-93F0-4AEF-ACB8-25255824A37A}" type="pres">
      <dgm:prSet presAssocID="{B14F7101-39BF-4388-8260-69FB9C37BE7E}" presName="bkgdShape" presStyleLbl="node1" presStyleIdx="2" presStyleCnt="3" custLinFactNeighborX="-1078"/>
      <dgm:spPr/>
      <dgm:t>
        <a:bodyPr/>
        <a:lstStyle/>
        <a:p>
          <a:endParaRPr lang="en-US"/>
        </a:p>
      </dgm:t>
    </dgm:pt>
    <dgm:pt modelId="{CD32E131-12A7-4DE7-8343-30791DB72653}" type="pres">
      <dgm:prSet presAssocID="{B14F7101-39BF-4388-8260-69FB9C37BE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737BD-5577-40E3-A042-32B88A7E2706}" type="pres">
      <dgm:prSet presAssocID="{B14F7101-39BF-4388-8260-69FB9C37BE7E}" presName="invisiNode" presStyleLbl="node1" presStyleIdx="2" presStyleCnt="3"/>
      <dgm:spPr/>
    </dgm:pt>
    <dgm:pt modelId="{22DFE942-4F1F-431C-ABCA-33A49D400153}" type="pres">
      <dgm:prSet presAssocID="{B14F7101-39BF-4388-8260-69FB9C37BE7E}" presName="imagNode" presStyleLbl="fgImgPlace1" presStyleIdx="2" presStyleCnt="3" custScaleX="78471" custScaleY="7648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A46E57E6-3645-4444-BC61-1E5A60BD868A}" srcId="{5A8EEAB0-D792-4662-A20B-B43C5B2810A1}" destId="{29525914-BD80-4434-9C81-C477CB91B61F}" srcOrd="1" destOrd="0" parTransId="{F8F0CE49-8540-44CB-B657-D75E9D18E379}" sibTransId="{CEF84F09-94EA-404F-A790-DC1B57B1719B}"/>
    <dgm:cxn modelId="{271C4077-52B0-48B4-9BCB-1DF964E4C3F4}" type="presOf" srcId="{29525914-BD80-4434-9C81-C477CB91B61F}" destId="{52B5AB52-C4CA-40CD-95D0-682E6DD5EE00}" srcOrd="1" destOrd="0" presId="urn:microsoft.com/office/officeart/2005/8/layout/hList7"/>
    <dgm:cxn modelId="{185D1FEA-E777-4F36-B8A8-927CCADA4921}" type="presOf" srcId="{29525914-BD80-4434-9C81-C477CB91B61F}" destId="{1CCE06B0-8BB2-4855-B344-820794257294}" srcOrd="0" destOrd="0" presId="urn:microsoft.com/office/officeart/2005/8/layout/hList7"/>
    <dgm:cxn modelId="{A24F247C-8B20-4D31-BF6C-C0BA1E777C11}" type="presOf" srcId="{E0466E10-D9B3-4DCC-BA31-6196287A048E}" destId="{6075CB21-5D37-4DCC-A576-3A8653B57578}" srcOrd="1" destOrd="0" presId="urn:microsoft.com/office/officeart/2005/8/layout/hList7"/>
    <dgm:cxn modelId="{C385E85F-4551-4E0F-9A28-1300C67807A9}" srcId="{5A8EEAB0-D792-4662-A20B-B43C5B2810A1}" destId="{B14F7101-39BF-4388-8260-69FB9C37BE7E}" srcOrd="2" destOrd="0" parTransId="{C13D38E1-5070-4AC0-9D47-1024685F4DDB}" sibTransId="{7B9EA57E-5E52-49EA-9BFC-F884C8707B21}"/>
    <dgm:cxn modelId="{9DED0073-D117-4DF7-8E45-4C732564A969}" type="presOf" srcId="{E0466E10-D9B3-4DCC-BA31-6196287A048E}" destId="{941CA905-ADB6-4D32-BEEE-22A8430232B4}" srcOrd="0" destOrd="0" presId="urn:microsoft.com/office/officeart/2005/8/layout/hList7"/>
    <dgm:cxn modelId="{D0665CD9-D2B9-47D4-B357-77429A4C9C64}" type="presOf" srcId="{B14F7101-39BF-4388-8260-69FB9C37BE7E}" destId="{06BF5A00-93F0-4AEF-ACB8-25255824A37A}" srcOrd="0" destOrd="0" presId="urn:microsoft.com/office/officeart/2005/8/layout/hList7"/>
    <dgm:cxn modelId="{C71F4908-A3C1-4875-B568-FE0FCB5B6FB9}" type="presOf" srcId="{CEF84F09-94EA-404F-A790-DC1B57B1719B}" destId="{79A85E22-DC64-4F58-B514-61053BEB3656}" srcOrd="0" destOrd="0" presId="urn:microsoft.com/office/officeart/2005/8/layout/hList7"/>
    <dgm:cxn modelId="{FA34F348-BBC0-4E0D-B964-52ECC7F625F3}" type="presOf" srcId="{5A8EEAB0-D792-4662-A20B-B43C5B2810A1}" destId="{554DD332-16C5-4B35-9D4A-5F81DDDDF2A9}" srcOrd="0" destOrd="0" presId="urn:microsoft.com/office/officeart/2005/8/layout/hList7"/>
    <dgm:cxn modelId="{AE4FA265-C390-4A5C-9E28-535DFFF5DBD4}" type="presOf" srcId="{B14F7101-39BF-4388-8260-69FB9C37BE7E}" destId="{CD32E131-12A7-4DE7-8343-30791DB72653}" srcOrd="1" destOrd="0" presId="urn:microsoft.com/office/officeart/2005/8/layout/hList7"/>
    <dgm:cxn modelId="{35F62F55-0D25-4CB7-BB16-A0A3B0ECC1AB}" type="presOf" srcId="{411906FD-B24F-45B3-A984-A9E0815E73D5}" destId="{DB8D332C-DC4E-40D4-B8F1-8CC71BD5F95A}" srcOrd="0" destOrd="0" presId="urn:microsoft.com/office/officeart/2005/8/layout/hList7"/>
    <dgm:cxn modelId="{62808695-DCD0-423B-92E8-A9B50495BACD}" srcId="{5A8EEAB0-D792-4662-A20B-B43C5B2810A1}" destId="{E0466E10-D9B3-4DCC-BA31-6196287A048E}" srcOrd="0" destOrd="0" parTransId="{015959AD-B3AB-46A5-932F-5BDACCCE9ED6}" sibTransId="{411906FD-B24F-45B3-A984-A9E0815E73D5}"/>
    <dgm:cxn modelId="{67ED401D-206F-462E-9026-1A27607C03F7}" type="presParOf" srcId="{554DD332-16C5-4B35-9D4A-5F81DDDDF2A9}" destId="{E856B7BB-50F8-4586-B577-F28AA39AAA98}" srcOrd="0" destOrd="0" presId="urn:microsoft.com/office/officeart/2005/8/layout/hList7"/>
    <dgm:cxn modelId="{59B379FC-319F-42E7-BBA6-3C5439EB4F10}" type="presParOf" srcId="{554DD332-16C5-4B35-9D4A-5F81DDDDF2A9}" destId="{C9B2FFE9-EFFE-46B0-B9A7-2F4DAF662CBF}" srcOrd="1" destOrd="0" presId="urn:microsoft.com/office/officeart/2005/8/layout/hList7"/>
    <dgm:cxn modelId="{A2771618-B9CA-4408-AF89-D8FFC0B1BDAE}" type="presParOf" srcId="{C9B2FFE9-EFFE-46B0-B9A7-2F4DAF662CBF}" destId="{C89A3B1A-51A7-4DEB-8F02-F00748557B6A}" srcOrd="0" destOrd="0" presId="urn:microsoft.com/office/officeart/2005/8/layout/hList7"/>
    <dgm:cxn modelId="{7AD7EEDF-6567-4EA8-AB94-1D1D0A933629}" type="presParOf" srcId="{C89A3B1A-51A7-4DEB-8F02-F00748557B6A}" destId="{941CA905-ADB6-4D32-BEEE-22A8430232B4}" srcOrd="0" destOrd="0" presId="urn:microsoft.com/office/officeart/2005/8/layout/hList7"/>
    <dgm:cxn modelId="{7175173B-782C-4A93-A529-3ECEAE967167}" type="presParOf" srcId="{C89A3B1A-51A7-4DEB-8F02-F00748557B6A}" destId="{6075CB21-5D37-4DCC-A576-3A8653B57578}" srcOrd="1" destOrd="0" presId="urn:microsoft.com/office/officeart/2005/8/layout/hList7"/>
    <dgm:cxn modelId="{9350E6C7-12DB-4C60-821C-7F97D1F90EDE}" type="presParOf" srcId="{C89A3B1A-51A7-4DEB-8F02-F00748557B6A}" destId="{AEBE13DE-23ED-46F1-BAF9-B6ABDC1751CF}" srcOrd="2" destOrd="0" presId="urn:microsoft.com/office/officeart/2005/8/layout/hList7"/>
    <dgm:cxn modelId="{EA15A10E-54D6-4342-9948-250395C5832B}" type="presParOf" srcId="{C89A3B1A-51A7-4DEB-8F02-F00748557B6A}" destId="{BF0B6D6A-FC3D-4DF5-9F6B-A313B31682F5}" srcOrd="3" destOrd="0" presId="urn:microsoft.com/office/officeart/2005/8/layout/hList7"/>
    <dgm:cxn modelId="{62AE05CE-E7BF-4D8D-94BA-EA907823443E}" type="presParOf" srcId="{C9B2FFE9-EFFE-46B0-B9A7-2F4DAF662CBF}" destId="{DB8D332C-DC4E-40D4-B8F1-8CC71BD5F95A}" srcOrd="1" destOrd="0" presId="urn:microsoft.com/office/officeart/2005/8/layout/hList7"/>
    <dgm:cxn modelId="{F32364A8-F0E1-4F2C-B5EE-035A3D2FD0D4}" type="presParOf" srcId="{C9B2FFE9-EFFE-46B0-B9A7-2F4DAF662CBF}" destId="{503FA8F9-E5FE-4E6F-BE67-6402127A236A}" srcOrd="2" destOrd="0" presId="urn:microsoft.com/office/officeart/2005/8/layout/hList7"/>
    <dgm:cxn modelId="{DAA29360-262E-4E1B-B06E-B92BC09A3E1A}" type="presParOf" srcId="{503FA8F9-E5FE-4E6F-BE67-6402127A236A}" destId="{1CCE06B0-8BB2-4855-B344-820794257294}" srcOrd="0" destOrd="0" presId="urn:microsoft.com/office/officeart/2005/8/layout/hList7"/>
    <dgm:cxn modelId="{89523C68-BC93-4FCB-892C-6F3DA3397E49}" type="presParOf" srcId="{503FA8F9-E5FE-4E6F-BE67-6402127A236A}" destId="{52B5AB52-C4CA-40CD-95D0-682E6DD5EE00}" srcOrd="1" destOrd="0" presId="urn:microsoft.com/office/officeart/2005/8/layout/hList7"/>
    <dgm:cxn modelId="{612F8291-E240-4C89-B601-BDCB685969CF}" type="presParOf" srcId="{503FA8F9-E5FE-4E6F-BE67-6402127A236A}" destId="{CD831CC8-54EB-4EBB-8CB9-F0DCEEEB4352}" srcOrd="2" destOrd="0" presId="urn:microsoft.com/office/officeart/2005/8/layout/hList7"/>
    <dgm:cxn modelId="{287B0985-B6F1-4F41-93BE-2B9BC3379530}" type="presParOf" srcId="{503FA8F9-E5FE-4E6F-BE67-6402127A236A}" destId="{2B8FAD84-57B7-4C8C-BDEA-6851F871AA1F}" srcOrd="3" destOrd="0" presId="urn:microsoft.com/office/officeart/2005/8/layout/hList7"/>
    <dgm:cxn modelId="{9D27B778-ABE7-4B45-A059-8BC029DC0413}" type="presParOf" srcId="{C9B2FFE9-EFFE-46B0-B9A7-2F4DAF662CBF}" destId="{79A85E22-DC64-4F58-B514-61053BEB3656}" srcOrd="3" destOrd="0" presId="urn:microsoft.com/office/officeart/2005/8/layout/hList7"/>
    <dgm:cxn modelId="{B49545C6-BD08-4722-8701-19D696BE403B}" type="presParOf" srcId="{C9B2FFE9-EFFE-46B0-B9A7-2F4DAF662CBF}" destId="{5487B0EE-73E8-47E3-B9C9-7E42C06592A3}" srcOrd="4" destOrd="0" presId="urn:microsoft.com/office/officeart/2005/8/layout/hList7"/>
    <dgm:cxn modelId="{D582274C-8759-49BC-9C71-BB04F283348E}" type="presParOf" srcId="{5487B0EE-73E8-47E3-B9C9-7E42C06592A3}" destId="{06BF5A00-93F0-4AEF-ACB8-25255824A37A}" srcOrd="0" destOrd="0" presId="urn:microsoft.com/office/officeart/2005/8/layout/hList7"/>
    <dgm:cxn modelId="{74D1EFEF-BDA5-43D7-B5F9-149CBEFBE78A}" type="presParOf" srcId="{5487B0EE-73E8-47E3-B9C9-7E42C06592A3}" destId="{CD32E131-12A7-4DE7-8343-30791DB72653}" srcOrd="1" destOrd="0" presId="urn:microsoft.com/office/officeart/2005/8/layout/hList7"/>
    <dgm:cxn modelId="{9A430E62-9AEE-41F0-A009-16FF32023881}" type="presParOf" srcId="{5487B0EE-73E8-47E3-B9C9-7E42C06592A3}" destId="{F3B737BD-5577-40E3-A042-32B88A7E2706}" srcOrd="2" destOrd="0" presId="urn:microsoft.com/office/officeart/2005/8/layout/hList7"/>
    <dgm:cxn modelId="{40CFBD3F-42C8-4306-BBF5-E5132D7CCA58}" type="presParOf" srcId="{5487B0EE-73E8-47E3-B9C9-7E42C06592A3}" destId="{22DFE942-4F1F-431C-ABCA-33A49D40015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87C36-8607-48D7-8BB8-188CE4CFC6D6}">
      <dsp:nvSpPr>
        <dsp:cNvPr id="0" name=""/>
        <dsp:cNvSpPr/>
      </dsp:nvSpPr>
      <dsp:spPr>
        <a:xfrm>
          <a:off x="300715" y="274097"/>
          <a:ext cx="2859718" cy="2833424"/>
        </a:xfrm>
        <a:prstGeom prst="pie">
          <a:avLst>
            <a:gd name="adj1" fmla="val 16200000"/>
            <a:gd name="adj2" fmla="val 180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bg1"/>
              </a:solidFill>
            </a:rPr>
            <a:t>Osama El-Lissy  &amp; John Greifer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855517" y="796931"/>
        <a:ext cx="970261" cy="944474"/>
      </dsp:txXfrm>
    </dsp:sp>
    <dsp:sp modelId="{C0047EE7-4A97-4402-BC32-3776C4B13680}">
      <dsp:nvSpPr>
        <dsp:cNvPr id="0" name=""/>
        <dsp:cNvSpPr/>
      </dsp:nvSpPr>
      <dsp:spPr>
        <a:xfrm>
          <a:off x="333250" y="312013"/>
          <a:ext cx="2833424" cy="2833424"/>
        </a:xfrm>
        <a:prstGeom prst="pie">
          <a:avLst>
            <a:gd name="adj1" fmla="val 1800000"/>
            <a:gd name="adj2" fmla="val 90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FFFF00"/>
              </a:solidFill>
            </a:rPr>
            <a:t>Javier Trujillo-Arriaga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1109068" y="2099769"/>
        <a:ext cx="1281787" cy="877012"/>
      </dsp:txXfrm>
    </dsp:sp>
    <dsp:sp modelId="{1A0C7A63-A732-456B-B986-1979E496584F}">
      <dsp:nvSpPr>
        <dsp:cNvPr id="0" name=""/>
        <dsp:cNvSpPr/>
      </dsp:nvSpPr>
      <dsp:spPr>
        <a:xfrm>
          <a:off x="326988" y="278721"/>
          <a:ext cx="2833424" cy="2833424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</a:rPr>
            <a:t>Marie-Claude Forest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630569" y="835286"/>
        <a:ext cx="961340" cy="944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22DCF-99C6-4B68-A2E8-BA10F6E49BFA}">
      <dsp:nvSpPr>
        <dsp:cNvPr id="0" name=""/>
        <dsp:cNvSpPr/>
      </dsp:nvSpPr>
      <dsp:spPr>
        <a:xfrm>
          <a:off x="2159569" y="1105962"/>
          <a:ext cx="1350464" cy="371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686"/>
              </a:lnTo>
              <a:lnTo>
                <a:pt x="1350464" y="249686"/>
              </a:lnTo>
              <a:lnTo>
                <a:pt x="1350464" y="3710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F9709-E698-4FF5-A21A-39AC5E0C1177}">
      <dsp:nvSpPr>
        <dsp:cNvPr id="0" name=""/>
        <dsp:cNvSpPr/>
      </dsp:nvSpPr>
      <dsp:spPr>
        <a:xfrm>
          <a:off x="1983168" y="1105962"/>
          <a:ext cx="176400" cy="371054"/>
        </a:xfrm>
        <a:custGeom>
          <a:avLst/>
          <a:gdLst/>
          <a:ahLst/>
          <a:cxnLst/>
          <a:rect l="0" t="0" r="0" b="0"/>
          <a:pathLst>
            <a:path>
              <a:moveTo>
                <a:pt x="176400" y="0"/>
              </a:moveTo>
              <a:lnTo>
                <a:pt x="176400" y="249686"/>
              </a:lnTo>
              <a:lnTo>
                <a:pt x="0" y="249686"/>
              </a:lnTo>
              <a:lnTo>
                <a:pt x="0" y="3710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DE560-9EF0-4F93-9D3D-687E72313224}">
      <dsp:nvSpPr>
        <dsp:cNvPr id="0" name=""/>
        <dsp:cNvSpPr/>
      </dsp:nvSpPr>
      <dsp:spPr>
        <a:xfrm>
          <a:off x="548150" y="1105962"/>
          <a:ext cx="1611418" cy="371054"/>
        </a:xfrm>
        <a:custGeom>
          <a:avLst/>
          <a:gdLst/>
          <a:ahLst/>
          <a:cxnLst/>
          <a:rect l="0" t="0" r="0" b="0"/>
          <a:pathLst>
            <a:path>
              <a:moveTo>
                <a:pt x="1611418" y="0"/>
              </a:moveTo>
              <a:lnTo>
                <a:pt x="1611418" y="249686"/>
              </a:lnTo>
              <a:lnTo>
                <a:pt x="0" y="249686"/>
              </a:lnTo>
              <a:lnTo>
                <a:pt x="0" y="3710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B6B7A-1807-4ADD-8EDA-6A41E782C233}">
      <dsp:nvSpPr>
        <dsp:cNvPr id="0" name=""/>
        <dsp:cNvSpPr/>
      </dsp:nvSpPr>
      <dsp:spPr>
        <a:xfrm>
          <a:off x="1657259" y="585814"/>
          <a:ext cx="1004619" cy="52014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7339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Stephanie Bloem</a:t>
          </a:r>
        </a:p>
      </dsp:txBody>
      <dsp:txXfrm>
        <a:off x="1657259" y="585814"/>
        <a:ext cx="1004619" cy="520147"/>
      </dsp:txXfrm>
    </dsp:sp>
    <dsp:sp modelId="{66FDD1C1-CDF3-4A3F-BBF9-3000F5057340}">
      <dsp:nvSpPr>
        <dsp:cNvPr id="0" name=""/>
        <dsp:cNvSpPr/>
      </dsp:nvSpPr>
      <dsp:spPr>
        <a:xfrm>
          <a:off x="1862116" y="1036446"/>
          <a:ext cx="904157" cy="3144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Executive Director</a:t>
          </a:r>
        </a:p>
      </dsp:txBody>
      <dsp:txXfrm>
        <a:off x="1862116" y="1036446"/>
        <a:ext cx="904157" cy="314432"/>
      </dsp:txXfrm>
    </dsp:sp>
    <dsp:sp modelId="{E772BCB7-4274-4210-89CB-D9017CC353F8}">
      <dsp:nvSpPr>
        <dsp:cNvPr id="0" name=""/>
        <dsp:cNvSpPr/>
      </dsp:nvSpPr>
      <dsp:spPr>
        <a:xfrm>
          <a:off x="45841" y="1477016"/>
          <a:ext cx="1004619" cy="52014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7339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Alonso Suazo</a:t>
          </a:r>
        </a:p>
      </dsp:txBody>
      <dsp:txXfrm>
        <a:off x="45841" y="1477016"/>
        <a:ext cx="1004619" cy="520147"/>
      </dsp:txXfrm>
    </dsp:sp>
    <dsp:sp modelId="{859FED3A-2070-4FF0-ACFC-D4BD027E72FC}">
      <dsp:nvSpPr>
        <dsp:cNvPr id="0" name=""/>
        <dsp:cNvSpPr/>
      </dsp:nvSpPr>
      <dsp:spPr>
        <a:xfrm>
          <a:off x="159563" y="1858174"/>
          <a:ext cx="1078560" cy="220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Technical Director</a:t>
          </a:r>
        </a:p>
      </dsp:txBody>
      <dsp:txXfrm>
        <a:off x="159563" y="1858174"/>
        <a:ext cx="1078560" cy="220185"/>
      </dsp:txXfrm>
    </dsp:sp>
    <dsp:sp modelId="{D80271E1-586F-4ADF-9189-62A7EA60B62B}">
      <dsp:nvSpPr>
        <dsp:cNvPr id="0" name=""/>
        <dsp:cNvSpPr/>
      </dsp:nvSpPr>
      <dsp:spPr>
        <a:xfrm>
          <a:off x="1480859" y="1477016"/>
          <a:ext cx="1004619" cy="520147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7339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solidFill>
                <a:schemeClr val="tx1"/>
              </a:solidFill>
            </a:rPr>
            <a:t>Sofía</a:t>
          </a:r>
          <a:r>
            <a:rPr lang="en-US" sz="1400" b="1" kern="1200" dirty="0">
              <a:solidFill>
                <a:schemeClr val="tx1"/>
              </a:solidFill>
            </a:rPr>
            <a:t> Baez</a:t>
          </a:r>
        </a:p>
      </dsp:txBody>
      <dsp:txXfrm>
        <a:off x="1480859" y="1477016"/>
        <a:ext cx="1004619" cy="520147"/>
      </dsp:txXfrm>
    </dsp:sp>
    <dsp:sp modelId="{6CF9FD87-B483-4856-B779-5547FBFBCBD8}">
      <dsp:nvSpPr>
        <dsp:cNvPr id="0" name=""/>
        <dsp:cNvSpPr/>
      </dsp:nvSpPr>
      <dsp:spPr>
        <a:xfrm>
          <a:off x="1562764" y="1855349"/>
          <a:ext cx="1142194" cy="225835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Executive Assistant</a:t>
          </a:r>
        </a:p>
      </dsp:txBody>
      <dsp:txXfrm>
        <a:off x="1562764" y="1855349"/>
        <a:ext cx="1142194" cy="225835"/>
      </dsp:txXfrm>
    </dsp:sp>
    <dsp:sp modelId="{FD60A693-18BD-4F56-B442-49B09251FB7D}">
      <dsp:nvSpPr>
        <dsp:cNvPr id="0" name=""/>
        <dsp:cNvSpPr/>
      </dsp:nvSpPr>
      <dsp:spPr>
        <a:xfrm>
          <a:off x="3007724" y="1477016"/>
          <a:ext cx="1004619" cy="52014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339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1"/>
              </a:solidFill>
            </a:rPr>
            <a:t>Nedelka </a:t>
          </a:r>
          <a:r>
            <a:rPr lang="en-US" sz="1200" b="1" kern="1200" dirty="0" err="1">
              <a:solidFill>
                <a:schemeClr val="tx1"/>
              </a:solidFill>
            </a:rPr>
            <a:t>Marín</a:t>
          </a:r>
          <a:r>
            <a:rPr lang="en-US" sz="1200" b="1" kern="1200" dirty="0">
              <a:solidFill>
                <a:schemeClr val="tx1"/>
              </a:solidFill>
            </a:rPr>
            <a:t>-Martinez</a:t>
          </a:r>
        </a:p>
      </dsp:txBody>
      <dsp:txXfrm>
        <a:off x="3007724" y="1477016"/>
        <a:ext cx="1004619" cy="520147"/>
      </dsp:txXfrm>
    </dsp:sp>
    <dsp:sp modelId="{CD060360-3279-4511-AA6E-9AC0557B4C04}">
      <dsp:nvSpPr>
        <dsp:cNvPr id="0" name=""/>
        <dsp:cNvSpPr/>
      </dsp:nvSpPr>
      <dsp:spPr>
        <a:xfrm>
          <a:off x="2947694" y="1877002"/>
          <a:ext cx="1426064" cy="1825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/>
              </a:solidFill>
            </a:rPr>
            <a:t>Translator-Interpreter</a:t>
          </a:r>
        </a:p>
      </dsp:txBody>
      <dsp:txXfrm>
        <a:off x="2947694" y="1877002"/>
        <a:ext cx="1426064" cy="182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F9D67-DD87-4E7A-836F-248F038743CA}">
      <dsp:nvSpPr>
        <dsp:cNvPr id="0" name=""/>
        <dsp:cNvSpPr/>
      </dsp:nvSpPr>
      <dsp:spPr>
        <a:xfrm>
          <a:off x="1119" y="0"/>
          <a:ext cx="1173193" cy="190126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Stephanie Bloem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Alonso Suazo</a:t>
          </a:r>
        </a:p>
      </dsp:txBody>
      <dsp:txXfrm>
        <a:off x="1119" y="760505"/>
        <a:ext cx="1173193" cy="760505"/>
      </dsp:txXfrm>
    </dsp:sp>
    <dsp:sp modelId="{F2177BC2-5C29-4368-BD1E-A0B6EDB4794D}">
      <dsp:nvSpPr>
        <dsp:cNvPr id="0" name=""/>
        <dsp:cNvSpPr/>
      </dsp:nvSpPr>
      <dsp:spPr>
        <a:xfrm>
          <a:off x="271155" y="114075"/>
          <a:ext cx="633120" cy="63312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CA905-ADB6-4D32-BEEE-22A8430232B4}">
      <dsp:nvSpPr>
        <dsp:cNvPr id="0" name=""/>
        <dsp:cNvSpPr/>
      </dsp:nvSpPr>
      <dsp:spPr>
        <a:xfrm>
          <a:off x="1219199" y="0"/>
          <a:ext cx="1173193" cy="190126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Dominique Pelletier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Katharine Church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219199" y="760505"/>
        <a:ext cx="1173193" cy="760505"/>
      </dsp:txXfrm>
    </dsp:sp>
    <dsp:sp modelId="{BF0B6D6A-FC3D-4DF5-9F6B-A313B31682F5}">
      <dsp:nvSpPr>
        <dsp:cNvPr id="0" name=""/>
        <dsp:cNvSpPr/>
      </dsp:nvSpPr>
      <dsp:spPr>
        <a:xfrm>
          <a:off x="1479544" y="114075"/>
          <a:ext cx="633120" cy="63312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E06B0-8BB2-4855-B344-820794257294}">
      <dsp:nvSpPr>
        <dsp:cNvPr id="0" name=""/>
        <dsp:cNvSpPr/>
      </dsp:nvSpPr>
      <dsp:spPr>
        <a:xfrm>
          <a:off x="2417897" y="0"/>
          <a:ext cx="1173193" cy="190126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bg1"/>
              </a:solidFill>
            </a:rPr>
            <a:t>Pati </a:t>
          </a:r>
          <a:r>
            <a:rPr lang="en-US" sz="1400" b="1" kern="1200" dirty="0">
              <a:solidFill>
                <a:schemeClr val="bg1"/>
              </a:solidFill>
            </a:rPr>
            <a:t>Abad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Stephanie Dubon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bg1"/>
              </a:solidFill>
            </a:rPr>
            <a:t>back-up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417897" y="760505"/>
        <a:ext cx="1173193" cy="760505"/>
      </dsp:txXfrm>
    </dsp:sp>
    <dsp:sp modelId="{2B8FAD84-57B7-4C8C-BDEA-6851F871AA1F}">
      <dsp:nvSpPr>
        <dsp:cNvPr id="0" name=""/>
        <dsp:cNvSpPr/>
      </dsp:nvSpPr>
      <dsp:spPr>
        <a:xfrm>
          <a:off x="2687934" y="114075"/>
          <a:ext cx="633120" cy="63312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F5A00-93F0-4AEF-ACB8-25255824A37A}">
      <dsp:nvSpPr>
        <dsp:cNvPr id="0" name=""/>
        <dsp:cNvSpPr/>
      </dsp:nvSpPr>
      <dsp:spPr>
        <a:xfrm>
          <a:off x="3613640" y="0"/>
          <a:ext cx="1173193" cy="1901264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FFFF00"/>
              </a:solidFill>
            </a:rPr>
            <a:t>Ana Lilia Montealegre</a:t>
          </a:r>
          <a:endParaRPr lang="en-US" sz="1400" kern="1200" dirty="0">
            <a:solidFill>
              <a:srgbClr val="FFFF00"/>
            </a:solidFill>
          </a:endParaRPr>
        </a:p>
      </dsp:txBody>
      <dsp:txXfrm>
        <a:off x="3613640" y="760505"/>
        <a:ext cx="1173193" cy="760505"/>
      </dsp:txXfrm>
    </dsp:sp>
    <dsp:sp modelId="{22DFE942-4F1F-431C-ABCA-33A49D400153}">
      <dsp:nvSpPr>
        <dsp:cNvPr id="0" name=""/>
        <dsp:cNvSpPr/>
      </dsp:nvSpPr>
      <dsp:spPr>
        <a:xfrm>
          <a:off x="3896323" y="114075"/>
          <a:ext cx="633120" cy="63312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6B7BB-50F8-4586-B577-F28AA39AAA98}">
      <dsp:nvSpPr>
        <dsp:cNvPr id="0" name=""/>
        <dsp:cNvSpPr/>
      </dsp:nvSpPr>
      <dsp:spPr>
        <a:xfrm>
          <a:off x="0" y="1616074"/>
          <a:ext cx="4416552" cy="285189"/>
        </a:xfrm>
        <a:prstGeom prst="leftRightArrow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7D9F1-64D7-4F63-B3BF-481BF6A691C9}">
      <dsp:nvSpPr>
        <dsp:cNvPr id="0" name=""/>
        <dsp:cNvSpPr/>
      </dsp:nvSpPr>
      <dsp:spPr>
        <a:xfrm rot="10800000">
          <a:off x="527198" y="426"/>
          <a:ext cx="1469517" cy="628228"/>
        </a:xfrm>
        <a:prstGeom prst="homePlat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31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Andrew Morse</a:t>
          </a:r>
        </a:p>
      </dsp:txBody>
      <dsp:txXfrm rot="10800000">
        <a:off x="684255" y="426"/>
        <a:ext cx="1312460" cy="628228"/>
      </dsp:txXfrm>
    </dsp:sp>
    <dsp:sp modelId="{F5875BDD-B22B-427E-840A-BE4E4C9EB417}">
      <dsp:nvSpPr>
        <dsp:cNvPr id="0" name=""/>
        <dsp:cNvSpPr/>
      </dsp:nvSpPr>
      <dsp:spPr>
        <a:xfrm>
          <a:off x="213084" y="426"/>
          <a:ext cx="628228" cy="62822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C62A2-F388-41D6-B7BD-5E852FF1F055}">
      <dsp:nvSpPr>
        <dsp:cNvPr id="0" name=""/>
        <dsp:cNvSpPr/>
      </dsp:nvSpPr>
      <dsp:spPr>
        <a:xfrm rot="10800000">
          <a:off x="527198" y="816185"/>
          <a:ext cx="1469517" cy="628228"/>
        </a:xfrm>
        <a:prstGeom prst="homePlat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31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Craig Regelbrugge</a:t>
          </a:r>
        </a:p>
      </dsp:txBody>
      <dsp:txXfrm rot="10800000">
        <a:off x="684255" y="816185"/>
        <a:ext cx="1312460" cy="628228"/>
      </dsp:txXfrm>
    </dsp:sp>
    <dsp:sp modelId="{8EE4F7C7-62D3-4A8E-9E54-2E4208583762}">
      <dsp:nvSpPr>
        <dsp:cNvPr id="0" name=""/>
        <dsp:cNvSpPr/>
      </dsp:nvSpPr>
      <dsp:spPr>
        <a:xfrm>
          <a:off x="213084" y="816185"/>
          <a:ext cx="628228" cy="62822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FC210-BA07-4DA7-95BC-5439F18D2587}">
      <dsp:nvSpPr>
        <dsp:cNvPr id="0" name=""/>
        <dsp:cNvSpPr/>
      </dsp:nvSpPr>
      <dsp:spPr>
        <a:xfrm rot="10800000">
          <a:off x="527198" y="1631945"/>
          <a:ext cx="1469517" cy="628228"/>
        </a:xfrm>
        <a:prstGeom prst="homePlat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31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Mario Puente</a:t>
          </a:r>
        </a:p>
      </dsp:txBody>
      <dsp:txXfrm rot="10800000">
        <a:off x="684255" y="1631945"/>
        <a:ext cx="1312460" cy="628228"/>
      </dsp:txXfrm>
    </dsp:sp>
    <dsp:sp modelId="{1F26BD62-FD66-40BA-ACE3-639D357E0BDD}">
      <dsp:nvSpPr>
        <dsp:cNvPr id="0" name=""/>
        <dsp:cNvSpPr/>
      </dsp:nvSpPr>
      <dsp:spPr>
        <a:xfrm>
          <a:off x="213084" y="1631945"/>
          <a:ext cx="628228" cy="628228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3BB8FF-59A0-40F9-A13B-3B49947C341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848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3A218F-FF3E-4FBC-AC93-5B3E8924B021}" type="slidenum">
              <a:rPr lang="en-CA" altLang="en-US" smtClean="0"/>
              <a:pPr eaLnBrk="1" hangingPunct="1"/>
              <a:t>1</a:t>
            </a:fld>
            <a:endParaRPr lang="en-CA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3A218F-FF3E-4FBC-AC93-5B3E8924B021}" type="slidenum">
              <a:rPr lang="en-CA" altLang="en-US" smtClean="0"/>
              <a:pPr eaLnBrk="1" hangingPunct="1"/>
              <a:t>2</a:t>
            </a:fld>
            <a:endParaRPr lang="en-CA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3A218F-FF3E-4FBC-AC93-5B3E8924B021}" type="slidenum">
              <a:rPr lang="en-CA" altLang="en-US" smtClean="0"/>
              <a:pPr eaLnBrk="1" hangingPunct="1"/>
              <a:t>3</a:t>
            </a:fld>
            <a:endParaRPr lang="en-CA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9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47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777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155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932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048A-14EB-4D16-9199-6FBB76A442D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19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4924-36FF-4F95-A563-DDC287D227A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82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C213-5594-4BB4-ABDA-B41C9F8ED3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59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17F00-39AB-4D99-8631-A39A3B4907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168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5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40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48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82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53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77010-FEA9-4022-9B78-AB36D0D121E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0766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12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9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07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0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2CC76-B171-44E8-96EA-2F220ED280D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404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6549E-031D-4D19-B9EE-D86F531898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95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CCD1-3514-4720-B630-61F7701EFD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16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94F4-79EE-4F64-823D-9D4DC99603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109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23669-D69E-4DFD-9D1B-92F7579D42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899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EE07-F368-4BBD-A9D5-AC7E1F5EC0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54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A7145-1014-4E33-A7CC-5EED9D35B8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25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F17FB2-5692-4BBB-AF71-B4CCB5153A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A950-32D3-4647-8A00-B1A77BBC4F8E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6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sz="quarter" idx="4294967295"/>
          </p:nvPr>
        </p:nvSpPr>
        <p:spPr>
          <a:xfrm>
            <a:off x="1151546" y="2780928"/>
            <a:ext cx="6840909" cy="3528392"/>
          </a:xfrm>
          <a:prstGeom prst="rect">
            <a:avLst/>
          </a:prstGeom>
        </p:spPr>
        <p:txBody>
          <a:bodyPr/>
          <a:lstStyle/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specificities of NAPPO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technical and capacity building achievements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emerging pests and issues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surveillance projects and activities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proposals for further collaboration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endParaRPr lang="en-CA" sz="28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7524" y="177281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+mj-lt"/>
              </a:rPr>
              <a:t>my job today ..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03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166044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3. emerging (pests and) issues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87423"/>
              </p:ext>
            </p:extLst>
          </p:nvPr>
        </p:nvGraphicFramePr>
        <p:xfrm>
          <a:off x="377534" y="2420888"/>
          <a:ext cx="8388932" cy="3869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953">
                  <a:extLst>
                    <a:ext uri="{9D8B030D-6E8A-4147-A177-3AD203B41FA5}">
                      <a16:colId xmlns:a16="http://schemas.microsoft.com/office/drawing/2014/main" xmlns="" val="2268077504"/>
                    </a:ext>
                  </a:extLst>
                </a:gridCol>
                <a:gridCol w="7364979">
                  <a:extLst>
                    <a:ext uri="{9D8B030D-6E8A-4147-A177-3AD203B41FA5}">
                      <a16:colId xmlns:a16="http://schemas.microsoft.com/office/drawing/2014/main" xmlns="" val="363439403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  <a:effectLst/>
                        </a:rPr>
                        <a:t>Number</a:t>
                      </a:r>
                      <a:endParaRPr lang="en-US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  <a:effectLst/>
                        </a:rPr>
                        <a:t>RSPM Title</a:t>
                      </a:r>
                      <a:endParaRPr lang="en-US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120035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02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Guidelines for Pre-Clearance Programs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861911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09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  <a:effectLst/>
                        </a:rPr>
                        <a:t>Authorization of Laboratories for Phytosanitary Testing</a:t>
                      </a:r>
                      <a:endParaRPr lang="en-US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02315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17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  <a:effectLst/>
                        </a:rPr>
                        <a:t>Guidelines for the Establishment, Maintenance and Verification of Fruit Fly Free Areas in NA</a:t>
                      </a:r>
                      <a:endParaRPr lang="en-US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253091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19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Guidelines for Bilateral Work-plans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568394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Establishment, Maintenance and Verification of Areas of Low Pest Prevalence for Insects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88415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22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Guidelines for Construction and Operation of a Containment Facility for Insects and Mites used as Biological Control Agents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165835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Guidelines for the Determination and Designation of Host Status of a Fruit or Vegetable for Fruit Flies (Diptera: Tephritidae)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554317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31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General Guidelines for Pathway Risk Analysis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91397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34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Development of Phytosanitary Treatment Protocols for Regulated Arthropod Pest of Fresh Fruits or Vegetables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857128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35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9900"/>
                          </a:solidFill>
                          <a:effectLst/>
                        </a:rPr>
                        <a:t>Guidelines for the Movement of Stone and Pome Fruit Trees and Grapevines into a NAPPO Member Country</a:t>
                      </a:r>
                      <a:endParaRPr lang="en-US" sz="14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88966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RSPM 37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Integrated measures for the trade of Christmas trees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41202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RSPM 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Importation of certain wooden and bamboo commodities into a NAPPO member country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0" marR="671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5864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21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2060848"/>
            <a:ext cx="71886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attend/present at NAPPO Annual Meeting – 3</a:t>
            </a:r>
            <a:r>
              <a:rPr lang="en-US" sz="2800" baseline="30000" dirty="0">
                <a:latin typeface="+mj-lt"/>
              </a:rPr>
              <a:t>rd</a:t>
            </a:r>
            <a:r>
              <a:rPr lang="en-US" sz="2800" dirty="0">
                <a:latin typeface="+mj-lt"/>
              </a:rPr>
              <a:t> week of Oct. 2017 – Mérida, Yucatán, Mexico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support implementation of ISPMs – RBS Symposium will support ISPM 23 and 31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collaborate in deliver of plant health workshops</a:t>
            </a:r>
          </a:p>
        </p:txBody>
      </p:sp>
      <p:sp>
        <p:nvSpPr>
          <p:cNvPr id="4" name="Rectangle 3"/>
          <p:cNvSpPr/>
          <p:nvPr/>
        </p:nvSpPr>
        <p:spPr>
          <a:xfrm>
            <a:off x="856665" y="836712"/>
            <a:ext cx="74013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n-lt"/>
              </a:rPr>
              <a:t>5. proposals for further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830238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3515" y="2564904"/>
            <a:ext cx="586570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Gracias </a:t>
            </a:r>
            <a:r>
              <a:rPr lang="en-US" sz="3200" b="1" dirty="0" err="1">
                <a:solidFill>
                  <a:srgbClr val="0033CC"/>
                </a:solidFill>
                <a:latin typeface="+mj-lt"/>
              </a:rPr>
              <a:t>por</a:t>
            </a:r>
            <a:r>
              <a:rPr lang="en-US" sz="3200" b="1" dirty="0">
                <a:solidFill>
                  <a:srgbClr val="0033CC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+mj-lt"/>
              </a:rPr>
              <a:t>su</a:t>
            </a:r>
            <a:r>
              <a:rPr lang="en-US" sz="3200" b="1" dirty="0">
                <a:solidFill>
                  <a:srgbClr val="0033CC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+mj-lt"/>
              </a:rPr>
              <a:t>atención</a:t>
            </a:r>
            <a:endParaRPr lang="en-US" sz="3200" b="1" dirty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en-US" sz="3200" b="1" dirty="0">
                <a:solidFill>
                  <a:srgbClr val="A50021"/>
                </a:solidFill>
                <a:latin typeface="+mj-lt"/>
              </a:rPr>
              <a:t>Thanks for your attention</a:t>
            </a:r>
          </a:p>
          <a:p>
            <a:pPr algn="ctr"/>
            <a:r>
              <a:rPr lang="en-US" sz="3200" b="1" dirty="0">
                <a:solidFill>
                  <a:srgbClr val="009900"/>
                </a:solidFill>
                <a:latin typeface="+mj-lt"/>
              </a:rPr>
              <a:t>Merci pour </a:t>
            </a:r>
            <a:r>
              <a:rPr lang="en-US" sz="3200" b="1" dirty="0" err="1">
                <a:solidFill>
                  <a:srgbClr val="009900"/>
                </a:solidFill>
                <a:latin typeface="+mj-lt"/>
              </a:rPr>
              <a:t>votre</a:t>
            </a:r>
            <a:r>
              <a:rPr lang="en-US" sz="3200" b="1" dirty="0">
                <a:solidFill>
                  <a:srgbClr val="009900"/>
                </a:solidFill>
                <a:latin typeface="+mj-lt"/>
              </a:rPr>
              <a:t> attention</a:t>
            </a:r>
          </a:p>
          <a:p>
            <a:pPr algn="ctr"/>
            <a:endParaRPr lang="en-US" sz="3200" b="1" dirty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en-US" sz="3200" i="1" dirty="0">
                <a:latin typeface="+mj-lt"/>
              </a:rPr>
              <a:t>Stephanie.Bloem@NAPPO.org</a:t>
            </a:r>
          </a:p>
          <a:p>
            <a:pPr algn="ctr"/>
            <a:endParaRPr lang="en-US" sz="3200" b="1" dirty="0">
              <a:solidFill>
                <a:srgbClr val="0033CC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62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2609850"/>
            <a:ext cx="4608512" cy="424815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CA" sz="2600" dirty="0">
                <a:latin typeface="+mj-lt"/>
              </a:rPr>
              <a:t>NAPPO provides a forum for </a:t>
            </a:r>
            <a:r>
              <a:rPr lang="en-CA" sz="2600" dirty="0">
                <a:solidFill>
                  <a:srgbClr val="0033CC"/>
                </a:solidFill>
                <a:latin typeface="+mj-lt"/>
              </a:rPr>
              <a:t>public and private sectors</a:t>
            </a:r>
            <a:r>
              <a:rPr lang="en-CA" sz="2600" dirty="0">
                <a:latin typeface="+mj-lt"/>
              </a:rPr>
              <a:t> in Canada, the United States and Mexico to </a:t>
            </a:r>
            <a:r>
              <a:rPr lang="en-CA" sz="2600" dirty="0">
                <a:solidFill>
                  <a:srgbClr val="0033CC"/>
                </a:solidFill>
                <a:latin typeface="+mj-lt"/>
              </a:rPr>
              <a:t>collaborate in the regional protection of</a:t>
            </a:r>
            <a:r>
              <a:rPr lang="en-CA" sz="2600" dirty="0">
                <a:latin typeface="+mj-lt"/>
              </a:rPr>
              <a:t> agricultural, forest, other </a:t>
            </a:r>
            <a:r>
              <a:rPr lang="en-CA" sz="2600" dirty="0">
                <a:solidFill>
                  <a:srgbClr val="0033CC"/>
                </a:solidFill>
                <a:latin typeface="+mj-lt"/>
              </a:rPr>
              <a:t>plant resources</a:t>
            </a:r>
            <a:r>
              <a:rPr lang="en-CA" sz="2600" dirty="0">
                <a:latin typeface="+mj-lt"/>
              </a:rPr>
              <a:t>, and the environment while </a:t>
            </a:r>
            <a:r>
              <a:rPr lang="en-CA" sz="2600" dirty="0">
                <a:solidFill>
                  <a:srgbClr val="0033CC"/>
                </a:solidFill>
                <a:latin typeface="+mj-lt"/>
              </a:rPr>
              <a:t>facilitating safe trade </a:t>
            </a:r>
          </a:p>
        </p:txBody>
      </p:sp>
      <p:sp>
        <p:nvSpPr>
          <p:cNvPr id="9" name="Rectangle 8"/>
          <p:cNvSpPr/>
          <p:nvPr/>
        </p:nvSpPr>
        <p:spPr>
          <a:xfrm>
            <a:off x="611560" y="1700808"/>
            <a:ext cx="3996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+mj-lt"/>
              </a:rPr>
              <a:t>1. specificities</a:t>
            </a:r>
          </a:p>
        </p:txBody>
      </p:sp>
      <p:pic>
        <p:nvPicPr>
          <p:cNvPr id="4098" name="Picture 2" descr="C:\Users\sbloem\AppData\Local\Microsoft\Windows\Temporary Internet Files\Content.IE5\PS9VTSF8\star-anise-plan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32856"/>
            <a:ext cx="302539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162812" y="1412776"/>
            <a:ext cx="8818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n-lt"/>
              </a:rPr>
              <a:t>1. how do we accomplish our mission ?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idx="1"/>
          </p:nvPr>
        </p:nvSpPr>
        <p:spPr>
          <a:xfrm>
            <a:off x="527965" y="2564904"/>
            <a:ext cx="5052147" cy="424847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+mj-lt"/>
              </a:rPr>
              <a:t>Develop science-based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regional standards and other documents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+mj-lt"/>
              </a:rPr>
              <a:t>Conduct high-impact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workshops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+mj-lt"/>
              </a:rPr>
              <a:t>Promote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harmonized approaches </a:t>
            </a:r>
            <a:r>
              <a:rPr lang="en-US" altLang="en-US" sz="2400" dirty="0">
                <a:latin typeface="+mj-lt"/>
              </a:rPr>
              <a:t>to plant health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Communicate with </a:t>
            </a:r>
            <a:r>
              <a:rPr lang="en-US" altLang="en-US" sz="2400" dirty="0">
                <a:latin typeface="+mj-lt"/>
              </a:rPr>
              <a:t>stakeholders; promote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transparency </a:t>
            </a:r>
            <a:r>
              <a:rPr lang="en-US" altLang="en-US" sz="2400" dirty="0">
                <a:latin typeface="+mj-lt"/>
              </a:rPr>
              <a:t>and foster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trust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i="1" dirty="0">
                <a:solidFill>
                  <a:srgbClr val="0033CC"/>
                </a:solidFill>
                <a:latin typeface="+mj-lt"/>
              </a:rPr>
              <a:t>Cooperate </a:t>
            </a:r>
            <a:r>
              <a:rPr lang="en-US" altLang="en-US" sz="2400" dirty="0">
                <a:latin typeface="+mj-lt"/>
              </a:rPr>
              <a:t>with key partners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061216"/>
            <a:ext cx="3029275" cy="2866409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7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62200" y="1013599"/>
            <a:ext cx="5372100" cy="5082401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39701205"/>
              </p:ext>
            </p:extLst>
          </p:nvPr>
        </p:nvGraphicFramePr>
        <p:xfrm>
          <a:off x="624840" y="662464"/>
          <a:ext cx="3659128" cy="3373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23802586"/>
              </p:ext>
            </p:extLst>
          </p:nvPr>
        </p:nvGraphicFramePr>
        <p:xfrm>
          <a:off x="609600" y="304800"/>
          <a:ext cx="8382000" cy="51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Box 15"/>
          <p:cNvSpPr txBox="1"/>
          <p:nvPr/>
        </p:nvSpPr>
        <p:spPr>
          <a:xfrm rot="5400000">
            <a:off x="5917997" y="-2139338"/>
            <a:ext cx="738664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US" sz="3600" b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 NAPPO team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14573580"/>
              </p:ext>
            </p:extLst>
          </p:nvPr>
        </p:nvGraphicFramePr>
        <p:xfrm>
          <a:off x="4191000" y="990600"/>
          <a:ext cx="4419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691892" y="1143000"/>
            <a:ext cx="319087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Secretariat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218173302"/>
              </p:ext>
            </p:extLst>
          </p:nvPr>
        </p:nvGraphicFramePr>
        <p:xfrm>
          <a:off x="381000" y="4572000"/>
          <a:ext cx="4800600" cy="19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66700" y="3998857"/>
            <a:ext cx="62103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Advisory and Management Committee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" y="438090"/>
            <a:ext cx="2453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Executive Committee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2988776"/>
              </p:ext>
            </p:extLst>
          </p:nvPr>
        </p:nvGraphicFramePr>
        <p:xfrm>
          <a:off x="6629400" y="4174914"/>
          <a:ext cx="22098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88306" y="3505200"/>
            <a:ext cx="319087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Industry Advisory Group</a:t>
            </a:r>
          </a:p>
        </p:txBody>
      </p:sp>
    </p:spTree>
    <p:extLst>
      <p:ext uri="{BB962C8B-B14F-4D97-AF65-F5344CB8AC3E}">
        <p14:creationId xmlns:p14="http://schemas.microsoft.com/office/powerpoint/2010/main" val="291826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609600" y="304800"/>
          <a:ext cx="8382000" cy="51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 rot="5400000">
            <a:off x="4097929" y="-2439561"/>
            <a:ext cx="1169551" cy="68580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 NAPPO team – expert groups – 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government + industry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720540697"/>
              </p:ext>
            </p:extLst>
          </p:nvPr>
        </p:nvGraphicFramePr>
        <p:xfrm>
          <a:off x="1475656" y="1772816"/>
          <a:ext cx="6414099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6350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602096"/>
            <a:ext cx="5572125" cy="37147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7524" y="177281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technical and capacity building achievements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3212976"/>
            <a:ext cx="20162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14 expert groups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19 projects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endParaRPr lang="en-US" sz="2600" dirty="0">
              <a:latin typeface="+mj-lt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25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55838" y="3212976"/>
            <a:ext cx="32403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11 projects complete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8 projects have deliverables in 2017 and beyond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3303852"/>
            <a:ext cx="2952563" cy="25417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524" y="177281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technical and capacity building achievements</a:t>
            </a:r>
          </a:p>
        </p:txBody>
      </p:sp>
    </p:spTree>
    <p:extLst>
      <p:ext uri="{BB962C8B-B14F-4D97-AF65-F5344CB8AC3E}">
        <p14:creationId xmlns:p14="http://schemas.microsoft.com/office/powerpoint/2010/main" val="293356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811388"/>
              </p:ext>
            </p:extLst>
          </p:nvPr>
        </p:nvGraphicFramePr>
        <p:xfrm>
          <a:off x="755576" y="2656075"/>
          <a:ext cx="7632848" cy="363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xmlns="" val="3895483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805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Americas-focused ISPM 15 implementation workshop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9092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Developed e-learning on how to petition for 1</a:t>
                      </a:r>
                      <a:r>
                        <a:rPr lang="en-US" sz="1600" b="0" baseline="30000" dirty="0">
                          <a:solidFill>
                            <a:schemeClr val="tx1"/>
                          </a:solidFill>
                          <a:latin typeface="+mn-lt"/>
                        </a:rPr>
                        <a:t>st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release of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entomophagous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BC agents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1124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Discussion document on diversion from intended use – specification for future RSPM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7982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Discussion document to support IPPC Expert Working Group tasked with development of ISPM on International Movement of Grain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86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NEW - Regional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tandard on systems approaches to manage risks associated with the movement of wood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61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Updated RSPM 13,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+mn-lt"/>
                        </a:rPr>
                        <a:t>Guidelines to establish, maintain and verify Karnal bunt pest free areas in North America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971264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7524" y="1578857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technical and capacity building achievements</a:t>
            </a:r>
          </a:p>
        </p:txBody>
      </p:sp>
    </p:spTree>
    <p:extLst>
      <p:ext uri="{BB962C8B-B14F-4D97-AF65-F5344CB8AC3E}">
        <p14:creationId xmlns:p14="http://schemas.microsoft.com/office/powerpoint/2010/main" val="136942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11284"/>
              </p:ext>
            </p:extLst>
          </p:nvPr>
        </p:nvGraphicFramePr>
        <p:xfrm>
          <a:off x="755576" y="3171408"/>
          <a:ext cx="7632848" cy="2849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xmlns="" val="3895483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805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Discussion document on preventing introduction, establishment and spread of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Khapra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 beetle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n-US" sz="1600" b="0" i="1" dirty="0" err="1">
                          <a:solidFill>
                            <a:schemeClr val="tx1"/>
                          </a:solidFill>
                          <a:latin typeface="+mn-lt"/>
                        </a:rPr>
                        <a:t>Trogoderma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i="1" dirty="0" err="1">
                          <a:solidFill>
                            <a:schemeClr val="tx1"/>
                          </a:solidFill>
                          <a:latin typeface="+mn-lt"/>
                        </a:rPr>
                        <a:t>granarium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) in North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America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9092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Develop S&amp;T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document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on risks associated with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Lymantriids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of potential concern to the NAPPO 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1124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Validate risk periods for regulated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Asian gypsy moth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 countries of origin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86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Develop harmonized criteria for evaluating phytosanitary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seed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treatments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61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9900"/>
                          </a:solidFill>
                          <a:latin typeface="+mn-lt"/>
                        </a:rPr>
                        <a:t>Organize international symposium</a:t>
                      </a:r>
                      <a:r>
                        <a:rPr lang="en-US" sz="1600" b="0" baseline="0" dirty="0">
                          <a:solidFill>
                            <a:srgbClr val="0099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009900"/>
                          </a:solidFill>
                          <a:latin typeface="+mn-lt"/>
                        </a:rPr>
                        <a:t>on inspection sampling to support harmonized implementation of ISPMs 23 and 31 in the NAPPO region and internationally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971264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7524" y="177281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3 &amp; 4. emerging pests/issues and surveillance projects/activities</a:t>
            </a:r>
          </a:p>
        </p:txBody>
      </p:sp>
    </p:spTree>
    <p:extLst>
      <p:ext uri="{BB962C8B-B14F-4D97-AF65-F5344CB8AC3E}">
        <p14:creationId xmlns:p14="http://schemas.microsoft.com/office/powerpoint/2010/main" val="38024583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800</Words>
  <Application>Microsoft Office PowerPoint</Application>
  <PresentationFormat>On-screen Show (4:3)</PresentationFormat>
  <Paragraphs>131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CFIA-ACIA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Alba</dc:creator>
  <cp:lastModifiedBy>Faouser01</cp:lastModifiedBy>
  <cp:revision>220</cp:revision>
  <dcterms:created xsi:type="dcterms:W3CDTF">2011-06-16T12:54:33Z</dcterms:created>
  <dcterms:modified xsi:type="dcterms:W3CDTF">2016-11-22T08:12:35Z</dcterms:modified>
</cp:coreProperties>
</file>