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609" r:id="rId2"/>
    <p:sldId id="610" r:id="rId3"/>
    <p:sldId id="611" r:id="rId4"/>
    <p:sldId id="613" r:id="rId5"/>
    <p:sldId id="621" r:id="rId6"/>
    <p:sldId id="615" r:id="rId7"/>
    <p:sldId id="622" r:id="rId8"/>
    <p:sldId id="623" r:id="rId9"/>
    <p:sldId id="606" r:id="rId10"/>
    <p:sldId id="617" r:id="rId11"/>
    <p:sldId id="618" r:id="rId12"/>
    <p:sldId id="619" r:id="rId13"/>
    <p:sldId id="620" r:id="rId1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7D971"/>
    <a:srgbClr val="33CCCC"/>
    <a:srgbClr val="FF66FF"/>
    <a:srgbClr val="CCFFCC"/>
    <a:srgbClr val="003366"/>
    <a:srgbClr val="FF0000"/>
    <a:srgbClr val="FFFFCC"/>
    <a:srgbClr val="FFFF99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28" autoAdjust="0"/>
    <p:restoredTop sz="85279" autoAdjust="0"/>
  </p:normalViewPr>
  <p:slideViewPr>
    <p:cSldViewPr>
      <p:cViewPr varScale="1">
        <p:scale>
          <a:sx n="95" d="100"/>
          <a:sy n="95" d="100"/>
        </p:scale>
        <p:origin x="171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96"/>
    </p:cViewPr>
  </p:sorterViewPr>
  <p:notesViewPr>
    <p:cSldViewPr>
      <p:cViewPr varScale="1">
        <p:scale>
          <a:sx n="56" d="100"/>
          <a:sy n="56" d="100"/>
        </p:scale>
        <p:origin x="2856" y="72"/>
      </p:cViewPr>
      <p:guideLst>
        <p:guide orient="horz" pos="292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583D0D-A327-4B58-A389-210C62410B73}" type="doc">
      <dgm:prSet loTypeId="urn:microsoft.com/office/officeart/2005/8/layout/orgChart1" loCatId="hierarchy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4012DFDB-498A-4516-B66A-B3589F56F3B3}">
      <dgm:prSet phldrT="[Text]" custT="1"/>
      <dgm:spPr>
        <a:xfrm>
          <a:off x="3271600" y="1309875"/>
          <a:ext cx="1686399" cy="460855"/>
        </a:xfrm>
        <a:prstGeom prst="rect">
          <a:avLst/>
        </a:prstGeom>
        <a:solidFill>
          <a:srgbClr val="0F6FC6">
            <a:tint val="99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2000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Chief Executive </a:t>
          </a:r>
          <a:r>
            <a:rPr lang="en-US" sz="1800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Officer</a:t>
          </a:r>
          <a:endParaRPr lang="en-US" sz="2000" dirty="0">
            <a:solidFill>
              <a:sysClr val="window" lastClr="FFFFFF"/>
            </a:solidFill>
            <a:latin typeface="Constantia"/>
            <a:ea typeface="+mn-ea"/>
            <a:cs typeface="+mn-cs"/>
          </a:endParaRPr>
        </a:p>
      </dgm:t>
    </dgm:pt>
    <dgm:pt modelId="{71054EBE-96A0-46DD-BAB3-D4064B152CCD}" type="parTrans" cxnId="{13B9F06D-3404-478B-8780-A466F6C0FA01}">
      <dgm:prSet/>
      <dgm:spPr>
        <a:xfrm>
          <a:off x="4069079" y="1116316"/>
          <a:ext cx="91440" cy="1935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3559"/>
              </a:lnTo>
            </a:path>
          </a:pathLst>
        </a:custGeom>
        <a:noFill/>
        <a:ln w="25400" cap="flat" cmpd="sng" algn="ctr">
          <a:solidFill>
            <a:srgbClr val="0F6FC6">
              <a:tint val="7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FB327D8A-23F0-4E7E-8CF6-B3708539A988}" type="sibTrans" cxnId="{13B9F06D-3404-478B-8780-A466F6C0FA01}">
      <dgm:prSet/>
      <dgm:spPr/>
      <dgm:t>
        <a:bodyPr/>
        <a:lstStyle/>
        <a:p>
          <a:endParaRPr lang="en-US"/>
        </a:p>
      </dgm:t>
    </dgm:pt>
    <dgm:pt modelId="{C56CB590-B245-4816-B7C7-DDA4E414604E}">
      <dgm:prSet phldrT="[Text]" custT="1"/>
      <dgm:spPr>
        <a:xfrm>
          <a:off x="3120402" y="2610672"/>
          <a:ext cx="921711" cy="460855"/>
        </a:xfrm>
        <a:prstGeom prst="rect">
          <a:avLst/>
        </a:prstGeom>
        <a:solidFill>
          <a:srgbClr val="0F6FC6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1800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Food Safety Specialist</a:t>
          </a:r>
        </a:p>
      </dgm:t>
    </dgm:pt>
    <dgm:pt modelId="{C7BEB2FE-AED9-45FD-B81D-72BB156D19C5}" type="parTrans" cxnId="{AD2E9CE4-E964-447D-AC0D-B80EF52AE42E}">
      <dgm:prSet/>
      <dgm:spPr>
        <a:xfrm>
          <a:off x="3581258" y="1770731"/>
          <a:ext cx="533541" cy="839941"/>
        </a:xfrm>
        <a:custGeom>
          <a:avLst/>
          <a:gdLst/>
          <a:ahLst/>
          <a:cxnLst/>
          <a:rect l="0" t="0" r="0" b="0"/>
          <a:pathLst>
            <a:path>
              <a:moveTo>
                <a:pt x="533541" y="0"/>
              </a:moveTo>
              <a:lnTo>
                <a:pt x="533541" y="743161"/>
              </a:lnTo>
              <a:lnTo>
                <a:pt x="0" y="743161"/>
              </a:lnTo>
              <a:lnTo>
                <a:pt x="0" y="839941"/>
              </a:lnTo>
            </a:path>
          </a:pathLst>
        </a:custGeom>
        <a:noFill/>
        <a:ln w="25400" cap="flat" cmpd="sng" algn="ctr">
          <a:solidFill>
            <a:srgbClr val="0F6FC6">
              <a:tint val="5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B2A85A1A-033D-44A7-80A6-9C67423502A6}" type="sibTrans" cxnId="{AD2E9CE4-E964-447D-AC0D-B80EF52AE42E}">
      <dgm:prSet/>
      <dgm:spPr/>
      <dgm:t>
        <a:bodyPr/>
        <a:lstStyle/>
        <a:p>
          <a:endParaRPr lang="en-US"/>
        </a:p>
      </dgm:t>
    </dgm:pt>
    <dgm:pt modelId="{2981F224-1C7E-42EE-A083-12A98E1C1124}">
      <dgm:prSet phldrT="[Text]" custT="1"/>
      <dgm:spPr>
        <a:xfrm>
          <a:off x="4219607" y="2602644"/>
          <a:ext cx="921711" cy="460855"/>
        </a:xfrm>
        <a:prstGeom prst="rect">
          <a:avLst/>
        </a:prstGeom>
        <a:solidFill>
          <a:srgbClr val="0F6FC6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1800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Animal Health Specialist</a:t>
          </a:r>
        </a:p>
      </dgm:t>
    </dgm:pt>
    <dgm:pt modelId="{3C9820CC-8B36-4BFF-B788-58A274439EC9}" type="parTrans" cxnId="{9916A109-6716-4148-B6AC-7652693D9BB4}">
      <dgm:prSet/>
      <dgm:spPr>
        <a:xfrm>
          <a:off x="4114799" y="1770731"/>
          <a:ext cx="565663" cy="8319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5133"/>
              </a:lnTo>
              <a:lnTo>
                <a:pt x="565663" y="735133"/>
              </a:lnTo>
              <a:lnTo>
                <a:pt x="565663" y="831913"/>
              </a:lnTo>
            </a:path>
          </a:pathLst>
        </a:custGeom>
        <a:noFill/>
        <a:ln w="25400" cap="flat" cmpd="sng" algn="ctr">
          <a:solidFill>
            <a:srgbClr val="0F6FC6">
              <a:tint val="5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327DCF2F-8787-4548-8A75-BFA4B59BABB2}" type="sibTrans" cxnId="{9916A109-6716-4148-B6AC-7652693D9BB4}">
      <dgm:prSet/>
      <dgm:spPr/>
      <dgm:t>
        <a:bodyPr/>
        <a:lstStyle/>
        <a:p>
          <a:endParaRPr lang="en-US"/>
        </a:p>
      </dgm:t>
    </dgm:pt>
    <dgm:pt modelId="{598171BD-42A8-4666-9135-CB86665D5413}">
      <dgm:prSet phldrT="[Text]" custT="1"/>
      <dgm:spPr>
        <a:xfrm>
          <a:off x="5326850" y="2618705"/>
          <a:ext cx="921711" cy="460855"/>
        </a:xfrm>
        <a:prstGeom prst="rect">
          <a:avLst/>
        </a:prstGeom>
        <a:solidFill>
          <a:srgbClr val="0F6FC6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1800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Plant Health Specialist</a:t>
          </a:r>
        </a:p>
      </dgm:t>
    </dgm:pt>
    <dgm:pt modelId="{44C5AB39-9D0A-43AF-AF03-6FD5702591AC}" type="parTrans" cxnId="{ED6C32D6-40DA-4FD0-90DC-A7D0D2BDE5E4}">
      <dgm:prSet/>
      <dgm:spPr>
        <a:xfrm>
          <a:off x="4114799" y="1770731"/>
          <a:ext cx="1672905" cy="8479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1194"/>
              </a:lnTo>
              <a:lnTo>
                <a:pt x="1672905" y="751194"/>
              </a:lnTo>
              <a:lnTo>
                <a:pt x="1672905" y="847974"/>
              </a:lnTo>
            </a:path>
          </a:pathLst>
        </a:custGeom>
        <a:noFill/>
        <a:ln w="25400" cap="flat" cmpd="sng" algn="ctr">
          <a:solidFill>
            <a:srgbClr val="0F6FC6">
              <a:tint val="5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C2D9EFBF-0853-471D-8CF8-220D3E7A1882}" type="sibTrans" cxnId="{ED6C32D6-40DA-4FD0-90DC-A7D0D2BDE5E4}">
      <dgm:prSet/>
      <dgm:spPr/>
      <dgm:t>
        <a:bodyPr/>
        <a:lstStyle/>
        <a:p>
          <a:endParaRPr lang="en-US"/>
        </a:p>
      </dgm:t>
    </dgm:pt>
    <dgm:pt modelId="{644F33A4-E940-4D22-AE67-E1658D176FEF}">
      <dgm:prSet custT="1"/>
      <dgm:spPr>
        <a:xfrm>
          <a:off x="3287660" y="655460"/>
          <a:ext cx="1654278" cy="460855"/>
        </a:xfrm>
        <a:prstGeom prst="rect">
          <a:avLst/>
        </a:prstGeom>
        <a:solidFill>
          <a:srgbClr val="0F6FC6">
            <a:shade val="8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1800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Board of Directors</a:t>
          </a:r>
        </a:p>
      </dgm:t>
    </dgm:pt>
    <dgm:pt modelId="{885AD47B-BBFB-4299-B867-38C48EF68532}" type="parTrans" cxnId="{29438E85-5FD9-491D-9453-B60F586E4113}">
      <dgm:prSet/>
      <dgm:spPr>
        <a:xfrm>
          <a:off x="4069079" y="461901"/>
          <a:ext cx="91440" cy="1935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3559"/>
              </a:lnTo>
            </a:path>
          </a:pathLst>
        </a:custGeom>
        <a:noFill/>
        <a:ln w="25400" cap="flat" cmpd="sng" algn="ctr">
          <a:solidFill>
            <a:srgbClr val="0F6FC6">
              <a:tint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A40A1A1E-2799-429F-AD82-6333B510AA93}" type="sibTrans" cxnId="{29438E85-5FD9-491D-9453-B60F586E4113}">
      <dgm:prSet/>
      <dgm:spPr/>
      <dgm:t>
        <a:bodyPr/>
        <a:lstStyle/>
        <a:p>
          <a:endParaRPr lang="en-US"/>
        </a:p>
      </dgm:t>
    </dgm:pt>
    <dgm:pt modelId="{429C93C4-727D-4C46-A8CD-25127E5AE69C}">
      <dgm:prSet custT="1"/>
      <dgm:spPr>
        <a:xfrm>
          <a:off x="2958411" y="1045"/>
          <a:ext cx="2312776" cy="460855"/>
        </a:xfrm>
        <a:prstGeom prst="rect">
          <a:avLst/>
        </a:prstGeom>
        <a:solidFill>
          <a:srgbClr val="0F6FC6">
            <a:shade val="6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1800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Council for Trade &amp; Economic Development (COTED)</a:t>
          </a:r>
          <a:endParaRPr lang="en-US" sz="1600" dirty="0">
            <a:solidFill>
              <a:sysClr val="window" lastClr="FFFFFF"/>
            </a:solidFill>
            <a:latin typeface="Constantia"/>
            <a:ea typeface="+mn-ea"/>
            <a:cs typeface="+mn-cs"/>
          </a:endParaRPr>
        </a:p>
      </dgm:t>
    </dgm:pt>
    <dgm:pt modelId="{592AD7C5-A4B1-4745-A2F3-FA9F93FA094C}" type="parTrans" cxnId="{8BD61C87-B6AE-452C-BEBF-E49A38068940}">
      <dgm:prSet/>
      <dgm:spPr/>
      <dgm:t>
        <a:bodyPr/>
        <a:lstStyle/>
        <a:p>
          <a:endParaRPr lang="en-US"/>
        </a:p>
      </dgm:t>
    </dgm:pt>
    <dgm:pt modelId="{40538A97-5C4A-466A-A0B8-0EFC6CDC34A2}" type="sibTrans" cxnId="{8BD61C87-B6AE-452C-BEBF-E49A38068940}">
      <dgm:prSet/>
      <dgm:spPr/>
      <dgm:t>
        <a:bodyPr/>
        <a:lstStyle/>
        <a:p>
          <a:endParaRPr lang="en-US"/>
        </a:p>
      </dgm:t>
    </dgm:pt>
    <dgm:pt modelId="{20E7A809-DEB4-4578-9434-5D0C1DE88656}">
      <dgm:prSet custT="1"/>
      <dgm:spPr>
        <a:xfrm>
          <a:off x="1981038" y="2618705"/>
          <a:ext cx="921711" cy="460855"/>
        </a:xfrm>
        <a:prstGeom prst="rect">
          <a:avLst/>
        </a:prstGeom>
        <a:solidFill>
          <a:srgbClr val="0F6FC6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1600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Finance &amp; </a:t>
          </a:r>
          <a:r>
            <a:rPr lang="en-US" sz="1800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Administrative</a:t>
          </a:r>
          <a:r>
            <a:rPr lang="en-US" sz="1600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 Officer</a:t>
          </a:r>
        </a:p>
      </dgm:t>
    </dgm:pt>
    <dgm:pt modelId="{9389236C-C4C1-497B-9E02-712A0CDAD814}" type="parTrans" cxnId="{509B267C-88B5-47FC-A4F5-0787EA4C5082}">
      <dgm:prSet/>
      <dgm:spPr>
        <a:xfrm>
          <a:off x="2441894" y="1770731"/>
          <a:ext cx="1672905" cy="847974"/>
        </a:xfrm>
        <a:custGeom>
          <a:avLst/>
          <a:gdLst/>
          <a:ahLst/>
          <a:cxnLst/>
          <a:rect l="0" t="0" r="0" b="0"/>
          <a:pathLst>
            <a:path>
              <a:moveTo>
                <a:pt x="1672905" y="0"/>
              </a:moveTo>
              <a:lnTo>
                <a:pt x="1672905" y="751194"/>
              </a:lnTo>
              <a:lnTo>
                <a:pt x="0" y="751194"/>
              </a:lnTo>
              <a:lnTo>
                <a:pt x="0" y="847974"/>
              </a:lnTo>
            </a:path>
          </a:pathLst>
        </a:custGeom>
        <a:noFill/>
        <a:ln w="25400" cap="flat" cmpd="sng" algn="ctr">
          <a:solidFill>
            <a:srgbClr val="0F6FC6">
              <a:tint val="5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F9B86DE2-308F-4BC3-BCF7-5F736DD8FC20}" type="sibTrans" cxnId="{509B267C-88B5-47FC-A4F5-0787EA4C5082}">
      <dgm:prSet/>
      <dgm:spPr/>
      <dgm:t>
        <a:bodyPr/>
        <a:lstStyle/>
        <a:p>
          <a:endParaRPr lang="en-US"/>
        </a:p>
      </dgm:t>
    </dgm:pt>
    <dgm:pt modelId="{F892CB2B-6647-44C4-8084-FE8F24601F05}" type="asst">
      <dgm:prSet custT="1"/>
      <dgm:spPr>
        <a:xfrm>
          <a:off x="3045375" y="1964290"/>
          <a:ext cx="972644" cy="460855"/>
        </a:xfrm>
        <a:prstGeom prst="rect">
          <a:avLst/>
        </a:prstGeom>
        <a:solidFill>
          <a:srgbClr val="0F6FC6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1800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Technical Advisory Committees</a:t>
          </a:r>
        </a:p>
      </dgm:t>
    </dgm:pt>
    <dgm:pt modelId="{B9F5575E-849B-4C7D-916B-0CDAC1447D93}" type="parTrans" cxnId="{E79BD3CC-C2DE-4CBB-87BF-84D59714A29C}">
      <dgm:prSet/>
      <dgm:spPr>
        <a:xfrm>
          <a:off x="4018020" y="1770731"/>
          <a:ext cx="96779" cy="423987"/>
        </a:xfrm>
        <a:custGeom>
          <a:avLst/>
          <a:gdLst/>
          <a:ahLst/>
          <a:cxnLst/>
          <a:rect l="0" t="0" r="0" b="0"/>
          <a:pathLst>
            <a:path>
              <a:moveTo>
                <a:pt x="96779" y="0"/>
              </a:moveTo>
              <a:lnTo>
                <a:pt x="96779" y="423987"/>
              </a:lnTo>
              <a:lnTo>
                <a:pt x="0" y="423987"/>
              </a:lnTo>
            </a:path>
          </a:pathLst>
        </a:custGeom>
        <a:noFill/>
        <a:ln w="25400" cap="flat" cmpd="sng" algn="ctr">
          <a:solidFill>
            <a:srgbClr val="0F6FC6">
              <a:tint val="5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6F8D37FC-09B8-48D0-8C8A-BB1B2E01A5CD}" type="sibTrans" cxnId="{E79BD3CC-C2DE-4CBB-87BF-84D59714A29C}">
      <dgm:prSet/>
      <dgm:spPr/>
      <dgm:t>
        <a:bodyPr/>
        <a:lstStyle/>
        <a:p>
          <a:endParaRPr lang="en-US"/>
        </a:p>
      </dgm:t>
    </dgm:pt>
    <dgm:pt modelId="{71A4FF45-C38C-411F-9BC1-3F6F8A87C719}">
      <dgm:prSet phldrT="[Text]" custT="1"/>
      <dgm:spPr>
        <a:xfrm>
          <a:off x="2211466" y="3273120"/>
          <a:ext cx="921711" cy="460855"/>
        </a:xfrm>
        <a:prstGeom prst="rect">
          <a:avLst/>
        </a:prstGeom>
        <a:solidFill>
          <a:srgbClr val="0F6FC6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1600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Secretary</a:t>
          </a:r>
        </a:p>
      </dgm:t>
    </dgm:pt>
    <dgm:pt modelId="{668BAABB-EA28-4C26-8842-9FE912BE4F74}" type="sibTrans" cxnId="{F9D71E0E-AF15-418B-8266-039D5615B7DB}">
      <dgm:prSet/>
      <dgm:spPr/>
      <dgm:t>
        <a:bodyPr/>
        <a:lstStyle/>
        <a:p>
          <a:endParaRPr lang="en-US"/>
        </a:p>
      </dgm:t>
    </dgm:pt>
    <dgm:pt modelId="{D9181260-F1A2-4FBE-843F-BB4D446D75D9}" type="parTrans" cxnId="{F9D71E0E-AF15-418B-8266-039D5615B7DB}">
      <dgm:prSet/>
      <dgm:spPr>
        <a:xfrm>
          <a:off x="2073209" y="3079561"/>
          <a:ext cx="138256" cy="4239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3987"/>
              </a:lnTo>
              <a:lnTo>
                <a:pt x="138256" y="423987"/>
              </a:lnTo>
            </a:path>
          </a:pathLst>
        </a:custGeom>
        <a:noFill/>
        <a:ln w="25400" cap="flat" cmpd="sng" algn="ctr">
          <a:solidFill>
            <a:srgbClr val="0F6FC6">
              <a:tint val="5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A2FF9240-E837-4B58-9909-C50CE5C108BB}" type="pres">
      <dgm:prSet presAssocID="{59583D0D-A327-4B58-A389-210C62410B7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F6177B8-6F5B-443B-930F-171488B4E1A5}" type="pres">
      <dgm:prSet presAssocID="{429C93C4-727D-4C46-A8CD-25127E5AE69C}" presName="hierRoot1" presStyleCnt="0">
        <dgm:presLayoutVars>
          <dgm:hierBranch val="init"/>
        </dgm:presLayoutVars>
      </dgm:prSet>
      <dgm:spPr/>
    </dgm:pt>
    <dgm:pt modelId="{7D8F6AF4-3F88-4C00-8232-7FDCD9780D64}" type="pres">
      <dgm:prSet presAssocID="{429C93C4-727D-4C46-A8CD-25127E5AE69C}" presName="rootComposite1" presStyleCnt="0"/>
      <dgm:spPr/>
    </dgm:pt>
    <dgm:pt modelId="{0C9FDD58-9C42-4BDF-96E4-03CD09EF91B3}" type="pres">
      <dgm:prSet presAssocID="{429C93C4-727D-4C46-A8CD-25127E5AE69C}" presName="rootText1" presStyleLbl="node0" presStyleIdx="0" presStyleCnt="1" custScaleX="2509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A89C12-E2BC-468D-8297-F52891A4117E}" type="pres">
      <dgm:prSet presAssocID="{429C93C4-727D-4C46-A8CD-25127E5AE69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D5D7E03-9425-4D90-93A9-30BE15D76CE3}" type="pres">
      <dgm:prSet presAssocID="{429C93C4-727D-4C46-A8CD-25127E5AE69C}" presName="hierChild2" presStyleCnt="0"/>
      <dgm:spPr/>
    </dgm:pt>
    <dgm:pt modelId="{6430153A-EB37-482D-A231-05FBC96F26E9}" type="pres">
      <dgm:prSet presAssocID="{885AD47B-BBFB-4299-B867-38C48EF68532}" presName="Name37" presStyleLbl="parChTrans1D2" presStyleIdx="0" presStyleCnt="1"/>
      <dgm:spPr/>
      <dgm:t>
        <a:bodyPr/>
        <a:lstStyle/>
        <a:p>
          <a:endParaRPr lang="en-US"/>
        </a:p>
      </dgm:t>
    </dgm:pt>
    <dgm:pt modelId="{E7E99E2B-B171-4FA5-88DF-ADE7B162747E}" type="pres">
      <dgm:prSet presAssocID="{644F33A4-E940-4D22-AE67-E1658D176FEF}" presName="hierRoot2" presStyleCnt="0">
        <dgm:presLayoutVars>
          <dgm:hierBranch val="init"/>
        </dgm:presLayoutVars>
      </dgm:prSet>
      <dgm:spPr/>
    </dgm:pt>
    <dgm:pt modelId="{69748F3F-4D34-4D12-8A37-784EBD0D30CB}" type="pres">
      <dgm:prSet presAssocID="{644F33A4-E940-4D22-AE67-E1658D176FEF}" presName="rootComposite" presStyleCnt="0"/>
      <dgm:spPr/>
    </dgm:pt>
    <dgm:pt modelId="{21BE4A4E-0B57-4D35-B210-5C88786A1BCC}" type="pres">
      <dgm:prSet presAssocID="{644F33A4-E940-4D22-AE67-E1658D176FEF}" presName="rootText" presStyleLbl="node2" presStyleIdx="0" presStyleCnt="1" custScaleX="1794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60CAD6-32A8-4179-A5E1-6382DF6974A4}" type="pres">
      <dgm:prSet presAssocID="{644F33A4-E940-4D22-AE67-E1658D176FEF}" presName="rootConnector" presStyleLbl="node2" presStyleIdx="0" presStyleCnt="1"/>
      <dgm:spPr/>
      <dgm:t>
        <a:bodyPr/>
        <a:lstStyle/>
        <a:p>
          <a:endParaRPr lang="en-US"/>
        </a:p>
      </dgm:t>
    </dgm:pt>
    <dgm:pt modelId="{0481354D-407F-4A63-90B6-97B11ABBC8E8}" type="pres">
      <dgm:prSet presAssocID="{644F33A4-E940-4D22-AE67-E1658D176FEF}" presName="hierChild4" presStyleCnt="0"/>
      <dgm:spPr/>
    </dgm:pt>
    <dgm:pt modelId="{397D9BE3-4D32-4B45-B417-1502C813F387}" type="pres">
      <dgm:prSet presAssocID="{71054EBE-96A0-46DD-BAB3-D4064B152CCD}" presName="Name37" presStyleLbl="parChTrans1D3" presStyleIdx="0" presStyleCnt="1"/>
      <dgm:spPr/>
      <dgm:t>
        <a:bodyPr/>
        <a:lstStyle/>
        <a:p>
          <a:endParaRPr lang="en-US"/>
        </a:p>
      </dgm:t>
    </dgm:pt>
    <dgm:pt modelId="{BCFA817E-286D-4640-B587-D89BD8911B8F}" type="pres">
      <dgm:prSet presAssocID="{4012DFDB-498A-4516-B66A-B3589F56F3B3}" presName="hierRoot2" presStyleCnt="0">
        <dgm:presLayoutVars>
          <dgm:hierBranch val="init"/>
        </dgm:presLayoutVars>
      </dgm:prSet>
      <dgm:spPr/>
    </dgm:pt>
    <dgm:pt modelId="{E38F49DB-3191-4817-B870-2A3DED0A1359}" type="pres">
      <dgm:prSet presAssocID="{4012DFDB-498A-4516-B66A-B3589F56F3B3}" presName="rootComposite" presStyleCnt="0"/>
      <dgm:spPr/>
    </dgm:pt>
    <dgm:pt modelId="{5868EB82-0D3A-453D-A520-A23501B7DF53}" type="pres">
      <dgm:prSet presAssocID="{4012DFDB-498A-4516-B66A-B3589F56F3B3}" presName="rootText" presStyleLbl="node3" presStyleIdx="0" presStyleCnt="1" custScaleX="2259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6B864F-CA1A-48E8-A01E-156F732B7901}" type="pres">
      <dgm:prSet presAssocID="{4012DFDB-498A-4516-B66A-B3589F56F3B3}" presName="rootConnector" presStyleLbl="node3" presStyleIdx="0" presStyleCnt="1"/>
      <dgm:spPr/>
      <dgm:t>
        <a:bodyPr/>
        <a:lstStyle/>
        <a:p>
          <a:endParaRPr lang="en-US"/>
        </a:p>
      </dgm:t>
    </dgm:pt>
    <dgm:pt modelId="{261A9896-C519-4AEB-B280-D7F207CBECBD}" type="pres">
      <dgm:prSet presAssocID="{4012DFDB-498A-4516-B66A-B3589F56F3B3}" presName="hierChild4" presStyleCnt="0"/>
      <dgm:spPr/>
    </dgm:pt>
    <dgm:pt modelId="{F0B4D258-7D71-419B-A4D6-8A85002557EE}" type="pres">
      <dgm:prSet presAssocID="{9389236C-C4C1-497B-9E02-712A0CDAD814}" presName="Name37" presStyleLbl="parChTrans1D4" presStyleIdx="0" presStyleCnt="6"/>
      <dgm:spPr/>
      <dgm:t>
        <a:bodyPr/>
        <a:lstStyle/>
        <a:p>
          <a:endParaRPr lang="en-US"/>
        </a:p>
      </dgm:t>
    </dgm:pt>
    <dgm:pt modelId="{2F5E0805-6E35-46B8-A9BA-850A901CD378}" type="pres">
      <dgm:prSet presAssocID="{20E7A809-DEB4-4578-9434-5D0C1DE88656}" presName="hierRoot2" presStyleCnt="0">
        <dgm:presLayoutVars>
          <dgm:hierBranch val="init"/>
        </dgm:presLayoutVars>
      </dgm:prSet>
      <dgm:spPr/>
    </dgm:pt>
    <dgm:pt modelId="{21A7B363-B218-4B97-B19C-C7BAEADC89E6}" type="pres">
      <dgm:prSet presAssocID="{20E7A809-DEB4-4578-9434-5D0C1DE88656}" presName="rootComposite" presStyleCnt="0"/>
      <dgm:spPr/>
    </dgm:pt>
    <dgm:pt modelId="{FD9F7C5E-29CC-47DA-89FB-7A627D98DDFC}" type="pres">
      <dgm:prSet presAssocID="{20E7A809-DEB4-4578-9434-5D0C1DE88656}" presName="rootText" presStyleLbl="node4" presStyleIdx="0" presStyleCnt="5" custScaleX="134694" custScaleY="127553" custLinFactNeighborX="-2558" custLinFactNeighborY="-219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14B005-A801-4FCC-91CC-34C37C525DAB}" type="pres">
      <dgm:prSet presAssocID="{20E7A809-DEB4-4578-9434-5D0C1DE88656}" presName="rootConnector" presStyleLbl="node4" presStyleIdx="0" presStyleCnt="5"/>
      <dgm:spPr/>
      <dgm:t>
        <a:bodyPr/>
        <a:lstStyle/>
        <a:p>
          <a:endParaRPr lang="en-US"/>
        </a:p>
      </dgm:t>
    </dgm:pt>
    <dgm:pt modelId="{AF23BFBB-143F-4CEF-B77E-CC89DC55FDEB}" type="pres">
      <dgm:prSet presAssocID="{20E7A809-DEB4-4578-9434-5D0C1DE88656}" presName="hierChild4" presStyleCnt="0"/>
      <dgm:spPr/>
    </dgm:pt>
    <dgm:pt modelId="{5B65C360-66F3-4DD6-8ADD-AEFDB41F13A4}" type="pres">
      <dgm:prSet presAssocID="{D9181260-F1A2-4FBE-843F-BB4D446D75D9}" presName="Name37" presStyleLbl="parChTrans1D4" presStyleIdx="1" presStyleCnt="6"/>
      <dgm:spPr/>
      <dgm:t>
        <a:bodyPr/>
        <a:lstStyle/>
        <a:p>
          <a:endParaRPr lang="en-US"/>
        </a:p>
      </dgm:t>
    </dgm:pt>
    <dgm:pt modelId="{A04B528A-A57B-43A9-A718-EF1277178A67}" type="pres">
      <dgm:prSet presAssocID="{71A4FF45-C38C-411F-9BC1-3F6F8A87C719}" presName="hierRoot2" presStyleCnt="0">
        <dgm:presLayoutVars>
          <dgm:hierBranch val="init"/>
        </dgm:presLayoutVars>
      </dgm:prSet>
      <dgm:spPr/>
    </dgm:pt>
    <dgm:pt modelId="{677692F3-F867-4EBD-8AB1-F256ACC8764C}" type="pres">
      <dgm:prSet presAssocID="{71A4FF45-C38C-411F-9BC1-3F6F8A87C719}" presName="rootComposite" presStyleCnt="0"/>
      <dgm:spPr/>
    </dgm:pt>
    <dgm:pt modelId="{BF9BAA20-33F5-4217-8CD2-72429F902D4B}" type="pres">
      <dgm:prSet presAssocID="{71A4FF45-C38C-411F-9BC1-3F6F8A87C719}" presName="rootText" presStyleLbl="node4" presStyleIdx="1" presStyleCnt="5" custLinFactNeighborX="-13915" custLinFactNeighborY="-341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CF86E6-B836-41DE-87DC-FA136F624E8D}" type="pres">
      <dgm:prSet presAssocID="{71A4FF45-C38C-411F-9BC1-3F6F8A87C719}" presName="rootConnector" presStyleLbl="node4" presStyleIdx="1" presStyleCnt="5"/>
      <dgm:spPr/>
      <dgm:t>
        <a:bodyPr/>
        <a:lstStyle/>
        <a:p>
          <a:endParaRPr lang="en-US"/>
        </a:p>
      </dgm:t>
    </dgm:pt>
    <dgm:pt modelId="{3D5C56A1-754F-40DD-97D4-2CE708E6A396}" type="pres">
      <dgm:prSet presAssocID="{71A4FF45-C38C-411F-9BC1-3F6F8A87C719}" presName="hierChild4" presStyleCnt="0"/>
      <dgm:spPr/>
    </dgm:pt>
    <dgm:pt modelId="{ED0C0ADA-D70B-49A7-BE52-5C31C163F753}" type="pres">
      <dgm:prSet presAssocID="{71A4FF45-C38C-411F-9BC1-3F6F8A87C719}" presName="hierChild5" presStyleCnt="0"/>
      <dgm:spPr/>
    </dgm:pt>
    <dgm:pt modelId="{B1D0E7C6-A948-4477-BEFA-625216413B84}" type="pres">
      <dgm:prSet presAssocID="{20E7A809-DEB4-4578-9434-5D0C1DE88656}" presName="hierChild5" presStyleCnt="0"/>
      <dgm:spPr/>
    </dgm:pt>
    <dgm:pt modelId="{8D5E3D68-B34F-44B4-AC3B-136DB0F45F0F}" type="pres">
      <dgm:prSet presAssocID="{C7BEB2FE-AED9-45FD-B81D-72BB156D19C5}" presName="Name37" presStyleLbl="parChTrans1D4" presStyleIdx="2" presStyleCnt="6"/>
      <dgm:spPr/>
      <dgm:t>
        <a:bodyPr/>
        <a:lstStyle/>
        <a:p>
          <a:endParaRPr lang="en-US"/>
        </a:p>
      </dgm:t>
    </dgm:pt>
    <dgm:pt modelId="{715EA8E9-0BBB-404C-92C4-B464A12AC12E}" type="pres">
      <dgm:prSet presAssocID="{C56CB590-B245-4816-B7C7-DDA4E414604E}" presName="hierRoot2" presStyleCnt="0">
        <dgm:presLayoutVars>
          <dgm:hierBranch val="init"/>
        </dgm:presLayoutVars>
      </dgm:prSet>
      <dgm:spPr/>
    </dgm:pt>
    <dgm:pt modelId="{4B899767-2099-4E8B-8660-2DEDB159155F}" type="pres">
      <dgm:prSet presAssocID="{C56CB590-B245-4816-B7C7-DDA4E414604E}" presName="rootComposite" presStyleCnt="0"/>
      <dgm:spPr/>
    </dgm:pt>
    <dgm:pt modelId="{70EA40D5-618F-479A-B3E5-0852492A4844}" type="pres">
      <dgm:prSet presAssocID="{C56CB590-B245-4816-B7C7-DDA4E414604E}" presName="rootText" presStyleLbl="node4" presStyleIdx="2" presStyleCnt="5" custScaleX="148271" custScaleY="132575" custLinFactNeighborX="2976" custLinFactNeighborY="-219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AB47DB-7D91-4E93-86E3-3B74A71264AE}" type="pres">
      <dgm:prSet presAssocID="{C56CB590-B245-4816-B7C7-DDA4E414604E}" presName="rootConnector" presStyleLbl="node4" presStyleIdx="2" presStyleCnt="5"/>
      <dgm:spPr/>
      <dgm:t>
        <a:bodyPr/>
        <a:lstStyle/>
        <a:p>
          <a:endParaRPr lang="en-US"/>
        </a:p>
      </dgm:t>
    </dgm:pt>
    <dgm:pt modelId="{1BF9DA46-ED29-4917-BBFE-4FC7553EFEF8}" type="pres">
      <dgm:prSet presAssocID="{C56CB590-B245-4816-B7C7-DDA4E414604E}" presName="hierChild4" presStyleCnt="0"/>
      <dgm:spPr/>
    </dgm:pt>
    <dgm:pt modelId="{5EC5E815-4722-4073-8243-96647D8724CA}" type="pres">
      <dgm:prSet presAssocID="{C56CB590-B245-4816-B7C7-DDA4E414604E}" presName="hierChild5" presStyleCnt="0"/>
      <dgm:spPr/>
    </dgm:pt>
    <dgm:pt modelId="{A087A435-88C7-4D46-8877-0993F248FADC}" type="pres">
      <dgm:prSet presAssocID="{3C9820CC-8B36-4BFF-B788-58A274439EC9}" presName="Name37" presStyleLbl="parChTrans1D4" presStyleIdx="3" presStyleCnt="6"/>
      <dgm:spPr/>
      <dgm:t>
        <a:bodyPr/>
        <a:lstStyle/>
        <a:p>
          <a:endParaRPr lang="en-US"/>
        </a:p>
      </dgm:t>
    </dgm:pt>
    <dgm:pt modelId="{5B7084E3-B143-42DA-8BC6-75C5516B8D19}" type="pres">
      <dgm:prSet presAssocID="{2981F224-1C7E-42EE-A083-12A98E1C1124}" presName="hierRoot2" presStyleCnt="0">
        <dgm:presLayoutVars>
          <dgm:hierBranch val="init"/>
        </dgm:presLayoutVars>
      </dgm:prSet>
      <dgm:spPr/>
    </dgm:pt>
    <dgm:pt modelId="{D88BFED9-5F06-4064-B5DC-4D917D9BC214}" type="pres">
      <dgm:prSet presAssocID="{2981F224-1C7E-42EE-A083-12A98E1C1124}" presName="rootComposite" presStyleCnt="0"/>
      <dgm:spPr/>
    </dgm:pt>
    <dgm:pt modelId="{25C9071E-977B-43DA-8E6E-AE7335F3BEB8}" type="pres">
      <dgm:prSet presAssocID="{2981F224-1C7E-42EE-A083-12A98E1C1124}" presName="rootText" presStyleLbl="node4" presStyleIdx="3" presStyleCnt="5" custScaleX="115759" custScaleY="159759" custLinFactNeighborX="-10507" custLinFactNeighborY="-333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3B68CB-F6E0-408F-B761-358AACC990DC}" type="pres">
      <dgm:prSet presAssocID="{2981F224-1C7E-42EE-A083-12A98E1C1124}" presName="rootConnector" presStyleLbl="node4" presStyleIdx="3" presStyleCnt="5"/>
      <dgm:spPr/>
      <dgm:t>
        <a:bodyPr/>
        <a:lstStyle/>
        <a:p>
          <a:endParaRPr lang="en-US"/>
        </a:p>
      </dgm:t>
    </dgm:pt>
    <dgm:pt modelId="{A989B28D-F056-45FE-9211-62DF238DE4C7}" type="pres">
      <dgm:prSet presAssocID="{2981F224-1C7E-42EE-A083-12A98E1C1124}" presName="hierChild4" presStyleCnt="0"/>
      <dgm:spPr/>
    </dgm:pt>
    <dgm:pt modelId="{9643217E-D36E-4AF2-8993-A0288464E5E5}" type="pres">
      <dgm:prSet presAssocID="{2981F224-1C7E-42EE-A083-12A98E1C1124}" presName="hierChild5" presStyleCnt="0"/>
      <dgm:spPr/>
    </dgm:pt>
    <dgm:pt modelId="{16C97FBA-A7D1-47D1-9E29-B9EA9B3D56F0}" type="pres">
      <dgm:prSet presAssocID="{44C5AB39-9D0A-43AF-AF03-6FD5702591AC}" presName="Name37" presStyleLbl="parChTrans1D4" presStyleIdx="4" presStyleCnt="6"/>
      <dgm:spPr/>
      <dgm:t>
        <a:bodyPr/>
        <a:lstStyle/>
        <a:p>
          <a:endParaRPr lang="en-US"/>
        </a:p>
      </dgm:t>
    </dgm:pt>
    <dgm:pt modelId="{70273855-D26D-480F-B7A4-93A3819B5389}" type="pres">
      <dgm:prSet presAssocID="{598171BD-42A8-4666-9135-CB86665D5413}" presName="hierRoot2" presStyleCnt="0">
        <dgm:presLayoutVars>
          <dgm:hierBranch val="init"/>
        </dgm:presLayoutVars>
      </dgm:prSet>
      <dgm:spPr/>
    </dgm:pt>
    <dgm:pt modelId="{04427230-B59D-43CE-818B-3A4EFACF7A9D}" type="pres">
      <dgm:prSet presAssocID="{598171BD-42A8-4666-9135-CB86665D5413}" presName="rootComposite" presStyleCnt="0"/>
      <dgm:spPr/>
    </dgm:pt>
    <dgm:pt modelId="{D4460DE7-C32F-48C0-A8F0-3515645AC5ED}" type="pres">
      <dgm:prSet presAssocID="{598171BD-42A8-4666-9135-CB86665D5413}" presName="rootText" presStyleLbl="node4" presStyleIdx="4" presStyleCnt="5" custScaleY="150308" custLinFactNeighborX="-22112" custLinFactNeighborY="-333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3F9413-8F32-4247-B96B-9C13A21C85EB}" type="pres">
      <dgm:prSet presAssocID="{598171BD-42A8-4666-9135-CB86665D5413}" presName="rootConnector" presStyleLbl="node4" presStyleIdx="4" presStyleCnt="5"/>
      <dgm:spPr/>
      <dgm:t>
        <a:bodyPr/>
        <a:lstStyle/>
        <a:p>
          <a:endParaRPr lang="en-US"/>
        </a:p>
      </dgm:t>
    </dgm:pt>
    <dgm:pt modelId="{F00FABF1-7421-4E60-A470-CC305BDA072C}" type="pres">
      <dgm:prSet presAssocID="{598171BD-42A8-4666-9135-CB86665D5413}" presName="hierChild4" presStyleCnt="0"/>
      <dgm:spPr/>
    </dgm:pt>
    <dgm:pt modelId="{83298FF4-E6DB-49E4-A197-85F9186AF58A}" type="pres">
      <dgm:prSet presAssocID="{598171BD-42A8-4666-9135-CB86665D5413}" presName="hierChild5" presStyleCnt="0"/>
      <dgm:spPr/>
    </dgm:pt>
    <dgm:pt modelId="{542998C0-1200-4075-974D-7A5E00DC951E}" type="pres">
      <dgm:prSet presAssocID="{4012DFDB-498A-4516-B66A-B3589F56F3B3}" presName="hierChild5" presStyleCnt="0"/>
      <dgm:spPr/>
    </dgm:pt>
    <dgm:pt modelId="{64C20E88-6E6B-4D38-9B1C-70EDBA9946F9}" type="pres">
      <dgm:prSet presAssocID="{B9F5575E-849B-4C7D-916B-0CDAC1447D93}" presName="Name111" presStyleLbl="parChTrans1D4" presStyleIdx="5" presStyleCnt="6"/>
      <dgm:spPr/>
      <dgm:t>
        <a:bodyPr/>
        <a:lstStyle/>
        <a:p>
          <a:endParaRPr lang="en-US"/>
        </a:p>
      </dgm:t>
    </dgm:pt>
    <dgm:pt modelId="{1D3F0B2F-89C3-42E7-BB46-C625B5D9A8E8}" type="pres">
      <dgm:prSet presAssocID="{F892CB2B-6647-44C4-8084-FE8F24601F05}" presName="hierRoot3" presStyleCnt="0">
        <dgm:presLayoutVars>
          <dgm:hierBranch val="init"/>
        </dgm:presLayoutVars>
      </dgm:prSet>
      <dgm:spPr/>
    </dgm:pt>
    <dgm:pt modelId="{6350E6D6-0221-41A0-BC2B-A6655D7844FA}" type="pres">
      <dgm:prSet presAssocID="{F892CB2B-6647-44C4-8084-FE8F24601F05}" presName="rootComposite3" presStyleCnt="0"/>
      <dgm:spPr/>
    </dgm:pt>
    <dgm:pt modelId="{E572BB47-B7EE-4BEA-A81E-307A4050D0B7}" type="pres">
      <dgm:prSet presAssocID="{F892CB2B-6647-44C4-8084-FE8F24601F05}" presName="rootText3" presStyleLbl="asst3" presStyleIdx="0" presStyleCnt="1" custScaleX="173792" custLinFactNeighborX="-49766" custLinFactNeighborY="-392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88A750-1AE6-4597-89A1-6E70A15273CF}" type="pres">
      <dgm:prSet presAssocID="{F892CB2B-6647-44C4-8084-FE8F24601F05}" presName="rootConnector3" presStyleLbl="asst3" presStyleIdx="0" presStyleCnt="1"/>
      <dgm:spPr/>
      <dgm:t>
        <a:bodyPr/>
        <a:lstStyle/>
        <a:p>
          <a:endParaRPr lang="en-US"/>
        </a:p>
      </dgm:t>
    </dgm:pt>
    <dgm:pt modelId="{88051975-FAC6-43C5-80AA-110839D04580}" type="pres">
      <dgm:prSet presAssocID="{F892CB2B-6647-44C4-8084-FE8F24601F05}" presName="hierChild6" presStyleCnt="0"/>
      <dgm:spPr/>
    </dgm:pt>
    <dgm:pt modelId="{AA6B6AA0-2C21-4C29-AD87-952F08324F57}" type="pres">
      <dgm:prSet presAssocID="{F892CB2B-6647-44C4-8084-FE8F24601F05}" presName="hierChild7" presStyleCnt="0"/>
      <dgm:spPr/>
    </dgm:pt>
    <dgm:pt modelId="{E51374F7-1C89-4A53-BA1E-A2D25736E74C}" type="pres">
      <dgm:prSet presAssocID="{644F33A4-E940-4D22-AE67-E1658D176FEF}" presName="hierChild5" presStyleCnt="0"/>
      <dgm:spPr/>
    </dgm:pt>
    <dgm:pt modelId="{D5731C50-457D-4D97-ABBB-36F3DDF7DF11}" type="pres">
      <dgm:prSet presAssocID="{429C93C4-727D-4C46-A8CD-25127E5AE69C}" presName="hierChild3" presStyleCnt="0"/>
      <dgm:spPr/>
    </dgm:pt>
  </dgm:ptLst>
  <dgm:cxnLst>
    <dgm:cxn modelId="{9916A109-6716-4148-B6AC-7652693D9BB4}" srcId="{4012DFDB-498A-4516-B66A-B3589F56F3B3}" destId="{2981F224-1C7E-42EE-A083-12A98E1C1124}" srcOrd="2" destOrd="0" parTransId="{3C9820CC-8B36-4BFF-B788-58A274439EC9}" sibTransId="{327DCF2F-8787-4548-8A75-BFA4B59BABB2}"/>
    <dgm:cxn modelId="{AAA05836-500B-4DB9-9E23-47BEFB144D10}" type="presOf" srcId="{2981F224-1C7E-42EE-A083-12A98E1C1124}" destId="{25C9071E-977B-43DA-8E6E-AE7335F3BEB8}" srcOrd="0" destOrd="0" presId="urn:microsoft.com/office/officeart/2005/8/layout/orgChart1"/>
    <dgm:cxn modelId="{F9D71E0E-AF15-418B-8266-039D5615B7DB}" srcId="{20E7A809-DEB4-4578-9434-5D0C1DE88656}" destId="{71A4FF45-C38C-411F-9BC1-3F6F8A87C719}" srcOrd="0" destOrd="0" parTransId="{D9181260-F1A2-4FBE-843F-BB4D446D75D9}" sibTransId="{668BAABB-EA28-4C26-8842-9FE912BE4F74}"/>
    <dgm:cxn modelId="{1554C6A9-7A87-493D-8A26-F71A983C81F6}" type="presOf" srcId="{429C93C4-727D-4C46-A8CD-25127E5AE69C}" destId="{43A89C12-E2BC-468D-8297-F52891A4117E}" srcOrd="1" destOrd="0" presId="urn:microsoft.com/office/officeart/2005/8/layout/orgChart1"/>
    <dgm:cxn modelId="{AD2E9CE4-E964-447D-AC0D-B80EF52AE42E}" srcId="{4012DFDB-498A-4516-B66A-B3589F56F3B3}" destId="{C56CB590-B245-4816-B7C7-DDA4E414604E}" srcOrd="1" destOrd="0" parTransId="{C7BEB2FE-AED9-45FD-B81D-72BB156D19C5}" sibTransId="{B2A85A1A-033D-44A7-80A6-9C67423502A6}"/>
    <dgm:cxn modelId="{1F394537-A570-4AC3-A4AD-7C38BE139511}" type="presOf" srcId="{4012DFDB-498A-4516-B66A-B3589F56F3B3}" destId="{A56B864F-CA1A-48E8-A01E-156F732B7901}" srcOrd="1" destOrd="0" presId="urn:microsoft.com/office/officeart/2005/8/layout/orgChart1"/>
    <dgm:cxn modelId="{ED6C32D6-40DA-4FD0-90DC-A7D0D2BDE5E4}" srcId="{4012DFDB-498A-4516-B66A-B3589F56F3B3}" destId="{598171BD-42A8-4666-9135-CB86665D5413}" srcOrd="3" destOrd="0" parTransId="{44C5AB39-9D0A-43AF-AF03-6FD5702591AC}" sibTransId="{C2D9EFBF-0853-471D-8CF8-220D3E7A1882}"/>
    <dgm:cxn modelId="{4E285E84-58B3-4BB2-8CA7-40CCA44C0A41}" type="presOf" srcId="{71054EBE-96A0-46DD-BAB3-D4064B152CCD}" destId="{397D9BE3-4D32-4B45-B417-1502C813F387}" srcOrd="0" destOrd="0" presId="urn:microsoft.com/office/officeart/2005/8/layout/orgChart1"/>
    <dgm:cxn modelId="{6954026F-5431-4A08-BF74-A4067DDFA27F}" type="presOf" srcId="{644F33A4-E940-4D22-AE67-E1658D176FEF}" destId="{21BE4A4E-0B57-4D35-B210-5C88786A1BCC}" srcOrd="0" destOrd="0" presId="urn:microsoft.com/office/officeart/2005/8/layout/orgChart1"/>
    <dgm:cxn modelId="{2D7498DC-C178-49B0-904A-D9139BA86C0B}" type="presOf" srcId="{F892CB2B-6647-44C4-8084-FE8F24601F05}" destId="{E572BB47-B7EE-4BEA-A81E-307A4050D0B7}" srcOrd="0" destOrd="0" presId="urn:microsoft.com/office/officeart/2005/8/layout/orgChart1"/>
    <dgm:cxn modelId="{C1189E67-8932-49FE-884E-D424C117A237}" type="presOf" srcId="{59583D0D-A327-4B58-A389-210C62410B73}" destId="{A2FF9240-E837-4B58-9909-C50CE5C108BB}" srcOrd="0" destOrd="0" presId="urn:microsoft.com/office/officeart/2005/8/layout/orgChart1"/>
    <dgm:cxn modelId="{BE344D7C-D4CA-47C4-A251-79B27F50E57A}" type="presOf" srcId="{644F33A4-E940-4D22-AE67-E1658D176FEF}" destId="{8260CAD6-32A8-4179-A5E1-6382DF6974A4}" srcOrd="1" destOrd="0" presId="urn:microsoft.com/office/officeart/2005/8/layout/orgChart1"/>
    <dgm:cxn modelId="{A5A13DC2-A39F-421D-B6C0-9B1AD474EF3F}" type="presOf" srcId="{B9F5575E-849B-4C7D-916B-0CDAC1447D93}" destId="{64C20E88-6E6B-4D38-9B1C-70EDBA9946F9}" srcOrd="0" destOrd="0" presId="urn:microsoft.com/office/officeart/2005/8/layout/orgChart1"/>
    <dgm:cxn modelId="{2960A6F3-C8AB-44A6-9F57-5959B30180C4}" type="presOf" srcId="{4012DFDB-498A-4516-B66A-B3589F56F3B3}" destId="{5868EB82-0D3A-453D-A520-A23501B7DF53}" srcOrd="0" destOrd="0" presId="urn:microsoft.com/office/officeart/2005/8/layout/orgChart1"/>
    <dgm:cxn modelId="{E79BD3CC-C2DE-4CBB-87BF-84D59714A29C}" srcId="{4012DFDB-498A-4516-B66A-B3589F56F3B3}" destId="{F892CB2B-6647-44C4-8084-FE8F24601F05}" srcOrd="4" destOrd="0" parTransId="{B9F5575E-849B-4C7D-916B-0CDAC1447D93}" sibTransId="{6F8D37FC-09B8-48D0-8C8A-BB1B2E01A5CD}"/>
    <dgm:cxn modelId="{A7C79589-17AE-4868-8CE0-00754347A10B}" type="presOf" srcId="{598171BD-42A8-4666-9135-CB86665D5413}" destId="{D4460DE7-C32F-48C0-A8F0-3515645AC5ED}" srcOrd="0" destOrd="0" presId="urn:microsoft.com/office/officeart/2005/8/layout/orgChart1"/>
    <dgm:cxn modelId="{971BDC0E-0CA7-4C93-8109-FDE56244DDBC}" type="presOf" srcId="{429C93C4-727D-4C46-A8CD-25127E5AE69C}" destId="{0C9FDD58-9C42-4BDF-96E4-03CD09EF91B3}" srcOrd="0" destOrd="0" presId="urn:microsoft.com/office/officeart/2005/8/layout/orgChart1"/>
    <dgm:cxn modelId="{45D2C85F-FD97-45F2-98E9-DF95B2CF2C06}" type="presOf" srcId="{D9181260-F1A2-4FBE-843F-BB4D446D75D9}" destId="{5B65C360-66F3-4DD6-8ADD-AEFDB41F13A4}" srcOrd="0" destOrd="0" presId="urn:microsoft.com/office/officeart/2005/8/layout/orgChart1"/>
    <dgm:cxn modelId="{7225256B-8BD1-4D23-89F8-932C68B0752B}" type="presOf" srcId="{20E7A809-DEB4-4578-9434-5D0C1DE88656}" destId="{F814B005-A801-4FCC-91CC-34C37C525DAB}" srcOrd="1" destOrd="0" presId="urn:microsoft.com/office/officeart/2005/8/layout/orgChart1"/>
    <dgm:cxn modelId="{13B9F06D-3404-478B-8780-A466F6C0FA01}" srcId="{644F33A4-E940-4D22-AE67-E1658D176FEF}" destId="{4012DFDB-498A-4516-B66A-B3589F56F3B3}" srcOrd="0" destOrd="0" parTransId="{71054EBE-96A0-46DD-BAB3-D4064B152CCD}" sibTransId="{FB327D8A-23F0-4E7E-8CF6-B3708539A988}"/>
    <dgm:cxn modelId="{32B91C9E-2232-4917-94E8-29623DB778A1}" type="presOf" srcId="{598171BD-42A8-4666-9135-CB86665D5413}" destId="{B83F9413-8F32-4247-B96B-9C13A21C85EB}" srcOrd="1" destOrd="0" presId="urn:microsoft.com/office/officeart/2005/8/layout/orgChart1"/>
    <dgm:cxn modelId="{8BD61C87-B6AE-452C-BEBF-E49A38068940}" srcId="{59583D0D-A327-4B58-A389-210C62410B73}" destId="{429C93C4-727D-4C46-A8CD-25127E5AE69C}" srcOrd="0" destOrd="0" parTransId="{592AD7C5-A4B1-4745-A2F3-FA9F93FA094C}" sibTransId="{40538A97-5C4A-466A-A0B8-0EFC6CDC34A2}"/>
    <dgm:cxn modelId="{7A7B027E-1465-4BFE-A276-C49C9BEDE429}" type="presOf" srcId="{C56CB590-B245-4816-B7C7-DDA4E414604E}" destId="{70EA40D5-618F-479A-B3E5-0852492A4844}" srcOrd="0" destOrd="0" presId="urn:microsoft.com/office/officeart/2005/8/layout/orgChart1"/>
    <dgm:cxn modelId="{29438E85-5FD9-491D-9453-B60F586E4113}" srcId="{429C93C4-727D-4C46-A8CD-25127E5AE69C}" destId="{644F33A4-E940-4D22-AE67-E1658D176FEF}" srcOrd="0" destOrd="0" parTransId="{885AD47B-BBFB-4299-B867-38C48EF68532}" sibTransId="{A40A1A1E-2799-429F-AD82-6333B510AA93}"/>
    <dgm:cxn modelId="{CA233D6F-597A-4DFC-BBA9-D176C1734F08}" type="presOf" srcId="{71A4FF45-C38C-411F-9BC1-3F6F8A87C719}" destId="{BF9BAA20-33F5-4217-8CD2-72429F902D4B}" srcOrd="0" destOrd="0" presId="urn:microsoft.com/office/officeart/2005/8/layout/orgChart1"/>
    <dgm:cxn modelId="{509B267C-88B5-47FC-A4F5-0787EA4C5082}" srcId="{4012DFDB-498A-4516-B66A-B3589F56F3B3}" destId="{20E7A809-DEB4-4578-9434-5D0C1DE88656}" srcOrd="0" destOrd="0" parTransId="{9389236C-C4C1-497B-9E02-712A0CDAD814}" sibTransId="{F9B86DE2-308F-4BC3-BCF7-5F736DD8FC20}"/>
    <dgm:cxn modelId="{CD5A4C43-294A-46D3-9C53-2F95AAB8150D}" type="presOf" srcId="{44C5AB39-9D0A-43AF-AF03-6FD5702591AC}" destId="{16C97FBA-A7D1-47D1-9E29-B9EA9B3D56F0}" srcOrd="0" destOrd="0" presId="urn:microsoft.com/office/officeart/2005/8/layout/orgChart1"/>
    <dgm:cxn modelId="{454ADD09-3A77-4DF6-8ECA-BCEF74CDB041}" type="presOf" srcId="{885AD47B-BBFB-4299-B867-38C48EF68532}" destId="{6430153A-EB37-482D-A231-05FBC96F26E9}" srcOrd="0" destOrd="0" presId="urn:microsoft.com/office/officeart/2005/8/layout/orgChart1"/>
    <dgm:cxn modelId="{DB3A4245-8A34-45C5-8643-6FE2A0345A4D}" type="presOf" srcId="{9389236C-C4C1-497B-9E02-712A0CDAD814}" destId="{F0B4D258-7D71-419B-A4D6-8A85002557EE}" srcOrd="0" destOrd="0" presId="urn:microsoft.com/office/officeart/2005/8/layout/orgChart1"/>
    <dgm:cxn modelId="{17AFE518-7855-48E3-937C-3484999916DE}" type="presOf" srcId="{C56CB590-B245-4816-B7C7-DDA4E414604E}" destId="{A0AB47DB-7D91-4E93-86E3-3B74A71264AE}" srcOrd="1" destOrd="0" presId="urn:microsoft.com/office/officeart/2005/8/layout/orgChart1"/>
    <dgm:cxn modelId="{597BAB48-B573-4EF5-8A9E-ACF76523BBA4}" type="presOf" srcId="{2981F224-1C7E-42EE-A083-12A98E1C1124}" destId="{093B68CB-F6E0-408F-B761-358AACC990DC}" srcOrd="1" destOrd="0" presId="urn:microsoft.com/office/officeart/2005/8/layout/orgChart1"/>
    <dgm:cxn modelId="{BD3B04D0-8BA3-43CC-812C-C92522DFBBF3}" type="presOf" srcId="{C7BEB2FE-AED9-45FD-B81D-72BB156D19C5}" destId="{8D5E3D68-B34F-44B4-AC3B-136DB0F45F0F}" srcOrd="0" destOrd="0" presId="urn:microsoft.com/office/officeart/2005/8/layout/orgChart1"/>
    <dgm:cxn modelId="{203B566A-CE12-47CB-9463-1483049F3FE0}" type="presOf" srcId="{F892CB2B-6647-44C4-8084-FE8F24601F05}" destId="{E588A750-1AE6-4597-89A1-6E70A15273CF}" srcOrd="1" destOrd="0" presId="urn:microsoft.com/office/officeart/2005/8/layout/orgChart1"/>
    <dgm:cxn modelId="{2C6A6763-7921-44DD-BEE1-473911CFF044}" type="presOf" srcId="{71A4FF45-C38C-411F-9BC1-3F6F8A87C719}" destId="{E0CF86E6-B836-41DE-87DC-FA136F624E8D}" srcOrd="1" destOrd="0" presId="urn:microsoft.com/office/officeart/2005/8/layout/orgChart1"/>
    <dgm:cxn modelId="{BB926274-7225-44C5-A2B6-1C538E119C09}" type="presOf" srcId="{3C9820CC-8B36-4BFF-B788-58A274439EC9}" destId="{A087A435-88C7-4D46-8877-0993F248FADC}" srcOrd="0" destOrd="0" presId="urn:microsoft.com/office/officeart/2005/8/layout/orgChart1"/>
    <dgm:cxn modelId="{476589F1-CED0-4564-BD43-24C240538386}" type="presOf" srcId="{20E7A809-DEB4-4578-9434-5D0C1DE88656}" destId="{FD9F7C5E-29CC-47DA-89FB-7A627D98DDFC}" srcOrd="0" destOrd="0" presId="urn:microsoft.com/office/officeart/2005/8/layout/orgChart1"/>
    <dgm:cxn modelId="{948575E0-A30B-471F-B4B5-2A670DBFE0CB}" type="presParOf" srcId="{A2FF9240-E837-4B58-9909-C50CE5C108BB}" destId="{8F6177B8-6F5B-443B-930F-171488B4E1A5}" srcOrd="0" destOrd="0" presId="urn:microsoft.com/office/officeart/2005/8/layout/orgChart1"/>
    <dgm:cxn modelId="{4E8C754D-3EBC-4077-88B0-1E639038B5E1}" type="presParOf" srcId="{8F6177B8-6F5B-443B-930F-171488B4E1A5}" destId="{7D8F6AF4-3F88-4C00-8232-7FDCD9780D64}" srcOrd="0" destOrd="0" presId="urn:microsoft.com/office/officeart/2005/8/layout/orgChart1"/>
    <dgm:cxn modelId="{C36C5B3F-6CCF-4CEB-9671-BB965C36F045}" type="presParOf" srcId="{7D8F6AF4-3F88-4C00-8232-7FDCD9780D64}" destId="{0C9FDD58-9C42-4BDF-96E4-03CD09EF91B3}" srcOrd="0" destOrd="0" presId="urn:microsoft.com/office/officeart/2005/8/layout/orgChart1"/>
    <dgm:cxn modelId="{06C57D8D-C8EE-4361-846A-073C3B76C570}" type="presParOf" srcId="{7D8F6AF4-3F88-4C00-8232-7FDCD9780D64}" destId="{43A89C12-E2BC-468D-8297-F52891A4117E}" srcOrd="1" destOrd="0" presId="urn:microsoft.com/office/officeart/2005/8/layout/orgChart1"/>
    <dgm:cxn modelId="{21440F8F-6D36-4DD4-9D87-B0DCF07CF78D}" type="presParOf" srcId="{8F6177B8-6F5B-443B-930F-171488B4E1A5}" destId="{DD5D7E03-9425-4D90-93A9-30BE15D76CE3}" srcOrd="1" destOrd="0" presId="urn:microsoft.com/office/officeart/2005/8/layout/orgChart1"/>
    <dgm:cxn modelId="{2525DB60-418C-48CB-BD23-D92A3708E115}" type="presParOf" srcId="{DD5D7E03-9425-4D90-93A9-30BE15D76CE3}" destId="{6430153A-EB37-482D-A231-05FBC96F26E9}" srcOrd="0" destOrd="0" presId="urn:microsoft.com/office/officeart/2005/8/layout/orgChart1"/>
    <dgm:cxn modelId="{A4AF4A0C-E0E0-4801-9B32-E7E3D86A93B8}" type="presParOf" srcId="{DD5D7E03-9425-4D90-93A9-30BE15D76CE3}" destId="{E7E99E2B-B171-4FA5-88DF-ADE7B162747E}" srcOrd="1" destOrd="0" presId="urn:microsoft.com/office/officeart/2005/8/layout/orgChart1"/>
    <dgm:cxn modelId="{BFEA4F5B-DF02-48DB-A9A7-90FF74592111}" type="presParOf" srcId="{E7E99E2B-B171-4FA5-88DF-ADE7B162747E}" destId="{69748F3F-4D34-4D12-8A37-784EBD0D30CB}" srcOrd="0" destOrd="0" presId="urn:microsoft.com/office/officeart/2005/8/layout/orgChart1"/>
    <dgm:cxn modelId="{6B94C988-FB77-4F8F-A1CC-D7E9FE79B5FB}" type="presParOf" srcId="{69748F3F-4D34-4D12-8A37-784EBD0D30CB}" destId="{21BE4A4E-0B57-4D35-B210-5C88786A1BCC}" srcOrd="0" destOrd="0" presId="urn:microsoft.com/office/officeart/2005/8/layout/orgChart1"/>
    <dgm:cxn modelId="{87786E51-FF52-4DD4-BF7A-8FDB69F44EFB}" type="presParOf" srcId="{69748F3F-4D34-4D12-8A37-784EBD0D30CB}" destId="{8260CAD6-32A8-4179-A5E1-6382DF6974A4}" srcOrd="1" destOrd="0" presId="urn:microsoft.com/office/officeart/2005/8/layout/orgChart1"/>
    <dgm:cxn modelId="{258EDBD8-1FC6-469E-9659-74897FAFE62A}" type="presParOf" srcId="{E7E99E2B-B171-4FA5-88DF-ADE7B162747E}" destId="{0481354D-407F-4A63-90B6-97B11ABBC8E8}" srcOrd="1" destOrd="0" presId="urn:microsoft.com/office/officeart/2005/8/layout/orgChart1"/>
    <dgm:cxn modelId="{986FEC34-C03E-4735-AD8B-5357C41568FD}" type="presParOf" srcId="{0481354D-407F-4A63-90B6-97B11ABBC8E8}" destId="{397D9BE3-4D32-4B45-B417-1502C813F387}" srcOrd="0" destOrd="0" presId="urn:microsoft.com/office/officeart/2005/8/layout/orgChart1"/>
    <dgm:cxn modelId="{9B77F8FF-14FF-4BF2-84B9-329F90C3F674}" type="presParOf" srcId="{0481354D-407F-4A63-90B6-97B11ABBC8E8}" destId="{BCFA817E-286D-4640-B587-D89BD8911B8F}" srcOrd="1" destOrd="0" presId="urn:microsoft.com/office/officeart/2005/8/layout/orgChart1"/>
    <dgm:cxn modelId="{F61E08BC-FD45-4A8D-B043-9BFE24E1EF38}" type="presParOf" srcId="{BCFA817E-286D-4640-B587-D89BD8911B8F}" destId="{E38F49DB-3191-4817-B870-2A3DED0A1359}" srcOrd="0" destOrd="0" presId="urn:microsoft.com/office/officeart/2005/8/layout/orgChart1"/>
    <dgm:cxn modelId="{6F69876A-06AB-40A7-9BA8-FAB6C08D83E0}" type="presParOf" srcId="{E38F49DB-3191-4817-B870-2A3DED0A1359}" destId="{5868EB82-0D3A-453D-A520-A23501B7DF53}" srcOrd="0" destOrd="0" presId="urn:microsoft.com/office/officeart/2005/8/layout/orgChart1"/>
    <dgm:cxn modelId="{57938AA1-6070-4037-A040-43A3C3059AC1}" type="presParOf" srcId="{E38F49DB-3191-4817-B870-2A3DED0A1359}" destId="{A56B864F-CA1A-48E8-A01E-156F732B7901}" srcOrd="1" destOrd="0" presId="urn:microsoft.com/office/officeart/2005/8/layout/orgChart1"/>
    <dgm:cxn modelId="{9D0D51C4-8CFE-49E9-B366-9B79A9D40D29}" type="presParOf" srcId="{BCFA817E-286D-4640-B587-D89BD8911B8F}" destId="{261A9896-C519-4AEB-B280-D7F207CBECBD}" srcOrd="1" destOrd="0" presId="urn:microsoft.com/office/officeart/2005/8/layout/orgChart1"/>
    <dgm:cxn modelId="{B4BC2EC1-A0B0-4F31-B3AA-8FB6D6CFE3D9}" type="presParOf" srcId="{261A9896-C519-4AEB-B280-D7F207CBECBD}" destId="{F0B4D258-7D71-419B-A4D6-8A85002557EE}" srcOrd="0" destOrd="0" presId="urn:microsoft.com/office/officeart/2005/8/layout/orgChart1"/>
    <dgm:cxn modelId="{3919582C-F3B6-4943-875D-BEFA0A8492C6}" type="presParOf" srcId="{261A9896-C519-4AEB-B280-D7F207CBECBD}" destId="{2F5E0805-6E35-46B8-A9BA-850A901CD378}" srcOrd="1" destOrd="0" presId="urn:microsoft.com/office/officeart/2005/8/layout/orgChart1"/>
    <dgm:cxn modelId="{8F589698-A7BD-4963-B36E-061C376AC14D}" type="presParOf" srcId="{2F5E0805-6E35-46B8-A9BA-850A901CD378}" destId="{21A7B363-B218-4B97-B19C-C7BAEADC89E6}" srcOrd="0" destOrd="0" presId="urn:microsoft.com/office/officeart/2005/8/layout/orgChart1"/>
    <dgm:cxn modelId="{43E85F1A-B965-4A09-A741-3BFC6640C502}" type="presParOf" srcId="{21A7B363-B218-4B97-B19C-C7BAEADC89E6}" destId="{FD9F7C5E-29CC-47DA-89FB-7A627D98DDFC}" srcOrd="0" destOrd="0" presId="urn:microsoft.com/office/officeart/2005/8/layout/orgChart1"/>
    <dgm:cxn modelId="{D92FADA3-CE70-45F1-B255-BA0C7019D1E8}" type="presParOf" srcId="{21A7B363-B218-4B97-B19C-C7BAEADC89E6}" destId="{F814B005-A801-4FCC-91CC-34C37C525DAB}" srcOrd="1" destOrd="0" presId="urn:microsoft.com/office/officeart/2005/8/layout/orgChart1"/>
    <dgm:cxn modelId="{63504C33-85B4-4A7E-ACAB-A3B5AFFFEB2E}" type="presParOf" srcId="{2F5E0805-6E35-46B8-A9BA-850A901CD378}" destId="{AF23BFBB-143F-4CEF-B77E-CC89DC55FDEB}" srcOrd="1" destOrd="0" presId="urn:microsoft.com/office/officeart/2005/8/layout/orgChart1"/>
    <dgm:cxn modelId="{06F4A5F2-EDDA-4C3A-89F1-9E20DE32457B}" type="presParOf" srcId="{AF23BFBB-143F-4CEF-B77E-CC89DC55FDEB}" destId="{5B65C360-66F3-4DD6-8ADD-AEFDB41F13A4}" srcOrd="0" destOrd="0" presId="urn:microsoft.com/office/officeart/2005/8/layout/orgChart1"/>
    <dgm:cxn modelId="{B682B8D9-DB26-4323-82C9-2C10261C8E06}" type="presParOf" srcId="{AF23BFBB-143F-4CEF-B77E-CC89DC55FDEB}" destId="{A04B528A-A57B-43A9-A718-EF1277178A67}" srcOrd="1" destOrd="0" presId="urn:microsoft.com/office/officeart/2005/8/layout/orgChart1"/>
    <dgm:cxn modelId="{2CBECDCF-3998-48F8-8D62-4C1AEF30DDC2}" type="presParOf" srcId="{A04B528A-A57B-43A9-A718-EF1277178A67}" destId="{677692F3-F867-4EBD-8AB1-F256ACC8764C}" srcOrd="0" destOrd="0" presId="urn:microsoft.com/office/officeart/2005/8/layout/orgChart1"/>
    <dgm:cxn modelId="{0EF079F2-D64A-4BAE-901C-283299E1245A}" type="presParOf" srcId="{677692F3-F867-4EBD-8AB1-F256ACC8764C}" destId="{BF9BAA20-33F5-4217-8CD2-72429F902D4B}" srcOrd="0" destOrd="0" presId="urn:microsoft.com/office/officeart/2005/8/layout/orgChart1"/>
    <dgm:cxn modelId="{EE3EDF91-8423-4064-84FE-FE6DF7939AE2}" type="presParOf" srcId="{677692F3-F867-4EBD-8AB1-F256ACC8764C}" destId="{E0CF86E6-B836-41DE-87DC-FA136F624E8D}" srcOrd="1" destOrd="0" presId="urn:microsoft.com/office/officeart/2005/8/layout/orgChart1"/>
    <dgm:cxn modelId="{268649A6-9118-462E-B370-2F2919D76CBB}" type="presParOf" srcId="{A04B528A-A57B-43A9-A718-EF1277178A67}" destId="{3D5C56A1-754F-40DD-97D4-2CE708E6A396}" srcOrd="1" destOrd="0" presId="urn:microsoft.com/office/officeart/2005/8/layout/orgChart1"/>
    <dgm:cxn modelId="{556AC968-508A-45B5-A0B5-6EF1ED15EE12}" type="presParOf" srcId="{A04B528A-A57B-43A9-A718-EF1277178A67}" destId="{ED0C0ADA-D70B-49A7-BE52-5C31C163F753}" srcOrd="2" destOrd="0" presId="urn:microsoft.com/office/officeart/2005/8/layout/orgChart1"/>
    <dgm:cxn modelId="{3BEDBB3F-1C32-4341-9BCA-C9012054E929}" type="presParOf" srcId="{2F5E0805-6E35-46B8-A9BA-850A901CD378}" destId="{B1D0E7C6-A948-4477-BEFA-625216413B84}" srcOrd="2" destOrd="0" presId="urn:microsoft.com/office/officeart/2005/8/layout/orgChart1"/>
    <dgm:cxn modelId="{6F64EAD4-80D8-4D1E-AF4A-36093D4EEF4A}" type="presParOf" srcId="{261A9896-C519-4AEB-B280-D7F207CBECBD}" destId="{8D5E3D68-B34F-44B4-AC3B-136DB0F45F0F}" srcOrd="2" destOrd="0" presId="urn:microsoft.com/office/officeart/2005/8/layout/orgChart1"/>
    <dgm:cxn modelId="{2FD393B9-EC51-4D46-BF8A-3B707DA98CAC}" type="presParOf" srcId="{261A9896-C519-4AEB-B280-D7F207CBECBD}" destId="{715EA8E9-0BBB-404C-92C4-B464A12AC12E}" srcOrd="3" destOrd="0" presId="urn:microsoft.com/office/officeart/2005/8/layout/orgChart1"/>
    <dgm:cxn modelId="{86053DF4-9329-49B5-9CE9-4DFF01C42C6C}" type="presParOf" srcId="{715EA8E9-0BBB-404C-92C4-B464A12AC12E}" destId="{4B899767-2099-4E8B-8660-2DEDB159155F}" srcOrd="0" destOrd="0" presId="urn:microsoft.com/office/officeart/2005/8/layout/orgChart1"/>
    <dgm:cxn modelId="{F4B849D9-EFD0-42B4-A570-3B10FCDB7E77}" type="presParOf" srcId="{4B899767-2099-4E8B-8660-2DEDB159155F}" destId="{70EA40D5-618F-479A-B3E5-0852492A4844}" srcOrd="0" destOrd="0" presId="urn:microsoft.com/office/officeart/2005/8/layout/orgChart1"/>
    <dgm:cxn modelId="{AE0BB44E-E0A2-4AC8-A279-CA92F6FA13DB}" type="presParOf" srcId="{4B899767-2099-4E8B-8660-2DEDB159155F}" destId="{A0AB47DB-7D91-4E93-86E3-3B74A71264AE}" srcOrd="1" destOrd="0" presId="urn:microsoft.com/office/officeart/2005/8/layout/orgChart1"/>
    <dgm:cxn modelId="{B3B7ADA3-DE9A-49C1-BDCD-52DDEAB473D2}" type="presParOf" srcId="{715EA8E9-0BBB-404C-92C4-B464A12AC12E}" destId="{1BF9DA46-ED29-4917-BBFE-4FC7553EFEF8}" srcOrd="1" destOrd="0" presId="urn:microsoft.com/office/officeart/2005/8/layout/orgChart1"/>
    <dgm:cxn modelId="{8276B24B-49FA-461E-B8EF-03D18212BB51}" type="presParOf" srcId="{715EA8E9-0BBB-404C-92C4-B464A12AC12E}" destId="{5EC5E815-4722-4073-8243-96647D8724CA}" srcOrd="2" destOrd="0" presId="urn:microsoft.com/office/officeart/2005/8/layout/orgChart1"/>
    <dgm:cxn modelId="{ECFE8AFF-DBFE-485B-AFF1-1856E10F3FFF}" type="presParOf" srcId="{261A9896-C519-4AEB-B280-D7F207CBECBD}" destId="{A087A435-88C7-4D46-8877-0993F248FADC}" srcOrd="4" destOrd="0" presId="urn:microsoft.com/office/officeart/2005/8/layout/orgChart1"/>
    <dgm:cxn modelId="{CBAD5377-ECB2-4125-ADAF-041AB9F226F3}" type="presParOf" srcId="{261A9896-C519-4AEB-B280-D7F207CBECBD}" destId="{5B7084E3-B143-42DA-8BC6-75C5516B8D19}" srcOrd="5" destOrd="0" presId="urn:microsoft.com/office/officeart/2005/8/layout/orgChart1"/>
    <dgm:cxn modelId="{802F5345-0EF6-4CB2-82E2-9AE83CF49E33}" type="presParOf" srcId="{5B7084E3-B143-42DA-8BC6-75C5516B8D19}" destId="{D88BFED9-5F06-4064-B5DC-4D917D9BC214}" srcOrd="0" destOrd="0" presId="urn:microsoft.com/office/officeart/2005/8/layout/orgChart1"/>
    <dgm:cxn modelId="{C75E8D97-01E5-4768-9CDE-44BAA5FCFD69}" type="presParOf" srcId="{D88BFED9-5F06-4064-B5DC-4D917D9BC214}" destId="{25C9071E-977B-43DA-8E6E-AE7335F3BEB8}" srcOrd="0" destOrd="0" presId="urn:microsoft.com/office/officeart/2005/8/layout/orgChart1"/>
    <dgm:cxn modelId="{480760F2-AAA6-4C41-B439-B69D6B3C4A41}" type="presParOf" srcId="{D88BFED9-5F06-4064-B5DC-4D917D9BC214}" destId="{093B68CB-F6E0-408F-B761-358AACC990DC}" srcOrd="1" destOrd="0" presId="urn:microsoft.com/office/officeart/2005/8/layout/orgChart1"/>
    <dgm:cxn modelId="{E1709834-79ED-466E-B6F2-6E0C6B3FA96D}" type="presParOf" srcId="{5B7084E3-B143-42DA-8BC6-75C5516B8D19}" destId="{A989B28D-F056-45FE-9211-62DF238DE4C7}" srcOrd="1" destOrd="0" presId="urn:microsoft.com/office/officeart/2005/8/layout/orgChart1"/>
    <dgm:cxn modelId="{28EECFE4-CD1E-4E5B-82A9-04140F5BFA37}" type="presParOf" srcId="{5B7084E3-B143-42DA-8BC6-75C5516B8D19}" destId="{9643217E-D36E-4AF2-8993-A0288464E5E5}" srcOrd="2" destOrd="0" presId="urn:microsoft.com/office/officeart/2005/8/layout/orgChart1"/>
    <dgm:cxn modelId="{AEB360ED-2124-412B-896B-1908226241DA}" type="presParOf" srcId="{261A9896-C519-4AEB-B280-D7F207CBECBD}" destId="{16C97FBA-A7D1-47D1-9E29-B9EA9B3D56F0}" srcOrd="6" destOrd="0" presId="urn:microsoft.com/office/officeart/2005/8/layout/orgChart1"/>
    <dgm:cxn modelId="{73421640-A66E-421E-9A14-84204264171F}" type="presParOf" srcId="{261A9896-C519-4AEB-B280-D7F207CBECBD}" destId="{70273855-D26D-480F-B7A4-93A3819B5389}" srcOrd="7" destOrd="0" presId="urn:microsoft.com/office/officeart/2005/8/layout/orgChart1"/>
    <dgm:cxn modelId="{E28AFF2C-C73C-44F8-AF14-2FF4D58CB2E1}" type="presParOf" srcId="{70273855-D26D-480F-B7A4-93A3819B5389}" destId="{04427230-B59D-43CE-818B-3A4EFACF7A9D}" srcOrd="0" destOrd="0" presId="urn:microsoft.com/office/officeart/2005/8/layout/orgChart1"/>
    <dgm:cxn modelId="{D7F2ECF2-A5B0-4AE0-A098-D72F4D9ED37B}" type="presParOf" srcId="{04427230-B59D-43CE-818B-3A4EFACF7A9D}" destId="{D4460DE7-C32F-48C0-A8F0-3515645AC5ED}" srcOrd="0" destOrd="0" presId="urn:microsoft.com/office/officeart/2005/8/layout/orgChart1"/>
    <dgm:cxn modelId="{E8A4999C-DA11-4AD0-9CE3-ED46BCA118B1}" type="presParOf" srcId="{04427230-B59D-43CE-818B-3A4EFACF7A9D}" destId="{B83F9413-8F32-4247-B96B-9C13A21C85EB}" srcOrd="1" destOrd="0" presId="urn:microsoft.com/office/officeart/2005/8/layout/orgChart1"/>
    <dgm:cxn modelId="{7B11AFC8-E68B-4DB7-B880-BB9DF2D2F77D}" type="presParOf" srcId="{70273855-D26D-480F-B7A4-93A3819B5389}" destId="{F00FABF1-7421-4E60-A470-CC305BDA072C}" srcOrd="1" destOrd="0" presId="urn:microsoft.com/office/officeart/2005/8/layout/orgChart1"/>
    <dgm:cxn modelId="{46801494-7A5E-4AB3-9214-91EB6AF00F88}" type="presParOf" srcId="{70273855-D26D-480F-B7A4-93A3819B5389}" destId="{83298FF4-E6DB-49E4-A197-85F9186AF58A}" srcOrd="2" destOrd="0" presId="urn:microsoft.com/office/officeart/2005/8/layout/orgChart1"/>
    <dgm:cxn modelId="{B186AD67-6863-4A83-AFC9-4A9294EFD100}" type="presParOf" srcId="{BCFA817E-286D-4640-B587-D89BD8911B8F}" destId="{542998C0-1200-4075-974D-7A5E00DC951E}" srcOrd="2" destOrd="0" presId="urn:microsoft.com/office/officeart/2005/8/layout/orgChart1"/>
    <dgm:cxn modelId="{72A8A4DC-872F-4C52-8EA7-8AF4E1FCAD81}" type="presParOf" srcId="{542998C0-1200-4075-974D-7A5E00DC951E}" destId="{64C20E88-6E6B-4D38-9B1C-70EDBA9946F9}" srcOrd="0" destOrd="0" presId="urn:microsoft.com/office/officeart/2005/8/layout/orgChart1"/>
    <dgm:cxn modelId="{C116E018-F471-4C16-96F7-9E3011159A95}" type="presParOf" srcId="{542998C0-1200-4075-974D-7A5E00DC951E}" destId="{1D3F0B2F-89C3-42E7-BB46-C625B5D9A8E8}" srcOrd="1" destOrd="0" presId="urn:microsoft.com/office/officeart/2005/8/layout/orgChart1"/>
    <dgm:cxn modelId="{0E6458C2-9E8F-4AAB-8DD1-93661B8C218F}" type="presParOf" srcId="{1D3F0B2F-89C3-42E7-BB46-C625B5D9A8E8}" destId="{6350E6D6-0221-41A0-BC2B-A6655D7844FA}" srcOrd="0" destOrd="0" presId="urn:microsoft.com/office/officeart/2005/8/layout/orgChart1"/>
    <dgm:cxn modelId="{2FF02285-11B4-4857-ABEE-B39995F98732}" type="presParOf" srcId="{6350E6D6-0221-41A0-BC2B-A6655D7844FA}" destId="{E572BB47-B7EE-4BEA-A81E-307A4050D0B7}" srcOrd="0" destOrd="0" presId="urn:microsoft.com/office/officeart/2005/8/layout/orgChart1"/>
    <dgm:cxn modelId="{02AA3A16-3108-415E-9048-08DF4E1360CA}" type="presParOf" srcId="{6350E6D6-0221-41A0-BC2B-A6655D7844FA}" destId="{E588A750-1AE6-4597-89A1-6E70A15273CF}" srcOrd="1" destOrd="0" presId="urn:microsoft.com/office/officeart/2005/8/layout/orgChart1"/>
    <dgm:cxn modelId="{B83F1F7B-E987-4AB0-9207-0661AA8ECB03}" type="presParOf" srcId="{1D3F0B2F-89C3-42E7-BB46-C625B5D9A8E8}" destId="{88051975-FAC6-43C5-80AA-110839D04580}" srcOrd="1" destOrd="0" presId="urn:microsoft.com/office/officeart/2005/8/layout/orgChart1"/>
    <dgm:cxn modelId="{2C79CF3E-9AD2-43D2-A45D-4D4397DFAE07}" type="presParOf" srcId="{1D3F0B2F-89C3-42E7-BB46-C625B5D9A8E8}" destId="{AA6B6AA0-2C21-4C29-AD87-952F08324F57}" srcOrd="2" destOrd="0" presId="urn:microsoft.com/office/officeart/2005/8/layout/orgChart1"/>
    <dgm:cxn modelId="{8B17AC3A-6AD1-4034-AB83-F162BF2E11E6}" type="presParOf" srcId="{E7E99E2B-B171-4FA5-88DF-ADE7B162747E}" destId="{E51374F7-1C89-4A53-BA1E-A2D25736E74C}" srcOrd="2" destOrd="0" presId="urn:microsoft.com/office/officeart/2005/8/layout/orgChart1"/>
    <dgm:cxn modelId="{38E66CDE-F742-436A-9CF3-32142F007C1B}" type="presParOf" srcId="{8F6177B8-6F5B-443B-930F-171488B4E1A5}" destId="{D5731C50-457D-4D97-ABBB-36F3DDF7DF1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/>
              <a:t>Day One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57A35E7-9427-4EED-962B-85C71893A154}" type="datetime1">
              <a:rPr lang="en-US"/>
              <a:pPr>
                <a:defRPr/>
              </a:pPr>
              <a:t>11/13/2017</a:t>
            </a:fld>
            <a:endParaRPr lang="en-GB" dirty="0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821"/>
            <a:ext cx="3037840" cy="46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/>
              <a:t>Version - Jan 15/07</a:t>
            </a:r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821"/>
            <a:ext cx="3037840" cy="46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AF5709C-B81E-48E7-A8F7-20A40A0434F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0782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Day One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BFF88E2-F0ED-49C8-A372-320E4D99CD91}" type="datetime1">
              <a:rPr lang="en-US"/>
              <a:pPr>
                <a:defRPr/>
              </a:pPr>
              <a:t>11/13/2017</a:t>
            </a:fld>
            <a:endParaRPr lang="en-US" dirty="0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911"/>
            <a:ext cx="5140960" cy="4182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821"/>
            <a:ext cx="3037840" cy="46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Version - Jan 15/07</a:t>
            </a:r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821"/>
            <a:ext cx="3037840" cy="46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BFABCB2-C07F-4F1C-B312-E31BF21386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20448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Day One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3391DA4-C149-49E1-8A10-37CE2982E3DA}" type="datetime1">
              <a:rPr lang="en-US" altLang="en-US" sz="1200" smtClean="0"/>
              <a:pPr/>
              <a:t>11/13/2017</a:t>
            </a:fld>
            <a:endParaRPr lang="en-US" altLang="en-US" sz="12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Version - Jan 15/07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7DA4DE3-8767-49AD-95F8-1BC18B269EB9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0379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Day One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EC11EE34-4D28-4FF7-93CB-D8292C3D82F4}" type="datetime1">
              <a:rPr lang="en-US" smtClean="0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Version - Jan 15/07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02784D0-B76D-4FC9-B4AF-10ED1D73F9B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4902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xmlns="" id="{FC82A046-8C7E-49E8-98CE-99F97C86B4E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xmlns="" id="{C8D762FD-9EA5-40D3-8AA7-AFE1C9E26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3556" name="Header Placeholder 3">
            <a:extLst>
              <a:ext uri="{FF2B5EF4-FFF2-40B4-BE49-F238E27FC236}">
                <a16:creationId xmlns:a16="http://schemas.microsoft.com/office/drawing/2014/main" xmlns="" id="{C8E61A7D-6DFC-4888-8068-4274FD1931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Day One</a:t>
            </a:r>
          </a:p>
        </p:txBody>
      </p:sp>
      <p:sp>
        <p:nvSpPr>
          <p:cNvPr id="23557" name="Date Placeholder 4">
            <a:extLst>
              <a:ext uri="{FF2B5EF4-FFF2-40B4-BE49-F238E27FC236}">
                <a16:creationId xmlns:a16="http://schemas.microsoft.com/office/drawing/2014/main" xmlns="" id="{35B28755-6AF0-4E43-A4A9-1C7075C2C3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0FFE502-43E6-4D18-8926-CA29F98EB3BC}" type="datetime1">
              <a:rPr lang="en-US" altLang="en-US" sz="1200" smtClean="0"/>
              <a:pPr/>
              <a:t>11/13/2017</a:t>
            </a:fld>
            <a:endParaRPr lang="en-US" altLang="en-US" sz="1200"/>
          </a:p>
        </p:txBody>
      </p:sp>
      <p:sp>
        <p:nvSpPr>
          <p:cNvPr id="23558" name="Footer Placeholder 5">
            <a:extLst>
              <a:ext uri="{FF2B5EF4-FFF2-40B4-BE49-F238E27FC236}">
                <a16:creationId xmlns:a16="http://schemas.microsoft.com/office/drawing/2014/main" xmlns="" id="{6E684276-DB73-4358-B5FB-06B6D77C2D5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Version - Jan 15/07</a:t>
            </a:r>
          </a:p>
        </p:txBody>
      </p:sp>
      <p:sp>
        <p:nvSpPr>
          <p:cNvPr id="23559" name="Slide Number Placeholder 6">
            <a:extLst>
              <a:ext uri="{FF2B5EF4-FFF2-40B4-BE49-F238E27FC236}">
                <a16:creationId xmlns:a16="http://schemas.microsoft.com/office/drawing/2014/main" xmlns="" id="{61D2CC0D-6777-4F3B-808C-50336EF9B0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7250981-40B0-427B-AD05-2832F8611132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6166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8014" y="1340768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40649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08362" y="6181846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205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2270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9144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144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08362" y="6181846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205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952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209800"/>
            <a:ext cx="3810000" cy="4114800"/>
          </a:xfrm>
          <a:noFill/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209800"/>
            <a:ext cx="3810000" cy="1981200"/>
          </a:xfrm>
          <a:noFill/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343400"/>
            <a:ext cx="3810000" cy="1981200"/>
          </a:xfrm>
          <a:noFill/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08362" y="6181846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205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69892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209800"/>
            <a:ext cx="3810000" cy="4114800"/>
          </a:xfrm>
          <a:noFill/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4114800"/>
          </a:xfrm>
          <a:noFill/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3408362" y="6181846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205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5110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539552" y="1916832"/>
            <a:ext cx="7772400" cy="37068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3"/>
          </p:nvPr>
        </p:nvSpPr>
        <p:spPr>
          <a:xfrm>
            <a:off x="4067175" y="6265863"/>
            <a:ext cx="2895600" cy="457200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GB"/>
              <a:t>3</a:t>
            </a:r>
            <a:r>
              <a:rPr lang="en-GB" baseline="30000"/>
              <a:t>rd</a:t>
            </a:r>
            <a:r>
              <a:rPr lang="en-GB"/>
              <a:t> Meeting CPDN _TWG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4"/>
          </p:nvPr>
        </p:nvSpPr>
        <p:spPr>
          <a:xfrm>
            <a:off x="1911350" y="626586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GB"/>
              <a:t>Tobago, May 23, 2016</a:t>
            </a:r>
          </a:p>
        </p:txBody>
      </p:sp>
    </p:spTree>
    <p:extLst>
      <p:ext uri="{BB962C8B-B14F-4D97-AF65-F5344CB8AC3E}">
        <p14:creationId xmlns:p14="http://schemas.microsoft.com/office/powerpoint/2010/main" val="818386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911350" y="626586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067175" y="6265863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087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911350" y="626586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067175" y="6265863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6624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911350" y="626586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067175" y="6265863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8974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911350" y="626586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067175" y="6265863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3914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B1F6A42-C691-42AF-861F-9F22F485E4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911350" y="626586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AC93918-3040-4DAF-901C-535D16741D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067175" y="6265863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80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76056" y="6219778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JULY 11-13, 2017 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187624" y="6205976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CPHD 10, DR</a:t>
            </a:r>
          </a:p>
        </p:txBody>
      </p:sp>
    </p:spTree>
    <p:extLst>
      <p:ext uri="{BB962C8B-B14F-4D97-AF65-F5344CB8AC3E}">
        <p14:creationId xmlns:p14="http://schemas.microsoft.com/office/powerpoint/2010/main" val="187126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08362" y="6181846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205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1947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624" y="2209800"/>
            <a:ext cx="3810000" cy="35553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74810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08362" y="6181846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205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6807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08362" y="6181846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205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2345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08362" y="6181846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205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3741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noFill/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noFill/>
          <a:ln>
            <a:noFill/>
          </a:ln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3408362" y="6181846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205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006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3408362" y="6181846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205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7009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A7D971"/>
            </a:gs>
            <a:gs pos="100000">
              <a:srgbClr val="DBE9DB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14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58206"/>
            <a:ext cx="7938070" cy="3974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pic>
        <p:nvPicPr>
          <p:cNvPr id="14" name="Picture 13" descr="C:\Users\rohan\Downloads\footer.jpg"/>
          <p:cNvPicPr/>
          <p:nvPr userDrawn="1"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71"/>
          <a:stretch/>
        </p:blipFill>
        <p:spPr bwMode="auto">
          <a:xfrm>
            <a:off x="-2" y="-10594"/>
            <a:ext cx="9143999" cy="688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1"/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227249"/>
            <a:ext cx="1008112" cy="629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3708" y="6474594"/>
            <a:ext cx="370726" cy="381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10"/>
          <p:cNvSpPr txBox="1">
            <a:spLocks noChangeArrowheads="1"/>
          </p:cNvSpPr>
          <p:nvPr userDrawn="1"/>
        </p:nvSpPr>
        <p:spPr bwMode="auto">
          <a:xfrm>
            <a:off x="1837528" y="611920"/>
            <a:ext cx="54689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 dirty="0">
                <a:solidFill>
                  <a:schemeClr val="accent6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CARIBBEAN AGRICULTURAL HEALTH AND FOOD SAFETY AGENCY </a:t>
            </a:r>
            <a:endParaRPr lang="en-JM" altLang="en-US" sz="1200" b="1" dirty="0">
              <a:solidFill>
                <a:schemeClr val="accent6">
                  <a:lumMod val="75000"/>
                </a:schemeClr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1D69DB-1FAA-423C-A400-6F21C7D723C1}"/>
              </a:ext>
            </a:extLst>
          </p:cNvPr>
          <p:cNvSpPr txBox="1"/>
          <p:nvPr userDrawn="1"/>
        </p:nvSpPr>
        <p:spPr>
          <a:xfrm>
            <a:off x="2195736" y="6243761"/>
            <a:ext cx="4419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b="1" dirty="0">
                <a:solidFill>
                  <a:schemeClr val="accent2">
                    <a:lumMod val="50000"/>
                  </a:schemeClr>
                </a:solidFill>
              </a:rPr>
              <a:t>29th TC-RPPO, 30 October -3 November, 2017</a:t>
            </a:r>
          </a:p>
          <a:p>
            <a:pPr algn="ctr"/>
            <a:r>
              <a:rPr lang="nl-NL" sz="1200" b="1" dirty="0">
                <a:solidFill>
                  <a:schemeClr val="accent2">
                    <a:lumMod val="50000"/>
                  </a:schemeClr>
                </a:solidFill>
              </a:rPr>
              <a:t>Paris, France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6" r:id="rId16"/>
    <p:sldLayoutId id="2147483668" r:id="rId17"/>
    <p:sldLayoutId id="2147483670" r:id="rId18"/>
    <p:sldLayoutId id="2147483671" r:id="rId1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u="sng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 u="sng">
          <a:solidFill>
            <a:srgbClr val="FFFFCC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 u="sng">
          <a:solidFill>
            <a:srgbClr val="FFFFCC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 u="sng">
          <a:solidFill>
            <a:srgbClr val="FFFFCC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 u="sng">
          <a:solidFill>
            <a:srgbClr val="FFFFCC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 u="sng">
          <a:solidFill>
            <a:srgbClr val="FFFFCC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 u="sng">
          <a:solidFill>
            <a:srgbClr val="FFFFCC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 u="sng">
          <a:solidFill>
            <a:srgbClr val="FFFFCC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 u="sng">
          <a:solidFill>
            <a:srgbClr val="FFFFC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33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33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611560" y="2564904"/>
            <a:ext cx="7992888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3200" u="none" dirty="0"/>
              <a:t>Caribbean Agricultural Health &amp; Food Safety Agency</a:t>
            </a:r>
            <a:r>
              <a:rPr lang="en-GB" altLang="en-US" sz="3600" u="none" dirty="0"/>
              <a:t/>
            </a:r>
            <a:br>
              <a:rPr lang="en-GB" altLang="en-US" sz="3600" u="none" dirty="0"/>
            </a:br>
            <a:r>
              <a:rPr lang="en-GB" altLang="en-US" sz="3600" u="none" dirty="0"/>
              <a:t/>
            </a:r>
            <a:br>
              <a:rPr lang="en-GB" altLang="en-US" sz="3600" u="none" dirty="0"/>
            </a:br>
            <a:r>
              <a:rPr lang="en-GB" altLang="en-US" sz="4800" u="none" dirty="0"/>
              <a:t>29</a:t>
            </a:r>
            <a:r>
              <a:rPr lang="en-GB" altLang="en-US" sz="4800" u="none" baseline="30000" dirty="0"/>
              <a:t>TH</a:t>
            </a:r>
            <a:r>
              <a:rPr lang="en-GB" altLang="en-US" sz="4800" u="none" dirty="0"/>
              <a:t> TC-RPPO</a:t>
            </a:r>
            <a:br>
              <a:rPr lang="en-GB" altLang="en-US" sz="4800" u="none" dirty="0"/>
            </a:br>
            <a:r>
              <a:rPr lang="en-GB" altLang="en-US" sz="4800" u="none" dirty="0"/>
              <a:t/>
            </a:r>
            <a:br>
              <a:rPr lang="en-GB" altLang="en-US" sz="4800" u="none" dirty="0"/>
            </a:br>
            <a:r>
              <a:rPr lang="en-GB" altLang="en-US" sz="2400" u="none" dirty="0"/>
              <a:t>30 October – 3 November 2017</a:t>
            </a:r>
            <a:br>
              <a:rPr lang="en-GB" altLang="en-US" sz="2400" u="none" dirty="0"/>
            </a:br>
            <a:r>
              <a:rPr lang="en-GB" altLang="en-US" sz="2400" u="none" dirty="0"/>
              <a:t>Paris, France</a:t>
            </a:r>
            <a:r>
              <a:rPr lang="en-GB" altLang="en-US" sz="4800" u="none" dirty="0"/>
              <a:t/>
            </a:r>
            <a:br>
              <a:rPr lang="en-GB" altLang="en-US" sz="4800" u="none" dirty="0"/>
            </a:br>
            <a:r>
              <a:rPr lang="en-GB" altLang="en-US" sz="4800" u="none" dirty="0"/>
              <a:t/>
            </a:r>
            <a:br>
              <a:rPr lang="en-GB" altLang="en-US" sz="4800" u="none" dirty="0"/>
            </a:br>
            <a:endParaRPr lang="en-GB" altLang="en-US" sz="4000" u="none" dirty="0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23528" y="5157192"/>
            <a:ext cx="777240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i="1" u="sng" dirty="0">
                <a:solidFill>
                  <a:srgbClr val="333399"/>
                </a:solidFill>
                <a:latin typeface="Arial" panose="020B0604020202020204" pitchFamily="34" charset="0"/>
              </a:rPr>
              <a:t>Juliet Goldsmith</a:t>
            </a:r>
            <a:endParaRPr lang="en-GB" altLang="en-US" sz="2400" i="1" u="sng" dirty="0">
              <a:solidFill>
                <a:srgbClr val="3333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055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6A613A5-6499-413A-845D-885FF53174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3528" y="1052736"/>
            <a:ext cx="6768752" cy="639762"/>
          </a:xfrm>
        </p:spPr>
        <p:txBody>
          <a:bodyPr/>
          <a:lstStyle/>
          <a:p>
            <a:r>
              <a:rPr lang="nl-NL" sz="3200" dirty="0"/>
              <a:t>Emerging pests</a:t>
            </a:r>
          </a:p>
        </p:txBody>
      </p:sp>
      <p:sp>
        <p:nvSpPr>
          <p:cNvPr id="25602" name="Content Placeholder 6"/>
          <p:cNvSpPr>
            <a:spLocks noGrp="1"/>
          </p:cNvSpPr>
          <p:nvPr>
            <p:ph sz="half" idx="2"/>
          </p:nvPr>
        </p:nvSpPr>
        <p:spPr>
          <a:xfrm>
            <a:off x="323528" y="1781968"/>
            <a:ext cx="4752528" cy="3951288"/>
          </a:xfrm>
        </p:spPr>
        <p:txBody>
          <a:bodyPr/>
          <a:lstStyle/>
          <a:p>
            <a:r>
              <a:rPr lang="en-US" altLang="en-US" sz="2800" i="1" dirty="0" err="1"/>
              <a:t>Ceratitis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capitata</a:t>
            </a:r>
            <a:endParaRPr lang="en-US" altLang="en-US" sz="2800" dirty="0"/>
          </a:p>
          <a:p>
            <a:r>
              <a:rPr lang="en-US" sz="2800" i="1" dirty="0" err="1"/>
              <a:t>Moniliophthora</a:t>
            </a:r>
            <a:r>
              <a:rPr lang="en-US" sz="2800" i="1" dirty="0"/>
              <a:t> </a:t>
            </a:r>
            <a:r>
              <a:rPr lang="en-US" sz="2800" i="1" dirty="0" err="1"/>
              <a:t>roreri</a:t>
            </a:r>
            <a:endParaRPr lang="en-US" sz="2800" dirty="0"/>
          </a:p>
          <a:p>
            <a:r>
              <a:rPr lang="en-US" sz="2800" i="1" dirty="0" err="1"/>
              <a:t>Rhychophorus</a:t>
            </a:r>
            <a:r>
              <a:rPr lang="en-US" sz="2800" i="1" dirty="0"/>
              <a:t> </a:t>
            </a:r>
            <a:r>
              <a:rPr lang="en-US" sz="2800" i="1" dirty="0" err="1"/>
              <a:t>ferrugineus</a:t>
            </a:r>
            <a:endParaRPr lang="en-US" sz="2800" i="1" dirty="0"/>
          </a:p>
          <a:p>
            <a:r>
              <a:rPr lang="en-US" sz="2800" i="1" dirty="0" err="1"/>
              <a:t>Bactrocera</a:t>
            </a:r>
            <a:r>
              <a:rPr lang="en-US" sz="2800" i="1" dirty="0"/>
              <a:t> dorsalis complex</a:t>
            </a:r>
            <a:endParaRPr lang="nl-NL" sz="2800" dirty="0"/>
          </a:p>
          <a:p>
            <a:endParaRPr lang="en-JM" altLang="en-US" sz="2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8A4FD85-9C9C-4F84-A9FA-4714C4D499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76056" y="1781968"/>
            <a:ext cx="4041775" cy="3558381"/>
          </a:xfrm>
        </p:spPr>
        <p:txBody>
          <a:bodyPr/>
          <a:lstStyle/>
          <a:p>
            <a:r>
              <a:rPr lang="en-US" altLang="en-US" sz="2800" dirty="0"/>
              <a:t>Coconut Lethal yellowing disease </a:t>
            </a:r>
          </a:p>
          <a:p>
            <a:r>
              <a:rPr lang="en-US" altLang="en-US" sz="2800" dirty="0"/>
              <a:t>Fusarium TR4</a:t>
            </a:r>
          </a:p>
          <a:p>
            <a:r>
              <a:rPr lang="en-US" altLang="en-US" sz="2800" dirty="0" err="1"/>
              <a:t>Hunglongbing</a:t>
            </a:r>
            <a:r>
              <a:rPr lang="en-US" altLang="en-US" sz="2800" dirty="0"/>
              <a:t> (HLB)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03384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6"/>
          <p:cNvSpPr>
            <a:spLocks noGrp="1"/>
          </p:cNvSpPr>
          <p:nvPr>
            <p:ph sz="half" idx="1"/>
          </p:nvPr>
        </p:nvSpPr>
        <p:spPr>
          <a:xfrm>
            <a:off x="1307863" y="2058988"/>
            <a:ext cx="6838528" cy="3587143"/>
          </a:xfrm>
        </p:spPr>
        <p:txBody>
          <a:bodyPr/>
          <a:lstStyle/>
          <a:p>
            <a:r>
              <a:rPr lang="en-US" altLang="en-US" sz="3200" dirty="0"/>
              <a:t>Red palm weevil</a:t>
            </a:r>
          </a:p>
          <a:p>
            <a:r>
              <a:rPr lang="en-US" altLang="en-US" sz="3200" dirty="0" err="1"/>
              <a:t>Tephritidae</a:t>
            </a:r>
            <a:endParaRPr lang="en-US" altLang="en-US" sz="3200" dirty="0"/>
          </a:p>
          <a:p>
            <a:pPr lvl="1"/>
            <a:r>
              <a:rPr lang="en-US" sz="2800" i="1" dirty="0" err="1"/>
              <a:t>Ceratitis</a:t>
            </a:r>
            <a:r>
              <a:rPr lang="en-US" sz="2800" i="1" dirty="0"/>
              <a:t> capitate</a:t>
            </a:r>
          </a:p>
          <a:p>
            <a:pPr lvl="1"/>
            <a:r>
              <a:rPr lang="en-US" sz="2800" i="1" dirty="0" err="1"/>
              <a:t>Anastrepha</a:t>
            </a:r>
            <a:r>
              <a:rPr lang="en-US" sz="2800" dirty="0"/>
              <a:t> </a:t>
            </a:r>
            <a:r>
              <a:rPr lang="en-US" sz="2800" dirty="0" err="1"/>
              <a:t>spp</a:t>
            </a:r>
            <a:endParaRPr lang="en-US" sz="2800" dirty="0"/>
          </a:p>
          <a:p>
            <a:pPr lvl="1"/>
            <a:r>
              <a:rPr lang="en-US" sz="2800" i="1" dirty="0"/>
              <a:t>Bactrocera</a:t>
            </a:r>
            <a:r>
              <a:rPr lang="en-US" sz="2800" dirty="0"/>
              <a:t> </a:t>
            </a:r>
            <a:r>
              <a:rPr lang="en-US" sz="2800" dirty="0" err="1"/>
              <a:t>spp</a:t>
            </a:r>
            <a:endParaRPr lang="en-US" sz="2800" dirty="0"/>
          </a:p>
        </p:txBody>
      </p:sp>
      <p:sp>
        <p:nvSpPr>
          <p:cNvPr id="8" name="Title 6"/>
          <p:cNvSpPr txBox="1">
            <a:spLocks/>
          </p:cNvSpPr>
          <p:nvPr/>
        </p:nvSpPr>
        <p:spPr>
          <a:xfrm>
            <a:off x="630238" y="1296988"/>
            <a:ext cx="7542212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rgbClr val="002060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rgbClr val="002060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rgbClr val="002060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rgbClr val="002060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rgbClr val="FFFFCC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rgbClr val="FFFFCC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rgbClr val="FFFFCC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rgbClr val="FFFFCC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JM" sz="3200" kern="0" dirty="0"/>
          </a:p>
        </p:txBody>
      </p:sp>
      <p:sp>
        <p:nvSpPr>
          <p:cNvPr id="2" name="Rectangle 1"/>
          <p:cNvSpPr/>
          <p:nvPr/>
        </p:nvSpPr>
        <p:spPr>
          <a:xfrm>
            <a:off x="1151896" y="1195582"/>
            <a:ext cx="64988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kern="0" dirty="0"/>
              <a:t>Surveillance Projects and Activities </a:t>
            </a:r>
            <a:endParaRPr lang="en-JM" sz="3200" b="1" kern="0" dirty="0"/>
          </a:p>
        </p:txBody>
      </p:sp>
    </p:spTree>
    <p:extLst>
      <p:ext uri="{BB962C8B-B14F-4D97-AF65-F5344CB8AC3E}">
        <p14:creationId xmlns:p14="http://schemas.microsoft.com/office/powerpoint/2010/main" val="39941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6"/>
          <p:cNvSpPr>
            <a:spLocks noGrp="1"/>
          </p:cNvSpPr>
          <p:nvPr>
            <p:ph sz="half" idx="1"/>
          </p:nvPr>
        </p:nvSpPr>
        <p:spPr>
          <a:xfrm>
            <a:off x="610308" y="2276872"/>
            <a:ext cx="8064896" cy="3803167"/>
          </a:xfrm>
        </p:spPr>
        <p:txBody>
          <a:bodyPr/>
          <a:lstStyle/>
          <a:p>
            <a:r>
              <a:rPr lang="en-US" altLang="en-US" sz="3200" dirty="0"/>
              <a:t>Improved coordination and collaboration with other RPPOs and International organizations </a:t>
            </a:r>
          </a:p>
          <a:p>
            <a:r>
              <a:rPr lang="en-US" altLang="en-US" sz="3200" dirty="0"/>
              <a:t>Pest Risk Analysis</a:t>
            </a:r>
          </a:p>
          <a:p>
            <a:r>
              <a:rPr lang="en-US" altLang="en-US" sz="3200" dirty="0"/>
              <a:t>Surveillance </a:t>
            </a:r>
            <a:r>
              <a:rPr lang="en-US" altLang="en-US" sz="3200" dirty="0" err="1"/>
              <a:t>programmes</a:t>
            </a:r>
            <a:endParaRPr lang="en-US" sz="3200" dirty="0"/>
          </a:p>
          <a:p>
            <a:r>
              <a:rPr lang="en-US" altLang="en-US" sz="3200" dirty="0"/>
              <a:t>Pest diagnostics  </a:t>
            </a:r>
          </a:p>
        </p:txBody>
      </p:sp>
      <p:sp>
        <p:nvSpPr>
          <p:cNvPr id="8" name="Title 6"/>
          <p:cNvSpPr txBox="1">
            <a:spLocks/>
          </p:cNvSpPr>
          <p:nvPr/>
        </p:nvSpPr>
        <p:spPr>
          <a:xfrm>
            <a:off x="630238" y="1296988"/>
            <a:ext cx="7542212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rgbClr val="002060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rgbClr val="002060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rgbClr val="002060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rgbClr val="002060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rgbClr val="FFFFCC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rgbClr val="FFFFCC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rgbClr val="FFFFCC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rgbClr val="FFFFCC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3200" kern="0" dirty="0"/>
              <a:t>Proposal for future collaboration </a:t>
            </a:r>
            <a:endParaRPr lang="en-JM" sz="3200" kern="0" dirty="0"/>
          </a:p>
        </p:txBody>
      </p:sp>
    </p:spTree>
    <p:extLst>
      <p:ext uri="{BB962C8B-B14F-4D97-AF65-F5344CB8AC3E}">
        <p14:creationId xmlns:p14="http://schemas.microsoft.com/office/powerpoint/2010/main" val="3413481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pPr marL="0" indent="0">
              <a:buNone/>
            </a:pPr>
            <a:r>
              <a:rPr lang="en-JM" altLang="en-US" sz="3600" dirty="0"/>
              <a:t>Merci </a:t>
            </a:r>
          </a:p>
          <a:p>
            <a:endParaRPr lang="en-JM" altLang="en-US" dirty="0"/>
          </a:p>
        </p:txBody>
      </p:sp>
      <p:sp>
        <p:nvSpPr>
          <p:cNvPr id="11" name="Rectangle 10"/>
          <p:cNvSpPr/>
          <p:nvPr/>
        </p:nvSpPr>
        <p:spPr>
          <a:xfrm>
            <a:off x="3203848" y="3143557"/>
            <a:ext cx="30726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/>
              <a:t>Dankjewel</a:t>
            </a:r>
            <a:endParaRPr lang="en-US" sz="3600" dirty="0"/>
          </a:p>
        </p:txBody>
      </p:sp>
      <p:sp>
        <p:nvSpPr>
          <p:cNvPr id="12" name="Rectangle 11"/>
          <p:cNvSpPr/>
          <p:nvPr/>
        </p:nvSpPr>
        <p:spPr>
          <a:xfrm>
            <a:off x="5724128" y="4293096"/>
            <a:ext cx="24155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JM" altLang="en-US" sz="3600" dirty="0"/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2371010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3600" dirty="0"/>
              <a:t>SPECIFICITIES </a:t>
            </a:r>
            <a:endParaRPr lang="en-JM" altLang="en-US" sz="3600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67623" y="2057400"/>
            <a:ext cx="7938070" cy="3974306"/>
          </a:xfrm>
        </p:spPr>
        <p:txBody>
          <a:bodyPr/>
          <a:lstStyle/>
          <a:p>
            <a:r>
              <a:rPr lang="en-US" sz="2800" dirty="0"/>
              <a:t>Original agreement -March 12, 2010.</a:t>
            </a:r>
          </a:p>
          <a:p>
            <a:r>
              <a:rPr lang="en-US" sz="2800" dirty="0"/>
              <a:t>Revised Agreement - February 25, 2011</a:t>
            </a:r>
          </a:p>
          <a:p>
            <a:r>
              <a:rPr lang="en-US" sz="2800" dirty="0"/>
              <a:t>Operational - October 2014</a:t>
            </a:r>
          </a:p>
          <a:p>
            <a:r>
              <a:rPr lang="en-US" altLang="en-US" sz="2800" dirty="0"/>
              <a:t>Fully operational October 1, 2015</a:t>
            </a:r>
          </a:p>
          <a:p>
            <a:r>
              <a:rPr lang="en-US" altLang="en-US" sz="2800" dirty="0"/>
              <a:t>51</a:t>
            </a:r>
            <a:r>
              <a:rPr lang="en-US" altLang="en-US" sz="2800" baseline="30000" dirty="0"/>
              <a:t>st</a:t>
            </a:r>
            <a:r>
              <a:rPr lang="en-US" altLang="en-US" sz="2800" dirty="0"/>
              <a:t> Special COTED (2014)- RPPO decision</a:t>
            </a:r>
          </a:p>
          <a:p>
            <a:r>
              <a:rPr lang="en-US" altLang="en-US" sz="2800" dirty="0"/>
              <a:t>71</a:t>
            </a:r>
            <a:r>
              <a:rPr lang="en-US" altLang="en-US" sz="2800" baseline="30000" dirty="0"/>
              <a:t>th</a:t>
            </a:r>
            <a:r>
              <a:rPr lang="en-US" altLang="en-US" sz="2800" dirty="0"/>
              <a:t> Special COTED (2017) Confirmed agreement </a:t>
            </a:r>
          </a:p>
          <a:p>
            <a:endParaRPr lang="en-JM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368259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5E43477D-D49E-44B2-82EB-0334070D01D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79511" y="1916832"/>
            <a:ext cx="4453361" cy="3556483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90D8D40B-041F-4AF3-9663-B73EA077C0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4008" y="1556792"/>
            <a:ext cx="4392488" cy="4536504"/>
          </a:xfrm>
        </p:spPr>
        <p:txBody>
          <a:bodyPr/>
          <a:lstStyle/>
          <a:p>
            <a:r>
              <a:rPr lang="en-US" sz="2000" b="1" dirty="0"/>
              <a:t>MEMBER STATES</a:t>
            </a:r>
            <a:r>
              <a:rPr lang="en-US" sz="2000" dirty="0"/>
              <a:t>: Antigua and Barbuda. Bahamas. Barbados. Belize. Dominica. Grenada. Guyana. Haiti. Jamaica. Montserrat. Saint Lucia. St Vincent and the Grenadines. Suriname. Trinidad and Tobago.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b="1" dirty="0"/>
              <a:t>ASSOCIATE MS</a:t>
            </a:r>
            <a:r>
              <a:rPr lang="en-US" sz="2000" dirty="0"/>
              <a:t>: Anguilla, Bermuda, British Virgin Islands, Cayman Islands, Turks and Caicos Islands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5971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"/>
          <p:cNvSpPr>
            <a:spLocks noGrp="1"/>
          </p:cNvSpPr>
          <p:nvPr>
            <p:ph idx="1"/>
          </p:nvPr>
        </p:nvSpPr>
        <p:spPr>
          <a:xfrm>
            <a:off x="431032" y="1494761"/>
            <a:ext cx="8712968" cy="4464496"/>
          </a:xfrm>
        </p:spPr>
        <p:txBody>
          <a:bodyPr/>
          <a:lstStyle/>
          <a:p>
            <a:r>
              <a:rPr lang="en-US" sz="2800" b="1" dirty="0"/>
              <a:t>CAHFSA</a:t>
            </a:r>
            <a:r>
              <a:rPr lang="en-US" sz="2800" dirty="0"/>
              <a:t> is mandated to perform a coordinating and organizing role for the establishment of an effective and efficient regional sanitary and phytosanitary (SPS) regime</a:t>
            </a:r>
          </a:p>
          <a:p>
            <a:endParaRPr lang="en-US" altLang="en-US" sz="2800" dirty="0"/>
          </a:p>
          <a:p>
            <a:r>
              <a:rPr lang="en-TT" sz="2800" b="1" dirty="0"/>
              <a:t>Plant Health Division </a:t>
            </a:r>
            <a:r>
              <a:rPr lang="en-TT" sz="2800" dirty="0"/>
              <a:t>is mandated to  safeguard the region’s agriculture and natural resources from the introduction and spread of plant pests while facilitating safe trade of agricultural products among Member States.</a:t>
            </a:r>
            <a:endParaRPr lang="en-JM" sz="2800" dirty="0"/>
          </a:p>
          <a:p>
            <a:endParaRPr lang="en-JM" alt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39552" y="764704"/>
            <a:ext cx="7542212" cy="62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rgbClr val="002060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rgbClr val="002060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rgbClr val="002060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rgbClr val="002060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rgbClr val="FFFFCC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rgbClr val="FFFFCC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rgbClr val="FFFFCC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rgbClr val="FFFFCC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3600" kern="0" dirty="0"/>
              <a:t>Mandate</a:t>
            </a:r>
            <a:endParaRPr lang="en-JM" altLang="en-US" sz="3600" kern="0" dirty="0"/>
          </a:p>
        </p:txBody>
      </p:sp>
    </p:spTree>
    <p:extLst>
      <p:ext uri="{BB962C8B-B14F-4D97-AF65-F5344CB8AC3E}">
        <p14:creationId xmlns:p14="http://schemas.microsoft.com/office/powerpoint/2010/main" val="4205052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 descr="&quot;&quot;">
            <a:extLst>
              <a:ext uri="{FF2B5EF4-FFF2-40B4-BE49-F238E27FC236}">
                <a16:creationId xmlns:a16="http://schemas.microsoft.com/office/drawing/2014/main" xmlns="" id="{C6FEF176-2AC7-4185-9990-2DFD2187A9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948046"/>
              </p:ext>
            </p:extLst>
          </p:nvPr>
        </p:nvGraphicFramePr>
        <p:xfrm>
          <a:off x="467544" y="1124744"/>
          <a:ext cx="8424936" cy="5487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51355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6"/>
          <p:cNvSpPr>
            <a:spLocks noGrp="1"/>
          </p:cNvSpPr>
          <p:nvPr>
            <p:ph idx="1"/>
          </p:nvPr>
        </p:nvSpPr>
        <p:spPr>
          <a:xfrm>
            <a:off x="709258" y="1772816"/>
            <a:ext cx="7772400" cy="4824536"/>
          </a:xfrm>
        </p:spPr>
        <p:txBody>
          <a:bodyPr/>
          <a:lstStyle/>
          <a:p>
            <a:r>
              <a:rPr lang="en-JM" altLang="en-US" sz="2800" b="1" dirty="0"/>
              <a:t>Standards and Implementation </a:t>
            </a:r>
          </a:p>
          <a:p>
            <a:pPr lvl="1"/>
            <a:r>
              <a:rPr lang="en-GB" dirty="0"/>
              <a:t>Adopted as regional standards (2017)</a:t>
            </a:r>
          </a:p>
          <a:p>
            <a:pPr lvl="2"/>
            <a:r>
              <a:rPr lang="en-GB" dirty="0"/>
              <a:t>Guidelines for preparing a market access proposal</a:t>
            </a:r>
          </a:p>
          <a:p>
            <a:pPr lvl="2"/>
            <a:r>
              <a:rPr lang="en-GB" dirty="0"/>
              <a:t>Guidelines for conducting risk analysis for imported plant and plant products adopted  </a:t>
            </a:r>
          </a:p>
          <a:p>
            <a:pPr marL="342900" lvl="1" indent="-342900">
              <a:buChar char="•"/>
            </a:pPr>
            <a:r>
              <a:rPr lang="en-GB" b="1" dirty="0">
                <a:ea typeface="+mn-ea"/>
                <a:cs typeface="+mn-cs"/>
              </a:rPr>
              <a:t>Training</a:t>
            </a:r>
          </a:p>
          <a:p>
            <a:pPr lvl="1"/>
            <a:r>
              <a:rPr lang="en-US" sz="2400" dirty="0"/>
              <a:t>PRA Training </a:t>
            </a:r>
          </a:p>
          <a:p>
            <a:pPr lvl="1"/>
            <a:r>
              <a:rPr lang="en-US" sz="2400" dirty="0"/>
              <a:t>Pest Prioritization Training </a:t>
            </a:r>
          </a:p>
          <a:p>
            <a:pPr lvl="1"/>
            <a:r>
              <a:rPr lang="en-US" sz="2400" dirty="0"/>
              <a:t>Regional Plant Quarantine Training </a:t>
            </a:r>
          </a:p>
          <a:p>
            <a:pPr marL="342900" lvl="1" indent="-342900">
              <a:buChar char="•"/>
            </a:pPr>
            <a:endParaRPr lang="en-GB" dirty="0">
              <a:ea typeface="+mn-ea"/>
              <a:cs typeface="+mn-cs"/>
            </a:endParaRPr>
          </a:p>
          <a:p>
            <a:pPr lvl="1"/>
            <a:endParaRPr lang="en-JM" altLang="en-US" sz="2000" dirty="0"/>
          </a:p>
          <a:p>
            <a:endParaRPr lang="en-JM" altLang="en-US" sz="24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227090F4-6B36-4B38-92DE-21976CF6E26A}"/>
              </a:ext>
            </a:extLst>
          </p:cNvPr>
          <p:cNvSpPr txBox="1">
            <a:spLocks/>
          </p:cNvSpPr>
          <p:nvPr/>
        </p:nvSpPr>
        <p:spPr>
          <a:xfrm>
            <a:off x="492118" y="836712"/>
            <a:ext cx="8328354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rgbClr val="FFFFCC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rgbClr val="FFFFCC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rgbClr val="FFFFCC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rgbClr val="FFFFCC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rgbClr val="FFFFCC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rgbClr val="FFFFCC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rgbClr val="FFFFCC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rgbClr val="FFFFCC"/>
                </a:solidFill>
                <a:latin typeface="Arial" charset="0"/>
              </a:defRPr>
            </a:lvl9pPr>
          </a:lstStyle>
          <a:p>
            <a:r>
              <a:rPr lang="en-US" sz="2800" kern="0" dirty="0"/>
              <a:t>Technical and  capacity development achievements</a:t>
            </a:r>
          </a:p>
        </p:txBody>
      </p:sp>
    </p:spTree>
    <p:extLst>
      <p:ext uri="{BB962C8B-B14F-4D97-AF65-F5344CB8AC3E}">
        <p14:creationId xmlns:p14="http://schemas.microsoft.com/office/powerpoint/2010/main" val="691965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6"/>
          <p:cNvSpPr>
            <a:spLocks noGrp="1"/>
          </p:cNvSpPr>
          <p:nvPr>
            <p:ph idx="1"/>
          </p:nvPr>
        </p:nvSpPr>
        <p:spPr>
          <a:xfrm>
            <a:off x="539552" y="1340768"/>
            <a:ext cx="8208912" cy="4176464"/>
          </a:xfrm>
        </p:spPr>
        <p:txBody>
          <a:bodyPr/>
          <a:lstStyle/>
          <a:p>
            <a:r>
              <a:rPr lang="en-GB" sz="2800" b="1" dirty="0">
                <a:solidFill>
                  <a:schemeClr val="accent2">
                    <a:lumMod val="50000"/>
                  </a:schemeClr>
                </a:solidFill>
              </a:rPr>
              <a:t>Rapid Response Mechanism and Safeguarding </a:t>
            </a:r>
          </a:p>
          <a:p>
            <a:pPr lvl="1"/>
            <a:r>
              <a:rPr lang="en-US" dirty="0"/>
              <a:t>National and regional priority pest lists</a:t>
            </a:r>
          </a:p>
          <a:p>
            <a:pPr lvl="1"/>
            <a:r>
              <a:rPr lang="en-US" dirty="0"/>
              <a:t>Voucher specimen collection  </a:t>
            </a:r>
          </a:p>
          <a:p>
            <a:pPr lvl="1"/>
            <a:r>
              <a:rPr lang="en-US" dirty="0"/>
              <a:t>List of regionally regulated pests</a:t>
            </a:r>
          </a:p>
          <a:p>
            <a:pPr lvl="1"/>
            <a:r>
              <a:rPr lang="en-US" dirty="0"/>
              <a:t>Technical resource (fact sheets, diagnostic protocols, EPP)</a:t>
            </a:r>
          </a:p>
          <a:p>
            <a:pPr marL="457200" lvl="1" indent="0">
              <a:buNone/>
            </a:pPr>
            <a:endParaRPr lang="en-US" dirty="0"/>
          </a:p>
          <a:p>
            <a:pPr marL="342900" lvl="1" indent="-342900">
              <a:buChar char="•"/>
            </a:pPr>
            <a:endParaRPr lang="en-GB" dirty="0">
              <a:ea typeface="+mn-ea"/>
              <a:cs typeface="+mn-cs"/>
            </a:endParaRPr>
          </a:p>
          <a:p>
            <a:pPr lvl="1"/>
            <a:endParaRPr lang="en-JM" altLang="en-US" sz="2000" dirty="0"/>
          </a:p>
          <a:p>
            <a:endParaRPr lang="en-JM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98470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6B5C4524-AFBD-4F2B-BAB2-65A87F0BA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930424"/>
          </a:xfrm>
        </p:spPr>
        <p:txBody>
          <a:bodyPr/>
          <a:lstStyle/>
          <a:p>
            <a:r>
              <a:rPr lang="nl-NL" dirty="0">
                <a:solidFill>
                  <a:srgbClr val="003366"/>
                </a:solidFill>
              </a:rPr>
              <a:t>Regional priority pest list 2014 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xmlns="" id="{90A09845-F070-4C07-A9A6-941A24F7F75F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03250" y="1870224"/>
          <a:ext cx="7937500" cy="4291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2406">
                  <a:extLst>
                    <a:ext uri="{9D8B030D-6E8A-4147-A177-3AD203B41FA5}">
                      <a16:colId xmlns:a16="http://schemas.microsoft.com/office/drawing/2014/main" xmlns="" val="2319956718"/>
                    </a:ext>
                  </a:extLst>
                </a:gridCol>
                <a:gridCol w="7065094">
                  <a:extLst>
                    <a:ext uri="{9D8B030D-6E8A-4147-A177-3AD203B41FA5}">
                      <a16:colId xmlns:a16="http://schemas.microsoft.com/office/drawing/2014/main" xmlns="" val="1456010957"/>
                    </a:ext>
                  </a:extLst>
                </a:gridCol>
              </a:tblGrid>
              <a:tr h="583416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Priority Pests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7173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Ceratitis</a:t>
                      </a:r>
                      <a:r>
                        <a:rPr lang="en-US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capitata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Meditteranean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Fruit Fly)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90871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Bactrocera</a:t>
                      </a:r>
                      <a:r>
                        <a:rPr lang="es-CR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CR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carambolae</a:t>
                      </a:r>
                      <a:r>
                        <a:rPr lang="es-C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(Carambola </a:t>
                      </a:r>
                      <a:r>
                        <a:rPr lang="es-CR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Fruit</a:t>
                      </a:r>
                      <a:r>
                        <a:rPr lang="es-C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CR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Fly</a:t>
                      </a:r>
                      <a:r>
                        <a:rPr lang="es-C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03366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Ralstonia</a:t>
                      </a:r>
                      <a:r>
                        <a:rPr lang="en-US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solanaecearum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(Races 2&amp; 3)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90668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Fusarium </a:t>
                      </a:r>
                      <a:r>
                        <a:rPr lang="en-US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oxysporum</a:t>
                      </a:r>
                      <a:r>
                        <a:rPr lang="en-US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f.sp</a:t>
                      </a:r>
                      <a:r>
                        <a:rPr lang="en-US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cubens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Race 4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46265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Tuta absoluta</a:t>
                      </a:r>
                      <a:r>
                        <a:rPr lang="es-C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s-CR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Tomato</a:t>
                      </a:r>
                      <a:r>
                        <a:rPr lang="es-C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CR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Leaf</a:t>
                      </a:r>
                      <a:r>
                        <a:rPr lang="es-C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CR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Miner</a:t>
                      </a:r>
                      <a:r>
                        <a:rPr lang="es-C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51918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Rhychophorus</a:t>
                      </a:r>
                      <a:r>
                        <a:rPr lang="en-US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ferrugineus</a:t>
                      </a:r>
                      <a:r>
                        <a:rPr lang="en-US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 Palm Weevil)</a:t>
                      </a:r>
                      <a:endParaRPr lang="nl-NL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4686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Moniliopthora</a:t>
                      </a:r>
                      <a:r>
                        <a:rPr lang="es-CR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CR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roreri</a:t>
                      </a:r>
                      <a:r>
                        <a:rPr lang="es-C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(Cocoa </a:t>
                      </a:r>
                      <a:r>
                        <a:rPr lang="es-CR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Frosty</a:t>
                      </a:r>
                      <a:r>
                        <a:rPr lang="es-C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CR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</a:t>
                      </a:r>
                      <a:r>
                        <a:rPr lang="es-C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31541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Citrus canker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60661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Citrus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leprosis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virus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84255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Mononychellus</a:t>
                      </a:r>
                      <a:r>
                        <a:rPr lang="en-US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tanajoa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(Cassava Mite)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01286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769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2BBAC0F1-8922-4C9B-B151-2F94D237C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661248"/>
          </a:xfrm>
        </p:spPr>
        <p:txBody>
          <a:bodyPr/>
          <a:lstStyle/>
          <a:p>
            <a:pPr marL="342900" lvl="1" indent="-342900">
              <a:lnSpc>
                <a:spcPct val="115000"/>
              </a:lnSpc>
              <a:buChar char="•"/>
            </a:pPr>
            <a:r>
              <a:rPr lang="en-TT" sz="2400" b="1" dirty="0">
                <a:ea typeface="+mn-ea"/>
                <a:cs typeface="+mn-cs"/>
              </a:rPr>
              <a:t>Information exchange and dissemination </a:t>
            </a:r>
          </a:p>
          <a:p>
            <a:pPr marL="742950" lvl="2" indent="-342900">
              <a:lnSpc>
                <a:spcPct val="115000"/>
              </a:lnSpc>
            </a:pPr>
            <a:r>
              <a:rPr lang="en-TT" sz="2000" dirty="0">
                <a:ea typeface="+mn-ea"/>
                <a:cs typeface="+mn-cs"/>
              </a:rPr>
              <a:t>SPS information portal on CAHFSA website (WTO-SPS notifications, list of registered pesticides, </a:t>
            </a:r>
            <a:endParaRPr lang="nl-NL" sz="2000" dirty="0">
              <a:ea typeface="+mn-ea"/>
              <a:cs typeface="+mn-cs"/>
            </a:endParaRPr>
          </a:p>
          <a:p>
            <a:pPr marL="742950" lvl="2" indent="-342900">
              <a:lnSpc>
                <a:spcPct val="115000"/>
              </a:lnSpc>
            </a:pPr>
            <a:r>
              <a:rPr lang="en-TT" sz="2000" dirty="0">
                <a:ea typeface="+mn-ea"/>
                <a:cs typeface="+mn-cs"/>
              </a:rPr>
              <a:t>Web based databases (</a:t>
            </a:r>
            <a:r>
              <a:rPr lang="en-TT" sz="1800" dirty="0">
                <a:ea typeface="+mn-ea"/>
                <a:cs typeface="+mn-cs"/>
              </a:rPr>
              <a:t>PRAs, Regionally regulated pests, Plant health practitioners, Regional trade issues</a:t>
            </a:r>
          </a:p>
          <a:p>
            <a:pPr marL="342900" lvl="2" indent="-342900">
              <a:lnSpc>
                <a:spcPct val="115000"/>
              </a:lnSpc>
              <a:buFont typeface="+mj-lt"/>
              <a:buChar char="•"/>
            </a:pPr>
            <a:r>
              <a:rPr lang="en-TT" b="1" dirty="0">
                <a:ea typeface="+mn-ea"/>
                <a:cs typeface="+mn-cs"/>
              </a:rPr>
              <a:t>Regional projects</a:t>
            </a:r>
          </a:p>
          <a:p>
            <a:pPr marL="1257300" lvl="4" indent="-342900">
              <a:lnSpc>
                <a:spcPct val="115000"/>
              </a:lnSpc>
              <a:buFont typeface="+mj-lt"/>
              <a:buChar char="•"/>
            </a:pPr>
            <a:r>
              <a:rPr lang="en-TT" dirty="0">
                <a:ea typeface="+mn-ea"/>
                <a:cs typeface="+mn-cs"/>
              </a:rPr>
              <a:t>FAO (Strengthening quarantine services in 3 OECSS)</a:t>
            </a:r>
          </a:p>
          <a:p>
            <a:pPr marL="1257300" lvl="4" indent="-342900">
              <a:lnSpc>
                <a:spcPct val="115000"/>
              </a:lnSpc>
              <a:buFont typeface="+mj-lt"/>
              <a:buChar char="•"/>
            </a:pPr>
            <a:r>
              <a:rPr lang="en-TT" dirty="0">
                <a:ea typeface="+mn-ea"/>
                <a:cs typeface="+mn-cs"/>
              </a:rPr>
              <a:t>FAO (Pesticide management) </a:t>
            </a:r>
          </a:p>
          <a:p>
            <a:pPr marL="342900" lvl="2" indent="-342900">
              <a:lnSpc>
                <a:spcPct val="115000"/>
              </a:lnSpc>
              <a:buFont typeface="+mj-lt"/>
              <a:buChar char="•"/>
            </a:pPr>
            <a:r>
              <a:rPr lang="en-TT" b="1" dirty="0">
                <a:ea typeface="+mn-ea"/>
                <a:cs typeface="+mn-cs"/>
              </a:rPr>
              <a:t>International Collaboration </a:t>
            </a:r>
          </a:p>
          <a:p>
            <a:pPr marL="800100" lvl="3" indent="-342900">
              <a:lnSpc>
                <a:spcPct val="115000"/>
              </a:lnSpc>
              <a:buFont typeface="+mj-lt"/>
              <a:buChar char="•"/>
            </a:pPr>
            <a:r>
              <a:rPr lang="en-TT" sz="1800" dirty="0">
                <a:ea typeface="+mn-ea"/>
                <a:cs typeface="+mn-cs"/>
              </a:rPr>
              <a:t>IPPC (2017 regional workshop)</a:t>
            </a:r>
          </a:p>
          <a:p>
            <a:pPr marL="800100" lvl="3" indent="-342900">
              <a:lnSpc>
                <a:spcPct val="115000"/>
              </a:lnSpc>
              <a:buFont typeface="+mj-lt"/>
              <a:buChar char="•"/>
            </a:pPr>
            <a:r>
              <a:rPr lang="en-TT" sz="1800" dirty="0">
                <a:ea typeface="+mn-ea"/>
                <a:cs typeface="+mn-cs"/>
              </a:rPr>
              <a:t>IAEA (interregional project for SIDS)</a:t>
            </a:r>
          </a:p>
          <a:p>
            <a:pPr marL="342900" lvl="2" indent="-342900">
              <a:lnSpc>
                <a:spcPct val="115000"/>
              </a:lnSpc>
              <a:buFont typeface="+mj-lt"/>
              <a:buChar char="•"/>
            </a:pPr>
            <a:r>
              <a:rPr lang="en-TT" b="1" dirty="0">
                <a:ea typeface="+mn-ea"/>
                <a:cs typeface="+mn-cs"/>
              </a:rPr>
              <a:t>Dispute Resolution </a:t>
            </a:r>
          </a:p>
          <a:p>
            <a:pPr marL="342900" lvl="2" indent="-342900">
              <a:lnSpc>
                <a:spcPct val="115000"/>
              </a:lnSpc>
              <a:buFont typeface="+mj-lt"/>
              <a:buChar char="•"/>
            </a:pPr>
            <a:endParaRPr lang="en-TT" sz="2800" dirty="0">
              <a:ea typeface="+mn-ea"/>
              <a:cs typeface="+mn-cs"/>
            </a:endParaRPr>
          </a:p>
          <a:p>
            <a:pPr marL="800100" lvl="3" indent="-342900">
              <a:lnSpc>
                <a:spcPct val="115000"/>
              </a:lnSpc>
              <a:buFont typeface="+mj-lt"/>
              <a:buChar char="•"/>
            </a:pPr>
            <a:endParaRPr lang="en-TT" sz="3200" dirty="0">
              <a:ea typeface="+mn-ea"/>
              <a:cs typeface="+mn-cs"/>
            </a:endParaRPr>
          </a:p>
          <a:p>
            <a:pPr marL="800100" lvl="3" indent="-342900">
              <a:lnSpc>
                <a:spcPct val="115000"/>
              </a:lnSpc>
              <a:buFont typeface="+mj-lt"/>
              <a:buChar char="•"/>
            </a:pPr>
            <a:endParaRPr lang="nl-NL" sz="320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8494221"/>
      </p:ext>
    </p:extLst>
  </p:cSld>
  <p:clrMapOvr>
    <a:masterClrMapping/>
  </p:clrMapOvr>
</p:sld>
</file>

<file path=ppt/theme/theme1.xml><?xml version="1.0" encoding="utf-8"?>
<a:theme xmlns:a="http://schemas.openxmlformats.org/drawingml/2006/main" name="PRA training - Day 1 - Presentation Master - Draft - Sherry - Jan 15 2007">
  <a:themeElements>
    <a:clrScheme name="PRA training - Day 1 - Presentation Master - Draft - Sherry - Jan 15 20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A training - Day 1 - Presentation Master - Draft - Sherry - Jan 15 2007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A training - Day 1 - Presentation Master - Draft - Sherry - Jan 15 20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 training - Day 1 - Presentation Master - Draft - Sherry - Jan 15 200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 training - Day 1 - Presentation Master - Draft - Sherry - Jan 15 200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 training - Day 1 - Presentation Master - Draft - Sherry - Jan 15 200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 training - Day 1 - Presentation Master - Draft - Sherry - Jan 15 200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 training - Day 1 - Presentation Master - Draft - Sherry - Jan 15 200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 training - Day 1 - Presentation Master - Draft - Sherry - Jan 15 200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5564</TotalTime>
  <Words>506</Words>
  <Application>Microsoft Office PowerPoint</Application>
  <PresentationFormat>On-screen Show (4:3)</PresentationFormat>
  <Paragraphs>111</Paragraphs>
  <Slides>13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Adobe Gothic Std B</vt:lpstr>
      <vt:lpstr>Arial</vt:lpstr>
      <vt:lpstr>Constantia</vt:lpstr>
      <vt:lpstr>Tahoma</vt:lpstr>
      <vt:lpstr>Times New Roman</vt:lpstr>
      <vt:lpstr>PRA training - Day 1 - Presentation Master - Draft - Sherry - Jan 15 2007</vt:lpstr>
      <vt:lpstr>Caribbean Agricultural Health &amp; Food Safety Agency  29TH TC-RPPO  30 October – 3 November 2017 Paris, France  </vt:lpstr>
      <vt:lpstr>SPECIFICITIES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Regional priority pest list 2014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CFIA-ACIA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Pest Risk Analysis (PRA) Training</dc:title>
  <dc:creator>kirkpatricks</dc:creator>
  <cp:lastModifiedBy>Brunel, Sarah (AGDI)</cp:lastModifiedBy>
  <cp:revision>328</cp:revision>
  <cp:lastPrinted>2016-04-01T15:41:49Z</cp:lastPrinted>
  <dcterms:created xsi:type="dcterms:W3CDTF">2007-01-29T17:22:28Z</dcterms:created>
  <dcterms:modified xsi:type="dcterms:W3CDTF">2017-11-13T15:06:34Z</dcterms:modified>
</cp:coreProperties>
</file>