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81" r:id="rId3"/>
    <p:sldId id="286" r:id="rId4"/>
    <p:sldId id="268" r:id="rId5"/>
    <p:sldId id="279" r:id="rId6"/>
    <p:sldId id="287" r:id="rId7"/>
    <p:sldId id="284" r:id="rId8"/>
    <p:sldId id="288" r:id="rId9"/>
    <p:sldId id="282" r:id="rId10"/>
    <p:sldId id="285" r:id="rId11"/>
    <p:sldId id="267" r:id="rId12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81"/>
            <p14:sldId id="286"/>
            <p14:sldId id="268"/>
            <p14:sldId id="279"/>
            <p14:sldId id="287"/>
            <p14:sldId id="284"/>
            <p14:sldId id="288"/>
            <p14:sldId id="282"/>
            <p14:sldId id="28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9AD"/>
    <a:srgbClr val="198A62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71B26-0D1F-4040-A50A-2E2ECE6D201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D6A4BF3-5B4A-47BB-A500-DA7FEE254B37}">
      <dgm:prSet phldrT="[Texte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Signed on February 18, 1993</a:t>
          </a:r>
          <a:endParaRPr lang="fr-FR" dirty="0"/>
        </a:p>
      </dgm:t>
    </dgm:pt>
    <dgm:pt modelId="{7CF53897-C923-4B1D-9C75-F3DA892BC51C}" type="parTrans" cxnId="{6998E894-B6C5-4999-8A2E-A66C540181D7}">
      <dgm:prSet/>
      <dgm:spPr/>
      <dgm:t>
        <a:bodyPr/>
        <a:lstStyle/>
        <a:p>
          <a:endParaRPr lang="fr-FR"/>
        </a:p>
      </dgm:t>
    </dgm:pt>
    <dgm:pt modelId="{5698A70B-2E56-4864-A6D0-1629747D63EC}" type="sibTrans" cxnId="{6998E894-B6C5-4999-8A2E-A66C540181D7}">
      <dgm:prSet/>
      <dgm:spPr/>
      <dgm:t>
        <a:bodyPr/>
        <a:lstStyle/>
        <a:p>
          <a:endParaRPr lang="fr-FR"/>
        </a:p>
      </dgm:t>
    </dgm:pt>
    <dgm:pt modelId="{9289DE02-95CA-4E33-BAF3-15985347664A}">
      <dgm:prSet phldrT="[Texte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Recognized  by 7</a:t>
          </a:r>
          <a:r>
            <a:rPr lang="en-US" baseline="30000" dirty="0" smtClean="0">
              <a:latin typeface="Arial" pitchFamily="34" charset="0"/>
              <a:cs typeface="Arial" pitchFamily="34" charset="0"/>
            </a:rPr>
            <a:t>th</a:t>
          </a:r>
          <a:r>
            <a:rPr lang="en-US" dirty="0" smtClean="0">
              <a:latin typeface="Arial" pitchFamily="34" charset="0"/>
              <a:cs typeface="Arial" pitchFamily="34" charset="0"/>
            </a:rPr>
            <a:t>  CPM</a:t>
          </a:r>
          <a:r>
            <a:rPr lang="ar-MA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smtClean="0">
              <a:latin typeface="Arial" pitchFamily="34" charset="0"/>
              <a:cs typeface="Arial" pitchFamily="34" charset="0"/>
            </a:rPr>
            <a:t>(</a:t>
          </a:r>
          <a:r>
            <a:rPr lang="en-US" dirty="0" smtClean="0">
              <a:latin typeface="Arial" pitchFamily="34" charset="0"/>
              <a:cs typeface="Arial" pitchFamily="34" charset="0"/>
            </a:rPr>
            <a:t>March 2002) </a:t>
          </a:r>
          <a:endParaRPr lang="fr-FR" dirty="0"/>
        </a:p>
      </dgm:t>
    </dgm:pt>
    <dgm:pt modelId="{4CB53C4C-5375-4C1D-AC6E-58B2444B1CFE}" type="parTrans" cxnId="{CD02D8A7-C640-43B3-9362-C33E618F9507}">
      <dgm:prSet/>
      <dgm:spPr/>
      <dgm:t>
        <a:bodyPr/>
        <a:lstStyle/>
        <a:p>
          <a:endParaRPr lang="fr-FR"/>
        </a:p>
      </dgm:t>
    </dgm:pt>
    <dgm:pt modelId="{D0328645-41E7-4A69-8BA4-97DD81F36243}" type="sibTrans" cxnId="{CD02D8A7-C640-43B3-9362-C33E618F9507}">
      <dgm:prSet/>
      <dgm:spPr/>
      <dgm:t>
        <a:bodyPr/>
        <a:lstStyle/>
        <a:p>
          <a:endParaRPr lang="fr-FR"/>
        </a:p>
      </dgm:t>
    </dgm:pt>
    <dgm:pt modelId="{2697800F-A6B2-4202-AFF4-73295A3191C6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Entered into force in January 2009</a:t>
          </a:r>
          <a:endParaRPr lang="fr-FR" dirty="0"/>
        </a:p>
      </dgm:t>
    </dgm:pt>
    <dgm:pt modelId="{D28A8B6A-08DF-47E8-995F-92179D9423A0}" type="parTrans" cxnId="{3A9251BA-4E08-4C2C-AB32-E28E785B6E60}">
      <dgm:prSet/>
      <dgm:spPr/>
      <dgm:t>
        <a:bodyPr/>
        <a:lstStyle/>
        <a:p>
          <a:endParaRPr lang="fr-FR"/>
        </a:p>
      </dgm:t>
    </dgm:pt>
    <dgm:pt modelId="{2241C511-D89F-480D-8CA2-55ACAFDF020F}" type="sibTrans" cxnId="{3A9251BA-4E08-4C2C-AB32-E28E785B6E60}">
      <dgm:prSet/>
      <dgm:spPr/>
      <dgm:t>
        <a:bodyPr/>
        <a:lstStyle/>
        <a:p>
          <a:endParaRPr lang="fr-FR"/>
        </a:p>
      </dgm:t>
    </dgm:pt>
    <dgm:pt modelId="{3AE3ABA6-B3F9-45D9-84B6-438377275C71}" type="pres">
      <dgm:prSet presAssocID="{54571B26-0D1F-4040-A50A-2E2ECE6D201A}" presName="CompostProcess" presStyleCnt="0">
        <dgm:presLayoutVars>
          <dgm:dir/>
          <dgm:resizeHandles val="exact"/>
        </dgm:presLayoutVars>
      </dgm:prSet>
      <dgm:spPr/>
    </dgm:pt>
    <dgm:pt modelId="{E34D3FDD-12EA-44DC-9660-3BF52BB73C89}" type="pres">
      <dgm:prSet presAssocID="{54571B26-0D1F-4040-A50A-2E2ECE6D201A}" presName="arrow" presStyleLbl="bgShp" presStyleIdx="0" presStyleCnt="1"/>
      <dgm:spPr/>
    </dgm:pt>
    <dgm:pt modelId="{A266AAB8-0976-45EA-94F3-B0CA0421FC0B}" type="pres">
      <dgm:prSet presAssocID="{54571B26-0D1F-4040-A50A-2E2ECE6D201A}" presName="linearProcess" presStyleCnt="0"/>
      <dgm:spPr/>
    </dgm:pt>
    <dgm:pt modelId="{A3B01C56-EFBD-438C-8CB1-B3B0912EA523}" type="pres">
      <dgm:prSet presAssocID="{BD6A4BF3-5B4A-47BB-A500-DA7FEE254B3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D56C67-2A53-475D-BEC1-DFBBDCA13D45}" type="pres">
      <dgm:prSet presAssocID="{5698A70B-2E56-4864-A6D0-1629747D63EC}" presName="sibTrans" presStyleCnt="0"/>
      <dgm:spPr/>
    </dgm:pt>
    <dgm:pt modelId="{4050B5CE-757E-4AD1-903A-253C7B7F882A}" type="pres">
      <dgm:prSet presAssocID="{2697800F-A6B2-4202-AFF4-73295A3191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36DF61-044D-4F8B-975C-19A5E1FF40B3}" type="pres">
      <dgm:prSet presAssocID="{2241C511-D89F-480D-8CA2-55ACAFDF020F}" presName="sibTrans" presStyleCnt="0"/>
      <dgm:spPr/>
    </dgm:pt>
    <dgm:pt modelId="{00F6B269-E6F8-4CCB-A5C2-B756B403CE3D}" type="pres">
      <dgm:prSet presAssocID="{9289DE02-95CA-4E33-BAF3-15985347664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B2087F-2DF8-4415-A83E-D62C5E40428A}" type="presOf" srcId="{9289DE02-95CA-4E33-BAF3-15985347664A}" destId="{00F6B269-E6F8-4CCB-A5C2-B756B403CE3D}" srcOrd="0" destOrd="0" presId="urn:microsoft.com/office/officeart/2005/8/layout/hProcess9"/>
    <dgm:cxn modelId="{3A9251BA-4E08-4C2C-AB32-E28E785B6E60}" srcId="{54571B26-0D1F-4040-A50A-2E2ECE6D201A}" destId="{2697800F-A6B2-4202-AFF4-73295A3191C6}" srcOrd="1" destOrd="0" parTransId="{D28A8B6A-08DF-47E8-995F-92179D9423A0}" sibTransId="{2241C511-D89F-480D-8CA2-55ACAFDF020F}"/>
    <dgm:cxn modelId="{5CF8EA29-2B0C-441B-862E-118C7214CEC2}" type="presOf" srcId="{2697800F-A6B2-4202-AFF4-73295A3191C6}" destId="{4050B5CE-757E-4AD1-903A-253C7B7F882A}" srcOrd="0" destOrd="0" presId="urn:microsoft.com/office/officeart/2005/8/layout/hProcess9"/>
    <dgm:cxn modelId="{3589A438-F675-468A-B08E-FAEABC275F6B}" type="presOf" srcId="{BD6A4BF3-5B4A-47BB-A500-DA7FEE254B37}" destId="{A3B01C56-EFBD-438C-8CB1-B3B0912EA523}" srcOrd="0" destOrd="0" presId="urn:microsoft.com/office/officeart/2005/8/layout/hProcess9"/>
    <dgm:cxn modelId="{2C8ACC08-8E1A-49B4-AA41-00D11919E660}" type="presOf" srcId="{54571B26-0D1F-4040-A50A-2E2ECE6D201A}" destId="{3AE3ABA6-B3F9-45D9-84B6-438377275C71}" srcOrd="0" destOrd="0" presId="urn:microsoft.com/office/officeart/2005/8/layout/hProcess9"/>
    <dgm:cxn modelId="{6998E894-B6C5-4999-8A2E-A66C540181D7}" srcId="{54571B26-0D1F-4040-A50A-2E2ECE6D201A}" destId="{BD6A4BF3-5B4A-47BB-A500-DA7FEE254B37}" srcOrd="0" destOrd="0" parTransId="{7CF53897-C923-4B1D-9C75-F3DA892BC51C}" sibTransId="{5698A70B-2E56-4864-A6D0-1629747D63EC}"/>
    <dgm:cxn modelId="{CD02D8A7-C640-43B3-9362-C33E618F9507}" srcId="{54571B26-0D1F-4040-A50A-2E2ECE6D201A}" destId="{9289DE02-95CA-4E33-BAF3-15985347664A}" srcOrd="2" destOrd="0" parTransId="{4CB53C4C-5375-4C1D-AC6E-58B2444B1CFE}" sibTransId="{D0328645-41E7-4A69-8BA4-97DD81F36243}"/>
    <dgm:cxn modelId="{3A98CDEA-F668-482A-A718-EBF9E40A675E}" type="presParOf" srcId="{3AE3ABA6-B3F9-45D9-84B6-438377275C71}" destId="{E34D3FDD-12EA-44DC-9660-3BF52BB73C89}" srcOrd="0" destOrd="0" presId="urn:microsoft.com/office/officeart/2005/8/layout/hProcess9"/>
    <dgm:cxn modelId="{7421708E-85FD-4A76-93CC-BAF8176310B0}" type="presParOf" srcId="{3AE3ABA6-B3F9-45D9-84B6-438377275C71}" destId="{A266AAB8-0976-45EA-94F3-B0CA0421FC0B}" srcOrd="1" destOrd="0" presId="urn:microsoft.com/office/officeart/2005/8/layout/hProcess9"/>
    <dgm:cxn modelId="{37A1B62F-7516-4F7B-AA0F-907AE070D085}" type="presParOf" srcId="{A266AAB8-0976-45EA-94F3-B0CA0421FC0B}" destId="{A3B01C56-EFBD-438C-8CB1-B3B0912EA523}" srcOrd="0" destOrd="0" presId="urn:microsoft.com/office/officeart/2005/8/layout/hProcess9"/>
    <dgm:cxn modelId="{2C3E45BA-58F2-4F8F-B8FB-7641EE258DCF}" type="presParOf" srcId="{A266AAB8-0976-45EA-94F3-B0CA0421FC0B}" destId="{0ED56C67-2A53-475D-BEC1-DFBBDCA13D45}" srcOrd="1" destOrd="0" presId="urn:microsoft.com/office/officeart/2005/8/layout/hProcess9"/>
    <dgm:cxn modelId="{CF2F40C7-6CFE-4E06-A693-56A64153B053}" type="presParOf" srcId="{A266AAB8-0976-45EA-94F3-B0CA0421FC0B}" destId="{4050B5CE-757E-4AD1-903A-253C7B7F882A}" srcOrd="2" destOrd="0" presId="urn:microsoft.com/office/officeart/2005/8/layout/hProcess9"/>
    <dgm:cxn modelId="{0829598A-6BCE-4F6E-9955-0FEE057A5479}" type="presParOf" srcId="{A266AAB8-0976-45EA-94F3-B0CA0421FC0B}" destId="{4936DF61-044D-4F8B-975C-19A5E1FF40B3}" srcOrd="3" destOrd="0" presId="urn:microsoft.com/office/officeart/2005/8/layout/hProcess9"/>
    <dgm:cxn modelId="{31782CAC-8F14-494D-A7CE-4EE7EC22E442}" type="presParOf" srcId="{A266AAB8-0976-45EA-94F3-B0CA0421FC0B}" destId="{00F6B269-E6F8-4CCB-A5C2-B756B403CE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829A-F322-4B88-9A2B-55157462D1B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17BA687-87AA-4037-8810-5D7307A8E5BB}">
      <dgm:prSet phldrT="[Texte]"/>
      <dgm:spPr/>
      <dgm:t>
        <a:bodyPr/>
        <a:lstStyle/>
        <a:p>
          <a:r>
            <a:rPr lang="en-US" noProof="0" dirty="0" smtClean="0"/>
            <a:t>Members</a:t>
          </a:r>
          <a:endParaRPr lang="en-US" noProof="0" dirty="0"/>
        </a:p>
      </dgm:t>
    </dgm:pt>
    <dgm:pt modelId="{FF4EE6A5-8B77-4AA8-A07E-441662CDC0A1}" type="parTrans" cxnId="{E5399609-FD44-48DB-9EF7-608EAB1FF75A}">
      <dgm:prSet/>
      <dgm:spPr/>
      <dgm:t>
        <a:bodyPr/>
        <a:lstStyle/>
        <a:p>
          <a:endParaRPr lang="fr-FR"/>
        </a:p>
      </dgm:t>
    </dgm:pt>
    <dgm:pt modelId="{98D32837-DD2A-4424-A2F0-65A79107A914}" type="sibTrans" cxnId="{E5399609-FD44-48DB-9EF7-608EAB1FF75A}">
      <dgm:prSet/>
      <dgm:spPr/>
      <dgm:t>
        <a:bodyPr/>
        <a:lstStyle/>
        <a:p>
          <a:endParaRPr lang="fr-FR"/>
        </a:p>
      </dgm:t>
    </dgm:pt>
    <dgm:pt modelId="{8C78B540-F2E4-4F52-91C6-77C05244FC1A}">
      <dgm:prSet phldrT="[Texte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Algeria, Egypt, Jordan, Iraq, Libya, Malta, Morocco, Pakistan, Oman, Sudan, Syria, Tunisia</a:t>
          </a:r>
          <a:endParaRPr lang="fr-FR" dirty="0"/>
        </a:p>
      </dgm:t>
    </dgm:pt>
    <dgm:pt modelId="{4A4F70AF-7DD8-4088-BFEE-4BA8ACB27791}" type="parTrans" cxnId="{35111146-F693-458F-A872-7460F53D2231}">
      <dgm:prSet/>
      <dgm:spPr/>
      <dgm:t>
        <a:bodyPr/>
        <a:lstStyle/>
        <a:p>
          <a:endParaRPr lang="fr-FR"/>
        </a:p>
      </dgm:t>
    </dgm:pt>
    <dgm:pt modelId="{420AD1ED-D1F2-4CD8-B388-4DBEA281A066}" type="sibTrans" cxnId="{35111146-F693-458F-A872-7460F53D2231}">
      <dgm:prSet/>
      <dgm:spPr/>
      <dgm:t>
        <a:bodyPr/>
        <a:lstStyle/>
        <a:p>
          <a:endParaRPr lang="fr-FR"/>
        </a:p>
      </dgm:t>
    </dgm:pt>
    <dgm:pt modelId="{A7AEF2A9-BBEC-4550-BE78-A6028357A142}">
      <dgm:prSet phldrT="[Texte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Executive Committee</a:t>
          </a:r>
          <a:endParaRPr lang="fr-FR" dirty="0"/>
        </a:p>
      </dgm:t>
    </dgm:pt>
    <dgm:pt modelId="{8DB3184F-473C-4827-8F21-4A1A5AD4FFC4}" type="parTrans" cxnId="{977BC4C5-5181-4D6E-A28E-5EEA8429F4A3}">
      <dgm:prSet/>
      <dgm:spPr/>
      <dgm:t>
        <a:bodyPr/>
        <a:lstStyle/>
        <a:p>
          <a:endParaRPr lang="fr-FR"/>
        </a:p>
      </dgm:t>
    </dgm:pt>
    <dgm:pt modelId="{39175229-2AB1-487A-A5D5-3264E59209D4}" type="sibTrans" cxnId="{977BC4C5-5181-4D6E-A28E-5EEA8429F4A3}">
      <dgm:prSet/>
      <dgm:spPr/>
      <dgm:t>
        <a:bodyPr/>
        <a:lstStyle/>
        <a:p>
          <a:endParaRPr lang="fr-FR"/>
        </a:p>
      </dgm:t>
    </dgm:pt>
    <dgm:pt modelId="{E63CF6B2-6607-47E3-BDFE-8E36DFA5CF1A}">
      <dgm:prSet phldrT="[Texte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Algeria, Jordan, Libya, Pakistan, Syria, Tunisia</a:t>
          </a:r>
          <a:endParaRPr lang="fr-FR" dirty="0"/>
        </a:p>
      </dgm:t>
    </dgm:pt>
    <dgm:pt modelId="{C4794CFB-248D-442C-81A7-227325F84F20}" type="parTrans" cxnId="{5A562C6C-40C4-4853-B767-575A04A6EBEA}">
      <dgm:prSet/>
      <dgm:spPr/>
      <dgm:t>
        <a:bodyPr/>
        <a:lstStyle/>
        <a:p>
          <a:endParaRPr lang="fr-FR"/>
        </a:p>
      </dgm:t>
    </dgm:pt>
    <dgm:pt modelId="{B6BA935F-0295-4E80-9E45-0CE3112A0B35}" type="sibTrans" cxnId="{5A562C6C-40C4-4853-B767-575A04A6EBEA}">
      <dgm:prSet/>
      <dgm:spPr/>
      <dgm:t>
        <a:bodyPr/>
        <a:lstStyle/>
        <a:p>
          <a:endParaRPr lang="fr-FR"/>
        </a:p>
      </dgm:t>
    </dgm:pt>
    <dgm:pt modelId="{5F9E1DB6-0C6F-406C-ADBA-42D27691C60C}">
      <dgm:prSet phldrT="[Texte]"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Staff</a:t>
          </a:r>
          <a:endParaRPr lang="fr-FR" dirty="0"/>
        </a:p>
      </dgm:t>
    </dgm:pt>
    <dgm:pt modelId="{F1372A23-0D29-4F03-ABF7-D71B8BC1A6B3}" type="parTrans" cxnId="{A7018121-4C8A-4B84-AD80-182E0F988D95}">
      <dgm:prSet/>
      <dgm:spPr/>
      <dgm:t>
        <a:bodyPr/>
        <a:lstStyle/>
        <a:p>
          <a:endParaRPr lang="fr-FR"/>
        </a:p>
      </dgm:t>
    </dgm:pt>
    <dgm:pt modelId="{CF1A949C-2D89-4268-9810-E00262D1B604}" type="sibTrans" cxnId="{A7018121-4C8A-4B84-AD80-182E0F988D95}">
      <dgm:prSet/>
      <dgm:spPr/>
      <dgm:t>
        <a:bodyPr/>
        <a:lstStyle/>
        <a:p>
          <a:endParaRPr lang="fr-FR"/>
        </a:p>
      </dgm:t>
    </dgm:pt>
    <dgm:pt modelId="{D047E391-2D70-486F-ABAD-97FF0C4B90DF}">
      <dgm:prSet phldrT="[Texte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Executive Director, Assistant director</a:t>
          </a:r>
          <a:endParaRPr lang="fr-FR" dirty="0"/>
        </a:p>
      </dgm:t>
    </dgm:pt>
    <dgm:pt modelId="{B23B1B08-C944-4776-877D-D794E3C5C774}" type="parTrans" cxnId="{66C9A6AC-85E7-4C21-88B9-577D2E0A6C75}">
      <dgm:prSet/>
      <dgm:spPr/>
      <dgm:t>
        <a:bodyPr/>
        <a:lstStyle/>
        <a:p>
          <a:endParaRPr lang="fr-FR"/>
        </a:p>
      </dgm:t>
    </dgm:pt>
    <dgm:pt modelId="{A62EFF21-9BDF-4E7C-B8B3-9E5C78E30344}" type="sibTrans" cxnId="{66C9A6AC-85E7-4C21-88B9-577D2E0A6C75}">
      <dgm:prSet/>
      <dgm:spPr/>
      <dgm:t>
        <a:bodyPr/>
        <a:lstStyle/>
        <a:p>
          <a:endParaRPr lang="fr-FR"/>
        </a:p>
      </dgm:t>
    </dgm:pt>
    <dgm:pt modelId="{1A94FBA2-BB02-44D5-9584-E388FB744377}" type="pres">
      <dgm:prSet presAssocID="{AFDA829A-F322-4B88-9A2B-55157462D1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412A1E-A726-4F22-8FEF-1ADD0A46BEC3}" type="pres">
      <dgm:prSet presAssocID="{617BA687-87AA-4037-8810-5D7307A8E5BB}" presName="linNode" presStyleCnt="0"/>
      <dgm:spPr/>
    </dgm:pt>
    <dgm:pt modelId="{CA6B6819-8B3A-4514-9EEC-CB7BCACDE06B}" type="pres">
      <dgm:prSet presAssocID="{617BA687-87AA-4037-8810-5D7307A8E5B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646E0A-B4BA-4FF1-9F35-6057833D6410}" type="pres">
      <dgm:prSet presAssocID="{617BA687-87AA-4037-8810-5D7307A8E5B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0D584-54A9-4F4D-915E-E79BACD3ACB6}" type="pres">
      <dgm:prSet presAssocID="{98D32837-DD2A-4424-A2F0-65A79107A914}" presName="sp" presStyleCnt="0"/>
      <dgm:spPr/>
    </dgm:pt>
    <dgm:pt modelId="{263DD674-7325-487C-8FAD-2B715B7E690D}" type="pres">
      <dgm:prSet presAssocID="{A7AEF2A9-BBEC-4550-BE78-A6028357A142}" presName="linNode" presStyleCnt="0"/>
      <dgm:spPr/>
    </dgm:pt>
    <dgm:pt modelId="{7A8DBE32-07EF-41B0-91E0-DED4DA97E2CE}" type="pres">
      <dgm:prSet presAssocID="{A7AEF2A9-BBEC-4550-BE78-A6028357A14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72244F-2788-4BBA-B4C9-9D155DB15899}" type="pres">
      <dgm:prSet presAssocID="{A7AEF2A9-BBEC-4550-BE78-A6028357A1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D308C7-2294-412C-B563-62384B07AB12}" type="pres">
      <dgm:prSet presAssocID="{39175229-2AB1-487A-A5D5-3264E59209D4}" presName="sp" presStyleCnt="0"/>
      <dgm:spPr/>
    </dgm:pt>
    <dgm:pt modelId="{413BA218-F899-413C-8DE5-7E7B4C94D3AB}" type="pres">
      <dgm:prSet presAssocID="{5F9E1DB6-0C6F-406C-ADBA-42D27691C60C}" presName="linNode" presStyleCnt="0"/>
      <dgm:spPr/>
    </dgm:pt>
    <dgm:pt modelId="{940431CB-6B35-4972-881F-1F48C7C4F669}" type="pres">
      <dgm:prSet presAssocID="{5F9E1DB6-0C6F-406C-ADBA-42D27691C6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52C881-6A4C-4593-9ED6-F54DE7A1CCC3}" type="pres">
      <dgm:prSet presAssocID="{5F9E1DB6-0C6F-406C-ADBA-42D27691C6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562C6C-40C4-4853-B767-575A04A6EBEA}" srcId="{A7AEF2A9-BBEC-4550-BE78-A6028357A142}" destId="{E63CF6B2-6607-47E3-BDFE-8E36DFA5CF1A}" srcOrd="0" destOrd="0" parTransId="{C4794CFB-248D-442C-81A7-227325F84F20}" sibTransId="{B6BA935F-0295-4E80-9E45-0CE3112A0B35}"/>
    <dgm:cxn modelId="{A7018121-4C8A-4B84-AD80-182E0F988D95}" srcId="{AFDA829A-F322-4B88-9A2B-55157462D1B1}" destId="{5F9E1DB6-0C6F-406C-ADBA-42D27691C60C}" srcOrd="2" destOrd="0" parTransId="{F1372A23-0D29-4F03-ABF7-D71B8BC1A6B3}" sibTransId="{CF1A949C-2D89-4268-9810-E00262D1B604}"/>
    <dgm:cxn modelId="{98F5FE24-B450-4490-9241-FC615B8B36B3}" type="presOf" srcId="{617BA687-87AA-4037-8810-5D7307A8E5BB}" destId="{CA6B6819-8B3A-4514-9EEC-CB7BCACDE06B}" srcOrd="0" destOrd="0" presId="urn:microsoft.com/office/officeart/2005/8/layout/vList5"/>
    <dgm:cxn modelId="{66C9A6AC-85E7-4C21-88B9-577D2E0A6C75}" srcId="{5F9E1DB6-0C6F-406C-ADBA-42D27691C60C}" destId="{D047E391-2D70-486F-ABAD-97FF0C4B90DF}" srcOrd="0" destOrd="0" parTransId="{B23B1B08-C944-4776-877D-D794E3C5C774}" sibTransId="{A62EFF21-9BDF-4E7C-B8B3-9E5C78E30344}"/>
    <dgm:cxn modelId="{70D95EDB-25EB-4339-A394-A46547B52670}" type="presOf" srcId="{A7AEF2A9-BBEC-4550-BE78-A6028357A142}" destId="{7A8DBE32-07EF-41B0-91E0-DED4DA97E2CE}" srcOrd="0" destOrd="0" presId="urn:microsoft.com/office/officeart/2005/8/layout/vList5"/>
    <dgm:cxn modelId="{A631BEA0-6220-475F-9521-19A235356B44}" type="presOf" srcId="{AFDA829A-F322-4B88-9A2B-55157462D1B1}" destId="{1A94FBA2-BB02-44D5-9584-E388FB744377}" srcOrd="0" destOrd="0" presId="urn:microsoft.com/office/officeart/2005/8/layout/vList5"/>
    <dgm:cxn modelId="{35111146-F693-458F-A872-7460F53D2231}" srcId="{617BA687-87AA-4037-8810-5D7307A8E5BB}" destId="{8C78B540-F2E4-4F52-91C6-77C05244FC1A}" srcOrd="0" destOrd="0" parTransId="{4A4F70AF-7DD8-4088-BFEE-4BA8ACB27791}" sibTransId="{420AD1ED-D1F2-4CD8-B388-4DBEA281A066}"/>
    <dgm:cxn modelId="{977BC4C5-5181-4D6E-A28E-5EEA8429F4A3}" srcId="{AFDA829A-F322-4B88-9A2B-55157462D1B1}" destId="{A7AEF2A9-BBEC-4550-BE78-A6028357A142}" srcOrd="1" destOrd="0" parTransId="{8DB3184F-473C-4827-8F21-4A1A5AD4FFC4}" sibTransId="{39175229-2AB1-487A-A5D5-3264E59209D4}"/>
    <dgm:cxn modelId="{F3AD1074-866C-4CC4-AB0F-23B3E96EEE46}" type="presOf" srcId="{5F9E1DB6-0C6F-406C-ADBA-42D27691C60C}" destId="{940431CB-6B35-4972-881F-1F48C7C4F669}" srcOrd="0" destOrd="0" presId="urn:microsoft.com/office/officeart/2005/8/layout/vList5"/>
    <dgm:cxn modelId="{3F8EEEEF-5954-4671-9788-DDB41B9B3086}" type="presOf" srcId="{E63CF6B2-6607-47E3-BDFE-8E36DFA5CF1A}" destId="{0E72244F-2788-4BBA-B4C9-9D155DB15899}" srcOrd="0" destOrd="0" presId="urn:microsoft.com/office/officeart/2005/8/layout/vList5"/>
    <dgm:cxn modelId="{68768C61-3700-4C56-8AE5-5ADDD73A9E50}" type="presOf" srcId="{D047E391-2D70-486F-ABAD-97FF0C4B90DF}" destId="{D552C881-6A4C-4593-9ED6-F54DE7A1CCC3}" srcOrd="0" destOrd="0" presId="urn:microsoft.com/office/officeart/2005/8/layout/vList5"/>
    <dgm:cxn modelId="{9B7CC6D7-0BC2-4B4D-83BC-6A9F91D91964}" type="presOf" srcId="{8C78B540-F2E4-4F52-91C6-77C05244FC1A}" destId="{39646E0A-B4BA-4FF1-9F35-6057833D6410}" srcOrd="0" destOrd="0" presId="urn:microsoft.com/office/officeart/2005/8/layout/vList5"/>
    <dgm:cxn modelId="{E5399609-FD44-48DB-9EF7-608EAB1FF75A}" srcId="{AFDA829A-F322-4B88-9A2B-55157462D1B1}" destId="{617BA687-87AA-4037-8810-5D7307A8E5BB}" srcOrd="0" destOrd="0" parTransId="{FF4EE6A5-8B77-4AA8-A07E-441662CDC0A1}" sibTransId="{98D32837-DD2A-4424-A2F0-65A79107A914}"/>
    <dgm:cxn modelId="{5AB0C655-AC21-4A0C-B47A-040A0E76B24E}" type="presParOf" srcId="{1A94FBA2-BB02-44D5-9584-E388FB744377}" destId="{54412A1E-A726-4F22-8FEF-1ADD0A46BEC3}" srcOrd="0" destOrd="0" presId="urn:microsoft.com/office/officeart/2005/8/layout/vList5"/>
    <dgm:cxn modelId="{8C9944FF-987F-4A15-B497-1478F0E99539}" type="presParOf" srcId="{54412A1E-A726-4F22-8FEF-1ADD0A46BEC3}" destId="{CA6B6819-8B3A-4514-9EEC-CB7BCACDE06B}" srcOrd="0" destOrd="0" presId="urn:microsoft.com/office/officeart/2005/8/layout/vList5"/>
    <dgm:cxn modelId="{1E03A6EB-7A4A-445F-BE19-A68A953A03B6}" type="presParOf" srcId="{54412A1E-A726-4F22-8FEF-1ADD0A46BEC3}" destId="{39646E0A-B4BA-4FF1-9F35-6057833D6410}" srcOrd="1" destOrd="0" presId="urn:microsoft.com/office/officeart/2005/8/layout/vList5"/>
    <dgm:cxn modelId="{AE661448-0265-4203-B5BB-7EE6EFE230C9}" type="presParOf" srcId="{1A94FBA2-BB02-44D5-9584-E388FB744377}" destId="{5170D584-54A9-4F4D-915E-E79BACD3ACB6}" srcOrd="1" destOrd="0" presId="urn:microsoft.com/office/officeart/2005/8/layout/vList5"/>
    <dgm:cxn modelId="{0E50EB15-BE40-4A56-840F-2A41CD6FC8B2}" type="presParOf" srcId="{1A94FBA2-BB02-44D5-9584-E388FB744377}" destId="{263DD674-7325-487C-8FAD-2B715B7E690D}" srcOrd="2" destOrd="0" presId="urn:microsoft.com/office/officeart/2005/8/layout/vList5"/>
    <dgm:cxn modelId="{2BB58CB7-90E6-4D5D-BFBA-15116B810798}" type="presParOf" srcId="{263DD674-7325-487C-8FAD-2B715B7E690D}" destId="{7A8DBE32-07EF-41B0-91E0-DED4DA97E2CE}" srcOrd="0" destOrd="0" presId="urn:microsoft.com/office/officeart/2005/8/layout/vList5"/>
    <dgm:cxn modelId="{AF700713-EE5A-4AC5-8E03-8BCA67DFF9B0}" type="presParOf" srcId="{263DD674-7325-487C-8FAD-2B715B7E690D}" destId="{0E72244F-2788-4BBA-B4C9-9D155DB15899}" srcOrd="1" destOrd="0" presId="urn:microsoft.com/office/officeart/2005/8/layout/vList5"/>
    <dgm:cxn modelId="{10996D9F-0067-42F3-AD95-DEF723B3B183}" type="presParOf" srcId="{1A94FBA2-BB02-44D5-9584-E388FB744377}" destId="{0BD308C7-2294-412C-B563-62384B07AB12}" srcOrd="3" destOrd="0" presId="urn:microsoft.com/office/officeart/2005/8/layout/vList5"/>
    <dgm:cxn modelId="{ABF0906C-B371-40A3-B4BD-0BAA3173CAD9}" type="presParOf" srcId="{1A94FBA2-BB02-44D5-9584-E388FB744377}" destId="{413BA218-F899-413C-8DE5-7E7B4C94D3AB}" srcOrd="4" destOrd="0" presId="urn:microsoft.com/office/officeart/2005/8/layout/vList5"/>
    <dgm:cxn modelId="{D0B8F4E1-AAAE-4E17-967B-4B3181F7A5CA}" type="presParOf" srcId="{413BA218-F899-413C-8DE5-7E7B4C94D3AB}" destId="{940431CB-6B35-4972-881F-1F48C7C4F669}" srcOrd="0" destOrd="0" presId="urn:microsoft.com/office/officeart/2005/8/layout/vList5"/>
    <dgm:cxn modelId="{3B727AE1-E88E-446C-8742-66B5DC328659}" type="presParOf" srcId="{413BA218-F899-413C-8DE5-7E7B4C94D3AB}" destId="{D552C881-6A4C-4593-9ED6-F54DE7A1CC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ED93B-5F53-45B5-BAE5-C2ADDE061D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7712942-F1CA-42BB-929F-DEEEAC70DCE1}">
      <dgm:prSet phldrT="[Texte]"/>
      <dgm:spPr/>
      <dgm:t>
        <a:bodyPr/>
        <a:lstStyle/>
        <a:p>
          <a:r>
            <a:rPr lang="fr-FR" dirty="0" smtClean="0"/>
            <a:t>Xylella fastidiosa</a:t>
          </a:r>
          <a:endParaRPr lang="fr-FR" dirty="0"/>
        </a:p>
      </dgm:t>
    </dgm:pt>
    <dgm:pt modelId="{8C8B18FF-25A6-468B-82BB-103924E09392}" type="parTrans" cxnId="{89F9EB58-B38C-4BC3-B5B4-AB9FCB43E055}">
      <dgm:prSet/>
      <dgm:spPr/>
      <dgm:t>
        <a:bodyPr/>
        <a:lstStyle/>
        <a:p>
          <a:endParaRPr lang="fr-FR"/>
        </a:p>
      </dgm:t>
    </dgm:pt>
    <dgm:pt modelId="{85963316-A37B-43DA-BF36-204407DA9C31}" type="sibTrans" cxnId="{89F9EB58-B38C-4BC3-B5B4-AB9FCB43E0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95D1BC4-D1DB-4686-8817-5C57EF544F59}">
      <dgm:prSet phldrT="[Texte]"/>
      <dgm:spPr/>
      <dgm:t>
        <a:bodyPr/>
        <a:lstStyle/>
        <a:p>
          <a:r>
            <a:rPr lang="fr-FR" dirty="0" err="1" smtClean="0"/>
            <a:t>Red</a:t>
          </a:r>
          <a:r>
            <a:rPr lang="fr-FR" dirty="0" smtClean="0"/>
            <a:t> Palm </a:t>
          </a:r>
          <a:r>
            <a:rPr lang="fr-FR" dirty="0" err="1" smtClean="0"/>
            <a:t>Weevil</a:t>
          </a:r>
          <a:endParaRPr lang="fr-FR" dirty="0"/>
        </a:p>
      </dgm:t>
    </dgm:pt>
    <dgm:pt modelId="{CCC8E0E3-BC89-4A29-B9FB-A9594447BD03}" type="parTrans" cxnId="{76D14BBF-D7EE-4A1E-BB8F-7F07C57D9C52}">
      <dgm:prSet/>
      <dgm:spPr/>
      <dgm:t>
        <a:bodyPr/>
        <a:lstStyle/>
        <a:p>
          <a:endParaRPr lang="fr-FR"/>
        </a:p>
      </dgm:t>
    </dgm:pt>
    <dgm:pt modelId="{F45AE024-051E-4F83-8B24-E5DE87CFF3EB}" type="sibTrans" cxnId="{76D14BBF-D7EE-4A1E-BB8F-7F07C57D9C5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277DEFE-9D05-4367-9368-D5F08F6228A5}">
      <dgm:prSet phldrT="[Texte]"/>
      <dgm:spPr/>
      <dgm:t>
        <a:bodyPr/>
        <a:lstStyle/>
        <a:p>
          <a:r>
            <a:rPr lang="fr-FR" dirty="0" err="1" smtClean="0"/>
            <a:t>Drosophila</a:t>
          </a:r>
          <a:r>
            <a:rPr lang="fr-FR" dirty="0" smtClean="0"/>
            <a:t> </a:t>
          </a:r>
          <a:r>
            <a:rPr lang="fr-FR" dirty="0" err="1" smtClean="0"/>
            <a:t>suzukii</a:t>
          </a:r>
          <a:endParaRPr lang="fr-FR" dirty="0"/>
        </a:p>
      </dgm:t>
    </dgm:pt>
    <dgm:pt modelId="{512DEFB2-ECA1-4996-A1C1-5A58959655E7}" type="parTrans" cxnId="{48490A5B-5A33-4A38-88DC-240966D370C0}">
      <dgm:prSet/>
      <dgm:spPr/>
      <dgm:t>
        <a:bodyPr/>
        <a:lstStyle/>
        <a:p>
          <a:endParaRPr lang="fr-FR"/>
        </a:p>
      </dgm:t>
    </dgm:pt>
    <dgm:pt modelId="{B98FB511-EBA0-4A73-9369-C095BCF15DF1}" type="sibTrans" cxnId="{48490A5B-5A33-4A38-88DC-240966D370C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D47A6AC-BBEB-4540-BE57-CAE6F92C6D41}">
      <dgm:prSet/>
      <dgm:spPr/>
      <dgm:t>
        <a:bodyPr/>
        <a:lstStyle/>
        <a:p>
          <a:endParaRPr lang="fr-FR"/>
        </a:p>
      </dgm:t>
    </dgm:pt>
    <dgm:pt modelId="{D50AAD5D-3F19-4CF1-8DBB-35C24EC59C03}" type="sibTrans" cxnId="{2BD290B7-B46F-4D94-AD43-71843DD9521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C6CE997-BFB1-40F1-BCD4-17615182737B}" type="parTrans" cxnId="{2BD290B7-B46F-4D94-AD43-71843DD95218}">
      <dgm:prSet/>
      <dgm:spPr/>
      <dgm:t>
        <a:bodyPr/>
        <a:lstStyle/>
        <a:p>
          <a:endParaRPr lang="fr-FR"/>
        </a:p>
      </dgm:t>
    </dgm:pt>
    <dgm:pt modelId="{4DBFC0AA-38FD-4BE9-AC70-F8B878919197}" type="pres">
      <dgm:prSet presAssocID="{9ACED93B-5F53-45B5-BAE5-C2ADDE061D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02EBDAC-64AC-4C5E-9EDD-78D298A96314}" type="pres">
      <dgm:prSet presAssocID="{07712942-F1CA-42BB-929F-DEEEAC70DCE1}" presName="composite" presStyleCnt="0"/>
      <dgm:spPr/>
    </dgm:pt>
    <dgm:pt modelId="{B894D657-A82C-4E23-859B-3CDF1025DF99}" type="pres">
      <dgm:prSet presAssocID="{07712942-F1CA-42BB-929F-DEEEAC70DC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8F6FE3-BDA3-462B-85B4-251251555185}" type="pres">
      <dgm:prSet presAssocID="{07712942-F1CA-42BB-929F-DEEEAC70DC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4BFCB3-BCF7-4318-B181-EFBD406C6084}" type="pres">
      <dgm:prSet presAssocID="{07712942-F1CA-42BB-929F-DEEEAC70DCE1}" presName="BalanceSpacing" presStyleCnt="0"/>
      <dgm:spPr/>
    </dgm:pt>
    <dgm:pt modelId="{9E84F985-523D-4A79-AAFB-AABFAEFB7549}" type="pres">
      <dgm:prSet presAssocID="{07712942-F1CA-42BB-929F-DEEEAC70DCE1}" presName="BalanceSpacing1" presStyleCnt="0"/>
      <dgm:spPr/>
    </dgm:pt>
    <dgm:pt modelId="{F698B3BC-520C-47B6-AE2A-725CAE087002}" type="pres">
      <dgm:prSet presAssocID="{85963316-A37B-43DA-BF36-204407DA9C31}" presName="Accent1Text" presStyleLbl="node1" presStyleIdx="1" presStyleCnt="8"/>
      <dgm:spPr/>
      <dgm:t>
        <a:bodyPr/>
        <a:lstStyle/>
        <a:p>
          <a:endParaRPr lang="fr-FR"/>
        </a:p>
      </dgm:t>
    </dgm:pt>
    <dgm:pt modelId="{563BDDDE-5AB9-4C56-A0DB-0F42E3252B06}" type="pres">
      <dgm:prSet presAssocID="{85963316-A37B-43DA-BF36-204407DA9C31}" presName="spaceBetweenRectangles" presStyleCnt="0"/>
      <dgm:spPr/>
    </dgm:pt>
    <dgm:pt modelId="{FE9847C0-7B21-4318-85E9-EEE2688B0054}" type="pres">
      <dgm:prSet presAssocID="{295D1BC4-D1DB-4686-8817-5C57EF544F59}" presName="composite" presStyleCnt="0"/>
      <dgm:spPr/>
    </dgm:pt>
    <dgm:pt modelId="{C03E191A-A38F-4224-A28B-93C83042E5DF}" type="pres">
      <dgm:prSet presAssocID="{295D1BC4-D1DB-4686-8817-5C57EF544F5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E6A2C-720F-4EFF-A495-70F91342E41A}" type="pres">
      <dgm:prSet presAssocID="{295D1BC4-D1DB-4686-8817-5C57EF544F5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9EA805-8BD9-47F5-9487-13004FBC3EA6}" type="pres">
      <dgm:prSet presAssocID="{295D1BC4-D1DB-4686-8817-5C57EF544F59}" presName="BalanceSpacing" presStyleCnt="0"/>
      <dgm:spPr/>
    </dgm:pt>
    <dgm:pt modelId="{8C048FF3-9C40-433E-B03F-846C5C8647FE}" type="pres">
      <dgm:prSet presAssocID="{295D1BC4-D1DB-4686-8817-5C57EF544F59}" presName="BalanceSpacing1" presStyleCnt="0"/>
      <dgm:spPr/>
    </dgm:pt>
    <dgm:pt modelId="{165EE301-2419-4DA7-8ADC-8D365ED67249}" type="pres">
      <dgm:prSet presAssocID="{F45AE024-051E-4F83-8B24-E5DE87CFF3EB}" presName="Accent1Text" presStyleLbl="node1" presStyleIdx="3" presStyleCnt="8"/>
      <dgm:spPr/>
      <dgm:t>
        <a:bodyPr/>
        <a:lstStyle/>
        <a:p>
          <a:endParaRPr lang="fr-FR"/>
        </a:p>
      </dgm:t>
    </dgm:pt>
    <dgm:pt modelId="{4C4EB029-81F8-4C6E-B89A-D8547A6A143D}" type="pres">
      <dgm:prSet presAssocID="{F45AE024-051E-4F83-8B24-E5DE87CFF3EB}" presName="spaceBetweenRectangles" presStyleCnt="0"/>
      <dgm:spPr/>
    </dgm:pt>
    <dgm:pt modelId="{08C4A8E3-B949-4388-B849-B20130CBF889}" type="pres">
      <dgm:prSet presAssocID="{9277DEFE-9D05-4367-9368-D5F08F6228A5}" presName="composite" presStyleCnt="0"/>
      <dgm:spPr/>
    </dgm:pt>
    <dgm:pt modelId="{41DEA912-5F8C-4461-8258-9AF986B1F24C}" type="pres">
      <dgm:prSet presAssocID="{9277DEFE-9D05-4367-9368-D5F08F6228A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06C687-CC9C-43A6-B920-89415442A49B}" type="pres">
      <dgm:prSet presAssocID="{9277DEFE-9D05-4367-9368-D5F08F6228A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0E2C41-086E-42A2-A0D4-EA4A886BD417}" type="pres">
      <dgm:prSet presAssocID="{9277DEFE-9D05-4367-9368-D5F08F6228A5}" presName="BalanceSpacing" presStyleCnt="0"/>
      <dgm:spPr/>
    </dgm:pt>
    <dgm:pt modelId="{CEF22FBB-7B71-4ED1-A285-7EA575A1628F}" type="pres">
      <dgm:prSet presAssocID="{9277DEFE-9D05-4367-9368-D5F08F6228A5}" presName="BalanceSpacing1" presStyleCnt="0"/>
      <dgm:spPr/>
    </dgm:pt>
    <dgm:pt modelId="{6665BCC6-9982-46DA-A5DA-35E815CE8D8D}" type="pres">
      <dgm:prSet presAssocID="{B98FB511-EBA0-4A73-9369-C095BCF15DF1}" presName="Accent1Text" presStyleLbl="node1" presStyleIdx="5" presStyleCnt="8"/>
      <dgm:spPr/>
      <dgm:t>
        <a:bodyPr/>
        <a:lstStyle/>
        <a:p>
          <a:endParaRPr lang="fr-FR"/>
        </a:p>
      </dgm:t>
    </dgm:pt>
    <dgm:pt modelId="{43C82D6E-D0C5-419F-BDF1-88A435DC2038}" type="pres">
      <dgm:prSet presAssocID="{B98FB511-EBA0-4A73-9369-C095BCF15DF1}" presName="spaceBetweenRectangles" presStyleCnt="0"/>
      <dgm:spPr/>
    </dgm:pt>
    <dgm:pt modelId="{A32CD980-5BE1-4D46-ABE5-867D95ABE808}" type="pres">
      <dgm:prSet presAssocID="{AD47A6AC-BBEB-4540-BE57-CAE6F92C6D41}" presName="composite" presStyleCnt="0"/>
      <dgm:spPr/>
    </dgm:pt>
    <dgm:pt modelId="{B1AC9C9F-B985-474B-A0EE-13AB10EA1445}" type="pres">
      <dgm:prSet presAssocID="{AD47A6AC-BBEB-4540-BE57-CAE6F92C6D41}" presName="Parent1" presStyleLbl="node1" presStyleIdx="6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5DC007-9D8E-4B63-99F2-C9D3823EBF31}" type="pres">
      <dgm:prSet presAssocID="{AD47A6AC-BBEB-4540-BE57-CAE6F92C6D4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C285411-E1F5-4F27-8CA4-97B78AF6CA8B}" type="pres">
      <dgm:prSet presAssocID="{AD47A6AC-BBEB-4540-BE57-CAE6F92C6D41}" presName="BalanceSpacing" presStyleCnt="0"/>
      <dgm:spPr/>
    </dgm:pt>
    <dgm:pt modelId="{2931475F-BFB6-4C87-8FCC-D13CA4B4857D}" type="pres">
      <dgm:prSet presAssocID="{AD47A6AC-BBEB-4540-BE57-CAE6F92C6D41}" presName="BalanceSpacing1" presStyleCnt="0"/>
      <dgm:spPr/>
    </dgm:pt>
    <dgm:pt modelId="{12AD8AAF-9FCB-40C5-BA69-A1645671FDF4}" type="pres">
      <dgm:prSet presAssocID="{D50AAD5D-3F19-4CF1-8DBB-35C24EC59C03}" presName="Accent1Text" presStyleLbl="node1" presStyleIdx="7" presStyleCnt="8"/>
      <dgm:spPr/>
      <dgm:t>
        <a:bodyPr/>
        <a:lstStyle/>
        <a:p>
          <a:endParaRPr lang="fr-FR"/>
        </a:p>
      </dgm:t>
    </dgm:pt>
  </dgm:ptLst>
  <dgm:cxnLst>
    <dgm:cxn modelId="{89F9EB58-B38C-4BC3-B5B4-AB9FCB43E055}" srcId="{9ACED93B-5F53-45B5-BAE5-C2ADDE061D7E}" destId="{07712942-F1CA-42BB-929F-DEEEAC70DCE1}" srcOrd="0" destOrd="0" parTransId="{8C8B18FF-25A6-468B-82BB-103924E09392}" sibTransId="{85963316-A37B-43DA-BF36-204407DA9C31}"/>
    <dgm:cxn modelId="{22E6AE51-BF6F-4BE7-B388-57F356670EAC}" type="presOf" srcId="{B98FB511-EBA0-4A73-9369-C095BCF15DF1}" destId="{6665BCC6-9982-46DA-A5DA-35E815CE8D8D}" srcOrd="0" destOrd="0" presId="urn:microsoft.com/office/officeart/2008/layout/AlternatingHexagons"/>
    <dgm:cxn modelId="{85A73826-B860-4689-83FD-84394BD78DC3}" type="presOf" srcId="{AD47A6AC-BBEB-4540-BE57-CAE6F92C6D41}" destId="{B1AC9C9F-B985-474B-A0EE-13AB10EA1445}" srcOrd="0" destOrd="0" presId="urn:microsoft.com/office/officeart/2008/layout/AlternatingHexagons"/>
    <dgm:cxn modelId="{48490A5B-5A33-4A38-88DC-240966D370C0}" srcId="{9ACED93B-5F53-45B5-BAE5-C2ADDE061D7E}" destId="{9277DEFE-9D05-4367-9368-D5F08F6228A5}" srcOrd="2" destOrd="0" parTransId="{512DEFB2-ECA1-4996-A1C1-5A58959655E7}" sibTransId="{B98FB511-EBA0-4A73-9369-C095BCF15DF1}"/>
    <dgm:cxn modelId="{F817229B-2DD9-4393-836E-450580F918E3}" type="presOf" srcId="{85963316-A37B-43DA-BF36-204407DA9C31}" destId="{F698B3BC-520C-47B6-AE2A-725CAE087002}" srcOrd="0" destOrd="0" presId="urn:microsoft.com/office/officeart/2008/layout/AlternatingHexagons"/>
    <dgm:cxn modelId="{76D14BBF-D7EE-4A1E-BB8F-7F07C57D9C52}" srcId="{9ACED93B-5F53-45B5-BAE5-C2ADDE061D7E}" destId="{295D1BC4-D1DB-4686-8817-5C57EF544F59}" srcOrd="1" destOrd="0" parTransId="{CCC8E0E3-BC89-4A29-B9FB-A9594447BD03}" sibTransId="{F45AE024-051E-4F83-8B24-E5DE87CFF3EB}"/>
    <dgm:cxn modelId="{D5FC2715-89D9-4AB2-8D4B-1A98808FB80C}" type="presOf" srcId="{D50AAD5D-3F19-4CF1-8DBB-35C24EC59C03}" destId="{12AD8AAF-9FCB-40C5-BA69-A1645671FDF4}" srcOrd="0" destOrd="0" presId="urn:microsoft.com/office/officeart/2008/layout/AlternatingHexagons"/>
    <dgm:cxn modelId="{3F05AA02-F48F-431C-B8FD-FECAE5ABBEA1}" type="presOf" srcId="{9ACED93B-5F53-45B5-BAE5-C2ADDE061D7E}" destId="{4DBFC0AA-38FD-4BE9-AC70-F8B878919197}" srcOrd="0" destOrd="0" presId="urn:microsoft.com/office/officeart/2008/layout/AlternatingHexagons"/>
    <dgm:cxn modelId="{EB3E82AC-4374-438E-9F40-FC02993431C5}" type="presOf" srcId="{295D1BC4-D1DB-4686-8817-5C57EF544F59}" destId="{C03E191A-A38F-4224-A28B-93C83042E5DF}" srcOrd="0" destOrd="0" presId="urn:microsoft.com/office/officeart/2008/layout/AlternatingHexagons"/>
    <dgm:cxn modelId="{113908BA-27B1-4FA2-BD1C-24D72DB9D559}" type="presOf" srcId="{9277DEFE-9D05-4367-9368-D5F08F6228A5}" destId="{41DEA912-5F8C-4461-8258-9AF986B1F24C}" srcOrd="0" destOrd="0" presId="urn:microsoft.com/office/officeart/2008/layout/AlternatingHexagons"/>
    <dgm:cxn modelId="{3B68A62E-F3A3-4F72-9805-452909D7AAA6}" type="presOf" srcId="{07712942-F1CA-42BB-929F-DEEEAC70DCE1}" destId="{B894D657-A82C-4E23-859B-3CDF1025DF99}" srcOrd="0" destOrd="0" presId="urn:microsoft.com/office/officeart/2008/layout/AlternatingHexagons"/>
    <dgm:cxn modelId="{2BD290B7-B46F-4D94-AD43-71843DD95218}" srcId="{9ACED93B-5F53-45B5-BAE5-C2ADDE061D7E}" destId="{AD47A6AC-BBEB-4540-BE57-CAE6F92C6D41}" srcOrd="3" destOrd="0" parTransId="{AC6CE997-BFB1-40F1-BCD4-17615182737B}" sibTransId="{D50AAD5D-3F19-4CF1-8DBB-35C24EC59C03}"/>
    <dgm:cxn modelId="{0620A5BA-4BED-4337-8B7C-4B10B2B14D47}" type="presOf" srcId="{F45AE024-051E-4F83-8B24-E5DE87CFF3EB}" destId="{165EE301-2419-4DA7-8ADC-8D365ED67249}" srcOrd="0" destOrd="0" presId="urn:microsoft.com/office/officeart/2008/layout/AlternatingHexagons"/>
    <dgm:cxn modelId="{DD27E3E5-038F-46C7-BC42-9D2466A54A89}" type="presParOf" srcId="{4DBFC0AA-38FD-4BE9-AC70-F8B878919197}" destId="{C02EBDAC-64AC-4C5E-9EDD-78D298A96314}" srcOrd="0" destOrd="0" presId="urn:microsoft.com/office/officeart/2008/layout/AlternatingHexagons"/>
    <dgm:cxn modelId="{817D8D68-D0A5-456B-9D91-1E94E4EAC7FB}" type="presParOf" srcId="{C02EBDAC-64AC-4C5E-9EDD-78D298A96314}" destId="{B894D657-A82C-4E23-859B-3CDF1025DF99}" srcOrd="0" destOrd="0" presId="urn:microsoft.com/office/officeart/2008/layout/AlternatingHexagons"/>
    <dgm:cxn modelId="{3CFA6E3E-0962-42B2-92D3-EFDE7502B750}" type="presParOf" srcId="{C02EBDAC-64AC-4C5E-9EDD-78D298A96314}" destId="{768F6FE3-BDA3-462B-85B4-251251555185}" srcOrd="1" destOrd="0" presId="urn:microsoft.com/office/officeart/2008/layout/AlternatingHexagons"/>
    <dgm:cxn modelId="{87F80666-70D6-42BA-852F-A24C1DF5FEF3}" type="presParOf" srcId="{C02EBDAC-64AC-4C5E-9EDD-78D298A96314}" destId="{6E4BFCB3-BCF7-4318-B181-EFBD406C6084}" srcOrd="2" destOrd="0" presId="urn:microsoft.com/office/officeart/2008/layout/AlternatingHexagons"/>
    <dgm:cxn modelId="{B18BBF39-A908-4162-AFAE-37DB7005D6C5}" type="presParOf" srcId="{C02EBDAC-64AC-4C5E-9EDD-78D298A96314}" destId="{9E84F985-523D-4A79-AAFB-AABFAEFB7549}" srcOrd="3" destOrd="0" presId="urn:microsoft.com/office/officeart/2008/layout/AlternatingHexagons"/>
    <dgm:cxn modelId="{60CD41E9-9D37-468F-B1F6-53B3887AB593}" type="presParOf" srcId="{C02EBDAC-64AC-4C5E-9EDD-78D298A96314}" destId="{F698B3BC-520C-47B6-AE2A-725CAE087002}" srcOrd="4" destOrd="0" presId="urn:microsoft.com/office/officeart/2008/layout/AlternatingHexagons"/>
    <dgm:cxn modelId="{1C7CA276-17A2-4CC8-8652-7CF128BF97CD}" type="presParOf" srcId="{4DBFC0AA-38FD-4BE9-AC70-F8B878919197}" destId="{563BDDDE-5AB9-4C56-A0DB-0F42E3252B06}" srcOrd="1" destOrd="0" presId="urn:microsoft.com/office/officeart/2008/layout/AlternatingHexagons"/>
    <dgm:cxn modelId="{2CF73502-0A89-467C-8747-A784DEA52786}" type="presParOf" srcId="{4DBFC0AA-38FD-4BE9-AC70-F8B878919197}" destId="{FE9847C0-7B21-4318-85E9-EEE2688B0054}" srcOrd="2" destOrd="0" presId="urn:microsoft.com/office/officeart/2008/layout/AlternatingHexagons"/>
    <dgm:cxn modelId="{687CF102-4056-463A-A479-C6F8FDF334DA}" type="presParOf" srcId="{FE9847C0-7B21-4318-85E9-EEE2688B0054}" destId="{C03E191A-A38F-4224-A28B-93C83042E5DF}" srcOrd="0" destOrd="0" presId="urn:microsoft.com/office/officeart/2008/layout/AlternatingHexagons"/>
    <dgm:cxn modelId="{58FEBC42-1013-409F-9E73-6EC9C72F5760}" type="presParOf" srcId="{FE9847C0-7B21-4318-85E9-EEE2688B0054}" destId="{D30E6A2C-720F-4EFF-A495-70F91342E41A}" srcOrd="1" destOrd="0" presId="urn:microsoft.com/office/officeart/2008/layout/AlternatingHexagons"/>
    <dgm:cxn modelId="{5B0BAC62-B18E-4FF1-A94A-DA75184CDA50}" type="presParOf" srcId="{FE9847C0-7B21-4318-85E9-EEE2688B0054}" destId="{239EA805-8BD9-47F5-9487-13004FBC3EA6}" srcOrd="2" destOrd="0" presId="urn:microsoft.com/office/officeart/2008/layout/AlternatingHexagons"/>
    <dgm:cxn modelId="{9387C6E4-0E01-4964-9132-0A088C6980CE}" type="presParOf" srcId="{FE9847C0-7B21-4318-85E9-EEE2688B0054}" destId="{8C048FF3-9C40-433E-B03F-846C5C8647FE}" srcOrd="3" destOrd="0" presId="urn:microsoft.com/office/officeart/2008/layout/AlternatingHexagons"/>
    <dgm:cxn modelId="{DB075CF7-916A-4989-A98E-5A54B074AF0F}" type="presParOf" srcId="{FE9847C0-7B21-4318-85E9-EEE2688B0054}" destId="{165EE301-2419-4DA7-8ADC-8D365ED67249}" srcOrd="4" destOrd="0" presId="urn:microsoft.com/office/officeart/2008/layout/AlternatingHexagons"/>
    <dgm:cxn modelId="{D91DB8CE-D55C-403A-A14D-095AF741B901}" type="presParOf" srcId="{4DBFC0AA-38FD-4BE9-AC70-F8B878919197}" destId="{4C4EB029-81F8-4C6E-B89A-D8547A6A143D}" srcOrd="3" destOrd="0" presId="urn:microsoft.com/office/officeart/2008/layout/AlternatingHexagons"/>
    <dgm:cxn modelId="{E24E9745-D830-47FC-96F3-8FCD8B69913F}" type="presParOf" srcId="{4DBFC0AA-38FD-4BE9-AC70-F8B878919197}" destId="{08C4A8E3-B949-4388-B849-B20130CBF889}" srcOrd="4" destOrd="0" presId="urn:microsoft.com/office/officeart/2008/layout/AlternatingHexagons"/>
    <dgm:cxn modelId="{F1509E4E-1898-49A2-849F-9FAE4BF52129}" type="presParOf" srcId="{08C4A8E3-B949-4388-B849-B20130CBF889}" destId="{41DEA912-5F8C-4461-8258-9AF986B1F24C}" srcOrd="0" destOrd="0" presId="urn:microsoft.com/office/officeart/2008/layout/AlternatingHexagons"/>
    <dgm:cxn modelId="{BE514590-8D38-4AD8-8A75-68423F04757F}" type="presParOf" srcId="{08C4A8E3-B949-4388-B849-B20130CBF889}" destId="{B906C687-CC9C-43A6-B920-89415442A49B}" srcOrd="1" destOrd="0" presId="urn:microsoft.com/office/officeart/2008/layout/AlternatingHexagons"/>
    <dgm:cxn modelId="{0DF30FED-DF5C-4C4B-8974-44392C239334}" type="presParOf" srcId="{08C4A8E3-B949-4388-B849-B20130CBF889}" destId="{ED0E2C41-086E-42A2-A0D4-EA4A886BD417}" srcOrd="2" destOrd="0" presId="urn:microsoft.com/office/officeart/2008/layout/AlternatingHexagons"/>
    <dgm:cxn modelId="{F811B52D-F695-49B5-8089-8BFE7C7F662B}" type="presParOf" srcId="{08C4A8E3-B949-4388-B849-B20130CBF889}" destId="{CEF22FBB-7B71-4ED1-A285-7EA575A1628F}" srcOrd="3" destOrd="0" presId="urn:microsoft.com/office/officeart/2008/layout/AlternatingHexagons"/>
    <dgm:cxn modelId="{33897A4D-E745-447C-BBC2-CB0CCE8792A6}" type="presParOf" srcId="{08C4A8E3-B949-4388-B849-B20130CBF889}" destId="{6665BCC6-9982-46DA-A5DA-35E815CE8D8D}" srcOrd="4" destOrd="0" presId="urn:microsoft.com/office/officeart/2008/layout/AlternatingHexagons"/>
    <dgm:cxn modelId="{1D0A8B98-2D5D-41DF-B36C-B267CB0D007F}" type="presParOf" srcId="{4DBFC0AA-38FD-4BE9-AC70-F8B878919197}" destId="{43C82D6E-D0C5-419F-BDF1-88A435DC2038}" srcOrd="5" destOrd="0" presId="urn:microsoft.com/office/officeart/2008/layout/AlternatingHexagons"/>
    <dgm:cxn modelId="{BD3FEFD3-51E1-4CA0-A301-3B13955F7552}" type="presParOf" srcId="{4DBFC0AA-38FD-4BE9-AC70-F8B878919197}" destId="{A32CD980-5BE1-4D46-ABE5-867D95ABE808}" srcOrd="6" destOrd="0" presId="urn:microsoft.com/office/officeart/2008/layout/AlternatingHexagons"/>
    <dgm:cxn modelId="{135AD4AF-E4FC-45CD-9C5B-A6BAE9BD122F}" type="presParOf" srcId="{A32CD980-5BE1-4D46-ABE5-867D95ABE808}" destId="{B1AC9C9F-B985-474B-A0EE-13AB10EA1445}" srcOrd="0" destOrd="0" presId="urn:microsoft.com/office/officeart/2008/layout/AlternatingHexagons"/>
    <dgm:cxn modelId="{11F88F83-A0BD-4E02-9C6A-D952092AA50D}" type="presParOf" srcId="{A32CD980-5BE1-4D46-ABE5-867D95ABE808}" destId="{6A5DC007-9D8E-4B63-99F2-C9D3823EBF31}" srcOrd="1" destOrd="0" presId="urn:microsoft.com/office/officeart/2008/layout/AlternatingHexagons"/>
    <dgm:cxn modelId="{4FD67460-756D-4E4C-A20F-AE9DCDE9935E}" type="presParOf" srcId="{A32CD980-5BE1-4D46-ABE5-867D95ABE808}" destId="{1C285411-E1F5-4F27-8CA4-97B78AF6CA8B}" srcOrd="2" destOrd="0" presId="urn:microsoft.com/office/officeart/2008/layout/AlternatingHexagons"/>
    <dgm:cxn modelId="{4CCD7A62-95BB-4411-9443-B8E87125AEA7}" type="presParOf" srcId="{A32CD980-5BE1-4D46-ABE5-867D95ABE808}" destId="{2931475F-BFB6-4C87-8FCC-D13CA4B4857D}" srcOrd="3" destOrd="0" presId="urn:microsoft.com/office/officeart/2008/layout/AlternatingHexagons"/>
    <dgm:cxn modelId="{2B973DB9-46F7-48C3-936A-35247575509D}" type="presParOf" srcId="{A32CD980-5BE1-4D46-ABE5-867D95ABE808}" destId="{12AD8AAF-9FCB-40C5-BA69-A1645671FD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AD85F9-0781-4C2F-8156-4897F417501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7A9421-4777-4733-A838-804C0ECE6C05}">
      <dgm:prSet phldrT="[Texte]"/>
      <dgm:spPr/>
      <dgm:t>
        <a:bodyPr/>
        <a:lstStyle/>
        <a:p>
          <a:r>
            <a:rPr lang="fr-FR" i="1" dirty="0" err="1" smtClean="0">
              <a:solidFill>
                <a:srgbClr val="FFFF00"/>
              </a:solidFill>
            </a:rPr>
            <a:t>Dactylopius</a:t>
          </a:r>
          <a:r>
            <a:rPr lang="fr-FR" i="1" dirty="0" smtClean="0">
              <a:solidFill>
                <a:srgbClr val="FFFF00"/>
              </a:solidFill>
            </a:rPr>
            <a:t> </a:t>
          </a:r>
          <a:r>
            <a:rPr lang="fr-FR" i="1" dirty="0" err="1" smtClean="0">
              <a:solidFill>
                <a:srgbClr val="FFFF00"/>
              </a:solidFill>
            </a:rPr>
            <a:t>opuntiae</a:t>
          </a:r>
          <a:r>
            <a:rPr lang="fr-FR" i="1" dirty="0" smtClean="0">
              <a:solidFill>
                <a:srgbClr val="FFFF00"/>
              </a:solidFill>
            </a:rPr>
            <a:t> </a:t>
          </a:r>
        </a:p>
        <a:p>
          <a:r>
            <a:rPr lang="fr-FR" b="1" dirty="0" smtClean="0"/>
            <a:t>Opuntia </a:t>
          </a:r>
          <a:r>
            <a:rPr lang="fr-FR" b="1" dirty="0" err="1" smtClean="0"/>
            <a:t>cochineal</a:t>
          </a:r>
          <a:r>
            <a:rPr lang="fr-FR" b="1" dirty="0" smtClean="0"/>
            <a:t> </a:t>
          </a:r>
          <a:r>
            <a:rPr lang="fr-FR" b="1" dirty="0" err="1" smtClean="0"/>
            <a:t>scale</a:t>
          </a:r>
          <a:endParaRPr lang="fr-FR" b="1" dirty="0" smtClean="0"/>
        </a:p>
        <a:p>
          <a:r>
            <a:rPr lang="fr-FR" dirty="0" smtClean="0">
              <a:solidFill>
                <a:srgbClr val="FFFF00"/>
              </a:solidFill>
            </a:rPr>
            <a:t>© Dr </a:t>
          </a:r>
          <a:r>
            <a:rPr lang="fr-FR" dirty="0" err="1" smtClean="0">
              <a:solidFill>
                <a:srgbClr val="FFFF00"/>
              </a:solidFill>
            </a:rPr>
            <a:t>Sbaghi</a:t>
          </a:r>
          <a:r>
            <a:rPr lang="fr-FR" dirty="0" smtClean="0">
              <a:solidFill>
                <a:srgbClr val="FFFF00"/>
              </a:solidFill>
            </a:rPr>
            <a:t> M</a:t>
          </a:r>
          <a:endParaRPr lang="fr-FR" dirty="0"/>
        </a:p>
      </dgm:t>
    </dgm:pt>
    <dgm:pt modelId="{897D4FCE-EDD4-499D-9AE7-51531C2638C5}" type="parTrans" cxnId="{F282257E-23D5-46EA-8FFB-C7BCB0937A25}">
      <dgm:prSet/>
      <dgm:spPr/>
      <dgm:t>
        <a:bodyPr/>
        <a:lstStyle/>
        <a:p>
          <a:endParaRPr lang="fr-FR"/>
        </a:p>
      </dgm:t>
    </dgm:pt>
    <dgm:pt modelId="{9EC985DE-E6DA-47BB-A521-16E2C3A80E87}" type="sibTrans" cxnId="{F282257E-23D5-46EA-8FFB-C7BCB0937A2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DE74AB9-062F-4CA8-992A-67DB5B2E0A46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FFFF00"/>
              </a:solidFill>
            </a:rPr>
            <a:t>Spodoptera</a:t>
          </a:r>
          <a:r>
            <a:rPr lang="fr-FR" b="1" i="1" dirty="0" smtClean="0">
              <a:solidFill>
                <a:srgbClr val="FFFF00"/>
              </a:solidFill>
            </a:rPr>
            <a:t> </a:t>
          </a:r>
          <a:r>
            <a:rPr lang="fr-FR" b="1" i="1" dirty="0" err="1" smtClean="0">
              <a:solidFill>
                <a:srgbClr val="FFFF00"/>
              </a:solidFill>
            </a:rPr>
            <a:t>frugiperda</a:t>
          </a:r>
          <a:endParaRPr lang="fr-FR" b="1" i="1" dirty="0" smtClean="0">
            <a:solidFill>
              <a:srgbClr val="FFFF00"/>
            </a:solidFill>
          </a:endParaRPr>
        </a:p>
        <a:p>
          <a:r>
            <a:rPr lang="fr-FR" b="1" i="1" dirty="0" err="1" smtClean="0"/>
            <a:t>Fall</a:t>
          </a:r>
          <a:r>
            <a:rPr lang="fr-FR" dirty="0" smtClean="0"/>
            <a:t> </a:t>
          </a:r>
          <a:r>
            <a:rPr lang="fr-FR" b="1" dirty="0" err="1" smtClean="0"/>
            <a:t>armyworm</a:t>
          </a:r>
          <a:endParaRPr lang="fr-FR" b="1" dirty="0" smtClean="0"/>
        </a:p>
        <a:p>
          <a:r>
            <a:rPr lang="fr-FR" dirty="0" smtClean="0">
              <a:solidFill>
                <a:srgbClr val="FFFF00"/>
              </a:solidFill>
            </a:rPr>
            <a:t>©James </a:t>
          </a:r>
          <a:r>
            <a:rPr lang="fr-FR" dirty="0" err="1" smtClean="0">
              <a:solidFill>
                <a:srgbClr val="FFFF00"/>
              </a:solidFill>
            </a:rPr>
            <a:t>Castner</a:t>
          </a:r>
          <a:endParaRPr lang="fr-FR" dirty="0"/>
        </a:p>
      </dgm:t>
    </dgm:pt>
    <dgm:pt modelId="{03BB0ECC-BF0C-4BB8-A6B0-20FD97EF4CAD}" type="parTrans" cxnId="{8D737898-965F-46E8-B145-6A8E96FAC0B9}">
      <dgm:prSet/>
      <dgm:spPr/>
      <dgm:t>
        <a:bodyPr/>
        <a:lstStyle/>
        <a:p>
          <a:endParaRPr lang="fr-FR"/>
        </a:p>
      </dgm:t>
    </dgm:pt>
    <dgm:pt modelId="{DB62EF35-2A39-40E5-9960-5F7644E83B84}" type="sibTrans" cxnId="{8D737898-965F-46E8-B145-6A8E96FAC0B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4C308A5-F48F-4220-8528-FEB223AD662A}" type="pres">
      <dgm:prSet presAssocID="{EDAD85F9-0781-4C2F-8156-4897F41750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FC556922-5638-4B68-8C5B-8965EE2BBBAE}" type="pres">
      <dgm:prSet presAssocID="{EDAD85F9-0781-4C2F-8156-4897F417501B}" presName="dot1" presStyleLbl="alignNode1" presStyleIdx="0" presStyleCnt="10"/>
      <dgm:spPr/>
    </dgm:pt>
    <dgm:pt modelId="{5A02693F-8CF1-49B2-B5FD-1D99C00EED6C}" type="pres">
      <dgm:prSet presAssocID="{EDAD85F9-0781-4C2F-8156-4897F417501B}" presName="dot2" presStyleLbl="alignNode1" presStyleIdx="1" presStyleCnt="10"/>
      <dgm:spPr/>
    </dgm:pt>
    <dgm:pt modelId="{9408D0DF-929F-4840-9562-528F62CC006B}" type="pres">
      <dgm:prSet presAssocID="{EDAD85F9-0781-4C2F-8156-4897F417501B}" presName="dot3" presStyleLbl="alignNode1" presStyleIdx="2" presStyleCnt="10"/>
      <dgm:spPr/>
    </dgm:pt>
    <dgm:pt modelId="{7E4B13B9-94BA-4315-A6EF-95646285790A}" type="pres">
      <dgm:prSet presAssocID="{EDAD85F9-0781-4C2F-8156-4897F417501B}" presName="dotArrow1" presStyleLbl="alignNode1" presStyleIdx="3" presStyleCnt="10"/>
      <dgm:spPr/>
    </dgm:pt>
    <dgm:pt modelId="{625CB562-AD59-4C69-B596-98DE3F0B4021}" type="pres">
      <dgm:prSet presAssocID="{EDAD85F9-0781-4C2F-8156-4897F417501B}" presName="dotArrow2" presStyleLbl="alignNode1" presStyleIdx="4" presStyleCnt="10"/>
      <dgm:spPr/>
    </dgm:pt>
    <dgm:pt modelId="{EE5D09A0-B79E-4F3A-940A-47F507A274C2}" type="pres">
      <dgm:prSet presAssocID="{EDAD85F9-0781-4C2F-8156-4897F417501B}" presName="dotArrow3" presStyleLbl="alignNode1" presStyleIdx="5" presStyleCnt="10"/>
      <dgm:spPr/>
    </dgm:pt>
    <dgm:pt modelId="{4C61F6A1-6EFC-4E73-A3EC-66DAB9EA5225}" type="pres">
      <dgm:prSet presAssocID="{EDAD85F9-0781-4C2F-8156-4897F417501B}" presName="dotArrow4" presStyleLbl="alignNode1" presStyleIdx="6" presStyleCnt="10"/>
      <dgm:spPr/>
    </dgm:pt>
    <dgm:pt modelId="{06D8F97D-A9A6-42C8-B715-0329B1B25EBD}" type="pres">
      <dgm:prSet presAssocID="{EDAD85F9-0781-4C2F-8156-4897F417501B}" presName="dotArrow5" presStyleLbl="alignNode1" presStyleIdx="7" presStyleCnt="10"/>
      <dgm:spPr/>
    </dgm:pt>
    <dgm:pt modelId="{9F80BED8-EF08-4D50-8FC8-B92CECD946F0}" type="pres">
      <dgm:prSet presAssocID="{EDAD85F9-0781-4C2F-8156-4897F417501B}" presName="dotArrow6" presStyleLbl="alignNode1" presStyleIdx="8" presStyleCnt="10"/>
      <dgm:spPr/>
    </dgm:pt>
    <dgm:pt modelId="{250B1DB2-12BB-4E50-9B7D-B944F9124A74}" type="pres">
      <dgm:prSet presAssocID="{EDAD85F9-0781-4C2F-8156-4897F417501B}" presName="dotArrow7" presStyleLbl="alignNode1" presStyleIdx="9" presStyleCnt="10"/>
      <dgm:spPr/>
    </dgm:pt>
    <dgm:pt modelId="{5843E70B-B6A8-4359-89F4-DD8902FAC38B}" type="pres">
      <dgm:prSet presAssocID="{BD7A9421-4777-4733-A838-804C0ECE6C05}" presName="parTx1" presStyleLbl="node1" presStyleIdx="0" presStyleCnt="2"/>
      <dgm:spPr/>
      <dgm:t>
        <a:bodyPr/>
        <a:lstStyle/>
        <a:p>
          <a:endParaRPr lang="fr-FR"/>
        </a:p>
      </dgm:t>
    </dgm:pt>
    <dgm:pt modelId="{BF76A635-6591-47F0-A2D2-51DFEF176B72}" type="pres">
      <dgm:prSet presAssocID="{9EC985DE-E6DA-47BB-A521-16E2C3A80E87}" presName="picture1" presStyleCnt="0"/>
      <dgm:spPr/>
    </dgm:pt>
    <dgm:pt modelId="{A7C60EF3-3C0B-45A0-B7F4-3668406A54D9}" type="pres">
      <dgm:prSet presAssocID="{9EC985DE-E6DA-47BB-A521-16E2C3A80E87}" presName="imageRepeatNode" presStyleLbl="fgImgPlace1" presStyleIdx="0" presStyleCnt="2"/>
      <dgm:spPr/>
      <dgm:t>
        <a:bodyPr/>
        <a:lstStyle/>
        <a:p>
          <a:endParaRPr lang="fr-FR"/>
        </a:p>
      </dgm:t>
    </dgm:pt>
    <dgm:pt modelId="{2B328614-AA4F-4E1D-86AD-43A887FE77D7}" type="pres">
      <dgm:prSet presAssocID="{0DE74AB9-062F-4CA8-992A-67DB5B2E0A46}" presName="parTx2" presStyleLbl="node1" presStyleIdx="1" presStyleCnt="2"/>
      <dgm:spPr/>
      <dgm:t>
        <a:bodyPr/>
        <a:lstStyle/>
        <a:p>
          <a:endParaRPr lang="fr-FR"/>
        </a:p>
      </dgm:t>
    </dgm:pt>
    <dgm:pt modelId="{1EE3F8F9-15E9-4FFD-8E7B-648341842A63}" type="pres">
      <dgm:prSet presAssocID="{DB62EF35-2A39-40E5-9960-5F7644E83B84}" presName="picture2" presStyleCnt="0"/>
      <dgm:spPr/>
    </dgm:pt>
    <dgm:pt modelId="{6A7D2AC6-0FDD-40E2-8B03-72C318C6C217}" type="pres">
      <dgm:prSet presAssocID="{DB62EF35-2A39-40E5-9960-5F7644E83B84}" presName="imageRepeatNode" presStyleLbl="fgImgPlace1" presStyleIdx="1" presStyleCnt="2"/>
      <dgm:spPr/>
      <dgm:t>
        <a:bodyPr/>
        <a:lstStyle/>
        <a:p>
          <a:endParaRPr lang="fr-FR"/>
        </a:p>
      </dgm:t>
    </dgm:pt>
  </dgm:ptLst>
  <dgm:cxnLst>
    <dgm:cxn modelId="{386537F1-041A-4EB4-8A3D-2CED13495E3D}" type="presOf" srcId="{BD7A9421-4777-4733-A838-804C0ECE6C05}" destId="{5843E70B-B6A8-4359-89F4-DD8902FAC38B}" srcOrd="0" destOrd="0" presId="urn:microsoft.com/office/officeart/2008/layout/AscendingPictureAccentProcess"/>
    <dgm:cxn modelId="{25BEF9D0-81F4-4955-BB12-DF4F3080FB79}" type="presOf" srcId="{EDAD85F9-0781-4C2F-8156-4897F417501B}" destId="{E4C308A5-F48F-4220-8528-FEB223AD662A}" srcOrd="0" destOrd="0" presId="urn:microsoft.com/office/officeart/2008/layout/AscendingPictureAccentProcess"/>
    <dgm:cxn modelId="{F282257E-23D5-46EA-8FFB-C7BCB0937A25}" srcId="{EDAD85F9-0781-4C2F-8156-4897F417501B}" destId="{BD7A9421-4777-4733-A838-804C0ECE6C05}" srcOrd="0" destOrd="0" parTransId="{897D4FCE-EDD4-499D-9AE7-51531C2638C5}" sibTransId="{9EC985DE-E6DA-47BB-A521-16E2C3A80E87}"/>
    <dgm:cxn modelId="{7F65E8BD-83F0-4BA1-A5A4-85AA5AF319C9}" type="presOf" srcId="{DB62EF35-2A39-40E5-9960-5F7644E83B84}" destId="{6A7D2AC6-0FDD-40E2-8B03-72C318C6C217}" srcOrd="0" destOrd="0" presId="urn:microsoft.com/office/officeart/2008/layout/AscendingPictureAccentProcess"/>
    <dgm:cxn modelId="{8D737898-965F-46E8-B145-6A8E96FAC0B9}" srcId="{EDAD85F9-0781-4C2F-8156-4897F417501B}" destId="{0DE74AB9-062F-4CA8-992A-67DB5B2E0A46}" srcOrd="1" destOrd="0" parTransId="{03BB0ECC-BF0C-4BB8-A6B0-20FD97EF4CAD}" sibTransId="{DB62EF35-2A39-40E5-9960-5F7644E83B84}"/>
    <dgm:cxn modelId="{5D675868-5869-4A54-B6F4-1346D338AADA}" type="presOf" srcId="{9EC985DE-E6DA-47BB-A521-16E2C3A80E87}" destId="{A7C60EF3-3C0B-45A0-B7F4-3668406A54D9}" srcOrd="0" destOrd="0" presId="urn:microsoft.com/office/officeart/2008/layout/AscendingPictureAccentProcess"/>
    <dgm:cxn modelId="{C4AAEB34-2652-4494-851D-4E9A38716F96}" type="presOf" srcId="{0DE74AB9-062F-4CA8-992A-67DB5B2E0A46}" destId="{2B328614-AA4F-4E1D-86AD-43A887FE77D7}" srcOrd="0" destOrd="0" presId="urn:microsoft.com/office/officeart/2008/layout/AscendingPictureAccentProcess"/>
    <dgm:cxn modelId="{79A050E0-5306-4AAD-AA7A-CEE00E233D7B}" type="presParOf" srcId="{E4C308A5-F48F-4220-8528-FEB223AD662A}" destId="{FC556922-5638-4B68-8C5B-8965EE2BBBAE}" srcOrd="0" destOrd="0" presId="urn:microsoft.com/office/officeart/2008/layout/AscendingPictureAccentProcess"/>
    <dgm:cxn modelId="{B072DD45-D529-4087-8624-D20F7EB62812}" type="presParOf" srcId="{E4C308A5-F48F-4220-8528-FEB223AD662A}" destId="{5A02693F-8CF1-49B2-B5FD-1D99C00EED6C}" srcOrd="1" destOrd="0" presId="urn:microsoft.com/office/officeart/2008/layout/AscendingPictureAccentProcess"/>
    <dgm:cxn modelId="{87B327CB-3E0F-4CDE-AC75-BEA8E6EA0114}" type="presParOf" srcId="{E4C308A5-F48F-4220-8528-FEB223AD662A}" destId="{9408D0DF-929F-4840-9562-528F62CC006B}" srcOrd="2" destOrd="0" presId="urn:microsoft.com/office/officeart/2008/layout/AscendingPictureAccentProcess"/>
    <dgm:cxn modelId="{46191768-057F-4C7B-9616-20FBCF00D886}" type="presParOf" srcId="{E4C308A5-F48F-4220-8528-FEB223AD662A}" destId="{7E4B13B9-94BA-4315-A6EF-95646285790A}" srcOrd="3" destOrd="0" presId="urn:microsoft.com/office/officeart/2008/layout/AscendingPictureAccentProcess"/>
    <dgm:cxn modelId="{1C099D87-4C42-496B-B4F6-E5A97DC74499}" type="presParOf" srcId="{E4C308A5-F48F-4220-8528-FEB223AD662A}" destId="{625CB562-AD59-4C69-B596-98DE3F0B4021}" srcOrd="4" destOrd="0" presId="urn:microsoft.com/office/officeart/2008/layout/AscendingPictureAccentProcess"/>
    <dgm:cxn modelId="{105ED96C-5AA8-4ECB-84DE-E45F69210A53}" type="presParOf" srcId="{E4C308A5-F48F-4220-8528-FEB223AD662A}" destId="{EE5D09A0-B79E-4F3A-940A-47F507A274C2}" srcOrd="5" destOrd="0" presId="urn:microsoft.com/office/officeart/2008/layout/AscendingPictureAccentProcess"/>
    <dgm:cxn modelId="{F893182B-5A8A-409E-BFD3-22EE90BC4B4D}" type="presParOf" srcId="{E4C308A5-F48F-4220-8528-FEB223AD662A}" destId="{4C61F6A1-6EFC-4E73-A3EC-66DAB9EA5225}" srcOrd="6" destOrd="0" presId="urn:microsoft.com/office/officeart/2008/layout/AscendingPictureAccentProcess"/>
    <dgm:cxn modelId="{1973DFCB-BF6B-47AF-8D84-E6324A3D99F5}" type="presParOf" srcId="{E4C308A5-F48F-4220-8528-FEB223AD662A}" destId="{06D8F97D-A9A6-42C8-B715-0329B1B25EBD}" srcOrd="7" destOrd="0" presId="urn:microsoft.com/office/officeart/2008/layout/AscendingPictureAccentProcess"/>
    <dgm:cxn modelId="{D653FB7E-9CD7-46AA-8794-8B206509A39B}" type="presParOf" srcId="{E4C308A5-F48F-4220-8528-FEB223AD662A}" destId="{9F80BED8-EF08-4D50-8FC8-B92CECD946F0}" srcOrd="8" destOrd="0" presId="urn:microsoft.com/office/officeart/2008/layout/AscendingPictureAccentProcess"/>
    <dgm:cxn modelId="{05E32536-A41F-401E-931F-3D58C0BEC40F}" type="presParOf" srcId="{E4C308A5-F48F-4220-8528-FEB223AD662A}" destId="{250B1DB2-12BB-4E50-9B7D-B944F9124A74}" srcOrd="9" destOrd="0" presId="urn:microsoft.com/office/officeart/2008/layout/AscendingPictureAccentProcess"/>
    <dgm:cxn modelId="{59FAFA46-DB14-40AC-AE47-58873CFA6207}" type="presParOf" srcId="{E4C308A5-F48F-4220-8528-FEB223AD662A}" destId="{5843E70B-B6A8-4359-89F4-DD8902FAC38B}" srcOrd="10" destOrd="0" presId="urn:microsoft.com/office/officeart/2008/layout/AscendingPictureAccentProcess"/>
    <dgm:cxn modelId="{B402432D-7954-4A8B-819A-A06558BF80A8}" type="presParOf" srcId="{E4C308A5-F48F-4220-8528-FEB223AD662A}" destId="{BF76A635-6591-47F0-A2D2-51DFEF176B72}" srcOrd="11" destOrd="0" presId="urn:microsoft.com/office/officeart/2008/layout/AscendingPictureAccentProcess"/>
    <dgm:cxn modelId="{BE41A447-ACED-4E2A-AF1E-69A2B021D5F7}" type="presParOf" srcId="{BF76A635-6591-47F0-A2D2-51DFEF176B72}" destId="{A7C60EF3-3C0B-45A0-B7F4-3668406A54D9}" srcOrd="0" destOrd="0" presId="urn:microsoft.com/office/officeart/2008/layout/AscendingPictureAccentProcess"/>
    <dgm:cxn modelId="{E43222AE-3BC6-4BB8-9C1B-D2A7EE437584}" type="presParOf" srcId="{E4C308A5-F48F-4220-8528-FEB223AD662A}" destId="{2B328614-AA4F-4E1D-86AD-43A887FE77D7}" srcOrd="12" destOrd="0" presId="urn:microsoft.com/office/officeart/2008/layout/AscendingPictureAccentProcess"/>
    <dgm:cxn modelId="{2D52C70B-BD39-4D3E-90FA-72B9EE94FE47}" type="presParOf" srcId="{E4C308A5-F48F-4220-8528-FEB223AD662A}" destId="{1EE3F8F9-15E9-4FFD-8E7B-648341842A63}" srcOrd="13" destOrd="0" presId="urn:microsoft.com/office/officeart/2008/layout/AscendingPictureAccentProcess"/>
    <dgm:cxn modelId="{46EF4EC2-91C7-4F42-A9C3-4B1C95D19CEB}" type="presParOf" srcId="{1EE3F8F9-15E9-4FFD-8E7B-648341842A63}" destId="{6A7D2AC6-0FDD-40E2-8B03-72C318C6C21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31/10/2017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fr-FR" i="1" dirty="0" err="1" smtClean="0"/>
              <a:t>Xylellla</a:t>
            </a:r>
            <a:r>
              <a:rPr lang="fr-FR" i="1" dirty="0" smtClean="0"/>
              <a:t> fastidiosa </a:t>
            </a:r>
            <a:r>
              <a:rPr lang="fr-FR" dirty="0" smtClean="0"/>
              <a:t>on olive </a:t>
            </a:r>
            <a:r>
              <a:rPr lang="fr-FR" dirty="0" err="1" smtClean="0"/>
              <a:t>tree,Currently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r>
              <a:rPr lang="fr-FR" dirty="0" smtClean="0"/>
              <a:t> in </a:t>
            </a:r>
            <a:r>
              <a:rPr lang="fr-FR" dirty="0" err="1" smtClean="0"/>
              <a:t>Italy</a:t>
            </a:r>
            <a:r>
              <a:rPr lang="fr-FR" dirty="0" smtClean="0"/>
              <a:t> and France (Corsica)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fr-FR" dirty="0" err="1" smtClean="0"/>
              <a:t>Red</a:t>
            </a:r>
            <a:r>
              <a:rPr lang="fr-FR" dirty="0" smtClean="0"/>
              <a:t> Palm </a:t>
            </a:r>
            <a:r>
              <a:rPr lang="fr-FR" dirty="0" err="1" smtClean="0"/>
              <a:t>Weevil</a:t>
            </a:r>
            <a:r>
              <a:rPr lang="fr-FR" dirty="0" smtClean="0"/>
              <a:t> : </a:t>
            </a:r>
            <a:r>
              <a:rPr lang="en-US" i="1" dirty="0" smtClean="0"/>
              <a:t>Rhynchophorus ferrugineus</a:t>
            </a:r>
            <a:r>
              <a:rPr lang="en-US" dirty="0" smtClean="0"/>
              <a:t> : High threaten and highly negative environment and </a:t>
            </a:r>
            <a:r>
              <a:rPr lang="en-US" dirty="0" err="1" smtClean="0"/>
              <a:t>socioeconomical</a:t>
            </a:r>
            <a:r>
              <a:rPr lang="en-US" dirty="0" smtClean="0"/>
              <a:t> impact.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0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C59E-8301-4320-8D5F-CF7674E9201E}" type="datetime4">
              <a:rPr lang="fr-FR" smtClean="0"/>
              <a:t>31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8" b="56365"/>
          <a:stretch/>
        </p:blipFill>
        <p:spPr bwMode="auto">
          <a:xfrm rot="16200000">
            <a:off x="5282563" y="1874791"/>
            <a:ext cx="5736231" cy="19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3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2E4F94E3-632B-4FFC-960D-A72DB351640A}" type="datetime4">
              <a:rPr lang="fr-FR" smtClean="0"/>
              <a:t>31 octobre 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D257FEC7-F98C-403A-AC01-68CD08644EED}" type="datetime4">
              <a:rPr lang="fr-FR" smtClean="0"/>
              <a:t>31 octobre 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3096344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r-FR" sz="1200" noProof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</a:t>
            </a: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INRA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Avenue Ibn Al </a:t>
            </a:r>
            <a:r>
              <a:rPr lang="de-DE" sz="1200" baseline="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Ouazzani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Hassan II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Rabat. </a:t>
            </a:r>
            <a:r>
              <a:rPr lang="en-US" sz="1200" baseline="0" noProof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pPr>
              <a:spcAft>
                <a:spcPts val="200"/>
              </a:spcAft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73 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70 48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70 87 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hq.neppo@gmail.com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8B7-93E8-4405-93B1-7C0C7A8E601E}" type="datetime4">
              <a:rPr lang="fr-FR" smtClean="0"/>
              <a:t>31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5896" y="2276872"/>
            <a:ext cx="4968552" cy="1647056"/>
          </a:xfrm>
        </p:spPr>
        <p:txBody>
          <a:bodyPr>
            <a:normAutofit/>
          </a:bodyPr>
          <a:lstStyle/>
          <a:p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Technical Consultation among </a:t>
            </a:r>
            <a:r>
              <a:rPr lang="en-US" dirty="0" smtClean="0"/>
              <a:t>Regional Plant Protection Organizations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5D25-ABD7-42EC-9425-A8562DDCB88D}" type="datetime4">
              <a:rPr lang="fr-FR" smtClean="0"/>
              <a:t>31 octobre 2017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15816" y="450720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Paris (France) 30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2017</a:t>
            </a:r>
            <a:endParaRPr lang="fr-FR" sz="2000" b="1" dirty="0">
              <a:solidFill>
                <a:srgbClr val="0079A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750" y="153819"/>
            <a:ext cx="7611126" cy="432047"/>
          </a:xfrm>
        </p:spPr>
        <p:txBody>
          <a:bodyPr/>
          <a:lstStyle/>
          <a:p>
            <a:r>
              <a:rPr lang="en-US" sz="700" b="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/>
              <a:t>    5. Proposals for inter-regional collaboration</a:t>
            </a:r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454322" y="757163"/>
            <a:ext cx="8352928" cy="5760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Surveillance</a:t>
            </a:r>
            <a:r>
              <a:rPr lang="en-US" sz="1600" dirty="0" smtClean="0"/>
              <a:t>: Pivotal activity of NPPOs.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/>
              <a:t>b</a:t>
            </a:r>
            <a:r>
              <a:rPr lang="en-US" i="1" dirty="0" smtClean="0"/>
              <a:t>uild capacity of NPPOs staff and enhance their skills in surveillance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 err="1" smtClean="0"/>
              <a:t>Establishement</a:t>
            </a:r>
            <a:r>
              <a:rPr lang="en-US" i="1" dirty="0" smtClean="0"/>
              <a:t> of Greening disease (vectors) survey </a:t>
            </a:r>
            <a:r>
              <a:rPr lang="en-US" i="1" dirty="0" err="1" smtClean="0"/>
              <a:t>programme</a:t>
            </a:r>
            <a:endParaRPr lang="en-US" i="1" dirty="0" smtClean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 smtClean="0"/>
              <a:t>Fall </a:t>
            </a:r>
            <a:r>
              <a:rPr lang="en-US" i="1" dirty="0" err="1" smtClean="0"/>
              <a:t>armiwarm</a:t>
            </a:r>
            <a:r>
              <a:rPr lang="en-US" i="1" dirty="0"/>
              <a:t> survey </a:t>
            </a:r>
            <a:r>
              <a:rPr lang="en-US" i="1" dirty="0" err="1"/>
              <a:t>programme</a:t>
            </a:r>
            <a:endParaRPr lang="en-US" i="1" dirty="0" smtClean="0"/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Fruit flies</a:t>
            </a:r>
            <a:r>
              <a:rPr lang="en-US" sz="1600" dirty="0"/>
              <a:t>: </a:t>
            </a:r>
            <a:r>
              <a:rPr lang="en-US" sz="1600" i="1" dirty="0" err="1"/>
              <a:t>Bactrocera</a:t>
            </a:r>
            <a:r>
              <a:rPr lang="en-US" sz="1600" i="1" dirty="0"/>
              <a:t> zonata and B. dorsalis High threat for the NENA region.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/>
              <a:t>Building capacity of staff in fruit flies identification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/>
              <a:t>Establishment of survey </a:t>
            </a:r>
            <a:r>
              <a:rPr lang="en-US" i="1" dirty="0" err="1"/>
              <a:t>programme</a:t>
            </a:r>
            <a:r>
              <a:rPr lang="en-US" i="1" dirty="0"/>
              <a:t> for early </a:t>
            </a:r>
            <a:r>
              <a:rPr lang="en-US" i="1" dirty="0" smtClean="0"/>
              <a:t>detection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/>
              <a:t>Diagnostic laboratories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i="1" dirty="0"/>
              <a:t>Survey to asses the current situation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i="1" dirty="0"/>
              <a:t>Identification of gaps and activities to address them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i="1" dirty="0"/>
              <a:t>Building staff capacity and upgrade reference </a:t>
            </a:r>
            <a:r>
              <a:rPr lang="en-US" i="1" dirty="0" smtClean="0"/>
              <a:t>laboratories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err="1"/>
              <a:t>ePhyto</a:t>
            </a:r>
            <a:endParaRPr lang="en-US" sz="1600" b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/>
              <a:t>Awareness workshop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i="1" dirty="0"/>
              <a:t>Initiation of </a:t>
            </a:r>
            <a:r>
              <a:rPr lang="en-US" i="1" dirty="0" err="1" smtClean="0"/>
              <a:t>ePhyto</a:t>
            </a:r>
            <a:r>
              <a:rPr lang="en-US" i="1" dirty="0" smtClean="0"/>
              <a:t> system</a:t>
            </a:r>
            <a:endParaRPr lang="en-US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2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fr-F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ctr"/>
            <a:r>
              <a:rPr lang="zh-CN" altLang="fr-FR" sz="4400" b="1" dirty="0"/>
              <a:t>谢谢</a:t>
            </a:r>
            <a:endParaRPr lang="fr-F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432047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Spécificity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71051972"/>
              </p:ext>
            </p:extLst>
          </p:nvPr>
        </p:nvGraphicFramePr>
        <p:xfrm>
          <a:off x="394565" y="1052736"/>
          <a:ext cx="684974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810506100"/>
              </p:ext>
            </p:extLst>
          </p:nvPr>
        </p:nvGraphicFramePr>
        <p:xfrm>
          <a:off x="419100" y="2996952"/>
          <a:ext cx="7632848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150259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1124745"/>
            <a:ext cx="7128594" cy="4610893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/>
              <a:t>promote </a:t>
            </a:r>
            <a:r>
              <a:rPr lang="en-US" sz="2400" smtClean="0"/>
              <a:t>regional co-operation in </a:t>
            </a:r>
            <a:r>
              <a:rPr lang="en-US" sz="2400" dirty="0"/>
              <a:t>strengthening plant protection activities and capabilities with the aim of</a:t>
            </a:r>
            <a:r>
              <a:rPr lang="en-US" sz="2400" dirty="0" smtClean="0"/>
              <a:t>: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000" dirty="0" smtClean="0"/>
              <a:t>controlling </a:t>
            </a:r>
            <a:r>
              <a:rPr lang="en-US" sz="2000" dirty="0"/>
              <a:t>pests of plants and plant products in an appropriate manner;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000" dirty="0" smtClean="0"/>
              <a:t>preventing </a:t>
            </a:r>
            <a:r>
              <a:rPr lang="en-US" sz="2000" dirty="0"/>
              <a:t>the spread </a:t>
            </a:r>
            <a:r>
              <a:rPr lang="en-US" sz="2000" dirty="0" smtClean="0"/>
              <a:t>and the introduction of pests </a:t>
            </a:r>
            <a:r>
              <a:rPr lang="en-US" sz="2000" dirty="0"/>
              <a:t>of plants and plant </a:t>
            </a:r>
            <a:r>
              <a:rPr lang="en-US" sz="2000" dirty="0" smtClean="0"/>
              <a:t>products;</a:t>
            </a:r>
            <a:endParaRPr lang="en-US" sz="2000" dirty="0"/>
          </a:p>
          <a:p>
            <a:pPr marL="1085850" lvl="1" indent="-342900">
              <a:buFont typeface="+mj-lt"/>
              <a:buAutoNum type="alphaLcParenR"/>
            </a:pPr>
            <a:r>
              <a:rPr lang="en-US" sz="2000" dirty="0" smtClean="0"/>
              <a:t>Facilitating international and regional trade </a:t>
            </a:r>
            <a:r>
              <a:rPr lang="en-US" sz="2000" dirty="0"/>
              <a:t>resulting from phytosanitary measures.</a:t>
            </a:r>
          </a:p>
          <a:p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382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541288" y="1268760"/>
            <a:ext cx="7272808" cy="4320480"/>
          </a:xfrm>
        </p:spPr>
        <p:txBody>
          <a:bodyPr>
            <a:noAutofit/>
          </a:bodyPr>
          <a:lstStyle/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2000" dirty="0" smtClean="0"/>
              <a:t>Contribution to </a:t>
            </a:r>
            <a:r>
              <a:rPr lang="en-US" sz="2000" dirty="0"/>
              <a:t>the organization of the </a:t>
            </a:r>
            <a:r>
              <a:rPr lang="en-US" sz="2000" dirty="0" smtClean="0"/>
              <a:t>FAO-CIHEAM </a:t>
            </a:r>
            <a:r>
              <a:rPr lang="en-US" sz="2000" dirty="0"/>
              <a:t>International Workshop </a:t>
            </a:r>
            <a:r>
              <a:rPr lang="en-US" sz="2000" dirty="0" smtClean="0"/>
              <a:t>on Red Palm Weevil, Rome (Italy) 29-31 March 2017</a:t>
            </a:r>
            <a:r>
              <a:rPr lang="en-US" sz="2000" dirty="0"/>
              <a:t> </a:t>
            </a:r>
            <a:endParaRPr lang="en-US" sz="2000" dirty="0" smtClean="0"/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2000" dirty="0"/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2000" dirty="0"/>
              <a:t>Organization with FAO Sub regional bureau and UMA of a workshop on Red Palm Weevil and Xylella fastidiosa in North Africa. </a:t>
            </a:r>
            <a:r>
              <a:rPr lang="en-US" sz="2000" dirty="0" err="1"/>
              <a:t>Hammamet</a:t>
            </a:r>
            <a:r>
              <a:rPr lang="en-US" sz="2000" dirty="0"/>
              <a:t> (Tunisia) March 13-15, </a:t>
            </a:r>
            <a:r>
              <a:rPr lang="en-US" sz="2000" dirty="0" smtClean="0"/>
              <a:t>2017</a:t>
            </a:r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2000" dirty="0"/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2000" dirty="0"/>
              <a:t>Contribution to the organization of the training workshop for reporters on pest risk, their economical  and social impact and impact on food safety. Tangier (Morocco); May 15-18, 2017</a:t>
            </a:r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2000" dirty="0"/>
          </a:p>
          <a:p>
            <a:pPr marL="457200" lvl="1" indent="-457200"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2000" dirty="0"/>
          </a:p>
          <a:p>
            <a:pPr marL="400050" lvl="2" indent="0">
              <a:buClr>
                <a:schemeClr val="accent4">
                  <a:lumMod val="50000"/>
                </a:schemeClr>
              </a:buClr>
              <a:buSzPct val="70000"/>
              <a:buNone/>
            </a:pPr>
            <a:endParaRPr lang="en-US" sz="2000" dirty="0" smtClean="0"/>
          </a:p>
          <a:p>
            <a:pPr marL="177800" lvl="1" indent="-177800"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2000" dirty="0" smtClean="0"/>
          </a:p>
          <a:p>
            <a:pPr marL="177800" lvl="1" indent="-177800"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2000" dirty="0" smtClean="0"/>
          </a:p>
          <a:p>
            <a:pPr marL="177800" lvl="1" indent="-177800"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2000" dirty="0"/>
          </a:p>
          <a:p>
            <a:pPr marL="177800" lvl="1" indent="-177800"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14" name="Titre 5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432047"/>
          </a:xfrm>
        </p:spPr>
        <p:txBody>
          <a:bodyPr>
            <a:normAutofit/>
          </a:bodyPr>
          <a:lstStyle/>
          <a:p>
            <a:r>
              <a:rPr lang="en-US" dirty="0" smtClean="0"/>
              <a:t>2. Technical </a:t>
            </a:r>
            <a:r>
              <a:rPr lang="en-US" dirty="0"/>
              <a:t>and capacity development achievements</a:t>
            </a:r>
          </a:p>
        </p:txBody>
      </p:sp>
    </p:spTree>
    <p:extLst>
      <p:ext uri="{BB962C8B-B14F-4D97-AF65-F5344CB8AC3E}">
        <p14:creationId xmlns:p14="http://schemas.microsoft.com/office/powerpoint/2010/main" val="2538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octobre 2017</a:t>
            </a:fld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5902" y="764704"/>
            <a:ext cx="810453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Improvement of the web site: Establishments of database recording: National diagnostic laboratories; National pest status, Roster of 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experts.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(Tunisia) March 13-15,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2017. Tangier (Morocco) 13-15 May 2017.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457199" y="129185"/>
            <a:ext cx="7611126" cy="432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Technical </a:t>
            </a:r>
            <a:r>
              <a:rPr lang="en-US" dirty="0"/>
              <a:t>and capacity development </a:t>
            </a:r>
            <a:r>
              <a:rPr lang="en-US" dirty="0" smtClean="0"/>
              <a:t>achievements (Cont..)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2348" r="13775" b="9559"/>
          <a:stretch/>
        </p:blipFill>
        <p:spPr>
          <a:xfrm>
            <a:off x="457199" y="1916832"/>
            <a:ext cx="6506437" cy="39604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6293" r="23225" b="30478"/>
          <a:stretch/>
        </p:blipFill>
        <p:spPr>
          <a:xfrm>
            <a:off x="5036877" y="3356992"/>
            <a:ext cx="2520280" cy="223224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252544" y="2778324"/>
            <a:ext cx="576064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716016" y="3068960"/>
            <a:ext cx="1280050" cy="57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29033776"/>
              </p:ext>
            </p:extLst>
          </p:nvPr>
        </p:nvGraphicFramePr>
        <p:xfrm>
          <a:off x="539552" y="908719"/>
          <a:ext cx="8064896" cy="565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782371" y="5517232"/>
            <a:ext cx="1125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err="1"/>
              <a:t>Solanum</a:t>
            </a:r>
            <a:r>
              <a:rPr lang="fr-FR" sz="1050" i="1" dirty="0"/>
              <a:t> </a:t>
            </a:r>
            <a:r>
              <a:rPr lang="fr-FR" sz="1050" i="1" dirty="0" err="1"/>
              <a:t>elaeagnifolium</a:t>
            </a:r>
            <a:endParaRPr lang="fr-FR" sz="105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3"/>
          </a:xfrm>
        </p:spPr>
        <p:txBody>
          <a:bodyPr/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3. Emerging pests of concern for the NEPPO region</a:t>
            </a:r>
            <a:endParaRPr lang="fr-F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07596" y="6145308"/>
            <a:ext cx="744308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Fruit flies: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Bactrocera zonata and B, dorsalis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28664" y="2649286"/>
            <a:ext cx="3547864" cy="2261096"/>
            <a:chOff x="2680320" y="1167904"/>
            <a:chExt cx="3810000" cy="25482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320" y="1167904"/>
              <a:ext cx="3810000" cy="2505075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338692" y="334680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FF00"/>
                  </a:solidFill>
                </a:rPr>
                <a:t>EPPO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311709" y="4048498"/>
            <a:ext cx="2287105" cy="1647175"/>
            <a:chOff x="827584" y="3879349"/>
            <a:chExt cx="2287105" cy="164717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879349"/>
              <a:ext cx="2287105" cy="1543796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2195736" y="515719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FF00"/>
                  </a:solidFill>
                </a:rPr>
                <a:t>EPPO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568605" y="1212913"/>
            <a:ext cx="1773315" cy="1690962"/>
            <a:chOff x="5029237" y="3817789"/>
            <a:chExt cx="1773315" cy="169096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37" y="3817789"/>
              <a:ext cx="1773315" cy="166691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057787" y="513941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©CABI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>
          <a:xfrm>
            <a:off x="624880" y="378307"/>
            <a:ext cx="7920880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2200" b="1" kern="1200" cap="none" baseline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 Emerging pests 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7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31 octobre 2017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00342990"/>
              </p:ext>
            </p:extLst>
          </p:nvPr>
        </p:nvGraphicFramePr>
        <p:xfrm>
          <a:off x="251520" y="980727"/>
          <a:ext cx="8424936" cy="53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539552" y="260649"/>
            <a:ext cx="7920880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2200" b="1" kern="1200" cap="none" baseline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 Emerging pests 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0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octobre 2017</a:t>
            </a:fld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ea typeface="MS Mincho"/>
              </a:rPr>
              <a:t>4. Surveillance projects and activities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1196752"/>
            <a:ext cx="7272808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Xylella fastidiosa (</a:t>
            </a:r>
            <a:r>
              <a:rPr lang="fr-F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Algeria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Libya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Lebanon,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West Bank and Gaza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Iraq and Jordan)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Palm weevil</a:t>
            </a:r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Participated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session of CPM,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5-11, 2017. Incheon (South Korea)</a:t>
            </a:r>
          </a:p>
          <a:p>
            <a:pPr marL="342900" lvl="1" indent="-342900"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4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Participated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Standard meeting, Rome, May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8-12,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495</Words>
  <Application>Microsoft Office PowerPoint</Application>
  <PresentationFormat>On-screen Show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Mincho</vt:lpstr>
      <vt:lpstr>宋体</vt:lpstr>
      <vt:lpstr>Arial</vt:lpstr>
      <vt:lpstr>Calibri</vt:lpstr>
      <vt:lpstr>Courier New</vt:lpstr>
      <vt:lpstr>Times New Roman</vt:lpstr>
      <vt:lpstr>Wingdings</vt:lpstr>
      <vt:lpstr>Thème Office</vt:lpstr>
      <vt:lpstr>29th Technical Consultation among Regional Plant Protection Organizations</vt:lpstr>
      <vt:lpstr>1. Spécificity</vt:lpstr>
      <vt:lpstr>Objectives</vt:lpstr>
      <vt:lpstr>2. Technical and capacity development achievements</vt:lpstr>
      <vt:lpstr>2. Technical and capacity development achievements (Cont..)</vt:lpstr>
      <vt:lpstr>3. Emerging pests of concern for the NEPPO region</vt:lpstr>
      <vt:lpstr>PowerPoint Presentation</vt:lpstr>
      <vt:lpstr>PowerPoint Presentation</vt:lpstr>
      <vt:lpstr>4. Surveillance projects and activities</vt:lpstr>
      <vt:lpstr>     5. Proposals for inter-regional collaboration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Brunel, Sarah (AGDI)</cp:lastModifiedBy>
  <cp:revision>98</cp:revision>
  <cp:lastPrinted>2016-11-09T14:10:56Z</cp:lastPrinted>
  <dcterms:created xsi:type="dcterms:W3CDTF">2014-07-17T14:36:08Z</dcterms:created>
  <dcterms:modified xsi:type="dcterms:W3CDTF">2017-10-31T14:16:24Z</dcterms:modified>
</cp:coreProperties>
</file>