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sldIdLst>
    <p:sldId id="296" r:id="rId2"/>
    <p:sldId id="294" r:id="rId3"/>
    <p:sldId id="291" r:id="rId4"/>
    <p:sldId id="298" r:id="rId5"/>
    <p:sldId id="297" r:id="rId6"/>
    <p:sldId id="257" r:id="rId7"/>
    <p:sldId id="289" r:id="rId8"/>
    <p:sldId id="286" r:id="rId9"/>
    <p:sldId id="259" r:id="rId10"/>
    <p:sldId id="260" r:id="rId11"/>
    <p:sldId id="262" r:id="rId12"/>
    <p:sldId id="295"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08" autoAdjust="0"/>
    <p:restoredTop sz="94660"/>
  </p:normalViewPr>
  <p:slideViewPr>
    <p:cSldViewPr snapToGrid="0" showGuides="1">
      <p:cViewPr varScale="1">
        <p:scale>
          <a:sx n="101" d="100"/>
          <a:sy n="101" d="100"/>
        </p:scale>
        <p:origin x="138" y="3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57578D-F579-4F13-8536-30164C5D187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54D8B122-5FF3-4747-B5EC-AD8E52B3E6B6}">
      <dgm:prSet phldrT="[Text]"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800" b="1" dirty="0" smtClean="0"/>
            <a:t>      Multidisciplinary</a:t>
          </a:r>
          <a:endParaRPr lang="en-US" sz="1800" dirty="0" smtClean="0"/>
        </a:p>
        <a:p>
          <a:pPr defTabSz="1778000">
            <a:lnSpc>
              <a:spcPct val="90000"/>
            </a:lnSpc>
            <a:spcBef>
              <a:spcPct val="0"/>
            </a:spcBef>
            <a:spcAft>
              <a:spcPct val="35000"/>
            </a:spcAft>
          </a:pPr>
          <a:endParaRPr lang="en-GB" dirty="0"/>
        </a:p>
      </dgm:t>
    </dgm:pt>
    <dgm:pt modelId="{A7435E8B-81EE-4186-BDE8-FFAB23B20058}" type="parTrans" cxnId="{F475AF64-E38B-4CF1-A89F-90BB3262EED9}">
      <dgm:prSet/>
      <dgm:spPr/>
      <dgm:t>
        <a:bodyPr/>
        <a:lstStyle/>
        <a:p>
          <a:endParaRPr lang="en-GB"/>
        </a:p>
      </dgm:t>
    </dgm:pt>
    <dgm:pt modelId="{DE8B894D-EEE6-4384-89D6-DEC3207E8EF4}" type="sibTrans" cxnId="{F475AF64-E38B-4CF1-A89F-90BB3262EED9}">
      <dgm:prSet/>
      <dgm:spPr/>
      <dgm:t>
        <a:bodyPr/>
        <a:lstStyle/>
        <a:p>
          <a:endParaRPr lang="en-GB"/>
        </a:p>
      </dgm:t>
    </dgm:pt>
    <dgm:pt modelId="{15C23626-9760-4ED2-87A3-E4110CDAA2BA}">
      <dgm:prSet phldrT="[Text]"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800" b="1" dirty="0" smtClean="0"/>
            <a:t>Participatory</a:t>
          </a:r>
        </a:p>
        <a:p>
          <a:pPr defTabSz="1778000">
            <a:lnSpc>
              <a:spcPct val="90000"/>
            </a:lnSpc>
            <a:spcBef>
              <a:spcPct val="0"/>
            </a:spcBef>
            <a:spcAft>
              <a:spcPct val="35000"/>
            </a:spcAft>
          </a:pPr>
          <a:endParaRPr lang="en-GB" dirty="0"/>
        </a:p>
      </dgm:t>
    </dgm:pt>
    <dgm:pt modelId="{7D0FBE06-E915-42AF-96E8-24286BA96B4C}" type="parTrans" cxnId="{D8AF3953-1F41-4AEE-BCA8-A27FB73DDD4C}">
      <dgm:prSet/>
      <dgm:spPr/>
      <dgm:t>
        <a:bodyPr/>
        <a:lstStyle/>
        <a:p>
          <a:endParaRPr lang="en-GB"/>
        </a:p>
      </dgm:t>
    </dgm:pt>
    <dgm:pt modelId="{EAA68113-D31B-4531-BB8F-3F2F1A19B5F4}" type="sibTrans" cxnId="{D8AF3953-1F41-4AEE-BCA8-A27FB73DDD4C}">
      <dgm:prSet/>
      <dgm:spPr/>
      <dgm:t>
        <a:bodyPr/>
        <a:lstStyle/>
        <a:p>
          <a:endParaRPr lang="en-GB"/>
        </a:p>
      </dgm:t>
    </dgm:pt>
    <dgm:pt modelId="{8A4C8018-6783-421F-93DE-964BCE8738B0}">
      <dgm:prSet phldrT="[Text]"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800" b="1" dirty="0" smtClean="0"/>
            <a:t>Independent</a:t>
          </a:r>
          <a:endParaRPr lang="en-US" sz="1800" dirty="0" smtClean="0"/>
        </a:p>
        <a:p>
          <a:pPr defTabSz="1778000">
            <a:lnSpc>
              <a:spcPct val="90000"/>
            </a:lnSpc>
            <a:spcBef>
              <a:spcPct val="0"/>
            </a:spcBef>
            <a:spcAft>
              <a:spcPct val="35000"/>
            </a:spcAft>
          </a:pPr>
          <a:endParaRPr lang="en-GB" dirty="0"/>
        </a:p>
      </dgm:t>
    </dgm:pt>
    <dgm:pt modelId="{B04549DB-01BF-4D61-B6CD-EF8678EFD340}" type="parTrans" cxnId="{223DA90F-C91D-45DF-86E6-1210313D159A}">
      <dgm:prSet/>
      <dgm:spPr/>
      <dgm:t>
        <a:bodyPr/>
        <a:lstStyle/>
        <a:p>
          <a:endParaRPr lang="en-GB"/>
        </a:p>
      </dgm:t>
    </dgm:pt>
    <dgm:pt modelId="{53302420-5592-461F-A975-2128977D688D}" type="sibTrans" cxnId="{223DA90F-C91D-45DF-86E6-1210313D159A}">
      <dgm:prSet/>
      <dgm:spPr/>
      <dgm:t>
        <a:bodyPr/>
        <a:lstStyle/>
        <a:p>
          <a:endParaRPr lang="en-GB"/>
        </a:p>
      </dgm:t>
    </dgm:pt>
    <dgm:pt modelId="{3B86C68E-BFFB-4EE4-9A34-B887CFBCD26E}">
      <dgm:prSet phldrT="[Text]"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800" b="1" dirty="0" smtClean="0"/>
            <a:t>Tailor-made</a:t>
          </a:r>
          <a:endParaRPr lang="en-US" dirty="0" smtClean="0"/>
        </a:p>
        <a:p>
          <a:pPr defTabSz="755650">
            <a:lnSpc>
              <a:spcPct val="90000"/>
            </a:lnSpc>
            <a:spcBef>
              <a:spcPct val="0"/>
            </a:spcBef>
            <a:spcAft>
              <a:spcPct val="35000"/>
            </a:spcAft>
          </a:pPr>
          <a:endParaRPr lang="en-GB" dirty="0"/>
        </a:p>
      </dgm:t>
    </dgm:pt>
    <dgm:pt modelId="{62D24845-CFAC-46FF-9A86-4A57F2D6319E}" type="parTrans" cxnId="{BB118161-08B3-471A-831C-DA69ABD01154}">
      <dgm:prSet/>
      <dgm:spPr/>
      <dgm:t>
        <a:bodyPr/>
        <a:lstStyle/>
        <a:p>
          <a:endParaRPr lang="en-GB"/>
        </a:p>
      </dgm:t>
    </dgm:pt>
    <dgm:pt modelId="{EABC0A43-0AE5-4ED4-BB96-5A44CB90021E}" type="sibTrans" cxnId="{BB118161-08B3-471A-831C-DA69ABD01154}">
      <dgm:prSet/>
      <dgm:spPr/>
      <dgm:t>
        <a:bodyPr/>
        <a:lstStyle/>
        <a:p>
          <a:endParaRPr lang="en-GB"/>
        </a:p>
      </dgm:t>
    </dgm:pt>
    <dgm:pt modelId="{7AD2A775-53A6-499D-8F1A-AD28A5DFBC67}" type="pres">
      <dgm:prSet presAssocID="{9957578D-F579-4F13-8536-30164C5D1876}" presName="Name0" presStyleCnt="0">
        <dgm:presLayoutVars>
          <dgm:dir/>
          <dgm:resizeHandles val="exact"/>
        </dgm:presLayoutVars>
      </dgm:prSet>
      <dgm:spPr/>
      <dgm:t>
        <a:bodyPr/>
        <a:lstStyle/>
        <a:p>
          <a:endParaRPr lang="en-GB"/>
        </a:p>
      </dgm:t>
    </dgm:pt>
    <dgm:pt modelId="{187C4007-23FB-48DE-A767-3A138D35F849}" type="pres">
      <dgm:prSet presAssocID="{54D8B122-5FF3-4747-B5EC-AD8E52B3E6B6}" presName="composite" presStyleCnt="0"/>
      <dgm:spPr/>
    </dgm:pt>
    <dgm:pt modelId="{CEC1B0CA-1C88-4A51-BA09-C1C3DC642A30}" type="pres">
      <dgm:prSet presAssocID="{54D8B122-5FF3-4747-B5EC-AD8E52B3E6B6}" presName="rect1" presStyleLbl="trAlignAcc1" presStyleIdx="0" presStyleCnt="4" custScaleX="144269">
        <dgm:presLayoutVars>
          <dgm:bulletEnabled val="1"/>
        </dgm:presLayoutVars>
      </dgm:prSet>
      <dgm:spPr/>
      <dgm:t>
        <a:bodyPr/>
        <a:lstStyle/>
        <a:p>
          <a:endParaRPr lang="en-GB"/>
        </a:p>
      </dgm:t>
    </dgm:pt>
    <dgm:pt modelId="{F50EDD36-6291-4094-A849-C6E0F57696AA}" type="pres">
      <dgm:prSet presAssocID="{54D8B122-5FF3-4747-B5EC-AD8E52B3E6B6}" presName="rect2" presStyleLbl="fgImgPlace1" presStyleIdx="0" presStyleCnt="4" custFlipVert="0" custFlipHor="0" custScaleX="92781" custScaleY="6176" custLinFactNeighborX="1855" custLinFactNeighborY="25070"/>
      <dgm:spPr/>
    </dgm:pt>
    <dgm:pt modelId="{673B8D64-A374-4894-9FA2-DF2E908CFF49}" type="pres">
      <dgm:prSet presAssocID="{DE8B894D-EEE6-4384-89D6-DEC3207E8EF4}" presName="sibTrans" presStyleCnt="0"/>
      <dgm:spPr/>
    </dgm:pt>
    <dgm:pt modelId="{FE9CAE39-08ED-4860-BB6B-21E72654E96C}" type="pres">
      <dgm:prSet presAssocID="{15C23626-9760-4ED2-87A3-E4110CDAA2BA}" presName="composite" presStyleCnt="0"/>
      <dgm:spPr/>
    </dgm:pt>
    <dgm:pt modelId="{2B95DE5A-F406-4E4D-9FBC-5E37B1F69354}" type="pres">
      <dgm:prSet presAssocID="{15C23626-9760-4ED2-87A3-E4110CDAA2BA}" presName="rect1" presStyleLbl="trAlignAcc1" presStyleIdx="1" presStyleCnt="4" custScaleX="144269">
        <dgm:presLayoutVars>
          <dgm:bulletEnabled val="1"/>
        </dgm:presLayoutVars>
      </dgm:prSet>
      <dgm:spPr/>
      <dgm:t>
        <a:bodyPr/>
        <a:lstStyle/>
        <a:p>
          <a:endParaRPr lang="en-GB"/>
        </a:p>
      </dgm:t>
    </dgm:pt>
    <dgm:pt modelId="{3CB8D2BA-8CBB-4E3F-867A-89074E815B19}" type="pres">
      <dgm:prSet presAssocID="{15C23626-9760-4ED2-87A3-E4110CDAA2BA}" presName="rect2" presStyleLbl="fgImgPlace1" presStyleIdx="1" presStyleCnt="4" custScaleX="185761" custScaleY="69773" custLinFactNeighborX="2610" custLinFactNeighborY="8554"/>
      <dgm:spPr>
        <a:blipFill rotWithShape="1">
          <a:blip xmlns:r="http://schemas.openxmlformats.org/officeDocument/2006/relationships" r:embed="rId1"/>
          <a:stretch>
            <a:fillRect/>
          </a:stretch>
        </a:blipFill>
      </dgm:spPr>
      <dgm:t>
        <a:bodyPr/>
        <a:lstStyle/>
        <a:p>
          <a:endParaRPr lang="en-GB"/>
        </a:p>
      </dgm:t>
    </dgm:pt>
    <dgm:pt modelId="{417E3194-25B4-4A37-B3FF-390699F54ADC}" type="pres">
      <dgm:prSet presAssocID="{EAA68113-D31B-4531-BB8F-3F2F1A19B5F4}" presName="sibTrans" presStyleCnt="0"/>
      <dgm:spPr/>
    </dgm:pt>
    <dgm:pt modelId="{B4031465-94E1-439F-B8F3-20FDEBF434B6}" type="pres">
      <dgm:prSet presAssocID="{8A4C8018-6783-421F-93DE-964BCE8738B0}" presName="composite" presStyleCnt="0"/>
      <dgm:spPr/>
    </dgm:pt>
    <dgm:pt modelId="{EF011B98-FEE0-4EDE-84BC-7493E5D599C3}" type="pres">
      <dgm:prSet presAssocID="{8A4C8018-6783-421F-93DE-964BCE8738B0}" presName="rect1" presStyleLbl="trAlignAcc1" presStyleIdx="2" presStyleCnt="4" custScaleX="145311">
        <dgm:presLayoutVars>
          <dgm:bulletEnabled val="1"/>
        </dgm:presLayoutVars>
      </dgm:prSet>
      <dgm:spPr/>
      <dgm:t>
        <a:bodyPr/>
        <a:lstStyle/>
        <a:p>
          <a:endParaRPr lang="en-GB"/>
        </a:p>
      </dgm:t>
    </dgm:pt>
    <dgm:pt modelId="{7AA55BB6-673D-444A-ACB8-FB3C03DD8869}" type="pres">
      <dgm:prSet presAssocID="{8A4C8018-6783-421F-93DE-964BCE8738B0}" presName="rect2" presStyleLbl="fgImgPlace1" presStyleIdx="2" presStyleCnt="4" custScaleX="180213" custScaleY="75381" custLinFactNeighborX="-5061" custLinFactNeighborY="9872"/>
      <dgm:spPr>
        <a:blipFill rotWithShape="1">
          <a:blip xmlns:r="http://schemas.openxmlformats.org/officeDocument/2006/relationships" r:embed="rId2"/>
          <a:stretch>
            <a:fillRect/>
          </a:stretch>
        </a:blipFill>
      </dgm:spPr>
      <dgm:t>
        <a:bodyPr/>
        <a:lstStyle/>
        <a:p>
          <a:endParaRPr lang="en-GB"/>
        </a:p>
      </dgm:t>
    </dgm:pt>
    <dgm:pt modelId="{AA05979A-23A9-490D-A363-93EF58FD46CC}" type="pres">
      <dgm:prSet presAssocID="{53302420-5592-461F-A975-2128977D688D}" presName="sibTrans" presStyleCnt="0"/>
      <dgm:spPr/>
    </dgm:pt>
    <dgm:pt modelId="{789646BC-EEF4-4F72-8E31-6C99D58EC9CB}" type="pres">
      <dgm:prSet presAssocID="{3B86C68E-BFFB-4EE4-9A34-B887CFBCD26E}" presName="composite" presStyleCnt="0"/>
      <dgm:spPr/>
    </dgm:pt>
    <dgm:pt modelId="{F765D9B3-31BE-4201-848E-80ABFA5B2881}" type="pres">
      <dgm:prSet presAssocID="{3B86C68E-BFFB-4EE4-9A34-B887CFBCD26E}" presName="rect1" presStyleLbl="trAlignAcc1" presStyleIdx="3" presStyleCnt="4" custScaleX="143466">
        <dgm:presLayoutVars>
          <dgm:bulletEnabled val="1"/>
        </dgm:presLayoutVars>
      </dgm:prSet>
      <dgm:spPr/>
      <dgm:t>
        <a:bodyPr/>
        <a:lstStyle/>
        <a:p>
          <a:endParaRPr lang="en-GB"/>
        </a:p>
      </dgm:t>
    </dgm:pt>
    <dgm:pt modelId="{ACC7D4F7-92BD-41D4-9EBB-3F36B2D40C62}" type="pres">
      <dgm:prSet presAssocID="{3B86C68E-BFFB-4EE4-9A34-B887CFBCD26E}" presName="rect2" presStyleLbl="fgImgPlace1" presStyleIdx="3" presStyleCnt="4" custFlipVert="1" custFlipHor="1" custScaleX="18117" custScaleY="6578"/>
      <dgm:spPr/>
    </dgm:pt>
  </dgm:ptLst>
  <dgm:cxnLst>
    <dgm:cxn modelId="{223DA90F-C91D-45DF-86E6-1210313D159A}" srcId="{9957578D-F579-4F13-8536-30164C5D1876}" destId="{8A4C8018-6783-421F-93DE-964BCE8738B0}" srcOrd="2" destOrd="0" parTransId="{B04549DB-01BF-4D61-B6CD-EF8678EFD340}" sibTransId="{53302420-5592-461F-A975-2128977D688D}"/>
    <dgm:cxn modelId="{48EC7D6F-60C9-4D6C-BCB5-0EC5729305FF}" type="presOf" srcId="{15C23626-9760-4ED2-87A3-E4110CDAA2BA}" destId="{2B95DE5A-F406-4E4D-9FBC-5E37B1F69354}" srcOrd="0" destOrd="0" presId="urn:microsoft.com/office/officeart/2008/layout/PictureStrips"/>
    <dgm:cxn modelId="{D8AF3953-1F41-4AEE-BCA8-A27FB73DDD4C}" srcId="{9957578D-F579-4F13-8536-30164C5D1876}" destId="{15C23626-9760-4ED2-87A3-E4110CDAA2BA}" srcOrd="1" destOrd="0" parTransId="{7D0FBE06-E915-42AF-96E8-24286BA96B4C}" sibTransId="{EAA68113-D31B-4531-BB8F-3F2F1A19B5F4}"/>
    <dgm:cxn modelId="{3CBB0E75-5A59-4405-8822-9CF17076F611}" type="presOf" srcId="{8A4C8018-6783-421F-93DE-964BCE8738B0}" destId="{EF011B98-FEE0-4EDE-84BC-7493E5D599C3}" srcOrd="0" destOrd="0" presId="urn:microsoft.com/office/officeart/2008/layout/PictureStrips"/>
    <dgm:cxn modelId="{274D8456-460D-4C1B-A76A-5E757F304E7B}" type="presOf" srcId="{3B86C68E-BFFB-4EE4-9A34-B887CFBCD26E}" destId="{F765D9B3-31BE-4201-848E-80ABFA5B2881}" srcOrd="0" destOrd="0" presId="urn:microsoft.com/office/officeart/2008/layout/PictureStrips"/>
    <dgm:cxn modelId="{BB118161-08B3-471A-831C-DA69ABD01154}" srcId="{9957578D-F579-4F13-8536-30164C5D1876}" destId="{3B86C68E-BFFB-4EE4-9A34-B887CFBCD26E}" srcOrd="3" destOrd="0" parTransId="{62D24845-CFAC-46FF-9A86-4A57F2D6319E}" sibTransId="{EABC0A43-0AE5-4ED4-BB96-5A44CB90021E}"/>
    <dgm:cxn modelId="{F475AF64-E38B-4CF1-A89F-90BB3262EED9}" srcId="{9957578D-F579-4F13-8536-30164C5D1876}" destId="{54D8B122-5FF3-4747-B5EC-AD8E52B3E6B6}" srcOrd="0" destOrd="0" parTransId="{A7435E8B-81EE-4186-BDE8-FFAB23B20058}" sibTransId="{DE8B894D-EEE6-4384-89D6-DEC3207E8EF4}"/>
    <dgm:cxn modelId="{D2070519-4736-4F4D-AC62-7B276AEAFED8}" type="presOf" srcId="{9957578D-F579-4F13-8536-30164C5D1876}" destId="{7AD2A775-53A6-499D-8F1A-AD28A5DFBC67}" srcOrd="0" destOrd="0" presId="urn:microsoft.com/office/officeart/2008/layout/PictureStrips"/>
    <dgm:cxn modelId="{BEB14D60-473B-46BF-99C4-BE95788EED2E}" type="presOf" srcId="{54D8B122-5FF3-4747-B5EC-AD8E52B3E6B6}" destId="{CEC1B0CA-1C88-4A51-BA09-C1C3DC642A30}" srcOrd="0" destOrd="0" presId="urn:microsoft.com/office/officeart/2008/layout/PictureStrips"/>
    <dgm:cxn modelId="{EC55E980-4184-4D4D-B3A6-B130FED76DA4}" type="presParOf" srcId="{7AD2A775-53A6-499D-8F1A-AD28A5DFBC67}" destId="{187C4007-23FB-48DE-A767-3A138D35F849}" srcOrd="0" destOrd="0" presId="urn:microsoft.com/office/officeart/2008/layout/PictureStrips"/>
    <dgm:cxn modelId="{99C5F0BB-75BF-4E21-A9DD-0751BB3179CA}" type="presParOf" srcId="{187C4007-23FB-48DE-A767-3A138D35F849}" destId="{CEC1B0CA-1C88-4A51-BA09-C1C3DC642A30}" srcOrd="0" destOrd="0" presId="urn:microsoft.com/office/officeart/2008/layout/PictureStrips"/>
    <dgm:cxn modelId="{F878A298-3A4F-4121-A805-C5CB4FCD4AAC}" type="presParOf" srcId="{187C4007-23FB-48DE-A767-3A138D35F849}" destId="{F50EDD36-6291-4094-A849-C6E0F57696AA}" srcOrd="1" destOrd="0" presId="urn:microsoft.com/office/officeart/2008/layout/PictureStrips"/>
    <dgm:cxn modelId="{E386BCBA-77F6-4DA0-93E5-6CD565DED484}" type="presParOf" srcId="{7AD2A775-53A6-499D-8F1A-AD28A5DFBC67}" destId="{673B8D64-A374-4894-9FA2-DF2E908CFF49}" srcOrd="1" destOrd="0" presId="urn:microsoft.com/office/officeart/2008/layout/PictureStrips"/>
    <dgm:cxn modelId="{CD2EE6A3-51BC-44C4-9DC5-546AB1144241}" type="presParOf" srcId="{7AD2A775-53A6-499D-8F1A-AD28A5DFBC67}" destId="{FE9CAE39-08ED-4860-BB6B-21E72654E96C}" srcOrd="2" destOrd="0" presId="urn:microsoft.com/office/officeart/2008/layout/PictureStrips"/>
    <dgm:cxn modelId="{AA6B6E4F-4B83-4997-9285-677EB45B26B8}" type="presParOf" srcId="{FE9CAE39-08ED-4860-BB6B-21E72654E96C}" destId="{2B95DE5A-F406-4E4D-9FBC-5E37B1F69354}" srcOrd="0" destOrd="0" presId="urn:microsoft.com/office/officeart/2008/layout/PictureStrips"/>
    <dgm:cxn modelId="{35616CFF-03AA-46D8-99B8-EC8615FD4497}" type="presParOf" srcId="{FE9CAE39-08ED-4860-BB6B-21E72654E96C}" destId="{3CB8D2BA-8CBB-4E3F-867A-89074E815B19}" srcOrd="1" destOrd="0" presId="urn:microsoft.com/office/officeart/2008/layout/PictureStrips"/>
    <dgm:cxn modelId="{9A88D8F6-9819-4BB4-872B-FDD3B9B3C265}" type="presParOf" srcId="{7AD2A775-53A6-499D-8F1A-AD28A5DFBC67}" destId="{417E3194-25B4-4A37-B3FF-390699F54ADC}" srcOrd="3" destOrd="0" presId="urn:microsoft.com/office/officeart/2008/layout/PictureStrips"/>
    <dgm:cxn modelId="{66713C04-D310-48C4-8FD5-76922E5FFE3B}" type="presParOf" srcId="{7AD2A775-53A6-499D-8F1A-AD28A5DFBC67}" destId="{B4031465-94E1-439F-B8F3-20FDEBF434B6}" srcOrd="4" destOrd="0" presId="urn:microsoft.com/office/officeart/2008/layout/PictureStrips"/>
    <dgm:cxn modelId="{63D3F5F5-80E0-4DFF-A597-76229475D34B}" type="presParOf" srcId="{B4031465-94E1-439F-B8F3-20FDEBF434B6}" destId="{EF011B98-FEE0-4EDE-84BC-7493E5D599C3}" srcOrd="0" destOrd="0" presId="urn:microsoft.com/office/officeart/2008/layout/PictureStrips"/>
    <dgm:cxn modelId="{061D4E49-A827-4406-B849-D50D70882265}" type="presParOf" srcId="{B4031465-94E1-439F-B8F3-20FDEBF434B6}" destId="{7AA55BB6-673D-444A-ACB8-FB3C03DD8869}" srcOrd="1" destOrd="0" presId="urn:microsoft.com/office/officeart/2008/layout/PictureStrips"/>
    <dgm:cxn modelId="{2C8B7FBF-23CB-4134-817C-9572304454AC}" type="presParOf" srcId="{7AD2A775-53A6-499D-8F1A-AD28A5DFBC67}" destId="{AA05979A-23A9-490D-A363-93EF58FD46CC}" srcOrd="5" destOrd="0" presId="urn:microsoft.com/office/officeart/2008/layout/PictureStrips"/>
    <dgm:cxn modelId="{BD8D1BCD-D6E8-4812-8594-260B2EAA8E57}" type="presParOf" srcId="{7AD2A775-53A6-499D-8F1A-AD28A5DFBC67}" destId="{789646BC-EEF4-4F72-8E31-6C99D58EC9CB}" srcOrd="6" destOrd="0" presId="urn:microsoft.com/office/officeart/2008/layout/PictureStrips"/>
    <dgm:cxn modelId="{5145EBF5-5022-4139-AF60-0BC405910302}" type="presParOf" srcId="{789646BC-EEF4-4F72-8E31-6C99D58EC9CB}" destId="{F765D9B3-31BE-4201-848E-80ABFA5B2881}" srcOrd="0" destOrd="0" presId="urn:microsoft.com/office/officeart/2008/layout/PictureStrips"/>
    <dgm:cxn modelId="{9BD83688-A074-4D24-B3D7-3616E35BB645}" type="presParOf" srcId="{789646BC-EEF4-4F72-8E31-6C99D58EC9CB}" destId="{ACC7D4F7-92BD-41D4-9EBB-3F36B2D40C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804A6-6BEC-42CC-B315-D66F967B583B}" type="doc">
      <dgm:prSet loTypeId="urn:microsoft.com/office/officeart/2005/8/layout/pyramid1" loCatId="pyramid" qsTypeId="urn:microsoft.com/office/officeart/2005/8/quickstyle/simple1#1" qsCatId="simple" csTypeId="urn:microsoft.com/office/officeart/2005/8/colors/accent2_3" csCatId="accent2" phldr="1"/>
      <dgm:spPr/>
    </dgm:pt>
    <dgm:pt modelId="{53A37DFD-65C5-4DAD-B6CE-11E492FDB465}">
      <dgm:prSet phldrT="[Text]" custT="1"/>
      <dgm:spPr>
        <a:xfrm>
          <a:off x="980847" y="0"/>
          <a:ext cx="959305" cy="621671"/>
        </a:xfrm>
        <a:solidFill>
          <a:srgbClr val="C0504D">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sz="900" b="1" dirty="0">
            <a:solidFill>
              <a:sysClr val="windowText" lastClr="000000">
                <a:hueOff val="0"/>
                <a:satOff val="0"/>
                <a:lumOff val="0"/>
                <a:alphaOff val="0"/>
              </a:sysClr>
            </a:solidFill>
            <a:latin typeface="Calibri"/>
            <a:ea typeface="+mn-ea"/>
            <a:cs typeface="+mn-cs"/>
          </a:endParaRPr>
        </a:p>
        <a:p>
          <a:pPr algn="ctr"/>
          <a:endParaRPr lang="en-US" sz="900" b="1" dirty="0">
            <a:solidFill>
              <a:sysClr val="windowText" lastClr="000000">
                <a:hueOff val="0"/>
                <a:satOff val="0"/>
                <a:lumOff val="0"/>
                <a:alphaOff val="0"/>
              </a:sysClr>
            </a:solidFill>
            <a:latin typeface="Calibri"/>
            <a:ea typeface="+mn-ea"/>
            <a:cs typeface="+mn-cs"/>
          </a:endParaRPr>
        </a:p>
        <a:p>
          <a:pPr algn="ctr"/>
          <a:endParaRPr lang="en-US" sz="900" b="1" dirty="0">
            <a:solidFill>
              <a:sysClr val="windowText" lastClr="000000">
                <a:hueOff val="0"/>
                <a:satOff val="0"/>
                <a:lumOff val="0"/>
                <a:alphaOff val="0"/>
              </a:sysClr>
            </a:solidFill>
            <a:latin typeface="Calibri"/>
            <a:ea typeface="+mn-ea"/>
            <a:cs typeface="+mn-cs"/>
          </a:endParaRPr>
        </a:p>
        <a:p>
          <a:pPr algn="ctr"/>
          <a:endParaRPr lang="en-US" sz="900" b="1" dirty="0">
            <a:solidFill>
              <a:sysClr val="windowText" lastClr="000000">
                <a:hueOff val="0"/>
                <a:satOff val="0"/>
                <a:lumOff val="0"/>
                <a:alphaOff val="0"/>
              </a:sysClr>
            </a:solidFill>
            <a:latin typeface="Calibri"/>
            <a:ea typeface="+mn-ea"/>
            <a:cs typeface="+mn-cs"/>
          </a:endParaRPr>
        </a:p>
        <a:p>
          <a:pPr algn="ctr"/>
          <a:endParaRPr lang="en-US" sz="900" b="1" dirty="0">
            <a:solidFill>
              <a:sysClr val="windowText" lastClr="000000">
                <a:hueOff val="0"/>
                <a:satOff val="0"/>
                <a:lumOff val="0"/>
                <a:alphaOff val="0"/>
              </a:sysClr>
            </a:solidFill>
            <a:latin typeface="Calibri"/>
            <a:ea typeface="+mn-ea"/>
            <a:cs typeface="+mn-cs"/>
          </a:endParaRPr>
        </a:p>
        <a:p>
          <a:pPr algn="ctr"/>
          <a:r>
            <a:rPr lang="en-US" sz="1800" b="1" dirty="0">
              <a:solidFill>
                <a:sysClr val="windowText" lastClr="000000">
                  <a:hueOff val="0"/>
                  <a:satOff val="0"/>
                  <a:lumOff val="0"/>
                  <a:alphaOff val="0"/>
                </a:sysClr>
              </a:solidFill>
              <a:latin typeface="Calibri"/>
              <a:ea typeface="+mn-ea"/>
              <a:cs typeface="+mn-cs"/>
            </a:rPr>
            <a:t>CONSTITUTION</a:t>
          </a:r>
        </a:p>
      </dgm:t>
    </dgm:pt>
    <dgm:pt modelId="{6D5DC3B1-BD5E-4CF7-9EC7-68A5ECAB78E3}" type="parTrans" cxnId="{6D393852-A839-4419-B5A4-D9F3670A59E5}">
      <dgm:prSet/>
      <dgm:spPr/>
      <dgm:t>
        <a:bodyPr/>
        <a:lstStyle/>
        <a:p>
          <a:pPr algn="ctr"/>
          <a:endParaRPr lang="en-US"/>
        </a:p>
      </dgm:t>
    </dgm:pt>
    <dgm:pt modelId="{77DE3214-2AC3-4978-BE56-2BA56AB7C381}" type="sibTrans" cxnId="{6D393852-A839-4419-B5A4-D9F3670A59E5}">
      <dgm:prSet/>
      <dgm:spPr/>
      <dgm:t>
        <a:bodyPr/>
        <a:lstStyle/>
        <a:p>
          <a:pPr algn="ctr"/>
          <a:endParaRPr lang="en-US"/>
        </a:p>
      </dgm:t>
    </dgm:pt>
    <dgm:pt modelId="{93937421-138E-4EB2-A9F4-68AF3DE6CD3E}">
      <dgm:prSet phldrT="[Text]" custT="1"/>
      <dgm:spPr>
        <a:xfrm>
          <a:off x="538841" y="621671"/>
          <a:ext cx="1843316" cy="572877"/>
        </a:xfrm>
        <a:solidFill>
          <a:srgbClr val="C0504D">
            <a:shade val="80000"/>
            <a:hueOff val="-17936"/>
            <a:satOff val="-2012"/>
            <a:lumOff val="1284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sz="1800" b="1" dirty="0">
            <a:solidFill>
              <a:sysClr val="windowText" lastClr="000000">
                <a:hueOff val="0"/>
                <a:satOff val="0"/>
                <a:lumOff val="0"/>
                <a:alphaOff val="0"/>
              </a:sysClr>
            </a:solidFill>
            <a:latin typeface="Calibri"/>
            <a:ea typeface="+mn-ea"/>
            <a:cs typeface="+mn-cs"/>
          </a:endParaRPr>
        </a:p>
        <a:p>
          <a:pPr algn="ctr"/>
          <a:r>
            <a:rPr lang="en-US" sz="1800" b="1" dirty="0">
              <a:solidFill>
                <a:sysClr val="windowText" lastClr="000000">
                  <a:hueOff val="0"/>
                  <a:satOff val="0"/>
                  <a:lumOff val="0"/>
                  <a:alphaOff val="0"/>
                </a:sysClr>
              </a:solidFill>
              <a:latin typeface="Calibri"/>
              <a:ea typeface="+mn-ea"/>
              <a:cs typeface="+mn-cs"/>
            </a:rPr>
            <a:t>ACT/ LAW/CODE</a:t>
          </a:r>
        </a:p>
        <a:p>
          <a:pPr algn="ctr"/>
          <a:r>
            <a:rPr lang="en-US" sz="1800" b="1" dirty="0">
              <a:solidFill>
                <a:sysClr val="windowText" lastClr="000000">
                  <a:hueOff val="0"/>
                  <a:satOff val="0"/>
                  <a:lumOff val="0"/>
                  <a:alphaOff val="0"/>
                </a:sysClr>
              </a:solidFill>
              <a:latin typeface="Calibri"/>
              <a:ea typeface="+mn-ea"/>
              <a:cs typeface="+mn-cs"/>
            </a:rPr>
            <a:t>(primary legislation)</a:t>
          </a:r>
        </a:p>
      </dgm:t>
    </dgm:pt>
    <dgm:pt modelId="{72040C3B-390F-4F43-88B1-2F4A379334FB}" type="parTrans" cxnId="{4ABFBA9C-5226-4E4F-9AD8-1C0376C506B4}">
      <dgm:prSet/>
      <dgm:spPr/>
      <dgm:t>
        <a:bodyPr/>
        <a:lstStyle/>
        <a:p>
          <a:pPr algn="ctr"/>
          <a:endParaRPr lang="en-US"/>
        </a:p>
      </dgm:t>
    </dgm:pt>
    <dgm:pt modelId="{5C4A47CB-04AB-4371-8FB4-68E6007DFDD4}" type="sibTrans" cxnId="{4ABFBA9C-5226-4E4F-9AD8-1C0376C506B4}">
      <dgm:prSet/>
      <dgm:spPr/>
      <dgm:t>
        <a:bodyPr/>
        <a:lstStyle/>
        <a:p>
          <a:pPr algn="ctr"/>
          <a:endParaRPr lang="en-US"/>
        </a:p>
      </dgm:t>
    </dgm:pt>
    <dgm:pt modelId="{F5CBCFCB-F6F4-4CBD-BDFA-C43C1AFEDC76}">
      <dgm:prSet phldrT="[Text]" custT="1"/>
      <dgm:spPr>
        <a:xfrm>
          <a:off x="0" y="1194549"/>
          <a:ext cx="2921000" cy="698385"/>
        </a:xfrm>
        <a:solidFill>
          <a:srgbClr val="C0504D">
            <a:shade val="80000"/>
            <a:hueOff val="-35872"/>
            <a:satOff val="-4024"/>
            <a:lumOff val="25680"/>
            <a:alphaOff val="0"/>
          </a:srgbClr>
        </a:solidFill>
        <a:ln w="25400" cap="flat" cmpd="sng" algn="ctr">
          <a:solidFill>
            <a:sysClr val="window" lastClr="FFFFFF">
              <a:hueOff val="0"/>
              <a:satOff val="0"/>
              <a:lumOff val="0"/>
              <a:alphaOff val="0"/>
            </a:sysClr>
          </a:solidFill>
          <a:prstDash val="solid"/>
        </a:ln>
        <a:effectLst/>
      </dgm:spPr>
      <dgm:t>
        <a:bodyPr/>
        <a:lstStyle/>
        <a:p>
          <a:pPr algn="ctr"/>
          <a:endParaRPr lang="en-US" sz="1800" dirty="0">
            <a:solidFill>
              <a:sysClr val="windowText" lastClr="000000">
                <a:hueOff val="0"/>
                <a:satOff val="0"/>
                <a:lumOff val="0"/>
                <a:alphaOff val="0"/>
              </a:sysClr>
            </a:solidFill>
            <a:latin typeface="Calibri"/>
            <a:ea typeface="+mn-ea"/>
            <a:cs typeface="+mn-cs"/>
          </a:endParaRPr>
        </a:p>
        <a:p>
          <a:pPr algn="ctr"/>
          <a:endParaRPr lang="en-US" sz="1800" dirty="0">
            <a:solidFill>
              <a:sysClr val="windowText" lastClr="000000">
                <a:hueOff val="0"/>
                <a:satOff val="0"/>
                <a:lumOff val="0"/>
                <a:alphaOff val="0"/>
              </a:sysClr>
            </a:solidFill>
            <a:latin typeface="Calibri"/>
            <a:ea typeface="+mn-ea"/>
            <a:cs typeface="+mn-cs"/>
          </a:endParaRPr>
        </a:p>
        <a:p>
          <a:pPr algn="ctr"/>
          <a:r>
            <a:rPr lang="en-US" sz="1800" b="1" dirty="0" smtClean="0">
              <a:solidFill>
                <a:sysClr val="windowText" lastClr="000000">
                  <a:hueOff val="0"/>
                  <a:satOff val="0"/>
                  <a:lumOff val="0"/>
                  <a:alphaOff val="0"/>
                </a:sysClr>
              </a:solidFill>
              <a:latin typeface="Calibri"/>
              <a:ea typeface="+mn-ea"/>
              <a:cs typeface="+mn-cs"/>
            </a:rPr>
            <a:t>IMPLEMENTING LEGISLATION</a:t>
          </a:r>
          <a:endParaRPr lang="en-US" sz="1800" b="1" dirty="0">
            <a:solidFill>
              <a:sysClr val="windowText" lastClr="000000">
                <a:hueOff val="0"/>
                <a:satOff val="0"/>
                <a:lumOff val="0"/>
                <a:alphaOff val="0"/>
              </a:sysClr>
            </a:solidFill>
            <a:latin typeface="Calibri"/>
            <a:ea typeface="+mn-ea"/>
            <a:cs typeface="+mn-cs"/>
          </a:endParaRPr>
        </a:p>
        <a:p>
          <a:pPr algn="ctr"/>
          <a:r>
            <a:rPr lang="en-US" sz="1800" b="1" dirty="0">
              <a:solidFill>
                <a:sysClr val="windowText" lastClr="000000">
                  <a:hueOff val="0"/>
                  <a:satOff val="0"/>
                  <a:lumOff val="0"/>
                  <a:alphaOff val="0"/>
                </a:sysClr>
              </a:solidFill>
              <a:latin typeface="Calibri"/>
              <a:ea typeface="+mn-ea"/>
              <a:cs typeface="+mn-cs"/>
            </a:rPr>
            <a:t>(secondary legislation)</a:t>
          </a:r>
        </a:p>
        <a:p>
          <a:pPr algn="ctr"/>
          <a:endParaRPr lang="en-US" sz="700" dirty="0">
            <a:solidFill>
              <a:sysClr val="windowText" lastClr="000000">
                <a:hueOff val="0"/>
                <a:satOff val="0"/>
                <a:lumOff val="0"/>
                <a:alphaOff val="0"/>
              </a:sysClr>
            </a:solidFill>
            <a:latin typeface="Calibri"/>
            <a:ea typeface="+mn-ea"/>
            <a:cs typeface="+mn-cs"/>
          </a:endParaRPr>
        </a:p>
      </dgm:t>
    </dgm:pt>
    <dgm:pt modelId="{70D0F8C2-1751-4C09-8865-A0BBF60612B2}" type="parTrans" cxnId="{5B528AA3-BECC-4211-ACCE-E1D0A7CD3FE3}">
      <dgm:prSet/>
      <dgm:spPr/>
      <dgm:t>
        <a:bodyPr/>
        <a:lstStyle/>
        <a:p>
          <a:pPr algn="ctr"/>
          <a:endParaRPr lang="en-US"/>
        </a:p>
      </dgm:t>
    </dgm:pt>
    <dgm:pt modelId="{73E3C59A-DB0A-485A-8F03-84C50D6B5E1C}" type="sibTrans" cxnId="{5B528AA3-BECC-4211-ACCE-E1D0A7CD3FE3}">
      <dgm:prSet/>
      <dgm:spPr/>
      <dgm:t>
        <a:bodyPr/>
        <a:lstStyle/>
        <a:p>
          <a:pPr algn="ctr"/>
          <a:endParaRPr lang="en-US"/>
        </a:p>
      </dgm:t>
    </dgm:pt>
    <dgm:pt modelId="{0E1ED21B-B30A-4AE6-99C0-7A78B6F517ED}" type="pres">
      <dgm:prSet presAssocID="{BDA804A6-6BEC-42CC-B315-D66F967B583B}" presName="Name0" presStyleCnt="0">
        <dgm:presLayoutVars>
          <dgm:dir/>
          <dgm:animLvl val="lvl"/>
          <dgm:resizeHandles val="exact"/>
        </dgm:presLayoutVars>
      </dgm:prSet>
      <dgm:spPr/>
    </dgm:pt>
    <dgm:pt modelId="{7008591A-9CCD-4C4A-BAC3-A9A6D616919A}" type="pres">
      <dgm:prSet presAssocID="{53A37DFD-65C5-4DAD-B6CE-11E492FDB465}" presName="Name8" presStyleCnt="0"/>
      <dgm:spPr/>
    </dgm:pt>
    <dgm:pt modelId="{87F7A067-EBD2-4DF6-8D52-DC542A714B82}" type="pres">
      <dgm:prSet presAssocID="{53A37DFD-65C5-4DAD-B6CE-11E492FDB465}" presName="level" presStyleLbl="node1" presStyleIdx="0" presStyleCnt="3" custScaleX="86436" custScaleY="50632">
        <dgm:presLayoutVars>
          <dgm:chMax val="1"/>
          <dgm:bulletEnabled val="1"/>
        </dgm:presLayoutVars>
      </dgm:prSet>
      <dgm:spPr>
        <a:prstGeom prst="trapezoid">
          <a:avLst>
            <a:gd name="adj" fmla="val 77155"/>
          </a:avLst>
        </a:prstGeom>
      </dgm:spPr>
      <dgm:t>
        <a:bodyPr/>
        <a:lstStyle/>
        <a:p>
          <a:endParaRPr lang="en-US"/>
        </a:p>
      </dgm:t>
    </dgm:pt>
    <dgm:pt modelId="{DE445E7E-F174-48E2-BF90-5D87A85F2EA2}" type="pres">
      <dgm:prSet presAssocID="{53A37DFD-65C5-4DAD-B6CE-11E492FDB465}" presName="levelTx" presStyleLbl="revTx" presStyleIdx="0" presStyleCnt="0">
        <dgm:presLayoutVars>
          <dgm:chMax val="1"/>
          <dgm:bulletEnabled val="1"/>
        </dgm:presLayoutVars>
      </dgm:prSet>
      <dgm:spPr/>
      <dgm:t>
        <a:bodyPr/>
        <a:lstStyle/>
        <a:p>
          <a:endParaRPr lang="en-US"/>
        </a:p>
      </dgm:t>
    </dgm:pt>
    <dgm:pt modelId="{4E9AE16B-EA88-4934-BF0E-D9DD815F15E8}" type="pres">
      <dgm:prSet presAssocID="{93937421-138E-4EB2-A9F4-68AF3DE6CD3E}" presName="Name8" presStyleCnt="0"/>
      <dgm:spPr/>
    </dgm:pt>
    <dgm:pt modelId="{77304ED6-1882-4E8C-8A3A-8A73D6528CDD}" type="pres">
      <dgm:prSet presAssocID="{93937421-138E-4EB2-A9F4-68AF3DE6CD3E}" presName="level" presStyleLbl="node1" presStyleIdx="1" presStyleCnt="3" custScaleX="87797" custScaleY="46658" custLinFactNeighborX="52" custLinFactNeighborY="-900">
        <dgm:presLayoutVars>
          <dgm:chMax val="1"/>
          <dgm:bulletEnabled val="1"/>
        </dgm:presLayoutVars>
      </dgm:prSet>
      <dgm:spPr>
        <a:prstGeom prst="trapezoid">
          <a:avLst>
            <a:gd name="adj" fmla="val 77155"/>
          </a:avLst>
        </a:prstGeom>
      </dgm:spPr>
      <dgm:t>
        <a:bodyPr/>
        <a:lstStyle/>
        <a:p>
          <a:endParaRPr lang="en-US"/>
        </a:p>
      </dgm:t>
    </dgm:pt>
    <dgm:pt modelId="{E61281BB-1CA5-4DD7-B6F0-97D401E8542E}" type="pres">
      <dgm:prSet presAssocID="{93937421-138E-4EB2-A9F4-68AF3DE6CD3E}" presName="levelTx" presStyleLbl="revTx" presStyleIdx="0" presStyleCnt="0">
        <dgm:presLayoutVars>
          <dgm:chMax val="1"/>
          <dgm:bulletEnabled val="1"/>
        </dgm:presLayoutVars>
      </dgm:prSet>
      <dgm:spPr/>
      <dgm:t>
        <a:bodyPr/>
        <a:lstStyle/>
        <a:p>
          <a:endParaRPr lang="en-US"/>
        </a:p>
      </dgm:t>
    </dgm:pt>
    <dgm:pt modelId="{9DEEC753-4439-45F1-9B6E-000C4189603C}" type="pres">
      <dgm:prSet presAssocID="{F5CBCFCB-F6F4-4CBD-BDFA-C43C1AFEDC76}" presName="Name8" presStyleCnt="0"/>
      <dgm:spPr/>
    </dgm:pt>
    <dgm:pt modelId="{FDD44574-B02E-42A8-BA54-A0D389FAB107}" type="pres">
      <dgm:prSet presAssocID="{F5CBCFCB-F6F4-4CBD-BDFA-C43C1AFEDC76}" presName="level" presStyleLbl="node1" presStyleIdx="2" presStyleCnt="3" custScaleX="90291" custScaleY="56880">
        <dgm:presLayoutVars>
          <dgm:chMax val="1"/>
          <dgm:bulletEnabled val="1"/>
        </dgm:presLayoutVars>
      </dgm:prSet>
      <dgm:spPr>
        <a:prstGeom prst="trapezoid">
          <a:avLst>
            <a:gd name="adj" fmla="val 77155"/>
          </a:avLst>
        </a:prstGeom>
      </dgm:spPr>
      <dgm:t>
        <a:bodyPr/>
        <a:lstStyle/>
        <a:p>
          <a:endParaRPr lang="en-US"/>
        </a:p>
      </dgm:t>
    </dgm:pt>
    <dgm:pt modelId="{2957D9C7-4438-4955-9BF4-09B16D0EFFDD}" type="pres">
      <dgm:prSet presAssocID="{F5CBCFCB-F6F4-4CBD-BDFA-C43C1AFEDC76}" presName="levelTx" presStyleLbl="revTx" presStyleIdx="0" presStyleCnt="0">
        <dgm:presLayoutVars>
          <dgm:chMax val="1"/>
          <dgm:bulletEnabled val="1"/>
        </dgm:presLayoutVars>
      </dgm:prSet>
      <dgm:spPr/>
      <dgm:t>
        <a:bodyPr/>
        <a:lstStyle/>
        <a:p>
          <a:endParaRPr lang="en-US"/>
        </a:p>
      </dgm:t>
    </dgm:pt>
  </dgm:ptLst>
  <dgm:cxnLst>
    <dgm:cxn modelId="{5B528AA3-BECC-4211-ACCE-E1D0A7CD3FE3}" srcId="{BDA804A6-6BEC-42CC-B315-D66F967B583B}" destId="{F5CBCFCB-F6F4-4CBD-BDFA-C43C1AFEDC76}" srcOrd="2" destOrd="0" parTransId="{70D0F8C2-1751-4C09-8865-A0BBF60612B2}" sibTransId="{73E3C59A-DB0A-485A-8F03-84C50D6B5E1C}"/>
    <dgm:cxn modelId="{9D8D12DF-C213-4464-94E5-A6E97ED82099}" type="presOf" srcId="{93937421-138E-4EB2-A9F4-68AF3DE6CD3E}" destId="{E61281BB-1CA5-4DD7-B6F0-97D401E8542E}" srcOrd="1" destOrd="0" presId="urn:microsoft.com/office/officeart/2005/8/layout/pyramid1"/>
    <dgm:cxn modelId="{6D393852-A839-4419-B5A4-D9F3670A59E5}" srcId="{BDA804A6-6BEC-42CC-B315-D66F967B583B}" destId="{53A37DFD-65C5-4DAD-B6CE-11E492FDB465}" srcOrd="0" destOrd="0" parTransId="{6D5DC3B1-BD5E-4CF7-9EC7-68A5ECAB78E3}" sibTransId="{77DE3214-2AC3-4978-BE56-2BA56AB7C381}"/>
    <dgm:cxn modelId="{620C2B14-96DE-4FC3-AFC7-E41FDC6778A8}" type="presOf" srcId="{53A37DFD-65C5-4DAD-B6CE-11E492FDB465}" destId="{DE445E7E-F174-48E2-BF90-5D87A85F2EA2}" srcOrd="1" destOrd="0" presId="urn:microsoft.com/office/officeart/2005/8/layout/pyramid1"/>
    <dgm:cxn modelId="{BBCEF138-955E-45F7-9D0F-BB1615A4C2B9}" type="presOf" srcId="{93937421-138E-4EB2-A9F4-68AF3DE6CD3E}" destId="{77304ED6-1882-4E8C-8A3A-8A73D6528CDD}" srcOrd="0" destOrd="0" presId="urn:microsoft.com/office/officeart/2005/8/layout/pyramid1"/>
    <dgm:cxn modelId="{4F9330CF-776C-43E5-89F7-E6D91EE38B07}" type="presOf" srcId="{F5CBCFCB-F6F4-4CBD-BDFA-C43C1AFEDC76}" destId="{FDD44574-B02E-42A8-BA54-A0D389FAB107}" srcOrd="0" destOrd="0" presId="urn:microsoft.com/office/officeart/2005/8/layout/pyramid1"/>
    <dgm:cxn modelId="{E9D17A3A-E44F-4DDE-895B-6C45B8FEE07A}" type="presOf" srcId="{BDA804A6-6BEC-42CC-B315-D66F967B583B}" destId="{0E1ED21B-B30A-4AE6-99C0-7A78B6F517ED}" srcOrd="0" destOrd="0" presId="urn:microsoft.com/office/officeart/2005/8/layout/pyramid1"/>
    <dgm:cxn modelId="{645C89BA-EF4A-470C-83C1-DDC2EF40E229}" type="presOf" srcId="{53A37DFD-65C5-4DAD-B6CE-11E492FDB465}" destId="{87F7A067-EBD2-4DF6-8D52-DC542A714B82}" srcOrd="0" destOrd="0" presId="urn:microsoft.com/office/officeart/2005/8/layout/pyramid1"/>
    <dgm:cxn modelId="{4ABFBA9C-5226-4E4F-9AD8-1C0376C506B4}" srcId="{BDA804A6-6BEC-42CC-B315-D66F967B583B}" destId="{93937421-138E-4EB2-A9F4-68AF3DE6CD3E}" srcOrd="1" destOrd="0" parTransId="{72040C3B-390F-4F43-88B1-2F4A379334FB}" sibTransId="{5C4A47CB-04AB-4371-8FB4-68E6007DFDD4}"/>
    <dgm:cxn modelId="{40447BE3-B33A-4136-A240-B0D64036D985}" type="presOf" srcId="{F5CBCFCB-F6F4-4CBD-BDFA-C43C1AFEDC76}" destId="{2957D9C7-4438-4955-9BF4-09B16D0EFFDD}" srcOrd="1" destOrd="0" presId="urn:microsoft.com/office/officeart/2005/8/layout/pyramid1"/>
    <dgm:cxn modelId="{1471184D-8388-4871-96EA-3BDCC33ED00E}" type="presParOf" srcId="{0E1ED21B-B30A-4AE6-99C0-7A78B6F517ED}" destId="{7008591A-9CCD-4C4A-BAC3-A9A6D616919A}" srcOrd="0" destOrd="0" presId="urn:microsoft.com/office/officeart/2005/8/layout/pyramid1"/>
    <dgm:cxn modelId="{F6F8AD25-85F8-41AB-9722-46AAB4AED55C}" type="presParOf" srcId="{7008591A-9CCD-4C4A-BAC3-A9A6D616919A}" destId="{87F7A067-EBD2-4DF6-8D52-DC542A714B82}" srcOrd="0" destOrd="0" presId="urn:microsoft.com/office/officeart/2005/8/layout/pyramid1"/>
    <dgm:cxn modelId="{28178A55-0928-4E41-B330-3FFF77D6D83A}" type="presParOf" srcId="{7008591A-9CCD-4C4A-BAC3-A9A6D616919A}" destId="{DE445E7E-F174-48E2-BF90-5D87A85F2EA2}" srcOrd="1" destOrd="0" presId="urn:microsoft.com/office/officeart/2005/8/layout/pyramid1"/>
    <dgm:cxn modelId="{52051E7D-8600-49ED-845F-3CEF8C7FB4F9}" type="presParOf" srcId="{0E1ED21B-B30A-4AE6-99C0-7A78B6F517ED}" destId="{4E9AE16B-EA88-4934-BF0E-D9DD815F15E8}" srcOrd="1" destOrd="0" presId="urn:microsoft.com/office/officeart/2005/8/layout/pyramid1"/>
    <dgm:cxn modelId="{1B52CA45-E9A9-4CC1-A069-D87478D0F657}" type="presParOf" srcId="{4E9AE16B-EA88-4934-BF0E-D9DD815F15E8}" destId="{77304ED6-1882-4E8C-8A3A-8A73D6528CDD}" srcOrd="0" destOrd="0" presId="urn:microsoft.com/office/officeart/2005/8/layout/pyramid1"/>
    <dgm:cxn modelId="{17ED2420-0CD1-4663-A26F-329F6E5E59B1}" type="presParOf" srcId="{4E9AE16B-EA88-4934-BF0E-D9DD815F15E8}" destId="{E61281BB-1CA5-4DD7-B6F0-97D401E8542E}" srcOrd="1" destOrd="0" presId="urn:microsoft.com/office/officeart/2005/8/layout/pyramid1"/>
    <dgm:cxn modelId="{14CF079A-B295-4CE1-B13C-ABA0FB2E0B3E}" type="presParOf" srcId="{0E1ED21B-B30A-4AE6-99C0-7A78B6F517ED}" destId="{9DEEC753-4439-45F1-9B6E-000C4189603C}" srcOrd="2" destOrd="0" presId="urn:microsoft.com/office/officeart/2005/8/layout/pyramid1"/>
    <dgm:cxn modelId="{10927F14-57B2-487A-8639-BFC52BB2C033}" type="presParOf" srcId="{9DEEC753-4439-45F1-9B6E-000C4189603C}" destId="{FDD44574-B02E-42A8-BA54-A0D389FAB107}" srcOrd="0" destOrd="0" presId="urn:microsoft.com/office/officeart/2005/8/layout/pyramid1"/>
    <dgm:cxn modelId="{EFC3C4EC-FE0F-4778-866A-0638502A875C}" type="presParOf" srcId="{9DEEC753-4439-45F1-9B6E-000C4189603C}" destId="{2957D9C7-4438-4955-9BF4-09B16D0EFFD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9B0B8-95A8-4A57-B321-7235D295A787}" type="datetimeFigureOut">
              <a:rPr lang="en-GB" smtClean="0"/>
              <a:t>09/01/2018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80AC-1F30-49B2-B28A-2FA5062771A2}" type="slidenum">
              <a:rPr lang="en-GB" smtClean="0"/>
              <a:t>‹#›</a:t>
            </a:fld>
            <a:endParaRPr lang="en-GB"/>
          </a:p>
        </p:txBody>
      </p:sp>
    </p:spTree>
    <p:extLst>
      <p:ext uri="{BB962C8B-B14F-4D97-AF65-F5344CB8AC3E}">
        <p14:creationId xmlns:p14="http://schemas.microsoft.com/office/powerpoint/2010/main" val="160581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n-US"/>
          </a:p>
        </p:txBody>
      </p:sp>
    </p:spTree>
    <p:extLst>
      <p:ext uri="{BB962C8B-B14F-4D97-AF65-F5344CB8AC3E}">
        <p14:creationId xmlns:p14="http://schemas.microsoft.com/office/powerpoint/2010/main" val="117867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81EA21C-D714-4FE5-8A50-D10E4789380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67652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81EA21C-D714-4FE5-8A50-D10E47893809}"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276778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civil law countries it is frequent that the executive branch of the State can approve primary legislation for specified maters and through a specified procedure</a:t>
            </a:r>
            <a:endParaRPr lang="en-GB" altLang="en-US">
              <a:ea typeface="ＭＳ Ｐゴシック" panose="020B0600070205080204" pitchFamily="34" charset="-128"/>
            </a:endParaRP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4FEB04-1F67-49F0-BC9C-C937B3FF27CF}"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57636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3696" y="1208682"/>
            <a:ext cx="9556021" cy="1341484"/>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723696" y="2906696"/>
            <a:ext cx="9556021" cy="1822965"/>
          </a:xfrm>
        </p:spPr>
        <p:txBody>
          <a:bodyPr>
            <a:normAutofit/>
          </a:bodyPr>
          <a:lstStyle>
            <a:lvl1pPr marL="0" indent="0" algn="ctr">
              <a:buNone/>
              <a:defRPr sz="2933" baseline="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4BD12B1-674A-47DB-A84B-AB36CC42AB5C}" type="slidenum">
              <a:rPr lang="en-GB" smtClean="0"/>
              <a:t>‹#›</a:t>
            </a:fld>
            <a:endParaRPr lang="en-GB"/>
          </a:p>
        </p:txBody>
      </p:sp>
      <p:cxnSp>
        <p:nvCxnSpPr>
          <p:cNvPr id="9" name="Straight Connector 8"/>
          <p:cNvCxnSpPr/>
          <p:nvPr/>
        </p:nvCxnSpPr>
        <p:spPr>
          <a:xfrm>
            <a:off x="1723696" y="2633419"/>
            <a:ext cx="9556021"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4087" y="6008829"/>
            <a:ext cx="1866771" cy="753843"/>
          </a:xfrm>
          <a:prstGeom prst="rect">
            <a:avLst/>
          </a:prstGeom>
        </p:spPr>
      </p:pic>
    </p:spTree>
    <p:extLst>
      <p:ext uri="{BB962C8B-B14F-4D97-AF65-F5344CB8AC3E}">
        <p14:creationId xmlns:p14="http://schemas.microsoft.com/office/powerpoint/2010/main" val="1821636498"/>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223" y="365125"/>
            <a:ext cx="9559636"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16536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539213"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7092" y="365126"/>
            <a:ext cx="6835409"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57993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1" y="6215063"/>
            <a:ext cx="82126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a:xfrm>
            <a:off x="4286251" y="6238875"/>
            <a:ext cx="3860800" cy="476250"/>
          </a:xfrm>
          <a:prstGeom prst="rect">
            <a:avLst/>
          </a:prstGeom>
        </p:spPr>
        <p:txBody>
          <a:bodyPr/>
          <a:lstStyle>
            <a:lvl1pPr algn="ctr">
              <a:defRPr sz="1200" b="1">
                <a:solidFill>
                  <a:srgbClr val="0070C0"/>
                </a:solidFill>
                <a:latin typeface="Calibri" pitchFamily="34" charset="0"/>
              </a:defRPr>
            </a:lvl1pPr>
          </a:lstStyle>
          <a:p>
            <a:pPr>
              <a:defRPr/>
            </a:pPr>
            <a:r>
              <a:rPr lang="en-US"/>
              <a:t>Development Law Service </a:t>
            </a:r>
            <a:r>
              <a:rPr lang="es-ES_tradnl"/>
              <a:t> (</a:t>
            </a:r>
            <a:r>
              <a:rPr lang="en-US"/>
              <a:t>LEGN)</a:t>
            </a:r>
          </a:p>
          <a:p>
            <a:pPr>
              <a:defRPr/>
            </a:pPr>
            <a:r>
              <a:rPr lang="es-ES_tradnl"/>
              <a:t>FAO Legal Office </a:t>
            </a:r>
          </a:p>
        </p:txBody>
      </p:sp>
    </p:spTree>
    <p:extLst>
      <p:ext uri="{BB962C8B-B14F-4D97-AF65-F5344CB8AC3E}">
        <p14:creationId xmlns:p14="http://schemas.microsoft.com/office/powerpoint/2010/main" val="312683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1" y="6256339"/>
            <a:ext cx="762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s-ES_tradnl"/>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10" name="Content Placeholder 9"/>
          <p:cNvSpPr>
            <a:spLocks noGrp="1"/>
          </p:cNvSpPr>
          <p:nvPr>
            <p:ph sz="quarter" idx="13"/>
          </p:nvPr>
        </p:nvSpPr>
        <p:spPr>
          <a:xfrm>
            <a:off x="4762500" y="6858000"/>
            <a:ext cx="1219200" cy="914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4"/>
          <p:cNvSpPr>
            <a:spLocks noGrp="1"/>
          </p:cNvSpPr>
          <p:nvPr>
            <p:ph type="ftr" sz="quarter" idx="14"/>
          </p:nvPr>
        </p:nvSpPr>
        <p:spPr>
          <a:xfrm>
            <a:off x="4286251" y="6238875"/>
            <a:ext cx="3860800" cy="476250"/>
          </a:xfrm>
          <a:prstGeom prst="rect">
            <a:avLst/>
          </a:prstGeom>
        </p:spPr>
        <p:txBody>
          <a:bodyPr/>
          <a:lstStyle>
            <a:lvl1pPr algn="ctr">
              <a:defRPr sz="1200" b="1">
                <a:solidFill>
                  <a:srgbClr val="0070C0"/>
                </a:solidFill>
                <a:latin typeface="Calibri" pitchFamily="34" charset="0"/>
              </a:defRPr>
            </a:lvl1pPr>
          </a:lstStyle>
          <a:p>
            <a:pPr>
              <a:defRPr/>
            </a:pPr>
            <a:r>
              <a:rPr lang="en-US"/>
              <a:t>Development Law Service </a:t>
            </a:r>
            <a:r>
              <a:rPr lang="es-ES_tradnl"/>
              <a:t> (</a:t>
            </a:r>
            <a:r>
              <a:rPr lang="en-US"/>
              <a:t>LEGN)</a:t>
            </a:r>
          </a:p>
          <a:p>
            <a:pPr>
              <a:defRPr/>
            </a:pPr>
            <a:r>
              <a:rPr lang="es-ES_tradnl"/>
              <a:t>FAO Legal Office </a:t>
            </a:r>
          </a:p>
        </p:txBody>
      </p:sp>
      <p:sp>
        <p:nvSpPr>
          <p:cNvPr id="7" name="Slide Number Placeholder 5"/>
          <p:cNvSpPr>
            <a:spLocks noGrp="1"/>
          </p:cNvSpPr>
          <p:nvPr>
            <p:ph type="sldNum" sz="quarter" idx="15"/>
          </p:nvPr>
        </p:nvSpPr>
        <p:spPr/>
        <p:txBody>
          <a:bodyPr/>
          <a:lstStyle>
            <a:lvl1pPr>
              <a:defRPr/>
            </a:lvl1pPr>
          </a:lstStyle>
          <a:p>
            <a:fld id="{FD0B9BDB-7679-4243-94E4-4497BB03215E}" type="slidenum">
              <a:rPr lang="es-ES_tradnl" altLang="en-US"/>
              <a:pPr/>
              <a:t>‹#›</a:t>
            </a:fld>
            <a:endParaRPr lang="es-ES_tradnl" altLang="en-US"/>
          </a:p>
        </p:txBody>
      </p:sp>
    </p:spTree>
    <p:extLst>
      <p:ext uri="{BB962C8B-B14F-4D97-AF65-F5344CB8AC3E}">
        <p14:creationId xmlns:p14="http://schemas.microsoft.com/office/powerpoint/2010/main" val="1069641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1" y="6215063"/>
            <a:ext cx="82126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a:xfrm>
            <a:off x="4286251" y="6238875"/>
            <a:ext cx="3860800" cy="476250"/>
          </a:xfrm>
          <a:prstGeom prst="rect">
            <a:avLst/>
          </a:prstGeom>
        </p:spPr>
        <p:txBody>
          <a:bodyPr/>
          <a:lstStyle>
            <a:lvl1pPr algn="ctr">
              <a:defRPr sz="1200" b="1">
                <a:solidFill>
                  <a:srgbClr val="0070C0"/>
                </a:solidFill>
                <a:latin typeface="Calibri" pitchFamily="34" charset="0"/>
              </a:defRPr>
            </a:lvl1pPr>
          </a:lstStyle>
          <a:p>
            <a:pPr>
              <a:defRPr/>
            </a:pPr>
            <a:r>
              <a:rPr lang="en-US"/>
              <a:t>Development Law Service </a:t>
            </a:r>
            <a:r>
              <a:rPr lang="es-ES_tradnl"/>
              <a:t> (</a:t>
            </a:r>
            <a:r>
              <a:rPr lang="en-US"/>
              <a:t>LEGN)</a:t>
            </a:r>
          </a:p>
          <a:p>
            <a:pPr>
              <a:defRPr/>
            </a:pPr>
            <a:r>
              <a:rPr lang="es-ES_tradnl"/>
              <a:t>FAO Legal Office </a:t>
            </a:r>
          </a:p>
        </p:txBody>
      </p:sp>
    </p:spTree>
    <p:extLst>
      <p:ext uri="{BB962C8B-B14F-4D97-AF65-F5344CB8AC3E}">
        <p14:creationId xmlns:p14="http://schemas.microsoft.com/office/powerpoint/2010/main" val="162294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223" y="365125"/>
            <a:ext cx="9559636" cy="1325563"/>
          </a:xfrm>
          <a:prstGeom prst="rect">
            <a:avLst/>
          </a:prstGeom>
        </p:spPr>
        <p:txBody>
          <a:bodyPr>
            <a:normAutofit/>
          </a:bodyPr>
          <a:lstStyle>
            <a:lvl1pPr>
              <a:defRPr sz="4267"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64058" indent="-364058" defTabSz="1202370">
              <a:spcAft>
                <a:spcPts val="800"/>
              </a:spcAft>
              <a:tabLst>
                <a:tab pos="958827" algn="l"/>
              </a:tabLst>
              <a:defRPr/>
            </a:lvl1pPr>
            <a:lvl2pPr marL="770447" indent="-313259">
              <a:spcAft>
                <a:spcPts val="800"/>
              </a:spcAft>
              <a:tabLst/>
              <a:defRPr/>
            </a:lvl2pPr>
            <a:lvl3pPr marL="1189537" indent="-275160">
              <a:spcAft>
                <a:spcPts val="800"/>
              </a:spcAft>
              <a:tabLst/>
              <a:defRPr/>
            </a:lvl3pPr>
            <a:lvl4pPr marL="1659425" indent="-287859">
              <a:spcAft>
                <a:spcPts val="800"/>
              </a:spcAft>
              <a:tabLst/>
              <a:defRPr/>
            </a:lvl4pPr>
            <a:lvl5pPr marL="2078515" indent="-249760">
              <a:spcAft>
                <a:spcPts val="800"/>
              </a:spcAft>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4BD12B1-674A-47DB-A84B-AB36CC42AB5C}" type="slidenum">
              <a:rPr lang="en-GB" smtClean="0"/>
              <a:t>‹#›</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4087" y="6008829"/>
            <a:ext cx="1866771" cy="753843"/>
          </a:xfrm>
          <a:prstGeom prst="rect">
            <a:avLst/>
          </a:prstGeom>
        </p:spPr>
      </p:pic>
    </p:spTree>
    <p:extLst>
      <p:ext uri="{BB962C8B-B14F-4D97-AF65-F5344CB8AC3E}">
        <p14:creationId xmlns:p14="http://schemas.microsoft.com/office/powerpoint/2010/main" val="2681286074"/>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27200" y="825014"/>
            <a:ext cx="9552517"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727200" y="3704739"/>
            <a:ext cx="955251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708002032"/>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223" y="365125"/>
            <a:ext cx="9559636"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727200" y="1825626"/>
            <a:ext cx="4691805" cy="418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71406" y="1825626"/>
            <a:ext cx="4719453" cy="418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1765954851"/>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200" y="365125"/>
            <a:ext cx="9552517"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727200" y="1681163"/>
            <a:ext cx="468037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727200" y="2505076"/>
            <a:ext cx="4680371" cy="3536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2196" y="1681163"/>
            <a:ext cx="4697523"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2196" y="2505076"/>
            <a:ext cx="4697523" cy="3536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3250194908"/>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31223" y="365125"/>
            <a:ext cx="9559636" cy="1325563"/>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133531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423604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199" y="457200"/>
            <a:ext cx="3487189"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625551" y="987426"/>
            <a:ext cx="565416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7199" y="2057401"/>
            <a:ext cx="348718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2814008358"/>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7199" y="457200"/>
            <a:ext cx="3519556"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57919" y="987426"/>
            <a:ext cx="5621799"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27199" y="2057401"/>
            <a:ext cx="3519556"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4BD12B1-674A-47DB-A84B-AB36CC42AB5C}" type="slidenum">
              <a:rPr lang="en-GB" smtClean="0"/>
              <a:t>‹#›</a:t>
            </a:fld>
            <a:endParaRPr lang="en-GB"/>
          </a:p>
        </p:txBody>
      </p:sp>
    </p:spTree>
    <p:extLst>
      <p:ext uri="{BB962C8B-B14F-4D97-AF65-F5344CB8AC3E}">
        <p14:creationId xmlns:p14="http://schemas.microsoft.com/office/powerpoint/2010/main" val="4116362831"/>
      </p:ext>
    </p:extLst>
  </p:cSld>
  <p:clrMapOvr>
    <a:masterClrMapping/>
  </p:clrMapOvr>
  <p:extLst mod="1">
    <p:ext uri="{DCECCB84-F9BA-43D5-87BE-67443E8EF086}">
      <p15:sldGuideLst xmlns:p15="http://schemas.microsoft.com/office/powerpoint/2012/main">
        <p15:guide id="1" orient="horz" pos="1620">
          <p15:clr>
            <a:srgbClr val="FBAE40"/>
          </p15:clr>
        </p15:guide>
        <p15:guide id="2" pos="30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31222" y="1825626"/>
            <a:ext cx="9559639" cy="4157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57020" y="6462279"/>
            <a:ext cx="579877" cy="274324"/>
          </a:xfrm>
          <a:prstGeom prst="rect">
            <a:avLst/>
          </a:prstGeom>
        </p:spPr>
        <p:txBody>
          <a:bodyPr vert="horz" lIns="91440" tIns="45720" rIns="91440" bIns="45720" rtlCol="0" anchor="ctr"/>
          <a:lstStyle>
            <a:lvl1pPr algn="r">
              <a:defRPr sz="1200">
                <a:solidFill>
                  <a:schemeClr val="tx1">
                    <a:tint val="75000"/>
                  </a:schemeClr>
                </a:solidFill>
              </a:defRPr>
            </a:lvl1pPr>
          </a:lstStyle>
          <a:p>
            <a:fld id="{44BD12B1-674A-47DB-A84B-AB36CC42AB5C}" type="slidenum">
              <a:rPr lang="en-GB" smtClean="0"/>
              <a:t>‹#›</a:t>
            </a:fld>
            <a:endParaRPr lang="en-GB"/>
          </a:p>
        </p:txBody>
      </p:sp>
      <p:pic>
        <p:nvPicPr>
          <p:cNvPr id="9" name="Picture 8"/>
          <p:cNvPicPr>
            <a:picLocks noChangeAspect="1"/>
          </p:cNvPicPr>
          <p:nvPr/>
        </p:nvPicPr>
        <p:blipFill>
          <a:blip r:embed="rId16"/>
          <a:stretch>
            <a:fillRect/>
          </a:stretch>
        </p:blipFill>
        <p:spPr>
          <a:xfrm>
            <a:off x="1" y="0"/>
            <a:ext cx="571500" cy="6858000"/>
          </a:xfrm>
          <a:prstGeom prst="rect">
            <a:avLst/>
          </a:prstGeom>
        </p:spPr>
      </p:pic>
      <p:sp>
        <p:nvSpPr>
          <p:cNvPr id="10" name="Rectangle 9"/>
          <p:cNvSpPr/>
          <p:nvPr/>
        </p:nvSpPr>
        <p:spPr>
          <a:xfrm>
            <a:off x="571500" y="0"/>
            <a:ext cx="25805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p:nvPicPr>
        <p:blipFill>
          <a:blip r:embed="rId17"/>
          <a:stretch>
            <a:fillRect/>
          </a:stretch>
        </p:blipFill>
        <p:spPr>
          <a:xfrm>
            <a:off x="5823147" y="6136289"/>
            <a:ext cx="1141387" cy="590372"/>
          </a:xfrm>
          <a:prstGeom prst="rect">
            <a:avLst/>
          </a:prstGeom>
        </p:spPr>
      </p:pic>
      <p:cxnSp>
        <p:nvCxnSpPr>
          <p:cNvPr id="14" name="Straight Connector 13"/>
          <p:cNvCxnSpPr/>
          <p:nvPr/>
        </p:nvCxnSpPr>
        <p:spPr>
          <a:xfrm flipH="1" flipV="1">
            <a:off x="1731221" y="6443802"/>
            <a:ext cx="3915147" cy="18477"/>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58682" y="6443801"/>
            <a:ext cx="4132177"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731222" y="366185"/>
            <a:ext cx="9559637" cy="1325033"/>
          </a:xfrm>
          <a:prstGeom prst="rect">
            <a:avLst/>
          </a:prstGeom>
        </p:spPr>
        <p:txBody>
          <a:bodyPr vert="horz" lIns="91440" tIns="45720" rIns="91440" bIns="45720" rtlCol="0" anchor="ctr">
            <a:normAutofit/>
          </a:bodyPr>
          <a:lstStyle/>
          <a:p>
            <a:r>
              <a:rPr lang="en-US"/>
              <a:t>Click to edit Master title style</a:t>
            </a:r>
          </a:p>
        </p:txBody>
      </p:sp>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24087" y="6008829"/>
            <a:ext cx="1866771" cy="753843"/>
          </a:xfrm>
          <a:prstGeom prst="rect">
            <a:avLst/>
          </a:prstGeom>
        </p:spPr>
      </p:pic>
    </p:spTree>
    <p:extLst>
      <p:ext uri="{BB962C8B-B14F-4D97-AF65-F5344CB8AC3E}">
        <p14:creationId xmlns:p14="http://schemas.microsoft.com/office/powerpoint/2010/main" val="37996100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0" r:id="rId12"/>
    <p:sldLayoutId id="2147483662" r:id="rId13"/>
    <p:sldLayoutId id="2147483663" r:id="rId14"/>
  </p:sldLayoutIdLst>
  <p:txStyles>
    <p:titleStyle>
      <a:lvl1pPr algn="l" defTabSz="914377" rtl="0" eaLnBrk="1" latinLnBrk="0" hangingPunct="1">
        <a:lnSpc>
          <a:spcPct val="90000"/>
        </a:lnSpc>
        <a:spcBef>
          <a:spcPct val="0"/>
        </a:spcBef>
        <a:buNone/>
        <a:defRPr sz="4400" b="0" kern="120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charset="2"/>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Wingdings" charset="2"/>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Wingdings" charset="2"/>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charset="2"/>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Lalaina.Ravelomanantsoa@fao.org" TargetMode="External"/><Relationship Id="rId2" Type="http://schemas.openxmlformats.org/officeDocument/2006/relationships/hyperlink" Target="mailto:Carmen.Bullon@fao.org" TargetMode="Externa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derecho.laguia2000.com/wp-content/uploads/2008/07/common-law.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ao.org/Legal/pub-e.htm" TargetMode="External"/><Relationship Id="rId2" Type="http://schemas.openxmlformats.org/officeDocument/2006/relationships/hyperlink" Target="http://www.faolex.fa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Working </a:t>
            </a:r>
            <a:r>
              <a:rPr lang="en-US" b="1" dirty="0"/>
              <a:t>on Phytosanitary legislation </a:t>
            </a:r>
          </a:p>
        </p:txBody>
      </p:sp>
      <p:sp>
        <p:nvSpPr>
          <p:cNvPr id="3" name="Subtitle 2"/>
          <p:cNvSpPr>
            <a:spLocks noGrp="1"/>
          </p:cNvSpPr>
          <p:nvPr>
            <p:ph type="subTitle" idx="1"/>
          </p:nvPr>
        </p:nvSpPr>
        <p:spPr>
          <a:xfrm>
            <a:off x="1723696" y="2906696"/>
            <a:ext cx="9556021" cy="1584621"/>
          </a:xfrm>
        </p:spPr>
        <p:txBody>
          <a:bodyPr>
            <a:normAutofit/>
          </a:bodyPr>
          <a:lstStyle/>
          <a:p>
            <a:r>
              <a:rPr lang="en-US" sz="3733" dirty="0"/>
              <a:t> </a:t>
            </a:r>
          </a:p>
          <a:p>
            <a:r>
              <a:rPr lang="en-US" sz="2400" b="1" dirty="0"/>
              <a:t>The IPPC Secretariat</a:t>
            </a:r>
          </a:p>
          <a:p>
            <a:r>
              <a:rPr lang="fr-FR" sz="2400" b="1" dirty="0" err="1"/>
              <a:t>With</a:t>
            </a:r>
            <a:r>
              <a:rPr lang="fr-FR" sz="2400" b="1" dirty="0"/>
              <a:t> the </a:t>
            </a:r>
            <a:r>
              <a:rPr lang="fr-FR" sz="2400" b="1" dirty="0" err="1"/>
              <a:t>financial</a:t>
            </a:r>
            <a:r>
              <a:rPr lang="fr-FR" sz="2400" b="1" dirty="0"/>
              <a:t> support of the STDF </a:t>
            </a:r>
            <a:r>
              <a:rPr lang="fr-FR" sz="2400" b="1" dirty="0" err="1"/>
              <a:t>project</a:t>
            </a:r>
            <a:r>
              <a:rPr lang="fr-FR" sz="2400" b="1" dirty="0"/>
              <a:t> 401</a:t>
            </a:r>
            <a:endParaRPr lang="en-US" sz="2400" b="1" dirty="0"/>
          </a:p>
          <a:p>
            <a:endParaRPr lang="en-US" sz="2400" dirty="0"/>
          </a:p>
        </p:txBody>
      </p:sp>
      <p:sp>
        <p:nvSpPr>
          <p:cNvPr id="4" name="Title 1"/>
          <p:cNvSpPr txBox="1">
            <a:spLocks/>
          </p:cNvSpPr>
          <p:nvPr/>
        </p:nvSpPr>
        <p:spPr>
          <a:xfrm>
            <a:off x="2071882" y="5387788"/>
            <a:ext cx="9559636" cy="548837"/>
          </a:xfrm>
          <a:prstGeom prst="rect">
            <a:avLst/>
          </a:prstGeom>
        </p:spPr>
        <p:txBody>
          <a:bodyPr vert="horz" lIns="121920" tIns="60960" rIns="121920" bIns="60960" rtlCol="0" anchor="b">
            <a:normAutofit/>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r>
              <a:rPr lang="en-US" sz="2667" b="1" dirty="0"/>
              <a:t>Phytosanitary Capacity Evaluation (PCE) facilitators training</a:t>
            </a:r>
          </a:p>
        </p:txBody>
      </p:sp>
    </p:spTree>
    <p:extLst>
      <p:ext uri="{BB962C8B-B14F-4D97-AF65-F5344CB8AC3E}">
        <p14:creationId xmlns:p14="http://schemas.microsoft.com/office/powerpoint/2010/main" val="329555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220548" y="609111"/>
            <a:ext cx="9144000" cy="1296988"/>
          </a:xfrm>
        </p:spPr>
        <p:txBody>
          <a:bodyPr vert="horz" lIns="91440" tIns="45720" rIns="91440" bIns="45720" rtlCol="0" anchor="ctr">
            <a:noAutofit/>
          </a:bodyPr>
          <a:lstStyle/>
          <a:p>
            <a:r>
              <a:rPr lang="en-US" altLang="en-US" sz="4400" b="1" dirty="0" smtClean="0"/>
              <a:t>Primary </a:t>
            </a:r>
            <a:r>
              <a:rPr lang="en-US" altLang="en-US" sz="4400" b="1" dirty="0"/>
              <a:t>legislation</a:t>
            </a:r>
          </a:p>
        </p:txBody>
      </p:sp>
      <p:sp>
        <p:nvSpPr>
          <p:cNvPr id="111618" name="Content Placeholder 2"/>
          <p:cNvSpPr>
            <a:spLocks noGrp="1"/>
          </p:cNvSpPr>
          <p:nvPr>
            <p:ph idx="1"/>
          </p:nvPr>
        </p:nvSpPr>
        <p:spPr>
          <a:xfrm>
            <a:off x="1828801" y="2205039"/>
            <a:ext cx="9405256" cy="3806825"/>
          </a:xfrm>
        </p:spPr>
        <p:txBody>
          <a:bodyPr vert="horz" lIns="91440" tIns="45720" rIns="91440" bIns="45720" rtlCol="0" anchor="t">
            <a:normAutofit fontScale="70000" lnSpcReduction="20000"/>
          </a:bodyPr>
          <a:lstStyle/>
          <a:p>
            <a:pPr>
              <a:spcAft>
                <a:spcPts val="1000"/>
              </a:spcAft>
              <a:defRPr/>
            </a:pPr>
            <a:r>
              <a:rPr lang="en-US" dirty="0"/>
              <a:t>Passed by the Legislative Branch of the State (with some exceptions, when the Constitution so stipulates).</a:t>
            </a:r>
          </a:p>
          <a:p>
            <a:pPr>
              <a:spcAft>
                <a:spcPts val="1000"/>
              </a:spcAft>
              <a:defRPr/>
            </a:pPr>
            <a:r>
              <a:rPr lang="en-US" dirty="0"/>
              <a:t>Constitutions frequently include an article defining the subject matters subject to the rule of law</a:t>
            </a:r>
          </a:p>
          <a:p>
            <a:pPr>
              <a:defRPr/>
            </a:pPr>
            <a:r>
              <a:rPr lang="en-US" dirty="0"/>
              <a:t>Lays down:</a:t>
            </a:r>
          </a:p>
          <a:p>
            <a:pPr lvl="1">
              <a:defRPr/>
            </a:pPr>
            <a:r>
              <a:rPr lang="en-US" sz="2200" dirty="0"/>
              <a:t>Key obligations</a:t>
            </a:r>
          </a:p>
          <a:p>
            <a:pPr lvl="1">
              <a:defRPr/>
            </a:pPr>
            <a:r>
              <a:rPr lang="en-US" sz="2200" dirty="0"/>
              <a:t>Powers and responsibilities of public authorities</a:t>
            </a:r>
          </a:p>
          <a:p>
            <a:pPr lvl="1">
              <a:defRPr/>
            </a:pPr>
            <a:r>
              <a:rPr lang="en-US" sz="2200" dirty="0"/>
              <a:t>Institutional arrangements</a:t>
            </a:r>
          </a:p>
          <a:p>
            <a:pPr lvl="1">
              <a:defRPr/>
            </a:pPr>
            <a:r>
              <a:rPr lang="en-US" sz="2200" dirty="0"/>
              <a:t>Basic rights and </a:t>
            </a:r>
            <a:r>
              <a:rPr lang="en-US" sz="2200" dirty="0" smtClean="0"/>
              <a:t>freedoms</a:t>
            </a:r>
          </a:p>
          <a:p>
            <a:pPr lvl="1">
              <a:defRPr/>
            </a:pPr>
            <a:r>
              <a:rPr lang="en-US" sz="2200" dirty="0" smtClean="0"/>
              <a:t>Enforcement powers (take samples, seize or destroy)</a:t>
            </a:r>
            <a:endParaRPr lang="en-US" sz="2200" dirty="0"/>
          </a:p>
          <a:p>
            <a:pPr lvl="1">
              <a:defRPr/>
            </a:pPr>
            <a:r>
              <a:rPr lang="en-US" sz="2200" dirty="0"/>
              <a:t>Establishes criminal </a:t>
            </a:r>
            <a:r>
              <a:rPr lang="en-US" sz="2200" dirty="0" smtClean="0"/>
              <a:t>offences, fees </a:t>
            </a:r>
            <a:r>
              <a:rPr lang="en-US" sz="2200" dirty="0"/>
              <a:t>and taxes</a:t>
            </a:r>
          </a:p>
          <a:p>
            <a:pPr marL="0" indent="0">
              <a:buNone/>
              <a:defRPr/>
            </a:pPr>
            <a:endParaRPr lang="en-US" dirty="0"/>
          </a:p>
        </p:txBody>
      </p:sp>
    </p:spTree>
    <p:extLst>
      <p:ext uri="{BB962C8B-B14F-4D97-AF65-F5344CB8AC3E}">
        <p14:creationId xmlns:p14="http://schemas.microsoft.com/office/powerpoint/2010/main" val="409788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1746861" y="1962044"/>
            <a:ext cx="9493670" cy="3776663"/>
          </a:xfrm>
        </p:spPr>
        <p:txBody>
          <a:bodyPr>
            <a:normAutofit/>
          </a:bodyPr>
          <a:lstStyle/>
          <a:p>
            <a:pPr>
              <a:spcAft>
                <a:spcPts val="1000"/>
              </a:spcAft>
            </a:pPr>
            <a:r>
              <a:rPr lang="en-US" altLang="en-US" sz="2000" dirty="0" smtClean="0">
                <a:ea typeface="ＭＳ Ｐゴシック" panose="020B0600070205080204" pitchFamily="34" charset="-128"/>
              </a:rPr>
              <a:t>Implementing legislation (regulations, orders, </a:t>
            </a:r>
            <a:r>
              <a:rPr lang="en-US" altLang="en-US" sz="2000" dirty="0" err="1" smtClean="0">
                <a:ea typeface="ＭＳ Ｐゴシック" panose="020B0600070205080204" pitchFamily="34" charset="-128"/>
              </a:rPr>
              <a:t>etc</a:t>
            </a:r>
            <a:r>
              <a:rPr lang="en-US" altLang="en-US" sz="2000" dirty="0" smtClean="0">
                <a:ea typeface="ＭＳ Ｐゴシック" panose="020B0600070205080204" pitchFamily="34" charset="-128"/>
              </a:rPr>
              <a:t>)</a:t>
            </a:r>
          </a:p>
          <a:p>
            <a:pPr>
              <a:spcAft>
                <a:spcPts val="1000"/>
              </a:spcAft>
            </a:pPr>
            <a:r>
              <a:rPr lang="en-US" altLang="en-US" sz="2000" dirty="0" smtClean="0">
                <a:ea typeface="ＭＳ Ｐゴシック" panose="020B0600070205080204" pitchFamily="34" charset="-128"/>
              </a:rPr>
              <a:t>Enacted </a:t>
            </a:r>
            <a:r>
              <a:rPr lang="en-US" altLang="en-US" sz="2000" dirty="0">
                <a:ea typeface="ＭＳ Ｐゴシック" panose="020B0600070205080204" pitchFamily="34" charset="-128"/>
              </a:rPr>
              <a:t>by executive branch (e.g. Cabinet or Minister)</a:t>
            </a:r>
          </a:p>
          <a:p>
            <a:pPr>
              <a:spcBef>
                <a:spcPts val="675"/>
              </a:spcBef>
              <a:spcAft>
                <a:spcPts val="1000"/>
              </a:spcAft>
            </a:pPr>
            <a:r>
              <a:rPr lang="en-US" altLang="en-US" sz="2000" dirty="0">
                <a:ea typeface="ＭＳ Ｐゴシック" panose="020B0600070205080204" pitchFamily="34" charset="-128"/>
              </a:rPr>
              <a:t>Legal basis in primary </a:t>
            </a:r>
            <a:r>
              <a:rPr lang="en-US" altLang="en-US" sz="2000" dirty="0" smtClean="0">
                <a:ea typeface="ＭＳ Ｐゴシック" panose="020B0600070205080204" pitchFamily="34" charset="-128"/>
              </a:rPr>
              <a:t>law: it cannot exceed the scope of the law, create new powers or approve new sanctions</a:t>
            </a: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Lays down:</a:t>
            </a:r>
          </a:p>
          <a:p>
            <a:pPr lvl="1"/>
            <a:r>
              <a:rPr lang="en-US" altLang="en-US" sz="2000" dirty="0">
                <a:ea typeface="ＭＳ Ｐゴシック" panose="020B0600070205080204" pitchFamily="34" charset="-128"/>
              </a:rPr>
              <a:t>Technical requirements</a:t>
            </a:r>
          </a:p>
          <a:p>
            <a:pPr lvl="1"/>
            <a:r>
              <a:rPr lang="en-US" altLang="en-US" sz="2000" dirty="0">
                <a:ea typeface="ＭＳ Ｐゴシック" panose="020B0600070205080204" pitchFamily="34" charset="-128"/>
              </a:rPr>
              <a:t>Detailed </a:t>
            </a:r>
            <a:r>
              <a:rPr lang="en-US" altLang="en-US" sz="2000" dirty="0" smtClean="0">
                <a:ea typeface="ＭＳ Ｐゴシック" panose="020B0600070205080204" pitchFamily="34" charset="-128"/>
              </a:rPr>
              <a:t>procedures</a:t>
            </a:r>
          </a:p>
          <a:p>
            <a:r>
              <a:rPr lang="en-US" altLang="en-US" sz="2000" dirty="0">
                <a:ea typeface="ＭＳ Ｐゴシック" panose="020B0600070205080204" pitchFamily="34" charset="-128"/>
              </a:rPr>
              <a:t>Useful for technical or scientific details that change quickly</a:t>
            </a:r>
          </a:p>
          <a:p>
            <a:pPr lvl="1"/>
            <a:endParaRPr lang="en-US" altLang="en-US" sz="2000" dirty="0">
              <a:ea typeface="ＭＳ Ｐゴシック" panose="020B0600070205080204" pitchFamily="34" charset="-128"/>
            </a:endParaRPr>
          </a:p>
        </p:txBody>
      </p:sp>
      <p:sp>
        <p:nvSpPr>
          <p:cNvPr id="75779" name="Title 1"/>
          <p:cNvSpPr txBox="1">
            <a:spLocks/>
          </p:cNvSpPr>
          <p:nvPr/>
        </p:nvSpPr>
        <p:spPr bwMode="auto">
          <a:xfrm>
            <a:off x="1746861" y="612897"/>
            <a:ext cx="9144000" cy="1223962"/>
          </a:xfrm>
          <a:prstGeom prst="rect">
            <a:avLst/>
          </a:prstGeom>
        </p:spPr>
        <p:txBody>
          <a:bodyPr vert="horz" lIns="91440" tIns="45720" rIns="91440" bIns="45720" rtlCol="0" anchor="ctr">
            <a:noAutofit/>
          </a:bodyPr>
          <a:lstStyle>
            <a:lvl1pPr defTabSz="914377">
              <a:lnSpc>
                <a:spcPct val="90000"/>
              </a:lnSpc>
              <a:spcBef>
                <a:spcPct val="0"/>
              </a:spcBef>
              <a:buNone/>
              <a:defRPr sz="4400" b="1">
                <a:solidFill>
                  <a:schemeClr val="accent1"/>
                </a:solidFill>
                <a:latin typeface="+mj-lt"/>
                <a:ea typeface="+mj-ea"/>
                <a:cs typeface="+mj-cs"/>
              </a:defRPr>
            </a:lvl1pPr>
          </a:lstStyle>
          <a:p>
            <a:r>
              <a:rPr lang="en-US" altLang="en-US" dirty="0" smtClean="0"/>
              <a:t>Secondary legislation</a:t>
            </a:r>
            <a:endParaRPr lang="en-US" altLang="en-US" dirty="0"/>
          </a:p>
        </p:txBody>
      </p:sp>
    </p:spTree>
    <p:extLst>
      <p:ext uri="{BB962C8B-B14F-4D97-AF65-F5344CB8AC3E}">
        <p14:creationId xmlns:p14="http://schemas.microsoft.com/office/powerpoint/2010/main" val="340622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004" y="365125"/>
            <a:ext cx="10758196" cy="1325563"/>
          </a:xfrm>
        </p:spPr>
        <p:txBody>
          <a:bodyPr>
            <a:normAutofit fontScale="90000"/>
          </a:bodyPr>
          <a:lstStyle/>
          <a:p>
            <a:r>
              <a:rPr lang="en-US" b="1" i="1" dirty="0">
                <a:solidFill>
                  <a:srgbClr val="FF0000"/>
                </a:solidFill>
              </a:rPr>
              <a:t>Discussion:</a:t>
            </a:r>
            <a:r>
              <a:rPr lang="en-US" b="1" i="1" dirty="0"/>
              <a:t> </a:t>
            </a:r>
            <a:br>
              <a:rPr lang="en-US" b="1" i="1" dirty="0"/>
            </a:br>
            <a:r>
              <a:rPr lang="en-US" b="1" i="1" dirty="0"/>
              <a:t>Under which type of legislation would you regulate….?</a:t>
            </a:r>
            <a:endParaRPr lang="en-GB" b="1" i="1" dirty="0"/>
          </a:p>
        </p:txBody>
      </p:sp>
      <p:sp>
        <p:nvSpPr>
          <p:cNvPr id="3" name="Content Placeholder 2"/>
          <p:cNvSpPr>
            <a:spLocks noGrp="1"/>
          </p:cNvSpPr>
          <p:nvPr>
            <p:ph idx="1"/>
          </p:nvPr>
        </p:nvSpPr>
        <p:spPr>
          <a:xfrm>
            <a:off x="1731223" y="2316407"/>
            <a:ext cx="9559639" cy="4157967"/>
          </a:xfrm>
        </p:spPr>
        <p:txBody>
          <a:bodyPr vert="horz" lIns="91440" tIns="45720" rIns="91440" bIns="45720" rtlCol="0" anchor="t">
            <a:normAutofit/>
          </a:bodyPr>
          <a:lstStyle/>
          <a:p>
            <a:r>
              <a:rPr lang="en-US" sz="3000" i="1" dirty="0">
                <a:solidFill>
                  <a:srgbClr val="FF0000"/>
                </a:solidFill>
              </a:rPr>
              <a:t>The powers of inspectors</a:t>
            </a:r>
          </a:p>
          <a:p>
            <a:r>
              <a:rPr lang="en-US" sz="3000" i="1" dirty="0">
                <a:solidFill>
                  <a:srgbClr val="FF0000"/>
                </a:solidFill>
              </a:rPr>
              <a:t>Inspection procedures</a:t>
            </a:r>
          </a:p>
          <a:p>
            <a:r>
              <a:rPr lang="en-US" sz="3000" i="1" dirty="0">
                <a:solidFill>
                  <a:srgbClr val="FF0000"/>
                </a:solidFill>
              </a:rPr>
              <a:t>The power to issue phytosanitary certificates</a:t>
            </a:r>
          </a:p>
          <a:p>
            <a:r>
              <a:rPr lang="en-US" sz="3000" i="1" dirty="0">
                <a:solidFill>
                  <a:srgbClr val="FF0000"/>
                </a:solidFill>
              </a:rPr>
              <a:t>The procedure to apply for an import permit</a:t>
            </a:r>
          </a:p>
          <a:p>
            <a:endParaRPr lang="en-GB" sz="3000" i="1" dirty="0">
              <a:solidFill>
                <a:schemeClr val="accent1"/>
              </a:solidFill>
            </a:endParaRPr>
          </a:p>
        </p:txBody>
      </p:sp>
    </p:spTree>
    <p:extLst>
      <p:ext uri="{BB962C8B-B14F-4D97-AF65-F5344CB8AC3E}">
        <p14:creationId xmlns:p14="http://schemas.microsoft.com/office/powerpoint/2010/main" val="360077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207568" y="980729"/>
            <a:ext cx="7772400" cy="1500187"/>
          </a:xfrm>
        </p:spPr>
        <p:txBody>
          <a:bodyPr/>
          <a:lstStyle/>
          <a:p>
            <a:r>
              <a:rPr lang="en-US" sz="4400" b="1" dirty="0">
                <a:solidFill>
                  <a:schemeClr val="tx2"/>
                </a:solidFill>
              </a:rPr>
              <a:t>Thank you very much</a:t>
            </a:r>
          </a:p>
        </p:txBody>
      </p:sp>
      <p:sp>
        <p:nvSpPr>
          <p:cNvPr id="5" name="Footer Placeholder 4"/>
          <p:cNvSpPr>
            <a:spLocks noGrp="1"/>
          </p:cNvSpPr>
          <p:nvPr>
            <p:ph type="ftr" sz="quarter" idx="4294967295"/>
          </p:nvPr>
        </p:nvSpPr>
        <p:spPr>
          <a:xfrm>
            <a:off x="4648200" y="6356351"/>
            <a:ext cx="2895600" cy="365125"/>
          </a:xfrm>
          <a:prstGeom prst="rect">
            <a:avLst/>
          </a:prstGeom>
        </p:spPr>
        <p:txBody>
          <a:bodyPr/>
          <a:lstStyle/>
          <a:p>
            <a:pPr>
              <a:defRPr/>
            </a:pPr>
            <a:r>
              <a:rPr lang="en-GB" smtClean="0"/>
              <a:t>FAO</a:t>
            </a:r>
            <a:r>
              <a:rPr lang="en-GB" smtClean="0">
                <a:solidFill>
                  <a:srgbClr val="B0D3EE"/>
                </a:solidFill>
              </a:rPr>
              <a:t> </a:t>
            </a:r>
            <a:r>
              <a:rPr lang="en-GB" smtClean="0"/>
              <a:t>Legal Office</a:t>
            </a:r>
            <a:endParaRPr lang="en-GB"/>
          </a:p>
        </p:txBody>
      </p:sp>
      <p:sp>
        <p:nvSpPr>
          <p:cNvPr id="9" name="Text Placeholder 6"/>
          <p:cNvSpPr txBox="1">
            <a:spLocks/>
          </p:cNvSpPr>
          <p:nvPr/>
        </p:nvSpPr>
        <p:spPr bwMode="auto">
          <a:xfrm>
            <a:off x="2189339" y="2930005"/>
            <a:ext cx="8208912" cy="24482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defTabSz="914377" eaLnBrk="0" hangingPunct="0">
              <a:spcBef>
                <a:spcPct val="20000"/>
              </a:spcBef>
              <a:defRPr/>
            </a:pPr>
            <a:r>
              <a:rPr lang="en-US" sz="2000" b="1" dirty="0">
                <a:solidFill>
                  <a:schemeClr val="tx2"/>
                </a:solidFill>
              </a:rPr>
              <a:t>Carmen Bullon  - </a:t>
            </a:r>
            <a:r>
              <a:rPr lang="en-US" sz="2000" b="1" dirty="0" err="1">
                <a:solidFill>
                  <a:schemeClr val="tx2"/>
                </a:solidFill>
                <a:hlinkClick r:id="rId2"/>
              </a:rPr>
              <a:t>Carmen.Bullon@fao</a:t>
            </a:r>
            <a:r>
              <a:rPr lang="en-US" sz="2000" b="1" dirty="0">
                <a:solidFill>
                  <a:schemeClr val="tx2"/>
                </a:solidFill>
                <a:hlinkClick r:id="rId2"/>
              </a:rPr>
              <a:t>.org</a:t>
            </a:r>
            <a:endParaRPr lang="en-US" sz="2000" b="1" dirty="0">
              <a:solidFill>
                <a:schemeClr val="tx2"/>
              </a:solidFill>
            </a:endParaRPr>
          </a:p>
          <a:p>
            <a:pPr lvl="0" algn="l" eaLnBrk="0" hangingPunct="0">
              <a:spcBef>
                <a:spcPct val="20000"/>
              </a:spcBef>
              <a:defRPr/>
            </a:pPr>
            <a:r>
              <a:rPr lang="en-US" sz="2000" b="1" dirty="0">
                <a:solidFill>
                  <a:schemeClr val="tx2"/>
                </a:solidFill>
              </a:rPr>
              <a:t>Lalaina Ravelomanantsoa – </a:t>
            </a:r>
            <a:r>
              <a:rPr lang="en-US" sz="2000" b="1" dirty="0">
                <a:solidFill>
                  <a:schemeClr val="tx2"/>
                </a:solidFill>
                <a:hlinkClick r:id="rId3"/>
              </a:rPr>
              <a:t>Lalaina.Ravelomanantsoa@fao.org</a:t>
            </a:r>
            <a:endParaRPr lang="en-US" sz="2000" b="1" dirty="0">
              <a:solidFill>
                <a:schemeClr val="tx2"/>
              </a:solidFill>
            </a:endParaRPr>
          </a:p>
          <a:p>
            <a:pPr algn="l" eaLnBrk="0" hangingPunct="0">
              <a:spcBef>
                <a:spcPct val="20000"/>
              </a:spcBef>
            </a:pPr>
            <a:r>
              <a:rPr lang="en-US" sz="2800" b="1" dirty="0">
                <a:solidFill>
                  <a:schemeClr val="tx2"/>
                </a:solidFill>
              </a:rPr>
              <a:t>Legal Officers -FAO Development Law Service</a:t>
            </a:r>
          </a:p>
        </p:txBody>
      </p:sp>
      <p:pic>
        <p:nvPicPr>
          <p:cNvPr id="10" name="Picture 6" descr="See full size image">
            <a:hlinkClick r:id="rId4"/>
          </p:cNvPr>
          <p:cNvPicPr>
            <a:picLocks noChangeAspect="1" noChangeArrowheads="1"/>
          </p:cNvPicPr>
          <p:nvPr/>
        </p:nvPicPr>
        <p:blipFill>
          <a:blip r:embed="rId5" cstate="print"/>
          <a:srcRect/>
          <a:stretch>
            <a:fillRect/>
          </a:stretch>
        </p:blipFill>
        <p:spPr>
          <a:xfrm>
            <a:off x="7439026" y="0"/>
            <a:ext cx="3228975" cy="3173413"/>
          </a:xfrm>
          <a:prstGeom prst="rect">
            <a:avLst/>
          </a:prstGeom>
        </p:spPr>
      </p:pic>
    </p:spTree>
    <p:extLst>
      <p:ext uri="{BB962C8B-B14F-4D97-AF65-F5344CB8AC3E}">
        <p14:creationId xmlns:p14="http://schemas.microsoft.com/office/powerpoint/2010/main" val="4757470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Summary of the session</a:t>
            </a:r>
            <a:endParaRPr lang="en-GB" b="1" dirty="0"/>
          </a:p>
        </p:txBody>
      </p:sp>
      <p:sp>
        <p:nvSpPr>
          <p:cNvPr id="5" name="Content Placeholder 4"/>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dirty="0" smtClean="0"/>
              <a:t>The Development Law Branch of the Legal Office (LEGN)</a:t>
            </a:r>
          </a:p>
          <a:p>
            <a:pPr marL="514350" indent="-514350">
              <a:buFont typeface="+mj-lt"/>
              <a:buAutoNum type="arabicPeriod"/>
            </a:pPr>
            <a:r>
              <a:rPr lang="en-US" dirty="0" smtClean="0"/>
              <a:t>Why </a:t>
            </a:r>
            <a:r>
              <a:rPr lang="en-US" dirty="0"/>
              <a:t>a legal component</a:t>
            </a:r>
            <a:endParaRPr lang="es-ES" dirty="0"/>
          </a:p>
          <a:p>
            <a:pPr marL="514350" indent="-514350">
              <a:buFont typeface="+mj-lt"/>
              <a:buAutoNum type="arabicPeriod"/>
            </a:pPr>
            <a:r>
              <a:rPr lang="en-US" dirty="0"/>
              <a:t>International trade</a:t>
            </a:r>
          </a:p>
          <a:p>
            <a:pPr marL="514350" indent="-514350">
              <a:buFont typeface="+mj-lt"/>
              <a:buAutoNum type="arabicPeriod"/>
            </a:pPr>
            <a:r>
              <a:rPr lang="en-US" dirty="0" smtClean="0"/>
              <a:t>IPPC and ISPMs </a:t>
            </a:r>
            <a:r>
              <a:rPr lang="en-US" dirty="0"/>
              <a:t>(a legal review)</a:t>
            </a:r>
          </a:p>
          <a:p>
            <a:pPr marL="514350" indent="-514350">
              <a:buFont typeface="+mj-lt"/>
              <a:buAutoNum type="arabicPeriod"/>
            </a:pPr>
            <a:r>
              <a:rPr lang="en-US" dirty="0" smtClean="0"/>
              <a:t>Before </a:t>
            </a:r>
            <a:r>
              <a:rPr lang="en-US" dirty="0"/>
              <a:t>drafting legislation</a:t>
            </a:r>
          </a:p>
          <a:p>
            <a:pPr marL="514350" indent="-514350">
              <a:buFont typeface="+mj-lt"/>
              <a:buAutoNum type="arabicPeriod"/>
            </a:pPr>
            <a:r>
              <a:rPr lang="en-US" dirty="0"/>
              <a:t>Elements </a:t>
            </a:r>
            <a:r>
              <a:rPr lang="en-US" dirty="0" smtClean="0"/>
              <a:t>of plant </a:t>
            </a:r>
            <a:r>
              <a:rPr lang="en-US" dirty="0"/>
              <a:t>protection legislation</a:t>
            </a:r>
            <a:endParaRPr lang="en-GB" dirty="0"/>
          </a:p>
        </p:txBody>
      </p:sp>
    </p:spTree>
    <p:extLst>
      <p:ext uri="{BB962C8B-B14F-4D97-AF65-F5344CB8AC3E}">
        <p14:creationId xmlns:p14="http://schemas.microsoft.com/office/powerpoint/2010/main" val="101037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bwMode="auto">
          <a:xfrm>
            <a:off x="1642188" y="612362"/>
            <a:ext cx="9019462" cy="3571875"/>
          </a:xfrm>
          <a:solidFill>
            <a:schemeClr val="bg1">
              <a:alpha val="5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eaLnBrk="1" hangingPunct="1"/>
            <a:r>
              <a:rPr lang="en-US" altLang="en-US" sz="4800" b="1" dirty="0"/>
              <a:t>FAO Development Law Service:</a:t>
            </a:r>
            <a:r>
              <a:rPr lang="en-US" altLang="en-US" sz="4000" dirty="0"/>
              <a:t/>
            </a:r>
            <a:br>
              <a:rPr lang="en-US" altLang="en-US" sz="4000" dirty="0"/>
            </a:br>
            <a:r>
              <a:rPr lang="en-US" altLang="en-US" sz="2800" dirty="0"/>
              <a:t> </a:t>
            </a:r>
            <a:br>
              <a:rPr lang="en-US" altLang="en-US" sz="2800" dirty="0"/>
            </a:br>
            <a:r>
              <a:rPr lang="en-US" altLang="en-US" sz="3000" dirty="0"/>
              <a:t>A group of 12 </a:t>
            </a:r>
            <a:r>
              <a:rPr lang="en-US" altLang="en-US" sz="3000" u="sng" dirty="0"/>
              <a:t>Lawyers</a:t>
            </a:r>
            <a:r>
              <a:rPr lang="en-US" altLang="en-US" sz="3000" dirty="0"/>
              <a:t>, trained and specialized in the different legal systems providing assistance to Member Countries upon request to strengthen their legal frameworks on all areas under the mandate of the FAO.</a:t>
            </a:r>
            <a:endParaRPr lang="en-GB" altLang="en-US" sz="3000" dirty="0"/>
          </a:p>
        </p:txBody>
      </p:sp>
      <p:sp>
        <p:nvSpPr>
          <p:cNvPr id="70659" name="Rectangle 3"/>
          <p:cNvSpPr>
            <a:spLocks noGrp="1" noChangeArrowheads="1"/>
          </p:cNvSpPr>
          <p:nvPr>
            <p:ph idx="1"/>
          </p:nvPr>
        </p:nvSpPr>
        <p:spPr>
          <a:xfrm>
            <a:off x="3071813" y="3146843"/>
            <a:ext cx="9144000" cy="2592387"/>
          </a:xfrm>
        </p:spPr>
        <p:txBody>
          <a:bodyPr/>
          <a:lstStyle/>
          <a:p>
            <a:pPr eaLnBrk="1" hangingPunct="1">
              <a:buFont typeface="Wingdings" panose="05000000000000000000" pitchFamily="2" charset="2"/>
              <a:buNone/>
            </a:pPr>
            <a:r>
              <a:rPr lang="en-US" altLang="en-US" dirty="0">
                <a:solidFill>
                  <a:srgbClr val="FF0000"/>
                </a:solidFill>
              </a:rPr>
              <a:t>  </a:t>
            </a:r>
            <a:r>
              <a:rPr lang="en-US" altLang="en-US" dirty="0">
                <a:solidFill>
                  <a:schemeClr val="bg2"/>
                </a:solidFill>
              </a:rPr>
              <a:t>  </a:t>
            </a:r>
          </a:p>
          <a:p>
            <a:pPr eaLnBrk="1" hangingPunct="1"/>
            <a:r>
              <a:rPr lang="en-US" altLang="en-US" sz="3000" dirty="0"/>
              <a:t>advice on legislative reforms</a:t>
            </a:r>
          </a:p>
          <a:p>
            <a:pPr eaLnBrk="1" hangingPunct="1"/>
            <a:r>
              <a:rPr lang="en-US" altLang="en-US" sz="3000" dirty="0"/>
              <a:t>legal information</a:t>
            </a:r>
            <a:r>
              <a:rPr lang="en-US" altLang="en-US" sz="3000" dirty="0">
                <a:solidFill>
                  <a:schemeClr val="bg2"/>
                </a:solidFill>
              </a:rPr>
              <a:t> (</a:t>
            </a:r>
            <a:r>
              <a:rPr lang="en-US" altLang="en-US" sz="3000" dirty="0">
                <a:solidFill>
                  <a:schemeClr val="bg2"/>
                </a:solidFill>
                <a:hlinkClick r:id="rId2"/>
              </a:rPr>
              <a:t>www.faolex.fao.org</a:t>
            </a:r>
            <a:r>
              <a:rPr lang="en-US" altLang="en-US" sz="3000" dirty="0">
                <a:solidFill>
                  <a:schemeClr val="bg2"/>
                </a:solidFill>
              </a:rPr>
              <a:t>)</a:t>
            </a:r>
          </a:p>
          <a:p>
            <a:pPr eaLnBrk="1" hangingPunct="1"/>
            <a:r>
              <a:rPr lang="en-US" altLang="en-US" sz="3000" dirty="0"/>
              <a:t>legal research</a:t>
            </a:r>
            <a:r>
              <a:rPr lang="en-US" altLang="en-US" sz="3000" dirty="0">
                <a:solidFill>
                  <a:schemeClr val="bg2"/>
                </a:solidFill>
              </a:rPr>
              <a:t> (</a:t>
            </a:r>
            <a:r>
              <a:rPr lang="en-GB" altLang="en-US" sz="3000" dirty="0">
                <a:solidFill>
                  <a:schemeClr val="bg2"/>
                </a:solidFill>
                <a:hlinkClick r:id="rId3"/>
              </a:rPr>
              <a:t>http://www.fao.org/Legal/pub-e.htm</a:t>
            </a:r>
            <a:r>
              <a:rPr lang="en-GB" altLang="en-US" sz="3000" dirty="0">
                <a:solidFill>
                  <a:schemeClr val="bg2"/>
                </a:solidFill>
              </a:rPr>
              <a:t>)  </a:t>
            </a:r>
          </a:p>
        </p:txBody>
      </p:sp>
    </p:spTree>
    <p:extLst>
      <p:ext uri="{BB962C8B-B14F-4D97-AF65-F5344CB8AC3E}">
        <p14:creationId xmlns:p14="http://schemas.microsoft.com/office/powerpoint/2010/main" val="360007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08201" y="1268414"/>
            <a:ext cx="3884613" cy="5000625"/>
          </a:xfrm>
        </p:spPr>
        <p:txBody>
          <a:bodyPr/>
          <a:lstStyle/>
          <a:p>
            <a:pPr marL="0" indent="0" algn="ctr">
              <a:buNone/>
              <a:defRPr/>
            </a:pPr>
            <a:r>
              <a:rPr lang="en-US" b="1" dirty="0" smtClean="0">
                <a:solidFill>
                  <a:schemeClr val="accent1">
                    <a:lumMod val="50000"/>
                  </a:schemeClr>
                </a:solidFill>
              </a:rPr>
              <a:t>Methodology</a:t>
            </a:r>
          </a:p>
          <a:p>
            <a:pPr>
              <a:spcAft>
                <a:spcPts val="600"/>
              </a:spcAft>
              <a:defRPr/>
            </a:pPr>
            <a:endParaRPr lang="en-GB" altLang="en-US" sz="1000" dirty="0">
              <a:latin typeface="Calibri" panose="020F0502020204030204" pitchFamily="34" charset="0"/>
              <a:ea typeface="ＭＳ Ｐゴシック" panose="020B0600070205080204" pitchFamily="34" charset="-128"/>
            </a:endParaRPr>
          </a:p>
          <a:p>
            <a:pPr>
              <a:spcAft>
                <a:spcPts val="600"/>
              </a:spcAft>
              <a:defRPr/>
            </a:pPr>
            <a:r>
              <a:rPr lang="en-GB" altLang="en-US" sz="2400" dirty="0">
                <a:latin typeface="Calibri" panose="020F0502020204030204" pitchFamily="34" charset="0"/>
                <a:ea typeface="ＭＳ Ｐゴシック" panose="020B0600070205080204" pitchFamily="34" charset="-128"/>
              </a:rPr>
              <a:t>Legal drafting through participatory </a:t>
            </a:r>
            <a:r>
              <a:rPr lang="en-GB" altLang="en-US" sz="2400" b="1" dirty="0">
                <a:latin typeface="Calibri" panose="020F0502020204030204" pitchFamily="34" charset="0"/>
                <a:ea typeface="ＭＳ Ｐゴシック" panose="020B0600070205080204" pitchFamily="34" charset="-128"/>
              </a:rPr>
              <a:t>processes</a:t>
            </a:r>
          </a:p>
          <a:p>
            <a:pPr>
              <a:spcAft>
                <a:spcPts val="600"/>
              </a:spcAft>
              <a:defRPr/>
            </a:pPr>
            <a:r>
              <a:rPr lang="en-GB" altLang="en-US" sz="2400" dirty="0">
                <a:latin typeface="Calibri" panose="020F0502020204030204" pitchFamily="34" charset="0"/>
                <a:ea typeface="ＭＳ Ｐゴシック" panose="020B0600070205080204" pitchFamily="34" charset="-128"/>
              </a:rPr>
              <a:t>Support of international and </a:t>
            </a:r>
            <a:r>
              <a:rPr lang="en-GB" altLang="en-US" sz="2400" b="1" dirty="0">
                <a:latin typeface="Calibri" panose="020F0502020204030204" pitchFamily="34" charset="0"/>
                <a:ea typeface="ＭＳ Ｐゴシック" panose="020B0600070205080204" pitchFamily="34" charset="-128"/>
              </a:rPr>
              <a:t>national </a:t>
            </a:r>
            <a:r>
              <a:rPr lang="en-GB" altLang="en-US" sz="2400" dirty="0">
                <a:latin typeface="Calibri" panose="020F0502020204030204" pitchFamily="34" charset="0"/>
                <a:ea typeface="ＭＳ Ｐゴシック" panose="020B0600070205080204" pitchFamily="34" charset="-128"/>
              </a:rPr>
              <a:t>consultants</a:t>
            </a:r>
          </a:p>
          <a:p>
            <a:pPr>
              <a:spcBef>
                <a:spcPct val="0"/>
              </a:spcBef>
              <a:spcAft>
                <a:spcPts val="600"/>
              </a:spcAft>
              <a:defRPr/>
            </a:pPr>
            <a:r>
              <a:rPr lang="en-GB" altLang="en-US" sz="2400" b="1" dirty="0">
                <a:latin typeface="Calibri" panose="020F0502020204030204" pitchFamily="34" charset="0"/>
              </a:rPr>
              <a:t>National legislation </a:t>
            </a:r>
            <a:r>
              <a:rPr lang="en-GB" altLang="en-US" sz="2400" dirty="0">
                <a:latin typeface="Calibri" panose="020F0502020204030204" pitchFamily="34" charset="0"/>
              </a:rPr>
              <a:t> must be based on (</a:t>
            </a:r>
            <a:r>
              <a:rPr lang="en-GB" altLang="en-US" sz="2400" dirty="0" err="1">
                <a:latin typeface="Calibri" panose="020F0502020204030204" pitchFamily="34" charset="0"/>
              </a:rPr>
              <a:t>i</a:t>
            </a:r>
            <a:r>
              <a:rPr lang="en-GB" altLang="en-US" sz="2400" dirty="0">
                <a:latin typeface="Calibri" panose="020F0502020204030204" pitchFamily="34" charset="0"/>
              </a:rPr>
              <a:t>) national legal tradition, (ii) the national legal framework and (iii) the country regulatory objectives and international obligations</a:t>
            </a:r>
          </a:p>
          <a:p>
            <a:pPr>
              <a:defRPr/>
            </a:pPr>
            <a:endParaRPr lang="en-GB" dirty="0"/>
          </a:p>
        </p:txBody>
      </p:sp>
      <p:sp>
        <p:nvSpPr>
          <p:cNvPr id="4" name="Content Placeholder 3"/>
          <p:cNvSpPr>
            <a:spLocks noGrp="1"/>
          </p:cNvSpPr>
          <p:nvPr>
            <p:ph sz="half" idx="2"/>
          </p:nvPr>
        </p:nvSpPr>
        <p:spPr>
          <a:xfrm>
            <a:off x="6383338" y="1195388"/>
            <a:ext cx="4038600" cy="5073650"/>
          </a:xfrm>
        </p:spPr>
        <p:txBody>
          <a:bodyPr/>
          <a:lstStyle/>
          <a:p>
            <a:pPr marL="0" indent="0" algn="ctr">
              <a:buNone/>
              <a:defRPr/>
            </a:pPr>
            <a:r>
              <a:rPr lang="en-GB" b="1" dirty="0">
                <a:solidFill>
                  <a:schemeClr val="accent1">
                    <a:lumMod val="50000"/>
                  </a:schemeClr>
                </a:solidFill>
              </a:rPr>
              <a:t>Approach</a:t>
            </a:r>
            <a:endParaRPr lang="en-GB" b="1" dirty="0"/>
          </a:p>
        </p:txBody>
      </p:sp>
      <p:graphicFrame>
        <p:nvGraphicFramePr>
          <p:cNvPr id="6" name="Diagram 5"/>
          <p:cNvGraphicFramePr/>
          <p:nvPr>
            <p:extLst>
              <p:ext uri="{D42A27DB-BD31-4B8C-83A1-F6EECF244321}">
                <p14:modId xmlns:p14="http://schemas.microsoft.com/office/powerpoint/2010/main" val="2777597411"/>
              </p:ext>
            </p:extLst>
          </p:nvPr>
        </p:nvGraphicFramePr>
        <p:xfrm>
          <a:off x="6172200" y="2132856"/>
          <a:ext cx="3668216" cy="363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5" name="Picture 7" descr="C:\Users\kuemlangan\AppData\Local\Microsoft\Windows\Temporary Internet Files\Content.IE5\YJUA3EZ0\One-Size-Does-NOT-Fit-All[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3713" y="4941888"/>
            <a:ext cx="622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kuemlangan\AppData\Local\Microsoft\Windows\Temporary Internet Files\Content.IE5\YJUA3EZ0\iStock_team_magnifying_glass_000012495968XSmall[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5589" y="2601914"/>
            <a:ext cx="6635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Program Files\Microsoft Office\MEDIA\CAGCAT10\j030084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91725" y="262219"/>
            <a:ext cx="1814512"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34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031964" y="2487775"/>
            <a:ext cx="9556021" cy="1341484"/>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267" b="0" kern="1200" baseline="0">
                <a:solidFill>
                  <a:schemeClr val="accent1"/>
                </a:solidFill>
                <a:latin typeface="+mj-lt"/>
                <a:ea typeface="+mj-ea"/>
                <a:cs typeface="+mj-cs"/>
              </a:defRPr>
            </a:lvl1pPr>
          </a:lstStyle>
          <a:p>
            <a:r>
              <a:rPr lang="en-US" sz="6600" b="1" dirty="0">
                <a:solidFill>
                  <a:srgbClr val="7030A0"/>
                </a:solidFill>
              </a:rPr>
              <a:t>Why a legal component?</a:t>
            </a:r>
            <a:endParaRPr lang="en-GB" sz="6600" b="1" dirty="0">
              <a:solidFill>
                <a:srgbClr val="7030A0"/>
              </a:solidFill>
            </a:endParaRPr>
          </a:p>
        </p:txBody>
      </p:sp>
    </p:spTree>
    <p:extLst>
      <p:ext uri="{BB962C8B-B14F-4D97-AF65-F5344CB8AC3E}">
        <p14:creationId xmlns:p14="http://schemas.microsoft.com/office/powerpoint/2010/main" val="237932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1524000" y="1052513"/>
            <a:ext cx="9144000" cy="863600"/>
          </a:xfrm>
        </p:spPr>
        <p:txBody>
          <a:bodyPr vert="horz" lIns="91440" tIns="45720" rIns="91440" bIns="45720" rtlCol="0" anchor="ctr">
            <a:noAutofit/>
          </a:bodyPr>
          <a:lstStyle/>
          <a:p>
            <a:r>
              <a:rPr lang="en-US" altLang="en-US" sz="4400" b="1" dirty="0"/>
              <a:t>Why is legislation important for plant protection?</a:t>
            </a:r>
          </a:p>
        </p:txBody>
      </p:sp>
      <p:sp>
        <p:nvSpPr>
          <p:cNvPr id="70659" name="Content Placeholder 2"/>
          <p:cNvSpPr>
            <a:spLocks noGrp="1"/>
          </p:cNvSpPr>
          <p:nvPr>
            <p:ph idx="1"/>
          </p:nvPr>
        </p:nvSpPr>
        <p:spPr>
          <a:xfrm>
            <a:off x="1712730" y="2571750"/>
            <a:ext cx="9453501" cy="3992563"/>
          </a:xfrm>
        </p:spPr>
        <p:txBody>
          <a:bodyPr>
            <a:normAutofit/>
          </a:bodyPr>
          <a:lstStyle/>
          <a:p>
            <a:pPr algn="just"/>
            <a:r>
              <a:rPr lang="en-US" altLang="en-US" dirty="0" smtClean="0">
                <a:ea typeface="ＭＳ Ｐゴシック" panose="020B0600070205080204" pitchFamily="34" charset="-128"/>
              </a:rPr>
              <a:t>The </a:t>
            </a:r>
            <a:r>
              <a:rPr lang="en-US" altLang="en-US" dirty="0">
                <a:ea typeface="ＭＳ Ｐゴシック" panose="020B0600070205080204" pitchFamily="34" charset="-128"/>
              </a:rPr>
              <a:t>IPPC is an International Convention</a:t>
            </a:r>
          </a:p>
          <a:p>
            <a:pPr algn="just"/>
            <a:r>
              <a:rPr lang="en-US" altLang="en-US" dirty="0">
                <a:ea typeface="ＭＳ Ｐゴシック" panose="020B0600070205080204" pitchFamily="34" charset="-128"/>
              </a:rPr>
              <a:t>Contracting parties are requested to implement it in their national legislation and to comply with a number of obligations included in the Convention</a:t>
            </a:r>
          </a:p>
          <a:p>
            <a:pPr algn="just"/>
            <a:r>
              <a:rPr lang="en-US" altLang="en-US" dirty="0">
                <a:ea typeface="ＭＳ Ｐゴシック" panose="020B0600070205080204" pitchFamily="34" charset="-128"/>
              </a:rPr>
              <a:t>Enacting national legislation is part of these obligations</a:t>
            </a:r>
          </a:p>
          <a:p>
            <a:pPr marL="0" indent="0" algn="just">
              <a:buNone/>
            </a:pPr>
            <a:endParaRPr lang="en-US" altLang="en-US" sz="2400" i="1" dirty="0">
              <a:ea typeface="ＭＳ Ｐゴシック" panose="020B0600070205080204" pitchFamily="34" charset="-128"/>
            </a:endParaRPr>
          </a:p>
        </p:txBody>
      </p:sp>
    </p:spTree>
    <p:extLst>
      <p:ext uri="{BB962C8B-B14F-4D97-AF65-F5344CB8AC3E}">
        <p14:creationId xmlns:p14="http://schemas.microsoft.com/office/powerpoint/2010/main" val="64716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1458686" y="520668"/>
            <a:ext cx="9144000" cy="863600"/>
          </a:xfrm>
        </p:spPr>
        <p:txBody>
          <a:bodyPr vert="horz" lIns="91440" tIns="45720" rIns="91440" bIns="45720" rtlCol="0" anchor="ctr">
            <a:noAutofit/>
          </a:bodyPr>
          <a:lstStyle/>
          <a:p>
            <a:r>
              <a:rPr lang="en-US" altLang="en-US" sz="4400" b="1" dirty="0"/>
              <a:t>Why is legislation important for plant protection?</a:t>
            </a:r>
          </a:p>
        </p:txBody>
      </p:sp>
      <p:sp>
        <p:nvSpPr>
          <p:cNvPr id="70659" name="Content Placeholder 2"/>
          <p:cNvSpPr>
            <a:spLocks noGrp="1"/>
          </p:cNvSpPr>
          <p:nvPr>
            <p:ph idx="1"/>
          </p:nvPr>
        </p:nvSpPr>
        <p:spPr>
          <a:xfrm>
            <a:off x="1650645" y="2001538"/>
            <a:ext cx="9453501" cy="3992563"/>
          </a:xfrm>
        </p:spPr>
        <p:txBody>
          <a:bodyPr>
            <a:normAutofit/>
          </a:bodyPr>
          <a:lstStyle/>
          <a:p>
            <a:pPr algn="just"/>
            <a:r>
              <a:rPr lang="en-US" altLang="en-US" sz="2700" dirty="0">
                <a:ea typeface="ＭＳ Ｐゴシック" panose="020B0600070205080204" pitchFamily="34" charset="-128"/>
              </a:rPr>
              <a:t>Legislation serves to implement the obligations of the IPPC in national legislation.</a:t>
            </a:r>
          </a:p>
          <a:p>
            <a:pPr algn="just"/>
            <a:r>
              <a:rPr lang="en-US" altLang="en-US" sz="2700" dirty="0">
                <a:ea typeface="ＭＳ Ｐゴシック" panose="020B0600070205080204" pitchFamily="34" charset="-128"/>
              </a:rPr>
              <a:t>It designates the Competent Authority (NPPO) and gives this authority the necessary power.</a:t>
            </a:r>
          </a:p>
          <a:p>
            <a:pPr algn="just"/>
            <a:r>
              <a:rPr lang="en-US" altLang="en-US" sz="2700" dirty="0">
                <a:ea typeface="ＭＳ Ｐゴシック" panose="020B0600070205080204" pitchFamily="34" charset="-128"/>
              </a:rPr>
              <a:t>It defines obligations and responsibilities.</a:t>
            </a:r>
          </a:p>
          <a:p>
            <a:pPr algn="just"/>
            <a:r>
              <a:rPr lang="en-US" altLang="en-US" sz="2700" dirty="0">
                <a:ea typeface="ＭＳ Ｐゴシック" panose="020B0600070205080204" pitchFamily="34" charset="-128"/>
              </a:rPr>
              <a:t>It defines the framework for public action.</a:t>
            </a:r>
          </a:p>
          <a:p>
            <a:pPr algn="just"/>
            <a:r>
              <a:rPr lang="en-US" altLang="en-US" sz="2700" dirty="0">
                <a:ea typeface="ＭＳ Ｐゴシック" panose="020B0600070205080204" pitchFamily="34" charset="-128"/>
              </a:rPr>
              <a:t>It approves implementation and enforcement measures.</a:t>
            </a:r>
          </a:p>
          <a:p>
            <a:pPr marL="0" indent="0" algn="just">
              <a:buNone/>
            </a:pPr>
            <a:endParaRPr lang="en-US" altLang="en-US" sz="2000" i="1" dirty="0">
              <a:ea typeface="ＭＳ Ｐゴシック" panose="020B0600070205080204" pitchFamily="34" charset="-128"/>
            </a:endParaRPr>
          </a:p>
        </p:txBody>
      </p:sp>
    </p:spTree>
    <p:extLst>
      <p:ext uri="{BB962C8B-B14F-4D97-AF65-F5344CB8AC3E}">
        <p14:creationId xmlns:p14="http://schemas.microsoft.com/office/powerpoint/2010/main" val="312231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60648"/>
            <a:ext cx="8229600" cy="1143000"/>
          </a:xfrm>
        </p:spPr>
        <p:txBody>
          <a:bodyPr>
            <a:noAutofit/>
          </a:bodyPr>
          <a:lstStyle/>
          <a:p>
            <a:r>
              <a:rPr lang="en-US" b="1" dirty="0"/>
              <a:t>Is policy the same as legislation?</a:t>
            </a:r>
            <a:endParaRPr lang="en-US" sz="3600" b="1" dirty="0"/>
          </a:p>
        </p:txBody>
      </p:sp>
      <p:sp>
        <p:nvSpPr>
          <p:cNvPr id="5" name="Content Placeholder 4"/>
          <p:cNvSpPr>
            <a:spLocks noGrp="1"/>
          </p:cNvSpPr>
          <p:nvPr>
            <p:ph idx="1"/>
          </p:nvPr>
        </p:nvSpPr>
        <p:spPr>
          <a:xfrm>
            <a:off x="1519944" y="1660160"/>
            <a:ext cx="8986326" cy="4389120"/>
          </a:xfrm>
        </p:spPr>
        <p:txBody>
          <a:bodyPr>
            <a:normAutofit/>
          </a:bodyPr>
          <a:lstStyle/>
          <a:p>
            <a:pPr algn="just"/>
            <a:r>
              <a:rPr lang="en-US" sz="3000" dirty="0">
                <a:latin typeface="Calibri" panose="020F0502020204030204" pitchFamily="34" charset="0"/>
              </a:rPr>
              <a:t>Policies set up government objectives, identify key trends and pave the way to coordination and integrated action.</a:t>
            </a:r>
          </a:p>
          <a:p>
            <a:pPr algn="just"/>
            <a:r>
              <a:rPr lang="en-US" sz="3000" dirty="0">
                <a:latin typeface="Calibri" panose="020F0502020204030204" pitchFamily="34" charset="0"/>
              </a:rPr>
              <a:t>Legislation sets up compulsory obligations and responsibilities. Serves to create institutions, registries, licensing schemes, enforcement mechanisms and …. sanctions!</a:t>
            </a:r>
          </a:p>
        </p:txBody>
      </p:sp>
    </p:spTree>
    <p:extLst>
      <p:ext uri="{BB962C8B-B14F-4D97-AF65-F5344CB8AC3E}">
        <p14:creationId xmlns:p14="http://schemas.microsoft.com/office/powerpoint/2010/main" val="196065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3048000" y="560143"/>
            <a:ext cx="9144000" cy="792162"/>
          </a:xfrm>
        </p:spPr>
        <p:txBody>
          <a:bodyPr vert="horz" lIns="91440" tIns="45720" rIns="91440" bIns="45720" rtlCol="0" anchor="ctr">
            <a:noAutofit/>
          </a:bodyPr>
          <a:lstStyle/>
          <a:p>
            <a:r>
              <a:rPr lang="en-US" altLang="en-US" sz="4400" b="1"/>
              <a:t>Hierarchy of legislation</a:t>
            </a:r>
          </a:p>
        </p:txBody>
      </p:sp>
      <p:graphicFrame>
        <p:nvGraphicFramePr>
          <p:cNvPr id="5" name="Diagram 4"/>
          <p:cNvGraphicFramePr>
            <a:graphicFrameLocks/>
          </p:cNvGraphicFramePr>
          <p:nvPr>
            <p:extLst>
              <p:ext uri="{D42A27DB-BD31-4B8C-83A1-F6EECF244321}">
                <p14:modId xmlns:p14="http://schemas.microsoft.com/office/powerpoint/2010/main" val="2029457572"/>
              </p:ext>
            </p:extLst>
          </p:nvPr>
        </p:nvGraphicFramePr>
        <p:xfrm>
          <a:off x="2495601" y="1916832"/>
          <a:ext cx="6624735"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911382"/>
      </p:ext>
    </p:extLst>
  </p:cSld>
  <p:clrMapOvr>
    <a:masterClrMapping/>
  </p:clrMapOvr>
</p:sld>
</file>

<file path=ppt/theme/theme1.xml><?xml version="1.0" encoding="utf-8"?>
<a:theme xmlns:a="http://schemas.openxmlformats.org/drawingml/2006/main" name="New IPPC 401">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PPC 401" id="{F0C2B9CE-8CEE-4ACD-B5C5-D075D1E28C4C}" vid="{FAC45D9C-813C-4147-BCCB-61F8AE8632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IPPC 401</Template>
  <TotalTime>2090</TotalTime>
  <Words>512</Words>
  <Application>Microsoft Office PowerPoint</Application>
  <PresentationFormat>Widescreen</PresentationFormat>
  <Paragraphs>88</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Wingdings</vt:lpstr>
      <vt:lpstr>New IPPC 401</vt:lpstr>
      <vt:lpstr>Working on Phytosanitary legislation </vt:lpstr>
      <vt:lpstr>Summary of the session</vt:lpstr>
      <vt:lpstr>FAO Development Law Service:   A group of 12 Lawyers, trained and specialized in the different legal systems providing assistance to Member Countries upon request to strengthen their legal frameworks on all areas under the mandate of the FAO.</vt:lpstr>
      <vt:lpstr>PowerPoint Presentation</vt:lpstr>
      <vt:lpstr>PowerPoint Presentation</vt:lpstr>
      <vt:lpstr>Why is legislation important for plant protection?</vt:lpstr>
      <vt:lpstr>Why is legislation important for plant protection?</vt:lpstr>
      <vt:lpstr>Is policy the same as legislation?</vt:lpstr>
      <vt:lpstr>Hierarchy of legislation</vt:lpstr>
      <vt:lpstr>Primary legislation</vt:lpstr>
      <vt:lpstr>PowerPoint Presentation</vt:lpstr>
      <vt:lpstr>Discussion:  Under which type of legislation would you regulate….?</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Bullon, Carmen (LEGN)</dc:creator>
  <cp:lastModifiedBy>Brunel, Sarah (AGDI)</cp:lastModifiedBy>
  <cp:revision>30</cp:revision>
  <dcterms:created xsi:type="dcterms:W3CDTF">2016-06-07T08:17:02Z</dcterms:created>
  <dcterms:modified xsi:type="dcterms:W3CDTF">2018-01-09T14:51:07Z</dcterms:modified>
</cp:coreProperties>
</file>