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609" r:id="rId2"/>
    <p:sldId id="610" r:id="rId3"/>
    <p:sldId id="624" r:id="rId4"/>
    <p:sldId id="611" r:id="rId5"/>
    <p:sldId id="613" r:id="rId6"/>
    <p:sldId id="621" r:id="rId7"/>
    <p:sldId id="636" r:id="rId8"/>
    <p:sldId id="640" r:id="rId9"/>
    <p:sldId id="615" r:id="rId10"/>
    <p:sldId id="623" r:id="rId11"/>
    <p:sldId id="606" r:id="rId12"/>
    <p:sldId id="642" r:id="rId13"/>
    <p:sldId id="641" r:id="rId14"/>
    <p:sldId id="617" r:id="rId15"/>
    <p:sldId id="618" r:id="rId16"/>
    <p:sldId id="619" r:id="rId17"/>
    <p:sldId id="620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A7D971"/>
    <a:srgbClr val="33CCCC"/>
    <a:srgbClr val="FF66FF"/>
    <a:srgbClr val="CCFFCC"/>
    <a:srgbClr val="003366"/>
    <a:srgbClr val="FF0000"/>
    <a:srgbClr val="FFFF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7B89A-2EE8-4AA1-BF3F-5A15875BF296}" v="19" dt="2018-11-22T14:47:12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85279" autoAdjust="0"/>
  </p:normalViewPr>
  <p:slideViewPr>
    <p:cSldViewPr>
      <p:cViewPr varScale="1">
        <p:scale>
          <a:sx n="100" d="100"/>
          <a:sy n="100" d="100"/>
        </p:scale>
        <p:origin x="15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96"/>
    </p:cViewPr>
  </p:sorterViewPr>
  <p:notesViewPr>
    <p:cSldViewPr>
      <p:cViewPr varScale="1">
        <p:scale>
          <a:sx n="56" d="100"/>
          <a:sy n="56" d="100"/>
        </p:scale>
        <p:origin x="2856" y="72"/>
      </p:cViewPr>
      <p:guideLst>
        <p:guide orient="horz" pos="292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t Goldsmith" userId="1d95624b8f085327" providerId="LiveId" clId="{1277B89A-2EE8-4AA1-BF3F-5A15875BF296}"/>
    <pc:docChg chg="custSel addSld modSld">
      <pc:chgData name="Juliet Goldsmith" userId="1d95624b8f085327" providerId="LiveId" clId="{1277B89A-2EE8-4AA1-BF3F-5A15875BF296}" dt="2018-11-22T14:52:58.871" v="415" actId="14100"/>
      <pc:docMkLst>
        <pc:docMk/>
      </pc:docMkLst>
      <pc:sldChg chg="modSp">
        <pc:chgData name="Juliet Goldsmith" userId="1d95624b8f085327" providerId="LiveId" clId="{1277B89A-2EE8-4AA1-BF3F-5A15875BF296}" dt="2018-11-22T14:46:49.439" v="253" actId="404"/>
        <pc:sldMkLst>
          <pc:docMk/>
          <pc:sldMk cId="2608494221" sldId="606"/>
        </pc:sldMkLst>
        <pc:spChg chg="mod">
          <ac:chgData name="Juliet Goldsmith" userId="1d95624b8f085327" providerId="LiveId" clId="{1277B89A-2EE8-4AA1-BF3F-5A15875BF296}" dt="2018-11-22T14:46:49.439" v="253" actId="404"/>
          <ac:spMkLst>
            <pc:docMk/>
            <pc:sldMk cId="2608494221" sldId="606"/>
            <ac:spMk id="2" creationId="{2BBAC0F1-8922-4C9B-B151-2F94D237C4E9}"/>
          </ac:spMkLst>
        </pc:spChg>
      </pc:sldChg>
      <pc:sldChg chg="modSp">
        <pc:chgData name="Juliet Goldsmith" userId="1d95624b8f085327" providerId="LiveId" clId="{1277B89A-2EE8-4AA1-BF3F-5A15875BF296}" dt="2018-11-22T14:50:18.615" v="327" actId="20577"/>
        <pc:sldMkLst>
          <pc:docMk/>
          <pc:sldMk cId="3368259056" sldId="610"/>
        </pc:sldMkLst>
        <pc:spChg chg="mod">
          <ac:chgData name="Juliet Goldsmith" userId="1d95624b8f085327" providerId="LiveId" clId="{1277B89A-2EE8-4AA1-BF3F-5A15875BF296}" dt="2018-11-22T14:50:18.615" v="327" actId="20577"/>
          <ac:spMkLst>
            <pc:docMk/>
            <pc:sldMk cId="3368259056" sldId="610"/>
            <ac:spMk id="19459" creationId="{00000000-0000-0000-0000-000000000000}"/>
          </ac:spMkLst>
        </pc:spChg>
      </pc:sldChg>
      <pc:sldChg chg="modSp">
        <pc:chgData name="Juliet Goldsmith" userId="1d95624b8f085327" providerId="LiveId" clId="{1277B89A-2EE8-4AA1-BF3F-5A15875BF296}" dt="2018-11-22T14:43:57.633" v="147" actId="108"/>
        <pc:sldMkLst>
          <pc:docMk/>
          <pc:sldMk cId="691965112" sldId="615"/>
        </pc:sldMkLst>
        <pc:spChg chg="mod">
          <ac:chgData name="Juliet Goldsmith" userId="1d95624b8f085327" providerId="LiveId" clId="{1277B89A-2EE8-4AA1-BF3F-5A15875BF296}" dt="2018-11-22T14:43:57.633" v="147" actId="108"/>
          <ac:spMkLst>
            <pc:docMk/>
            <pc:sldMk cId="691965112" sldId="615"/>
            <ac:spMk id="25602" creationId="{00000000-0000-0000-0000-000000000000}"/>
          </ac:spMkLst>
        </pc:spChg>
      </pc:sldChg>
      <pc:sldChg chg="modSp">
        <pc:chgData name="Juliet Goldsmith" userId="1d95624b8f085327" providerId="LiveId" clId="{1277B89A-2EE8-4AA1-BF3F-5A15875BF296}" dt="2018-11-22T14:48:45.763" v="282" actId="114"/>
        <pc:sldMkLst>
          <pc:docMk/>
          <pc:sldMk cId="1940769436" sldId="623"/>
        </pc:sldMkLst>
        <pc:spChg chg="mod">
          <ac:chgData name="Juliet Goldsmith" userId="1d95624b8f085327" providerId="LiveId" clId="{1277B89A-2EE8-4AA1-BF3F-5A15875BF296}" dt="2018-11-22T14:48:45.763" v="282" actId="114"/>
          <ac:spMkLst>
            <pc:docMk/>
            <pc:sldMk cId="1940769436" sldId="623"/>
            <ac:spMk id="3" creationId="{BE5994F7-A60F-4858-8A20-3BABECD9AA52}"/>
          </ac:spMkLst>
        </pc:spChg>
      </pc:sldChg>
      <pc:sldChg chg="modSp">
        <pc:chgData name="Juliet Goldsmith" userId="1d95624b8f085327" providerId="LiveId" clId="{1277B89A-2EE8-4AA1-BF3F-5A15875BF296}" dt="2018-11-22T14:50:53.229" v="352" actId="20577"/>
        <pc:sldMkLst>
          <pc:docMk/>
          <pc:sldMk cId="3643408695" sldId="624"/>
        </pc:sldMkLst>
        <pc:spChg chg="mod">
          <ac:chgData name="Juliet Goldsmith" userId="1d95624b8f085327" providerId="LiveId" clId="{1277B89A-2EE8-4AA1-BF3F-5A15875BF296}" dt="2018-11-22T14:50:53.229" v="352" actId="20577"/>
          <ac:spMkLst>
            <pc:docMk/>
            <pc:sldMk cId="3643408695" sldId="624"/>
            <ac:spMk id="19459" creationId="{00000000-0000-0000-0000-000000000000}"/>
          </ac:spMkLst>
        </pc:spChg>
      </pc:sldChg>
      <pc:sldChg chg="addSp delSp modSp">
        <pc:chgData name="Juliet Goldsmith" userId="1d95624b8f085327" providerId="LiveId" clId="{1277B89A-2EE8-4AA1-BF3F-5A15875BF296}" dt="2018-11-22T14:43:31.491" v="146" actId="20577"/>
        <pc:sldMkLst>
          <pc:docMk/>
          <pc:sldMk cId="83993831" sldId="636"/>
        </pc:sldMkLst>
        <pc:spChg chg="add del mod">
          <ac:chgData name="Juliet Goldsmith" userId="1d95624b8f085327" providerId="LiveId" clId="{1277B89A-2EE8-4AA1-BF3F-5A15875BF296}" dt="2018-11-22T14:41:27.901" v="1"/>
          <ac:spMkLst>
            <pc:docMk/>
            <pc:sldMk cId="83993831" sldId="636"/>
            <ac:spMk id="3" creationId="{51BF05C0-5871-4654-8214-21D1C3CF081E}"/>
          </ac:spMkLst>
        </pc:spChg>
        <pc:spChg chg="add del mod">
          <ac:chgData name="Juliet Goldsmith" userId="1d95624b8f085327" providerId="LiveId" clId="{1277B89A-2EE8-4AA1-BF3F-5A15875BF296}" dt="2018-11-22T14:41:27.901" v="1"/>
          <ac:spMkLst>
            <pc:docMk/>
            <pc:sldMk cId="83993831" sldId="636"/>
            <ac:spMk id="5" creationId="{F6111044-887E-4638-ACA6-19BC30612115}"/>
          </ac:spMkLst>
        </pc:spChg>
        <pc:spChg chg="add del mod">
          <ac:chgData name="Juliet Goldsmith" userId="1d95624b8f085327" providerId="LiveId" clId="{1277B89A-2EE8-4AA1-BF3F-5A15875BF296}" dt="2018-11-22T14:41:27.901" v="1"/>
          <ac:spMkLst>
            <pc:docMk/>
            <pc:sldMk cId="83993831" sldId="636"/>
            <ac:spMk id="6" creationId="{4B822CE6-FCD7-4A75-9B1A-E48586C63C90}"/>
          </ac:spMkLst>
        </pc:spChg>
        <pc:spChg chg="add mod">
          <ac:chgData name="Juliet Goldsmith" userId="1d95624b8f085327" providerId="LiveId" clId="{1277B89A-2EE8-4AA1-BF3F-5A15875BF296}" dt="2018-11-22T14:43:31.491" v="146" actId="20577"/>
          <ac:spMkLst>
            <pc:docMk/>
            <pc:sldMk cId="83993831" sldId="636"/>
            <ac:spMk id="7" creationId="{794ABB96-5E91-4DDF-9900-E6589DAAFCFB}"/>
          </ac:spMkLst>
        </pc:spChg>
        <pc:graphicFrameChg chg="mod">
          <ac:chgData name="Juliet Goldsmith" userId="1d95624b8f085327" providerId="LiveId" clId="{1277B89A-2EE8-4AA1-BF3F-5A15875BF296}" dt="2018-11-22T14:42:16.215" v="13"/>
          <ac:graphicFrameMkLst>
            <pc:docMk/>
            <pc:sldMk cId="83993831" sldId="636"/>
            <ac:graphicFrameMk id="4" creationId="{A1C2E8ED-ADAE-4AB5-876D-6D2757754645}"/>
          </ac:graphicFrameMkLst>
        </pc:graphicFrameChg>
      </pc:sldChg>
      <pc:sldChg chg="modSp">
        <pc:chgData name="Juliet Goldsmith" userId="1d95624b8f085327" providerId="LiveId" clId="{1277B89A-2EE8-4AA1-BF3F-5A15875BF296}" dt="2018-11-22T14:47:32.633" v="276" actId="20577"/>
        <pc:sldMkLst>
          <pc:docMk/>
          <pc:sldMk cId="3741721644" sldId="641"/>
        </pc:sldMkLst>
        <pc:spChg chg="mod">
          <ac:chgData name="Juliet Goldsmith" userId="1d95624b8f085327" providerId="LiveId" clId="{1277B89A-2EE8-4AA1-BF3F-5A15875BF296}" dt="2018-11-22T14:47:32.633" v="276" actId="20577"/>
          <ac:spMkLst>
            <pc:docMk/>
            <pc:sldMk cId="3741721644" sldId="641"/>
            <ac:spMk id="2" creationId="{2BBAC0F1-8922-4C9B-B151-2F94D237C4E9}"/>
          </ac:spMkLst>
        </pc:spChg>
      </pc:sldChg>
      <pc:sldChg chg="delSp modSp add">
        <pc:chgData name="Juliet Goldsmith" userId="1d95624b8f085327" providerId="LiveId" clId="{1277B89A-2EE8-4AA1-BF3F-5A15875BF296}" dt="2018-11-22T14:52:58.871" v="415" actId="14100"/>
        <pc:sldMkLst>
          <pc:docMk/>
          <pc:sldMk cId="2986683816" sldId="642"/>
        </pc:sldMkLst>
        <pc:spChg chg="del">
          <ac:chgData name="Juliet Goldsmith" userId="1d95624b8f085327" providerId="LiveId" clId="{1277B89A-2EE8-4AA1-BF3F-5A15875BF296}" dt="2018-11-22T14:47:09.574" v="255" actId="478"/>
          <ac:spMkLst>
            <pc:docMk/>
            <pc:sldMk cId="2986683816" sldId="642"/>
            <ac:spMk id="2" creationId="{B07DDDD0-4899-42CC-A5D1-2893F0FF5DCF}"/>
          </ac:spMkLst>
        </pc:spChg>
        <pc:spChg chg="mod">
          <ac:chgData name="Juliet Goldsmith" userId="1d95624b8f085327" providerId="LiveId" clId="{1277B89A-2EE8-4AA1-BF3F-5A15875BF296}" dt="2018-11-22T14:52:58.871" v="415" actId="14100"/>
          <ac:spMkLst>
            <pc:docMk/>
            <pc:sldMk cId="2986683816" sldId="642"/>
            <ac:spMk id="3" creationId="{5D811705-7AA9-4267-9A1D-CB59D829F1CE}"/>
          </ac:spMkLst>
        </pc:spChg>
      </pc:sldChg>
    </pc:docChg>
  </pc:docChgLst>
  <pc:docChgLst>
    <pc:chgData name="Juliet Goldsmith" userId="1d95624b8f085327" providerId="LiveId" clId="{7122495A-0E1A-4373-82D9-5EC21ED74FDE}"/>
    <pc:docChg chg="undo custSel addSld delSld modSld modMainMaster">
      <pc:chgData name="Juliet Goldsmith" userId="1d95624b8f085327" providerId="LiveId" clId="{7122495A-0E1A-4373-82D9-5EC21ED74FDE}" dt="2018-10-28T23:09:54.061" v="681" actId="113"/>
      <pc:docMkLst>
        <pc:docMk/>
      </pc:docMkLst>
      <pc:sldChg chg="modSp">
        <pc:chgData name="Juliet Goldsmith" userId="1d95624b8f085327" providerId="LiveId" clId="{7122495A-0E1A-4373-82D9-5EC21ED74FDE}" dt="2018-10-28T23:07:25.610" v="578" actId="6549"/>
        <pc:sldMkLst>
          <pc:docMk/>
          <pc:sldMk cId="2608494221" sldId="606"/>
        </pc:sldMkLst>
        <pc:spChg chg="mod">
          <ac:chgData name="Juliet Goldsmith" userId="1d95624b8f085327" providerId="LiveId" clId="{7122495A-0E1A-4373-82D9-5EC21ED74FDE}" dt="2018-10-28T23:07:25.610" v="578" actId="6549"/>
          <ac:spMkLst>
            <pc:docMk/>
            <pc:sldMk cId="2608494221" sldId="606"/>
            <ac:spMk id="2" creationId="{2BBAC0F1-8922-4C9B-B151-2F94D237C4E9}"/>
          </ac:spMkLst>
        </pc:spChg>
      </pc:sldChg>
      <pc:sldChg chg="modSp">
        <pc:chgData name="Juliet Goldsmith" userId="1d95624b8f085327" providerId="LiveId" clId="{7122495A-0E1A-4373-82D9-5EC21ED74FDE}" dt="2018-10-28T15:34:47.577" v="40" actId="20577"/>
        <pc:sldMkLst>
          <pc:docMk/>
          <pc:sldMk cId="1962055928" sldId="609"/>
        </pc:sldMkLst>
        <pc:spChg chg="mod">
          <ac:chgData name="Juliet Goldsmith" userId="1d95624b8f085327" providerId="LiveId" clId="{7122495A-0E1A-4373-82D9-5EC21ED74FDE}" dt="2018-10-28T15:34:47.577" v="40" actId="20577"/>
          <ac:spMkLst>
            <pc:docMk/>
            <pc:sldMk cId="1962055928" sldId="609"/>
            <ac:spMk id="17410" creationId="{00000000-0000-0000-0000-000000000000}"/>
          </ac:spMkLst>
        </pc:spChg>
      </pc:sldChg>
      <pc:sldChg chg="modSp">
        <pc:chgData name="Juliet Goldsmith" userId="1d95624b8f085327" providerId="LiveId" clId="{7122495A-0E1A-4373-82D9-5EC21ED74FDE}" dt="2018-10-28T17:06:22.128" v="346" actId="20577"/>
        <pc:sldMkLst>
          <pc:docMk/>
          <pc:sldMk cId="3368259056" sldId="610"/>
        </pc:sldMkLst>
        <pc:spChg chg="mod">
          <ac:chgData name="Juliet Goldsmith" userId="1d95624b8f085327" providerId="LiveId" clId="{7122495A-0E1A-4373-82D9-5EC21ED74FDE}" dt="2018-10-28T17:06:22.128" v="346" actId="20577"/>
          <ac:spMkLst>
            <pc:docMk/>
            <pc:sldMk cId="3368259056" sldId="610"/>
            <ac:spMk id="19459" creationId="{00000000-0000-0000-0000-000000000000}"/>
          </ac:spMkLst>
        </pc:spChg>
      </pc:sldChg>
      <pc:sldChg chg="modSp">
        <pc:chgData name="Juliet Goldsmith" userId="1d95624b8f085327" providerId="LiveId" clId="{7122495A-0E1A-4373-82D9-5EC21ED74FDE}" dt="2018-10-28T17:07:10.933" v="348" actId="14100"/>
        <pc:sldMkLst>
          <pc:docMk/>
          <pc:sldMk cId="4205052880" sldId="613"/>
        </pc:sldMkLst>
        <pc:spChg chg="mod">
          <ac:chgData name="Juliet Goldsmith" userId="1d95624b8f085327" providerId="LiveId" clId="{7122495A-0E1A-4373-82D9-5EC21ED74FDE}" dt="2018-10-28T17:07:10.933" v="348" actId="14100"/>
          <ac:spMkLst>
            <pc:docMk/>
            <pc:sldMk cId="4205052880" sldId="613"/>
            <ac:spMk id="22530" creationId="{00000000-0000-0000-0000-000000000000}"/>
          </ac:spMkLst>
        </pc:spChg>
      </pc:sldChg>
      <pc:sldChg chg="modSp add del">
        <pc:chgData name="Juliet Goldsmith" userId="1d95624b8f085327" providerId="LiveId" clId="{7122495A-0E1A-4373-82D9-5EC21ED74FDE}" dt="2018-10-28T22:36:18.565" v="452" actId="403"/>
        <pc:sldMkLst>
          <pc:docMk/>
          <pc:sldMk cId="691965112" sldId="615"/>
        </pc:sldMkLst>
        <pc:spChg chg="mod">
          <ac:chgData name="Juliet Goldsmith" userId="1d95624b8f085327" providerId="LiveId" clId="{7122495A-0E1A-4373-82D9-5EC21ED74FDE}" dt="2018-10-28T22:36:18.565" v="452" actId="403"/>
          <ac:spMkLst>
            <pc:docMk/>
            <pc:sldMk cId="691965112" sldId="615"/>
            <ac:spMk id="25602" creationId="{00000000-0000-0000-0000-000000000000}"/>
          </ac:spMkLst>
        </pc:spChg>
      </pc:sldChg>
      <pc:sldChg chg="delSp modSp">
        <pc:chgData name="Juliet Goldsmith" userId="1d95624b8f085327" providerId="LiveId" clId="{7122495A-0E1A-4373-82D9-5EC21ED74FDE}" dt="2018-10-28T22:53:51.860" v="501" actId="114"/>
        <pc:sldMkLst>
          <pc:docMk/>
          <pc:sldMk cId="3303384902" sldId="617"/>
        </pc:sldMkLst>
        <pc:spChg chg="del mod">
          <ac:chgData name="Juliet Goldsmith" userId="1d95624b8f085327" providerId="LiveId" clId="{7122495A-0E1A-4373-82D9-5EC21ED74FDE}" dt="2018-10-28T22:52:51.552" v="496" actId="478"/>
          <ac:spMkLst>
            <pc:docMk/>
            <pc:sldMk cId="3303384902" sldId="617"/>
            <ac:spMk id="6" creationId="{D8A4FD85-9C9C-4F84-A9FA-4714C4D499CD}"/>
          </ac:spMkLst>
        </pc:spChg>
        <pc:spChg chg="mod">
          <ac:chgData name="Juliet Goldsmith" userId="1d95624b8f085327" providerId="LiveId" clId="{7122495A-0E1A-4373-82D9-5EC21ED74FDE}" dt="2018-10-28T22:53:51.860" v="501" actId="114"/>
          <ac:spMkLst>
            <pc:docMk/>
            <pc:sldMk cId="3303384902" sldId="617"/>
            <ac:spMk id="25602" creationId="{00000000-0000-0000-0000-000000000000}"/>
          </ac:spMkLst>
        </pc:spChg>
      </pc:sldChg>
      <pc:sldChg chg="modSp">
        <pc:chgData name="Juliet Goldsmith" userId="1d95624b8f085327" providerId="LiveId" clId="{7122495A-0E1A-4373-82D9-5EC21ED74FDE}" dt="2018-10-28T22:51:51.923" v="491" actId="20577"/>
        <pc:sldMkLst>
          <pc:docMk/>
          <pc:sldMk cId="39941750" sldId="618"/>
        </pc:sldMkLst>
        <pc:spChg chg="mod">
          <ac:chgData name="Juliet Goldsmith" userId="1d95624b8f085327" providerId="LiveId" clId="{7122495A-0E1A-4373-82D9-5EC21ED74FDE}" dt="2018-10-28T22:51:51.923" v="491" actId="20577"/>
          <ac:spMkLst>
            <pc:docMk/>
            <pc:sldMk cId="39941750" sldId="618"/>
            <ac:spMk id="25602" creationId="{00000000-0000-0000-0000-000000000000}"/>
          </ac:spMkLst>
        </pc:spChg>
      </pc:sldChg>
      <pc:sldChg chg="modSp">
        <pc:chgData name="Juliet Goldsmith" userId="1d95624b8f085327" providerId="LiveId" clId="{7122495A-0E1A-4373-82D9-5EC21ED74FDE}" dt="2018-10-28T22:49:16.625" v="466" actId="20577"/>
        <pc:sldMkLst>
          <pc:docMk/>
          <pc:sldMk cId="3413481009" sldId="619"/>
        </pc:sldMkLst>
        <pc:spChg chg="mod">
          <ac:chgData name="Juliet Goldsmith" userId="1d95624b8f085327" providerId="LiveId" clId="{7122495A-0E1A-4373-82D9-5EC21ED74FDE}" dt="2018-10-28T22:49:16.625" v="466" actId="20577"/>
          <ac:spMkLst>
            <pc:docMk/>
            <pc:sldMk cId="3413481009" sldId="619"/>
            <ac:spMk id="25602" creationId="{00000000-0000-0000-0000-000000000000}"/>
          </ac:spMkLst>
        </pc:spChg>
      </pc:sldChg>
      <pc:sldChg chg="addSp delSp modSp">
        <pc:chgData name="Juliet Goldsmith" userId="1d95624b8f085327" providerId="LiveId" clId="{7122495A-0E1A-4373-82D9-5EC21ED74FDE}" dt="2018-10-28T22:50:30.481" v="472" actId="6549"/>
        <pc:sldMkLst>
          <pc:docMk/>
          <pc:sldMk cId="1940769436" sldId="623"/>
        </pc:sldMkLst>
        <pc:spChg chg="add mod">
          <ac:chgData name="Juliet Goldsmith" userId="1d95624b8f085327" providerId="LiveId" clId="{7122495A-0E1A-4373-82D9-5EC21ED74FDE}" dt="2018-10-28T22:50:30.481" v="472" actId="6549"/>
          <ac:spMkLst>
            <pc:docMk/>
            <pc:sldMk cId="1940769436" sldId="623"/>
            <ac:spMk id="3" creationId="{BE5994F7-A60F-4858-8A20-3BABECD9AA52}"/>
          </ac:spMkLst>
        </pc:spChg>
        <pc:spChg chg="mod">
          <ac:chgData name="Juliet Goldsmith" userId="1d95624b8f085327" providerId="LiveId" clId="{7122495A-0E1A-4373-82D9-5EC21ED74FDE}" dt="2018-10-28T22:46:57.580" v="462" actId="20577"/>
          <ac:spMkLst>
            <pc:docMk/>
            <pc:sldMk cId="1940769436" sldId="623"/>
            <ac:spMk id="5" creationId="{6B5C4524-AFBD-4F2B-BAB2-65A87F0BA824}"/>
          </ac:spMkLst>
        </pc:spChg>
        <pc:graphicFrameChg chg="del mod modGraphic">
          <ac:chgData name="Juliet Goldsmith" userId="1d95624b8f085327" providerId="LiveId" clId="{7122495A-0E1A-4373-82D9-5EC21ED74FDE}" dt="2018-10-28T22:45:22.556" v="455" actId="478"/>
          <ac:graphicFrameMkLst>
            <pc:docMk/>
            <pc:sldMk cId="1940769436" sldId="623"/>
            <ac:graphicFrameMk id="10" creationId="{90A09845-F070-4C07-A9A6-941A24F7F75F}"/>
          </ac:graphicFrameMkLst>
        </pc:graphicFrameChg>
      </pc:sldChg>
      <pc:sldChg chg="modSp add">
        <pc:chgData name="Juliet Goldsmith" userId="1d95624b8f085327" providerId="LiveId" clId="{7122495A-0E1A-4373-82D9-5EC21ED74FDE}" dt="2018-10-28T17:05:07.595" v="334" actId="14100"/>
        <pc:sldMkLst>
          <pc:docMk/>
          <pc:sldMk cId="3643408695" sldId="624"/>
        </pc:sldMkLst>
        <pc:spChg chg="mod">
          <ac:chgData name="Juliet Goldsmith" userId="1d95624b8f085327" providerId="LiveId" clId="{7122495A-0E1A-4373-82D9-5EC21ED74FDE}" dt="2018-10-28T17:05:07.595" v="334" actId="14100"/>
          <ac:spMkLst>
            <pc:docMk/>
            <pc:sldMk cId="3643408695" sldId="624"/>
            <ac:spMk id="19459" creationId="{00000000-0000-0000-0000-000000000000}"/>
          </ac:spMkLst>
        </pc:spChg>
      </pc:sldChg>
      <pc:sldChg chg="modSp add setBg">
        <pc:chgData name="Juliet Goldsmith" userId="1d95624b8f085327" providerId="LiveId" clId="{7122495A-0E1A-4373-82D9-5EC21ED74FDE}" dt="2018-10-28T17:32:39.797" v="416" actId="404"/>
        <pc:sldMkLst>
          <pc:docMk/>
          <pc:sldMk cId="83993831" sldId="636"/>
        </pc:sldMkLst>
        <pc:spChg chg="mod">
          <ac:chgData name="Juliet Goldsmith" userId="1d95624b8f085327" providerId="LiveId" clId="{7122495A-0E1A-4373-82D9-5EC21ED74FDE}" dt="2018-10-28T17:32:39.797" v="416" actId="404"/>
          <ac:spMkLst>
            <pc:docMk/>
            <pc:sldMk cId="83993831" sldId="636"/>
            <ac:spMk id="2" creationId="{BD1AA149-0B98-4B43-A68C-29B20BA37AC3}"/>
          </ac:spMkLst>
        </pc:spChg>
        <pc:graphicFrameChg chg="mod">
          <ac:chgData name="Juliet Goldsmith" userId="1d95624b8f085327" providerId="LiveId" clId="{7122495A-0E1A-4373-82D9-5EC21ED74FDE}" dt="2018-10-28T17:12:14.012" v="356" actId="207"/>
          <ac:graphicFrameMkLst>
            <pc:docMk/>
            <pc:sldMk cId="83993831" sldId="636"/>
            <ac:graphicFrameMk id="4" creationId="{A1C2E8ED-ADAE-4AB5-876D-6D2757754645}"/>
          </ac:graphicFrameMkLst>
        </pc:graphicFrameChg>
      </pc:sldChg>
      <pc:sldChg chg="add del setBg">
        <pc:chgData name="Juliet Goldsmith" userId="1d95624b8f085327" providerId="LiveId" clId="{7122495A-0E1A-4373-82D9-5EC21ED74FDE}" dt="2018-10-28T17:32:01.872" v="381" actId="2696"/>
        <pc:sldMkLst>
          <pc:docMk/>
          <pc:sldMk cId="3513062268" sldId="640"/>
        </pc:sldMkLst>
      </pc:sldChg>
      <pc:sldChg chg="modSp add">
        <pc:chgData name="Juliet Goldsmith" userId="1d95624b8f085327" providerId="LiveId" clId="{7122495A-0E1A-4373-82D9-5EC21ED74FDE}" dt="2018-10-28T23:09:54.061" v="681" actId="113"/>
        <pc:sldMkLst>
          <pc:docMk/>
          <pc:sldMk cId="3741721644" sldId="641"/>
        </pc:sldMkLst>
        <pc:spChg chg="mod">
          <ac:chgData name="Juliet Goldsmith" userId="1d95624b8f085327" providerId="LiveId" clId="{7122495A-0E1A-4373-82D9-5EC21ED74FDE}" dt="2018-10-28T23:09:54.061" v="681" actId="113"/>
          <ac:spMkLst>
            <pc:docMk/>
            <pc:sldMk cId="3741721644" sldId="641"/>
            <ac:spMk id="2" creationId="{2BBAC0F1-8922-4C9B-B151-2F94D237C4E9}"/>
          </ac:spMkLst>
        </pc:spChg>
      </pc:sldChg>
      <pc:sldMasterChg chg="modSp modSldLayout">
        <pc:chgData name="Juliet Goldsmith" userId="1d95624b8f085327" providerId="LiveId" clId="{7122495A-0E1A-4373-82D9-5EC21ED74FDE}" dt="2018-10-28T15:35:11.102" v="43" actId="1076"/>
        <pc:sldMasterMkLst>
          <pc:docMk/>
          <pc:sldMasterMk cId="0" sldId="2147483649"/>
        </pc:sldMasterMkLst>
        <pc:spChg chg="mod">
          <ac:chgData name="Juliet Goldsmith" userId="1d95624b8f085327" providerId="LiveId" clId="{7122495A-0E1A-4373-82D9-5EC21ED74FDE}" dt="2018-10-28T15:35:07.709" v="42" actId="20577"/>
          <ac:spMkLst>
            <pc:docMk/>
            <pc:sldMasterMk cId="0" sldId="2147483649"/>
            <ac:spMk id="11" creationId="{041D69DB-1FAA-423C-A400-6F21C7D723C1}"/>
          </ac:spMkLst>
        </pc:spChg>
        <pc:spChg chg="mod">
          <ac:chgData name="Juliet Goldsmith" userId="1d95624b8f085327" providerId="LiveId" clId="{7122495A-0E1A-4373-82D9-5EC21ED74FDE}" dt="2018-10-28T15:35:11.102" v="43" actId="1076"/>
          <ac:spMkLst>
            <pc:docMk/>
            <pc:sldMasterMk cId="0" sldId="2147483649"/>
            <ac:spMk id="1027" creationId="{00000000-0000-0000-0000-000000000000}"/>
          </ac:spMkLst>
        </pc:spChg>
        <pc:sldLayoutChg chg="addSp delSp modSp">
          <pc:chgData name="Juliet Goldsmith" userId="1d95624b8f085327" providerId="LiveId" clId="{7122495A-0E1A-4373-82D9-5EC21ED74FDE}" dt="2018-10-28T15:31:56.092" v="6" actId="478"/>
          <pc:sldLayoutMkLst>
            <pc:docMk/>
            <pc:sldMasterMk cId="0" sldId="2147483649"/>
            <pc:sldLayoutMk cId="818386050" sldId="2147483663"/>
          </pc:sldLayoutMkLst>
          <pc:spChg chg="del mod">
            <ac:chgData name="Juliet Goldsmith" userId="1d95624b8f085327" providerId="LiveId" clId="{7122495A-0E1A-4373-82D9-5EC21ED74FDE}" dt="2018-10-28T15:31:56.092" v="6" actId="478"/>
            <ac:spMkLst>
              <pc:docMk/>
              <pc:sldMasterMk cId="0" sldId="2147483649"/>
              <pc:sldLayoutMk cId="818386050" sldId="2147483663"/>
              <ac:spMk id="3" creationId="{00000000-0000-0000-0000-000000000000}"/>
            </ac:spMkLst>
          </pc:spChg>
          <pc:spChg chg="del mod">
            <ac:chgData name="Juliet Goldsmith" userId="1d95624b8f085327" providerId="LiveId" clId="{7122495A-0E1A-4373-82D9-5EC21ED74FDE}" dt="2018-10-28T15:31:41.903" v="2" actId="478"/>
            <ac:spMkLst>
              <pc:docMk/>
              <pc:sldMasterMk cId="0" sldId="2147483649"/>
              <pc:sldLayoutMk cId="818386050" sldId="2147483663"/>
              <ac:spMk id="4" creationId="{00000000-0000-0000-0000-000000000000}"/>
            </ac:spMkLst>
          </pc:spChg>
          <pc:spChg chg="add del">
            <ac:chgData name="Juliet Goldsmith" userId="1d95624b8f085327" providerId="LiveId" clId="{7122495A-0E1A-4373-82D9-5EC21ED74FDE}" dt="2018-10-28T15:31:49.082" v="4" actId="478"/>
            <ac:spMkLst>
              <pc:docMk/>
              <pc:sldMasterMk cId="0" sldId="2147483649"/>
              <pc:sldLayoutMk cId="818386050" sldId="2147483663"/>
              <ac:spMk id="6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583D0D-A327-4B58-A389-210C62410B73}" type="doc">
      <dgm:prSet loTypeId="urn:microsoft.com/office/officeart/2005/8/layout/orgChart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012DFDB-498A-4516-B66A-B3589F56F3B3}">
      <dgm:prSet phldrT="[Text]" custT="1"/>
      <dgm:spPr>
        <a:xfrm>
          <a:off x="3271600" y="1309875"/>
          <a:ext cx="1686399" cy="460855"/>
        </a:xfrm>
        <a:prstGeom prst="rect">
          <a:avLst/>
        </a:prstGeom>
        <a:solidFill>
          <a:srgbClr val="0F6FC6">
            <a:tint val="99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20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Chief Executive </a:t>
          </a: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Officer</a:t>
          </a:r>
          <a:endParaRPr lang="en-US" sz="20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71054EBE-96A0-46DD-BAB3-D4064B152CCD}" type="parTrans" cxnId="{13B9F06D-3404-478B-8780-A466F6C0FA01}">
      <dgm:prSet/>
      <dgm:spPr>
        <a:xfrm>
          <a:off x="4069079" y="1116316"/>
          <a:ext cx="91440" cy="1935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559"/>
              </a:lnTo>
            </a:path>
          </a:pathLst>
        </a:custGeom>
        <a:noFill/>
        <a:ln w="25400" cap="flat" cmpd="sng" algn="ctr">
          <a:solidFill>
            <a:srgbClr val="0F6FC6">
              <a:tint val="7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B327D8A-23F0-4E7E-8CF6-B3708539A988}" type="sibTrans" cxnId="{13B9F06D-3404-478B-8780-A466F6C0FA01}">
      <dgm:prSet/>
      <dgm:spPr/>
      <dgm:t>
        <a:bodyPr/>
        <a:lstStyle/>
        <a:p>
          <a:endParaRPr lang="en-US"/>
        </a:p>
      </dgm:t>
    </dgm:pt>
    <dgm:pt modelId="{C56CB590-B245-4816-B7C7-DDA4E414604E}">
      <dgm:prSet phldrT="[Text]" custT="1"/>
      <dgm:spPr>
        <a:xfrm>
          <a:off x="3120402" y="2610672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Food Safety Specialist</a:t>
          </a:r>
        </a:p>
      </dgm:t>
    </dgm:pt>
    <dgm:pt modelId="{C7BEB2FE-AED9-45FD-B81D-72BB156D19C5}" type="parTrans" cxnId="{AD2E9CE4-E964-447D-AC0D-B80EF52AE42E}">
      <dgm:prSet/>
      <dgm:spPr>
        <a:xfrm>
          <a:off x="3581258" y="1770731"/>
          <a:ext cx="533541" cy="839941"/>
        </a:xfrm>
        <a:custGeom>
          <a:avLst/>
          <a:gdLst/>
          <a:ahLst/>
          <a:cxnLst/>
          <a:rect l="0" t="0" r="0" b="0"/>
          <a:pathLst>
            <a:path>
              <a:moveTo>
                <a:pt x="533541" y="0"/>
              </a:moveTo>
              <a:lnTo>
                <a:pt x="533541" y="743161"/>
              </a:lnTo>
              <a:lnTo>
                <a:pt x="0" y="743161"/>
              </a:lnTo>
              <a:lnTo>
                <a:pt x="0" y="839941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2A85A1A-033D-44A7-80A6-9C67423502A6}" type="sibTrans" cxnId="{AD2E9CE4-E964-447D-AC0D-B80EF52AE42E}">
      <dgm:prSet/>
      <dgm:spPr/>
      <dgm:t>
        <a:bodyPr/>
        <a:lstStyle/>
        <a:p>
          <a:endParaRPr lang="en-US"/>
        </a:p>
      </dgm:t>
    </dgm:pt>
    <dgm:pt modelId="{2981F224-1C7E-42EE-A083-12A98E1C1124}">
      <dgm:prSet phldrT="[Text]" custT="1"/>
      <dgm:spPr>
        <a:xfrm>
          <a:off x="4219607" y="2602644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Animal Health Specialist</a:t>
          </a:r>
        </a:p>
      </dgm:t>
    </dgm:pt>
    <dgm:pt modelId="{3C9820CC-8B36-4BFF-B788-58A274439EC9}" type="parTrans" cxnId="{9916A109-6716-4148-B6AC-7652693D9BB4}">
      <dgm:prSet/>
      <dgm:spPr>
        <a:xfrm>
          <a:off x="4114799" y="1770731"/>
          <a:ext cx="565663" cy="831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5133"/>
              </a:lnTo>
              <a:lnTo>
                <a:pt x="565663" y="735133"/>
              </a:lnTo>
              <a:lnTo>
                <a:pt x="565663" y="831913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327DCF2F-8787-4548-8A75-BFA4B59BABB2}" type="sibTrans" cxnId="{9916A109-6716-4148-B6AC-7652693D9BB4}">
      <dgm:prSet/>
      <dgm:spPr/>
      <dgm:t>
        <a:bodyPr/>
        <a:lstStyle/>
        <a:p>
          <a:endParaRPr lang="en-US"/>
        </a:p>
      </dgm:t>
    </dgm:pt>
    <dgm:pt modelId="{598171BD-42A8-4666-9135-CB86665D5413}">
      <dgm:prSet phldrT="[Text]" custT="1"/>
      <dgm:spPr>
        <a:xfrm>
          <a:off x="5326850" y="2618705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Plant Health Specialist</a:t>
          </a:r>
        </a:p>
      </dgm:t>
    </dgm:pt>
    <dgm:pt modelId="{44C5AB39-9D0A-43AF-AF03-6FD5702591AC}" type="parTrans" cxnId="{ED6C32D6-40DA-4FD0-90DC-A7D0D2BDE5E4}">
      <dgm:prSet/>
      <dgm:spPr>
        <a:xfrm>
          <a:off x="4114799" y="1770731"/>
          <a:ext cx="1672905" cy="847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1194"/>
              </a:lnTo>
              <a:lnTo>
                <a:pt x="1672905" y="751194"/>
              </a:lnTo>
              <a:lnTo>
                <a:pt x="1672905" y="847974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2D9EFBF-0853-471D-8CF8-220D3E7A1882}" type="sibTrans" cxnId="{ED6C32D6-40DA-4FD0-90DC-A7D0D2BDE5E4}">
      <dgm:prSet/>
      <dgm:spPr/>
      <dgm:t>
        <a:bodyPr/>
        <a:lstStyle/>
        <a:p>
          <a:endParaRPr lang="en-US"/>
        </a:p>
      </dgm:t>
    </dgm:pt>
    <dgm:pt modelId="{644F33A4-E940-4D22-AE67-E1658D176FEF}">
      <dgm:prSet custT="1"/>
      <dgm:spPr>
        <a:xfrm>
          <a:off x="3287660" y="655460"/>
          <a:ext cx="1654278" cy="460855"/>
        </a:xfrm>
        <a:prstGeom prst="rect">
          <a:avLst/>
        </a:prstGeom>
        <a:solidFill>
          <a:srgbClr val="0F6FC6">
            <a:shade val="8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Board of Directors</a:t>
          </a:r>
        </a:p>
      </dgm:t>
    </dgm:pt>
    <dgm:pt modelId="{885AD47B-BBFB-4299-B867-38C48EF68532}" type="parTrans" cxnId="{29438E85-5FD9-491D-9453-B60F586E4113}">
      <dgm:prSet/>
      <dgm:spPr>
        <a:xfrm>
          <a:off x="4069079" y="461901"/>
          <a:ext cx="91440" cy="1935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559"/>
              </a:lnTo>
            </a:path>
          </a:pathLst>
        </a:custGeom>
        <a:noFill/>
        <a:ln w="25400" cap="flat" cmpd="sng" algn="ctr">
          <a:solidFill>
            <a:srgbClr val="0F6FC6">
              <a:tint val="9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40A1A1E-2799-429F-AD82-6333B510AA93}" type="sibTrans" cxnId="{29438E85-5FD9-491D-9453-B60F586E4113}">
      <dgm:prSet/>
      <dgm:spPr/>
      <dgm:t>
        <a:bodyPr/>
        <a:lstStyle/>
        <a:p>
          <a:endParaRPr lang="en-US"/>
        </a:p>
      </dgm:t>
    </dgm:pt>
    <dgm:pt modelId="{429C93C4-727D-4C46-A8CD-25127E5AE69C}">
      <dgm:prSet custT="1"/>
      <dgm:spPr>
        <a:xfrm>
          <a:off x="2958411" y="1045"/>
          <a:ext cx="2312776" cy="460855"/>
        </a:xfrm>
        <a:prstGeom prst="rect">
          <a:avLst/>
        </a:prstGeom>
        <a:solidFill>
          <a:srgbClr val="0F6FC6">
            <a:shade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Council for Trade &amp; Economic Development (COTED)</a:t>
          </a:r>
          <a:endParaRPr lang="en-US" sz="1600" dirty="0">
            <a:solidFill>
              <a:sysClr val="window" lastClr="FFFFFF"/>
            </a:solidFill>
            <a:latin typeface="Constantia"/>
            <a:ea typeface="+mn-ea"/>
            <a:cs typeface="+mn-cs"/>
          </a:endParaRPr>
        </a:p>
      </dgm:t>
    </dgm:pt>
    <dgm:pt modelId="{592AD7C5-A4B1-4745-A2F3-FA9F93FA094C}" type="parTrans" cxnId="{8BD61C87-B6AE-452C-BEBF-E49A38068940}">
      <dgm:prSet/>
      <dgm:spPr/>
      <dgm:t>
        <a:bodyPr/>
        <a:lstStyle/>
        <a:p>
          <a:endParaRPr lang="en-US"/>
        </a:p>
      </dgm:t>
    </dgm:pt>
    <dgm:pt modelId="{40538A97-5C4A-466A-A0B8-0EFC6CDC34A2}" type="sibTrans" cxnId="{8BD61C87-B6AE-452C-BEBF-E49A38068940}">
      <dgm:prSet/>
      <dgm:spPr/>
      <dgm:t>
        <a:bodyPr/>
        <a:lstStyle/>
        <a:p>
          <a:endParaRPr lang="en-US"/>
        </a:p>
      </dgm:t>
    </dgm:pt>
    <dgm:pt modelId="{20E7A809-DEB4-4578-9434-5D0C1DE88656}">
      <dgm:prSet custT="1"/>
      <dgm:spPr>
        <a:xfrm>
          <a:off x="1981038" y="2618705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6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Finance &amp; </a:t>
          </a: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Administrative</a:t>
          </a:r>
          <a:r>
            <a:rPr lang="en-US" sz="16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 Officer</a:t>
          </a:r>
        </a:p>
      </dgm:t>
    </dgm:pt>
    <dgm:pt modelId="{9389236C-C4C1-497B-9E02-712A0CDAD814}" type="parTrans" cxnId="{509B267C-88B5-47FC-A4F5-0787EA4C5082}">
      <dgm:prSet/>
      <dgm:spPr>
        <a:xfrm>
          <a:off x="2441894" y="1770731"/>
          <a:ext cx="1672905" cy="847974"/>
        </a:xfrm>
        <a:custGeom>
          <a:avLst/>
          <a:gdLst/>
          <a:ahLst/>
          <a:cxnLst/>
          <a:rect l="0" t="0" r="0" b="0"/>
          <a:pathLst>
            <a:path>
              <a:moveTo>
                <a:pt x="1672905" y="0"/>
              </a:moveTo>
              <a:lnTo>
                <a:pt x="1672905" y="751194"/>
              </a:lnTo>
              <a:lnTo>
                <a:pt x="0" y="751194"/>
              </a:lnTo>
              <a:lnTo>
                <a:pt x="0" y="847974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9B86DE2-308F-4BC3-BCF7-5F736DD8FC20}" type="sibTrans" cxnId="{509B267C-88B5-47FC-A4F5-0787EA4C5082}">
      <dgm:prSet/>
      <dgm:spPr/>
      <dgm:t>
        <a:bodyPr/>
        <a:lstStyle/>
        <a:p>
          <a:endParaRPr lang="en-US"/>
        </a:p>
      </dgm:t>
    </dgm:pt>
    <dgm:pt modelId="{F892CB2B-6647-44C4-8084-FE8F24601F05}" type="asst">
      <dgm:prSet custT="1"/>
      <dgm:spPr>
        <a:xfrm>
          <a:off x="3045375" y="1964290"/>
          <a:ext cx="972644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8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Technical Advisory Committees</a:t>
          </a:r>
        </a:p>
      </dgm:t>
    </dgm:pt>
    <dgm:pt modelId="{B9F5575E-849B-4C7D-916B-0CDAC1447D93}" type="parTrans" cxnId="{E79BD3CC-C2DE-4CBB-87BF-84D59714A29C}">
      <dgm:prSet/>
      <dgm:spPr>
        <a:xfrm>
          <a:off x="4018020" y="1770731"/>
          <a:ext cx="96779" cy="423987"/>
        </a:xfrm>
        <a:custGeom>
          <a:avLst/>
          <a:gdLst/>
          <a:ahLst/>
          <a:cxnLst/>
          <a:rect l="0" t="0" r="0" b="0"/>
          <a:pathLst>
            <a:path>
              <a:moveTo>
                <a:pt x="96779" y="0"/>
              </a:moveTo>
              <a:lnTo>
                <a:pt x="96779" y="423987"/>
              </a:lnTo>
              <a:lnTo>
                <a:pt x="0" y="423987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F8D37FC-09B8-48D0-8C8A-BB1B2E01A5CD}" type="sibTrans" cxnId="{E79BD3CC-C2DE-4CBB-87BF-84D59714A29C}">
      <dgm:prSet/>
      <dgm:spPr/>
      <dgm:t>
        <a:bodyPr/>
        <a:lstStyle/>
        <a:p>
          <a:endParaRPr lang="en-US"/>
        </a:p>
      </dgm:t>
    </dgm:pt>
    <dgm:pt modelId="{71A4FF45-C38C-411F-9BC1-3F6F8A87C719}">
      <dgm:prSet phldrT="[Text]" custT="1"/>
      <dgm:spPr>
        <a:xfrm>
          <a:off x="2211466" y="3273120"/>
          <a:ext cx="921711" cy="460855"/>
        </a:xfrm>
        <a:prstGeom prst="rect">
          <a:avLst/>
        </a:prstGeom>
        <a:solidFill>
          <a:srgbClr val="0F6FC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600" dirty="0">
              <a:solidFill>
                <a:sysClr val="window" lastClr="FFFFFF"/>
              </a:solidFill>
              <a:latin typeface="Constantia"/>
              <a:ea typeface="+mn-ea"/>
              <a:cs typeface="+mn-cs"/>
            </a:rPr>
            <a:t>Secretary</a:t>
          </a:r>
        </a:p>
      </dgm:t>
    </dgm:pt>
    <dgm:pt modelId="{668BAABB-EA28-4C26-8842-9FE912BE4F74}" type="sibTrans" cxnId="{F9D71E0E-AF15-418B-8266-039D5615B7DB}">
      <dgm:prSet/>
      <dgm:spPr/>
      <dgm:t>
        <a:bodyPr/>
        <a:lstStyle/>
        <a:p>
          <a:endParaRPr lang="en-US"/>
        </a:p>
      </dgm:t>
    </dgm:pt>
    <dgm:pt modelId="{D9181260-F1A2-4FBE-843F-BB4D446D75D9}" type="parTrans" cxnId="{F9D71E0E-AF15-418B-8266-039D5615B7DB}">
      <dgm:prSet/>
      <dgm:spPr>
        <a:xfrm>
          <a:off x="2073209" y="3079561"/>
          <a:ext cx="138256" cy="423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987"/>
              </a:lnTo>
              <a:lnTo>
                <a:pt x="138256" y="423987"/>
              </a:lnTo>
            </a:path>
          </a:pathLst>
        </a:custGeom>
        <a:noFill/>
        <a:ln w="25400" cap="flat" cmpd="sng" algn="ctr">
          <a:solidFill>
            <a:srgbClr val="0F6FC6">
              <a:tint val="5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A2FF9240-E837-4B58-9909-C50CE5C108BB}" type="pres">
      <dgm:prSet presAssocID="{59583D0D-A327-4B58-A389-210C62410B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F6177B8-6F5B-443B-930F-171488B4E1A5}" type="pres">
      <dgm:prSet presAssocID="{429C93C4-727D-4C46-A8CD-25127E5AE69C}" presName="hierRoot1" presStyleCnt="0">
        <dgm:presLayoutVars>
          <dgm:hierBranch val="init"/>
        </dgm:presLayoutVars>
      </dgm:prSet>
      <dgm:spPr/>
    </dgm:pt>
    <dgm:pt modelId="{7D8F6AF4-3F88-4C00-8232-7FDCD9780D64}" type="pres">
      <dgm:prSet presAssocID="{429C93C4-727D-4C46-A8CD-25127E5AE69C}" presName="rootComposite1" presStyleCnt="0"/>
      <dgm:spPr/>
    </dgm:pt>
    <dgm:pt modelId="{0C9FDD58-9C42-4BDF-96E4-03CD09EF91B3}" type="pres">
      <dgm:prSet presAssocID="{429C93C4-727D-4C46-A8CD-25127E5AE69C}" presName="rootText1" presStyleLbl="node0" presStyleIdx="0" presStyleCnt="1" custScaleX="250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A89C12-E2BC-468D-8297-F52891A4117E}" type="pres">
      <dgm:prSet presAssocID="{429C93C4-727D-4C46-A8CD-25127E5AE69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D5D7E03-9425-4D90-93A9-30BE15D76CE3}" type="pres">
      <dgm:prSet presAssocID="{429C93C4-727D-4C46-A8CD-25127E5AE69C}" presName="hierChild2" presStyleCnt="0"/>
      <dgm:spPr/>
    </dgm:pt>
    <dgm:pt modelId="{6430153A-EB37-482D-A231-05FBC96F26E9}" type="pres">
      <dgm:prSet presAssocID="{885AD47B-BBFB-4299-B867-38C48EF68532}" presName="Name37" presStyleLbl="parChTrans1D2" presStyleIdx="0" presStyleCnt="1"/>
      <dgm:spPr/>
      <dgm:t>
        <a:bodyPr/>
        <a:lstStyle/>
        <a:p>
          <a:endParaRPr lang="en-US"/>
        </a:p>
      </dgm:t>
    </dgm:pt>
    <dgm:pt modelId="{E7E99E2B-B171-4FA5-88DF-ADE7B162747E}" type="pres">
      <dgm:prSet presAssocID="{644F33A4-E940-4D22-AE67-E1658D176FEF}" presName="hierRoot2" presStyleCnt="0">
        <dgm:presLayoutVars>
          <dgm:hierBranch val="init"/>
        </dgm:presLayoutVars>
      </dgm:prSet>
      <dgm:spPr/>
    </dgm:pt>
    <dgm:pt modelId="{69748F3F-4D34-4D12-8A37-784EBD0D30CB}" type="pres">
      <dgm:prSet presAssocID="{644F33A4-E940-4D22-AE67-E1658D176FEF}" presName="rootComposite" presStyleCnt="0"/>
      <dgm:spPr/>
    </dgm:pt>
    <dgm:pt modelId="{21BE4A4E-0B57-4D35-B210-5C88786A1BCC}" type="pres">
      <dgm:prSet presAssocID="{644F33A4-E940-4D22-AE67-E1658D176FEF}" presName="rootText" presStyleLbl="node2" presStyleIdx="0" presStyleCnt="1" custScaleX="1794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60CAD6-32A8-4179-A5E1-6382DF6974A4}" type="pres">
      <dgm:prSet presAssocID="{644F33A4-E940-4D22-AE67-E1658D176FEF}" presName="rootConnector" presStyleLbl="node2" presStyleIdx="0" presStyleCnt="1"/>
      <dgm:spPr/>
      <dgm:t>
        <a:bodyPr/>
        <a:lstStyle/>
        <a:p>
          <a:endParaRPr lang="en-US"/>
        </a:p>
      </dgm:t>
    </dgm:pt>
    <dgm:pt modelId="{0481354D-407F-4A63-90B6-97B11ABBC8E8}" type="pres">
      <dgm:prSet presAssocID="{644F33A4-E940-4D22-AE67-E1658D176FEF}" presName="hierChild4" presStyleCnt="0"/>
      <dgm:spPr/>
    </dgm:pt>
    <dgm:pt modelId="{397D9BE3-4D32-4B45-B417-1502C813F387}" type="pres">
      <dgm:prSet presAssocID="{71054EBE-96A0-46DD-BAB3-D4064B152CCD}" presName="Name37" presStyleLbl="parChTrans1D3" presStyleIdx="0" presStyleCnt="1"/>
      <dgm:spPr/>
      <dgm:t>
        <a:bodyPr/>
        <a:lstStyle/>
        <a:p>
          <a:endParaRPr lang="en-US"/>
        </a:p>
      </dgm:t>
    </dgm:pt>
    <dgm:pt modelId="{BCFA817E-286D-4640-B587-D89BD8911B8F}" type="pres">
      <dgm:prSet presAssocID="{4012DFDB-498A-4516-B66A-B3589F56F3B3}" presName="hierRoot2" presStyleCnt="0">
        <dgm:presLayoutVars>
          <dgm:hierBranch val="init"/>
        </dgm:presLayoutVars>
      </dgm:prSet>
      <dgm:spPr/>
    </dgm:pt>
    <dgm:pt modelId="{E38F49DB-3191-4817-B870-2A3DED0A1359}" type="pres">
      <dgm:prSet presAssocID="{4012DFDB-498A-4516-B66A-B3589F56F3B3}" presName="rootComposite" presStyleCnt="0"/>
      <dgm:spPr/>
    </dgm:pt>
    <dgm:pt modelId="{5868EB82-0D3A-453D-A520-A23501B7DF53}" type="pres">
      <dgm:prSet presAssocID="{4012DFDB-498A-4516-B66A-B3589F56F3B3}" presName="rootText" presStyleLbl="node3" presStyleIdx="0" presStyleCnt="1" custScaleX="2259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6B864F-CA1A-48E8-A01E-156F732B7901}" type="pres">
      <dgm:prSet presAssocID="{4012DFDB-498A-4516-B66A-B3589F56F3B3}" presName="rootConnector" presStyleLbl="node3" presStyleIdx="0" presStyleCnt="1"/>
      <dgm:spPr/>
      <dgm:t>
        <a:bodyPr/>
        <a:lstStyle/>
        <a:p>
          <a:endParaRPr lang="en-US"/>
        </a:p>
      </dgm:t>
    </dgm:pt>
    <dgm:pt modelId="{261A9896-C519-4AEB-B280-D7F207CBECBD}" type="pres">
      <dgm:prSet presAssocID="{4012DFDB-498A-4516-B66A-B3589F56F3B3}" presName="hierChild4" presStyleCnt="0"/>
      <dgm:spPr/>
    </dgm:pt>
    <dgm:pt modelId="{F0B4D258-7D71-419B-A4D6-8A85002557EE}" type="pres">
      <dgm:prSet presAssocID="{9389236C-C4C1-497B-9E02-712A0CDAD814}" presName="Name37" presStyleLbl="parChTrans1D4" presStyleIdx="0" presStyleCnt="6"/>
      <dgm:spPr/>
      <dgm:t>
        <a:bodyPr/>
        <a:lstStyle/>
        <a:p>
          <a:endParaRPr lang="en-US"/>
        </a:p>
      </dgm:t>
    </dgm:pt>
    <dgm:pt modelId="{2F5E0805-6E35-46B8-A9BA-850A901CD378}" type="pres">
      <dgm:prSet presAssocID="{20E7A809-DEB4-4578-9434-5D0C1DE88656}" presName="hierRoot2" presStyleCnt="0">
        <dgm:presLayoutVars>
          <dgm:hierBranch val="init"/>
        </dgm:presLayoutVars>
      </dgm:prSet>
      <dgm:spPr/>
    </dgm:pt>
    <dgm:pt modelId="{21A7B363-B218-4B97-B19C-C7BAEADC89E6}" type="pres">
      <dgm:prSet presAssocID="{20E7A809-DEB4-4578-9434-5D0C1DE88656}" presName="rootComposite" presStyleCnt="0"/>
      <dgm:spPr/>
    </dgm:pt>
    <dgm:pt modelId="{FD9F7C5E-29CC-47DA-89FB-7A627D98DDFC}" type="pres">
      <dgm:prSet presAssocID="{20E7A809-DEB4-4578-9434-5D0C1DE88656}" presName="rootText" presStyleLbl="node4" presStyleIdx="0" presStyleCnt="5" custScaleX="134694" custScaleY="127553" custLinFactNeighborX="-2558" custLinFactNeighborY="-21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14B005-A801-4FCC-91CC-34C37C525DAB}" type="pres">
      <dgm:prSet presAssocID="{20E7A809-DEB4-4578-9434-5D0C1DE88656}" presName="rootConnector" presStyleLbl="node4" presStyleIdx="0" presStyleCnt="5"/>
      <dgm:spPr/>
      <dgm:t>
        <a:bodyPr/>
        <a:lstStyle/>
        <a:p>
          <a:endParaRPr lang="en-US"/>
        </a:p>
      </dgm:t>
    </dgm:pt>
    <dgm:pt modelId="{AF23BFBB-143F-4CEF-B77E-CC89DC55FDEB}" type="pres">
      <dgm:prSet presAssocID="{20E7A809-DEB4-4578-9434-5D0C1DE88656}" presName="hierChild4" presStyleCnt="0"/>
      <dgm:spPr/>
    </dgm:pt>
    <dgm:pt modelId="{5B65C360-66F3-4DD6-8ADD-AEFDB41F13A4}" type="pres">
      <dgm:prSet presAssocID="{D9181260-F1A2-4FBE-843F-BB4D446D75D9}" presName="Name37" presStyleLbl="parChTrans1D4" presStyleIdx="1" presStyleCnt="6"/>
      <dgm:spPr/>
      <dgm:t>
        <a:bodyPr/>
        <a:lstStyle/>
        <a:p>
          <a:endParaRPr lang="en-US"/>
        </a:p>
      </dgm:t>
    </dgm:pt>
    <dgm:pt modelId="{A04B528A-A57B-43A9-A718-EF1277178A67}" type="pres">
      <dgm:prSet presAssocID="{71A4FF45-C38C-411F-9BC1-3F6F8A87C719}" presName="hierRoot2" presStyleCnt="0">
        <dgm:presLayoutVars>
          <dgm:hierBranch val="init"/>
        </dgm:presLayoutVars>
      </dgm:prSet>
      <dgm:spPr/>
    </dgm:pt>
    <dgm:pt modelId="{677692F3-F867-4EBD-8AB1-F256ACC8764C}" type="pres">
      <dgm:prSet presAssocID="{71A4FF45-C38C-411F-9BC1-3F6F8A87C719}" presName="rootComposite" presStyleCnt="0"/>
      <dgm:spPr/>
    </dgm:pt>
    <dgm:pt modelId="{BF9BAA20-33F5-4217-8CD2-72429F902D4B}" type="pres">
      <dgm:prSet presAssocID="{71A4FF45-C38C-411F-9BC1-3F6F8A87C719}" presName="rootText" presStyleLbl="node4" presStyleIdx="1" presStyleCnt="5" custLinFactNeighborX="-13915" custLinFactNeighborY="-341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CF86E6-B836-41DE-87DC-FA136F624E8D}" type="pres">
      <dgm:prSet presAssocID="{71A4FF45-C38C-411F-9BC1-3F6F8A87C719}" presName="rootConnector" presStyleLbl="node4" presStyleIdx="1" presStyleCnt="5"/>
      <dgm:spPr/>
      <dgm:t>
        <a:bodyPr/>
        <a:lstStyle/>
        <a:p>
          <a:endParaRPr lang="en-US"/>
        </a:p>
      </dgm:t>
    </dgm:pt>
    <dgm:pt modelId="{3D5C56A1-754F-40DD-97D4-2CE708E6A396}" type="pres">
      <dgm:prSet presAssocID="{71A4FF45-C38C-411F-9BC1-3F6F8A87C719}" presName="hierChild4" presStyleCnt="0"/>
      <dgm:spPr/>
    </dgm:pt>
    <dgm:pt modelId="{ED0C0ADA-D70B-49A7-BE52-5C31C163F753}" type="pres">
      <dgm:prSet presAssocID="{71A4FF45-C38C-411F-9BC1-3F6F8A87C719}" presName="hierChild5" presStyleCnt="0"/>
      <dgm:spPr/>
    </dgm:pt>
    <dgm:pt modelId="{B1D0E7C6-A948-4477-BEFA-625216413B84}" type="pres">
      <dgm:prSet presAssocID="{20E7A809-DEB4-4578-9434-5D0C1DE88656}" presName="hierChild5" presStyleCnt="0"/>
      <dgm:spPr/>
    </dgm:pt>
    <dgm:pt modelId="{8D5E3D68-B34F-44B4-AC3B-136DB0F45F0F}" type="pres">
      <dgm:prSet presAssocID="{C7BEB2FE-AED9-45FD-B81D-72BB156D19C5}" presName="Name37" presStyleLbl="parChTrans1D4" presStyleIdx="2" presStyleCnt="6"/>
      <dgm:spPr/>
      <dgm:t>
        <a:bodyPr/>
        <a:lstStyle/>
        <a:p>
          <a:endParaRPr lang="en-US"/>
        </a:p>
      </dgm:t>
    </dgm:pt>
    <dgm:pt modelId="{715EA8E9-0BBB-404C-92C4-B464A12AC12E}" type="pres">
      <dgm:prSet presAssocID="{C56CB590-B245-4816-B7C7-DDA4E414604E}" presName="hierRoot2" presStyleCnt="0">
        <dgm:presLayoutVars>
          <dgm:hierBranch val="init"/>
        </dgm:presLayoutVars>
      </dgm:prSet>
      <dgm:spPr/>
    </dgm:pt>
    <dgm:pt modelId="{4B899767-2099-4E8B-8660-2DEDB159155F}" type="pres">
      <dgm:prSet presAssocID="{C56CB590-B245-4816-B7C7-DDA4E414604E}" presName="rootComposite" presStyleCnt="0"/>
      <dgm:spPr/>
    </dgm:pt>
    <dgm:pt modelId="{70EA40D5-618F-479A-B3E5-0852492A4844}" type="pres">
      <dgm:prSet presAssocID="{C56CB590-B245-4816-B7C7-DDA4E414604E}" presName="rootText" presStyleLbl="node4" presStyleIdx="2" presStyleCnt="5" custScaleX="148271" custScaleY="132575" custLinFactNeighborX="2976" custLinFactNeighborY="-219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AB47DB-7D91-4E93-86E3-3B74A71264AE}" type="pres">
      <dgm:prSet presAssocID="{C56CB590-B245-4816-B7C7-DDA4E414604E}" presName="rootConnector" presStyleLbl="node4" presStyleIdx="2" presStyleCnt="5"/>
      <dgm:spPr/>
      <dgm:t>
        <a:bodyPr/>
        <a:lstStyle/>
        <a:p>
          <a:endParaRPr lang="en-US"/>
        </a:p>
      </dgm:t>
    </dgm:pt>
    <dgm:pt modelId="{1BF9DA46-ED29-4917-BBFE-4FC7553EFEF8}" type="pres">
      <dgm:prSet presAssocID="{C56CB590-B245-4816-B7C7-DDA4E414604E}" presName="hierChild4" presStyleCnt="0"/>
      <dgm:spPr/>
    </dgm:pt>
    <dgm:pt modelId="{5EC5E815-4722-4073-8243-96647D8724CA}" type="pres">
      <dgm:prSet presAssocID="{C56CB590-B245-4816-B7C7-DDA4E414604E}" presName="hierChild5" presStyleCnt="0"/>
      <dgm:spPr/>
    </dgm:pt>
    <dgm:pt modelId="{A087A435-88C7-4D46-8877-0993F248FADC}" type="pres">
      <dgm:prSet presAssocID="{3C9820CC-8B36-4BFF-B788-58A274439EC9}" presName="Name37" presStyleLbl="parChTrans1D4" presStyleIdx="3" presStyleCnt="6"/>
      <dgm:spPr/>
      <dgm:t>
        <a:bodyPr/>
        <a:lstStyle/>
        <a:p>
          <a:endParaRPr lang="en-US"/>
        </a:p>
      </dgm:t>
    </dgm:pt>
    <dgm:pt modelId="{5B7084E3-B143-42DA-8BC6-75C5516B8D19}" type="pres">
      <dgm:prSet presAssocID="{2981F224-1C7E-42EE-A083-12A98E1C1124}" presName="hierRoot2" presStyleCnt="0">
        <dgm:presLayoutVars>
          <dgm:hierBranch val="init"/>
        </dgm:presLayoutVars>
      </dgm:prSet>
      <dgm:spPr/>
    </dgm:pt>
    <dgm:pt modelId="{D88BFED9-5F06-4064-B5DC-4D917D9BC214}" type="pres">
      <dgm:prSet presAssocID="{2981F224-1C7E-42EE-A083-12A98E1C1124}" presName="rootComposite" presStyleCnt="0"/>
      <dgm:spPr/>
    </dgm:pt>
    <dgm:pt modelId="{25C9071E-977B-43DA-8E6E-AE7335F3BEB8}" type="pres">
      <dgm:prSet presAssocID="{2981F224-1C7E-42EE-A083-12A98E1C1124}" presName="rootText" presStyleLbl="node4" presStyleIdx="3" presStyleCnt="5" custScaleX="115759" custScaleY="159759" custLinFactNeighborX="-10507" custLinFactNeighborY="-33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B68CB-F6E0-408F-B761-358AACC990DC}" type="pres">
      <dgm:prSet presAssocID="{2981F224-1C7E-42EE-A083-12A98E1C1124}" presName="rootConnector" presStyleLbl="node4" presStyleIdx="3" presStyleCnt="5"/>
      <dgm:spPr/>
      <dgm:t>
        <a:bodyPr/>
        <a:lstStyle/>
        <a:p>
          <a:endParaRPr lang="en-US"/>
        </a:p>
      </dgm:t>
    </dgm:pt>
    <dgm:pt modelId="{A989B28D-F056-45FE-9211-62DF238DE4C7}" type="pres">
      <dgm:prSet presAssocID="{2981F224-1C7E-42EE-A083-12A98E1C1124}" presName="hierChild4" presStyleCnt="0"/>
      <dgm:spPr/>
    </dgm:pt>
    <dgm:pt modelId="{9643217E-D36E-4AF2-8993-A0288464E5E5}" type="pres">
      <dgm:prSet presAssocID="{2981F224-1C7E-42EE-A083-12A98E1C1124}" presName="hierChild5" presStyleCnt="0"/>
      <dgm:spPr/>
    </dgm:pt>
    <dgm:pt modelId="{16C97FBA-A7D1-47D1-9E29-B9EA9B3D56F0}" type="pres">
      <dgm:prSet presAssocID="{44C5AB39-9D0A-43AF-AF03-6FD5702591AC}" presName="Name37" presStyleLbl="parChTrans1D4" presStyleIdx="4" presStyleCnt="6"/>
      <dgm:spPr/>
      <dgm:t>
        <a:bodyPr/>
        <a:lstStyle/>
        <a:p>
          <a:endParaRPr lang="en-US"/>
        </a:p>
      </dgm:t>
    </dgm:pt>
    <dgm:pt modelId="{70273855-D26D-480F-B7A4-93A3819B5389}" type="pres">
      <dgm:prSet presAssocID="{598171BD-42A8-4666-9135-CB86665D5413}" presName="hierRoot2" presStyleCnt="0">
        <dgm:presLayoutVars>
          <dgm:hierBranch val="init"/>
        </dgm:presLayoutVars>
      </dgm:prSet>
      <dgm:spPr/>
    </dgm:pt>
    <dgm:pt modelId="{04427230-B59D-43CE-818B-3A4EFACF7A9D}" type="pres">
      <dgm:prSet presAssocID="{598171BD-42A8-4666-9135-CB86665D5413}" presName="rootComposite" presStyleCnt="0"/>
      <dgm:spPr/>
    </dgm:pt>
    <dgm:pt modelId="{D4460DE7-C32F-48C0-A8F0-3515645AC5ED}" type="pres">
      <dgm:prSet presAssocID="{598171BD-42A8-4666-9135-CB86665D5413}" presName="rootText" presStyleLbl="node4" presStyleIdx="4" presStyleCnt="5" custScaleY="150308" custLinFactNeighborX="-22112" custLinFactNeighborY="-333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3F9413-8F32-4247-B96B-9C13A21C85EB}" type="pres">
      <dgm:prSet presAssocID="{598171BD-42A8-4666-9135-CB86665D5413}" presName="rootConnector" presStyleLbl="node4" presStyleIdx="4" presStyleCnt="5"/>
      <dgm:spPr/>
      <dgm:t>
        <a:bodyPr/>
        <a:lstStyle/>
        <a:p>
          <a:endParaRPr lang="en-US"/>
        </a:p>
      </dgm:t>
    </dgm:pt>
    <dgm:pt modelId="{F00FABF1-7421-4E60-A470-CC305BDA072C}" type="pres">
      <dgm:prSet presAssocID="{598171BD-42A8-4666-9135-CB86665D5413}" presName="hierChild4" presStyleCnt="0"/>
      <dgm:spPr/>
    </dgm:pt>
    <dgm:pt modelId="{83298FF4-E6DB-49E4-A197-85F9186AF58A}" type="pres">
      <dgm:prSet presAssocID="{598171BD-42A8-4666-9135-CB86665D5413}" presName="hierChild5" presStyleCnt="0"/>
      <dgm:spPr/>
    </dgm:pt>
    <dgm:pt modelId="{542998C0-1200-4075-974D-7A5E00DC951E}" type="pres">
      <dgm:prSet presAssocID="{4012DFDB-498A-4516-B66A-B3589F56F3B3}" presName="hierChild5" presStyleCnt="0"/>
      <dgm:spPr/>
    </dgm:pt>
    <dgm:pt modelId="{64C20E88-6E6B-4D38-9B1C-70EDBA9946F9}" type="pres">
      <dgm:prSet presAssocID="{B9F5575E-849B-4C7D-916B-0CDAC1447D93}" presName="Name111" presStyleLbl="parChTrans1D4" presStyleIdx="5" presStyleCnt="6"/>
      <dgm:spPr/>
      <dgm:t>
        <a:bodyPr/>
        <a:lstStyle/>
        <a:p>
          <a:endParaRPr lang="en-US"/>
        </a:p>
      </dgm:t>
    </dgm:pt>
    <dgm:pt modelId="{1D3F0B2F-89C3-42E7-BB46-C625B5D9A8E8}" type="pres">
      <dgm:prSet presAssocID="{F892CB2B-6647-44C4-8084-FE8F24601F05}" presName="hierRoot3" presStyleCnt="0">
        <dgm:presLayoutVars>
          <dgm:hierBranch val="init"/>
        </dgm:presLayoutVars>
      </dgm:prSet>
      <dgm:spPr/>
    </dgm:pt>
    <dgm:pt modelId="{6350E6D6-0221-41A0-BC2B-A6655D7844FA}" type="pres">
      <dgm:prSet presAssocID="{F892CB2B-6647-44C4-8084-FE8F24601F05}" presName="rootComposite3" presStyleCnt="0"/>
      <dgm:spPr/>
    </dgm:pt>
    <dgm:pt modelId="{E572BB47-B7EE-4BEA-A81E-307A4050D0B7}" type="pres">
      <dgm:prSet presAssocID="{F892CB2B-6647-44C4-8084-FE8F24601F05}" presName="rootText3" presStyleLbl="asst3" presStyleIdx="0" presStyleCnt="1" custScaleX="173792" custLinFactNeighborX="-49766" custLinFactNeighborY="-392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88A750-1AE6-4597-89A1-6E70A15273CF}" type="pres">
      <dgm:prSet presAssocID="{F892CB2B-6647-44C4-8084-FE8F24601F05}" presName="rootConnector3" presStyleLbl="asst3" presStyleIdx="0" presStyleCnt="1"/>
      <dgm:spPr/>
      <dgm:t>
        <a:bodyPr/>
        <a:lstStyle/>
        <a:p>
          <a:endParaRPr lang="en-US"/>
        </a:p>
      </dgm:t>
    </dgm:pt>
    <dgm:pt modelId="{88051975-FAC6-43C5-80AA-110839D04580}" type="pres">
      <dgm:prSet presAssocID="{F892CB2B-6647-44C4-8084-FE8F24601F05}" presName="hierChild6" presStyleCnt="0"/>
      <dgm:spPr/>
    </dgm:pt>
    <dgm:pt modelId="{AA6B6AA0-2C21-4C29-AD87-952F08324F57}" type="pres">
      <dgm:prSet presAssocID="{F892CB2B-6647-44C4-8084-FE8F24601F05}" presName="hierChild7" presStyleCnt="0"/>
      <dgm:spPr/>
    </dgm:pt>
    <dgm:pt modelId="{E51374F7-1C89-4A53-BA1E-A2D25736E74C}" type="pres">
      <dgm:prSet presAssocID="{644F33A4-E940-4D22-AE67-E1658D176FEF}" presName="hierChild5" presStyleCnt="0"/>
      <dgm:spPr/>
    </dgm:pt>
    <dgm:pt modelId="{D5731C50-457D-4D97-ABBB-36F3DDF7DF11}" type="pres">
      <dgm:prSet presAssocID="{429C93C4-727D-4C46-A8CD-25127E5AE69C}" presName="hierChild3" presStyleCnt="0"/>
      <dgm:spPr/>
    </dgm:pt>
  </dgm:ptLst>
  <dgm:cxnLst>
    <dgm:cxn modelId="{9916A109-6716-4148-B6AC-7652693D9BB4}" srcId="{4012DFDB-498A-4516-B66A-B3589F56F3B3}" destId="{2981F224-1C7E-42EE-A083-12A98E1C1124}" srcOrd="2" destOrd="0" parTransId="{3C9820CC-8B36-4BFF-B788-58A274439EC9}" sibTransId="{327DCF2F-8787-4548-8A75-BFA4B59BABB2}"/>
    <dgm:cxn modelId="{AAA05836-500B-4DB9-9E23-47BEFB144D10}" type="presOf" srcId="{2981F224-1C7E-42EE-A083-12A98E1C1124}" destId="{25C9071E-977B-43DA-8E6E-AE7335F3BEB8}" srcOrd="0" destOrd="0" presId="urn:microsoft.com/office/officeart/2005/8/layout/orgChart1"/>
    <dgm:cxn modelId="{F9D71E0E-AF15-418B-8266-039D5615B7DB}" srcId="{20E7A809-DEB4-4578-9434-5D0C1DE88656}" destId="{71A4FF45-C38C-411F-9BC1-3F6F8A87C719}" srcOrd="0" destOrd="0" parTransId="{D9181260-F1A2-4FBE-843F-BB4D446D75D9}" sibTransId="{668BAABB-EA28-4C26-8842-9FE912BE4F74}"/>
    <dgm:cxn modelId="{1554C6A9-7A87-493D-8A26-F71A983C81F6}" type="presOf" srcId="{429C93C4-727D-4C46-A8CD-25127E5AE69C}" destId="{43A89C12-E2BC-468D-8297-F52891A4117E}" srcOrd="1" destOrd="0" presId="urn:microsoft.com/office/officeart/2005/8/layout/orgChart1"/>
    <dgm:cxn modelId="{AD2E9CE4-E964-447D-AC0D-B80EF52AE42E}" srcId="{4012DFDB-498A-4516-B66A-B3589F56F3B3}" destId="{C56CB590-B245-4816-B7C7-DDA4E414604E}" srcOrd="1" destOrd="0" parTransId="{C7BEB2FE-AED9-45FD-B81D-72BB156D19C5}" sibTransId="{B2A85A1A-033D-44A7-80A6-9C67423502A6}"/>
    <dgm:cxn modelId="{1F394537-A570-4AC3-A4AD-7C38BE139511}" type="presOf" srcId="{4012DFDB-498A-4516-B66A-B3589F56F3B3}" destId="{A56B864F-CA1A-48E8-A01E-156F732B7901}" srcOrd="1" destOrd="0" presId="urn:microsoft.com/office/officeart/2005/8/layout/orgChart1"/>
    <dgm:cxn modelId="{ED6C32D6-40DA-4FD0-90DC-A7D0D2BDE5E4}" srcId="{4012DFDB-498A-4516-B66A-B3589F56F3B3}" destId="{598171BD-42A8-4666-9135-CB86665D5413}" srcOrd="3" destOrd="0" parTransId="{44C5AB39-9D0A-43AF-AF03-6FD5702591AC}" sibTransId="{C2D9EFBF-0853-471D-8CF8-220D3E7A1882}"/>
    <dgm:cxn modelId="{4E285E84-58B3-4BB2-8CA7-40CCA44C0A41}" type="presOf" srcId="{71054EBE-96A0-46DD-BAB3-D4064B152CCD}" destId="{397D9BE3-4D32-4B45-B417-1502C813F387}" srcOrd="0" destOrd="0" presId="urn:microsoft.com/office/officeart/2005/8/layout/orgChart1"/>
    <dgm:cxn modelId="{6954026F-5431-4A08-BF74-A4067DDFA27F}" type="presOf" srcId="{644F33A4-E940-4D22-AE67-E1658D176FEF}" destId="{21BE4A4E-0B57-4D35-B210-5C88786A1BCC}" srcOrd="0" destOrd="0" presId="urn:microsoft.com/office/officeart/2005/8/layout/orgChart1"/>
    <dgm:cxn modelId="{2D7498DC-C178-49B0-904A-D9139BA86C0B}" type="presOf" srcId="{F892CB2B-6647-44C4-8084-FE8F24601F05}" destId="{E572BB47-B7EE-4BEA-A81E-307A4050D0B7}" srcOrd="0" destOrd="0" presId="urn:microsoft.com/office/officeart/2005/8/layout/orgChart1"/>
    <dgm:cxn modelId="{C1189E67-8932-49FE-884E-D424C117A237}" type="presOf" srcId="{59583D0D-A327-4B58-A389-210C62410B73}" destId="{A2FF9240-E837-4B58-9909-C50CE5C108BB}" srcOrd="0" destOrd="0" presId="urn:microsoft.com/office/officeart/2005/8/layout/orgChart1"/>
    <dgm:cxn modelId="{BE344D7C-D4CA-47C4-A251-79B27F50E57A}" type="presOf" srcId="{644F33A4-E940-4D22-AE67-E1658D176FEF}" destId="{8260CAD6-32A8-4179-A5E1-6382DF6974A4}" srcOrd="1" destOrd="0" presId="urn:microsoft.com/office/officeart/2005/8/layout/orgChart1"/>
    <dgm:cxn modelId="{A5A13DC2-A39F-421D-B6C0-9B1AD474EF3F}" type="presOf" srcId="{B9F5575E-849B-4C7D-916B-0CDAC1447D93}" destId="{64C20E88-6E6B-4D38-9B1C-70EDBA9946F9}" srcOrd="0" destOrd="0" presId="urn:microsoft.com/office/officeart/2005/8/layout/orgChart1"/>
    <dgm:cxn modelId="{2960A6F3-C8AB-44A6-9F57-5959B30180C4}" type="presOf" srcId="{4012DFDB-498A-4516-B66A-B3589F56F3B3}" destId="{5868EB82-0D3A-453D-A520-A23501B7DF53}" srcOrd="0" destOrd="0" presId="urn:microsoft.com/office/officeart/2005/8/layout/orgChart1"/>
    <dgm:cxn modelId="{E79BD3CC-C2DE-4CBB-87BF-84D59714A29C}" srcId="{4012DFDB-498A-4516-B66A-B3589F56F3B3}" destId="{F892CB2B-6647-44C4-8084-FE8F24601F05}" srcOrd="4" destOrd="0" parTransId="{B9F5575E-849B-4C7D-916B-0CDAC1447D93}" sibTransId="{6F8D37FC-09B8-48D0-8C8A-BB1B2E01A5CD}"/>
    <dgm:cxn modelId="{A7C79589-17AE-4868-8CE0-00754347A10B}" type="presOf" srcId="{598171BD-42A8-4666-9135-CB86665D5413}" destId="{D4460DE7-C32F-48C0-A8F0-3515645AC5ED}" srcOrd="0" destOrd="0" presId="urn:microsoft.com/office/officeart/2005/8/layout/orgChart1"/>
    <dgm:cxn modelId="{971BDC0E-0CA7-4C93-8109-FDE56244DDBC}" type="presOf" srcId="{429C93C4-727D-4C46-A8CD-25127E5AE69C}" destId="{0C9FDD58-9C42-4BDF-96E4-03CD09EF91B3}" srcOrd="0" destOrd="0" presId="urn:microsoft.com/office/officeart/2005/8/layout/orgChart1"/>
    <dgm:cxn modelId="{45D2C85F-FD97-45F2-98E9-DF95B2CF2C06}" type="presOf" srcId="{D9181260-F1A2-4FBE-843F-BB4D446D75D9}" destId="{5B65C360-66F3-4DD6-8ADD-AEFDB41F13A4}" srcOrd="0" destOrd="0" presId="urn:microsoft.com/office/officeart/2005/8/layout/orgChart1"/>
    <dgm:cxn modelId="{7225256B-8BD1-4D23-89F8-932C68B0752B}" type="presOf" srcId="{20E7A809-DEB4-4578-9434-5D0C1DE88656}" destId="{F814B005-A801-4FCC-91CC-34C37C525DAB}" srcOrd="1" destOrd="0" presId="urn:microsoft.com/office/officeart/2005/8/layout/orgChart1"/>
    <dgm:cxn modelId="{13B9F06D-3404-478B-8780-A466F6C0FA01}" srcId="{644F33A4-E940-4D22-AE67-E1658D176FEF}" destId="{4012DFDB-498A-4516-B66A-B3589F56F3B3}" srcOrd="0" destOrd="0" parTransId="{71054EBE-96A0-46DD-BAB3-D4064B152CCD}" sibTransId="{FB327D8A-23F0-4E7E-8CF6-B3708539A988}"/>
    <dgm:cxn modelId="{32B91C9E-2232-4917-94E8-29623DB778A1}" type="presOf" srcId="{598171BD-42A8-4666-9135-CB86665D5413}" destId="{B83F9413-8F32-4247-B96B-9C13A21C85EB}" srcOrd="1" destOrd="0" presId="urn:microsoft.com/office/officeart/2005/8/layout/orgChart1"/>
    <dgm:cxn modelId="{8BD61C87-B6AE-452C-BEBF-E49A38068940}" srcId="{59583D0D-A327-4B58-A389-210C62410B73}" destId="{429C93C4-727D-4C46-A8CD-25127E5AE69C}" srcOrd="0" destOrd="0" parTransId="{592AD7C5-A4B1-4745-A2F3-FA9F93FA094C}" sibTransId="{40538A97-5C4A-466A-A0B8-0EFC6CDC34A2}"/>
    <dgm:cxn modelId="{7A7B027E-1465-4BFE-A276-C49C9BEDE429}" type="presOf" srcId="{C56CB590-B245-4816-B7C7-DDA4E414604E}" destId="{70EA40D5-618F-479A-B3E5-0852492A4844}" srcOrd="0" destOrd="0" presId="urn:microsoft.com/office/officeart/2005/8/layout/orgChart1"/>
    <dgm:cxn modelId="{29438E85-5FD9-491D-9453-B60F586E4113}" srcId="{429C93C4-727D-4C46-A8CD-25127E5AE69C}" destId="{644F33A4-E940-4D22-AE67-E1658D176FEF}" srcOrd="0" destOrd="0" parTransId="{885AD47B-BBFB-4299-B867-38C48EF68532}" sibTransId="{A40A1A1E-2799-429F-AD82-6333B510AA93}"/>
    <dgm:cxn modelId="{CA233D6F-597A-4DFC-BBA9-D176C1734F08}" type="presOf" srcId="{71A4FF45-C38C-411F-9BC1-3F6F8A87C719}" destId="{BF9BAA20-33F5-4217-8CD2-72429F902D4B}" srcOrd="0" destOrd="0" presId="urn:microsoft.com/office/officeart/2005/8/layout/orgChart1"/>
    <dgm:cxn modelId="{509B267C-88B5-47FC-A4F5-0787EA4C5082}" srcId="{4012DFDB-498A-4516-B66A-B3589F56F3B3}" destId="{20E7A809-DEB4-4578-9434-5D0C1DE88656}" srcOrd="0" destOrd="0" parTransId="{9389236C-C4C1-497B-9E02-712A0CDAD814}" sibTransId="{F9B86DE2-308F-4BC3-BCF7-5F736DD8FC20}"/>
    <dgm:cxn modelId="{CD5A4C43-294A-46D3-9C53-2F95AAB8150D}" type="presOf" srcId="{44C5AB39-9D0A-43AF-AF03-6FD5702591AC}" destId="{16C97FBA-A7D1-47D1-9E29-B9EA9B3D56F0}" srcOrd="0" destOrd="0" presId="urn:microsoft.com/office/officeart/2005/8/layout/orgChart1"/>
    <dgm:cxn modelId="{454ADD09-3A77-4DF6-8ECA-BCEF74CDB041}" type="presOf" srcId="{885AD47B-BBFB-4299-B867-38C48EF68532}" destId="{6430153A-EB37-482D-A231-05FBC96F26E9}" srcOrd="0" destOrd="0" presId="urn:microsoft.com/office/officeart/2005/8/layout/orgChart1"/>
    <dgm:cxn modelId="{DB3A4245-8A34-45C5-8643-6FE2A0345A4D}" type="presOf" srcId="{9389236C-C4C1-497B-9E02-712A0CDAD814}" destId="{F0B4D258-7D71-419B-A4D6-8A85002557EE}" srcOrd="0" destOrd="0" presId="urn:microsoft.com/office/officeart/2005/8/layout/orgChart1"/>
    <dgm:cxn modelId="{17AFE518-7855-48E3-937C-3484999916DE}" type="presOf" srcId="{C56CB590-B245-4816-B7C7-DDA4E414604E}" destId="{A0AB47DB-7D91-4E93-86E3-3B74A71264AE}" srcOrd="1" destOrd="0" presId="urn:microsoft.com/office/officeart/2005/8/layout/orgChart1"/>
    <dgm:cxn modelId="{597BAB48-B573-4EF5-8A9E-ACF76523BBA4}" type="presOf" srcId="{2981F224-1C7E-42EE-A083-12A98E1C1124}" destId="{093B68CB-F6E0-408F-B761-358AACC990DC}" srcOrd="1" destOrd="0" presId="urn:microsoft.com/office/officeart/2005/8/layout/orgChart1"/>
    <dgm:cxn modelId="{BD3B04D0-8BA3-43CC-812C-C92522DFBBF3}" type="presOf" srcId="{C7BEB2FE-AED9-45FD-B81D-72BB156D19C5}" destId="{8D5E3D68-B34F-44B4-AC3B-136DB0F45F0F}" srcOrd="0" destOrd="0" presId="urn:microsoft.com/office/officeart/2005/8/layout/orgChart1"/>
    <dgm:cxn modelId="{203B566A-CE12-47CB-9463-1483049F3FE0}" type="presOf" srcId="{F892CB2B-6647-44C4-8084-FE8F24601F05}" destId="{E588A750-1AE6-4597-89A1-6E70A15273CF}" srcOrd="1" destOrd="0" presId="urn:microsoft.com/office/officeart/2005/8/layout/orgChart1"/>
    <dgm:cxn modelId="{2C6A6763-7921-44DD-BEE1-473911CFF044}" type="presOf" srcId="{71A4FF45-C38C-411F-9BC1-3F6F8A87C719}" destId="{E0CF86E6-B836-41DE-87DC-FA136F624E8D}" srcOrd="1" destOrd="0" presId="urn:microsoft.com/office/officeart/2005/8/layout/orgChart1"/>
    <dgm:cxn modelId="{BB926274-7225-44C5-A2B6-1C538E119C09}" type="presOf" srcId="{3C9820CC-8B36-4BFF-B788-58A274439EC9}" destId="{A087A435-88C7-4D46-8877-0993F248FADC}" srcOrd="0" destOrd="0" presId="urn:microsoft.com/office/officeart/2005/8/layout/orgChart1"/>
    <dgm:cxn modelId="{476589F1-CED0-4564-BD43-24C240538386}" type="presOf" srcId="{20E7A809-DEB4-4578-9434-5D0C1DE88656}" destId="{FD9F7C5E-29CC-47DA-89FB-7A627D98DDFC}" srcOrd="0" destOrd="0" presId="urn:microsoft.com/office/officeart/2005/8/layout/orgChart1"/>
    <dgm:cxn modelId="{948575E0-A30B-471F-B4B5-2A670DBFE0CB}" type="presParOf" srcId="{A2FF9240-E837-4B58-9909-C50CE5C108BB}" destId="{8F6177B8-6F5B-443B-930F-171488B4E1A5}" srcOrd="0" destOrd="0" presId="urn:microsoft.com/office/officeart/2005/8/layout/orgChart1"/>
    <dgm:cxn modelId="{4E8C754D-3EBC-4077-88B0-1E639038B5E1}" type="presParOf" srcId="{8F6177B8-6F5B-443B-930F-171488B4E1A5}" destId="{7D8F6AF4-3F88-4C00-8232-7FDCD9780D64}" srcOrd="0" destOrd="0" presId="urn:microsoft.com/office/officeart/2005/8/layout/orgChart1"/>
    <dgm:cxn modelId="{C36C5B3F-6CCF-4CEB-9671-BB965C36F045}" type="presParOf" srcId="{7D8F6AF4-3F88-4C00-8232-7FDCD9780D64}" destId="{0C9FDD58-9C42-4BDF-96E4-03CD09EF91B3}" srcOrd="0" destOrd="0" presId="urn:microsoft.com/office/officeart/2005/8/layout/orgChart1"/>
    <dgm:cxn modelId="{06C57D8D-C8EE-4361-846A-073C3B76C570}" type="presParOf" srcId="{7D8F6AF4-3F88-4C00-8232-7FDCD9780D64}" destId="{43A89C12-E2BC-468D-8297-F52891A4117E}" srcOrd="1" destOrd="0" presId="urn:microsoft.com/office/officeart/2005/8/layout/orgChart1"/>
    <dgm:cxn modelId="{21440F8F-6D36-4DD4-9D87-B0DCF07CF78D}" type="presParOf" srcId="{8F6177B8-6F5B-443B-930F-171488B4E1A5}" destId="{DD5D7E03-9425-4D90-93A9-30BE15D76CE3}" srcOrd="1" destOrd="0" presId="urn:microsoft.com/office/officeart/2005/8/layout/orgChart1"/>
    <dgm:cxn modelId="{2525DB60-418C-48CB-BD23-D92A3708E115}" type="presParOf" srcId="{DD5D7E03-9425-4D90-93A9-30BE15D76CE3}" destId="{6430153A-EB37-482D-A231-05FBC96F26E9}" srcOrd="0" destOrd="0" presId="urn:microsoft.com/office/officeart/2005/8/layout/orgChart1"/>
    <dgm:cxn modelId="{A4AF4A0C-E0E0-4801-9B32-E7E3D86A93B8}" type="presParOf" srcId="{DD5D7E03-9425-4D90-93A9-30BE15D76CE3}" destId="{E7E99E2B-B171-4FA5-88DF-ADE7B162747E}" srcOrd="1" destOrd="0" presId="urn:microsoft.com/office/officeart/2005/8/layout/orgChart1"/>
    <dgm:cxn modelId="{BFEA4F5B-DF02-48DB-A9A7-90FF74592111}" type="presParOf" srcId="{E7E99E2B-B171-4FA5-88DF-ADE7B162747E}" destId="{69748F3F-4D34-4D12-8A37-784EBD0D30CB}" srcOrd="0" destOrd="0" presId="urn:microsoft.com/office/officeart/2005/8/layout/orgChart1"/>
    <dgm:cxn modelId="{6B94C988-FB77-4F8F-A1CC-D7E9FE79B5FB}" type="presParOf" srcId="{69748F3F-4D34-4D12-8A37-784EBD0D30CB}" destId="{21BE4A4E-0B57-4D35-B210-5C88786A1BCC}" srcOrd="0" destOrd="0" presId="urn:microsoft.com/office/officeart/2005/8/layout/orgChart1"/>
    <dgm:cxn modelId="{87786E51-FF52-4DD4-BF7A-8FDB69F44EFB}" type="presParOf" srcId="{69748F3F-4D34-4D12-8A37-784EBD0D30CB}" destId="{8260CAD6-32A8-4179-A5E1-6382DF6974A4}" srcOrd="1" destOrd="0" presId="urn:microsoft.com/office/officeart/2005/8/layout/orgChart1"/>
    <dgm:cxn modelId="{258EDBD8-1FC6-469E-9659-74897FAFE62A}" type="presParOf" srcId="{E7E99E2B-B171-4FA5-88DF-ADE7B162747E}" destId="{0481354D-407F-4A63-90B6-97B11ABBC8E8}" srcOrd="1" destOrd="0" presId="urn:microsoft.com/office/officeart/2005/8/layout/orgChart1"/>
    <dgm:cxn modelId="{986FEC34-C03E-4735-AD8B-5357C41568FD}" type="presParOf" srcId="{0481354D-407F-4A63-90B6-97B11ABBC8E8}" destId="{397D9BE3-4D32-4B45-B417-1502C813F387}" srcOrd="0" destOrd="0" presId="urn:microsoft.com/office/officeart/2005/8/layout/orgChart1"/>
    <dgm:cxn modelId="{9B77F8FF-14FF-4BF2-84B9-329F90C3F674}" type="presParOf" srcId="{0481354D-407F-4A63-90B6-97B11ABBC8E8}" destId="{BCFA817E-286D-4640-B587-D89BD8911B8F}" srcOrd="1" destOrd="0" presId="urn:microsoft.com/office/officeart/2005/8/layout/orgChart1"/>
    <dgm:cxn modelId="{F61E08BC-FD45-4A8D-B043-9BFE24E1EF38}" type="presParOf" srcId="{BCFA817E-286D-4640-B587-D89BD8911B8F}" destId="{E38F49DB-3191-4817-B870-2A3DED0A1359}" srcOrd="0" destOrd="0" presId="urn:microsoft.com/office/officeart/2005/8/layout/orgChart1"/>
    <dgm:cxn modelId="{6F69876A-06AB-40A7-9BA8-FAB6C08D83E0}" type="presParOf" srcId="{E38F49DB-3191-4817-B870-2A3DED0A1359}" destId="{5868EB82-0D3A-453D-A520-A23501B7DF53}" srcOrd="0" destOrd="0" presId="urn:microsoft.com/office/officeart/2005/8/layout/orgChart1"/>
    <dgm:cxn modelId="{57938AA1-6070-4037-A040-43A3C3059AC1}" type="presParOf" srcId="{E38F49DB-3191-4817-B870-2A3DED0A1359}" destId="{A56B864F-CA1A-48E8-A01E-156F732B7901}" srcOrd="1" destOrd="0" presId="urn:microsoft.com/office/officeart/2005/8/layout/orgChart1"/>
    <dgm:cxn modelId="{9D0D51C4-8CFE-49E9-B366-9B79A9D40D29}" type="presParOf" srcId="{BCFA817E-286D-4640-B587-D89BD8911B8F}" destId="{261A9896-C519-4AEB-B280-D7F207CBECBD}" srcOrd="1" destOrd="0" presId="urn:microsoft.com/office/officeart/2005/8/layout/orgChart1"/>
    <dgm:cxn modelId="{B4BC2EC1-A0B0-4F31-B3AA-8FB6D6CFE3D9}" type="presParOf" srcId="{261A9896-C519-4AEB-B280-D7F207CBECBD}" destId="{F0B4D258-7D71-419B-A4D6-8A85002557EE}" srcOrd="0" destOrd="0" presId="urn:microsoft.com/office/officeart/2005/8/layout/orgChart1"/>
    <dgm:cxn modelId="{3919582C-F3B6-4943-875D-BEFA0A8492C6}" type="presParOf" srcId="{261A9896-C519-4AEB-B280-D7F207CBECBD}" destId="{2F5E0805-6E35-46B8-A9BA-850A901CD378}" srcOrd="1" destOrd="0" presId="urn:microsoft.com/office/officeart/2005/8/layout/orgChart1"/>
    <dgm:cxn modelId="{8F589698-A7BD-4963-B36E-061C376AC14D}" type="presParOf" srcId="{2F5E0805-6E35-46B8-A9BA-850A901CD378}" destId="{21A7B363-B218-4B97-B19C-C7BAEADC89E6}" srcOrd="0" destOrd="0" presId="urn:microsoft.com/office/officeart/2005/8/layout/orgChart1"/>
    <dgm:cxn modelId="{43E85F1A-B965-4A09-A741-3BFC6640C502}" type="presParOf" srcId="{21A7B363-B218-4B97-B19C-C7BAEADC89E6}" destId="{FD9F7C5E-29CC-47DA-89FB-7A627D98DDFC}" srcOrd="0" destOrd="0" presId="urn:microsoft.com/office/officeart/2005/8/layout/orgChart1"/>
    <dgm:cxn modelId="{D92FADA3-CE70-45F1-B255-BA0C7019D1E8}" type="presParOf" srcId="{21A7B363-B218-4B97-B19C-C7BAEADC89E6}" destId="{F814B005-A801-4FCC-91CC-34C37C525DAB}" srcOrd="1" destOrd="0" presId="urn:microsoft.com/office/officeart/2005/8/layout/orgChart1"/>
    <dgm:cxn modelId="{63504C33-85B4-4A7E-ACAB-A3B5AFFFEB2E}" type="presParOf" srcId="{2F5E0805-6E35-46B8-A9BA-850A901CD378}" destId="{AF23BFBB-143F-4CEF-B77E-CC89DC55FDEB}" srcOrd="1" destOrd="0" presId="urn:microsoft.com/office/officeart/2005/8/layout/orgChart1"/>
    <dgm:cxn modelId="{06F4A5F2-EDDA-4C3A-89F1-9E20DE32457B}" type="presParOf" srcId="{AF23BFBB-143F-4CEF-B77E-CC89DC55FDEB}" destId="{5B65C360-66F3-4DD6-8ADD-AEFDB41F13A4}" srcOrd="0" destOrd="0" presId="urn:microsoft.com/office/officeart/2005/8/layout/orgChart1"/>
    <dgm:cxn modelId="{B682B8D9-DB26-4323-82C9-2C10261C8E06}" type="presParOf" srcId="{AF23BFBB-143F-4CEF-B77E-CC89DC55FDEB}" destId="{A04B528A-A57B-43A9-A718-EF1277178A67}" srcOrd="1" destOrd="0" presId="urn:microsoft.com/office/officeart/2005/8/layout/orgChart1"/>
    <dgm:cxn modelId="{2CBECDCF-3998-48F8-8D62-4C1AEF30DDC2}" type="presParOf" srcId="{A04B528A-A57B-43A9-A718-EF1277178A67}" destId="{677692F3-F867-4EBD-8AB1-F256ACC8764C}" srcOrd="0" destOrd="0" presId="urn:microsoft.com/office/officeart/2005/8/layout/orgChart1"/>
    <dgm:cxn modelId="{0EF079F2-D64A-4BAE-901C-283299E1245A}" type="presParOf" srcId="{677692F3-F867-4EBD-8AB1-F256ACC8764C}" destId="{BF9BAA20-33F5-4217-8CD2-72429F902D4B}" srcOrd="0" destOrd="0" presId="urn:microsoft.com/office/officeart/2005/8/layout/orgChart1"/>
    <dgm:cxn modelId="{EE3EDF91-8423-4064-84FE-FE6DF7939AE2}" type="presParOf" srcId="{677692F3-F867-4EBD-8AB1-F256ACC8764C}" destId="{E0CF86E6-B836-41DE-87DC-FA136F624E8D}" srcOrd="1" destOrd="0" presId="urn:microsoft.com/office/officeart/2005/8/layout/orgChart1"/>
    <dgm:cxn modelId="{268649A6-9118-462E-B370-2F2919D76CBB}" type="presParOf" srcId="{A04B528A-A57B-43A9-A718-EF1277178A67}" destId="{3D5C56A1-754F-40DD-97D4-2CE708E6A396}" srcOrd="1" destOrd="0" presId="urn:microsoft.com/office/officeart/2005/8/layout/orgChart1"/>
    <dgm:cxn modelId="{556AC968-508A-45B5-A0B5-6EF1ED15EE12}" type="presParOf" srcId="{A04B528A-A57B-43A9-A718-EF1277178A67}" destId="{ED0C0ADA-D70B-49A7-BE52-5C31C163F753}" srcOrd="2" destOrd="0" presId="urn:microsoft.com/office/officeart/2005/8/layout/orgChart1"/>
    <dgm:cxn modelId="{3BEDBB3F-1C32-4341-9BCA-C9012054E929}" type="presParOf" srcId="{2F5E0805-6E35-46B8-A9BA-850A901CD378}" destId="{B1D0E7C6-A948-4477-BEFA-625216413B84}" srcOrd="2" destOrd="0" presId="urn:microsoft.com/office/officeart/2005/8/layout/orgChart1"/>
    <dgm:cxn modelId="{6F64EAD4-80D8-4D1E-AF4A-36093D4EEF4A}" type="presParOf" srcId="{261A9896-C519-4AEB-B280-D7F207CBECBD}" destId="{8D5E3D68-B34F-44B4-AC3B-136DB0F45F0F}" srcOrd="2" destOrd="0" presId="urn:microsoft.com/office/officeart/2005/8/layout/orgChart1"/>
    <dgm:cxn modelId="{2FD393B9-EC51-4D46-BF8A-3B707DA98CAC}" type="presParOf" srcId="{261A9896-C519-4AEB-B280-D7F207CBECBD}" destId="{715EA8E9-0BBB-404C-92C4-B464A12AC12E}" srcOrd="3" destOrd="0" presId="urn:microsoft.com/office/officeart/2005/8/layout/orgChart1"/>
    <dgm:cxn modelId="{86053DF4-9329-49B5-9CE9-4DFF01C42C6C}" type="presParOf" srcId="{715EA8E9-0BBB-404C-92C4-B464A12AC12E}" destId="{4B899767-2099-4E8B-8660-2DEDB159155F}" srcOrd="0" destOrd="0" presId="urn:microsoft.com/office/officeart/2005/8/layout/orgChart1"/>
    <dgm:cxn modelId="{F4B849D9-EFD0-42B4-A570-3B10FCDB7E77}" type="presParOf" srcId="{4B899767-2099-4E8B-8660-2DEDB159155F}" destId="{70EA40D5-618F-479A-B3E5-0852492A4844}" srcOrd="0" destOrd="0" presId="urn:microsoft.com/office/officeart/2005/8/layout/orgChart1"/>
    <dgm:cxn modelId="{AE0BB44E-E0A2-4AC8-A279-CA92F6FA13DB}" type="presParOf" srcId="{4B899767-2099-4E8B-8660-2DEDB159155F}" destId="{A0AB47DB-7D91-4E93-86E3-3B74A71264AE}" srcOrd="1" destOrd="0" presId="urn:microsoft.com/office/officeart/2005/8/layout/orgChart1"/>
    <dgm:cxn modelId="{B3B7ADA3-DE9A-49C1-BDCD-52DDEAB473D2}" type="presParOf" srcId="{715EA8E9-0BBB-404C-92C4-B464A12AC12E}" destId="{1BF9DA46-ED29-4917-BBFE-4FC7553EFEF8}" srcOrd="1" destOrd="0" presId="urn:microsoft.com/office/officeart/2005/8/layout/orgChart1"/>
    <dgm:cxn modelId="{8276B24B-49FA-461E-B8EF-03D18212BB51}" type="presParOf" srcId="{715EA8E9-0BBB-404C-92C4-B464A12AC12E}" destId="{5EC5E815-4722-4073-8243-96647D8724CA}" srcOrd="2" destOrd="0" presId="urn:microsoft.com/office/officeart/2005/8/layout/orgChart1"/>
    <dgm:cxn modelId="{ECFE8AFF-DBFE-485B-AFF1-1856E10F3FFF}" type="presParOf" srcId="{261A9896-C519-4AEB-B280-D7F207CBECBD}" destId="{A087A435-88C7-4D46-8877-0993F248FADC}" srcOrd="4" destOrd="0" presId="urn:microsoft.com/office/officeart/2005/8/layout/orgChart1"/>
    <dgm:cxn modelId="{CBAD5377-ECB2-4125-ADAF-041AB9F226F3}" type="presParOf" srcId="{261A9896-C519-4AEB-B280-D7F207CBECBD}" destId="{5B7084E3-B143-42DA-8BC6-75C5516B8D19}" srcOrd="5" destOrd="0" presId="urn:microsoft.com/office/officeart/2005/8/layout/orgChart1"/>
    <dgm:cxn modelId="{802F5345-0EF6-4CB2-82E2-9AE83CF49E33}" type="presParOf" srcId="{5B7084E3-B143-42DA-8BC6-75C5516B8D19}" destId="{D88BFED9-5F06-4064-B5DC-4D917D9BC214}" srcOrd="0" destOrd="0" presId="urn:microsoft.com/office/officeart/2005/8/layout/orgChart1"/>
    <dgm:cxn modelId="{C75E8D97-01E5-4768-9CDE-44BAA5FCFD69}" type="presParOf" srcId="{D88BFED9-5F06-4064-B5DC-4D917D9BC214}" destId="{25C9071E-977B-43DA-8E6E-AE7335F3BEB8}" srcOrd="0" destOrd="0" presId="urn:microsoft.com/office/officeart/2005/8/layout/orgChart1"/>
    <dgm:cxn modelId="{480760F2-AAA6-4C41-B439-B69D6B3C4A41}" type="presParOf" srcId="{D88BFED9-5F06-4064-B5DC-4D917D9BC214}" destId="{093B68CB-F6E0-408F-B761-358AACC990DC}" srcOrd="1" destOrd="0" presId="urn:microsoft.com/office/officeart/2005/8/layout/orgChart1"/>
    <dgm:cxn modelId="{E1709834-79ED-466E-B6F2-6E0C6B3FA96D}" type="presParOf" srcId="{5B7084E3-B143-42DA-8BC6-75C5516B8D19}" destId="{A989B28D-F056-45FE-9211-62DF238DE4C7}" srcOrd="1" destOrd="0" presId="urn:microsoft.com/office/officeart/2005/8/layout/orgChart1"/>
    <dgm:cxn modelId="{28EECFE4-CD1E-4E5B-82A9-04140F5BFA37}" type="presParOf" srcId="{5B7084E3-B143-42DA-8BC6-75C5516B8D19}" destId="{9643217E-D36E-4AF2-8993-A0288464E5E5}" srcOrd="2" destOrd="0" presId="urn:microsoft.com/office/officeart/2005/8/layout/orgChart1"/>
    <dgm:cxn modelId="{AEB360ED-2124-412B-896B-1908226241DA}" type="presParOf" srcId="{261A9896-C519-4AEB-B280-D7F207CBECBD}" destId="{16C97FBA-A7D1-47D1-9E29-B9EA9B3D56F0}" srcOrd="6" destOrd="0" presId="urn:microsoft.com/office/officeart/2005/8/layout/orgChart1"/>
    <dgm:cxn modelId="{73421640-A66E-421E-9A14-84204264171F}" type="presParOf" srcId="{261A9896-C519-4AEB-B280-D7F207CBECBD}" destId="{70273855-D26D-480F-B7A4-93A3819B5389}" srcOrd="7" destOrd="0" presId="urn:microsoft.com/office/officeart/2005/8/layout/orgChart1"/>
    <dgm:cxn modelId="{E28AFF2C-C73C-44F8-AF14-2FF4D58CB2E1}" type="presParOf" srcId="{70273855-D26D-480F-B7A4-93A3819B5389}" destId="{04427230-B59D-43CE-818B-3A4EFACF7A9D}" srcOrd="0" destOrd="0" presId="urn:microsoft.com/office/officeart/2005/8/layout/orgChart1"/>
    <dgm:cxn modelId="{D7F2ECF2-A5B0-4AE0-A098-D72F4D9ED37B}" type="presParOf" srcId="{04427230-B59D-43CE-818B-3A4EFACF7A9D}" destId="{D4460DE7-C32F-48C0-A8F0-3515645AC5ED}" srcOrd="0" destOrd="0" presId="urn:microsoft.com/office/officeart/2005/8/layout/orgChart1"/>
    <dgm:cxn modelId="{E8A4999C-DA11-4AD0-9CE3-ED46BCA118B1}" type="presParOf" srcId="{04427230-B59D-43CE-818B-3A4EFACF7A9D}" destId="{B83F9413-8F32-4247-B96B-9C13A21C85EB}" srcOrd="1" destOrd="0" presId="urn:microsoft.com/office/officeart/2005/8/layout/orgChart1"/>
    <dgm:cxn modelId="{7B11AFC8-E68B-4DB7-B880-BB9DF2D2F77D}" type="presParOf" srcId="{70273855-D26D-480F-B7A4-93A3819B5389}" destId="{F00FABF1-7421-4E60-A470-CC305BDA072C}" srcOrd="1" destOrd="0" presId="urn:microsoft.com/office/officeart/2005/8/layout/orgChart1"/>
    <dgm:cxn modelId="{46801494-7A5E-4AB3-9214-91EB6AF00F88}" type="presParOf" srcId="{70273855-D26D-480F-B7A4-93A3819B5389}" destId="{83298FF4-E6DB-49E4-A197-85F9186AF58A}" srcOrd="2" destOrd="0" presId="urn:microsoft.com/office/officeart/2005/8/layout/orgChart1"/>
    <dgm:cxn modelId="{B186AD67-6863-4A83-AFC9-4A9294EFD100}" type="presParOf" srcId="{BCFA817E-286D-4640-B587-D89BD8911B8F}" destId="{542998C0-1200-4075-974D-7A5E00DC951E}" srcOrd="2" destOrd="0" presId="urn:microsoft.com/office/officeart/2005/8/layout/orgChart1"/>
    <dgm:cxn modelId="{72A8A4DC-872F-4C52-8EA7-8AF4E1FCAD81}" type="presParOf" srcId="{542998C0-1200-4075-974D-7A5E00DC951E}" destId="{64C20E88-6E6B-4D38-9B1C-70EDBA9946F9}" srcOrd="0" destOrd="0" presId="urn:microsoft.com/office/officeart/2005/8/layout/orgChart1"/>
    <dgm:cxn modelId="{C116E018-F471-4C16-96F7-9E3011159A95}" type="presParOf" srcId="{542998C0-1200-4075-974D-7A5E00DC951E}" destId="{1D3F0B2F-89C3-42E7-BB46-C625B5D9A8E8}" srcOrd="1" destOrd="0" presId="urn:microsoft.com/office/officeart/2005/8/layout/orgChart1"/>
    <dgm:cxn modelId="{0E6458C2-9E8F-4AAB-8DD1-93661B8C218F}" type="presParOf" srcId="{1D3F0B2F-89C3-42E7-BB46-C625B5D9A8E8}" destId="{6350E6D6-0221-41A0-BC2B-A6655D7844FA}" srcOrd="0" destOrd="0" presId="urn:microsoft.com/office/officeart/2005/8/layout/orgChart1"/>
    <dgm:cxn modelId="{2FF02285-11B4-4857-ABEE-B39995F98732}" type="presParOf" srcId="{6350E6D6-0221-41A0-BC2B-A6655D7844FA}" destId="{E572BB47-B7EE-4BEA-A81E-307A4050D0B7}" srcOrd="0" destOrd="0" presId="urn:microsoft.com/office/officeart/2005/8/layout/orgChart1"/>
    <dgm:cxn modelId="{02AA3A16-3108-415E-9048-08DF4E1360CA}" type="presParOf" srcId="{6350E6D6-0221-41A0-BC2B-A6655D7844FA}" destId="{E588A750-1AE6-4597-89A1-6E70A15273CF}" srcOrd="1" destOrd="0" presId="urn:microsoft.com/office/officeart/2005/8/layout/orgChart1"/>
    <dgm:cxn modelId="{B83F1F7B-E987-4AB0-9207-0661AA8ECB03}" type="presParOf" srcId="{1D3F0B2F-89C3-42E7-BB46-C625B5D9A8E8}" destId="{88051975-FAC6-43C5-80AA-110839D04580}" srcOrd="1" destOrd="0" presId="urn:microsoft.com/office/officeart/2005/8/layout/orgChart1"/>
    <dgm:cxn modelId="{2C79CF3E-9AD2-43D2-A45D-4D4397DFAE07}" type="presParOf" srcId="{1D3F0B2F-89C3-42E7-BB46-C625B5D9A8E8}" destId="{AA6B6AA0-2C21-4C29-AD87-952F08324F57}" srcOrd="2" destOrd="0" presId="urn:microsoft.com/office/officeart/2005/8/layout/orgChart1"/>
    <dgm:cxn modelId="{8B17AC3A-6AD1-4034-AB83-F162BF2E11E6}" type="presParOf" srcId="{E7E99E2B-B171-4FA5-88DF-ADE7B162747E}" destId="{E51374F7-1C89-4A53-BA1E-A2D25736E74C}" srcOrd="2" destOrd="0" presId="urn:microsoft.com/office/officeart/2005/8/layout/orgChart1"/>
    <dgm:cxn modelId="{38E66CDE-F742-436A-9CF3-32142F007C1B}" type="presParOf" srcId="{8F6177B8-6F5B-443B-930F-171488B4E1A5}" destId="{D5731C50-457D-4D97-ABBB-36F3DDF7DF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FFFBDB-CEE1-45C4-836F-9F1E4549E74F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CC5CC0A-6A25-44AF-8D59-0A1C5439E401}">
      <dgm:prSet phldrT="[Text]" custT="1"/>
      <dgm:spPr/>
      <dgm:t>
        <a:bodyPr/>
        <a:lstStyle/>
        <a:p>
          <a:r>
            <a:rPr lang="en-GB" sz="1800" dirty="0"/>
            <a:t>Research and Human Resource Development</a:t>
          </a:r>
          <a:endParaRPr lang="en-US" sz="1800" dirty="0"/>
        </a:p>
      </dgm:t>
    </dgm:pt>
    <dgm:pt modelId="{507F3556-98B2-47A5-90CB-53C51C58A03D}" type="parTrans" cxnId="{2FB291FA-3B64-4586-85FF-89CCD460159C}">
      <dgm:prSet/>
      <dgm:spPr/>
      <dgm:t>
        <a:bodyPr/>
        <a:lstStyle/>
        <a:p>
          <a:endParaRPr lang="en-US" sz="2800"/>
        </a:p>
      </dgm:t>
    </dgm:pt>
    <dgm:pt modelId="{FBFC7C1A-709F-4739-A902-F078C9465C57}" type="sibTrans" cxnId="{2FB291FA-3B64-4586-85FF-89CCD460159C}">
      <dgm:prSet/>
      <dgm:spPr/>
      <dgm:t>
        <a:bodyPr/>
        <a:lstStyle/>
        <a:p>
          <a:endParaRPr lang="en-US" sz="1800"/>
        </a:p>
      </dgm:t>
    </dgm:pt>
    <dgm:pt modelId="{B32020F4-D956-43BC-B523-8ADAC8A8376E}">
      <dgm:prSet phldrT="[Text]" custT="1"/>
      <dgm:spPr/>
      <dgm:t>
        <a:bodyPr/>
        <a:lstStyle/>
        <a:p>
          <a:r>
            <a:rPr lang="en-GB" sz="1800" dirty="0"/>
            <a:t>Climate Change and Natural Resources Management</a:t>
          </a:r>
          <a:endParaRPr lang="en-US" sz="1800" dirty="0"/>
        </a:p>
      </dgm:t>
    </dgm:pt>
    <dgm:pt modelId="{3A48B1B6-B1DC-4CEA-9790-DA29B6260381}" type="parTrans" cxnId="{17112689-F7E3-4B73-BA95-A29FE409BCF3}">
      <dgm:prSet/>
      <dgm:spPr/>
      <dgm:t>
        <a:bodyPr/>
        <a:lstStyle/>
        <a:p>
          <a:endParaRPr lang="en-US" sz="2800"/>
        </a:p>
      </dgm:t>
    </dgm:pt>
    <dgm:pt modelId="{A7469D7E-E736-4D93-9E47-752BF8601746}" type="sibTrans" cxnId="{17112689-F7E3-4B73-BA95-A29FE409BCF3}">
      <dgm:prSet/>
      <dgm:spPr/>
      <dgm:t>
        <a:bodyPr/>
        <a:lstStyle/>
        <a:p>
          <a:endParaRPr lang="en-US" sz="1800"/>
        </a:p>
      </dgm:t>
    </dgm:pt>
    <dgm:pt modelId="{2D1B7038-7198-431E-AC7A-98137CDDF369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800" dirty="0"/>
            <a:t>Agricultural Health and Food Safety</a:t>
          </a:r>
          <a:endParaRPr lang="en-US" sz="1800" dirty="0"/>
        </a:p>
      </dgm:t>
    </dgm:pt>
    <dgm:pt modelId="{3CC6F452-EE04-4ABF-9362-A0389F70C577}" type="parTrans" cxnId="{3478078E-AC01-4195-9165-3D16CD04D6C0}">
      <dgm:prSet/>
      <dgm:spPr/>
      <dgm:t>
        <a:bodyPr/>
        <a:lstStyle/>
        <a:p>
          <a:endParaRPr lang="en-US" sz="2800"/>
        </a:p>
      </dgm:t>
    </dgm:pt>
    <dgm:pt modelId="{D793E056-4E38-4711-9C94-75503667ABB1}" type="sibTrans" cxnId="{3478078E-AC01-4195-9165-3D16CD04D6C0}">
      <dgm:prSet/>
      <dgm:spPr/>
      <dgm:t>
        <a:bodyPr/>
        <a:lstStyle/>
        <a:p>
          <a:endParaRPr lang="en-US" sz="1800"/>
        </a:p>
      </dgm:t>
    </dgm:pt>
    <dgm:pt modelId="{A3130A70-D8D2-4642-8D81-3FDFBC7854E7}">
      <dgm:prSet custT="1"/>
      <dgm:spPr/>
      <dgm:t>
        <a:bodyPr/>
        <a:lstStyle/>
        <a:p>
          <a:r>
            <a:rPr lang="en-GB" sz="1800" dirty="0"/>
            <a:t>Business Development</a:t>
          </a:r>
          <a:endParaRPr lang="en-US" sz="1800" dirty="0"/>
        </a:p>
      </dgm:t>
    </dgm:pt>
    <dgm:pt modelId="{CD609ABB-4F22-431B-8257-A0B338800277}" type="parTrans" cxnId="{09D9A2DC-FD03-4EA7-9538-52DD57B7012F}">
      <dgm:prSet/>
      <dgm:spPr/>
      <dgm:t>
        <a:bodyPr/>
        <a:lstStyle/>
        <a:p>
          <a:endParaRPr lang="en-US" sz="2800"/>
        </a:p>
      </dgm:t>
    </dgm:pt>
    <dgm:pt modelId="{25B83485-1B99-49ED-9EB0-3543102B925F}" type="sibTrans" cxnId="{09D9A2DC-FD03-4EA7-9538-52DD57B7012F}">
      <dgm:prSet/>
      <dgm:spPr/>
      <dgm:t>
        <a:bodyPr/>
        <a:lstStyle/>
        <a:p>
          <a:endParaRPr lang="en-US" sz="1800"/>
        </a:p>
      </dgm:t>
    </dgm:pt>
    <dgm:pt modelId="{B99314D4-CAD8-409C-AB1A-545CA6076ACF}" type="pres">
      <dgm:prSet presAssocID="{1BFFFBDB-CEE1-45C4-836F-9F1E4549E7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B5008C-7D37-440D-AE11-D7E885E6283B}" type="pres">
      <dgm:prSet presAssocID="{3CC5CC0A-6A25-44AF-8D59-0A1C5439E401}" presName="parentLin" presStyleCnt="0"/>
      <dgm:spPr/>
    </dgm:pt>
    <dgm:pt modelId="{466C0476-930D-4DB4-B278-F89DD77F88AB}" type="pres">
      <dgm:prSet presAssocID="{3CC5CC0A-6A25-44AF-8D59-0A1C5439E40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E9D7D96-EDA9-44FB-BC47-73B052D06CAB}" type="pres">
      <dgm:prSet presAssocID="{3CC5CC0A-6A25-44AF-8D59-0A1C5439E401}" presName="parentText" presStyleLbl="node1" presStyleIdx="0" presStyleCnt="4" custScaleX="1262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A5090-99CE-4905-9DB7-A523B46E0A2F}" type="pres">
      <dgm:prSet presAssocID="{3CC5CC0A-6A25-44AF-8D59-0A1C5439E401}" presName="negativeSpace" presStyleCnt="0"/>
      <dgm:spPr/>
    </dgm:pt>
    <dgm:pt modelId="{5CDD84D0-3426-4C70-B022-19C41F6370AD}" type="pres">
      <dgm:prSet presAssocID="{3CC5CC0A-6A25-44AF-8D59-0A1C5439E401}" presName="childText" presStyleLbl="conFgAcc1" presStyleIdx="0" presStyleCnt="4">
        <dgm:presLayoutVars>
          <dgm:bulletEnabled val="1"/>
        </dgm:presLayoutVars>
      </dgm:prSet>
      <dgm:spPr/>
    </dgm:pt>
    <dgm:pt modelId="{E443E514-6C00-4322-AAA7-A0C79680091C}" type="pres">
      <dgm:prSet presAssocID="{FBFC7C1A-709F-4739-A902-F078C9465C57}" presName="spaceBetweenRectangles" presStyleCnt="0"/>
      <dgm:spPr/>
    </dgm:pt>
    <dgm:pt modelId="{4D7A41DC-A252-4AD6-95EA-2881C75E802F}" type="pres">
      <dgm:prSet presAssocID="{B32020F4-D956-43BC-B523-8ADAC8A8376E}" presName="parentLin" presStyleCnt="0"/>
      <dgm:spPr/>
    </dgm:pt>
    <dgm:pt modelId="{235DB340-EBC9-47BF-B109-7B5015F33A32}" type="pres">
      <dgm:prSet presAssocID="{B32020F4-D956-43BC-B523-8ADAC8A8376E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D62FE6E-A657-49DB-ACD2-BE250F10C33E}" type="pres">
      <dgm:prSet presAssocID="{B32020F4-D956-43BC-B523-8ADAC8A8376E}" presName="parentText" presStyleLbl="node1" presStyleIdx="1" presStyleCnt="4" custScaleX="12854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FFCF2-F05A-4E97-BE7F-586C747A4BAF}" type="pres">
      <dgm:prSet presAssocID="{B32020F4-D956-43BC-B523-8ADAC8A8376E}" presName="negativeSpace" presStyleCnt="0"/>
      <dgm:spPr/>
    </dgm:pt>
    <dgm:pt modelId="{2B8AD0D3-CDEE-4621-83A5-3A8C332D4505}" type="pres">
      <dgm:prSet presAssocID="{B32020F4-D956-43BC-B523-8ADAC8A8376E}" presName="childText" presStyleLbl="conFgAcc1" presStyleIdx="1" presStyleCnt="4">
        <dgm:presLayoutVars>
          <dgm:bulletEnabled val="1"/>
        </dgm:presLayoutVars>
      </dgm:prSet>
      <dgm:spPr/>
    </dgm:pt>
    <dgm:pt modelId="{06FF1AF9-7E47-4E34-A458-FF08781AE620}" type="pres">
      <dgm:prSet presAssocID="{A7469D7E-E736-4D93-9E47-752BF8601746}" presName="spaceBetweenRectangles" presStyleCnt="0"/>
      <dgm:spPr/>
    </dgm:pt>
    <dgm:pt modelId="{D6DE37E1-A7CE-4D9B-B3CB-2417F7EFCC8C}" type="pres">
      <dgm:prSet presAssocID="{A3130A70-D8D2-4642-8D81-3FDFBC7854E7}" presName="parentLin" presStyleCnt="0"/>
      <dgm:spPr/>
    </dgm:pt>
    <dgm:pt modelId="{68F9E28D-6B2A-4E89-8FA9-7D82A7FBC60F}" type="pres">
      <dgm:prSet presAssocID="{A3130A70-D8D2-4642-8D81-3FDFBC7854E7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603870EA-09D5-4F8B-A927-43B6E4B1A77F}" type="pres">
      <dgm:prSet presAssocID="{A3130A70-D8D2-4642-8D81-3FDFBC7854E7}" presName="parentText" presStyleLbl="node1" presStyleIdx="2" presStyleCnt="4" custScaleX="1232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AB298-7CB0-4668-A2B2-554871B88740}" type="pres">
      <dgm:prSet presAssocID="{A3130A70-D8D2-4642-8D81-3FDFBC7854E7}" presName="negativeSpace" presStyleCnt="0"/>
      <dgm:spPr/>
    </dgm:pt>
    <dgm:pt modelId="{9D59BEC8-2CAA-403F-AAD2-6C10A84955BA}" type="pres">
      <dgm:prSet presAssocID="{A3130A70-D8D2-4642-8D81-3FDFBC7854E7}" presName="childText" presStyleLbl="conFgAcc1" presStyleIdx="2" presStyleCnt="4">
        <dgm:presLayoutVars>
          <dgm:bulletEnabled val="1"/>
        </dgm:presLayoutVars>
      </dgm:prSet>
      <dgm:spPr/>
    </dgm:pt>
    <dgm:pt modelId="{4A354134-D333-48CD-8536-962CB43986C7}" type="pres">
      <dgm:prSet presAssocID="{25B83485-1B99-49ED-9EB0-3543102B925F}" presName="spaceBetweenRectangles" presStyleCnt="0"/>
      <dgm:spPr/>
    </dgm:pt>
    <dgm:pt modelId="{4C92F5B9-ACAD-44A1-A14C-3F84A52A45F7}" type="pres">
      <dgm:prSet presAssocID="{2D1B7038-7198-431E-AC7A-98137CDDF369}" presName="parentLin" presStyleCnt="0"/>
      <dgm:spPr/>
    </dgm:pt>
    <dgm:pt modelId="{292387C4-0883-477B-B10B-37351B7A1499}" type="pres">
      <dgm:prSet presAssocID="{2D1B7038-7198-431E-AC7A-98137CDDF369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C675AA32-5500-453F-A6C3-B5C11EB6FFCB}" type="pres">
      <dgm:prSet presAssocID="{2D1B7038-7198-431E-AC7A-98137CDDF369}" presName="parentText" presStyleLbl="node1" presStyleIdx="3" presStyleCnt="4" custScaleX="1216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ED76C-0030-4067-93AB-F01275518E7D}" type="pres">
      <dgm:prSet presAssocID="{2D1B7038-7198-431E-AC7A-98137CDDF369}" presName="negativeSpace" presStyleCnt="0"/>
      <dgm:spPr/>
    </dgm:pt>
    <dgm:pt modelId="{3DB14C25-9887-4F5B-8B7E-3B09D2D7B8F4}" type="pres">
      <dgm:prSet presAssocID="{2D1B7038-7198-431E-AC7A-98137CDDF36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34E0392-55D7-479E-A333-CBDAC2B91505}" type="presOf" srcId="{3CC5CC0A-6A25-44AF-8D59-0A1C5439E401}" destId="{EE9D7D96-EDA9-44FB-BC47-73B052D06CAB}" srcOrd="1" destOrd="0" presId="urn:microsoft.com/office/officeart/2005/8/layout/list1"/>
    <dgm:cxn modelId="{0F17F964-A307-491E-994C-EFF1A623539E}" type="presOf" srcId="{3CC5CC0A-6A25-44AF-8D59-0A1C5439E401}" destId="{466C0476-930D-4DB4-B278-F89DD77F88AB}" srcOrd="0" destOrd="0" presId="urn:microsoft.com/office/officeart/2005/8/layout/list1"/>
    <dgm:cxn modelId="{09D9A2DC-FD03-4EA7-9538-52DD57B7012F}" srcId="{1BFFFBDB-CEE1-45C4-836F-9F1E4549E74F}" destId="{A3130A70-D8D2-4642-8D81-3FDFBC7854E7}" srcOrd="2" destOrd="0" parTransId="{CD609ABB-4F22-431B-8257-A0B338800277}" sibTransId="{25B83485-1B99-49ED-9EB0-3543102B925F}"/>
    <dgm:cxn modelId="{2BC9DAF6-49EA-4976-9147-FD56F63FD0C3}" type="presOf" srcId="{A3130A70-D8D2-4642-8D81-3FDFBC7854E7}" destId="{68F9E28D-6B2A-4E89-8FA9-7D82A7FBC60F}" srcOrd="0" destOrd="0" presId="urn:microsoft.com/office/officeart/2005/8/layout/list1"/>
    <dgm:cxn modelId="{2A9A5423-3C0E-4473-A1C6-5F8A119C1906}" type="presOf" srcId="{A3130A70-D8D2-4642-8D81-3FDFBC7854E7}" destId="{603870EA-09D5-4F8B-A927-43B6E4B1A77F}" srcOrd="1" destOrd="0" presId="urn:microsoft.com/office/officeart/2005/8/layout/list1"/>
    <dgm:cxn modelId="{3478078E-AC01-4195-9165-3D16CD04D6C0}" srcId="{1BFFFBDB-CEE1-45C4-836F-9F1E4549E74F}" destId="{2D1B7038-7198-431E-AC7A-98137CDDF369}" srcOrd="3" destOrd="0" parTransId="{3CC6F452-EE04-4ABF-9362-A0389F70C577}" sibTransId="{D793E056-4E38-4711-9C94-75503667ABB1}"/>
    <dgm:cxn modelId="{A3F25FA0-6C7D-4854-B822-0E69A6111FB2}" type="presOf" srcId="{B32020F4-D956-43BC-B523-8ADAC8A8376E}" destId="{4D62FE6E-A657-49DB-ACD2-BE250F10C33E}" srcOrd="1" destOrd="0" presId="urn:microsoft.com/office/officeart/2005/8/layout/list1"/>
    <dgm:cxn modelId="{2639B520-530A-417C-99E8-452DEF044D4D}" type="presOf" srcId="{2D1B7038-7198-431E-AC7A-98137CDDF369}" destId="{C675AA32-5500-453F-A6C3-B5C11EB6FFCB}" srcOrd="1" destOrd="0" presId="urn:microsoft.com/office/officeart/2005/8/layout/list1"/>
    <dgm:cxn modelId="{29909045-CDAD-4D8E-BB2E-34F9C597B686}" type="presOf" srcId="{B32020F4-D956-43BC-B523-8ADAC8A8376E}" destId="{235DB340-EBC9-47BF-B109-7B5015F33A32}" srcOrd="0" destOrd="0" presId="urn:microsoft.com/office/officeart/2005/8/layout/list1"/>
    <dgm:cxn modelId="{17112689-F7E3-4B73-BA95-A29FE409BCF3}" srcId="{1BFFFBDB-CEE1-45C4-836F-9F1E4549E74F}" destId="{B32020F4-D956-43BC-B523-8ADAC8A8376E}" srcOrd="1" destOrd="0" parTransId="{3A48B1B6-B1DC-4CEA-9790-DA29B6260381}" sibTransId="{A7469D7E-E736-4D93-9E47-752BF8601746}"/>
    <dgm:cxn modelId="{83B95C8A-941E-4E09-86D3-227578CFED06}" type="presOf" srcId="{1BFFFBDB-CEE1-45C4-836F-9F1E4549E74F}" destId="{B99314D4-CAD8-409C-AB1A-545CA6076ACF}" srcOrd="0" destOrd="0" presId="urn:microsoft.com/office/officeart/2005/8/layout/list1"/>
    <dgm:cxn modelId="{01E6E58D-005A-4BF0-AD3F-9C7DF09F5409}" type="presOf" srcId="{2D1B7038-7198-431E-AC7A-98137CDDF369}" destId="{292387C4-0883-477B-B10B-37351B7A1499}" srcOrd="0" destOrd="0" presId="urn:microsoft.com/office/officeart/2005/8/layout/list1"/>
    <dgm:cxn modelId="{2FB291FA-3B64-4586-85FF-89CCD460159C}" srcId="{1BFFFBDB-CEE1-45C4-836F-9F1E4549E74F}" destId="{3CC5CC0A-6A25-44AF-8D59-0A1C5439E401}" srcOrd="0" destOrd="0" parTransId="{507F3556-98B2-47A5-90CB-53C51C58A03D}" sibTransId="{FBFC7C1A-709F-4739-A902-F078C9465C57}"/>
    <dgm:cxn modelId="{6E777E0C-D615-4ECD-8AE5-4FA208A4F959}" type="presParOf" srcId="{B99314D4-CAD8-409C-AB1A-545CA6076ACF}" destId="{64B5008C-7D37-440D-AE11-D7E885E6283B}" srcOrd="0" destOrd="0" presId="urn:microsoft.com/office/officeart/2005/8/layout/list1"/>
    <dgm:cxn modelId="{E38D12C4-FE28-4B52-BECD-CD14972DA897}" type="presParOf" srcId="{64B5008C-7D37-440D-AE11-D7E885E6283B}" destId="{466C0476-930D-4DB4-B278-F89DD77F88AB}" srcOrd="0" destOrd="0" presId="urn:microsoft.com/office/officeart/2005/8/layout/list1"/>
    <dgm:cxn modelId="{EAE7A016-18D1-443F-8C17-C98E47540D5E}" type="presParOf" srcId="{64B5008C-7D37-440D-AE11-D7E885E6283B}" destId="{EE9D7D96-EDA9-44FB-BC47-73B052D06CAB}" srcOrd="1" destOrd="0" presId="urn:microsoft.com/office/officeart/2005/8/layout/list1"/>
    <dgm:cxn modelId="{C04DB244-DE76-415F-95EE-B7F66DEDA84E}" type="presParOf" srcId="{B99314D4-CAD8-409C-AB1A-545CA6076ACF}" destId="{B3EA5090-99CE-4905-9DB7-A523B46E0A2F}" srcOrd="1" destOrd="0" presId="urn:microsoft.com/office/officeart/2005/8/layout/list1"/>
    <dgm:cxn modelId="{A4DF0207-914B-4D2B-9822-2D1D78602793}" type="presParOf" srcId="{B99314D4-CAD8-409C-AB1A-545CA6076ACF}" destId="{5CDD84D0-3426-4C70-B022-19C41F6370AD}" srcOrd="2" destOrd="0" presId="urn:microsoft.com/office/officeart/2005/8/layout/list1"/>
    <dgm:cxn modelId="{EC3DBB3D-795E-4923-8E5B-4D4A0180BF6E}" type="presParOf" srcId="{B99314D4-CAD8-409C-AB1A-545CA6076ACF}" destId="{E443E514-6C00-4322-AAA7-A0C79680091C}" srcOrd="3" destOrd="0" presId="urn:microsoft.com/office/officeart/2005/8/layout/list1"/>
    <dgm:cxn modelId="{6A4879B9-FA73-4961-AF97-3BB02983BB83}" type="presParOf" srcId="{B99314D4-CAD8-409C-AB1A-545CA6076ACF}" destId="{4D7A41DC-A252-4AD6-95EA-2881C75E802F}" srcOrd="4" destOrd="0" presId="urn:microsoft.com/office/officeart/2005/8/layout/list1"/>
    <dgm:cxn modelId="{BC0FA70A-B67B-4444-9079-297367990A31}" type="presParOf" srcId="{4D7A41DC-A252-4AD6-95EA-2881C75E802F}" destId="{235DB340-EBC9-47BF-B109-7B5015F33A32}" srcOrd="0" destOrd="0" presId="urn:microsoft.com/office/officeart/2005/8/layout/list1"/>
    <dgm:cxn modelId="{766D2CE0-F5C0-49A7-A271-6B703EBDDE99}" type="presParOf" srcId="{4D7A41DC-A252-4AD6-95EA-2881C75E802F}" destId="{4D62FE6E-A657-49DB-ACD2-BE250F10C33E}" srcOrd="1" destOrd="0" presId="urn:microsoft.com/office/officeart/2005/8/layout/list1"/>
    <dgm:cxn modelId="{9C99D1B1-0AC6-4B35-8E15-BAF6D6FD6DE6}" type="presParOf" srcId="{B99314D4-CAD8-409C-AB1A-545CA6076ACF}" destId="{CD0FFCF2-F05A-4E97-BE7F-586C747A4BAF}" srcOrd="5" destOrd="0" presId="urn:microsoft.com/office/officeart/2005/8/layout/list1"/>
    <dgm:cxn modelId="{24D793A7-B039-411F-B6EF-C4A590ADB38E}" type="presParOf" srcId="{B99314D4-CAD8-409C-AB1A-545CA6076ACF}" destId="{2B8AD0D3-CDEE-4621-83A5-3A8C332D4505}" srcOrd="6" destOrd="0" presId="urn:microsoft.com/office/officeart/2005/8/layout/list1"/>
    <dgm:cxn modelId="{EEA6C2DF-5129-44DD-A1BB-1F2BCB8E8723}" type="presParOf" srcId="{B99314D4-CAD8-409C-AB1A-545CA6076ACF}" destId="{06FF1AF9-7E47-4E34-A458-FF08781AE620}" srcOrd="7" destOrd="0" presId="urn:microsoft.com/office/officeart/2005/8/layout/list1"/>
    <dgm:cxn modelId="{A33D25DA-911B-43FC-9B62-9E2701EBA031}" type="presParOf" srcId="{B99314D4-CAD8-409C-AB1A-545CA6076ACF}" destId="{D6DE37E1-A7CE-4D9B-B3CB-2417F7EFCC8C}" srcOrd="8" destOrd="0" presId="urn:microsoft.com/office/officeart/2005/8/layout/list1"/>
    <dgm:cxn modelId="{03099933-F620-47BF-9D95-DD142A670F8D}" type="presParOf" srcId="{D6DE37E1-A7CE-4D9B-B3CB-2417F7EFCC8C}" destId="{68F9E28D-6B2A-4E89-8FA9-7D82A7FBC60F}" srcOrd="0" destOrd="0" presId="urn:microsoft.com/office/officeart/2005/8/layout/list1"/>
    <dgm:cxn modelId="{E789007F-D590-4A4D-A285-D3DA502445C5}" type="presParOf" srcId="{D6DE37E1-A7CE-4D9B-B3CB-2417F7EFCC8C}" destId="{603870EA-09D5-4F8B-A927-43B6E4B1A77F}" srcOrd="1" destOrd="0" presId="urn:microsoft.com/office/officeart/2005/8/layout/list1"/>
    <dgm:cxn modelId="{744ECAB7-729F-4DD1-81F7-B44B4397CA60}" type="presParOf" srcId="{B99314D4-CAD8-409C-AB1A-545CA6076ACF}" destId="{18EAB298-7CB0-4668-A2B2-554871B88740}" srcOrd="9" destOrd="0" presId="urn:microsoft.com/office/officeart/2005/8/layout/list1"/>
    <dgm:cxn modelId="{922EE2B4-3464-43AF-8EF5-0D8FC217C7EE}" type="presParOf" srcId="{B99314D4-CAD8-409C-AB1A-545CA6076ACF}" destId="{9D59BEC8-2CAA-403F-AAD2-6C10A84955BA}" srcOrd="10" destOrd="0" presId="urn:microsoft.com/office/officeart/2005/8/layout/list1"/>
    <dgm:cxn modelId="{99219E5E-8D7E-4F85-B353-42509BDB8ED4}" type="presParOf" srcId="{B99314D4-CAD8-409C-AB1A-545CA6076ACF}" destId="{4A354134-D333-48CD-8536-962CB43986C7}" srcOrd="11" destOrd="0" presId="urn:microsoft.com/office/officeart/2005/8/layout/list1"/>
    <dgm:cxn modelId="{4819DA2D-EEDA-4858-A565-50A0E07B8C73}" type="presParOf" srcId="{B99314D4-CAD8-409C-AB1A-545CA6076ACF}" destId="{4C92F5B9-ACAD-44A1-A14C-3F84A52A45F7}" srcOrd="12" destOrd="0" presId="urn:microsoft.com/office/officeart/2005/8/layout/list1"/>
    <dgm:cxn modelId="{94AAC604-F3C2-411F-9C21-A71931443D37}" type="presParOf" srcId="{4C92F5B9-ACAD-44A1-A14C-3F84A52A45F7}" destId="{292387C4-0883-477B-B10B-37351B7A1499}" srcOrd="0" destOrd="0" presId="urn:microsoft.com/office/officeart/2005/8/layout/list1"/>
    <dgm:cxn modelId="{BC756956-864A-4489-AD12-C64C5D7925AE}" type="presParOf" srcId="{4C92F5B9-ACAD-44A1-A14C-3F84A52A45F7}" destId="{C675AA32-5500-453F-A6C3-B5C11EB6FFCB}" srcOrd="1" destOrd="0" presId="urn:microsoft.com/office/officeart/2005/8/layout/list1"/>
    <dgm:cxn modelId="{6F242319-7A29-4659-A8E7-FA80A7D63F57}" type="presParOf" srcId="{B99314D4-CAD8-409C-AB1A-545CA6076ACF}" destId="{0DDED76C-0030-4067-93AB-F01275518E7D}" srcOrd="13" destOrd="0" presId="urn:microsoft.com/office/officeart/2005/8/layout/list1"/>
    <dgm:cxn modelId="{C41709E2-6E38-4C1D-88B3-34F1B79848B8}" type="presParOf" srcId="{B99314D4-CAD8-409C-AB1A-545CA6076ACF}" destId="{3DB14C25-9887-4F5B-8B7E-3B09D2D7B8F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3F41AB-2E9C-4978-9EDF-A83953BEB7AA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A5ABC48-12FC-44FF-9F10-CFBB78D0ED21}">
      <dgm:prSet phldrT="[Text]"/>
      <dgm:spPr/>
      <dgm:t>
        <a:bodyPr/>
        <a:lstStyle/>
        <a:p>
          <a:r>
            <a:rPr lang="en-US" b="1" dirty="0"/>
            <a:t>Legislation and Standards</a:t>
          </a:r>
        </a:p>
      </dgm:t>
    </dgm:pt>
    <dgm:pt modelId="{630478B6-647B-4480-89FB-02514B73D3EC}" type="parTrans" cxnId="{AF5E8251-CD2F-4224-9136-1CC1C92BFF22}">
      <dgm:prSet/>
      <dgm:spPr/>
      <dgm:t>
        <a:bodyPr/>
        <a:lstStyle/>
        <a:p>
          <a:endParaRPr lang="en-US" b="1"/>
        </a:p>
      </dgm:t>
    </dgm:pt>
    <dgm:pt modelId="{00DFEA6C-8DD6-4EFC-A961-33D72940C1B8}" type="sibTrans" cxnId="{AF5E8251-CD2F-4224-9136-1CC1C92BFF22}">
      <dgm:prSet/>
      <dgm:spPr/>
      <dgm:t>
        <a:bodyPr/>
        <a:lstStyle/>
        <a:p>
          <a:endParaRPr lang="en-US" b="1"/>
        </a:p>
      </dgm:t>
    </dgm:pt>
    <dgm:pt modelId="{6CFDD6E3-EE43-4985-A79A-CB7D5549D259}">
      <dgm:prSet/>
      <dgm:spPr/>
      <dgm:t>
        <a:bodyPr/>
        <a:lstStyle/>
        <a:p>
          <a:r>
            <a:rPr lang="en-US" b="1" dirty="0"/>
            <a:t>Capacity Building</a:t>
          </a:r>
        </a:p>
      </dgm:t>
    </dgm:pt>
    <dgm:pt modelId="{CDA1FAEC-3C67-4D0D-997C-ACBB94750470}" type="parTrans" cxnId="{C6C007BD-4ADC-4AF0-B709-4F04F667D0F8}">
      <dgm:prSet/>
      <dgm:spPr/>
      <dgm:t>
        <a:bodyPr/>
        <a:lstStyle/>
        <a:p>
          <a:endParaRPr lang="en-US" b="1"/>
        </a:p>
      </dgm:t>
    </dgm:pt>
    <dgm:pt modelId="{4BF8EC4B-9A8C-47D2-A742-C24898074629}" type="sibTrans" cxnId="{C6C007BD-4ADC-4AF0-B709-4F04F667D0F8}">
      <dgm:prSet/>
      <dgm:spPr/>
      <dgm:t>
        <a:bodyPr/>
        <a:lstStyle/>
        <a:p>
          <a:endParaRPr lang="en-US" b="1"/>
        </a:p>
      </dgm:t>
    </dgm:pt>
    <dgm:pt modelId="{1944F5E5-20EA-4C0E-94D8-C11C1A7AB54E}">
      <dgm:prSet/>
      <dgm:spPr/>
      <dgm:t>
        <a:bodyPr/>
        <a:lstStyle/>
        <a:p>
          <a:r>
            <a:rPr lang="en-US" b="1" dirty="0"/>
            <a:t>Information Exchange and Dissemination </a:t>
          </a:r>
        </a:p>
      </dgm:t>
    </dgm:pt>
    <dgm:pt modelId="{3C316F7E-DC1C-4866-9D7A-3F4E546EE217}" type="parTrans" cxnId="{754E8D6C-E29A-414A-B324-C5FC0EC9268E}">
      <dgm:prSet/>
      <dgm:spPr/>
      <dgm:t>
        <a:bodyPr/>
        <a:lstStyle/>
        <a:p>
          <a:endParaRPr lang="en-US" b="1"/>
        </a:p>
      </dgm:t>
    </dgm:pt>
    <dgm:pt modelId="{EB71698F-702E-4FEB-ADFE-573618DA0578}" type="sibTrans" cxnId="{754E8D6C-E29A-414A-B324-C5FC0EC9268E}">
      <dgm:prSet/>
      <dgm:spPr/>
      <dgm:t>
        <a:bodyPr/>
        <a:lstStyle/>
        <a:p>
          <a:endParaRPr lang="en-US" b="1"/>
        </a:p>
      </dgm:t>
    </dgm:pt>
    <dgm:pt modelId="{2733E111-3068-4381-B22F-D887DFC031C9}">
      <dgm:prSet/>
      <dgm:spPr/>
      <dgm:t>
        <a:bodyPr/>
        <a:lstStyle/>
        <a:p>
          <a:r>
            <a:rPr lang="en-US" b="1" dirty="0"/>
            <a:t>Rapid Response and Safeguarding   </a:t>
          </a:r>
        </a:p>
      </dgm:t>
    </dgm:pt>
    <dgm:pt modelId="{123477CE-33A9-406B-B578-AAA844CC6CC4}" type="parTrans" cxnId="{FFA59102-073C-4C0F-96B5-865190D96EC4}">
      <dgm:prSet/>
      <dgm:spPr/>
      <dgm:t>
        <a:bodyPr/>
        <a:lstStyle/>
        <a:p>
          <a:endParaRPr lang="en-US" b="1"/>
        </a:p>
      </dgm:t>
    </dgm:pt>
    <dgm:pt modelId="{32E9E044-364D-4A14-BC78-37376C10AE22}" type="sibTrans" cxnId="{FFA59102-073C-4C0F-96B5-865190D96EC4}">
      <dgm:prSet/>
      <dgm:spPr/>
      <dgm:t>
        <a:bodyPr/>
        <a:lstStyle/>
        <a:p>
          <a:endParaRPr lang="en-US" b="1"/>
        </a:p>
      </dgm:t>
    </dgm:pt>
    <dgm:pt modelId="{966BB68A-409F-4964-B1E2-DC822B00C469}">
      <dgm:prSet/>
      <dgm:spPr/>
      <dgm:t>
        <a:bodyPr/>
        <a:lstStyle/>
        <a:p>
          <a:r>
            <a:rPr lang="en-US" b="1" dirty="0"/>
            <a:t>Regional and International Cooperation </a:t>
          </a:r>
        </a:p>
      </dgm:t>
    </dgm:pt>
    <dgm:pt modelId="{A9870C8B-E6CB-4BFB-876C-992E399432F6}" type="parTrans" cxnId="{DE3CAA1C-252E-4AC0-BFAD-323BE676E744}">
      <dgm:prSet/>
      <dgm:spPr/>
      <dgm:t>
        <a:bodyPr/>
        <a:lstStyle/>
        <a:p>
          <a:endParaRPr lang="en-US" b="1"/>
        </a:p>
      </dgm:t>
    </dgm:pt>
    <dgm:pt modelId="{3C986FF6-C8AE-43DF-8B1B-E99A979092E7}" type="sibTrans" cxnId="{DE3CAA1C-252E-4AC0-BFAD-323BE676E744}">
      <dgm:prSet/>
      <dgm:spPr/>
      <dgm:t>
        <a:bodyPr/>
        <a:lstStyle/>
        <a:p>
          <a:endParaRPr lang="en-US" b="1"/>
        </a:p>
      </dgm:t>
    </dgm:pt>
    <dgm:pt modelId="{E314FCD2-3C93-463A-BF4D-856468A1A182}">
      <dgm:prSet/>
      <dgm:spPr/>
      <dgm:t>
        <a:bodyPr/>
        <a:lstStyle/>
        <a:p>
          <a:r>
            <a:rPr lang="en-US" b="1" dirty="0"/>
            <a:t>Regional Trade Facilitation and Dispute Settlement </a:t>
          </a:r>
        </a:p>
      </dgm:t>
    </dgm:pt>
    <dgm:pt modelId="{CC8C88FD-4CC5-406C-9A19-55C2A474528A}" type="parTrans" cxnId="{108F24B2-F81D-4794-8DDC-F4C0DC5287F2}">
      <dgm:prSet/>
      <dgm:spPr/>
      <dgm:t>
        <a:bodyPr/>
        <a:lstStyle/>
        <a:p>
          <a:endParaRPr lang="en-US" b="1"/>
        </a:p>
      </dgm:t>
    </dgm:pt>
    <dgm:pt modelId="{5FE719CC-3BDB-435C-B0D7-76C13E73ADDC}" type="sibTrans" cxnId="{108F24B2-F81D-4794-8DDC-F4C0DC5287F2}">
      <dgm:prSet/>
      <dgm:spPr/>
      <dgm:t>
        <a:bodyPr/>
        <a:lstStyle/>
        <a:p>
          <a:endParaRPr lang="en-US" b="1"/>
        </a:p>
      </dgm:t>
    </dgm:pt>
    <dgm:pt modelId="{28A77A31-FC25-437A-A08C-2B1339A29A6A}" type="pres">
      <dgm:prSet presAssocID="{E03F41AB-2E9C-4978-9EDF-A83953BEB7A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377EBDE-ADC7-4941-88C9-04E9BC30D667}" type="pres">
      <dgm:prSet presAssocID="{E03F41AB-2E9C-4978-9EDF-A83953BEB7AA}" presName="Name1" presStyleCnt="0"/>
      <dgm:spPr/>
    </dgm:pt>
    <dgm:pt modelId="{EA4BCA4A-C2D4-4817-817D-00795827CC48}" type="pres">
      <dgm:prSet presAssocID="{E03F41AB-2E9C-4978-9EDF-A83953BEB7AA}" presName="cycle" presStyleCnt="0"/>
      <dgm:spPr/>
    </dgm:pt>
    <dgm:pt modelId="{4EFD25A4-5E62-4DBE-A698-069B2EF810DA}" type="pres">
      <dgm:prSet presAssocID="{E03F41AB-2E9C-4978-9EDF-A83953BEB7AA}" presName="srcNode" presStyleLbl="node1" presStyleIdx="0" presStyleCnt="6"/>
      <dgm:spPr/>
    </dgm:pt>
    <dgm:pt modelId="{C1187399-F6EB-4F67-ACBA-61D290EA93B1}" type="pres">
      <dgm:prSet presAssocID="{E03F41AB-2E9C-4978-9EDF-A83953BEB7AA}" presName="conn" presStyleLbl="parChTrans1D2" presStyleIdx="0" presStyleCnt="1"/>
      <dgm:spPr/>
      <dgm:t>
        <a:bodyPr/>
        <a:lstStyle/>
        <a:p>
          <a:endParaRPr lang="en-US"/>
        </a:p>
      </dgm:t>
    </dgm:pt>
    <dgm:pt modelId="{C90DD53E-3FC9-47E8-9021-A1234550503B}" type="pres">
      <dgm:prSet presAssocID="{E03F41AB-2E9C-4978-9EDF-A83953BEB7AA}" presName="extraNode" presStyleLbl="node1" presStyleIdx="0" presStyleCnt="6"/>
      <dgm:spPr/>
    </dgm:pt>
    <dgm:pt modelId="{5042DD32-786B-4444-90A4-111068620203}" type="pres">
      <dgm:prSet presAssocID="{E03F41AB-2E9C-4978-9EDF-A83953BEB7AA}" presName="dstNode" presStyleLbl="node1" presStyleIdx="0" presStyleCnt="6"/>
      <dgm:spPr/>
    </dgm:pt>
    <dgm:pt modelId="{49B9A0F2-6DEB-4F33-8A80-0B94B0A633E0}" type="pres">
      <dgm:prSet presAssocID="{7A5ABC48-12FC-44FF-9F10-CFBB78D0ED21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E7C97-ADA6-4679-B137-7CE835CA9752}" type="pres">
      <dgm:prSet presAssocID="{7A5ABC48-12FC-44FF-9F10-CFBB78D0ED21}" presName="accent_1" presStyleCnt="0"/>
      <dgm:spPr/>
    </dgm:pt>
    <dgm:pt modelId="{532E11EA-A486-40DC-827A-AFFC21B40898}" type="pres">
      <dgm:prSet presAssocID="{7A5ABC48-12FC-44FF-9F10-CFBB78D0ED21}" presName="accentRepeatNode" presStyleLbl="solidFgAcc1" presStyleIdx="0" presStyleCnt="6"/>
      <dgm:spPr/>
    </dgm:pt>
    <dgm:pt modelId="{02F61486-7F37-4C51-8869-B49515930C75}" type="pres">
      <dgm:prSet presAssocID="{6CFDD6E3-EE43-4985-A79A-CB7D5549D259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3141E-C5B0-49FB-B4E3-BD70B60831E5}" type="pres">
      <dgm:prSet presAssocID="{6CFDD6E3-EE43-4985-A79A-CB7D5549D259}" presName="accent_2" presStyleCnt="0"/>
      <dgm:spPr/>
    </dgm:pt>
    <dgm:pt modelId="{29838147-EE8B-457F-8F2B-33E1BB158F3D}" type="pres">
      <dgm:prSet presAssocID="{6CFDD6E3-EE43-4985-A79A-CB7D5549D259}" presName="accentRepeatNode" presStyleLbl="solidFgAcc1" presStyleIdx="1" presStyleCnt="6"/>
      <dgm:spPr/>
    </dgm:pt>
    <dgm:pt modelId="{2BCAA0FD-EACA-4F29-9F07-869DC5AF4CCB}" type="pres">
      <dgm:prSet presAssocID="{1944F5E5-20EA-4C0E-94D8-C11C1A7AB54E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8D56AE-3948-4A74-9045-AF462797A04F}" type="pres">
      <dgm:prSet presAssocID="{1944F5E5-20EA-4C0E-94D8-C11C1A7AB54E}" presName="accent_3" presStyleCnt="0"/>
      <dgm:spPr/>
    </dgm:pt>
    <dgm:pt modelId="{B05E04E6-5975-4C93-9985-379B62FB246A}" type="pres">
      <dgm:prSet presAssocID="{1944F5E5-20EA-4C0E-94D8-C11C1A7AB54E}" presName="accentRepeatNode" presStyleLbl="solidFgAcc1" presStyleIdx="2" presStyleCnt="6"/>
      <dgm:spPr/>
    </dgm:pt>
    <dgm:pt modelId="{93A6C898-9B50-4F34-BADD-6CB8436BBD81}" type="pres">
      <dgm:prSet presAssocID="{2733E111-3068-4381-B22F-D887DFC031C9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B133B-ADF3-41A7-9C59-080419D65299}" type="pres">
      <dgm:prSet presAssocID="{2733E111-3068-4381-B22F-D887DFC031C9}" presName="accent_4" presStyleCnt="0"/>
      <dgm:spPr/>
    </dgm:pt>
    <dgm:pt modelId="{01F08A8A-C5C3-4A2C-A8D9-67A155EE1A95}" type="pres">
      <dgm:prSet presAssocID="{2733E111-3068-4381-B22F-D887DFC031C9}" presName="accentRepeatNode" presStyleLbl="solidFgAcc1" presStyleIdx="3" presStyleCnt="6"/>
      <dgm:spPr/>
    </dgm:pt>
    <dgm:pt modelId="{15D3401D-A4AB-4E20-971E-5859E83D41FE}" type="pres">
      <dgm:prSet presAssocID="{966BB68A-409F-4964-B1E2-DC822B00C46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A1733-50F9-4E4C-8569-513B93C94294}" type="pres">
      <dgm:prSet presAssocID="{966BB68A-409F-4964-B1E2-DC822B00C469}" presName="accent_5" presStyleCnt="0"/>
      <dgm:spPr/>
    </dgm:pt>
    <dgm:pt modelId="{143F34F9-7962-4D1E-BD88-C63847BE16ED}" type="pres">
      <dgm:prSet presAssocID="{966BB68A-409F-4964-B1E2-DC822B00C469}" presName="accentRepeatNode" presStyleLbl="solidFgAcc1" presStyleIdx="4" presStyleCnt="6"/>
      <dgm:spPr/>
    </dgm:pt>
    <dgm:pt modelId="{44C4D6AA-8219-47B8-B6E4-BBAB28F56344}" type="pres">
      <dgm:prSet presAssocID="{E314FCD2-3C93-463A-BF4D-856468A1A18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C19CA-D1A6-486A-9253-2693D69E8550}" type="pres">
      <dgm:prSet presAssocID="{E314FCD2-3C93-463A-BF4D-856468A1A182}" presName="accent_6" presStyleCnt="0"/>
      <dgm:spPr/>
    </dgm:pt>
    <dgm:pt modelId="{5748ACE2-E51E-4ED3-8E95-16109583C438}" type="pres">
      <dgm:prSet presAssocID="{E314FCD2-3C93-463A-BF4D-856468A1A182}" presName="accentRepeatNode" presStyleLbl="solidFgAcc1" presStyleIdx="5" presStyleCnt="6"/>
      <dgm:spPr/>
    </dgm:pt>
  </dgm:ptLst>
  <dgm:cxnLst>
    <dgm:cxn modelId="{2D90FEA8-78F8-471A-8A12-421FA486C774}" type="presOf" srcId="{1944F5E5-20EA-4C0E-94D8-C11C1A7AB54E}" destId="{2BCAA0FD-EACA-4F29-9F07-869DC5AF4CCB}" srcOrd="0" destOrd="0" presId="urn:microsoft.com/office/officeart/2008/layout/VerticalCurvedList"/>
    <dgm:cxn modelId="{1255100A-F065-47DF-A793-0BFB137040E0}" type="presOf" srcId="{00DFEA6C-8DD6-4EFC-A961-33D72940C1B8}" destId="{C1187399-F6EB-4F67-ACBA-61D290EA93B1}" srcOrd="0" destOrd="0" presId="urn:microsoft.com/office/officeart/2008/layout/VerticalCurvedList"/>
    <dgm:cxn modelId="{FFA59102-073C-4C0F-96B5-865190D96EC4}" srcId="{E03F41AB-2E9C-4978-9EDF-A83953BEB7AA}" destId="{2733E111-3068-4381-B22F-D887DFC031C9}" srcOrd="3" destOrd="0" parTransId="{123477CE-33A9-406B-B578-AAA844CC6CC4}" sibTransId="{32E9E044-364D-4A14-BC78-37376C10AE22}"/>
    <dgm:cxn modelId="{B86C0C02-8BF9-43FB-A5E4-8667C7D047A0}" type="presOf" srcId="{966BB68A-409F-4964-B1E2-DC822B00C469}" destId="{15D3401D-A4AB-4E20-971E-5859E83D41FE}" srcOrd="0" destOrd="0" presId="urn:microsoft.com/office/officeart/2008/layout/VerticalCurvedList"/>
    <dgm:cxn modelId="{DE3CAA1C-252E-4AC0-BFAD-323BE676E744}" srcId="{E03F41AB-2E9C-4978-9EDF-A83953BEB7AA}" destId="{966BB68A-409F-4964-B1E2-DC822B00C469}" srcOrd="4" destOrd="0" parTransId="{A9870C8B-E6CB-4BFB-876C-992E399432F6}" sibTransId="{3C986FF6-C8AE-43DF-8B1B-E99A979092E7}"/>
    <dgm:cxn modelId="{077EA9D2-C0BE-488B-97AC-A97A5921398E}" type="presOf" srcId="{6CFDD6E3-EE43-4985-A79A-CB7D5549D259}" destId="{02F61486-7F37-4C51-8869-B49515930C75}" srcOrd="0" destOrd="0" presId="urn:microsoft.com/office/officeart/2008/layout/VerticalCurvedList"/>
    <dgm:cxn modelId="{E7D0C600-75C2-4CA1-B656-6DE3AA763A56}" type="presOf" srcId="{E314FCD2-3C93-463A-BF4D-856468A1A182}" destId="{44C4D6AA-8219-47B8-B6E4-BBAB28F56344}" srcOrd="0" destOrd="0" presId="urn:microsoft.com/office/officeart/2008/layout/VerticalCurvedList"/>
    <dgm:cxn modelId="{108F24B2-F81D-4794-8DDC-F4C0DC5287F2}" srcId="{E03F41AB-2E9C-4978-9EDF-A83953BEB7AA}" destId="{E314FCD2-3C93-463A-BF4D-856468A1A182}" srcOrd="5" destOrd="0" parTransId="{CC8C88FD-4CC5-406C-9A19-55C2A474528A}" sibTransId="{5FE719CC-3BDB-435C-B0D7-76C13E73ADDC}"/>
    <dgm:cxn modelId="{E0B60A89-4B50-4544-94A6-1BE9DC51F706}" type="presOf" srcId="{7A5ABC48-12FC-44FF-9F10-CFBB78D0ED21}" destId="{49B9A0F2-6DEB-4F33-8A80-0B94B0A633E0}" srcOrd="0" destOrd="0" presId="urn:microsoft.com/office/officeart/2008/layout/VerticalCurvedList"/>
    <dgm:cxn modelId="{C6C007BD-4ADC-4AF0-B709-4F04F667D0F8}" srcId="{E03F41AB-2E9C-4978-9EDF-A83953BEB7AA}" destId="{6CFDD6E3-EE43-4985-A79A-CB7D5549D259}" srcOrd="1" destOrd="0" parTransId="{CDA1FAEC-3C67-4D0D-997C-ACBB94750470}" sibTransId="{4BF8EC4B-9A8C-47D2-A742-C24898074629}"/>
    <dgm:cxn modelId="{04914F6D-3BFF-4EE1-A6F5-DEAD0C6ED3CE}" type="presOf" srcId="{2733E111-3068-4381-B22F-D887DFC031C9}" destId="{93A6C898-9B50-4F34-BADD-6CB8436BBD81}" srcOrd="0" destOrd="0" presId="urn:microsoft.com/office/officeart/2008/layout/VerticalCurvedList"/>
    <dgm:cxn modelId="{754E8D6C-E29A-414A-B324-C5FC0EC9268E}" srcId="{E03F41AB-2E9C-4978-9EDF-A83953BEB7AA}" destId="{1944F5E5-20EA-4C0E-94D8-C11C1A7AB54E}" srcOrd="2" destOrd="0" parTransId="{3C316F7E-DC1C-4866-9D7A-3F4E546EE217}" sibTransId="{EB71698F-702E-4FEB-ADFE-573618DA0578}"/>
    <dgm:cxn modelId="{AF5E8251-CD2F-4224-9136-1CC1C92BFF22}" srcId="{E03F41AB-2E9C-4978-9EDF-A83953BEB7AA}" destId="{7A5ABC48-12FC-44FF-9F10-CFBB78D0ED21}" srcOrd="0" destOrd="0" parTransId="{630478B6-647B-4480-89FB-02514B73D3EC}" sibTransId="{00DFEA6C-8DD6-4EFC-A961-33D72940C1B8}"/>
    <dgm:cxn modelId="{C995A452-757F-452A-9530-F52C0E7D23C2}" type="presOf" srcId="{E03F41AB-2E9C-4978-9EDF-A83953BEB7AA}" destId="{28A77A31-FC25-437A-A08C-2B1339A29A6A}" srcOrd="0" destOrd="0" presId="urn:microsoft.com/office/officeart/2008/layout/VerticalCurvedList"/>
    <dgm:cxn modelId="{5E9AF578-BB27-4069-9DC5-BDB6236F9F82}" type="presParOf" srcId="{28A77A31-FC25-437A-A08C-2B1339A29A6A}" destId="{8377EBDE-ADC7-4941-88C9-04E9BC30D667}" srcOrd="0" destOrd="0" presId="urn:microsoft.com/office/officeart/2008/layout/VerticalCurvedList"/>
    <dgm:cxn modelId="{4870DED0-1571-4DA3-8FC1-94E39C789EED}" type="presParOf" srcId="{8377EBDE-ADC7-4941-88C9-04E9BC30D667}" destId="{EA4BCA4A-C2D4-4817-817D-00795827CC48}" srcOrd="0" destOrd="0" presId="urn:microsoft.com/office/officeart/2008/layout/VerticalCurvedList"/>
    <dgm:cxn modelId="{BF1E0FBD-E030-40A0-96C7-4980DE7AE97D}" type="presParOf" srcId="{EA4BCA4A-C2D4-4817-817D-00795827CC48}" destId="{4EFD25A4-5E62-4DBE-A698-069B2EF810DA}" srcOrd="0" destOrd="0" presId="urn:microsoft.com/office/officeart/2008/layout/VerticalCurvedList"/>
    <dgm:cxn modelId="{9F562789-3667-4009-BAF8-09C688C15F10}" type="presParOf" srcId="{EA4BCA4A-C2D4-4817-817D-00795827CC48}" destId="{C1187399-F6EB-4F67-ACBA-61D290EA93B1}" srcOrd="1" destOrd="0" presId="urn:microsoft.com/office/officeart/2008/layout/VerticalCurvedList"/>
    <dgm:cxn modelId="{9BEF4814-8C63-4366-9430-668946E6662A}" type="presParOf" srcId="{EA4BCA4A-C2D4-4817-817D-00795827CC48}" destId="{C90DD53E-3FC9-47E8-9021-A1234550503B}" srcOrd="2" destOrd="0" presId="urn:microsoft.com/office/officeart/2008/layout/VerticalCurvedList"/>
    <dgm:cxn modelId="{6AE6403A-A914-4CF3-BE81-D87292054A29}" type="presParOf" srcId="{EA4BCA4A-C2D4-4817-817D-00795827CC48}" destId="{5042DD32-786B-4444-90A4-111068620203}" srcOrd="3" destOrd="0" presId="urn:microsoft.com/office/officeart/2008/layout/VerticalCurvedList"/>
    <dgm:cxn modelId="{544F2B94-2AC5-440D-AA15-81964BCB2307}" type="presParOf" srcId="{8377EBDE-ADC7-4941-88C9-04E9BC30D667}" destId="{49B9A0F2-6DEB-4F33-8A80-0B94B0A633E0}" srcOrd="1" destOrd="0" presId="urn:microsoft.com/office/officeart/2008/layout/VerticalCurvedList"/>
    <dgm:cxn modelId="{A09C3676-1B64-4DE8-AC8E-DDFF3435CE89}" type="presParOf" srcId="{8377EBDE-ADC7-4941-88C9-04E9BC30D667}" destId="{D55E7C97-ADA6-4679-B137-7CE835CA9752}" srcOrd="2" destOrd="0" presId="urn:microsoft.com/office/officeart/2008/layout/VerticalCurvedList"/>
    <dgm:cxn modelId="{FFD9AF1D-5E02-431C-B5A7-8E12F7B8A3DF}" type="presParOf" srcId="{D55E7C97-ADA6-4679-B137-7CE835CA9752}" destId="{532E11EA-A486-40DC-827A-AFFC21B40898}" srcOrd="0" destOrd="0" presId="urn:microsoft.com/office/officeart/2008/layout/VerticalCurvedList"/>
    <dgm:cxn modelId="{4851DB76-9616-493E-841F-3A3B0AAEAE23}" type="presParOf" srcId="{8377EBDE-ADC7-4941-88C9-04E9BC30D667}" destId="{02F61486-7F37-4C51-8869-B49515930C75}" srcOrd="3" destOrd="0" presId="urn:microsoft.com/office/officeart/2008/layout/VerticalCurvedList"/>
    <dgm:cxn modelId="{21E9B26A-ACBE-48BD-B934-C7136CB861C7}" type="presParOf" srcId="{8377EBDE-ADC7-4941-88C9-04E9BC30D667}" destId="{4C93141E-C5B0-49FB-B4E3-BD70B60831E5}" srcOrd="4" destOrd="0" presId="urn:microsoft.com/office/officeart/2008/layout/VerticalCurvedList"/>
    <dgm:cxn modelId="{9BCE1DC4-3562-4473-B5C6-4EDE4238BCBE}" type="presParOf" srcId="{4C93141E-C5B0-49FB-B4E3-BD70B60831E5}" destId="{29838147-EE8B-457F-8F2B-33E1BB158F3D}" srcOrd="0" destOrd="0" presId="urn:microsoft.com/office/officeart/2008/layout/VerticalCurvedList"/>
    <dgm:cxn modelId="{50728B4C-0BAD-4D89-A483-B4B5C619B6BA}" type="presParOf" srcId="{8377EBDE-ADC7-4941-88C9-04E9BC30D667}" destId="{2BCAA0FD-EACA-4F29-9F07-869DC5AF4CCB}" srcOrd="5" destOrd="0" presId="urn:microsoft.com/office/officeart/2008/layout/VerticalCurvedList"/>
    <dgm:cxn modelId="{536FE7AC-7D90-42ED-B855-99385A750A5C}" type="presParOf" srcId="{8377EBDE-ADC7-4941-88C9-04E9BC30D667}" destId="{678D56AE-3948-4A74-9045-AF462797A04F}" srcOrd="6" destOrd="0" presId="urn:microsoft.com/office/officeart/2008/layout/VerticalCurvedList"/>
    <dgm:cxn modelId="{2845A05E-7E1B-47A3-B44B-DC30AF1F339C}" type="presParOf" srcId="{678D56AE-3948-4A74-9045-AF462797A04F}" destId="{B05E04E6-5975-4C93-9985-379B62FB246A}" srcOrd="0" destOrd="0" presId="urn:microsoft.com/office/officeart/2008/layout/VerticalCurvedList"/>
    <dgm:cxn modelId="{0DF0465A-3872-4849-B75C-BBEEAB53AAFB}" type="presParOf" srcId="{8377EBDE-ADC7-4941-88C9-04E9BC30D667}" destId="{93A6C898-9B50-4F34-BADD-6CB8436BBD81}" srcOrd="7" destOrd="0" presId="urn:microsoft.com/office/officeart/2008/layout/VerticalCurvedList"/>
    <dgm:cxn modelId="{E18CE76E-0B39-41A9-B11A-599E70EDAC1F}" type="presParOf" srcId="{8377EBDE-ADC7-4941-88C9-04E9BC30D667}" destId="{A66B133B-ADF3-41A7-9C59-080419D65299}" srcOrd="8" destOrd="0" presId="urn:microsoft.com/office/officeart/2008/layout/VerticalCurvedList"/>
    <dgm:cxn modelId="{3FAF6DD2-B717-4A2F-8054-FBC6EBD9C267}" type="presParOf" srcId="{A66B133B-ADF3-41A7-9C59-080419D65299}" destId="{01F08A8A-C5C3-4A2C-A8D9-67A155EE1A95}" srcOrd="0" destOrd="0" presId="urn:microsoft.com/office/officeart/2008/layout/VerticalCurvedList"/>
    <dgm:cxn modelId="{AB69BA0D-5289-40E4-8733-945D5DFF10FA}" type="presParOf" srcId="{8377EBDE-ADC7-4941-88C9-04E9BC30D667}" destId="{15D3401D-A4AB-4E20-971E-5859E83D41FE}" srcOrd="9" destOrd="0" presId="urn:microsoft.com/office/officeart/2008/layout/VerticalCurvedList"/>
    <dgm:cxn modelId="{F2E349A8-68E8-4909-95C2-277B3BED97CB}" type="presParOf" srcId="{8377EBDE-ADC7-4941-88C9-04E9BC30D667}" destId="{503A1733-50F9-4E4C-8569-513B93C94294}" srcOrd="10" destOrd="0" presId="urn:microsoft.com/office/officeart/2008/layout/VerticalCurvedList"/>
    <dgm:cxn modelId="{8CA04903-F664-4ED4-AF97-D57328AC6019}" type="presParOf" srcId="{503A1733-50F9-4E4C-8569-513B93C94294}" destId="{143F34F9-7962-4D1E-BD88-C63847BE16ED}" srcOrd="0" destOrd="0" presId="urn:microsoft.com/office/officeart/2008/layout/VerticalCurvedList"/>
    <dgm:cxn modelId="{6C9D5EF0-167D-4BC4-A922-4B52FC60F102}" type="presParOf" srcId="{8377EBDE-ADC7-4941-88C9-04E9BC30D667}" destId="{44C4D6AA-8219-47B8-B6E4-BBAB28F56344}" srcOrd="11" destOrd="0" presId="urn:microsoft.com/office/officeart/2008/layout/VerticalCurvedList"/>
    <dgm:cxn modelId="{9A2B1E98-8D7A-4DD8-93C5-0C9390CD3580}" type="presParOf" srcId="{8377EBDE-ADC7-4941-88C9-04E9BC30D667}" destId="{AEBC19CA-D1A6-486A-9253-2693D69E8550}" srcOrd="12" destOrd="0" presId="urn:microsoft.com/office/officeart/2008/layout/VerticalCurvedList"/>
    <dgm:cxn modelId="{248D7BAE-3B07-4D29-A64A-82099193A3B3}" type="presParOf" srcId="{AEBC19CA-D1A6-486A-9253-2693D69E8550}" destId="{5748ACE2-E51E-4ED3-8E95-16109583C4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/>
              <a:t>Day One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57A35E7-9427-4EED-962B-85C71893A154}" type="datetime1">
              <a:rPr lang="en-US"/>
              <a:pPr>
                <a:defRPr/>
              </a:pPr>
              <a:t>11/22/2018</a:t>
            </a:fld>
            <a:endParaRPr lang="en-GB" dirty="0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21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/>
              <a:t>Version - Jan 15/07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821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AF5709C-B81E-48E7-A8F7-20A40A0434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782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Day One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BFF88E2-F0ED-49C8-A372-320E4D99CD91}" type="datetime1">
              <a:rPr lang="en-US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911"/>
            <a:ext cx="5140960" cy="418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21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Version - Jan 15/07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821"/>
            <a:ext cx="3037840" cy="46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7" tIns="46484" rIns="92967" bIns="464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BFABCB2-C07F-4F1C-B312-E31BF21386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044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Day One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391DA4-C149-49E1-8A10-37CE2982E3DA}" type="datetime1">
              <a:rPr lang="en-US" altLang="en-US" sz="1200" smtClean="0"/>
              <a:pPr/>
              <a:t>11/22/2018</a:t>
            </a:fld>
            <a:endParaRPr lang="en-US" altLang="en-US" sz="1200" dirty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Version - Jan 15/07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DA4DE3-8767-49AD-95F8-1BC18B269EB9}" type="slidenum">
              <a:rPr lang="en-US" altLang="en-US" sz="1200" smtClean="0"/>
              <a:pPr/>
              <a:t>1</a:t>
            </a:fld>
            <a:endParaRPr lang="en-US" altLang="en-US" sz="1200" dirty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10379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Day One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C11EE34-4D28-4FF7-93CB-D8292C3D82F4}" type="datetime1">
              <a:rPr lang="en-US" smtClean="0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 - Jan 15/07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2784D0-B76D-4FC9-B4AF-10ED1D73F9B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4902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Day One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C11EE34-4D28-4FF7-93CB-D8292C3D82F4}" type="datetime1">
              <a:rPr lang="en-US" smtClean="0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 - Jan 15/07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02784D0-B76D-4FC9-B4AF-10ED1D73F9B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1720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xmlns="" id="{FC82A046-8C7E-49E8-98CE-99F97C86B4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xmlns="" id="{C8D762FD-9EA5-40D3-8AA7-AFE1C9E26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3556" name="Header Placeholder 3">
            <a:extLst>
              <a:ext uri="{FF2B5EF4-FFF2-40B4-BE49-F238E27FC236}">
                <a16:creationId xmlns:a16="http://schemas.microsoft.com/office/drawing/2014/main" xmlns="" id="{C8E61A7D-6DFC-4888-8068-4274FD1931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Day One</a:t>
            </a:r>
          </a:p>
        </p:txBody>
      </p:sp>
      <p:sp>
        <p:nvSpPr>
          <p:cNvPr id="23557" name="Date Placeholder 4">
            <a:extLst>
              <a:ext uri="{FF2B5EF4-FFF2-40B4-BE49-F238E27FC236}">
                <a16:creationId xmlns:a16="http://schemas.microsoft.com/office/drawing/2014/main" xmlns="" id="{35B28755-6AF0-4E43-A4A9-1C7075C2C3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FFE502-43E6-4D18-8926-CA29F98EB3BC}" type="datetime1">
              <a:rPr lang="en-US" altLang="en-US" sz="1200" smtClean="0"/>
              <a:pPr/>
              <a:t>11/22/2018</a:t>
            </a:fld>
            <a:endParaRPr lang="en-US" altLang="en-US" sz="1200" dirty="0"/>
          </a:p>
        </p:txBody>
      </p:sp>
      <p:sp>
        <p:nvSpPr>
          <p:cNvPr id="23558" name="Footer Placeholder 5">
            <a:extLst>
              <a:ext uri="{FF2B5EF4-FFF2-40B4-BE49-F238E27FC236}">
                <a16:creationId xmlns:a16="http://schemas.microsoft.com/office/drawing/2014/main" xmlns="" id="{6E684276-DB73-4358-B5FB-06B6D77C2D5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Version - Jan 15/07</a:t>
            </a:r>
          </a:p>
        </p:txBody>
      </p:sp>
      <p:sp>
        <p:nvSpPr>
          <p:cNvPr id="23559" name="Slide Number Placeholder 6">
            <a:extLst>
              <a:ext uri="{FF2B5EF4-FFF2-40B4-BE49-F238E27FC236}">
                <a16:creationId xmlns:a16="http://schemas.microsoft.com/office/drawing/2014/main" xmlns="" id="{61D2CC0D-6777-4F3B-808C-50336EF9B0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250981-40B0-427B-AD05-2832F8611132}" type="slidenum">
              <a:rPr lang="en-US" altLang="en-US" sz="1200" smtClean="0"/>
              <a:pPr/>
              <a:t>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166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3638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M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Day One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2BFF88E2-F0ED-49C8-A372-320E4D99CD91}" type="datetime1">
              <a:rPr lang="en-US" smtClean="0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 - Jan 15/07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FABCB2-C07F-4F1C-B312-E31BF213865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42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3638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CAHFSA work programme is organizes under 6 broad headings: Legislation and standards, capacity building, rapid response mechanism and safeguarding, information exchange, regional and international cooperation, dispute avoidance and settlement.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Day One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BFF88E2-F0ED-49C8-A372-320E4D99CD91}" type="datetime1">
              <a:rPr lang="en-US" smtClean="0"/>
              <a:pPr>
                <a:defRPr/>
              </a:pPr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Version - Jan 15/07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4BFABCB2-C07F-4F1C-B312-E31BF213865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48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014" y="1340768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4064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27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144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52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09800"/>
            <a:ext cx="3810000" cy="4114800"/>
          </a:xfrm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209800"/>
            <a:ext cx="3810000" cy="1981200"/>
          </a:xfrm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3810000" cy="1981200"/>
          </a:xfrm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989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209800"/>
            <a:ext cx="3810000" cy="4114800"/>
          </a:xfrm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114800"/>
          </a:xfrm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110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539552" y="1916832"/>
            <a:ext cx="7772400" cy="37068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8386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08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662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897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91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B1F6A42-C691-42AF-861F-9F22F485E4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911350" y="626586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AC93918-3040-4DAF-901C-535D16741D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067175" y="6265863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76056" y="621977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JULY 11-13, 2017 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87624" y="6205976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CPHD 10, DR</a:t>
            </a:r>
          </a:p>
        </p:txBody>
      </p:sp>
    </p:spTree>
    <p:extLst>
      <p:ext uri="{BB962C8B-B14F-4D97-AF65-F5344CB8AC3E}">
        <p14:creationId xmlns:p14="http://schemas.microsoft.com/office/powerpoint/2010/main" val="187126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94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624" y="2209800"/>
            <a:ext cx="3810000" cy="35553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481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80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34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74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06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3408362" y="618184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205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00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A7D971"/>
            </a:gs>
            <a:gs pos="100000">
              <a:srgbClr val="DBE9D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2962" y="2101705"/>
            <a:ext cx="7938070" cy="3974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pic>
        <p:nvPicPr>
          <p:cNvPr id="14" name="Picture 13" descr="C:\Users\rohan\Downloads\footer.jpg"/>
          <p:cNvPicPr/>
          <p:nvPr userDrawn="1"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1"/>
          <a:stretch/>
        </p:blipFill>
        <p:spPr bwMode="auto">
          <a:xfrm>
            <a:off x="-2" y="-10594"/>
            <a:ext cx="9143999" cy="68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227249"/>
            <a:ext cx="1008112" cy="629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708" y="6474594"/>
            <a:ext cx="370726" cy="381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0"/>
          <p:cNvSpPr txBox="1">
            <a:spLocks noChangeArrowheads="1"/>
          </p:cNvSpPr>
          <p:nvPr userDrawn="1"/>
        </p:nvSpPr>
        <p:spPr bwMode="auto">
          <a:xfrm>
            <a:off x="1837528" y="611920"/>
            <a:ext cx="54689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1" dirty="0">
                <a:solidFill>
                  <a:schemeClr val="accent6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CARIBBEAN AGRICULTURAL HEALTH AND FOOD SAFETY AGENCY </a:t>
            </a:r>
            <a:endParaRPr lang="en-JM" altLang="en-US" sz="1200" b="1" dirty="0">
              <a:solidFill>
                <a:schemeClr val="accent6">
                  <a:lumMod val="7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1D69DB-1FAA-423C-A400-6F21C7D723C1}"/>
              </a:ext>
            </a:extLst>
          </p:cNvPr>
          <p:cNvSpPr txBox="1"/>
          <p:nvPr userDrawn="1"/>
        </p:nvSpPr>
        <p:spPr>
          <a:xfrm>
            <a:off x="2195736" y="6251951"/>
            <a:ext cx="4419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b="1" dirty="0">
                <a:solidFill>
                  <a:schemeClr val="accent2">
                    <a:lumMod val="50000"/>
                  </a:schemeClr>
                </a:solidFill>
              </a:rPr>
              <a:t>30th TC-RPPO, 29 October -2 November, 2017</a:t>
            </a:r>
          </a:p>
          <a:p>
            <a:pPr algn="ctr"/>
            <a:r>
              <a:rPr lang="nl-NL" sz="1200" b="1" dirty="0">
                <a:solidFill>
                  <a:schemeClr val="accent2">
                    <a:lumMod val="50000"/>
                  </a:schemeClr>
                </a:solidFill>
              </a:rPr>
              <a:t>Lima, Peru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6" r:id="rId16"/>
    <p:sldLayoutId id="2147483668" r:id="rId17"/>
    <p:sldLayoutId id="2147483670" r:id="rId18"/>
    <p:sldLayoutId id="2147483671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 u="sng">
          <a:solidFill>
            <a:srgbClr val="FFFF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11560" y="2564904"/>
            <a:ext cx="79928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3200" u="none" dirty="0"/>
              <a:t>Caribbean Agricultural Health &amp; Food Safety Agency</a:t>
            </a:r>
            <a:r>
              <a:rPr lang="en-GB" altLang="en-US" sz="3600" u="none" dirty="0"/>
              <a:t/>
            </a:r>
            <a:br>
              <a:rPr lang="en-GB" altLang="en-US" sz="3600" u="none" dirty="0"/>
            </a:br>
            <a:r>
              <a:rPr lang="en-GB" altLang="en-US" sz="3600" u="none" dirty="0"/>
              <a:t/>
            </a:r>
            <a:br>
              <a:rPr lang="en-GB" altLang="en-US" sz="3600" u="none" dirty="0"/>
            </a:br>
            <a:r>
              <a:rPr lang="en-GB" altLang="en-US" sz="4800" u="none" dirty="0"/>
              <a:t>30</a:t>
            </a:r>
            <a:r>
              <a:rPr lang="en-GB" altLang="en-US" sz="4800" u="none" baseline="30000" dirty="0"/>
              <a:t>TH</a:t>
            </a:r>
            <a:r>
              <a:rPr lang="en-GB" altLang="en-US" sz="4800" u="none" dirty="0"/>
              <a:t> TC-RPPO</a:t>
            </a:r>
            <a:br>
              <a:rPr lang="en-GB" altLang="en-US" sz="4800" u="none" dirty="0"/>
            </a:br>
            <a:r>
              <a:rPr lang="en-GB" altLang="en-US" sz="4800" u="none" dirty="0"/>
              <a:t/>
            </a:r>
            <a:br>
              <a:rPr lang="en-GB" altLang="en-US" sz="4800" u="none" dirty="0"/>
            </a:br>
            <a:r>
              <a:rPr lang="en-GB" altLang="en-US" sz="2400" u="none" dirty="0"/>
              <a:t>29 October – 2 November 2017</a:t>
            </a:r>
            <a:br>
              <a:rPr lang="en-GB" altLang="en-US" sz="2400" u="none" dirty="0"/>
            </a:br>
            <a:r>
              <a:rPr lang="en-GB" altLang="en-US" sz="2400" u="none" dirty="0"/>
              <a:t>Lima, Peru</a:t>
            </a:r>
            <a:r>
              <a:rPr lang="en-GB" altLang="en-US" sz="4800" u="none" dirty="0"/>
              <a:t/>
            </a:r>
            <a:br>
              <a:rPr lang="en-GB" altLang="en-US" sz="4800" u="none" dirty="0"/>
            </a:br>
            <a:r>
              <a:rPr lang="en-GB" altLang="en-US" sz="4800" u="none" dirty="0"/>
              <a:t/>
            </a:r>
            <a:br>
              <a:rPr lang="en-GB" altLang="en-US" sz="4800" u="none" dirty="0"/>
            </a:br>
            <a:endParaRPr lang="en-GB" altLang="en-US" sz="4000" u="none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3528" y="5157192"/>
            <a:ext cx="77724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 u="sng" dirty="0">
                <a:solidFill>
                  <a:srgbClr val="333399"/>
                </a:solidFill>
                <a:latin typeface="Arial" panose="020B0604020202020204" pitchFamily="34" charset="0"/>
              </a:rPr>
              <a:t>Juliet Goldsmith</a:t>
            </a:r>
            <a:endParaRPr lang="en-GB" altLang="en-US" sz="2400" i="1" u="sng" dirty="0">
              <a:solidFill>
                <a:srgbClr val="3333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55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6B5C4524-AFBD-4F2B-BAB2-65A87F0BA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930424"/>
          </a:xfrm>
        </p:spPr>
        <p:txBody>
          <a:bodyPr/>
          <a:lstStyle/>
          <a:p>
            <a:r>
              <a:rPr lang="nl-NL" dirty="0">
                <a:solidFill>
                  <a:srgbClr val="003366"/>
                </a:solidFill>
              </a:rPr>
              <a:t>Regional priority pest list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5994F7-A60F-4858-8A20-3BABECD9A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M" sz="2000" dirty="0"/>
              <a:t>1.	</a:t>
            </a:r>
            <a:r>
              <a:rPr lang="en-JM" sz="2000" i="1" dirty="0" err="1"/>
              <a:t>Ceratitis</a:t>
            </a:r>
            <a:r>
              <a:rPr lang="en-JM" sz="2000" i="1" dirty="0"/>
              <a:t> </a:t>
            </a:r>
            <a:r>
              <a:rPr lang="en-JM" sz="2000" i="1" dirty="0" err="1"/>
              <a:t>capitata</a:t>
            </a:r>
            <a:r>
              <a:rPr lang="en-JM" sz="2000" i="1" dirty="0"/>
              <a:t> </a:t>
            </a:r>
            <a:r>
              <a:rPr lang="en-JM" sz="2000" dirty="0"/>
              <a:t>(Mediterranean fruit fly)</a:t>
            </a:r>
          </a:p>
          <a:p>
            <a:r>
              <a:rPr lang="en-JM" sz="2000" dirty="0"/>
              <a:t>2.	</a:t>
            </a:r>
            <a:r>
              <a:rPr lang="en-JM" sz="2000" i="1" dirty="0"/>
              <a:t>Fusarium </a:t>
            </a:r>
            <a:r>
              <a:rPr lang="en-JM" sz="2000" i="1" dirty="0" err="1"/>
              <a:t>oxysporum</a:t>
            </a:r>
            <a:r>
              <a:rPr lang="en-JM" sz="2000" i="1" dirty="0"/>
              <a:t> </a:t>
            </a:r>
            <a:r>
              <a:rPr lang="en-JM" sz="2000" i="1" dirty="0" err="1"/>
              <a:t>f.cubens</a:t>
            </a:r>
            <a:r>
              <a:rPr lang="en-JM" sz="2000" i="1" dirty="0"/>
              <a:t> </a:t>
            </a:r>
            <a:r>
              <a:rPr lang="en-JM" sz="2000" dirty="0"/>
              <a:t>Race 4 (Banana Wilt)</a:t>
            </a:r>
          </a:p>
          <a:p>
            <a:r>
              <a:rPr lang="en-JM" sz="2000" dirty="0"/>
              <a:t>3.	</a:t>
            </a:r>
            <a:r>
              <a:rPr lang="en-JM" sz="2000" i="1" dirty="0" err="1"/>
              <a:t>Tuta</a:t>
            </a:r>
            <a:r>
              <a:rPr lang="en-JM" sz="2000" i="1" dirty="0"/>
              <a:t> </a:t>
            </a:r>
            <a:r>
              <a:rPr lang="en-JM" sz="2000" i="1" dirty="0" err="1"/>
              <a:t>absoluta</a:t>
            </a:r>
            <a:r>
              <a:rPr lang="en-JM" sz="2000" i="1" dirty="0"/>
              <a:t> </a:t>
            </a:r>
            <a:r>
              <a:rPr lang="en-JM" sz="2000" dirty="0"/>
              <a:t>(Tomato Leaf Miner)</a:t>
            </a:r>
          </a:p>
          <a:p>
            <a:r>
              <a:rPr lang="en-JM" sz="2000" dirty="0"/>
              <a:t>4.	</a:t>
            </a:r>
            <a:r>
              <a:rPr lang="en-JM" sz="2000" i="1" dirty="0" err="1"/>
              <a:t>Ralstonia</a:t>
            </a:r>
            <a:r>
              <a:rPr lang="en-JM" sz="2000" i="1" dirty="0"/>
              <a:t> </a:t>
            </a:r>
            <a:r>
              <a:rPr lang="en-JM" sz="2000" i="1" dirty="0" err="1"/>
              <a:t>solaranaecearum</a:t>
            </a:r>
            <a:r>
              <a:rPr lang="en-JM" sz="2000" i="1" dirty="0"/>
              <a:t> </a:t>
            </a:r>
            <a:r>
              <a:rPr lang="en-JM" sz="2000" dirty="0"/>
              <a:t>(Races 2 [</a:t>
            </a:r>
            <a:r>
              <a:rPr lang="en-JM" sz="2000" dirty="0" err="1"/>
              <a:t>Moko</a:t>
            </a:r>
            <a:r>
              <a:rPr lang="en-JM" sz="2000" dirty="0"/>
              <a:t> Disease] &amp; 3)</a:t>
            </a:r>
          </a:p>
          <a:p>
            <a:r>
              <a:rPr lang="en-JM" sz="2000" dirty="0"/>
              <a:t>5.	</a:t>
            </a:r>
            <a:r>
              <a:rPr lang="en-JM" sz="2000" i="1" dirty="0" err="1"/>
              <a:t>Monilliophthora</a:t>
            </a:r>
            <a:r>
              <a:rPr lang="en-JM" sz="2000" i="1" dirty="0"/>
              <a:t> </a:t>
            </a:r>
            <a:r>
              <a:rPr lang="en-JM" sz="2000" i="1" dirty="0" err="1"/>
              <a:t>roreri</a:t>
            </a:r>
            <a:r>
              <a:rPr lang="en-JM" sz="2000" i="1" dirty="0"/>
              <a:t> </a:t>
            </a:r>
            <a:r>
              <a:rPr lang="en-JM" sz="2000" dirty="0"/>
              <a:t>(Frosty Pod Rot)</a:t>
            </a:r>
          </a:p>
          <a:p>
            <a:r>
              <a:rPr lang="en-JM" sz="2000" dirty="0"/>
              <a:t>6.	Lethal yellowing of Palms </a:t>
            </a:r>
          </a:p>
          <a:p>
            <a:r>
              <a:rPr lang="en-JM" sz="2000" dirty="0"/>
              <a:t>7.	</a:t>
            </a:r>
            <a:r>
              <a:rPr lang="en-JM" sz="2000" i="1" dirty="0"/>
              <a:t>Xanthomonas </a:t>
            </a:r>
            <a:r>
              <a:rPr lang="en-JM" sz="2000" i="1" dirty="0" err="1"/>
              <a:t>axonopodis</a:t>
            </a:r>
            <a:r>
              <a:rPr lang="en-JM" sz="2000" i="1" dirty="0"/>
              <a:t> </a:t>
            </a:r>
            <a:r>
              <a:rPr lang="en-JM" sz="2000" dirty="0"/>
              <a:t>(Citrus canker)</a:t>
            </a:r>
          </a:p>
          <a:p>
            <a:r>
              <a:rPr lang="en-JM" sz="2000" dirty="0"/>
              <a:t>8.	Citrus </a:t>
            </a:r>
            <a:r>
              <a:rPr lang="en-JM" sz="2000" dirty="0" err="1"/>
              <a:t>leprosis</a:t>
            </a:r>
            <a:r>
              <a:rPr lang="en-JM" sz="2000" dirty="0"/>
              <a:t> virus</a:t>
            </a:r>
          </a:p>
          <a:p>
            <a:r>
              <a:rPr lang="en-JM" sz="2000" dirty="0"/>
              <a:t>9.	Fiji Disease (Sugarcane)</a:t>
            </a:r>
          </a:p>
          <a:p>
            <a:r>
              <a:rPr lang="en-JM" sz="2000" dirty="0"/>
              <a:t>10.	Bacterial Panicle Blight (Rice)</a:t>
            </a:r>
          </a:p>
          <a:p>
            <a:endParaRPr lang="en-JM" sz="2000" dirty="0"/>
          </a:p>
        </p:txBody>
      </p:sp>
    </p:spTree>
    <p:extLst>
      <p:ext uri="{BB962C8B-B14F-4D97-AF65-F5344CB8AC3E}">
        <p14:creationId xmlns:p14="http://schemas.microsoft.com/office/powerpoint/2010/main" val="1940769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2BBAC0F1-8922-4C9B-B151-2F94D237C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01208"/>
          </a:xfrm>
        </p:spPr>
        <p:txBody>
          <a:bodyPr/>
          <a:lstStyle/>
          <a:p>
            <a:pPr marL="342900" lvl="1" indent="-342900">
              <a:lnSpc>
                <a:spcPct val="115000"/>
              </a:lnSpc>
              <a:buChar char="•"/>
            </a:pPr>
            <a:endParaRPr lang="en-TT" sz="2400" b="1" dirty="0">
              <a:ea typeface="+mn-ea"/>
              <a:cs typeface="+mn-cs"/>
            </a:endParaRPr>
          </a:p>
          <a:p>
            <a:pPr marL="342900" lvl="1" indent="-342900">
              <a:lnSpc>
                <a:spcPct val="115000"/>
              </a:lnSpc>
              <a:buChar char="•"/>
            </a:pPr>
            <a:r>
              <a:rPr lang="en-TT" b="1" dirty="0">
                <a:ea typeface="+mn-ea"/>
                <a:cs typeface="+mn-cs"/>
              </a:rPr>
              <a:t>Information exchange and dissemination </a:t>
            </a:r>
          </a:p>
          <a:p>
            <a:pPr marL="742950" lvl="2" indent="-342900">
              <a:lnSpc>
                <a:spcPct val="115000"/>
              </a:lnSpc>
            </a:pPr>
            <a:r>
              <a:rPr lang="en-TT" sz="2800" dirty="0">
                <a:ea typeface="+mn-ea"/>
                <a:cs typeface="+mn-cs"/>
              </a:rPr>
              <a:t>Phytosanitary portal on website</a:t>
            </a:r>
          </a:p>
          <a:p>
            <a:pPr marL="742950" lvl="2" indent="-342900">
              <a:lnSpc>
                <a:spcPct val="115000"/>
              </a:lnSpc>
            </a:pPr>
            <a:r>
              <a:rPr lang="en-TT" sz="2800" dirty="0">
                <a:ea typeface="+mn-ea"/>
                <a:cs typeface="+mn-cs"/>
              </a:rPr>
              <a:t>Web based databases</a:t>
            </a:r>
          </a:p>
          <a:p>
            <a:pPr marL="1200150" lvl="3" indent="-342900">
              <a:lnSpc>
                <a:spcPct val="115000"/>
              </a:lnSpc>
            </a:pPr>
            <a:r>
              <a:rPr lang="en-TT" dirty="0">
                <a:ea typeface="+mn-ea"/>
                <a:cs typeface="+mn-cs"/>
              </a:rPr>
              <a:t>list of registered pesticides,</a:t>
            </a:r>
          </a:p>
          <a:p>
            <a:pPr marL="1200150" lvl="3" indent="-342900">
              <a:lnSpc>
                <a:spcPct val="115000"/>
              </a:lnSpc>
            </a:pPr>
            <a:r>
              <a:rPr lang="en-TT" dirty="0">
                <a:ea typeface="+mn-ea"/>
                <a:cs typeface="+mn-cs"/>
              </a:rPr>
              <a:t> PRAs, </a:t>
            </a:r>
          </a:p>
          <a:p>
            <a:pPr marL="1200150" lvl="3" indent="-342900">
              <a:lnSpc>
                <a:spcPct val="115000"/>
              </a:lnSpc>
            </a:pPr>
            <a:r>
              <a:rPr lang="en-TT" dirty="0">
                <a:ea typeface="+mn-ea"/>
                <a:cs typeface="+mn-cs"/>
              </a:rPr>
              <a:t>Regionally regulated pests, </a:t>
            </a:r>
          </a:p>
          <a:p>
            <a:pPr marL="1200150" lvl="3" indent="-342900">
              <a:lnSpc>
                <a:spcPct val="115000"/>
              </a:lnSpc>
            </a:pPr>
            <a:r>
              <a:rPr lang="en-TT" dirty="0">
                <a:ea typeface="+mn-ea"/>
                <a:cs typeface="+mn-cs"/>
              </a:rPr>
              <a:t>Plant health practitioners, </a:t>
            </a:r>
          </a:p>
          <a:p>
            <a:pPr marL="1200150" lvl="3" indent="-342900">
              <a:lnSpc>
                <a:spcPct val="115000"/>
              </a:lnSpc>
            </a:pPr>
            <a:r>
              <a:rPr lang="en-TT" dirty="0">
                <a:ea typeface="+mn-ea"/>
                <a:cs typeface="+mn-cs"/>
              </a:rPr>
              <a:t>Regional trade issues</a:t>
            </a:r>
          </a:p>
          <a:p>
            <a:pPr marL="0" lvl="2" indent="0">
              <a:lnSpc>
                <a:spcPct val="115000"/>
              </a:lnSpc>
              <a:buNone/>
            </a:pPr>
            <a:endParaRPr lang="en-TT" sz="2800" dirty="0">
              <a:ea typeface="+mn-ea"/>
              <a:cs typeface="+mn-cs"/>
            </a:endParaRPr>
          </a:p>
          <a:p>
            <a:pPr marL="800100" lvl="3" indent="-342900">
              <a:lnSpc>
                <a:spcPct val="115000"/>
              </a:lnSpc>
              <a:buFont typeface="+mj-lt"/>
              <a:buChar char="•"/>
            </a:pPr>
            <a:endParaRPr lang="en-TT" sz="3200" dirty="0">
              <a:ea typeface="+mn-ea"/>
              <a:cs typeface="+mn-cs"/>
            </a:endParaRPr>
          </a:p>
          <a:p>
            <a:pPr marL="800100" lvl="3" indent="-342900">
              <a:lnSpc>
                <a:spcPct val="115000"/>
              </a:lnSpc>
              <a:buFont typeface="+mj-lt"/>
              <a:buChar char="•"/>
            </a:pPr>
            <a:endParaRPr lang="nl-NL" sz="32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8494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811705-7AA9-4267-9A1D-CB59D829F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980728"/>
            <a:ext cx="8073491" cy="5112567"/>
          </a:xfrm>
        </p:spPr>
        <p:txBody>
          <a:bodyPr/>
          <a:lstStyle/>
          <a:p>
            <a:pPr marL="342900" lvl="2" indent="-342900">
              <a:lnSpc>
                <a:spcPct val="115000"/>
              </a:lnSpc>
              <a:buFont typeface="+mj-lt"/>
              <a:buChar char="•"/>
            </a:pPr>
            <a:r>
              <a:rPr lang="en-TT" b="1" dirty="0"/>
              <a:t>Regional /International Collaboration </a:t>
            </a:r>
          </a:p>
          <a:p>
            <a:pPr marL="1257300" lvl="4" indent="-342900">
              <a:lnSpc>
                <a:spcPct val="115000"/>
              </a:lnSpc>
              <a:buFont typeface="+mj-lt"/>
              <a:buChar char="•"/>
            </a:pPr>
            <a:r>
              <a:rPr lang="en-TT" dirty="0"/>
              <a:t>FAO (Strengthening quarantine services in 3 OECSS)</a:t>
            </a:r>
          </a:p>
          <a:p>
            <a:pPr marL="1257300" lvl="4" indent="-342900">
              <a:lnSpc>
                <a:spcPct val="115000"/>
              </a:lnSpc>
              <a:buFont typeface="+mj-lt"/>
              <a:buChar char="•"/>
            </a:pPr>
            <a:r>
              <a:rPr lang="en-TT" dirty="0"/>
              <a:t>FAO (Pesticide management) </a:t>
            </a:r>
          </a:p>
          <a:p>
            <a:pPr marL="1257300" lvl="4" indent="-342900">
              <a:lnSpc>
                <a:spcPct val="115000"/>
              </a:lnSpc>
              <a:buFont typeface="+mj-lt"/>
              <a:buChar char="•"/>
            </a:pPr>
            <a:r>
              <a:rPr lang="en-TT" dirty="0"/>
              <a:t>FAO (Knowledge sessions at Plant Health Directors Meeting)</a:t>
            </a:r>
          </a:p>
          <a:p>
            <a:pPr marL="800100" lvl="3" indent="-342900">
              <a:lnSpc>
                <a:spcPct val="115000"/>
              </a:lnSpc>
              <a:buFont typeface="+mj-lt"/>
              <a:buChar char="•"/>
            </a:pPr>
            <a:r>
              <a:rPr lang="en-TT" sz="1800" dirty="0"/>
              <a:t>IPPC </a:t>
            </a:r>
          </a:p>
          <a:p>
            <a:pPr marL="1257300" lvl="4" indent="-342900">
              <a:lnSpc>
                <a:spcPct val="115000"/>
              </a:lnSpc>
              <a:buFont typeface="+mj-lt"/>
              <a:buChar char="•"/>
            </a:pPr>
            <a:r>
              <a:rPr lang="en-TT" sz="1800" dirty="0"/>
              <a:t>2018 regional workshop for the Caribbean </a:t>
            </a:r>
          </a:p>
          <a:p>
            <a:pPr marL="1257300" lvl="4" indent="-342900">
              <a:lnSpc>
                <a:spcPct val="115000"/>
              </a:lnSpc>
              <a:buFont typeface="+mj-lt"/>
              <a:buChar char="•"/>
            </a:pPr>
            <a:r>
              <a:rPr lang="en-TT" sz="1800" dirty="0"/>
              <a:t>High-level Symposium in China </a:t>
            </a:r>
          </a:p>
          <a:p>
            <a:pPr marL="1257300" lvl="4" indent="-342900">
              <a:lnSpc>
                <a:spcPct val="115000"/>
              </a:lnSpc>
              <a:buFont typeface="+mj-lt"/>
              <a:buChar char="•"/>
            </a:pPr>
            <a:endParaRPr lang="en-TT" sz="1800" dirty="0"/>
          </a:p>
          <a:p>
            <a:pPr marL="800100" lvl="3" indent="-342900">
              <a:lnSpc>
                <a:spcPct val="115000"/>
              </a:lnSpc>
              <a:buFont typeface="+mj-lt"/>
              <a:buChar char="•"/>
            </a:pPr>
            <a:r>
              <a:rPr lang="en-TT" sz="1800" dirty="0"/>
              <a:t>IAEA</a:t>
            </a:r>
          </a:p>
          <a:p>
            <a:pPr marL="1257300" lvl="4" indent="-342900">
              <a:lnSpc>
                <a:spcPct val="115000"/>
              </a:lnSpc>
              <a:buFont typeface="+mj-lt"/>
              <a:buChar char="•"/>
            </a:pPr>
            <a:r>
              <a:rPr lang="en-TT" sz="1800" dirty="0"/>
              <a:t>Interregional project for SIDS</a:t>
            </a:r>
          </a:p>
          <a:p>
            <a:pPr marL="1257300" lvl="4" indent="-342900">
              <a:lnSpc>
                <a:spcPct val="115000"/>
              </a:lnSpc>
              <a:buFont typeface="+mj-lt"/>
              <a:buChar char="•"/>
            </a:pPr>
            <a:r>
              <a:rPr lang="en-TT" sz="1800" dirty="0"/>
              <a:t>Regional capacity building project</a:t>
            </a:r>
          </a:p>
          <a:p>
            <a:pPr marL="1257300" lvl="4" indent="-342900">
              <a:lnSpc>
                <a:spcPct val="115000"/>
              </a:lnSpc>
              <a:buFont typeface="+mj-lt"/>
              <a:buChar char="•"/>
            </a:pPr>
            <a:r>
              <a:rPr lang="en-TT" sz="1800" dirty="0"/>
              <a:t>Practical arrangement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683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2BBAC0F1-8922-4C9B-B151-2F94D237C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3600400"/>
          </a:xfrm>
        </p:spPr>
        <p:txBody>
          <a:bodyPr/>
          <a:lstStyle/>
          <a:p>
            <a:pPr marL="342900" lvl="2" indent="-342900">
              <a:lnSpc>
                <a:spcPct val="115000"/>
              </a:lnSpc>
              <a:buFont typeface="+mj-lt"/>
              <a:buChar char="•"/>
            </a:pPr>
            <a:r>
              <a:rPr lang="en-TT" b="1" dirty="0">
                <a:ea typeface="+mn-ea"/>
                <a:cs typeface="+mn-cs"/>
              </a:rPr>
              <a:t>Dispute Settlement</a:t>
            </a:r>
          </a:p>
          <a:p>
            <a:pPr marL="800100" lvl="3" indent="-342900">
              <a:lnSpc>
                <a:spcPct val="115000"/>
              </a:lnSpc>
              <a:buFont typeface="+mj-lt"/>
              <a:buChar char="•"/>
            </a:pPr>
            <a:r>
              <a:rPr lang="en-TT" dirty="0">
                <a:ea typeface="+mn-ea"/>
                <a:cs typeface="+mn-cs"/>
              </a:rPr>
              <a:t>Draft document for consultation</a:t>
            </a:r>
          </a:p>
          <a:p>
            <a:pPr marL="342900" lvl="2" indent="-342900">
              <a:lnSpc>
                <a:spcPct val="115000"/>
              </a:lnSpc>
              <a:buFont typeface="+mj-lt"/>
              <a:buChar char="•"/>
            </a:pPr>
            <a:r>
              <a:rPr lang="en-TT" b="1" dirty="0">
                <a:ea typeface="+mn-ea"/>
                <a:cs typeface="+mn-cs"/>
              </a:rPr>
              <a:t>RPPO Guidance Document</a:t>
            </a:r>
          </a:p>
          <a:p>
            <a:pPr marL="800100" lvl="3" indent="-342900">
              <a:lnSpc>
                <a:spcPct val="115000"/>
              </a:lnSpc>
              <a:buFont typeface="+mj-lt"/>
              <a:buChar char="•"/>
            </a:pPr>
            <a:r>
              <a:rPr lang="en-TT" dirty="0">
                <a:ea typeface="+mn-ea"/>
                <a:cs typeface="+mn-cs"/>
              </a:rPr>
              <a:t>Draft Constitution for consultation </a:t>
            </a:r>
          </a:p>
          <a:p>
            <a:pPr marL="800100" lvl="3" indent="-342900">
              <a:lnSpc>
                <a:spcPct val="115000"/>
              </a:lnSpc>
              <a:buFont typeface="+mj-lt"/>
              <a:buChar char="•"/>
            </a:pPr>
            <a:endParaRPr lang="en-TT" b="1" dirty="0">
              <a:ea typeface="+mn-ea"/>
              <a:cs typeface="+mn-cs"/>
            </a:endParaRPr>
          </a:p>
          <a:p>
            <a:pPr marL="342900" lvl="2" indent="-342900">
              <a:lnSpc>
                <a:spcPct val="115000"/>
              </a:lnSpc>
              <a:buFont typeface="+mj-lt"/>
              <a:buChar char="•"/>
            </a:pPr>
            <a:endParaRPr lang="en-TT" b="1" dirty="0">
              <a:ea typeface="+mn-ea"/>
              <a:cs typeface="+mn-cs"/>
            </a:endParaRPr>
          </a:p>
          <a:p>
            <a:pPr marL="342900" lvl="2" indent="-342900">
              <a:lnSpc>
                <a:spcPct val="115000"/>
              </a:lnSpc>
              <a:buFont typeface="+mj-lt"/>
              <a:buChar char="•"/>
            </a:pPr>
            <a:endParaRPr lang="en-TT" b="1" dirty="0">
              <a:ea typeface="+mn-ea"/>
              <a:cs typeface="+mn-cs"/>
            </a:endParaRPr>
          </a:p>
          <a:p>
            <a:pPr marL="342900" lvl="2" indent="-342900">
              <a:lnSpc>
                <a:spcPct val="115000"/>
              </a:lnSpc>
              <a:buFont typeface="+mj-lt"/>
              <a:buChar char="•"/>
            </a:pPr>
            <a:endParaRPr lang="en-TT" sz="2800" dirty="0">
              <a:ea typeface="+mn-ea"/>
              <a:cs typeface="+mn-cs"/>
            </a:endParaRPr>
          </a:p>
          <a:p>
            <a:pPr marL="800100" lvl="3" indent="-342900">
              <a:lnSpc>
                <a:spcPct val="115000"/>
              </a:lnSpc>
              <a:buFont typeface="+mj-lt"/>
              <a:buChar char="•"/>
            </a:pPr>
            <a:endParaRPr lang="en-TT" sz="3200" dirty="0">
              <a:ea typeface="+mn-ea"/>
              <a:cs typeface="+mn-cs"/>
            </a:endParaRPr>
          </a:p>
          <a:p>
            <a:pPr marL="800100" lvl="3" indent="-342900">
              <a:lnSpc>
                <a:spcPct val="115000"/>
              </a:lnSpc>
              <a:buFont typeface="+mj-lt"/>
              <a:buChar char="•"/>
            </a:pPr>
            <a:endParaRPr lang="nl-NL" sz="32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721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A613A5-6499-413A-845D-885FF5317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6768752" cy="639762"/>
          </a:xfrm>
        </p:spPr>
        <p:txBody>
          <a:bodyPr/>
          <a:lstStyle/>
          <a:p>
            <a:r>
              <a:rPr lang="nl-NL" sz="3200" dirty="0"/>
              <a:t>Emerging pests</a:t>
            </a:r>
          </a:p>
        </p:txBody>
      </p:sp>
      <p:sp>
        <p:nvSpPr>
          <p:cNvPr id="25602" name="Content Placeholder 6"/>
          <p:cNvSpPr>
            <a:spLocks noGrp="1"/>
          </p:cNvSpPr>
          <p:nvPr>
            <p:ph sz="half" idx="2"/>
          </p:nvPr>
        </p:nvSpPr>
        <p:spPr>
          <a:xfrm>
            <a:off x="323528" y="1781968"/>
            <a:ext cx="6480720" cy="3951288"/>
          </a:xfrm>
        </p:spPr>
        <p:txBody>
          <a:bodyPr/>
          <a:lstStyle/>
          <a:p>
            <a:r>
              <a:rPr lang="en-US" altLang="en-US" sz="2800" i="1" dirty="0" err="1"/>
              <a:t>Ceratitis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capitata</a:t>
            </a:r>
            <a:endParaRPr lang="en-US" altLang="en-US" sz="2800" dirty="0"/>
          </a:p>
          <a:p>
            <a:r>
              <a:rPr lang="en-US" altLang="en-US" sz="2800" dirty="0"/>
              <a:t>Fusarium TR4</a:t>
            </a:r>
          </a:p>
          <a:p>
            <a:r>
              <a:rPr lang="en-US" sz="2800" i="1" dirty="0" err="1"/>
              <a:t>Moniliophthora</a:t>
            </a:r>
            <a:r>
              <a:rPr lang="en-US" sz="2800" i="1" dirty="0"/>
              <a:t> </a:t>
            </a:r>
            <a:r>
              <a:rPr lang="en-US" sz="2800" i="1" dirty="0" err="1"/>
              <a:t>roreri</a:t>
            </a:r>
            <a:endParaRPr lang="en-US" sz="2800" dirty="0"/>
          </a:p>
          <a:p>
            <a:r>
              <a:rPr lang="en-US" sz="2800" i="1" dirty="0" err="1"/>
              <a:t>Rhychophorus</a:t>
            </a:r>
            <a:r>
              <a:rPr lang="en-US" sz="2800" i="1" dirty="0"/>
              <a:t> </a:t>
            </a:r>
            <a:r>
              <a:rPr lang="en-US" sz="2800" i="1" dirty="0" err="1"/>
              <a:t>ferrugineus</a:t>
            </a:r>
            <a:endParaRPr lang="en-US" sz="2800" i="1" dirty="0"/>
          </a:p>
          <a:p>
            <a:r>
              <a:rPr lang="en-US" altLang="en-US" sz="2800" dirty="0"/>
              <a:t>Coconut Lethal yellowing disease </a:t>
            </a:r>
          </a:p>
          <a:p>
            <a:r>
              <a:rPr lang="en-JM" sz="2800" i="1" dirty="0" err="1"/>
              <a:t>Tuta</a:t>
            </a:r>
            <a:r>
              <a:rPr lang="en-JM" sz="2800" i="1" dirty="0"/>
              <a:t> </a:t>
            </a:r>
            <a:r>
              <a:rPr lang="en-JM" sz="2800" i="1" dirty="0" err="1"/>
              <a:t>absoluta</a:t>
            </a:r>
            <a:endParaRPr lang="en-US" sz="2800" i="1" dirty="0"/>
          </a:p>
          <a:p>
            <a:endParaRPr lang="en-JM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03384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6"/>
          <p:cNvSpPr>
            <a:spLocks noGrp="1"/>
          </p:cNvSpPr>
          <p:nvPr>
            <p:ph sz="half" idx="1"/>
          </p:nvPr>
        </p:nvSpPr>
        <p:spPr>
          <a:xfrm>
            <a:off x="1307863" y="2058988"/>
            <a:ext cx="6838528" cy="3587143"/>
          </a:xfrm>
        </p:spPr>
        <p:txBody>
          <a:bodyPr/>
          <a:lstStyle/>
          <a:p>
            <a:r>
              <a:rPr lang="en-US" sz="3200" i="1" dirty="0" err="1"/>
              <a:t>Rhychophorus</a:t>
            </a:r>
            <a:r>
              <a:rPr lang="en-US" sz="3200" i="1" dirty="0"/>
              <a:t> </a:t>
            </a:r>
            <a:r>
              <a:rPr lang="en-US" sz="3200" i="1" dirty="0" err="1"/>
              <a:t>ferrugineus</a:t>
            </a:r>
            <a:r>
              <a:rPr lang="en-US" sz="3200" i="1" dirty="0"/>
              <a:t> (</a:t>
            </a:r>
            <a:r>
              <a:rPr lang="en-US" altLang="en-US" sz="3200" dirty="0"/>
              <a:t>Red palm weevil)</a:t>
            </a:r>
          </a:p>
          <a:p>
            <a:r>
              <a:rPr lang="en-US" altLang="en-US" sz="3200" dirty="0" err="1"/>
              <a:t>Tephritidae</a:t>
            </a:r>
            <a:endParaRPr lang="en-US" altLang="en-US" sz="3200" dirty="0"/>
          </a:p>
          <a:p>
            <a:r>
              <a:rPr lang="en-JM" sz="3200" i="1" dirty="0" err="1"/>
              <a:t>Monilliophthora</a:t>
            </a:r>
            <a:r>
              <a:rPr lang="en-JM" sz="3200" i="1" dirty="0"/>
              <a:t> </a:t>
            </a:r>
            <a:r>
              <a:rPr lang="en-JM" sz="3200" i="1" dirty="0" err="1"/>
              <a:t>roreri</a:t>
            </a:r>
            <a:r>
              <a:rPr lang="en-JM" sz="3200" i="1" dirty="0"/>
              <a:t> </a:t>
            </a:r>
            <a:r>
              <a:rPr lang="en-JM" sz="3200" dirty="0"/>
              <a:t>(Frosty Pod Rot of cocoa)</a:t>
            </a:r>
          </a:p>
          <a:p>
            <a:endParaRPr lang="en-US" altLang="en-US" sz="3200" dirty="0"/>
          </a:p>
          <a:p>
            <a:endParaRPr lang="en-US" altLang="en-US" sz="3200" dirty="0"/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30238" y="1296988"/>
            <a:ext cx="7542212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JM" sz="3200" kern="0" dirty="0"/>
          </a:p>
        </p:txBody>
      </p:sp>
      <p:sp>
        <p:nvSpPr>
          <p:cNvPr id="2" name="Rectangle 1"/>
          <p:cNvSpPr/>
          <p:nvPr/>
        </p:nvSpPr>
        <p:spPr>
          <a:xfrm>
            <a:off x="1151896" y="1195582"/>
            <a:ext cx="64988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kern="0" dirty="0"/>
              <a:t>Surveillance Projects and Activities </a:t>
            </a:r>
            <a:endParaRPr lang="en-JM" sz="3200" b="1" kern="0" dirty="0"/>
          </a:p>
        </p:txBody>
      </p:sp>
    </p:spTree>
    <p:extLst>
      <p:ext uri="{BB962C8B-B14F-4D97-AF65-F5344CB8AC3E}">
        <p14:creationId xmlns:p14="http://schemas.microsoft.com/office/powerpoint/2010/main" val="39941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6"/>
          <p:cNvSpPr>
            <a:spLocks noGrp="1"/>
          </p:cNvSpPr>
          <p:nvPr>
            <p:ph sz="half" idx="1"/>
          </p:nvPr>
        </p:nvSpPr>
        <p:spPr>
          <a:xfrm>
            <a:off x="610308" y="2276872"/>
            <a:ext cx="8064896" cy="3803167"/>
          </a:xfrm>
        </p:spPr>
        <p:txBody>
          <a:bodyPr/>
          <a:lstStyle/>
          <a:p>
            <a:r>
              <a:rPr lang="en-US" altLang="en-US" sz="3200" dirty="0"/>
              <a:t>Pest diagnostics  </a:t>
            </a:r>
          </a:p>
          <a:p>
            <a:r>
              <a:rPr lang="en-US" altLang="en-US" sz="3200" dirty="0"/>
              <a:t>Pest Risk Analysis</a:t>
            </a:r>
          </a:p>
          <a:p>
            <a:r>
              <a:rPr lang="en-US" altLang="en-US" sz="3200" dirty="0"/>
              <a:t>Surveillance </a:t>
            </a:r>
            <a:r>
              <a:rPr lang="en-US" altLang="en-US" sz="3200" dirty="0" err="1"/>
              <a:t>programmes</a:t>
            </a:r>
            <a:endParaRPr lang="en-US" altLang="en-US" sz="3200" dirty="0"/>
          </a:p>
          <a:p>
            <a:r>
              <a:rPr lang="en-US" altLang="en-US" sz="3200" dirty="0"/>
              <a:t>Improved coordination and collaboration with other RPPOs and International organizations </a:t>
            </a:r>
          </a:p>
          <a:p>
            <a:endParaRPr lang="en-US" sz="3200" dirty="0"/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630238" y="1296988"/>
            <a:ext cx="7542212" cy="762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kern="0" dirty="0"/>
              <a:t>Proposal for future collaboration </a:t>
            </a:r>
            <a:endParaRPr lang="en-JM" sz="3200" kern="0" dirty="0"/>
          </a:p>
        </p:txBody>
      </p:sp>
    </p:spTree>
    <p:extLst>
      <p:ext uri="{BB962C8B-B14F-4D97-AF65-F5344CB8AC3E}">
        <p14:creationId xmlns:p14="http://schemas.microsoft.com/office/powerpoint/2010/main" val="3413481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  <a:p>
            <a:pPr marL="0" indent="0">
              <a:buNone/>
            </a:pPr>
            <a:r>
              <a:rPr lang="en-JM" altLang="en-US" sz="3600" dirty="0"/>
              <a:t>Merci </a:t>
            </a:r>
          </a:p>
          <a:p>
            <a:endParaRPr lang="en-JM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03848" y="3143557"/>
            <a:ext cx="3072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Dankjewel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5724128" y="4293096"/>
            <a:ext cx="2415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JM" altLang="en-US" sz="36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37101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SPECIFICITIES </a:t>
            </a:r>
            <a:endParaRPr lang="en-JM" altLang="en-US" sz="3600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67622" y="2057400"/>
            <a:ext cx="8008833" cy="3675856"/>
          </a:xfrm>
        </p:spPr>
        <p:txBody>
          <a:bodyPr/>
          <a:lstStyle/>
          <a:p>
            <a:r>
              <a:rPr lang="en-US" sz="2800" dirty="0"/>
              <a:t>1967- CPPC established in 1967 by FAO Council </a:t>
            </a:r>
          </a:p>
          <a:p>
            <a:r>
              <a:rPr lang="en-US" sz="2800" dirty="0"/>
              <a:t>1999-Mandate to establish an independent body to replace the CPPC</a:t>
            </a:r>
          </a:p>
          <a:p>
            <a:r>
              <a:rPr lang="en-US" sz="2800" dirty="0"/>
              <a:t>2010- Original agreement establishing CAHFSA</a:t>
            </a:r>
          </a:p>
          <a:p>
            <a:r>
              <a:rPr lang="en-US" sz="2800" dirty="0"/>
              <a:t>2011- Revised Agreement - February 25, </a:t>
            </a:r>
          </a:p>
          <a:p>
            <a:endParaRPr lang="en-JM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68259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3600" dirty="0"/>
              <a:t>SPECIFICITIES </a:t>
            </a:r>
            <a:endParaRPr lang="en-JM" altLang="en-US" sz="3600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67623" y="2057400"/>
            <a:ext cx="7938070" cy="3747864"/>
          </a:xfrm>
        </p:spPr>
        <p:txBody>
          <a:bodyPr/>
          <a:lstStyle/>
          <a:p>
            <a:r>
              <a:rPr lang="en-US" dirty="0"/>
              <a:t>2014 – CAHFSA Operational</a:t>
            </a:r>
          </a:p>
          <a:p>
            <a:r>
              <a:rPr lang="en-US" dirty="0"/>
              <a:t>2014 -  CPPC abolished </a:t>
            </a:r>
          </a:p>
          <a:p>
            <a:r>
              <a:rPr lang="en-US" altLang="en-US" dirty="0"/>
              <a:t>2015 – CAHFSA Fully operational </a:t>
            </a:r>
          </a:p>
          <a:p>
            <a:r>
              <a:rPr lang="en-US" altLang="en-US" dirty="0"/>
              <a:t>2018 - Recognition as RPPO conferred</a:t>
            </a:r>
            <a:endParaRPr lang="en-JM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4340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5E43477D-D49E-44B2-82EB-0334070D01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9511" y="1916832"/>
            <a:ext cx="4453361" cy="3556483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90D8D40B-041F-4AF3-9663-B73EA077C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392488" cy="4536504"/>
          </a:xfrm>
        </p:spPr>
        <p:txBody>
          <a:bodyPr/>
          <a:lstStyle/>
          <a:p>
            <a:r>
              <a:rPr lang="en-US" sz="2000" b="1" dirty="0"/>
              <a:t>MEMBER STATES</a:t>
            </a:r>
            <a:r>
              <a:rPr lang="en-US" sz="2000" dirty="0"/>
              <a:t>: Antigua and Barbuda. Bahamas. Barbados. Belize. Dominica. Grenada. Guyana. Haiti. Jamaica. Montserrat. Saint Lucia. St Vincent and the Grenadines. Suriname. Trinidad and Tobago.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ASSOCIATE MS</a:t>
            </a:r>
            <a:r>
              <a:rPr lang="en-US" sz="2000" dirty="0"/>
              <a:t>: Anguilla, Bermuda, British Virgin Islands, Cayman Islands, Turks and Caicos Islands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971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431032" y="1494761"/>
            <a:ext cx="8029400" cy="4464496"/>
          </a:xfrm>
        </p:spPr>
        <p:txBody>
          <a:bodyPr/>
          <a:lstStyle/>
          <a:p>
            <a:r>
              <a:rPr lang="en-US" sz="2800" b="1" dirty="0"/>
              <a:t>CAHFSA</a:t>
            </a:r>
            <a:r>
              <a:rPr lang="en-US" sz="2800" dirty="0"/>
              <a:t> is mandated to perform a coordinating and organizing role for the establishment of an effective and efficient regional sanitary and phytosanitary (SPS) regime</a:t>
            </a:r>
          </a:p>
          <a:p>
            <a:endParaRPr lang="en-US" altLang="en-US" sz="2800" dirty="0"/>
          </a:p>
          <a:p>
            <a:endParaRPr lang="en-JM" alt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9552" y="764704"/>
            <a:ext cx="7542212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b="1" u="sng">
                <a:solidFill>
                  <a:srgbClr val="002060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3600" kern="0" dirty="0"/>
              <a:t>Mandate</a:t>
            </a:r>
            <a:endParaRPr lang="en-JM" altLang="en-US" sz="3600" kern="0" dirty="0"/>
          </a:p>
        </p:txBody>
      </p:sp>
    </p:spTree>
    <p:extLst>
      <p:ext uri="{BB962C8B-B14F-4D97-AF65-F5344CB8AC3E}">
        <p14:creationId xmlns:p14="http://schemas.microsoft.com/office/powerpoint/2010/main" val="420505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 descr="&quot;&quot;">
            <a:extLst>
              <a:ext uri="{FF2B5EF4-FFF2-40B4-BE49-F238E27FC236}">
                <a16:creationId xmlns:a16="http://schemas.microsoft.com/office/drawing/2014/main" xmlns="" id="{C6FEF176-2AC7-4185-9990-2DFD2187A9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48046"/>
              </p:ext>
            </p:extLst>
          </p:nvPr>
        </p:nvGraphicFramePr>
        <p:xfrm>
          <a:off x="467544" y="1124744"/>
          <a:ext cx="8424936" cy="548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135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1AA149-0B98-4B43-A68C-29B20BA37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Community Agricultural Policy  Thematic Areas </a:t>
            </a:r>
            <a:endParaRPr lang="en-US" sz="24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1C2E8ED-ADAE-4AB5-876D-6D275775464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07411856"/>
              </p:ext>
            </p:extLst>
          </p:nvPr>
        </p:nvGraphicFramePr>
        <p:xfrm>
          <a:off x="685800" y="2209800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94ABB96-5E91-4DDF-9900-E6589DAAFC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CAHFSA operates within the framework of the CAP and directly under the thematic area Agricultural Health and Food Safety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93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4518DD96-9336-462C-89A2-D6CB60B38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MAIN AREAS OF FOCUS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0BA4A975-F91C-4EC1-9B66-99970809A8A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1306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6"/>
          <p:cNvSpPr>
            <a:spLocks noGrp="1"/>
          </p:cNvSpPr>
          <p:nvPr>
            <p:ph idx="1"/>
          </p:nvPr>
        </p:nvSpPr>
        <p:spPr>
          <a:xfrm>
            <a:off x="709258" y="1772816"/>
            <a:ext cx="7772400" cy="48245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GB" b="1" dirty="0">
                <a:ea typeface="+mn-ea"/>
                <a:cs typeface="+mn-cs"/>
              </a:rPr>
              <a:t>Regional Training</a:t>
            </a:r>
          </a:p>
          <a:p>
            <a:pPr lvl="1"/>
            <a:endParaRPr lang="en-US" sz="2400" dirty="0"/>
          </a:p>
          <a:p>
            <a:pPr lvl="1"/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Annual Regional Plant Quarantine Training </a:t>
            </a:r>
          </a:p>
          <a:p>
            <a:pPr marL="342900" lvl="1" indent="-342900">
              <a:buChar char="•"/>
            </a:pPr>
            <a:endParaRPr lang="en-GB" sz="3200" dirty="0">
              <a:ea typeface="+mn-ea"/>
              <a:cs typeface="+mn-cs"/>
            </a:endParaRPr>
          </a:p>
          <a:p>
            <a:pPr lvl="1"/>
            <a:r>
              <a:rPr lang="en-US" dirty="0"/>
              <a:t>National Pest Prioritization Trainings </a:t>
            </a:r>
          </a:p>
          <a:p>
            <a:pPr lvl="1"/>
            <a:endParaRPr lang="en-JM" altLang="en-US" dirty="0"/>
          </a:p>
          <a:p>
            <a:endParaRPr lang="en-JM" altLang="en-US" sz="24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27090F4-6B36-4B38-92DE-21976CF6E26A}"/>
              </a:ext>
            </a:extLst>
          </p:cNvPr>
          <p:cNvSpPr txBox="1">
            <a:spLocks/>
          </p:cNvSpPr>
          <p:nvPr/>
        </p:nvSpPr>
        <p:spPr>
          <a:xfrm>
            <a:off x="492118" y="836712"/>
            <a:ext cx="8328354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u="sng">
                <a:solidFill>
                  <a:srgbClr val="FFFFCC"/>
                </a:solidFill>
                <a:latin typeface="Arial" charset="0"/>
              </a:defRPr>
            </a:lvl9pPr>
          </a:lstStyle>
          <a:p>
            <a:r>
              <a:rPr lang="en-US" sz="2800" kern="0" dirty="0"/>
              <a:t>Technical and  capacity development achievements</a:t>
            </a:r>
          </a:p>
        </p:txBody>
      </p:sp>
    </p:spTree>
    <p:extLst>
      <p:ext uri="{BB962C8B-B14F-4D97-AF65-F5344CB8AC3E}">
        <p14:creationId xmlns:p14="http://schemas.microsoft.com/office/powerpoint/2010/main" val="691965112"/>
      </p:ext>
    </p:extLst>
  </p:cSld>
  <p:clrMapOvr>
    <a:masterClrMapping/>
  </p:clrMapOvr>
</p:sld>
</file>

<file path=ppt/theme/theme1.xml><?xml version="1.0" encoding="utf-8"?>
<a:theme xmlns:a="http://schemas.openxmlformats.org/drawingml/2006/main" name="PRA training - Day 1 - Presentation Master - Draft - Sherry - Jan 15 2007">
  <a:themeElements>
    <a:clrScheme name="PRA training - Day 1 - Presentation Master - Draft - Sherry - Jan 15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A training - Day 1 - Presentation Master - Draft - Sherry - Jan 15 2007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A training - Day 1 - Presentation Master - Draft - Sherry - Jan 15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 training - Day 1 - Presentation Master - Draft - Sherry - Jan 15 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6036</TotalTime>
  <Words>510</Words>
  <Application>Microsoft Office PowerPoint</Application>
  <PresentationFormat>On-screen Show (4:3)</PresentationFormat>
  <Paragraphs>132</Paragraphs>
  <Slides>17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Adobe Gothic Std B</vt:lpstr>
      <vt:lpstr>Arial</vt:lpstr>
      <vt:lpstr>Constantia</vt:lpstr>
      <vt:lpstr>Tahoma</vt:lpstr>
      <vt:lpstr>Times New Roman</vt:lpstr>
      <vt:lpstr>PRA training - Day 1 - Presentation Master - Draft - Sherry - Jan 15 2007</vt:lpstr>
      <vt:lpstr>Caribbean Agricultural Health &amp; Food Safety Agency  30TH TC-RPPO  29 October – 2 November 2017 Lima, Peru  </vt:lpstr>
      <vt:lpstr>SPECIFICITIES </vt:lpstr>
      <vt:lpstr>SPECIFICITIES </vt:lpstr>
      <vt:lpstr>PowerPoint Presentation</vt:lpstr>
      <vt:lpstr>PowerPoint Presentation</vt:lpstr>
      <vt:lpstr>PowerPoint Presentation</vt:lpstr>
      <vt:lpstr>Community Agricultural Policy  Thematic Areas </vt:lpstr>
      <vt:lpstr>MAIN AREAS OF FOCUS</vt:lpstr>
      <vt:lpstr>PowerPoint Presentation</vt:lpstr>
      <vt:lpstr>Regional priority pest list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CFIA-ACIA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 Risk Analysis (PRA) Training</dc:title>
  <dc:creator>kirkpatricks</dc:creator>
  <cp:lastModifiedBy>Brunel, Sarah (AGDI)</cp:lastModifiedBy>
  <cp:revision>328</cp:revision>
  <cp:lastPrinted>2016-04-01T15:41:49Z</cp:lastPrinted>
  <dcterms:created xsi:type="dcterms:W3CDTF">2007-01-29T17:22:28Z</dcterms:created>
  <dcterms:modified xsi:type="dcterms:W3CDTF">2018-11-22T15:05:40Z</dcterms:modified>
</cp:coreProperties>
</file>