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78" r:id="rId3"/>
    <p:sldId id="277" r:id="rId4"/>
    <p:sldId id="300" r:id="rId5"/>
    <p:sldId id="301" r:id="rId6"/>
    <p:sldId id="298" r:id="rId7"/>
    <p:sldId id="302" r:id="rId8"/>
    <p:sldId id="303" r:id="rId9"/>
    <p:sldId id="304" r:id="rId10"/>
    <p:sldId id="305" r:id="rId11"/>
    <p:sldId id="307" r:id="rId12"/>
    <p:sldId id="306" r:id="rId13"/>
    <p:sldId id="308" r:id="rId14"/>
    <p:sldId id="275" r:id="rId15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0000FF"/>
    <a:srgbClr val="FFFF99"/>
    <a:srgbClr val="990000"/>
    <a:srgbClr val="CCFFCC"/>
    <a:srgbClr val="00458D"/>
    <a:srgbClr val="FF0000"/>
    <a:srgbClr val="43AF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 snapToObjects="1"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AAB65-2B1D-4F64-84F9-837A3D03E3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C1BDE7D-2A03-4AF4-A92D-C1764E1B125E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  <a:latin typeface="+mn-lt"/>
            </a:rPr>
            <a:t>Introduction</a:t>
          </a:r>
          <a:r>
            <a:rPr lang="en-US" sz="2400" smtClean="0">
              <a:solidFill>
                <a:schemeClr val="tx1"/>
              </a:solidFill>
              <a:latin typeface="+mn-lt"/>
            </a:rPr>
            <a:t>. CAN and </a:t>
          </a:r>
          <a:r>
            <a:rPr lang="en-US" sz="2400" smtClean="0">
              <a:solidFill>
                <a:schemeClr val="tx1"/>
              </a:solidFill>
              <a:latin typeface="+mn-lt"/>
              <a:cs typeface="Arial" pitchFamily="34" charset="0"/>
            </a:rPr>
            <a:t>Andean System of Animal and Plant Health (SASA). Subregional norms</a:t>
          </a:r>
          <a:endParaRPr lang="en-US" sz="2400" dirty="0">
            <a:solidFill>
              <a:schemeClr val="tx1"/>
            </a:solidFill>
            <a:latin typeface="+mn-lt"/>
          </a:endParaRPr>
        </a:p>
      </dgm:t>
    </dgm:pt>
    <dgm:pt modelId="{30907C66-57C4-4037-9AA7-B6652D8BEF7B}" type="parTrans" cxnId="{677F92CC-79AF-4A92-AC5E-D032C5AF162A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C58E4FCD-960A-4AAC-9581-6244CA8D03C7}" type="sibTrans" cxnId="{677F92CC-79AF-4A92-AC5E-D032C5AF162A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03B450CE-7F7B-44F1-993F-5B56B0B65DB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dirty="0" smtClean="0">
              <a:latin typeface="+mn-lt"/>
            </a:rPr>
            <a:t>Activities. Upgrade </a:t>
          </a:r>
          <a:r>
            <a:rPr lang="en-US" sz="2400" noProof="0" dirty="0" err="1" smtClean="0">
              <a:latin typeface="+mn-lt"/>
            </a:rPr>
            <a:t>Subregional</a:t>
          </a:r>
          <a:r>
            <a:rPr lang="en-US" sz="2400" noProof="0" dirty="0" smtClean="0">
              <a:latin typeface="+mn-lt"/>
            </a:rPr>
            <a:t> norms register, case pesticides. Joint work of countries on prioritized pests. Collaborative work  </a:t>
          </a:r>
          <a:endParaRPr lang="en-US" sz="2400" noProof="0" dirty="0">
            <a:latin typeface="+mn-lt"/>
          </a:endParaRPr>
        </a:p>
      </dgm:t>
    </dgm:pt>
    <dgm:pt modelId="{97FEB6B3-2AC3-49D8-9A19-0CE381BCE5BA}" type="parTrans" cxnId="{0798524E-E58F-427D-93DB-3CB0FC1330D0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7F0EE42B-E924-4B9C-B84F-7B5EEB741E05}" type="sibTrans" cxnId="{0798524E-E58F-427D-93DB-3CB0FC1330D0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135601F3-3C82-42FD-92EF-58B97BCAF21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smtClean="0">
              <a:latin typeface="+mn-lt"/>
            </a:rPr>
            <a:t>Future. CAN as executor of projects. Increase inter-institutional coordination  </a:t>
          </a:r>
          <a:endParaRPr lang="en-US" sz="2400" noProof="0">
            <a:latin typeface="+mn-lt"/>
          </a:endParaRPr>
        </a:p>
      </dgm:t>
    </dgm:pt>
    <dgm:pt modelId="{D642B013-F305-406A-8725-F41B38DEC843}" type="parTrans" cxnId="{A200146A-29B7-4DBE-9FE6-E17B8D99F05F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6DFD3F8E-CE35-4222-AB6D-08BCAE53399F}" type="sibTrans" cxnId="{A200146A-29B7-4DBE-9FE6-E17B8D99F05F}">
      <dgm:prSet/>
      <dgm:spPr/>
      <dgm:t>
        <a:bodyPr/>
        <a:lstStyle/>
        <a:p>
          <a:endParaRPr lang="es-PE" sz="5400">
            <a:latin typeface="+mn-lt"/>
          </a:endParaRPr>
        </a:p>
      </dgm:t>
    </dgm:pt>
    <dgm:pt modelId="{E58B3BE7-4DA0-4AC4-A9A0-F8D0B3D6F469}">
      <dgm:prSet/>
      <dgm:spPr/>
      <dgm:t>
        <a:bodyPr/>
        <a:lstStyle/>
        <a:p>
          <a:endParaRPr lang="es-PE" dirty="0"/>
        </a:p>
      </dgm:t>
    </dgm:pt>
    <dgm:pt modelId="{5A70FD94-4896-49FB-BF48-C5AD5FCF3A2E}" type="parTrans" cxnId="{F0ECB3CD-1F45-4C8A-A239-08988A036D98}">
      <dgm:prSet/>
      <dgm:spPr/>
      <dgm:t>
        <a:bodyPr/>
        <a:lstStyle/>
        <a:p>
          <a:endParaRPr lang="es-PE"/>
        </a:p>
      </dgm:t>
    </dgm:pt>
    <dgm:pt modelId="{1BD9F197-CDC6-4803-BDDC-2B1B3F31871E}" type="sibTrans" cxnId="{F0ECB3CD-1F45-4C8A-A239-08988A036D98}">
      <dgm:prSet/>
      <dgm:spPr/>
      <dgm:t>
        <a:bodyPr/>
        <a:lstStyle/>
        <a:p>
          <a:endParaRPr lang="es-PE"/>
        </a:p>
      </dgm:t>
    </dgm:pt>
    <dgm:pt modelId="{B823EA0E-380E-45BE-AA5F-5A8CDBC1EABA}" type="pres">
      <dgm:prSet presAssocID="{8ABAAB65-2B1D-4F64-84F9-837A3D03E3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3ED5A19-BFD4-4D26-956E-0D71D28BE67C}" type="pres">
      <dgm:prSet presAssocID="{0C1BDE7D-2A03-4AF4-A92D-C1764E1B125E}" presName="parentLin" presStyleCnt="0"/>
      <dgm:spPr/>
    </dgm:pt>
    <dgm:pt modelId="{6345F4E4-A27D-4F84-A6B8-96BA79581140}" type="pres">
      <dgm:prSet presAssocID="{0C1BDE7D-2A03-4AF4-A92D-C1764E1B125E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C3932D99-97EE-443A-A4B3-F94850FD702B}" type="pres">
      <dgm:prSet presAssocID="{0C1BDE7D-2A03-4AF4-A92D-C1764E1B125E}" presName="parentText" presStyleLbl="node1" presStyleIdx="0" presStyleCnt="3" custScaleX="13355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8E5634-D082-434E-BC04-4897B4540FFA}" type="pres">
      <dgm:prSet presAssocID="{0C1BDE7D-2A03-4AF4-A92D-C1764E1B125E}" presName="negativeSpace" presStyleCnt="0"/>
      <dgm:spPr/>
    </dgm:pt>
    <dgm:pt modelId="{318F4E3D-A903-4950-BF19-A08E3DD11C15}" type="pres">
      <dgm:prSet presAssocID="{0C1BDE7D-2A03-4AF4-A92D-C1764E1B125E}" presName="childText" presStyleLbl="conFgAcc1" presStyleIdx="0" presStyleCnt="3">
        <dgm:presLayoutVars>
          <dgm:bulletEnabled val="1"/>
        </dgm:presLayoutVars>
      </dgm:prSet>
      <dgm:spPr/>
    </dgm:pt>
    <dgm:pt modelId="{08ADAF3C-0B73-47EB-9BF3-EB54EE28EE06}" type="pres">
      <dgm:prSet presAssocID="{C58E4FCD-960A-4AAC-9581-6244CA8D03C7}" presName="spaceBetweenRectangles" presStyleCnt="0"/>
      <dgm:spPr/>
    </dgm:pt>
    <dgm:pt modelId="{FC037E57-8223-45A5-93C1-7DE0B3B6502C}" type="pres">
      <dgm:prSet presAssocID="{03B450CE-7F7B-44F1-993F-5B56B0B65DBE}" presName="parentLin" presStyleCnt="0"/>
      <dgm:spPr/>
    </dgm:pt>
    <dgm:pt modelId="{D85EC9A4-A0AC-4A31-9106-7A65BA6E97D2}" type="pres">
      <dgm:prSet presAssocID="{03B450CE-7F7B-44F1-993F-5B56B0B65DBE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6D09D8D3-95BD-49ED-BA50-F7BF2AB22567}" type="pres">
      <dgm:prSet presAssocID="{03B450CE-7F7B-44F1-993F-5B56B0B65DBE}" presName="parentText" presStyleLbl="node1" presStyleIdx="1" presStyleCnt="3" custScaleX="13355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98EF4A9-D975-4FCD-96C0-2C786810E4D8}" type="pres">
      <dgm:prSet presAssocID="{03B450CE-7F7B-44F1-993F-5B56B0B65DBE}" presName="negativeSpace" presStyleCnt="0"/>
      <dgm:spPr/>
    </dgm:pt>
    <dgm:pt modelId="{1C107C45-E74A-46B0-8F0C-102AEA4B28C1}" type="pres">
      <dgm:prSet presAssocID="{03B450CE-7F7B-44F1-993F-5B56B0B65DBE}" presName="childText" presStyleLbl="conFgAcc1" presStyleIdx="1" presStyleCnt="3">
        <dgm:presLayoutVars>
          <dgm:bulletEnabled val="1"/>
        </dgm:presLayoutVars>
      </dgm:prSet>
      <dgm:spPr/>
    </dgm:pt>
    <dgm:pt modelId="{8CC39E9D-6957-4770-BC2D-C925BBC59210}" type="pres">
      <dgm:prSet presAssocID="{7F0EE42B-E924-4B9C-B84F-7B5EEB741E05}" presName="spaceBetweenRectangles" presStyleCnt="0"/>
      <dgm:spPr/>
    </dgm:pt>
    <dgm:pt modelId="{540A23EC-AEE6-495E-85C6-A5A0753EB351}" type="pres">
      <dgm:prSet presAssocID="{135601F3-3C82-42FD-92EF-58B97BCAF217}" presName="parentLin" presStyleCnt="0"/>
      <dgm:spPr/>
    </dgm:pt>
    <dgm:pt modelId="{A2AD2770-788D-4E23-98D2-E367F39D912E}" type="pres">
      <dgm:prSet presAssocID="{135601F3-3C82-42FD-92EF-58B97BCAF217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74BD9E4E-254A-4130-AED8-D3EFDF3BC45A}" type="pres">
      <dgm:prSet presAssocID="{135601F3-3C82-42FD-92EF-58B97BCAF217}" presName="parentText" presStyleLbl="node1" presStyleIdx="2" presStyleCnt="3" custScaleX="13355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8DE441F-E16C-4779-83DC-40930E106C57}" type="pres">
      <dgm:prSet presAssocID="{135601F3-3C82-42FD-92EF-58B97BCAF217}" presName="negativeSpace" presStyleCnt="0"/>
      <dgm:spPr/>
    </dgm:pt>
    <dgm:pt modelId="{915FC1FD-84F8-44CE-AE6C-9A4761C0F9E5}" type="pres">
      <dgm:prSet presAssocID="{135601F3-3C82-42FD-92EF-58B97BCAF21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190AC32-9DEA-4173-A630-D155F1641C6B}" type="presOf" srcId="{0C1BDE7D-2A03-4AF4-A92D-C1764E1B125E}" destId="{C3932D99-97EE-443A-A4B3-F94850FD702B}" srcOrd="1" destOrd="0" presId="urn:microsoft.com/office/officeart/2005/8/layout/list1"/>
    <dgm:cxn modelId="{C2D16179-EB8A-40A4-B1C6-109583BCF9E0}" type="presOf" srcId="{8ABAAB65-2B1D-4F64-84F9-837A3D03E3DD}" destId="{B823EA0E-380E-45BE-AA5F-5A8CDBC1EABA}" srcOrd="0" destOrd="0" presId="urn:microsoft.com/office/officeart/2005/8/layout/list1"/>
    <dgm:cxn modelId="{AAB8D7C4-93D5-4634-BB09-6ACBE57294BF}" type="presOf" srcId="{135601F3-3C82-42FD-92EF-58B97BCAF217}" destId="{A2AD2770-788D-4E23-98D2-E367F39D912E}" srcOrd="0" destOrd="0" presId="urn:microsoft.com/office/officeart/2005/8/layout/list1"/>
    <dgm:cxn modelId="{0798524E-E58F-427D-93DB-3CB0FC1330D0}" srcId="{8ABAAB65-2B1D-4F64-84F9-837A3D03E3DD}" destId="{03B450CE-7F7B-44F1-993F-5B56B0B65DBE}" srcOrd="1" destOrd="0" parTransId="{97FEB6B3-2AC3-49D8-9A19-0CE381BCE5BA}" sibTransId="{7F0EE42B-E924-4B9C-B84F-7B5EEB741E05}"/>
    <dgm:cxn modelId="{D248F106-5B95-4560-87A5-572FCF462005}" type="presOf" srcId="{E58B3BE7-4DA0-4AC4-A9A0-F8D0B3D6F469}" destId="{915FC1FD-84F8-44CE-AE6C-9A4761C0F9E5}" srcOrd="0" destOrd="0" presId="urn:microsoft.com/office/officeart/2005/8/layout/list1"/>
    <dgm:cxn modelId="{B5C9BB00-ED1B-4BAC-AC3A-B4EB4B3C9438}" type="presOf" srcId="{0C1BDE7D-2A03-4AF4-A92D-C1764E1B125E}" destId="{6345F4E4-A27D-4F84-A6B8-96BA79581140}" srcOrd="0" destOrd="0" presId="urn:microsoft.com/office/officeart/2005/8/layout/list1"/>
    <dgm:cxn modelId="{677F92CC-79AF-4A92-AC5E-D032C5AF162A}" srcId="{8ABAAB65-2B1D-4F64-84F9-837A3D03E3DD}" destId="{0C1BDE7D-2A03-4AF4-A92D-C1764E1B125E}" srcOrd="0" destOrd="0" parTransId="{30907C66-57C4-4037-9AA7-B6652D8BEF7B}" sibTransId="{C58E4FCD-960A-4AAC-9581-6244CA8D03C7}"/>
    <dgm:cxn modelId="{127D22DE-265D-4F6B-A519-8DD1B84247BE}" type="presOf" srcId="{03B450CE-7F7B-44F1-993F-5B56B0B65DBE}" destId="{D85EC9A4-A0AC-4A31-9106-7A65BA6E97D2}" srcOrd="0" destOrd="0" presId="urn:microsoft.com/office/officeart/2005/8/layout/list1"/>
    <dgm:cxn modelId="{A200146A-29B7-4DBE-9FE6-E17B8D99F05F}" srcId="{8ABAAB65-2B1D-4F64-84F9-837A3D03E3DD}" destId="{135601F3-3C82-42FD-92EF-58B97BCAF217}" srcOrd="2" destOrd="0" parTransId="{D642B013-F305-406A-8725-F41B38DEC843}" sibTransId="{6DFD3F8E-CE35-4222-AB6D-08BCAE53399F}"/>
    <dgm:cxn modelId="{1BB791BC-E60B-4FAF-8940-A75E51EC4C1F}" type="presOf" srcId="{135601F3-3C82-42FD-92EF-58B97BCAF217}" destId="{74BD9E4E-254A-4130-AED8-D3EFDF3BC45A}" srcOrd="1" destOrd="0" presId="urn:microsoft.com/office/officeart/2005/8/layout/list1"/>
    <dgm:cxn modelId="{CBA93D43-4853-408C-A511-48CA6999572C}" type="presOf" srcId="{03B450CE-7F7B-44F1-993F-5B56B0B65DBE}" destId="{6D09D8D3-95BD-49ED-BA50-F7BF2AB22567}" srcOrd="1" destOrd="0" presId="urn:microsoft.com/office/officeart/2005/8/layout/list1"/>
    <dgm:cxn modelId="{F0ECB3CD-1F45-4C8A-A239-08988A036D98}" srcId="{135601F3-3C82-42FD-92EF-58B97BCAF217}" destId="{E58B3BE7-4DA0-4AC4-A9A0-F8D0B3D6F469}" srcOrd="0" destOrd="0" parTransId="{5A70FD94-4896-49FB-BF48-C5AD5FCF3A2E}" sibTransId="{1BD9F197-CDC6-4803-BDDC-2B1B3F31871E}"/>
    <dgm:cxn modelId="{2AC1840F-5454-4BB2-8256-F6316DF6F12D}" type="presParOf" srcId="{B823EA0E-380E-45BE-AA5F-5A8CDBC1EABA}" destId="{23ED5A19-BFD4-4D26-956E-0D71D28BE67C}" srcOrd="0" destOrd="0" presId="urn:microsoft.com/office/officeart/2005/8/layout/list1"/>
    <dgm:cxn modelId="{3ABDC1F8-0173-400C-A3DE-4553F2CAD10D}" type="presParOf" srcId="{23ED5A19-BFD4-4D26-956E-0D71D28BE67C}" destId="{6345F4E4-A27D-4F84-A6B8-96BA79581140}" srcOrd="0" destOrd="0" presId="urn:microsoft.com/office/officeart/2005/8/layout/list1"/>
    <dgm:cxn modelId="{812BDB1C-2E6A-46B0-A8E1-1A9DEE970F9E}" type="presParOf" srcId="{23ED5A19-BFD4-4D26-956E-0D71D28BE67C}" destId="{C3932D99-97EE-443A-A4B3-F94850FD702B}" srcOrd="1" destOrd="0" presId="urn:microsoft.com/office/officeart/2005/8/layout/list1"/>
    <dgm:cxn modelId="{CBC020DE-5EA4-4716-9F47-6AA1977A9764}" type="presParOf" srcId="{B823EA0E-380E-45BE-AA5F-5A8CDBC1EABA}" destId="{BB8E5634-D082-434E-BC04-4897B4540FFA}" srcOrd="1" destOrd="0" presId="urn:microsoft.com/office/officeart/2005/8/layout/list1"/>
    <dgm:cxn modelId="{D5CE1365-1F52-413D-8142-CCC57658D850}" type="presParOf" srcId="{B823EA0E-380E-45BE-AA5F-5A8CDBC1EABA}" destId="{318F4E3D-A903-4950-BF19-A08E3DD11C15}" srcOrd="2" destOrd="0" presId="urn:microsoft.com/office/officeart/2005/8/layout/list1"/>
    <dgm:cxn modelId="{854C4B8D-5ADB-4741-8CB6-A7C27DB10B3C}" type="presParOf" srcId="{B823EA0E-380E-45BE-AA5F-5A8CDBC1EABA}" destId="{08ADAF3C-0B73-47EB-9BF3-EB54EE28EE06}" srcOrd="3" destOrd="0" presId="urn:microsoft.com/office/officeart/2005/8/layout/list1"/>
    <dgm:cxn modelId="{C098199D-C886-4E96-9945-E6DFA1054F75}" type="presParOf" srcId="{B823EA0E-380E-45BE-AA5F-5A8CDBC1EABA}" destId="{FC037E57-8223-45A5-93C1-7DE0B3B6502C}" srcOrd="4" destOrd="0" presId="urn:microsoft.com/office/officeart/2005/8/layout/list1"/>
    <dgm:cxn modelId="{28536C6D-6B27-4E5B-B721-59E310371086}" type="presParOf" srcId="{FC037E57-8223-45A5-93C1-7DE0B3B6502C}" destId="{D85EC9A4-A0AC-4A31-9106-7A65BA6E97D2}" srcOrd="0" destOrd="0" presId="urn:microsoft.com/office/officeart/2005/8/layout/list1"/>
    <dgm:cxn modelId="{65981ACF-5744-4710-B94F-9D7B8CE3C656}" type="presParOf" srcId="{FC037E57-8223-45A5-93C1-7DE0B3B6502C}" destId="{6D09D8D3-95BD-49ED-BA50-F7BF2AB22567}" srcOrd="1" destOrd="0" presId="urn:microsoft.com/office/officeart/2005/8/layout/list1"/>
    <dgm:cxn modelId="{B0A7A90E-85BA-48A3-A31B-03935171832E}" type="presParOf" srcId="{B823EA0E-380E-45BE-AA5F-5A8CDBC1EABA}" destId="{D98EF4A9-D975-4FCD-96C0-2C786810E4D8}" srcOrd="5" destOrd="0" presId="urn:microsoft.com/office/officeart/2005/8/layout/list1"/>
    <dgm:cxn modelId="{46F1748F-422C-46F2-9119-BC93E53DF8F6}" type="presParOf" srcId="{B823EA0E-380E-45BE-AA5F-5A8CDBC1EABA}" destId="{1C107C45-E74A-46B0-8F0C-102AEA4B28C1}" srcOrd="6" destOrd="0" presId="urn:microsoft.com/office/officeart/2005/8/layout/list1"/>
    <dgm:cxn modelId="{C69B0FF4-2C45-4F6A-A5A9-F49F00F010F4}" type="presParOf" srcId="{B823EA0E-380E-45BE-AA5F-5A8CDBC1EABA}" destId="{8CC39E9D-6957-4770-BC2D-C925BBC59210}" srcOrd="7" destOrd="0" presId="urn:microsoft.com/office/officeart/2005/8/layout/list1"/>
    <dgm:cxn modelId="{0DD5186E-C490-4C41-8C3E-45174B045E8B}" type="presParOf" srcId="{B823EA0E-380E-45BE-AA5F-5A8CDBC1EABA}" destId="{540A23EC-AEE6-495E-85C6-A5A0753EB351}" srcOrd="8" destOrd="0" presId="urn:microsoft.com/office/officeart/2005/8/layout/list1"/>
    <dgm:cxn modelId="{3352C580-F9B8-40B8-91A9-8C381961659B}" type="presParOf" srcId="{540A23EC-AEE6-495E-85C6-A5A0753EB351}" destId="{A2AD2770-788D-4E23-98D2-E367F39D912E}" srcOrd="0" destOrd="0" presId="urn:microsoft.com/office/officeart/2005/8/layout/list1"/>
    <dgm:cxn modelId="{75438ACE-1089-46E8-AA95-0BD1181B1A2F}" type="presParOf" srcId="{540A23EC-AEE6-495E-85C6-A5A0753EB351}" destId="{74BD9E4E-254A-4130-AED8-D3EFDF3BC45A}" srcOrd="1" destOrd="0" presId="urn:microsoft.com/office/officeart/2005/8/layout/list1"/>
    <dgm:cxn modelId="{91FB81AE-6DF9-4361-BAAD-052930B166DE}" type="presParOf" srcId="{B823EA0E-380E-45BE-AA5F-5A8CDBC1EABA}" destId="{68DE441F-E16C-4779-83DC-40930E106C57}" srcOrd="9" destOrd="0" presId="urn:microsoft.com/office/officeart/2005/8/layout/list1"/>
    <dgm:cxn modelId="{A77DCFDE-859B-4A12-8109-FD8E40986389}" type="presParOf" srcId="{B823EA0E-380E-45BE-AA5F-5A8CDBC1EABA}" destId="{915FC1FD-84F8-44CE-AE6C-9A4761C0F9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D67E97-8E18-4062-A6FC-AB829AB20D9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3653D0F-9CAA-4AA2-AD90-3ABD51CF2B9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smtClean="0"/>
            <a:t>Project executor</a:t>
          </a:r>
          <a:endParaRPr lang="en-US" sz="2400" noProof="0"/>
        </a:p>
      </dgm:t>
    </dgm:pt>
    <dgm:pt modelId="{F44F1AE3-5639-42BC-B41D-C138E6875E95}" type="parTrans" cxnId="{A286D631-7FE5-4299-921E-618641D2B03A}">
      <dgm:prSet/>
      <dgm:spPr/>
      <dgm:t>
        <a:bodyPr/>
        <a:lstStyle/>
        <a:p>
          <a:endParaRPr lang="en-US" sz="3600" noProof="0"/>
        </a:p>
      </dgm:t>
    </dgm:pt>
    <dgm:pt modelId="{63F34688-7406-4DA9-A5CD-E6D853401E3A}" type="sibTrans" cxnId="{A286D631-7FE5-4299-921E-618641D2B03A}">
      <dgm:prSet/>
      <dgm:spPr/>
      <dgm:t>
        <a:bodyPr/>
        <a:lstStyle/>
        <a:p>
          <a:endParaRPr lang="en-US" sz="3600" noProof="0"/>
        </a:p>
      </dgm:t>
    </dgm:pt>
    <dgm:pt modelId="{EBA1D193-AE4C-4442-8429-1EECC65739F6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smtClean="0"/>
            <a:t>CAN</a:t>
          </a:r>
          <a:endParaRPr lang="en-US" sz="2400" noProof="0"/>
        </a:p>
      </dgm:t>
    </dgm:pt>
    <dgm:pt modelId="{2944AE47-E6D8-4DB6-9540-A3C486578131}" type="parTrans" cxnId="{2F75F2B2-19BA-4A51-82A1-1C6DC3C86950}">
      <dgm:prSet/>
      <dgm:spPr/>
      <dgm:t>
        <a:bodyPr/>
        <a:lstStyle/>
        <a:p>
          <a:endParaRPr lang="en-US" sz="3600" noProof="0"/>
        </a:p>
      </dgm:t>
    </dgm:pt>
    <dgm:pt modelId="{F6653827-834D-415F-8150-3DE9E99EA241}" type="sibTrans" cxnId="{2F75F2B2-19BA-4A51-82A1-1C6DC3C86950}">
      <dgm:prSet/>
      <dgm:spPr/>
      <dgm:t>
        <a:bodyPr/>
        <a:lstStyle/>
        <a:p>
          <a:endParaRPr lang="en-US" sz="3600" noProof="0"/>
        </a:p>
      </dgm:t>
    </dgm:pt>
    <dgm:pt modelId="{7E4F7E19-D71E-4A95-B549-9E6995DAC4C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smtClean="0"/>
            <a:t>Coordination</a:t>
          </a:r>
          <a:endParaRPr lang="en-US" sz="2400" noProof="0"/>
        </a:p>
      </dgm:t>
    </dgm:pt>
    <dgm:pt modelId="{03DC68C9-8D18-463B-B3E1-86F780CA07C5}" type="parTrans" cxnId="{633728AE-2DE6-422A-9BB2-12253DE74303}">
      <dgm:prSet/>
      <dgm:spPr/>
      <dgm:t>
        <a:bodyPr/>
        <a:lstStyle/>
        <a:p>
          <a:endParaRPr lang="en-US" sz="3600" noProof="0"/>
        </a:p>
      </dgm:t>
    </dgm:pt>
    <dgm:pt modelId="{C62CFD11-F790-402B-92F6-ECB5CAA9D2B3}" type="sibTrans" cxnId="{633728AE-2DE6-422A-9BB2-12253DE74303}">
      <dgm:prSet/>
      <dgm:spPr/>
      <dgm:t>
        <a:bodyPr/>
        <a:lstStyle/>
        <a:p>
          <a:endParaRPr lang="en-US" sz="3600" noProof="0"/>
        </a:p>
      </dgm:t>
    </dgm:pt>
    <dgm:pt modelId="{2509AAE8-F534-45D7-9EB5-06DA9FAA03AB}" type="pres">
      <dgm:prSet presAssocID="{3DD67E97-8E18-4062-A6FC-AB829AB20D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ED63EB-2329-4531-A3BA-81D975867161}" type="pres">
      <dgm:prSet presAssocID="{D3653D0F-9CAA-4AA2-AD90-3ABD51CF2B9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45A6AE-F726-4E71-9C46-103184887DCD}" type="pres">
      <dgm:prSet presAssocID="{D3653D0F-9CAA-4AA2-AD90-3ABD51CF2B98}" presName="gear1srcNode" presStyleLbl="node1" presStyleIdx="0" presStyleCnt="3"/>
      <dgm:spPr/>
      <dgm:t>
        <a:bodyPr/>
        <a:lstStyle/>
        <a:p>
          <a:endParaRPr lang="es-PE"/>
        </a:p>
      </dgm:t>
    </dgm:pt>
    <dgm:pt modelId="{3FCB3040-E8CE-4AAB-9339-2FD4DC00CB28}" type="pres">
      <dgm:prSet presAssocID="{D3653D0F-9CAA-4AA2-AD90-3ABD51CF2B98}" presName="gear1dstNode" presStyleLbl="node1" presStyleIdx="0" presStyleCnt="3"/>
      <dgm:spPr/>
      <dgm:t>
        <a:bodyPr/>
        <a:lstStyle/>
        <a:p>
          <a:endParaRPr lang="es-PE"/>
        </a:p>
      </dgm:t>
    </dgm:pt>
    <dgm:pt modelId="{54384D19-F4E5-45E2-9664-FBCEC91E06E2}" type="pres">
      <dgm:prSet presAssocID="{EBA1D193-AE4C-4442-8429-1EECC65739F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0E57C0-2A2C-436A-AEF9-A7739447D0F0}" type="pres">
      <dgm:prSet presAssocID="{EBA1D193-AE4C-4442-8429-1EECC65739F6}" presName="gear2srcNode" presStyleLbl="node1" presStyleIdx="1" presStyleCnt="3"/>
      <dgm:spPr/>
      <dgm:t>
        <a:bodyPr/>
        <a:lstStyle/>
        <a:p>
          <a:endParaRPr lang="es-PE"/>
        </a:p>
      </dgm:t>
    </dgm:pt>
    <dgm:pt modelId="{31CAA712-F047-4043-AA59-E897FDCEEE13}" type="pres">
      <dgm:prSet presAssocID="{EBA1D193-AE4C-4442-8429-1EECC65739F6}" presName="gear2dstNode" presStyleLbl="node1" presStyleIdx="1" presStyleCnt="3"/>
      <dgm:spPr/>
      <dgm:t>
        <a:bodyPr/>
        <a:lstStyle/>
        <a:p>
          <a:endParaRPr lang="es-PE"/>
        </a:p>
      </dgm:t>
    </dgm:pt>
    <dgm:pt modelId="{CC741EE3-D783-4A2D-824B-E7931039D8F4}" type="pres">
      <dgm:prSet presAssocID="{7E4F7E19-D71E-4A95-B549-9E6995DAC4C5}" presName="gear3" presStyleLbl="node1" presStyleIdx="2" presStyleCnt="3"/>
      <dgm:spPr/>
      <dgm:t>
        <a:bodyPr/>
        <a:lstStyle/>
        <a:p>
          <a:endParaRPr lang="es-PE"/>
        </a:p>
      </dgm:t>
    </dgm:pt>
    <dgm:pt modelId="{4848D813-9A9C-4F9E-9A54-64CD61C78433}" type="pres">
      <dgm:prSet presAssocID="{7E4F7E19-D71E-4A95-B549-9E6995DAC4C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4A44B8-CFEE-437B-BC28-B8720F65F916}" type="pres">
      <dgm:prSet presAssocID="{7E4F7E19-D71E-4A95-B549-9E6995DAC4C5}" presName="gear3srcNode" presStyleLbl="node1" presStyleIdx="2" presStyleCnt="3"/>
      <dgm:spPr/>
      <dgm:t>
        <a:bodyPr/>
        <a:lstStyle/>
        <a:p>
          <a:endParaRPr lang="es-PE"/>
        </a:p>
      </dgm:t>
    </dgm:pt>
    <dgm:pt modelId="{EE2DB340-9A55-4FE6-BB75-DBC566B188FE}" type="pres">
      <dgm:prSet presAssocID="{7E4F7E19-D71E-4A95-B549-9E6995DAC4C5}" presName="gear3dstNode" presStyleLbl="node1" presStyleIdx="2" presStyleCnt="3"/>
      <dgm:spPr/>
      <dgm:t>
        <a:bodyPr/>
        <a:lstStyle/>
        <a:p>
          <a:endParaRPr lang="es-PE"/>
        </a:p>
      </dgm:t>
    </dgm:pt>
    <dgm:pt modelId="{1357DBDF-00D0-4D41-B1A7-33ECE84735AC}" type="pres">
      <dgm:prSet presAssocID="{63F34688-7406-4DA9-A5CD-E6D853401E3A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ED345229-C094-4602-8132-A3CD1201675D}" type="pres">
      <dgm:prSet presAssocID="{F6653827-834D-415F-8150-3DE9E99EA241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1A6BDCF8-537D-4B46-BD03-C2DF0124DADC}" type="pres">
      <dgm:prSet presAssocID="{C62CFD11-F790-402B-92F6-ECB5CAA9D2B3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D6230EEB-DE56-4DC2-8C78-15785DB61827}" type="presOf" srcId="{C62CFD11-F790-402B-92F6-ECB5CAA9D2B3}" destId="{1A6BDCF8-537D-4B46-BD03-C2DF0124DADC}" srcOrd="0" destOrd="0" presId="urn:microsoft.com/office/officeart/2005/8/layout/gear1"/>
    <dgm:cxn modelId="{6946A71A-74BF-48A3-8297-349CB81A03E0}" type="presOf" srcId="{7E4F7E19-D71E-4A95-B549-9E6995DAC4C5}" destId="{1A4A44B8-CFEE-437B-BC28-B8720F65F916}" srcOrd="2" destOrd="0" presId="urn:microsoft.com/office/officeart/2005/8/layout/gear1"/>
    <dgm:cxn modelId="{EF3F5FF5-39D6-42F9-A800-D55CF93D0655}" type="presOf" srcId="{7E4F7E19-D71E-4A95-B549-9E6995DAC4C5}" destId="{4848D813-9A9C-4F9E-9A54-64CD61C78433}" srcOrd="1" destOrd="0" presId="urn:microsoft.com/office/officeart/2005/8/layout/gear1"/>
    <dgm:cxn modelId="{2F75F2B2-19BA-4A51-82A1-1C6DC3C86950}" srcId="{3DD67E97-8E18-4062-A6FC-AB829AB20D98}" destId="{EBA1D193-AE4C-4442-8429-1EECC65739F6}" srcOrd="1" destOrd="0" parTransId="{2944AE47-E6D8-4DB6-9540-A3C486578131}" sibTransId="{F6653827-834D-415F-8150-3DE9E99EA241}"/>
    <dgm:cxn modelId="{1C662F79-AAAF-4067-B96E-A45ADE8FEF1B}" type="presOf" srcId="{EBA1D193-AE4C-4442-8429-1EECC65739F6}" destId="{170E57C0-2A2C-436A-AEF9-A7739447D0F0}" srcOrd="1" destOrd="0" presId="urn:microsoft.com/office/officeart/2005/8/layout/gear1"/>
    <dgm:cxn modelId="{F2B795A7-2670-41B7-95F2-1FCFDFE8C7C7}" type="presOf" srcId="{D3653D0F-9CAA-4AA2-AD90-3ABD51CF2B98}" destId="{B645A6AE-F726-4E71-9C46-103184887DCD}" srcOrd="1" destOrd="0" presId="urn:microsoft.com/office/officeart/2005/8/layout/gear1"/>
    <dgm:cxn modelId="{A811C03A-8CE3-4684-BEBA-6328BD0C52DF}" type="presOf" srcId="{D3653D0F-9CAA-4AA2-AD90-3ABD51CF2B98}" destId="{C8ED63EB-2329-4531-A3BA-81D975867161}" srcOrd="0" destOrd="0" presId="urn:microsoft.com/office/officeart/2005/8/layout/gear1"/>
    <dgm:cxn modelId="{268E0EC6-8964-4657-8832-133F046080CC}" type="presOf" srcId="{D3653D0F-9CAA-4AA2-AD90-3ABD51CF2B98}" destId="{3FCB3040-E8CE-4AAB-9339-2FD4DC00CB28}" srcOrd="2" destOrd="0" presId="urn:microsoft.com/office/officeart/2005/8/layout/gear1"/>
    <dgm:cxn modelId="{4ECED91A-6586-4687-B741-D3BBD4C9F1F6}" type="presOf" srcId="{3DD67E97-8E18-4062-A6FC-AB829AB20D98}" destId="{2509AAE8-F534-45D7-9EB5-06DA9FAA03AB}" srcOrd="0" destOrd="0" presId="urn:microsoft.com/office/officeart/2005/8/layout/gear1"/>
    <dgm:cxn modelId="{A286D631-7FE5-4299-921E-618641D2B03A}" srcId="{3DD67E97-8E18-4062-A6FC-AB829AB20D98}" destId="{D3653D0F-9CAA-4AA2-AD90-3ABD51CF2B98}" srcOrd="0" destOrd="0" parTransId="{F44F1AE3-5639-42BC-B41D-C138E6875E95}" sibTransId="{63F34688-7406-4DA9-A5CD-E6D853401E3A}"/>
    <dgm:cxn modelId="{AA0F2FD0-829C-4212-8E8F-F304A946BF5A}" type="presOf" srcId="{F6653827-834D-415F-8150-3DE9E99EA241}" destId="{ED345229-C094-4602-8132-A3CD1201675D}" srcOrd="0" destOrd="0" presId="urn:microsoft.com/office/officeart/2005/8/layout/gear1"/>
    <dgm:cxn modelId="{A9BF5E73-A5FD-4E4C-8E9F-75C09B622C70}" type="presOf" srcId="{EBA1D193-AE4C-4442-8429-1EECC65739F6}" destId="{54384D19-F4E5-45E2-9664-FBCEC91E06E2}" srcOrd="0" destOrd="0" presId="urn:microsoft.com/office/officeart/2005/8/layout/gear1"/>
    <dgm:cxn modelId="{11528EB2-FEC0-45D9-B890-191DE4F85E38}" type="presOf" srcId="{7E4F7E19-D71E-4A95-B549-9E6995DAC4C5}" destId="{CC741EE3-D783-4A2D-824B-E7931039D8F4}" srcOrd="0" destOrd="0" presId="urn:microsoft.com/office/officeart/2005/8/layout/gear1"/>
    <dgm:cxn modelId="{75846F03-C212-48F0-954F-510A58FD80F3}" type="presOf" srcId="{63F34688-7406-4DA9-A5CD-E6D853401E3A}" destId="{1357DBDF-00D0-4D41-B1A7-33ECE84735AC}" srcOrd="0" destOrd="0" presId="urn:microsoft.com/office/officeart/2005/8/layout/gear1"/>
    <dgm:cxn modelId="{633728AE-2DE6-422A-9BB2-12253DE74303}" srcId="{3DD67E97-8E18-4062-A6FC-AB829AB20D98}" destId="{7E4F7E19-D71E-4A95-B549-9E6995DAC4C5}" srcOrd="2" destOrd="0" parTransId="{03DC68C9-8D18-463B-B3E1-86F780CA07C5}" sibTransId="{C62CFD11-F790-402B-92F6-ECB5CAA9D2B3}"/>
    <dgm:cxn modelId="{31605D27-2FD0-46D6-A95B-4F154EA8812F}" type="presOf" srcId="{7E4F7E19-D71E-4A95-B549-9E6995DAC4C5}" destId="{EE2DB340-9A55-4FE6-BB75-DBC566B188FE}" srcOrd="3" destOrd="0" presId="urn:microsoft.com/office/officeart/2005/8/layout/gear1"/>
    <dgm:cxn modelId="{989DC595-887C-4E33-BB48-354ADE79CBBB}" type="presOf" srcId="{EBA1D193-AE4C-4442-8429-1EECC65739F6}" destId="{31CAA712-F047-4043-AA59-E897FDCEEE13}" srcOrd="2" destOrd="0" presId="urn:microsoft.com/office/officeart/2005/8/layout/gear1"/>
    <dgm:cxn modelId="{AD96FF07-38D0-403C-881D-4CD5D6AAF353}" type="presParOf" srcId="{2509AAE8-F534-45D7-9EB5-06DA9FAA03AB}" destId="{C8ED63EB-2329-4531-A3BA-81D975867161}" srcOrd="0" destOrd="0" presId="urn:microsoft.com/office/officeart/2005/8/layout/gear1"/>
    <dgm:cxn modelId="{1248F26A-A4DC-4806-BB4F-EA7E85D2BE5B}" type="presParOf" srcId="{2509AAE8-F534-45D7-9EB5-06DA9FAA03AB}" destId="{B645A6AE-F726-4E71-9C46-103184887DCD}" srcOrd="1" destOrd="0" presId="urn:microsoft.com/office/officeart/2005/8/layout/gear1"/>
    <dgm:cxn modelId="{ABF15329-EA29-4FBD-B9BC-88482A229968}" type="presParOf" srcId="{2509AAE8-F534-45D7-9EB5-06DA9FAA03AB}" destId="{3FCB3040-E8CE-4AAB-9339-2FD4DC00CB28}" srcOrd="2" destOrd="0" presId="urn:microsoft.com/office/officeart/2005/8/layout/gear1"/>
    <dgm:cxn modelId="{EE653A1B-B63E-4711-B714-0F9D4F04867B}" type="presParOf" srcId="{2509AAE8-F534-45D7-9EB5-06DA9FAA03AB}" destId="{54384D19-F4E5-45E2-9664-FBCEC91E06E2}" srcOrd="3" destOrd="0" presId="urn:microsoft.com/office/officeart/2005/8/layout/gear1"/>
    <dgm:cxn modelId="{45EE3420-3EA9-48A7-BBC0-CCFD3D9577AD}" type="presParOf" srcId="{2509AAE8-F534-45D7-9EB5-06DA9FAA03AB}" destId="{170E57C0-2A2C-436A-AEF9-A7739447D0F0}" srcOrd="4" destOrd="0" presId="urn:microsoft.com/office/officeart/2005/8/layout/gear1"/>
    <dgm:cxn modelId="{2910F01B-AB17-4F28-9DD4-E1DED1DA0C33}" type="presParOf" srcId="{2509AAE8-F534-45D7-9EB5-06DA9FAA03AB}" destId="{31CAA712-F047-4043-AA59-E897FDCEEE13}" srcOrd="5" destOrd="0" presId="urn:microsoft.com/office/officeart/2005/8/layout/gear1"/>
    <dgm:cxn modelId="{6B5C4FE8-4975-45DB-A760-F81F1B1C7EB5}" type="presParOf" srcId="{2509AAE8-F534-45D7-9EB5-06DA9FAA03AB}" destId="{CC741EE3-D783-4A2D-824B-E7931039D8F4}" srcOrd="6" destOrd="0" presId="urn:microsoft.com/office/officeart/2005/8/layout/gear1"/>
    <dgm:cxn modelId="{F53DEB7D-BF4C-499B-8E7C-2D49685589DB}" type="presParOf" srcId="{2509AAE8-F534-45D7-9EB5-06DA9FAA03AB}" destId="{4848D813-9A9C-4F9E-9A54-64CD61C78433}" srcOrd="7" destOrd="0" presId="urn:microsoft.com/office/officeart/2005/8/layout/gear1"/>
    <dgm:cxn modelId="{E860A0F7-BC27-44E4-9BB2-227BE6F95F12}" type="presParOf" srcId="{2509AAE8-F534-45D7-9EB5-06DA9FAA03AB}" destId="{1A4A44B8-CFEE-437B-BC28-B8720F65F916}" srcOrd="8" destOrd="0" presId="urn:microsoft.com/office/officeart/2005/8/layout/gear1"/>
    <dgm:cxn modelId="{91A55EC5-9EB3-4221-8B82-A02354E6BBFA}" type="presParOf" srcId="{2509AAE8-F534-45D7-9EB5-06DA9FAA03AB}" destId="{EE2DB340-9A55-4FE6-BB75-DBC566B188FE}" srcOrd="9" destOrd="0" presId="urn:microsoft.com/office/officeart/2005/8/layout/gear1"/>
    <dgm:cxn modelId="{2D6058C6-59A1-48DD-9995-EDAD1A368193}" type="presParOf" srcId="{2509AAE8-F534-45D7-9EB5-06DA9FAA03AB}" destId="{1357DBDF-00D0-4D41-B1A7-33ECE84735AC}" srcOrd="10" destOrd="0" presId="urn:microsoft.com/office/officeart/2005/8/layout/gear1"/>
    <dgm:cxn modelId="{7FED4833-F59B-4DF6-B297-B5E3EC42BDA2}" type="presParOf" srcId="{2509AAE8-F534-45D7-9EB5-06DA9FAA03AB}" destId="{ED345229-C094-4602-8132-A3CD1201675D}" srcOrd="11" destOrd="0" presId="urn:microsoft.com/office/officeart/2005/8/layout/gear1"/>
    <dgm:cxn modelId="{F49AC592-341F-42DF-BDD3-6C54A42D7D3A}" type="presParOf" srcId="{2509AAE8-F534-45D7-9EB5-06DA9FAA03AB}" destId="{1A6BDCF8-537D-4B46-BD03-C2DF0124DA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88693-C1A8-41B2-9649-4D20B45B0AC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9928374-171A-4FF5-9A9E-2654F441F42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4400" dirty="0" smtClean="0"/>
            <a:t>COTASA</a:t>
          </a:r>
          <a:endParaRPr lang="es-PE" sz="4400" dirty="0"/>
        </a:p>
      </dgm:t>
    </dgm:pt>
    <dgm:pt modelId="{BB192C95-793A-4C70-9D22-AEEB29B48E57}" type="parTrans" cxnId="{EA557C05-90E1-42E0-AA38-875F2FCDEB7C}">
      <dgm:prSet/>
      <dgm:spPr/>
      <dgm:t>
        <a:bodyPr/>
        <a:lstStyle/>
        <a:p>
          <a:endParaRPr lang="es-PE" sz="2000"/>
        </a:p>
      </dgm:t>
    </dgm:pt>
    <dgm:pt modelId="{6901E878-915C-4654-B971-6DB3698ACB13}" type="sibTrans" cxnId="{EA557C05-90E1-42E0-AA38-875F2FCDEB7C}">
      <dgm:prSet/>
      <dgm:spPr/>
      <dgm:t>
        <a:bodyPr/>
        <a:lstStyle/>
        <a:p>
          <a:endParaRPr lang="es-PE" sz="2000"/>
        </a:p>
      </dgm:t>
    </dgm:pt>
    <dgm:pt modelId="{8EFE0B96-CB0C-49B7-94EE-270E4A95F2F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STANDARDS UPDATE</a:t>
          </a:r>
          <a:endParaRPr lang="es-PE" sz="2000" dirty="0"/>
        </a:p>
      </dgm:t>
    </dgm:pt>
    <dgm:pt modelId="{D4C2D5EC-DED0-4EA0-AE75-4DAD6853370D}" type="parTrans" cxnId="{FB28BDCD-0B55-4F42-B5DF-2450ED7861A2}">
      <dgm:prSet/>
      <dgm:spPr/>
      <dgm:t>
        <a:bodyPr/>
        <a:lstStyle/>
        <a:p>
          <a:endParaRPr lang="es-PE" sz="2000"/>
        </a:p>
      </dgm:t>
    </dgm:pt>
    <dgm:pt modelId="{5C87A88D-7F93-4364-81CD-E82103C97BC4}" type="sibTrans" cxnId="{FB28BDCD-0B55-4F42-B5DF-2450ED7861A2}">
      <dgm:prSet/>
      <dgm:spPr/>
      <dgm:t>
        <a:bodyPr/>
        <a:lstStyle/>
        <a:p>
          <a:endParaRPr lang="es-PE" sz="2000"/>
        </a:p>
      </dgm:t>
    </dgm:pt>
    <dgm:pt modelId="{7308E19E-5B4B-40D8-8F7A-F363E543844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PRIORIZED PESTS AND THEMES</a:t>
          </a:r>
          <a:endParaRPr lang="es-PE" sz="2000" dirty="0"/>
        </a:p>
      </dgm:t>
    </dgm:pt>
    <dgm:pt modelId="{78AA9759-836D-41C7-9ABD-EFD8041637FA}" type="parTrans" cxnId="{C2563803-F669-4812-9495-AE889C37C61A}">
      <dgm:prSet/>
      <dgm:spPr/>
      <dgm:t>
        <a:bodyPr/>
        <a:lstStyle/>
        <a:p>
          <a:endParaRPr lang="es-PE" sz="2000"/>
        </a:p>
      </dgm:t>
    </dgm:pt>
    <dgm:pt modelId="{35D6796A-6713-49D8-A012-BB23507345EF}" type="sibTrans" cxnId="{C2563803-F669-4812-9495-AE889C37C61A}">
      <dgm:prSet/>
      <dgm:spPr/>
      <dgm:t>
        <a:bodyPr/>
        <a:lstStyle/>
        <a:p>
          <a:endParaRPr lang="es-PE" sz="2000"/>
        </a:p>
      </dgm:t>
    </dgm:pt>
    <dgm:pt modelId="{AD12469B-9879-4708-BACF-C38D93CC0BB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INTERINSTITUTIONAL COORDINATION</a:t>
          </a:r>
          <a:endParaRPr lang="es-PE" sz="2000" dirty="0"/>
        </a:p>
      </dgm:t>
    </dgm:pt>
    <dgm:pt modelId="{1F1933DE-95F4-4741-B1E8-1C34F4A23A5B}" type="parTrans" cxnId="{30ADCAFA-7278-4C97-8ACB-F16C67D5EF03}">
      <dgm:prSet/>
      <dgm:spPr/>
      <dgm:t>
        <a:bodyPr/>
        <a:lstStyle/>
        <a:p>
          <a:endParaRPr lang="es-PE" sz="2000"/>
        </a:p>
      </dgm:t>
    </dgm:pt>
    <dgm:pt modelId="{D9A97C9A-8322-4776-B90F-840021D87BEE}" type="sibTrans" cxnId="{30ADCAFA-7278-4C97-8ACB-F16C67D5EF03}">
      <dgm:prSet/>
      <dgm:spPr/>
      <dgm:t>
        <a:bodyPr/>
        <a:lstStyle/>
        <a:p>
          <a:endParaRPr lang="es-PE" sz="2000"/>
        </a:p>
      </dgm:t>
    </dgm:pt>
    <dgm:pt modelId="{037584B7-41E4-43FE-A2B9-95CF46978906}" type="pres">
      <dgm:prSet presAssocID="{64888693-C1A8-41B2-9649-4D20B45B0A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F5435BF-C508-4D1E-8E48-6AE6775EB550}" type="pres">
      <dgm:prSet presAssocID="{64888693-C1A8-41B2-9649-4D20B45B0ACE}" presName="radial" presStyleCnt="0">
        <dgm:presLayoutVars>
          <dgm:animLvl val="ctr"/>
        </dgm:presLayoutVars>
      </dgm:prSet>
      <dgm:spPr/>
    </dgm:pt>
    <dgm:pt modelId="{32C7F944-E4F6-4E1F-9406-E245DC674072}" type="pres">
      <dgm:prSet presAssocID="{79928374-171A-4FF5-9A9E-2654F441F426}" presName="centerShape" presStyleLbl="vennNode1" presStyleIdx="0" presStyleCnt="4" custScaleX="113486"/>
      <dgm:spPr/>
      <dgm:t>
        <a:bodyPr/>
        <a:lstStyle/>
        <a:p>
          <a:endParaRPr lang="es-PE"/>
        </a:p>
      </dgm:t>
    </dgm:pt>
    <dgm:pt modelId="{31753664-38C9-42F4-9576-DA8DF656FADD}" type="pres">
      <dgm:prSet presAssocID="{8EFE0B96-CB0C-49B7-94EE-270E4A95F2F5}" presName="node" presStyleLbl="vennNode1" presStyleIdx="1" presStyleCnt="4" custScaleX="225995" custScaleY="797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B91340-DF67-42DC-B8A8-978E8A51CDEC}" type="pres">
      <dgm:prSet presAssocID="{7308E19E-5B4B-40D8-8F7A-F363E5438449}" presName="node" presStyleLbl="vennNode1" presStyleIdx="2" presStyleCnt="4" custScaleX="225995" custScaleY="797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8CE449-07E6-4F50-8DA3-24538272D6E3}" type="pres">
      <dgm:prSet presAssocID="{AD12469B-9879-4708-BACF-C38D93CC0BBE}" presName="node" presStyleLbl="vennNode1" presStyleIdx="3" presStyleCnt="4" custScaleX="263022" custScaleY="797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12CDADD-59B1-4548-A895-DD681BABF2A8}" type="presOf" srcId="{8EFE0B96-CB0C-49B7-94EE-270E4A95F2F5}" destId="{31753664-38C9-42F4-9576-DA8DF656FADD}" srcOrd="0" destOrd="0" presId="urn:microsoft.com/office/officeart/2005/8/layout/radial3"/>
    <dgm:cxn modelId="{D5EC0C1C-B013-4E7E-BEB0-A4E87E2875E6}" type="presOf" srcId="{79928374-171A-4FF5-9A9E-2654F441F426}" destId="{32C7F944-E4F6-4E1F-9406-E245DC674072}" srcOrd="0" destOrd="0" presId="urn:microsoft.com/office/officeart/2005/8/layout/radial3"/>
    <dgm:cxn modelId="{6DBF7700-3160-4B7B-A648-6A59F6EC58EB}" type="presOf" srcId="{64888693-C1A8-41B2-9649-4D20B45B0ACE}" destId="{037584B7-41E4-43FE-A2B9-95CF46978906}" srcOrd="0" destOrd="0" presId="urn:microsoft.com/office/officeart/2005/8/layout/radial3"/>
    <dgm:cxn modelId="{30ADCAFA-7278-4C97-8ACB-F16C67D5EF03}" srcId="{79928374-171A-4FF5-9A9E-2654F441F426}" destId="{AD12469B-9879-4708-BACF-C38D93CC0BBE}" srcOrd="2" destOrd="0" parTransId="{1F1933DE-95F4-4741-B1E8-1C34F4A23A5B}" sibTransId="{D9A97C9A-8322-4776-B90F-840021D87BEE}"/>
    <dgm:cxn modelId="{EA557C05-90E1-42E0-AA38-875F2FCDEB7C}" srcId="{64888693-C1A8-41B2-9649-4D20B45B0ACE}" destId="{79928374-171A-4FF5-9A9E-2654F441F426}" srcOrd="0" destOrd="0" parTransId="{BB192C95-793A-4C70-9D22-AEEB29B48E57}" sibTransId="{6901E878-915C-4654-B971-6DB3698ACB13}"/>
    <dgm:cxn modelId="{22B41DD7-6960-467C-95DD-890EA3B4AC38}" type="presOf" srcId="{7308E19E-5B4B-40D8-8F7A-F363E5438449}" destId="{24B91340-DF67-42DC-B8A8-978E8A51CDEC}" srcOrd="0" destOrd="0" presId="urn:microsoft.com/office/officeart/2005/8/layout/radial3"/>
    <dgm:cxn modelId="{E116FA4A-29E3-413A-9AB4-F72A76C90476}" type="presOf" srcId="{AD12469B-9879-4708-BACF-C38D93CC0BBE}" destId="{D58CE449-07E6-4F50-8DA3-24538272D6E3}" srcOrd="0" destOrd="0" presId="urn:microsoft.com/office/officeart/2005/8/layout/radial3"/>
    <dgm:cxn modelId="{C2563803-F669-4812-9495-AE889C37C61A}" srcId="{79928374-171A-4FF5-9A9E-2654F441F426}" destId="{7308E19E-5B4B-40D8-8F7A-F363E5438449}" srcOrd="1" destOrd="0" parTransId="{78AA9759-836D-41C7-9ABD-EFD8041637FA}" sibTransId="{35D6796A-6713-49D8-A012-BB23507345EF}"/>
    <dgm:cxn modelId="{FB28BDCD-0B55-4F42-B5DF-2450ED7861A2}" srcId="{79928374-171A-4FF5-9A9E-2654F441F426}" destId="{8EFE0B96-CB0C-49B7-94EE-270E4A95F2F5}" srcOrd="0" destOrd="0" parTransId="{D4C2D5EC-DED0-4EA0-AE75-4DAD6853370D}" sibTransId="{5C87A88D-7F93-4364-81CD-E82103C97BC4}"/>
    <dgm:cxn modelId="{D146FD17-BD0A-46D1-B489-7A02E2466393}" type="presParOf" srcId="{037584B7-41E4-43FE-A2B9-95CF46978906}" destId="{8F5435BF-C508-4D1E-8E48-6AE6775EB550}" srcOrd="0" destOrd="0" presId="urn:microsoft.com/office/officeart/2005/8/layout/radial3"/>
    <dgm:cxn modelId="{822EEE31-9760-4D49-9721-ACA3227B9121}" type="presParOf" srcId="{8F5435BF-C508-4D1E-8E48-6AE6775EB550}" destId="{32C7F944-E4F6-4E1F-9406-E245DC674072}" srcOrd="0" destOrd="0" presId="urn:microsoft.com/office/officeart/2005/8/layout/radial3"/>
    <dgm:cxn modelId="{1DA0C4F8-E3A9-4B61-9B8A-991218366F23}" type="presParOf" srcId="{8F5435BF-C508-4D1E-8E48-6AE6775EB550}" destId="{31753664-38C9-42F4-9576-DA8DF656FADD}" srcOrd="1" destOrd="0" presId="urn:microsoft.com/office/officeart/2005/8/layout/radial3"/>
    <dgm:cxn modelId="{2C72A30B-AF88-47C4-9260-116BF6B225F2}" type="presParOf" srcId="{8F5435BF-C508-4D1E-8E48-6AE6775EB550}" destId="{24B91340-DF67-42DC-B8A8-978E8A51CDEC}" srcOrd="2" destOrd="0" presId="urn:microsoft.com/office/officeart/2005/8/layout/radial3"/>
    <dgm:cxn modelId="{53CA178D-BE14-4B03-B3CF-A265466DD651}" type="presParOf" srcId="{8F5435BF-C508-4D1E-8E48-6AE6775EB550}" destId="{D58CE449-07E6-4F50-8DA3-24538272D6E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63A6F-640E-4757-95E1-4B18CBAE2E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16519FA-A24F-43F8-BD06-7E01E71E8DDC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noProof="0" smtClean="0"/>
            <a:t>Subregional register</a:t>
          </a:r>
          <a:endParaRPr lang="en-US" sz="3200" noProof="0"/>
        </a:p>
      </dgm:t>
    </dgm:pt>
    <dgm:pt modelId="{EB3012B8-B32C-43D8-AD1D-036171EC3930}" type="parTrans" cxnId="{884690A8-9530-4032-8573-500D42EA80CA}">
      <dgm:prSet/>
      <dgm:spPr/>
      <dgm:t>
        <a:bodyPr/>
        <a:lstStyle/>
        <a:p>
          <a:endParaRPr lang="en-US" sz="2000" noProof="0"/>
        </a:p>
      </dgm:t>
    </dgm:pt>
    <dgm:pt modelId="{603A0389-B98C-46DA-BB66-AE62F1A338C1}" type="sibTrans" cxnId="{884690A8-9530-4032-8573-500D42EA80CA}">
      <dgm:prSet/>
      <dgm:spPr/>
      <dgm:t>
        <a:bodyPr/>
        <a:lstStyle/>
        <a:p>
          <a:endParaRPr lang="en-US" sz="2000" noProof="0"/>
        </a:p>
      </dgm:t>
    </dgm:pt>
    <dgm:pt modelId="{58C39FD6-9F84-4F96-B623-92BF23AD79E4}">
      <dgm:prSet phldrT="[Texto]" custT="1"/>
      <dgm:spPr/>
      <dgm:t>
        <a:bodyPr/>
        <a:lstStyle/>
        <a:p>
          <a:r>
            <a:rPr lang="en-US" sz="2400" noProof="0" smtClean="0"/>
            <a:t>2 new norms</a:t>
          </a:r>
          <a:endParaRPr lang="en-US" sz="2400" noProof="0"/>
        </a:p>
      </dgm:t>
    </dgm:pt>
    <dgm:pt modelId="{02B23F1B-99C2-441F-8C9B-F7EA19BCFFAE}" type="parTrans" cxnId="{609622F5-74EF-4EDD-A415-CC395474B5F2}">
      <dgm:prSet/>
      <dgm:spPr/>
      <dgm:t>
        <a:bodyPr/>
        <a:lstStyle/>
        <a:p>
          <a:endParaRPr lang="en-US" sz="2000" noProof="0"/>
        </a:p>
      </dgm:t>
    </dgm:pt>
    <dgm:pt modelId="{BBFAE95D-209D-42B4-9183-EF6B1BC88354}" type="sibTrans" cxnId="{609622F5-74EF-4EDD-A415-CC395474B5F2}">
      <dgm:prSet/>
      <dgm:spPr/>
      <dgm:t>
        <a:bodyPr/>
        <a:lstStyle/>
        <a:p>
          <a:endParaRPr lang="en-US" sz="2000" noProof="0"/>
        </a:p>
      </dgm:t>
    </dgm:pt>
    <dgm:pt modelId="{00AB33C5-6B04-4865-B654-F216DE84F33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noProof="0" smtClean="0"/>
            <a:t>Standards update</a:t>
          </a:r>
          <a:endParaRPr lang="en-US" sz="3200" noProof="0"/>
        </a:p>
      </dgm:t>
    </dgm:pt>
    <dgm:pt modelId="{D4DB49E5-E9E0-4C90-B3A6-B24241B9EAB1}" type="parTrans" cxnId="{015B319C-91B3-4F33-97EF-7CB187B597CC}">
      <dgm:prSet/>
      <dgm:spPr/>
      <dgm:t>
        <a:bodyPr/>
        <a:lstStyle/>
        <a:p>
          <a:endParaRPr lang="en-US" sz="2000" noProof="0"/>
        </a:p>
      </dgm:t>
    </dgm:pt>
    <dgm:pt modelId="{12F95A9F-0E1D-473D-9A15-ADB756A4AC3F}" type="sibTrans" cxnId="{015B319C-91B3-4F33-97EF-7CB187B597CC}">
      <dgm:prSet/>
      <dgm:spPr/>
      <dgm:t>
        <a:bodyPr/>
        <a:lstStyle/>
        <a:p>
          <a:endParaRPr lang="en-US" sz="2000" noProof="0"/>
        </a:p>
      </dgm:t>
    </dgm:pt>
    <dgm:pt modelId="{045ACF8E-5C8B-4D5E-B9F7-E17DF66AC054}">
      <dgm:prSet phldrT="[Texto]" custT="1"/>
      <dgm:spPr/>
      <dgm:t>
        <a:bodyPr/>
        <a:lstStyle/>
        <a:p>
          <a:r>
            <a:rPr lang="en-US" sz="2400" noProof="0" smtClean="0"/>
            <a:t>Resolution 431</a:t>
          </a:r>
          <a:endParaRPr lang="en-US" sz="2400" noProof="0"/>
        </a:p>
      </dgm:t>
    </dgm:pt>
    <dgm:pt modelId="{7D11EE64-41C0-4302-A481-06DC7298B04F}" type="parTrans" cxnId="{85F6B636-03ED-4E50-A18D-1635A5EAE62C}">
      <dgm:prSet/>
      <dgm:spPr/>
      <dgm:t>
        <a:bodyPr/>
        <a:lstStyle/>
        <a:p>
          <a:endParaRPr lang="en-US" sz="2000" noProof="0"/>
        </a:p>
      </dgm:t>
    </dgm:pt>
    <dgm:pt modelId="{FFEA6D83-A6D9-4369-AAED-71771BD2FFFB}" type="sibTrans" cxnId="{85F6B636-03ED-4E50-A18D-1635A5EAE62C}">
      <dgm:prSet/>
      <dgm:spPr/>
      <dgm:t>
        <a:bodyPr/>
        <a:lstStyle/>
        <a:p>
          <a:endParaRPr lang="en-US" sz="2000" noProof="0"/>
        </a:p>
      </dgm:t>
    </dgm:pt>
    <dgm:pt modelId="{E859D6C9-0038-41BC-9984-0FB472FCF00E}">
      <dgm:prSet phldrT="[Texto]" custT="1"/>
      <dgm:spPr/>
      <dgm:t>
        <a:bodyPr/>
        <a:lstStyle/>
        <a:p>
          <a:r>
            <a:rPr lang="en-US" sz="2400" noProof="0" smtClean="0"/>
            <a:t>Resolution 419</a:t>
          </a:r>
          <a:endParaRPr lang="en-US" sz="2400" noProof="0"/>
        </a:p>
      </dgm:t>
    </dgm:pt>
    <dgm:pt modelId="{953678B5-CC21-4B07-BF83-C7E628CB9FD6}" type="parTrans" cxnId="{940947F9-A509-4497-AFC9-63F1D6BB3031}">
      <dgm:prSet/>
      <dgm:spPr/>
      <dgm:t>
        <a:bodyPr/>
        <a:lstStyle/>
        <a:p>
          <a:endParaRPr lang="en-US" sz="2000" noProof="0"/>
        </a:p>
      </dgm:t>
    </dgm:pt>
    <dgm:pt modelId="{6C90FEA7-54A3-42DD-9118-E3C4133ABD3B}" type="sibTrans" cxnId="{940947F9-A509-4497-AFC9-63F1D6BB3031}">
      <dgm:prSet/>
      <dgm:spPr/>
      <dgm:t>
        <a:bodyPr/>
        <a:lstStyle/>
        <a:p>
          <a:endParaRPr lang="en-US" sz="2000" noProof="0"/>
        </a:p>
      </dgm:t>
    </dgm:pt>
    <dgm:pt modelId="{AFEED955-06A6-4500-82FD-71604BD0B0BE}">
      <dgm:prSet phldrT="[Texto]" custT="1"/>
      <dgm:spPr/>
      <dgm:t>
        <a:bodyPr/>
        <a:lstStyle/>
        <a:p>
          <a:r>
            <a:rPr lang="en-US" sz="2400" noProof="0" dirty="0" smtClean="0"/>
            <a:t>1 previous concept</a:t>
          </a:r>
          <a:endParaRPr lang="en-US" sz="2400" noProof="0" dirty="0"/>
        </a:p>
      </dgm:t>
    </dgm:pt>
    <dgm:pt modelId="{93FFB4B0-22CD-4858-BB80-5BA707F6444E}" type="parTrans" cxnId="{1A5FC0C1-193C-4A29-8D1E-A50A7479359A}">
      <dgm:prSet/>
      <dgm:spPr/>
      <dgm:t>
        <a:bodyPr/>
        <a:lstStyle/>
        <a:p>
          <a:endParaRPr lang="en-US" sz="2000" noProof="0"/>
        </a:p>
      </dgm:t>
    </dgm:pt>
    <dgm:pt modelId="{81C75847-0543-49C2-A716-8A2B64D7DF7B}" type="sibTrans" cxnId="{1A5FC0C1-193C-4A29-8D1E-A50A7479359A}">
      <dgm:prSet/>
      <dgm:spPr/>
      <dgm:t>
        <a:bodyPr/>
        <a:lstStyle/>
        <a:p>
          <a:endParaRPr lang="en-US" sz="2000" noProof="0"/>
        </a:p>
      </dgm:t>
    </dgm:pt>
    <dgm:pt modelId="{8F66094C-3ED7-46BB-8E51-9649DFB04AB2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noProof="0" dirty="0" smtClean="0"/>
            <a:t>Andean technical manual for pesticide registration</a:t>
          </a:r>
          <a:endParaRPr lang="en-US" sz="2400" noProof="0" dirty="0"/>
        </a:p>
      </dgm:t>
    </dgm:pt>
    <dgm:pt modelId="{31CE2A4E-D834-4F5E-BE8A-65E7E1A199B3}" type="parTrans" cxnId="{EB2F682F-F603-4B16-A3BA-933936732E81}">
      <dgm:prSet/>
      <dgm:spPr/>
    </dgm:pt>
    <dgm:pt modelId="{1897D3E7-6F73-4871-A43D-1299B3A27B84}" type="sibTrans" cxnId="{EB2F682F-F603-4B16-A3BA-933936732E81}">
      <dgm:prSet/>
      <dgm:spPr/>
    </dgm:pt>
    <dgm:pt modelId="{885D7006-79EF-4C3F-BAB1-008B030E8D38}">
      <dgm:prSet phldrT="[Texto]" custT="1"/>
      <dgm:spPr/>
      <dgm:t>
        <a:bodyPr/>
        <a:lstStyle/>
        <a:p>
          <a:r>
            <a:rPr lang="en-US" sz="2400" noProof="0" dirty="0" smtClean="0"/>
            <a:t>Phase of consultation in the WTO</a:t>
          </a:r>
          <a:endParaRPr lang="en-US" sz="2400" noProof="0" dirty="0"/>
        </a:p>
      </dgm:t>
    </dgm:pt>
    <dgm:pt modelId="{80628FCD-FFC6-4C5A-B83C-1F48EA20D435}" type="parTrans" cxnId="{826C908B-6DC1-40B8-9BE6-4F86A25AABCB}">
      <dgm:prSet/>
      <dgm:spPr/>
    </dgm:pt>
    <dgm:pt modelId="{5CB04121-FAB9-4352-BB64-0B6AB3C9720A}" type="sibTrans" cxnId="{826C908B-6DC1-40B8-9BE6-4F86A25AABCB}">
      <dgm:prSet/>
      <dgm:spPr/>
    </dgm:pt>
    <dgm:pt modelId="{1A4547DE-00FB-40EA-8C64-5C4E788F6FEA}" type="pres">
      <dgm:prSet presAssocID="{6C363A6F-640E-4757-95E1-4B18CBAE2E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B9E08C3-624E-4B5A-A346-71DF2C13092D}" type="pres">
      <dgm:prSet presAssocID="{116519FA-A24F-43F8-BD06-7E01E71E8DDC}" presName="linNode" presStyleCnt="0"/>
      <dgm:spPr/>
    </dgm:pt>
    <dgm:pt modelId="{2A70E96F-485A-4B39-86CB-62FE0382DFBF}" type="pres">
      <dgm:prSet presAssocID="{116519FA-A24F-43F8-BD06-7E01E71E8D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D6E961-C9DF-44D8-B293-DA72D8A692F8}" type="pres">
      <dgm:prSet presAssocID="{116519FA-A24F-43F8-BD06-7E01E71E8D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DDD986-709C-4E47-A373-2C345EB19051}" type="pres">
      <dgm:prSet presAssocID="{603A0389-B98C-46DA-BB66-AE62F1A338C1}" presName="sp" presStyleCnt="0"/>
      <dgm:spPr/>
    </dgm:pt>
    <dgm:pt modelId="{B4AB308A-0D16-47A2-88F6-7AD56355D3B8}" type="pres">
      <dgm:prSet presAssocID="{00AB33C5-6B04-4865-B654-F216DE84F330}" presName="linNode" presStyleCnt="0"/>
      <dgm:spPr/>
    </dgm:pt>
    <dgm:pt modelId="{87E35EF1-214E-4273-BB47-BF4AF4C6C863}" type="pres">
      <dgm:prSet presAssocID="{00AB33C5-6B04-4865-B654-F216DE84F33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12D779-AEF6-47EF-B9B6-4BCAEE6669BB}" type="pres">
      <dgm:prSet presAssocID="{00AB33C5-6B04-4865-B654-F216DE84F33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322C64-5049-4021-811C-60407524C524}" type="pres">
      <dgm:prSet presAssocID="{12F95A9F-0E1D-473D-9A15-ADB756A4AC3F}" presName="sp" presStyleCnt="0"/>
      <dgm:spPr/>
    </dgm:pt>
    <dgm:pt modelId="{593F95B4-A2B4-4F3E-82B6-A6020CEBF6A6}" type="pres">
      <dgm:prSet presAssocID="{8F66094C-3ED7-46BB-8E51-9649DFB04AB2}" presName="linNode" presStyleCnt="0"/>
      <dgm:spPr/>
    </dgm:pt>
    <dgm:pt modelId="{E15939E2-8DD1-45A4-834E-EC0C46BA96BC}" type="pres">
      <dgm:prSet presAssocID="{8F66094C-3ED7-46BB-8E51-9649DFB04A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DF4CA40-87B2-4DF6-9FBB-E1E583D848C9}" type="pres">
      <dgm:prSet presAssocID="{8F66094C-3ED7-46BB-8E51-9649DFB04A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84690A8-9530-4032-8573-500D42EA80CA}" srcId="{6C363A6F-640E-4757-95E1-4B18CBAE2E15}" destId="{116519FA-A24F-43F8-BD06-7E01E71E8DDC}" srcOrd="0" destOrd="0" parTransId="{EB3012B8-B32C-43D8-AD1D-036171EC3930}" sibTransId="{603A0389-B98C-46DA-BB66-AE62F1A338C1}"/>
    <dgm:cxn modelId="{9BD514AB-CE72-41B8-A9CB-E9FC187D9DD2}" type="presOf" srcId="{045ACF8E-5C8B-4D5E-B9F7-E17DF66AC054}" destId="{DB12D779-AEF6-47EF-B9B6-4BCAEE6669BB}" srcOrd="0" destOrd="0" presId="urn:microsoft.com/office/officeart/2005/8/layout/vList5"/>
    <dgm:cxn modelId="{940947F9-A509-4497-AFC9-63F1D6BB3031}" srcId="{00AB33C5-6B04-4865-B654-F216DE84F330}" destId="{E859D6C9-0038-41BC-9984-0FB472FCF00E}" srcOrd="1" destOrd="0" parTransId="{953678B5-CC21-4B07-BF83-C7E628CB9FD6}" sibTransId="{6C90FEA7-54A3-42DD-9118-E3C4133ABD3B}"/>
    <dgm:cxn modelId="{015B319C-91B3-4F33-97EF-7CB187B597CC}" srcId="{6C363A6F-640E-4757-95E1-4B18CBAE2E15}" destId="{00AB33C5-6B04-4865-B654-F216DE84F330}" srcOrd="1" destOrd="0" parTransId="{D4DB49E5-E9E0-4C90-B3A6-B24241B9EAB1}" sibTransId="{12F95A9F-0E1D-473D-9A15-ADB756A4AC3F}"/>
    <dgm:cxn modelId="{1A5FC0C1-193C-4A29-8D1E-A50A7479359A}" srcId="{116519FA-A24F-43F8-BD06-7E01E71E8DDC}" destId="{AFEED955-06A6-4500-82FD-71604BD0B0BE}" srcOrd="1" destOrd="0" parTransId="{93FFB4B0-22CD-4858-BB80-5BA707F6444E}" sibTransId="{81C75847-0543-49C2-A716-8A2B64D7DF7B}"/>
    <dgm:cxn modelId="{FF8550F7-AF28-40B4-A3C6-E2A2D1712150}" type="presOf" srcId="{00AB33C5-6B04-4865-B654-F216DE84F330}" destId="{87E35EF1-214E-4273-BB47-BF4AF4C6C863}" srcOrd="0" destOrd="0" presId="urn:microsoft.com/office/officeart/2005/8/layout/vList5"/>
    <dgm:cxn modelId="{D3A15148-6A55-4A3B-899A-764EA27AF971}" type="presOf" srcId="{116519FA-A24F-43F8-BD06-7E01E71E8DDC}" destId="{2A70E96F-485A-4B39-86CB-62FE0382DFBF}" srcOrd="0" destOrd="0" presId="urn:microsoft.com/office/officeart/2005/8/layout/vList5"/>
    <dgm:cxn modelId="{609622F5-74EF-4EDD-A415-CC395474B5F2}" srcId="{116519FA-A24F-43F8-BD06-7E01E71E8DDC}" destId="{58C39FD6-9F84-4F96-B623-92BF23AD79E4}" srcOrd="0" destOrd="0" parTransId="{02B23F1B-99C2-441F-8C9B-F7EA19BCFFAE}" sibTransId="{BBFAE95D-209D-42B4-9183-EF6B1BC88354}"/>
    <dgm:cxn modelId="{85F6B636-03ED-4E50-A18D-1635A5EAE62C}" srcId="{00AB33C5-6B04-4865-B654-F216DE84F330}" destId="{045ACF8E-5C8B-4D5E-B9F7-E17DF66AC054}" srcOrd="0" destOrd="0" parTransId="{7D11EE64-41C0-4302-A481-06DC7298B04F}" sibTransId="{FFEA6D83-A6D9-4369-AAED-71771BD2FFFB}"/>
    <dgm:cxn modelId="{F20B6479-98A2-4FB8-AC57-E0CF2125332D}" type="presOf" srcId="{885D7006-79EF-4C3F-BAB1-008B030E8D38}" destId="{BDF4CA40-87B2-4DF6-9FBB-E1E583D848C9}" srcOrd="0" destOrd="0" presId="urn:microsoft.com/office/officeart/2005/8/layout/vList5"/>
    <dgm:cxn modelId="{FFAC1871-6335-46BD-A74E-B6BD5FF5D454}" type="presOf" srcId="{58C39FD6-9F84-4F96-B623-92BF23AD79E4}" destId="{6BD6E961-C9DF-44D8-B293-DA72D8A692F8}" srcOrd="0" destOrd="0" presId="urn:microsoft.com/office/officeart/2005/8/layout/vList5"/>
    <dgm:cxn modelId="{826C908B-6DC1-40B8-9BE6-4F86A25AABCB}" srcId="{8F66094C-3ED7-46BB-8E51-9649DFB04AB2}" destId="{885D7006-79EF-4C3F-BAB1-008B030E8D38}" srcOrd="0" destOrd="0" parTransId="{80628FCD-FFC6-4C5A-B83C-1F48EA20D435}" sibTransId="{5CB04121-FAB9-4352-BB64-0B6AB3C9720A}"/>
    <dgm:cxn modelId="{3EA909FC-E99E-4006-9E36-3529D3BAEDCD}" type="presOf" srcId="{E859D6C9-0038-41BC-9984-0FB472FCF00E}" destId="{DB12D779-AEF6-47EF-B9B6-4BCAEE6669BB}" srcOrd="0" destOrd="1" presId="urn:microsoft.com/office/officeart/2005/8/layout/vList5"/>
    <dgm:cxn modelId="{EB2F682F-F603-4B16-A3BA-933936732E81}" srcId="{6C363A6F-640E-4757-95E1-4B18CBAE2E15}" destId="{8F66094C-3ED7-46BB-8E51-9649DFB04AB2}" srcOrd="2" destOrd="0" parTransId="{31CE2A4E-D834-4F5E-BE8A-65E7E1A199B3}" sibTransId="{1897D3E7-6F73-4871-A43D-1299B3A27B84}"/>
    <dgm:cxn modelId="{F6291429-ADE5-4CF7-B012-96C20BDF3714}" type="presOf" srcId="{AFEED955-06A6-4500-82FD-71604BD0B0BE}" destId="{6BD6E961-C9DF-44D8-B293-DA72D8A692F8}" srcOrd="0" destOrd="1" presId="urn:microsoft.com/office/officeart/2005/8/layout/vList5"/>
    <dgm:cxn modelId="{7051876E-8427-4BFA-BCC3-5B11029077D4}" type="presOf" srcId="{8F66094C-3ED7-46BB-8E51-9649DFB04AB2}" destId="{E15939E2-8DD1-45A4-834E-EC0C46BA96BC}" srcOrd="0" destOrd="0" presId="urn:microsoft.com/office/officeart/2005/8/layout/vList5"/>
    <dgm:cxn modelId="{0EB52DF8-B275-4B14-A25C-9207BC3DCB84}" type="presOf" srcId="{6C363A6F-640E-4757-95E1-4B18CBAE2E15}" destId="{1A4547DE-00FB-40EA-8C64-5C4E788F6FEA}" srcOrd="0" destOrd="0" presId="urn:microsoft.com/office/officeart/2005/8/layout/vList5"/>
    <dgm:cxn modelId="{DB2E1A31-F07B-497F-B6F1-31EFBBB7B8D0}" type="presParOf" srcId="{1A4547DE-00FB-40EA-8C64-5C4E788F6FEA}" destId="{AB9E08C3-624E-4B5A-A346-71DF2C13092D}" srcOrd="0" destOrd="0" presId="urn:microsoft.com/office/officeart/2005/8/layout/vList5"/>
    <dgm:cxn modelId="{C21B8669-CE78-45D0-8F5E-4410CF2BFC5F}" type="presParOf" srcId="{AB9E08C3-624E-4B5A-A346-71DF2C13092D}" destId="{2A70E96F-485A-4B39-86CB-62FE0382DFBF}" srcOrd="0" destOrd="0" presId="urn:microsoft.com/office/officeart/2005/8/layout/vList5"/>
    <dgm:cxn modelId="{59CD96CD-F8AF-41B7-A551-086EA409F877}" type="presParOf" srcId="{AB9E08C3-624E-4B5A-A346-71DF2C13092D}" destId="{6BD6E961-C9DF-44D8-B293-DA72D8A692F8}" srcOrd="1" destOrd="0" presId="urn:microsoft.com/office/officeart/2005/8/layout/vList5"/>
    <dgm:cxn modelId="{C5967487-F823-4A01-8A24-507D054D1676}" type="presParOf" srcId="{1A4547DE-00FB-40EA-8C64-5C4E788F6FEA}" destId="{32DDD986-709C-4E47-A373-2C345EB19051}" srcOrd="1" destOrd="0" presId="urn:microsoft.com/office/officeart/2005/8/layout/vList5"/>
    <dgm:cxn modelId="{2DCF0AC5-8915-4A6A-982F-99FD87D16397}" type="presParOf" srcId="{1A4547DE-00FB-40EA-8C64-5C4E788F6FEA}" destId="{B4AB308A-0D16-47A2-88F6-7AD56355D3B8}" srcOrd="2" destOrd="0" presId="urn:microsoft.com/office/officeart/2005/8/layout/vList5"/>
    <dgm:cxn modelId="{5C8865B5-77D2-49A2-86E1-72B65B27B4F7}" type="presParOf" srcId="{B4AB308A-0D16-47A2-88F6-7AD56355D3B8}" destId="{87E35EF1-214E-4273-BB47-BF4AF4C6C863}" srcOrd="0" destOrd="0" presId="urn:microsoft.com/office/officeart/2005/8/layout/vList5"/>
    <dgm:cxn modelId="{46753FD7-B2F0-4478-A53E-7E0FC03FC9F3}" type="presParOf" srcId="{B4AB308A-0D16-47A2-88F6-7AD56355D3B8}" destId="{DB12D779-AEF6-47EF-B9B6-4BCAEE6669BB}" srcOrd="1" destOrd="0" presId="urn:microsoft.com/office/officeart/2005/8/layout/vList5"/>
    <dgm:cxn modelId="{78E86556-5B2C-4CEB-B52A-3D35C865E1D6}" type="presParOf" srcId="{1A4547DE-00FB-40EA-8C64-5C4E788F6FEA}" destId="{FE322C64-5049-4021-811C-60407524C524}" srcOrd="3" destOrd="0" presId="urn:microsoft.com/office/officeart/2005/8/layout/vList5"/>
    <dgm:cxn modelId="{515F0296-A7E0-4BFF-9BF2-F0CE3C6F45C7}" type="presParOf" srcId="{1A4547DE-00FB-40EA-8C64-5C4E788F6FEA}" destId="{593F95B4-A2B4-4F3E-82B6-A6020CEBF6A6}" srcOrd="4" destOrd="0" presId="urn:microsoft.com/office/officeart/2005/8/layout/vList5"/>
    <dgm:cxn modelId="{6BA9F55B-5BD0-4073-A57C-B77592E7D2B7}" type="presParOf" srcId="{593F95B4-A2B4-4F3E-82B6-A6020CEBF6A6}" destId="{E15939E2-8DD1-45A4-834E-EC0C46BA96BC}" srcOrd="0" destOrd="0" presId="urn:microsoft.com/office/officeart/2005/8/layout/vList5"/>
    <dgm:cxn modelId="{F6E571CF-65AE-4CD2-96A9-45AAE75ED50C}" type="presParOf" srcId="{593F95B4-A2B4-4F3E-82B6-A6020CEBF6A6}" destId="{BDF4CA40-87B2-4DF6-9FBB-E1E583D848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A7035-B21E-454E-8A37-139AE42AB26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FF7A0C9-F6C2-4B54-9242-9502A937B45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HLB</a:t>
          </a:r>
          <a:endParaRPr lang="es-PE" sz="2000" dirty="0"/>
        </a:p>
      </dgm:t>
    </dgm:pt>
    <dgm:pt modelId="{F4107929-609E-4664-AD24-A1CC72A5F1C0}" type="parTrans" cxnId="{D4FACCED-94F1-49E1-99C4-F7F80B161681}">
      <dgm:prSet/>
      <dgm:spPr/>
      <dgm:t>
        <a:bodyPr/>
        <a:lstStyle/>
        <a:p>
          <a:endParaRPr lang="es-PE" sz="2800"/>
        </a:p>
      </dgm:t>
    </dgm:pt>
    <dgm:pt modelId="{448840F3-3521-45C1-A6DD-548C983B8725}" type="sibTrans" cxnId="{D4FACCED-94F1-49E1-99C4-F7F80B161681}">
      <dgm:prSet custT="1"/>
      <dgm:spPr/>
      <dgm:t>
        <a:bodyPr/>
        <a:lstStyle/>
        <a:p>
          <a:endParaRPr lang="es-PE" sz="1000"/>
        </a:p>
      </dgm:t>
    </dgm:pt>
    <dgm:pt modelId="{E36DF372-F821-43F6-80C7-35EA509195C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FOC R4T</a:t>
          </a:r>
          <a:endParaRPr lang="es-PE" sz="2000" dirty="0"/>
        </a:p>
      </dgm:t>
    </dgm:pt>
    <dgm:pt modelId="{C641FB7B-EDCC-4E1D-9FFC-58A46308A340}" type="parTrans" cxnId="{C1B199D9-0A3E-4705-A1C6-04EF05B4446F}">
      <dgm:prSet/>
      <dgm:spPr/>
      <dgm:t>
        <a:bodyPr/>
        <a:lstStyle/>
        <a:p>
          <a:endParaRPr lang="es-PE" sz="2800"/>
        </a:p>
      </dgm:t>
    </dgm:pt>
    <dgm:pt modelId="{48B258F4-BF40-4788-B79F-E08B548443D0}" type="sibTrans" cxnId="{C1B199D9-0A3E-4705-A1C6-04EF05B4446F}">
      <dgm:prSet custT="1"/>
      <dgm:spPr/>
      <dgm:t>
        <a:bodyPr/>
        <a:lstStyle/>
        <a:p>
          <a:endParaRPr lang="es-PE" sz="1000"/>
        </a:p>
      </dgm:t>
    </dgm:pt>
    <dgm:pt modelId="{70C9060B-F488-48EE-8D33-4B80FE1D63E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ELECTRONIC CERTIFICATE</a:t>
          </a:r>
          <a:endParaRPr lang="es-PE" sz="2000" dirty="0"/>
        </a:p>
      </dgm:t>
    </dgm:pt>
    <dgm:pt modelId="{FDD78F88-25C2-4008-AE76-4EB16506BB63}" type="parTrans" cxnId="{5523F05C-B5BC-483B-9761-DC69C106A80A}">
      <dgm:prSet/>
      <dgm:spPr/>
      <dgm:t>
        <a:bodyPr/>
        <a:lstStyle/>
        <a:p>
          <a:endParaRPr lang="es-PE" sz="2800"/>
        </a:p>
      </dgm:t>
    </dgm:pt>
    <dgm:pt modelId="{E544EEF8-4247-4AB0-8DFE-ECC1775E5101}" type="sibTrans" cxnId="{5523F05C-B5BC-483B-9761-DC69C106A80A}">
      <dgm:prSet custT="1"/>
      <dgm:spPr/>
      <dgm:t>
        <a:bodyPr/>
        <a:lstStyle/>
        <a:p>
          <a:endParaRPr lang="es-PE" sz="1000"/>
        </a:p>
      </dgm:t>
    </dgm:pt>
    <dgm:pt modelId="{DCB42E60-5EAB-4493-B4FC-9D2F71151FC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000" dirty="0" smtClean="0"/>
            <a:t>FRUIT FLY</a:t>
          </a:r>
          <a:endParaRPr lang="es-PE" sz="2000" dirty="0"/>
        </a:p>
      </dgm:t>
    </dgm:pt>
    <dgm:pt modelId="{D3272339-AD2E-4D3A-9261-841AC932298E}" type="parTrans" cxnId="{3DBC761E-210E-43D9-AD1E-ED7B89AF59DC}">
      <dgm:prSet/>
      <dgm:spPr/>
      <dgm:t>
        <a:bodyPr/>
        <a:lstStyle/>
        <a:p>
          <a:endParaRPr lang="es-PE" sz="2800"/>
        </a:p>
      </dgm:t>
    </dgm:pt>
    <dgm:pt modelId="{232300BD-1243-46BE-A348-D4319F686993}" type="sibTrans" cxnId="{3DBC761E-210E-43D9-AD1E-ED7B89AF59DC}">
      <dgm:prSet custT="1"/>
      <dgm:spPr/>
      <dgm:t>
        <a:bodyPr/>
        <a:lstStyle/>
        <a:p>
          <a:endParaRPr lang="es-PE" sz="1000"/>
        </a:p>
      </dgm:t>
    </dgm:pt>
    <dgm:pt modelId="{3424BAE0-CCA6-46D0-B001-3AD31A5C3836}" type="pres">
      <dgm:prSet presAssocID="{26DA7035-B21E-454E-8A37-139AE42AB2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071BFB2-0FA5-4357-B10B-44066C4213D0}" type="pres">
      <dgm:prSet presAssocID="{2FF7A0C9-F6C2-4B54-9242-9502A937B457}" presName="node" presStyleLbl="node1" presStyleIdx="0" presStyleCnt="4" custScaleX="203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12E2FC-3AC3-443E-9D88-1760021C17EE}" type="pres">
      <dgm:prSet presAssocID="{448840F3-3521-45C1-A6DD-548C983B8725}" presName="sibTrans" presStyleLbl="sibTrans2D1" presStyleIdx="0" presStyleCnt="4"/>
      <dgm:spPr/>
      <dgm:t>
        <a:bodyPr/>
        <a:lstStyle/>
        <a:p>
          <a:endParaRPr lang="es-PE"/>
        </a:p>
      </dgm:t>
    </dgm:pt>
    <dgm:pt modelId="{03B2BC1D-9EFF-48CB-BCF9-0EC92134F211}" type="pres">
      <dgm:prSet presAssocID="{448840F3-3521-45C1-A6DD-548C983B8725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ADD83786-FBC4-404D-85DA-56BE25C696E5}" type="pres">
      <dgm:prSet presAssocID="{E36DF372-F821-43F6-80C7-35EA509195C4}" presName="node" presStyleLbl="node1" presStyleIdx="1" presStyleCnt="4" custScaleX="203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30C7040-AE26-4A81-8971-8871B14ECC0A}" type="pres">
      <dgm:prSet presAssocID="{48B258F4-BF40-4788-B79F-E08B548443D0}" presName="sibTrans" presStyleLbl="sibTrans2D1" presStyleIdx="1" presStyleCnt="4"/>
      <dgm:spPr/>
      <dgm:t>
        <a:bodyPr/>
        <a:lstStyle/>
        <a:p>
          <a:endParaRPr lang="es-PE"/>
        </a:p>
      </dgm:t>
    </dgm:pt>
    <dgm:pt modelId="{316E9DEE-60F6-47DD-912F-926200E50735}" type="pres">
      <dgm:prSet presAssocID="{48B258F4-BF40-4788-B79F-E08B548443D0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ADA7D899-4BCE-48D1-9884-32B97FA56125}" type="pres">
      <dgm:prSet presAssocID="{70C9060B-F488-48EE-8D33-4B80FE1D63E3}" presName="node" presStyleLbl="node1" presStyleIdx="2" presStyleCnt="4" custScaleX="203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2166984-CAB4-49FD-B068-E335E8F1D904}" type="pres">
      <dgm:prSet presAssocID="{E544EEF8-4247-4AB0-8DFE-ECC1775E5101}" presName="sibTrans" presStyleLbl="sibTrans2D1" presStyleIdx="2" presStyleCnt="4"/>
      <dgm:spPr/>
      <dgm:t>
        <a:bodyPr/>
        <a:lstStyle/>
        <a:p>
          <a:endParaRPr lang="es-PE"/>
        </a:p>
      </dgm:t>
    </dgm:pt>
    <dgm:pt modelId="{8EC284FA-C871-4D28-A407-4AA085FC12D7}" type="pres">
      <dgm:prSet presAssocID="{E544EEF8-4247-4AB0-8DFE-ECC1775E5101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23CC3D4D-0817-4675-9581-8AC24F77C171}" type="pres">
      <dgm:prSet presAssocID="{DCB42E60-5EAB-4493-B4FC-9D2F71151FC9}" presName="node" presStyleLbl="node1" presStyleIdx="3" presStyleCnt="4" custScaleX="2033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90B2F4-AFA8-4436-9A32-ECEB7001F717}" type="pres">
      <dgm:prSet presAssocID="{232300BD-1243-46BE-A348-D4319F686993}" presName="sibTrans" presStyleLbl="sibTrans2D1" presStyleIdx="3" presStyleCnt="4"/>
      <dgm:spPr/>
      <dgm:t>
        <a:bodyPr/>
        <a:lstStyle/>
        <a:p>
          <a:endParaRPr lang="es-PE"/>
        </a:p>
      </dgm:t>
    </dgm:pt>
    <dgm:pt modelId="{3B4F4EFD-B6FA-4532-8DD8-D36230721A0F}" type="pres">
      <dgm:prSet presAssocID="{232300BD-1243-46BE-A348-D4319F686993}" presName="connectorText" presStyleLbl="sibTrans2D1" presStyleIdx="3" presStyleCnt="4"/>
      <dgm:spPr/>
      <dgm:t>
        <a:bodyPr/>
        <a:lstStyle/>
        <a:p>
          <a:endParaRPr lang="es-PE"/>
        </a:p>
      </dgm:t>
    </dgm:pt>
  </dgm:ptLst>
  <dgm:cxnLst>
    <dgm:cxn modelId="{B0356BA2-0931-4176-B28A-EBBF2AD0504D}" type="presOf" srcId="{232300BD-1243-46BE-A348-D4319F686993}" destId="{3B4F4EFD-B6FA-4532-8DD8-D36230721A0F}" srcOrd="1" destOrd="0" presId="urn:microsoft.com/office/officeart/2005/8/layout/cycle2"/>
    <dgm:cxn modelId="{D4FACCED-94F1-49E1-99C4-F7F80B161681}" srcId="{26DA7035-B21E-454E-8A37-139AE42AB261}" destId="{2FF7A0C9-F6C2-4B54-9242-9502A937B457}" srcOrd="0" destOrd="0" parTransId="{F4107929-609E-4664-AD24-A1CC72A5F1C0}" sibTransId="{448840F3-3521-45C1-A6DD-548C983B8725}"/>
    <dgm:cxn modelId="{BF7E95C7-B410-4F26-B6A5-0A5F4E32C06C}" type="presOf" srcId="{448840F3-3521-45C1-A6DD-548C983B8725}" destId="{03B2BC1D-9EFF-48CB-BCF9-0EC92134F211}" srcOrd="1" destOrd="0" presId="urn:microsoft.com/office/officeart/2005/8/layout/cycle2"/>
    <dgm:cxn modelId="{1756CE57-51A5-4A70-ADAE-4A91C8036C25}" type="presOf" srcId="{232300BD-1243-46BE-A348-D4319F686993}" destId="{CB90B2F4-AFA8-4436-9A32-ECEB7001F717}" srcOrd="0" destOrd="0" presId="urn:microsoft.com/office/officeart/2005/8/layout/cycle2"/>
    <dgm:cxn modelId="{59E2F162-3545-4FB7-99DD-CB179EEB6364}" type="presOf" srcId="{26DA7035-B21E-454E-8A37-139AE42AB261}" destId="{3424BAE0-CCA6-46D0-B001-3AD31A5C3836}" srcOrd="0" destOrd="0" presId="urn:microsoft.com/office/officeart/2005/8/layout/cycle2"/>
    <dgm:cxn modelId="{FFD60EB1-D2FF-40F0-AA2C-B362D8D9FFE3}" type="presOf" srcId="{2FF7A0C9-F6C2-4B54-9242-9502A937B457}" destId="{A071BFB2-0FA5-4357-B10B-44066C4213D0}" srcOrd="0" destOrd="0" presId="urn:microsoft.com/office/officeart/2005/8/layout/cycle2"/>
    <dgm:cxn modelId="{911A08D8-6C80-4181-A5CF-0F447EE0B873}" type="presOf" srcId="{DCB42E60-5EAB-4493-B4FC-9D2F71151FC9}" destId="{23CC3D4D-0817-4675-9581-8AC24F77C171}" srcOrd="0" destOrd="0" presId="urn:microsoft.com/office/officeart/2005/8/layout/cycle2"/>
    <dgm:cxn modelId="{4EB1A123-09B0-41DA-91B3-08189898E8F4}" type="presOf" srcId="{48B258F4-BF40-4788-B79F-E08B548443D0}" destId="{316E9DEE-60F6-47DD-912F-926200E50735}" srcOrd="1" destOrd="0" presId="urn:microsoft.com/office/officeart/2005/8/layout/cycle2"/>
    <dgm:cxn modelId="{5523F05C-B5BC-483B-9761-DC69C106A80A}" srcId="{26DA7035-B21E-454E-8A37-139AE42AB261}" destId="{70C9060B-F488-48EE-8D33-4B80FE1D63E3}" srcOrd="2" destOrd="0" parTransId="{FDD78F88-25C2-4008-AE76-4EB16506BB63}" sibTransId="{E544EEF8-4247-4AB0-8DFE-ECC1775E5101}"/>
    <dgm:cxn modelId="{332E4846-E96F-4486-8864-77FD1C8950A3}" type="presOf" srcId="{48B258F4-BF40-4788-B79F-E08B548443D0}" destId="{D30C7040-AE26-4A81-8971-8871B14ECC0A}" srcOrd="0" destOrd="0" presId="urn:microsoft.com/office/officeart/2005/8/layout/cycle2"/>
    <dgm:cxn modelId="{EC6484FE-6231-4735-A2E9-C3DCA5657AAC}" type="presOf" srcId="{E544EEF8-4247-4AB0-8DFE-ECC1775E5101}" destId="{12166984-CAB4-49FD-B068-E335E8F1D904}" srcOrd="0" destOrd="0" presId="urn:microsoft.com/office/officeart/2005/8/layout/cycle2"/>
    <dgm:cxn modelId="{D0E435DD-1869-415F-AB94-D7EB9CDB5E33}" type="presOf" srcId="{E36DF372-F821-43F6-80C7-35EA509195C4}" destId="{ADD83786-FBC4-404D-85DA-56BE25C696E5}" srcOrd="0" destOrd="0" presId="urn:microsoft.com/office/officeart/2005/8/layout/cycle2"/>
    <dgm:cxn modelId="{C1B199D9-0A3E-4705-A1C6-04EF05B4446F}" srcId="{26DA7035-B21E-454E-8A37-139AE42AB261}" destId="{E36DF372-F821-43F6-80C7-35EA509195C4}" srcOrd="1" destOrd="0" parTransId="{C641FB7B-EDCC-4E1D-9FFC-58A46308A340}" sibTransId="{48B258F4-BF40-4788-B79F-E08B548443D0}"/>
    <dgm:cxn modelId="{EB90573F-2F1D-4E42-947C-29597CCB0B5F}" type="presOf" srcId="{E544EEF8-4247-4AB0-8DFE-ECC1775E5101}" destId="{8EC284FA-C871-4D28-A407-4AA085FC12D7}" srcOrd="1" destOrd="0" presId="urn:microsoft.com/office/officeart/2005/8/layout/cycle2"/>
    <dgm:cxn modelId="{69FCB312-4D46-4FA8-842B-B71749EA5683}" type="presOf" srcId="{70C9060B-F488-48EE-8D33-4B80FE1D63E3}" destId="{ADA7D899-4BCE-48D1-9884-32B97FA56125}" srcOrd="0" destOrd="0" presId="urn:microsoft.com/office/officeart/2005/8/layout/cycle2"/>
    <dgm:cxn modelId="{3DBC761E-210E-43D9-AD1E-ED7B89AF59DC}" srcId="{26DA7035-B21E-454E-8A37-139AE42AB261}" destId="{DCB42E60-5EAB-4493-B4FC-9D2F71151FC9}" srcOrd="3" destOrd="0" parTransId="{D3272339-AD2E-4D3A-9261-841AC932298E}" sibTransId="{232300BD-1243-46BE-A348-D4319F686993}"/>
    <dgm:cxn modelId="{65E4B03F-1F4E-4477-9BC9-8B5C7F3798AD}" type="presOf" srcId="{448840F3-3521-45C1-A6DD-548C983B8725}" destId="{0812E2FC-3AC3-443E-9D88-1760021C17EE}" srcOrd="0" destOrd="0" presId="urn:microsoft.com/office/officeart/2005/8/layout/cycle2"/>
    <dgm:cxn modelId="{933377E1-D675-4F75-B5DD-FE35FE382631}" type="presParOf" srcId="{3424BAE0-CCA6-46D0-B001-3AD31A5C3836}" destId="{A071BFB2-0FA5-4357-B10B-44066C4213D0}" srcOrd="0" destOrd="0" presId="urn:microsoft.com/office/officeart/2005/8/layout/cycle2"/>
    <dgm:cxn modelId="{94365CF0-A9D1-47EA-88C8-38C875ED6177}" type="presParOf" srcId="{3424BAE0-CCA6-46D0-B001-3AD31A5C3836}" destId="{0812E2FC-3AC3-443E-9D88-1760021C17EE}" srcOrd="1" destOrd="0" presId="urn:microsoft.com/office/officeart/2005/8/layout/cycle2"/>
    <dgm:cxn modelId="{24F9A35E-C4D7-425B-895E-542B32E6160B}" type="presParOf" srcId="{0812E2FC-3AC3-443E-9D88-1760021C17EE}" destId="{03B2BC1D-9EFF-48CB-BCF9-0EC92134F211}" srcOrd="0" destOrd="0" presId="urn:microsoft.com/office/officeart/2005/8/layout/cycle2"/>
    <dgm:cxn modelId="{E6072B87-038D-475A-95C8-B59B3796ED27}" type="presParOf" srcId="{3424BAE0-CCA6-46D0-B001-3AD31A5C3836}" destId="{ADD83786-FBC4-404D-85DA-56BE25C696E5}" srcOrd="2" destOrd="0" presId="urn:microsoft.com/office/officeart/2005/8/layout/cycle2"/>
    <dgm:cxn modelId="{4FED660C-F185-4288-BA10-CBEE8F40835D}" type="presParOf" srcId="{3424BAE0-CCA6-46D0-B001-3AD31A5C3836}" destId="{D30C7040-AE26-4A81-8971-8871B14ECC0A}" srcOrd="3" destOrd="0" presId="urn:microsoft.com/office/officeart/2005/8/layout/cycle2"/>
    <dgm:cxn modelId="{AEAF407E-416F-45E2-9230-A66495EE576C}" type="presParOf" srcId="{D30C7040-AE26-4A81-8971-8871B14ECC0A}" destId="{316E9DEE-60F6-47DD-912F-926200E50735}" srcOrd="0" destOrd="0" presId="urn:microsoft.com/office/officeart/2005/8/layout/cycle2"/>
    <dgm:cxn modelId="{F22C86CD-84CA-4454-84B4-14193DD5AC85}" type="presParOf" srcId="{3424BAE0-CCA6-46D0-B001-3AD31A5C3836}" destId="{ADA7D899-4BCE-48D1-9884-32B97FA56125}" srcOrd="4" destOrd="0" presId="urn:microsoft.com/office/officeart/2005/8/layout/cycle2"/>
    <dgm:cxn modelId="{D14E31A7-9809-427E-8816-B9B5B3131177}" type="presParOf" srcId="{3424BAE0-CCA6-46D0-B001-3AD31A5C3836}" destId="{12166984-CAB4-49FD-B068-E335E8F1D904}" srcOrd="5" destOrd="0" presId="urn:microsoft.com/office/officeart/2005/8/layout/cycle2"/>
    <dgm:cxn modelId="{55A5F7B6-379A-4095-B75D-ECC4ED05DA79}" type="presParOf" srcId="{12166984-CAB4-49FD-B068-E335E8F1D904}" destId="{8EC284FA-C871-4D28-A407-4AA085FC12D7}" srcOrd="0" destOrd="0" presId="urn:microsoft.com/office/officeart/2005/8/layout/cycle2"/>
    <dgm:cxn modelId="{186D4266-8B65-4E31-BCBD-22BDB1E24449}" type="presParOf" srcId="{3424BAE0-CCA6-46D0-B001-3AD31A5C3836}" destId="{23CC3D4D-0817-4675-9581-8AC24F77C171}" srcOrd="6" destOrd="0" presId="urn:microsoft.com/office/officeart/2005/8/layout/cycle2"/>
    <dgm:cxn modelId="{4520B547-E287-4C89-93E9-5C99D80DB5C4}" type="presParOf" srcId="{3424BAE0-CCA6-46D0-B001-3AD31A5C3836}" destId="{CB90B2F4-AFA8-4436-9A32-ECEB7001F717}" srcOrd="7" destOrd="0" presId="urn:microsoft.com/office/officeart/2005/8/layout/cycle2"/>
    <dgm:cxn modelId="{997560A8-E7F8-4EC8-801A-7D07C6F0FBBA}" type="presParOf" srcId="{CB90B2F4-AFA8-4436-9A32-ECEB7001F717}" destId="{3B4F4EFD-B6FA-4532-8DD8-D36230721A0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1C99CC-FE2E-4F68-B1E3-35D026CB307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B85DCBA-AC17-4151-BD1D-F1C450529DC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dirty="0" smtClean="0"/>
            <a:t>INFORMATION EXCHANGE. DIAGNOSIS</a:t>
          </a:r>
          <a:endParaRPr lang="es-PE" sz="1600" dirty="0"/>
        </a:p>
      </dgm:t>
    </dgm:pt>
    <dgm:pt modelId="{F005AAD3-B45F-4045-9661-61748BDC732A}" type="parTrans" cxnId="{9FD29FC9-07BE-4A14-8C77-84C2AB84B197}">
      <dgm:prSet/>
      <dgm:spPr/>
      <dgm:t>
        <a:bodyPr/>
        <a:lstStyle/>
        <a:p>
          <a:endParaRPr lang="es-PE" sz="2800"/>
        </a:p>
      </dgm:t>
    </dgm:pt>
    <dgm:pt modelId="{20946A2D-1726-4C30-8D03-3F37278642EF}" type="sibTrans" cxnId="{9FD29FC9-07BE-4A14-8C77-84C2AB84B197}">
      <dgm:prSet/>
      <dgm:spPr/>
      <dgm:t>
        <a:bodyPr/>
        <a:lstStyle/>
        <a:p>
          <a:endParaRPr lang="es-PE" sz="2800"/>
        </a:p>
      </dgm:t>
    </dgm:pt>
    <dgm:pt modelId="{4FC125FF-F715-4C44-B3AA-191B3FD98665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dirty="0" smtClean="0"/>
            <a:t>EXCHANGE WORKSHOP</a:t>
          </a:r>
          <a:endParaRPr lang="es-PE" sz="1600" dirty="0"/>
        </a:p>
      </dgm:t>
    </dgm:pt>
    <dgm:pt modelId="{E204C9C6-B1D1-4EBA-A6E6-B153FF251CF5}" type="parTrans" cxnId="{5B4E113B-99B4-48EB-B2A8-CE03F31BE29A}">
      <dgm:prSet/>
      <dgm:spPr/>
      <dgm:t>
        <a:bodyPr/>
        <a:lstStyle/>
        <a:p>
          <a:endParaRPr lang="es-PE" sz="2800"/>
        </a:p>
      </dgm:t>
    </dgm:pt>
    <dgm:pt modelId="{85A8BA71-1FD9-4BC7-A927-DF33D1618AA0}" type="sibTrans" cxnId="{5B4E113B-99B4-48EB-B2A8-CE03F31BE29A}">
      <dgm:prSet/>
      <dgm:spPr/>
      <dgm:t>
        <a:bodyPr/>
        <a:lstStyle/>
        <a:p>
          <a:endParaRPr lang="es-PE" sz="2800"/>
        </a:p>
      </dgm:t>
    </dgm:pt>
    <dgm:pt modelId="{61365FB4-5EB0-46E2-A664-49909FB799BD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dirty="0" smtClean="0"/>
            <a:t>WORKPLAN</a:t>
          </a:r>
          <a:endParaRPr lang="es-PE" sz="1600" dirty="0"/>
        </a:p>
      </dgm:t>
    </dgm:pt>
    <dgm:pt modelId="{BB20773D-6B18-4521-AE30-A4978CAA1A12}" type="parTrans" cxnId="{8A798AC5-1FFE-48E3-8271-3E864710D245}">
      <dgm:prSet/>
      <dgm:spPr/>
      <dgm:t>
        <a:bodyPr/>
        <a:lstStyle/>
        <a:p>
          <a:endParaRPr lang="es-PE" sz="2800"/>
        </a:p>
      </dgm:t>
    </dgm:pt>
    <dgm:pt modelId="{3C2FE175-F688-4666-9F40-2A7547430992}" type="sibTrans" cxnId="{8A798AC5-1FFE-48E3-8271-3E864710D245}">
      <dgm:prSet/>
      <dgm:spPr/>
      <dgm:t>
        <a:bodyPr/>
        <a:lstStyle/>
        <a:p>
          <a:endParaRPr lang="es-PE" sz="2800"/>
        </a:p>
      </dgm:t>
    </dgm:pt>
    <dgm:pt modelId="{5A1BEFA7-3114-4728-B5EF-92CD55918AA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1600" dirty="0" smtClean="0"/>
            <a:t>TECHNICAL PANEL CREATION</a:t>
          </a:r>
          <a:endParaRPr lang="es-PE" sz="1600" dirty="0"/>
        </a:p>
      </dgm:t>
    </dgm:pt>
    <dgm:pt modelId="{604BF5CF-CD57-4F5A-A01D-B1682E8005DD}" type="parTrans" cxnId="{005AF7B1-E386-4099-964E-6B83B7D384C8}">
      <dgm:prSet/>
      <dgm:spPr/>
      <dgm:t>
        <a:bodyPr/>
        <a:lstStyle/>
        <a:p>
          <a:endParaRPr lang="es-PE" sz="2800"/>
        </a:p>
      </dgm:t>
    </dgm:pt>
    <dgm:pt modelId="{1B0FD276-A6BB-45D3-9336-197D97CBB057}" type="sibTrans" cxnId="{005AF7B1-E386-4099-964E-6B83B7D384C8}">
      <dgm:prSet/>
      <dgm:spPr/>
      <dgm:t>
        <a:bodyPr/>
        <a:lstStyle/>
        <a:p>
          <a:endParaRPr lang="es-PE" sz="2800"/>
        </a:p>
      </dgm:t>
    </dgm:pt>
    <dgm:pt modelId="{4F3D22B5-A6F2-4161-9FCA-E343CA229BB4}" type="pres">
      <dgm:prSet presAssocID="{541C99CC-FE2E-4F68-B1E3-35D026CB3073}" presName="Name0" presStyleCnt="0">
        <dgm:presLayoutVars>
          <dgm:dir/>
          <dgm:animLvl val="lvl"/>
          <dgm:resizeHandles val="exact"/>
        </dgm:presLayoutVars>
      </dgm:prSet>
      <dgm:spPr/>
    </dgm:pt>
    <dgm:pt modelId="{2AA32D81-4182-4AE3-BD88-5D7E1A453A07}" type="pres">
      <dgm:prSet presAssocID="{4B85DCBA-AC17-4151-BD1D-F1C450529DC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C4AFBB-C9EC-4181-A785-37E47EACB3AF}" type="pres">
      <dgm:prSet presAssocID="{20946A2D-1726-4C30-8D03-3F37278642EF}" presName="parTxOnlySpace" presStyleCnt="0"/>
      <dgm:spPr/>
    </dgm:pt>
    <dgm:pt modelId="{6974D6E9-5971-4C6F-9A86-B411915F506C}" type="pres">
      <dgm:prSet presAssocID="{5A1BEFA7-3114-4728-B5EF-92CD55918AA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D4119E-AE56-4C23-84C2-48A0B7885630}" type="pres">
      <dgm:prSet presAssocID="{1B0FD276-A6BB-45D3-9336-197D97CBB057}" presName="parTxOnlySpace" presStyleCnt="0"/>
      <dgm:spPr/>
    </dgm:pt>
    <dgm:pt modelId="{40AD444D-FBAE-4F5C-9004-F08DBA80F390}" type="pres">
      <dgm:prSet presAssocID="{4FC125FF-F715-4C44-B3AA-191B3FD9866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14948BF-7F06-4E1F-BD7C-47834C6844A5}" type="pres">
      <dgm:prSet presAssocID="{85A8BA71-1FD9-4BC7-A927-DF33D1618AA0}" presName="parTxOnlySpace" presStyleCnt="0"/>
      <dgm:spPr/>
    </dgm:pt>
    <dgm:pt modelId="{E2A8FD73-D489-43A6-A0AE-4A4FA00171A4}" type="pres">
      <dgm:prSet presAssocID="{61365FB4-5EB0-46E2-A664-49909FB799B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A1BA062-B966-4702-B535-CED415BF7BBC}" type="presOf" srcId="{541C99CC-FE2E-4F68-B1E3-35D026CB3073}" destId="{4F3D22B5-A6F2-4161-9FCA-E343CA229BB4}" srcOrd="0" destOrd="0" presId="urn:microsoft.com/office/officeart/2005/8/layout/chevron1"/>
    <dgm:cxn modelId="{B33001FE-3D2E-494B-8FCD-890A2DE57FAD}" type="presOf" srcId="{4FC125FF-F715-4C44-B3AA-191B3FD98665}" destId="{40AD444D-FBAE-4F5C-9004-F08DBA80F390}" srcOrd="0" destOrd="0" presId="urn:microsoft.com/office/officeart/2005/8/layout/chevron1"/>
    <dgm:cxn modelId="{005AF7B1-E386-4099-964E-6B83B7D384C8}" srcId="{541C99CC-FE2E-4F68-B1E3-35D026CB3073}" destId="{5A1BEFA7-3114-4728-B5EF-92CD55918AA5}" srcOrd="1" destOrd="0" parTransId="{604BF5CF-CD57-4F5A-A01D-B1682E8005DD}" sibTransId="{1B0FD276-A6BB-45D3-9336-197D97CBB057}"/>
    <dgm:cxn modelId="{5B4E113B-99B4-48EB-B2A8-CE03F31BE29A}" srcId="{541C99CC-FE2E-4F68-B1E3-35D026CB3073}" destId="{4FC125FF-F715-4C44-B3AA-191B3FD98665}" srcOrd="2" destOrd="0" parTransId="{E204C9C6-B1D1-4EBA-A6E6-B153FF251CF5}" sibTransId="{85A8BA71-1FD9-4BC7-A927-DF33D1618AA0}"/>
    <dgm:cxn modelId="{9FD29FC9-07BE-4A14-8C77-84C2AB84B197}" srcId="{541C99CC-FE2E-4F68-B1E3-35D026CB3073}" destId="{4B85DCBA-AC17-4151-BD1D-F1C450529DC8}" srcOrd="0" destOrd="0" parTransId="{F005AAD3-B45F-4045-9661-61748BDC732A}" sibTransId="{20946A2D-1726-4C30-8D03-3F37278642EF}"/>
    <dgm:cxn modelId="{3A8777FA-452F-4BE5-B006-5374F33A456F}" type="presOf" srcId="{61365FB4-5EB0-46E2-A664-49909FB799BD}" destId="{E2A8FD73-D489-43A6-A0AE-4A4FA00171A4}" srcOrd="0" destOrd="0" presId="urn:microsoft.com/office/officeart/2005/8/layout/chevron1"/>
    <dgm:cxn modelId="{88E78F2B-30E7-41EB-A27E-168BACF299F0}" type="presOf" srcId="{5A1BEFA7-3114-4728-B5EF-92CD55918AA5}" destId="{6974D6E9-5971-4C6F-9A86-B411915F506C}" srcOrd="0" destOrd="0" presId="urn:microsoft.com/office/officeart/2005/8/layout/chevron1"/>
    <dgm:cxn modelId="{39E98662-6401-44FB-B866-1DE7874A721E}" type="presOf" srcId="{4B85DCBA-AC17-4151-BD1D-F1C450529DC8}" destId="{2AA32D81-4182-4AE3-BD88-5D7E1A453A07}" srcOrd="0" destOrd="0" presId="urn:microsoft.com/office/officeart/2005/8/layout/chevron1"/>
    <dgm:cxn modelId="{8A798AC5-1FFE-48E3-8271-3E864710D245}" srcId="{541C99CC-FE2E-4F68-B1E3-35D026CB3073}" destId="{61365FB4-5EB0-46E2-A664-49909FB799BD}" srcOrd="3" destOrd="0" parTransId="{BB20773D-6B18-4521-AE30-A4978CAA1A12}" sibTransId="{3C2FE175-F688-4666-9F40-2A7547430992}"/>
    <dgm:cxn modelId="{A54E1C20-E552-4F2B-A876-9DCFF93BC9D0}" type="presParOf" srcId="{4F3D22B5-A6F2-4161-9FCA-E343CA229BB4}" destId="{2AA32D81-4182-4AE3-BD88-5D7E1A453A07}" srcOrd="0" destOrd="0" presId="urn:microsoft.com/office/officeart/2005/8/layout/chevron1"/>
    <dgm:cxn modelId="{6019B445-6F38-4079-97D8-27F4F7582966}" type="presParOf" srcId="{4F3D22B5-A6F2-4161-9FCA-E343CA229BB4}" destId="{74C4AFBB-C9EC-4181-A785-37E47EACB3AF}" srcOrd="1" destOrd="0" presId="urn:microsoft.com/office/officeart/2005/8/layout/chevron1"/>
    <dgm:cxn modelId="{6DADCB71-B386-46FF-A354-724C426AFE4A}" type="presParOf" srcId="{4F3D22B5-A6F2-4161-9FCA-E343CA229BB4}" destId="{6974D6E9-5971-4C6F-9A86-B411915F506C}" srcOrd="2" destOrd="0" presId="urn:microsoft.com/office/officeart/2005/8/layout/chevron1"/>
    <dgm:cxn modelId="{506DFF30-1EF3-49A3-95EE-FD157F58AF8E}" type="presParOf" srcId="{4F3D22B5-A6F2-4161-9FCA-E343CA229BB4}" destId="{5FD4119E-AE56-4C23-84C2-48A0B7885630}" srcOrd="3" destOrd="0" presId="urn:microsoft.com/office/officeart/2005/8/layout/chevron1"/>
    <dgm:cxn modelId="{669339A1-9DA3-4040-9FE4-522A374DD69F}" type="presParOf" srcId="{4F3D22B5-A6F2-4161-9FCA-E343CA229BB4}" destId="{40AD444D-FBAE-4F5C-9004-F08DBA80F390}" srcOrd="4" destOrd="0" presId="urn:microsoft.com/office/officeart/2005/8/layout/chevron1"/>
    <dgm:cxn modelId="{1ED6220D-8FAE-48B0-9E66-DA59BCC05BD8}" type="presParOf" srcId="{4F3D22B5-A6F2-4161-9FCA-E343CA229BB4}" destId="{914948BF-7F06-4E1F-BD7C-47834C6844A5}" srcOrd="5" destOrd="0" presId="urn:microsoft.com/office/officeart/2005/8/layout/chevron1"/>
    <dgm:cxn modelId="{371EDF52-C50C-4DA1-B7F9-92AB1B6C5D7E}" type="presParOf" srcId="{4F3D22B5-A6F2-4161-9FCA-E343CA229BB4}" destId="{E2A8FD73-D489-43A6-A0AE-4A4FA00171A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10BF8E-59B3-4118-9941-85AF3A9B4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8CF3570-44F8-4DB0-B556-B818077FEA3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smtClean="0"/>
            <a:t>Regional Workshop</a:t>
          </a:r>
          <a:endParaRPr lang="en-US" sz="1600" noProof="0"/>
        </a:p>
      </dgm:t>
    </dgm:pt>
    <dgm:pt modelId="{352F1FD1-B0FA-4183-AF68-CDF0BC99B9A6}" type="parTrans" cxnId="{ECA28023-CBAC-4FF1-B877-ECC5D0B1AF1A}">
      <dgm:prSet/>
      <dgm:spPr/>
      <dgm:t>
        <a:bodyPr/>
        <a:lstStyle/>
        <a:p>
          <a:endParaRPr lang="en-US" sz="2000" noProof="0"/>
        </a:p>
      </dgm:t>
    </dgm:pt>
    <dgm:pt modelId="{9F549F69-7474-4F1B-909F-2DE49D8BDF33}" type="sibTrans" cxnId="{ECA28023-CBAC-4FF1-B877-ECC5D0B1AF1A}">
      <dgm:prSet/>
      <dgm:spPr/>
      <dgm:t>
        <a:bodyPr/>
        <a:lstStyle/>
        <a:p>
          <a:endParaRPr lang="en-US" sz="2000" noProof="0"/>
        </a:p>
      </dgm:t>
    </dgm:pt>
    <dgm:pt modelId="{6639123E-C60F-4319-9231-8869040B4CB3}">
      <dgm:prSet phldrT="[Texto]" custT="1"/>
      <dgm:spPr/>
      <dgm:t>
        <a:bodyPr/>
        <a:lstStyle/>
        <a:p>
          <a:r>
            <a:rPr lang="en-US" sz="2000" noProof="0" smtClean="0"/>
            <a:t>Conceptualization</a:t>
          </a:r>
          <a:endParaRPr lang="en-US" sz="2000" noProof="0"/>
        </a:p>
      </dgm:t>
    </dgm:pt>
    <dgm:pt modelId="{9A340645-74AE-400A-A315-AABD512A8507}" type="parTrans" cxnId="{D181F0EA-0A30-4E99-B116-6C9F5F017A2C}">
      <dgm:prSet/>
      <dgm:spPr/>
      <dgm:t>
        <a:bodyPr/>
        <a:lstStyle/>
        <a:p>
          <a:endParaRPr lang="en-US" sz="2000" noProof="0"/>
        </a:p>
      </dgm:t>
    </dgm:pt>
    <dgm:pt modelId="{209A5902-DAD9-4917-88D6-4BF9385279E8}" type="sibTrans" cxnId="{D181F0EA-0A30-4E99-B116-6C9F5F017A2C}">
      <dgm:prSet/>
      <dgm:spPr/>
      <dgm:t>
        <a:bodyPr/>
        <a:lstStyle/>
        <a:p>
          <a:endParaRPr lang="en-US" sz="2000" noProof="0"/>
        </a:p>
      </dgm:t>
    </dgm:pt>
    <dgm:pt modelId="{92DF366A-BFF1-402E-91D6-104B996B49ED}">
      <dgm:prSet phldrT="[Texto]" custT="1"/>
      <dgm:spPr/>
      <dgm:t>
        <a:bodyPr/>
        <a:lstStyle/>
        <a:p>
          <a:r>
            <a:rPr lang="en-US" sz="2000" noProof="0" smtClean="0"/>
            <a:t>Proposalas development</a:t>
          </a:r>
          <a:endParaRPr lang="en-US" sz="2000" noProof="0"/>
        </a:p>
      </dgm:t>
    </dgm:pt>
    <dgm:pt modelId="{E1570074-7C59-4E1C-BF79-947312EB5FCF}" type="parTrans" cxnId="{23B2B11D-18CF-46C9-913A-696A082FCC3C}">
      <dgm:prSet/>
      <dgm:spPr/>
      <dgm:t>
        <a:bodyPr/>
        <a:lstStyle/>
        <a:p>
          <a:endParaRPr lang="en-US" sz="2000" noProof="0"/>
        </a:p>
      </dgm:t>
    </dgm:pt>
    <dgm:pt modelId="{4D2B5353-A309-4FF7-8568-4E0376F0F4D2}" type="sibTrans" cxnId="{23B2B11D-18CF-46C9-913A-696A082FCC3C}">
      <dgm:prSet/>
      <dgm:spPr/>
      <dgm:t>
        <a:bodyPr/>
        <a:lstStyle/>
        <a:p>
          <a:endParaRPr lang="en-US" sz="2000" noProof="0"/>
        </a:p>
      </dgm:t>
    </dgm:pt>
    <dgm:pt modelId="{2E41FB22-2E21-4618-8E19-6B2F0C48442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noProof="0" smtClean="0"/>
            <a:t>Project</a:t>
          </a:r>
          <a:endParaRPr lang="en-US" sz="2000" noProof="0"/>
        </a:p>
      </dgm:t>
    </dgm:pt>
    <dgm:pt modelId="{7BE84946-5F29-4DCC-87C7-F370A134749C}" type="parTrans" cxnId="{44B58B54-4731-4B92-A57B-831FE3B3687C}">
      <dgm:prSet/>
      <dgm:spPr/>
      <dgm:t>
        <a:bodyPr/>
        <a:lstStyle/>
        <a:p>
          <a:endParaRPr lang="en-US" sz="2000" noProof="0"/>
        </a:p>
      </dgm:t>
    </dgm:pt>
    <dgm:pt modelId="{907CFEFE-DB64-4F88-AA60-474F1ADFA786}" type="sibTrans" cxnId="{44B58B54-4731-4B92-A57B-831FE3B3687C}">
      <dgm:prSet/>
      <dgm:spPr/>
      <dgm:t>
        <a:bodyPr/>
        <a:lstStyle/>
        <a:p>
          <a:endParaRPr lang="en-US" sz="2000" noProof="0"/>
        </a:p>
      </dgm:t>
    </dgm:pt>
    <dgm:pt modelId="{69431A5B-5977-4125-8E4F-042B8C05D777}">
      <dgm:prSet phldrT="[Texto]" custT="1"/>
      <dgm:spPr/>
      <dgm:t>
        <a:bodyPr/>
        <a:lstStyle/>
        <a:p>
          <a:r>
            <a:rPr lang="en-US" sz="2000" noProof="0" smtClean="0"/>
            <a:t>Fruit fly control in urban areas</a:t>
          </a:r>
          <a:endParaRPr lang="en-US" sz="2000" noProof="0"/>
        </a:p>
      </dgm:t>
    </dgm:pt>
    <dgm:pt modelId="{60D68833-B451-44AC-933A-68C38A8A937C}" type="parTrans" cxnId="{0D8903F0-9596-4867-AC64-168735DB8972}">
      <dgm:prSet/>
      <dgm:spPr/>
      <dgm:t>
        <a:bodyPr/>
        <a:lstStyle/>
        <a:p>
          <a:endParaRPr lang="en-US" sz="2000" noProof="0"/>
        </a:p>
      </dgm:t>
    </dgm:pt>
    <dgm:pt modelId="{1B1AA938-9B21-4C7C-A235-4E21746666FA}" type="sibTrans" cxnId="{0D8903F0-9596-4867-AC64-168735DB8972}">
      <dgm:prSet/>
      <dgm:spPr/>
      <dgm:t>
        <a:bodyPr/>
        <a:lstStyle/>
        <a:p>
          <a:endParaRPr lang="en-US" sz="2000" noProof="0"/>
        </a:p>
      </dgm:t>
    </dgm:pt>
    <dgm:pt modelId="{ABDDC0EE-4C32-4096-BE83-9519E3ED4F36}">
      <dgm:prSet phldrT="[Texto]" custT="1"/>
      <dgm:spPr/>
      <dgm:t>
        <a:bodyPr/>
        <a:lstStyle/>
        <a:p>
          <a:r>
            <a:rPr lang="en-US" sz="2000" noProof="0" smtClean="0"/>
            <a:t>15-16 March</a:t>
          </a:r>
          <a:endParaRPr lang="en-US" sz="2000" noProof="0"/>
        </a:p>
      </dgm:t>
    </dgm:pt>
    <dgm:pt modelId="{C08CC001-F398-4936-B6CF-AB62E37788AE}" type="parTrans" cxnId="{F805D0A1-AAFD-4820-8C71-7399E1A6FDF3}">
      <dgm:prSet/>
      <dgm:spPr/>
      <dgm:t>
        <a:bodyPr/>
        <a:lstStyle/>
        <a:p>
          <a:endParaRPr lang="en-US" sz="2000" noProof="0"/>
        </a:p>
      </dgm:t>
    </dgm:pt>
    <dgm:pt modelId="{86AC2DBD-CDDF-4218-A56D-C341DAC399B1}" type="sibTrans" cxnId="{F805D0A1-AAFD-4820-8C71-7399E1A6FDF3}">
      <dgm:prSet/>
      <dgm:spPr/>
      <dgm:t>
        <a:bodyPr/>
        <a:lstStyle/>
        <a:p>
          <a:endParaRPr lang="en-US" sz="2000" noProof="0"/>
        </a:p>
      </dgm:t>
    </dgm:pt>
    <dgm:pt modelId="{D1F916FE-BAE3-4C33-9DCB-029D23639CB7}">
      <dgm:prSet phldrT="[Texto]" custT="1"/>
      <dgm:spPr/>
      <dgm:t>
        <a:bodyPr/>
        <a:lstStyle/>
        <a:p>
          <a:r>
            <a:rPr lang="en-US" sz="2000" noProof="0" smtClean="0"/>
            <a:t>Technical Panel</a:t>
          </a:r>
          <a:endParaRPr lang="en-US" sz="2000" noProof="0"/>
        </a:p>
      </dgm:t>
    </dgm:pt>
    <dgm:pt modelId="{7FB8A25D-137E-47E1-823F-B4CCEA614FC4}" type="parTrans" cxnId="{7458921B-9EC6-4DDB-9685-7E89780B3C6F}">
      <dgm:prSet/>
      <dgm:spPr/>
      <dgm:t>
        <a:bodyPr/>
        <a:lstStyle/>
        <a:p>
          <a:endParaRPr lang="en-US" sz="2000" noProof="0"/>
        </a:p>
      </dgm:t>
    </dgm:pt>
    <dgm:pt modelId="{1F5F2FAC-8424-4B81-8085-7D7C90FCCDD8}" type="sibTrans" cxnId="{7458921B-9EC6-4DDB-9685-7E89780B3C6F}">
      <dgm:prSet/>
      <dgm:spPr/>
      <dgm:t>
        <a:bodyPr/>
        <a:lstStyle/>
        <a:p>
          <a:endParaRPr lang="en-US" sz="2000" noProof="0"/>
        </a:p>
      </dgm:t>
    </dgm:pt>
    <dgm:pt modelId="{A842EB60-458A-4C22-8BAF-A8CA662651EF}">
      <dgm:prSet phldrT="[Texto]" custT="1"/>
      <dgm:spPr/>
      <dgm:t>
        <a:bodyPr/>
        <a:lstStyle/>
        <a:p>
          <a:r>
            <a:rPr lang="en-US" sz="2000" noProof="0" smtClean="0"/>
            <a:t>Prioritization of topics</a:t>
          </a:r>
          <a:endParaRPr lang="en-US" sz="2000" noProof="0"/>
        </a:p>
      </dgm:t>
    </dgm:pt>
    <dgm:pt modelId="{BAF0751E-271C-4099-85CA-256C345D8690}" type="parTrans" cxnId="{F6FAA39E-1785-40CF-AEDF-0789337B7FD1}">
      <dgm:prSet/>
      <dgm:spPr/>
      <dgm:t>
        <a:bodyPr/>
        <a:lstStyle/>
        <a:p>
          <a:endParaRPr lang="en-US" sz="2000" noProof="0"/>
        </a:p>
      </dgm:t>
    </dgm:pt>
    <dgm:pt modelId="{87A1AD79-BDD3-4D50-ADA0-AEE2B9637E4C}" type="sibTrans" cxnId="{F6FAA39E-1785-40CF-AEDF-0789337B7FD1}">
      <dgm:prSet/>
      <dgm:spPr/>
      <dgm:t>
        <a:bodyPr/>
        <a:lstStyle/>
        <a:p>
          <a:endParaRPr lang="en-US" sz="2000" noProof="0"/>
        </a:p>
      </dgm:t>
    </dgm:pt>
    <dgm:pt modelId="{9A1EAB5A-86F0-41BC-95B5-89E0E85CBFE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Exchange of dissemination material</a:t>
          </a:r>
          <a:endParaRPr lang="en-US" sz="1600" noProof="0" dirty="0"/>
        </a:p>
      </dgm:t>
    </dgm:pt>
    <dgm:pt modelId="{8D3F8AE5-18A5-4AB9-AF50-187FA95B697C}" type="parTrans" cxnId="{8836B18D-485E-4EC1-AA08-C86C5EEB5C5D}">
      <dgm:prSet/>
      <dgm:spPr/>
      <dgm:t>
        <a:bodyPr/>
        <a:lstStyle/>
        <a:p>
          <a:endParaRPr lang="en-US" sz="2000" noProof="0"/>
        </a:p>
      </dgm:t>
    </dgm:pt>
    <dgm:pt modelId="{0EC1E23E-42B8-4B27-9470-449FE9CE8FB0}" type="sibTrans" cxnId="{8836B18D-485E-4EC1-AA08-C86C5EEB5C5D}">
      <dgm:prSet/>
      <dgm:spPr/>
      <dgm:t>
        <a:bodyPr/>
        <a:lstStyle/>
        <a:p>
          <a:endParaRPr lang="en-US" sz="2000" noProof="0"/>
        </a:p>
      </dgm:t>
    </dgm:pt>
    <dgm:pt modelId="{24BC7EDB-DE31-442C-952F-AA44516BAC64}" type="pres">
      <dgm:prSet presAssocID="{F510BF8E-59B3-4118-9941-85AF3A9B4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93E8EDE-A75A-4999-89FB-50C20824EF30}" type="pres">
      <dgm:prSet presAssocID="{C8CF3570-44F8-4DB0-B556-B818077FEA35}" presName="composite" presStyleCnt="0"/>
      <dgm:spPr/>
    </dgm:pt>
    <dgm:pt modelId="{071408AB-3373-4DC4-B863-E5C363CDA071}" type="pres">
      <dgm:prSet presAssocID="{C8CF3570-44F8-4DB0-B556-B818077FEA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4C87D5-20DA-4AA3-84E6-2EE6AD866B5E}" type="pres">
      <dgm:prSet presAssocID="{C8CF3570-44F8-4DB0-B556-B818077FEA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A52C9B-D72B-475E-8D81-2418F5AC2C50}" type="pres">
      <dgm:prSet presAssocID="{9F549F69-7474-4F1B-909F-2DE49D8BDF33}" presName="sp" presStyleCnt="0"/>
      <dgm:spPr/>
    </dgm:pt>
    <dgm:pt modelId="{707EC96E-3AD7-4820-87CE-A527EE6CBAAC}" type="pres">
      <dgm:prSet presAssocID="{9A1EAB5A-86F0-41BC-95B5-89E0E85CBFE8}" presName="composite" presStyleCnt="0"/>
      <dgm:spPr/>
    </dgm:pt>
    <dgm:pt modelId="{5B0C9E44-BBB7-48B7-B08E-B9A0056161DB}" type="pres">
      <dgm:prSet presAssocID="{9A1EAB5A-86F0-41BC-95B5-89E0E85CBF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6B6A39-2665-4DB9-8A47-96AC0C8DABF8}" type="pres">
      <dgm:prSet presAssocID="{9A1EAB5A-86F0-41BC-95B5-89E0E85CBF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D99E75-F83F-46A0-9D74-73E387270773}" type="pres">
      <dgm:prSet presAssocID="{0EC1E23E-42B8-4B27-9470-449FE9CE8FB0}" presName="sp" presStyleCnt="0"/>
      <dgm:spPr/>
    </dgm:pt>
    <dgm:pt modelId="{0232D7DF-FED6-4E3F-8430-4BB56B147A64}" type="pres">
      <dgm:prSet presAssocID="{2E41FB22-2E21-4618-8E19-6B2F0C484429}" presName="composite" presStyleCnt="0"/>
      <dgm:spPr/>
    </dgm:pt>
    <dgm:pt modelId="{DC29C5B2-9F97-42BF-89C4-74F508F1B253}" type="pres">
      <dgm:prSet presAssocID="{2E41FB22-2E21-4618-8E19-6B2F0C4844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0FB57A-C932-4781-93F6-C392BBB42790}" type="pres">
      <dgm:prSet presAssocID="{2E41FB22-2E21-4618-8E19-6B2F0C4844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B1BAD5E-5C82-4B1E-AD99-E6737901FDB5}" type="presOf" srcId="{69431A5B-5977-4125-8E4F-042B8C05D777}" destId="{650FB57A-C932-4781-93F6-C392BBB42790}" srcOrd="0" destOrd="0" presId="urn:microsoft.com/office/officeart/2005/8/layout/chevron2"/>
    <dgm:cxn modelId="{997E863C-74AF-4B11-9D64-93484736125F}" type="presOf" srcId="{2E41FB22-2E21-4618-8E19-6B2F0C484429}" destId="{DC29C5B2-9F97-42BF-89C4-74F508F1B253}" srcOrd="0" destOrd="0" presId="urn:microsoft.com/office/officeart/2005/8/layout/chevron2"/>
    <dgm:cxn modelId="{7458921B-9EC6-4DDB-9685-7E89780B3C6F}" srcId="{C8CF3570-44F8-4DB0-B556-B818077FEA35}" destId="{D1F916FE-BAE3-4C33-9DCB-029D23639CB7}" srcOrd="1" destOrd="0" parTransId="{7FB8A25D-137E-47E1-823F-B4CCEA614FC4}" sibTransId="{1F5F2FAC-8424-4B81-8085-7D7C90FCCDD8}"/>
    <dgm:cxn modelId="{68F92093-B9BD-4838-8BFB-262F17EF339A}" type="presOf" srcId="{F510BF8E-59B3-4118-9941-85AF3A9B4A93}" destId="{24BC7EDB-DE31-442C-952F-AA44516BAC64}" srcOrd="0" destOrd="0" presId="urn:microsoft.com/office/officeart/2005/8/layout/chevron2"/>
    <dgm:cxn modelId="{ECA28023-CBAC-4FF1-B877-ECC5D0B1AF1A}" srcId="{F510BF8E-59B3-4118-9941-85AF3A9B4A93}" destId="{C8CF3570-44F8-4DB0-B556-B818077FEA35}" srcOrd="0" destOrd="0" parTransId="{352F1FD1-B0FA-4183-AF68-CDF0BC99B9A6}" sibTransId="{9F549F69-7474-4F1B-909F-2DE49D8BDF33}"/>
    <dgm:cxn modelId="{F6FAA39E-1785-40CF-AEDF-0789337B7FD1}" srcId="{C8CF3570-44F8-4DB0-B556-B818077FEA35}" destId="{A842EB60-458A-4C22-8BAF-A8CA662651EF}" srcOrd="2" destOrd="0" parTransId="{BAF0751E-271C-4099-85CA-256C345D8690}" sibTransId="{87A1AD79-BDD3-4D50-ADA0-AEE2B9637E4C}"/>
    <dgm:cxn modelId="{8836B18D-485E-4EC1-AA08-C86C5EEB5C5D}" srcId="{F510BF8E-59B3-4118-9941-85AF3A9B4A93}" destId="{9A1EAB5A-86F0-41BC-95B5-89E0E85CBFE8}" srcOrd="1" destOrd="0" parTransId="{8D3F8AE5-18A5-4AB9-AF50-187FA95B697C}" sibTransId="{0EC1E23E-42B8-4B27-9470-449FE9CE8FB0}"/>
    <dgm:cxn modelId="{D181F0EA-0A30-4E99-B116-6C9F5F017A2C}" srcId="{9A1EAB5A-86F0-41BC-95B5-89E0E85CBFE8}" destId="{6639123E-C60F-4319-9231-8869040B4CB3}" srcOrd="0" destOrd="0" parTransId="{9A340645-74AE-400A-A315-AABD512A8507}" sibTransId="{209A5902-DAD9-4917-88D6-4BF9385279E8}"/>
    <dgm:cxn modelId="{076CE5B8-70B8-43DC-91A4-E4183678B1E2}" type="presOf" srcId="{6639123E-C60F-4319-9231-8869040B4CB3}" destId="{CF6B6A39-2665-4DB9-8A47-96AC0C8DABF8}" srcOrd="0" destOrd="0" presId="urn:microsoft.com/office/officeart/2005/8/layout/chevron2"/>
    <dgm:cxn modelId="{EB033A0E-16FD-4C92-8FBE-6484FD5BAA8C}" type="presOf" srcId="{92DF366A-BFF1-402E-91D6-104B996B49ED}" destId="{CF6B6A39-2665-4DB9-8A47-96AC0C8DABF8}" srcOrd="0" destOrd="1" presId="urn:microsoft.com/office/officeart/2005/8/layout/chevron2"/>
    <dgm:cxn modelId="{53B7DAE7-4B8B-44B4-B40B-9971A2BC9FF2}" type="presOf" srcId="{D1F916FE-BAE3-4C33-9DCB-029D23639CB7}" destId="{1A4C87D5-20DA-4AA3-84E6-2EE6AD866B5E}" srcOrd="0" destOrd="1" presId="urn:microsoft.com/office/officeart/2005/8/layout/chevron2"/>
    <dgm:cxn modelId="{1212DDC2-9261-412C-B77C-DE7721A93D29}" type="presOf" srcId="{C8CF3570-44F8-4DB0-B556-B818077FEA35}" destId="{071408AB-3373-4DC4-B863-E5C363CDA071}" srcOrd="0" destOrd="0" presId="urn:microsoft.com/office/officeart/2005/8/layout/chevron2"/>
    <dgm:cxn modelId="{F805D0A1-AAFD-4820-8C71-7399E1A6FDF3}" srcId="{C8CF3570-44F8-4DB0-B556-B818077FEA35}" destId="{ABDDC0EE-4C32-4096-BE83-9519E3ED4F36}" srcOrd="0" destOrd="0" parTransId="{C08CC001-F398-4936-B6CF-AB62E37788AE}" sibTransId="{86AC2DBD-CDDF-4218-A56D-C341DAC399B1}"/>
    <dgm:cxn modelId="{19A3C773-3ADC-4908-99CC-A0C8B057CC3E}" type="presOf" srcId="{9A1EAB5A-86F0-41BC-95B5-89E0E85CBFE8}" destId="{5B0C9E44-BBB7-48B7-B08E-B9A0056161DB}" srcOrd="0" destOrd="0" presId="urn:microsoft.com/office/officeart/2005/8/layout/chevron2"/>
    <dgm:cxn modelId="{23B2B11D-18CF-46C9-913A-696A082FCC3C}" srcId="{9A1EAB5A-86F0-41BC-95B5-89E0E85CBFE8}" destId="{92DF366A-BFF1-402E-91D6-104B996B49ED}" srcOrd="1" destOrd="0" parTransId="{E1570074-7C59-4E1C-BF79-947312EB5FCF}" sibTransId="{4D2B5353-A309-4FF7-8568-4E0376F0F4D2}"/>
    <dgm:cxn modelId="{D05CB3B9-8B48-4834-8944-D4CD9AFE726E}" type="presOf" srcId="{ABDDC0EE-4C32-4096-BE83-9519E3ED4F36}" destId="{1A4C87D5-20DA-4AA3-84E6-2EE6AD866B5E}" srcOrd="0" destOrd="0" presId="urn:microsoft.com/office/officeart/2005/8/layout/chevron2"/>
    <dgm:cxn modelId="{317003C3-6A62-47DE-BCB7-14F32F530741}" type="presOf" srcId="{A842EB60-458A-4C22-8BAF-A8CA662651EF}" destId="{1A4C87D5-20DA-4AA3-84E6-2EE6AD866B5E}" srcOrd="0" destOrd="2" presId="urn:microsoft.com/office/officeart/2005/8/layout/chevron2"/>
    <dgm:cxn modelId="{0D8903F0-9596-4867-AC64-168735DB8972}" srcId="{2E41FB22-2E21-4618-8E19-6B2F0C484429}" destId="{69431A5B-5977-4125-8E4F-042B8C05D777}" srcOrd="0" destOrd="0" parTransId="{60D68833-B451-44AC-933A-68C38A8A937C}" sibTransId="{1B1AA938-9B21-4C7C-A235-4E21746666FA}"/>
    <dgm:cxn modelId="{44B58B54-4731-4B92-A57B-831FE3B3687C}" srcId="{F510BF8E-59B3-4118-9941-85AF3A9B4A93}" destId="{2E41FB22-2E21-4618-8E19-6B2F0C484429}" srcOrd="2" destOrd="0" parTransId="{7BE84946-5F29-4DCC-87C7-F370A134749C}" sibTransId="{907CFEFE-DB64-4F88-AA60-474F1ADFA786}"/>
    <dgm:cxn modelId="{A8D4BA60-8304-4AA9-8438-A6AF60262EDB}" type="presParOf" srcId="{24BC7EDB-DE31-442C-952F-AA44516BAC64}" destId="{293E8EDE-A75A-4999-89FB-50C20824EF30}" srcOrd="0" destOrd="0" presId="urn:microsoft.com/office/officeart/2005/8/layout/chevron2"/>
    <dgm:cxn modelId="{ED887CB2-B023-4F1B-BA6E-E6B5C46AB20A}" type="presParOf" srcId="{293E8EDE-A75A-4999-89FB-50C20824EF30}" destId="{071408AB-3373-4DC4-B863-E5C363CDA071}" srcOrd="0" destOrd="0" presId="urn:microsoft.com/office/officeart/2005/8/layout/chevron2"/>
    <dgm:cxn modelId="{0AD1F176-A14F-4E9C-881C-1B43BA725089}" type="presParOf" srcId="{293E8EDE-A75A-4999-89FB-50C20824EF30}" destId="{1A4C87D5-20DA-4AA3-84E6-2EE6AD866B5E}" srcOrd="1" destOrd="0" presId="urn:microsoft.com/office/officeart/2005/8/layout/chevron2"/>
    <dgm:cxn modelId="{9F3B53C8-3100-4503-B217-BD876C958773}" type="presParOf" srcId="{24BC7EDB-DE31-442C-952F-AA44516BAC64}" destId="{B1A52C9B-D72B-475E-8D81-2418F5AC2C50}" srcOrd="1" destOrd="0" presId="urn:microsoft.com/office/officeart/2005/8/layout/chevron2"/>
    <dgm:cxn modelId="{3D232A7E-733C-48D6-9E8F-61B6AE1EFBCA}" type="presParOf" srcId="{24BC7EDB-DE31-442C-952F-AA44516BAC64}" destId="{707EC96E-3AD7-4820-87CE-A527EE6CBAAC}" srcOrd="2" destOrd="0" presId="urn:microsoft.com/office/officeart/2005/8/layout/chevron2"/>
    <dgm:cxn modelId="{16F7F7C3-8990-4FD2-A228-2350504CAAA8}" type="presParOf" srcId="{707EC96E-3AD7-4820-87CE-A527EE6CBAAC}" destId="{5B0C9E44-BBB7-48B7-B08E-B9A0056161DB}" srcOrd="0" destOrd="0" presId="urn:microsoft.com/office/officeart/2005/8/layout/chevron2"/>
    <dgm:cxn modelId="{C3A0CFBB-B61E-4A28-9ADF-847FE6FDBE24}" type="presParOf" srcId="{707EC96E-3AD7-4820-87CE-A527EE6CBAAC}" destId="{CF6B6A39-2665-4DB9-8A47-96AC0C8DABF8}" srcOrd="1" destOrd="0" presId="urn:microsoft.com/office/officeart/2005/8/layout/chevron2"/>
    <dgm:cxn modelId="{DE872415-D619-4356-AD3E-DDC1D7A71986}" type="presParOf" srcId="{24BC7EDB-DE31-442C-952F-AA44516BAC64}" destId="{F3D99E75-F83F-46A0-9D74-73E387270773}" srcOrd="3" destOrd="0" presId="urn:microsoft.com/office/officeart/2005/8/layout/chevron2"/>
    <dgm:cxn modelId="{B4D3897C-5783-47CC-B238-834A62562BD0}" type="presParOf" srcId="{24BC7EDB-DE31-442C-952F-AA44516BAC64}" destId="{0232D7DF-FED6-4E3F-8430-4BB56B147A64}" srcOrd="4" destOrd="0" presId="urn:microsoft.com/office/officeart/2005/8/layout/chevron2"/>
    <dgm:cxn modelId="{9077194A-5EB3-43D5-866B-4C157750067C}" type="presParOf" srcId="{0232D7DF-FED6-4E3F-8430-4BB56B147A64}" destId="{DC29C5B2-9F97-42BF-89C4-74F508F1B253}" srcOrd="0" destOrd="0" presId="urn:microsoft.com/office/officeart/2005/8/layout/chevron2"/>
    <dgm:cxn modelId="{5A4AD218-D9B9-45B6-B83C-73E151547656}" type="presParOf" srcId="{0232D7DF-FED6-4E3F-8430-4BB56B147A64}" destId="{650FB57A-C932-4781-93F6-C392BBB427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10BF8E-59B3-4118-9941-85AF3A9B4A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8CF3570-44F8-4DB0-B556-B818077FEA3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Technical reunion</a:t>
          </a:r>
          <a:endParaRPr lang="en-US" sz="1600" noProof="0" dirty="0"/>
        </a:p>
      </dgm:t>
    </dgm:pt>
    <dgm:pt modelId="{352F1FD1-B0FA-4183-AF68-CDF0BC99B9A6}" type="parTrans" cxnId="{ECA28023-CBAC-4FF1-B877-ECC5D0B1AF1A}">
      <dgm:prSet/>
      <dgm:spPr/>
      <dgm:t>
        <a:bodyPr/>
        <a:lstStyle/>
        <a:p>
          <a:endParaRPr lang="en-US" sz="2000" noProof="0"/>
        </a:p>
      </dgm:t>
    </dgm:pt>
    <dgm:pt modelId="{9F549F69-7474-4F1B-909F-2DE49D8BDF33}" type="sibTrans" cxnId="{ECA28023-CBAC-4FF1-B877-ECC5D0B1AF1A}">
      <dgm:prSet/>
      <dgm:spPr/>
      <dgm:t>
        <a:bodyPr/>
        <a:lstStyle/>
        <a:p>
          <a:endParaRPr lang="en-US" sz="2000" noProof="0"/>
        </a:p>
      </dgm:t>
    </dgm:pt>
    <dgm:pt modelId="{6639123E-C60F-4319-9231-8869040B4CB3}">
      <dgm:prSet phldrT="[Texto]" custT="1"/>
      <dgm:spPr/>
      <dgm:t>
        <a:bodyPr/>
        <a:lstStyle/>
        <a:p>
          <a:r>
            <a:rPr lang="en-US" sz="1800" noProof="0" dirty="0" smtClean="0"/>
            <a:t>Between laboratories of Bolivia, Colombia and Ecuador</a:t>
          </a:r>
          <a:endParaRPr lang="en-US" sz="1800" noProof="0" dirty="0"/>
        </a:p>
      </dgm:t>
    </dgm:pt>
    <dgm:pt modelId="{9A340645-74AE-400A-A315-AABD512A8507}" type="parTrans" cxnId="{D181F0EA-0A30-4E99-B116-6C9F5F017A2C}">
      <dgm:prSet/>
      <dgm:spPr/>
      <dgm:t>
        <a:bodyPr/>
        <a:lstStyle/>
        <a:p>
          <a:endParaRPr lang="en-US" sz="2000" noProof="0"/>
        </a:p>
      </dgm:t>
    </dgm:pt>
    <dgm:pt modelId="{209A5902-DAD9-4917-88D6-4BF9385279E8}" type="sibTrans" cxnId="{D181F0EA-0A30-4E99-B116-6C9F5F017A2C}">
      <dgm:prSet/>
      <dgm:spPr/>
      <dgm:t>
        <a:bodyPr/>
        <a:lstStyle/>
        <a:p>
          <a:endParaRPr lang="en-US" sz="2000" noProof="0"/>
        </a:p>
      </dgm:t>
    </dgm:pt>
    <dgm:pt modelId="{92DF366A-BFF1-402E-91D6-104B996B49ED}">
      <dgm:prSet phldrT="[Texto]" custT="1"/>
      <dgm:spPr/>
      <dgm:t>
        <a:bodyPr/>
        <a:lstStyle/>
        <a:p>
          <a:r>
            <a:rPr lang="en-US" sz="2000" noProof="0" dirty="0" smtClean="0"/>
            <a:t>Project</a:t>
          </a:r>
          <a:endParaRPr lang="en-US" sz="2000" noProof="0" dirty="0"/>
        </a:p>
      </dgm:t>
    </dgm:pt>
    <dgm:pt modelId="{E1570074-7C59-4E1C-BF79-947312EB5FCF}" type="parTrans" cxnId="{23B2B11D-18CF-46C9-913A-696A082FCC3C}">
      <dgm:prSet/>
      <dgm:spPr/>
      <dgm:t>
        <a:bodyPr/>
        <a:lstStyle/>
        <a:p>
          <a:endParaRPr lang="en-US" sz="2000" noProof="0"/>
        </a:p>
      </dgm:t>
    </dgm:pt>
    <dgm:pt modelId="{4D2B5353-A309-4FF7-8568-4E0376F0F4D2}" type="sibTrans" cxnId="{23B2B11D-18CF-46C9-913A-696A082FCC3C}">
      <dgm:prSet/>
      <dgm:spPr/>
      <dgm:t>
        <a:bodyPr/>
        <a:lstStyle/>
        <a:p>
          <a:endParaRPr lang="en-US" sz="2000" noProof="0"/>
        </a:p>
      </dgm:t>
    </dgm:pt>
    <dgm:pt modelId="{69431A5B-5977-4125-8E4F-042B8C05D777}">
      <dgm:prSet phldrT="[Texto]" custT="1"/>
      <dgm:spPr/>
      <dgm:t>
        <a:bodyPr/>
        <a:lstStyle/>
        <a:p>
          <a:r>
            <a:rPr lang="en-US" sz="1800" noProof="0" dirty="0" smtClean="0"/>
            <a:t>Formulated by technical panel (</a:t>
          </a:r>
          <a:r>
            <a:rPr lang="en-US" sz="1800" dirty="0" smtClean="0"/>
            <a:t>Leveling of technical capacities, s</a:t>
          </a:r>
          <a:r>
            <a:rPr lang="en-US" sz="1800" b="0" i="0" dirty="0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tandardization of the protocol and </a:t>
          </a:r>
          <a:r>
            <a:rPr lang="en-US" sz="1800" b="0" i="0" dirty="0" err="1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interlaboratory</a:t>
          </a:r>
          <a:r>
            <a:rPr lang="en-US" sz="1800" b="0" i="0" dirty="0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 tests)</a:t>
          </a:r>
          <a:endParaRPr lang="en-US" sz="1800" noProof="0" dirty="0"/>
        </a:p>
      </dgm:t>
    </dgm:pt>
    <dgm:pt modelId="{60D68833-B451-44AC-933A-68C38A8A937C}" type="parTrans" cxnId="{0D8903F0-9596-4867-AC64-168735DB8972}">
      <dgm:prSet/>
      <dgm:spPr/>
      <dgm:t>
        <a:bodyPr/>
        <a:lstStyle/>
        <a:p>
          <a:endParaRPr lang="en-US" sz="2000" noProof="0"/>
        </a:p>
      </dgm:t>
    </dgm:pt>
    <dgm:pt modelId="{1B1AA938-9B21-4C7C-A235-4E21746666FA}" type="sibTrans" cxnId="{0D8903F0-9596-4867-AC64-168735DB8972}">
      <dgm:prSet/>
      <dgm:spPr/>
      <dgm:t>
        <a:bodyPr/>
        <a:lstStyle/>
        <a:p>
          <a:endParaRPr lang="en-US" sz="2000" noProof="0"/>
        </a:p>
      </dgm:t>
    </dgm:pt>
    <dgm:pt modelId="{ABDDC0EE-4C32-4096-BE83-9519E3ED4F36}">
      <dgm:prSet phldrT="[Texto]" custT="1"/>
      <dgm:spPr/>
      <dgm:t>
        <a:bodyPr/>
        <a:lstStyle/>
        <a:p>
          <a:r>
            <a:rPr lang="en-US" sz="1800" noProof="0" dirty="0" smtClean="0"/>
            <a:t>March 6</a:t>
          </a:r>
          <a:endParaRPr lang="en-US" sz="1800" noProof="0" dirty="0"/>
        </a:p>
      </dgm:t>
    </dgm:pt>
    <dgm:pt modelId="{C08CC001-F398-4936-B6CF-AB62E37788AE}" type="parTrans" cxnId="{F805D0A1-AAFD-4820-8C71-7399E1A6FDF3}">
      <dgm:prSet/>
      <dgm:spPr/>
      <dgm:t>
        <a:bodyPr/>
        <a:lstStyle/>
        <a:p>
          <a:endParaRPr lang="en-US" sz="2000" noProof="0"/>
        </a:p>
      </dgm:t>
    </dgm:pt>
    <dgm:pt modelId="{86AC2DBD-CDDF-4218-A56D-C341DAC399B1}" type="sibTrans" cxnId="{F805D0A1-AAFD-4820-8C71-7399E1A6FDF3}">
      <dgm:prSet/>
      <dgm:spPr/>
      <dgm:t>
        <a:bodyPr/>
        <a:lstStyle/>
        <a:p>
          <a:endParaRPr lang="en-US" sz="2000" noProof="0"/>
        </a:p>
      </dgm:t>
    </dgm:pt>
    <dgm:pt modelId="{D1F916FE-BAE3-4C33-9DCB-029D23639CB7}">
      <dgm:prSet phldrT="[Texto]" custT="1"/>
      <dgm:spPr/>
      <dgm:t>
        <a:bodyPr/>
        <a:lstStyle/>
        <a:p>
          <a:r>
            <a:rPr lang="en-US" sz="1800" noProof="0" smtClean="0"/>
            <a:t>Prioritization of topics. Diagnostic capabilities</a:t>
          </a:r>
          <a:endParaRPr lang="en-US" sz="1800" noProof="0" dirty="0"/>
        </a:p>
      </dgm:t>
    </dgm:pt>
    <dgm:pt modelId="{7FB8A25D-137E-47E1-823F-B4CCEA614FC4}" type="parTrans" cxnId="{7458921B-9EC6-4DDB-9685-7E89780B3C6F}">
      <dgm:prSet/>
      <dgm:spPr/>
      <dgm:t>
        <a:bodyPr/>
        <a:lstStyle/>
        <a:p>
          <a:endParaRPr lang="en-US" sz="2000" noProof="0"/>
        </a:p>
      </dgm:t>
    </dgm:pt>
    <dgm:pt modelId="{1F5F2FAC-8424-4B81-8085-7D7C90FCCDD8}" type="sibTrans" cxnId="{7458921B-9EC6-4DDB-9685-7E89780B3C6F}">
      <dgm:prSet/>
      <dgm:spPr/>
      <dgm:t>
        <a:bodyPr/>
        <a:lstStyle/>
        <a:p>
          <a:endParaRPr lang="en-US" sz="2000" noProof="0"/>
        </a:p>
      </dgm:t>
    </dgm:pt>
    <dgm:pt modelId="{9A1EAB5A-86F0-41BC-95B5-89E0E85CBFE8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Information exchanges</a:t>
          </a:r>
          <a:endParaRPr lang="en-US" sz="1600" noProof="0" dirty="0"/>
        </a:p>
      </dgm:t>
    </dgm:pt>
    <dgm:pt modelId="{8D3F8AE5-18A5-4AB9-AF50-187FA95B697C}" type="parTrans" cxnId="{8836B18D-485E-4EC1-AA08-C86C5EEB5C5D}">
      <dgm:prSet/>
      <dgm:spPr/>
      <dgm:t>
        <a:bodyPr/>
        <a:lstStyle/>
        <a:p>
          <a:endParaRPr lang="en-US" sz="2000" noProof="0"/>
        </a:p>
      </dgm:t>
    </dgm:pt>
    <dgm:pt modelId="{0EC1E23E-42B8-4B27-9470-449FE9CE8FB0}" type="sibTrans" cxnId="{8836B18D-485E-4EC1-AA08-C86C5EEB5C5D}">
      <dgm:prSet/>
      <dgm:spPr/>
      <dgm:t>
        <a:bodyPr/>
        <a:lstStyle/>
        <a:p>
          <a:endParaRPr lang="en-US" sz="2000" noProof="0"/>
        </a:p>
      </dgm:t>
    </dgm:pt>
    <dgm:pt modelId="{DDE5538E-EB80-4F56-8EB8-D74832752A74}">
      <dgm:prSet phldrT="[Texto]" custT="1"/>
      <dgm:spPr/>
      <dgm:t>
        <a:bodyPr/>
        <a:lstStyle/>
        <a:p>
          <a:r>
            <a:rPr lang="en-US" sz="1800" noProof="0" smtClean="0"/>
            <a:t>Financed by the CAN</a:t>
          </a:r>
          <a:endParaRPr lang="en-US" sz="1800" noProof="0" dirty="0" smtClean="0"/>
        </a:p>
      </dgm:t>
    </dgm:pt>
    <dgm:pt modelId="{8F05455E-0D0D-42D3-BA36-7D1BB7B501DF}" type="parTrans" cxnId="{075EE6DC-205E-4467-9FFD-53B64FF0C860}">
      <dgm:prSet/>
      <dgm:spPr/>
      <dgm:t>
        <a:bodyPr/>
        <a:lstStyle/>
        <a:p>
          <a:endParaRPr lang="en-US"/>
        </a:p>
      </dgm:t>
    </dgm:pt>
    <dgm:pt modelId="{3BA68D52-4911-4B3D-A9B4-72AE9951EABA}" type="sibTrans" cxnId="{075EE6DC-205E-4467-9FFD-53B64FF0C860}">
      <dgm:prSet/>
      <dgm:spPr/>
      <dgm:t>
        <a:bodyPr/>
        <a:lstStyle/>
        <a:p>
          <a:endParaRPr lang="en-US"/>
        </a:p>
      </dgm:t>
    </dgm:pt>
    <dgm:pt modelId="{A9DC568B-6327-4A42-835D-235B6FD02E30}">
      <dgm:prSet phldrT="[Texto]" custT="1"/>
      <dgm:spPr/>
      <dgm:t>
        <a:bodyPr/>
        <a:lstStyle/>
        <a:p>
          <a:r>
            <a:rPr lang="en-US" sz="1800" noProof="0" smtClean="0"/>
            <a:t>Presented to the IDB</a:t>
          </a:r>
          <a:endParaRPr lang="en-US" sz="1800" noProof="0" dirty="0"/>
        </a:p>
      </dgm:t>
    </dgm:pt>
    <dgm:pt modelId="{4422B44A-EF94-48BB-93D9-7DAFA4928CC4}" type="parTrans" cxnId="{D5185ECA-97DE-48D9-8B54-4E51F60E2FE5}">
      <dgm:prSet/>
      <dgm:spPr/>
      <dgm:t>
        <a:bodyPr/>
        <a:lstStyle/>
        <a:p>
          <a:endParaRPr lang="en-US"/>
        </a:p>
      </dgm:t>
    </dgm:pt>
    <dgm:pt modelId="{1B25A12D-EEFF-444E-866A-5A6E53811C84}" type="sibTrans" cxnId="{D5185ECA-97DE-48D9-8B54-4E51F60E2FE5}">
      <dgm:prSet/>
      <dgm:spPr/>
      <dgm:t>
        <a:bodyPr/>
        <a:lstStyle/>
        <a:p>
          <a:endParaRPr lang="en-US"/>
        </a:p>
      </dgm:t>
    </dgm:pt>
    <dgm:pt modelId="{24BC7EDB-DE31-442C-952F-AA44516BAC64}" type="pres">
      <dgm:prSet presAssocID="{F510BF8E-59B3-4118-9941-85AF3A9B4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93E8EDE-A75A-4999-89FB-50C20824EF30}" type="pres">
      <dgm:prSet presAssocID="{C8CF3570-44F8-4DB0-B556-B818077FEA35}" presName="composite" presStyleCnt="0"/>
      <dgm:spPr/>
    </dgm:pt>
    <dgm:pt modelId="{071408AB-3373-4DC4-B863-E5C363CDA071}" type="pres">
      <dgm:prSet presAssocID="{C8CF3570-44F8-4DB0-B556-B818077FEA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4C87D5-20DA-4AA3-84E6-2EE6AD866B5E}" type="pres">
      <dgm:prSet presAssocID="{C8CF3570-44F8-4DB0-B556-B818077FEA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A52C9B-D72B-475E-8D81-2418F5AC2C50}" type="pres">
      <dgm:prSet presAssocID="{9F549F69-7474-4F1B-909F-2DE49D8BDF33}" presName="sp" presStyleCnt="0"/>
      <dgm:spPr/>
    </dgm:pt>
    <dgm:pt modelId="{707EC96E-3AD7-4820-87CE-A527EE6CBAAC}" type="pres">
      <dgm:prSet presAssocID="{9A1EAB5A-86F0-41BC-95B5-89E0E85CBFE8}" presName="composite" presStyleCnt="0"/>
      <dgm:spPr/>
    </dgm:pt>
    <dgm:pt modelId="{5B0C9E44-BBB7-48B7-B08E-B9A0056161DB}" type="pres">
      <dgm:prSet presAssocID="{9A1EAB5A-86F0-41BC-95B5-89E0E85CBF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6B6A39-2665-4DB9-8A47-96AC0C8DABF8}" type="pres">
      <dgm:prSet presAssocID="{9A1EAB5A-86F0-41BC-95B5-89E0E85CBF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D99E75-F83F-46A0-9D74-73E387270773}" type="pres">
      <dgm:prSet presAssocID="{0EC1E23E-42B8-4B27-9470-449FE9CE8FB0}" presName="sp" presStyleCnt="0"/>
      <dgm:spPr/>
    </dgm:pt>
    <dgm:pt modelId="{6A8DE71F-11D4-4170-8780-2352D83FBD59}" type="pres">
      <dgm:prSet presAssocID="{92DF366A-BFF1-402E-91D6-104B996B49ED}" presName="composite" presStyleCnt="0"/>
      <dgm:spPr/>
    </dgm:pt>
    <dgm:pt modelId="{94F685EC-C991-44FB-AB5F-8CEA806E87FE}" type="pres">
      <dgm:prSet presAssocID="{92DF366A-BFF1-402E-91D6-104B996B49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0E4FEC-18B3-4BC3-92FA-9655F848532D}" type="pres">
      <dgm:prSet presAssocID="{92DF366A-BFF1-402E-91D6-104B996B49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7784CFB-5475-45F3-8ACE-88E532ED54F7}" type="presOf" srcId="{ABDDC0EE-4C32-4096-BE83-9519E3ED4F36}" destId="{1A4C87D5-20DA-4AA3-84E6-2EE6AD866B5E}" srcOrd="0" destOrd="0" presId="urn:microsoft.com/office/officeart/2005/8/layout/chevron2"/>
    <dgm:cxn modelId="{9B3DABF8-E586-4C50-9FE0-E8965DFCE1E5}" type="presOf" srcId="{6639123E-C60F-4319-9231-8869040B4CB3}" destId="{CF6B6A39-2665-4DB9-8A47-96AC0C8DABF8}" srcOrd="0" destOrd="0" presId="urn:microsoft.com/office/officeart/2005/8/layout/chevron2"/>
    <dgm:cxn modelId="{18E1B548-3CB8-4B7C-9273-08BB3A4C1544}" type="presOf" srcId="{C8CF3570-44F8-4DB0-B556-B818077FEA35}" destId="{071408AB-3373-4DC4-B863-E5C363CDA071}" srcOrd="0" destOrd="0" presId="urn:microsoft.com/office/officeart/2005/8/layout/chevron2"/>
    <dgm:cxn modelId="{6FCF44B3-012D-4E44-B59C-4F84A2F51DF2}" type="presOf" srcId="{69431A5B-5977-4125-8E4F-042B8C05D777}" destId="{260E4FEC-18B3-4BC3-92FA-9655F848532D}" srcOrd="0" destOrd="0" presId="urn:microsoft.com/office/officeart/2005/8/layout/chevron2"/>
    <dgm:cxn modelId="{7458921B-9EC6-4DDB-9685-7E89780B3C6F}" srcId="{C8CF3570-44F8-4DB0-B556-B818077FEA35}" destId="{D1F916FE-BAE3-4C33-9DCB-029D23639CB7}" srcOrd="1" destOrd="0" parTransId="{7FB8A25D-137E-47E1-823F-B4CCEA614FC4}" sibTransId="{1F5F2FAC-8424-4B81-8085-7D7C90FCCDD8}"/>
    <dgm:cxn modelId="{07122704-F503-4637-BD13-D077C9A62FF0}" type="presOf" srcId="{D1F916FE-BAE3-4C33-9DCB-029D23639CB7}" destId="{1A4C87D5-20DA-4AA3-84E6-2EE6AD866B5E}" srcOrd="0" destOrd="1" presId="urn:microsoft.com/office/officeart/2005/8/layout/chevron2"/>
    <dgm:cxn modelId="{20BD144F-A4E2-415E-BB90-F7628667458D}" type="presOf" srcId="{F510BF8E-59B3-4118-9941-85AF3A9B4A93}" destId="{24BC7EDB-DE31-442C-952F-AA44516BAC64}" srcOrd="0" destOrd="0" presId="urn:microsoft.com/office/officeart/2005/8/layout/chevron2"/>
    <dgm:cxn modelId="{ECA28023-CBAC-4FF1-B877-ECC5D0B1AF1A}" srcId="{F510BF8E-59B3-4118-9941-85AF3A9B4A93}" destId="{C8CF3570-44F8-4DB0-B556-B818077FEA35}" srcOrd="0" destOrd="0" parTransId="{352F1FD1-B0FA-4183-AF68-CDF0BC99B9A6}" sibTransId="{9F549F69-7474-4F1B-909F-2DE49D8BDF33}"/>
    <dgm:cxn modelId="{3436143C-5A54-4229-9D75-2DF93B07508B}" type="presOf" srcId="{9A1EAB5A-86F0-41BC-95B5-89E0E85CBFE8}" destId="{5B0C9E44-BBB7-48B7-B08E-B9A0056161DB}" srcOrd="0" destOrd="0" presId="urn:microsoft.com/office/officeart/2005/8/layout/chevron2"/>
    <dgm:cxn modelId="{8836B18D-485E-4EC1-AA08-C86C5EEB5C5D}" srcId="{F510BF8E-59B3-4118-9941-85AF3A9B4A93}" destId="{9A1EAB5A-86F0-41BC-95B5-89E0E85CBFE8}" srcOrd="1" destOrd="0" parTransId="{8D3F8AE5-18A5-4AB9-AF50-187FA95B697C}" sibTransId="{0EC1E23E-42B8-4B27-9470-449FE9CE8FB0}"/>
    <dgm:cxn modelId="{D181F0EA-0A30-4E99-B116-6C9F5F017A2C}" srcId="{9A1EAB5A-86F0-41BC-95B5-89E0E85CBFE8}" destId="{6639123E-C60F-4319-9231-8869040B4CB3}" srcOrd="0" destOrd="0" parTransId="{9A340645-74AE-400A-A315-AABD512A8507}" sibTransId="{209A5902-DAD9-4917-88D6-4BF9385279E8}"/>
    <dgm:cxn modelId="{075EE6DC-205E-4467-9FFD-53B64FF0C860}" srcId="{92DF366A-BFF1-402E-91D6-104B996B49ED}" destId="{DDE5538E-EB80-4F56-8EB8-D74832752A74}" srcOrd="2" destOrd="0" parTransId="{8F05455E-0D0D-42D3-BA36-7D1BB7B501DF}" sibTransId="{3BA68D52-4911-4B3D-A9B4-72AE9951EABA}"/>
    <dgm:cxn modelId="{D5185ECA-97DE-48D9-8B54-4E51F60E2FE5}" srcId="{92DF366A-BFF1-402E-91D6-104B996B49ED}" destId="{A9DC568B-6327-4A42-835D-235B6FD02E30}" srcOrd="1" destOrd="0" parTransId="{4422B44A-EF94-48BB-93D9-7DAFA4928CC4}" sibTransId="{1B25A12D-EEFF-444E-866A-5A6E53811C84}"/>
    <dgm:cxn modelId="{1C9F5156-F2B7-4D88-9EA4-0082ED58330B}" type="presOf" srcId="{DDE5538E-EB80-4F56-8EB8-D74832752A74}" destId="{260E4FEC-18B3-4BC3-92FA-9655F848532D}" srcOrd="0" destOrd="2" presId="urn:microsoft.com/office/officeart/2005/8/layout/chevron2"/>
    <dgm:cxn modelId="{F805D0A1-AAFD-4820-8C71-7399E1A6FDF3}" srcId="{C8CF3570-44F8-4DB0-B556-B818077FEA35}" destId="{ABDDC0EE-4C32-4096-BE83-9519E3ED4F36}" srcOrd="0" destOrd="0" parTransId="{C08CC001-F398-4936-B6CF-AB62E37788AE}" sibTransId="{86AC2DBD-CDDF-4218-A56D-C341DAC399B1}"/>
    <dgm:cxn modelId="{9D1FE125-DB56-490D-8427-DD683D5E7ACF}" type="presOf" srcId="{92DF366A-BFF1-402E-91D6-104B996B49ED}" destId="{94F685EC-C991-44FB-AB5F-8CEA806E87FE}" srcOrd="0" destOrd="0" presId="urn:microsoft.com/office/officeart/2005/8/layout/chevron2"/>
    <dgm:cxn modelId="{23B2B11D-18CF-46C9-913A-696A082FCC3C}" srcId="{F510BF8E-59B3-4118-9941-85AF3A9B4A93}" destId="{92DF366A-BFF1-402E-91D6-104B996B49ED}" srcOrd="2" destOrd="0" parTransId="{E1570074-7C59-4E1C-BF79-947312EB5FCF}" sibTransId="{4D2B5353-A309-4FF7-8568-4E0376F0F4D2}"/>
    <dgm:cxn modelId="{256BBB72-E87D-41B3-A021-73912B1E3CE7}" type="presOf" srcId="{A9DC568B-6327-4A42-835D-235B6FD02E30}" destId="{260E4FEC-18B3-4BC3-92FA-9655F848532D}" srcOrd="0" destOrd="1" presId="urn:microsoft.com/office/officeart/2005/8/layout/chevron2"/>
    <dgm:cxn modelId="{0D8903F0-9596-4867-AC64-168735DB8972}" srcId="{92DF366A-BFF1-402E-91D6-104B996B49ED}" destId="{69431A5B-5977-4125-8E4F-042B8C05D777}" srcOrd="0" destOrd="0" parTransId="{60D68833-B451-44AC-933A-68C38A8A937C}" sibTransId="{1B1AA938-9B21-4C7C-A235-4E21746666FA}"/>
    <dgm:cxn modelId="{E208D896-504D-4A87-9E98-2C04A184ADB6}" type="presParOf" srcId="{24BC7EDB-DE31-442C-952F-AA44516BAC64}" destId="{293E8EDE-A75A-4999-89FB-50C20824EF30}" srcOrd="0" destOrd="0" presId="urn:microsoft.com/office/officeart/2005/8/layout/chevron2"/>
    <dgm:cxn modelId="{E51AEEE6-D311-4DF4-A475-9C89F26676A7}" type="presParOf" srcId="{293E8EDE-A75A-4999-89FB-50C20824EF30}" destId="{071408AB-3373-4DC4-B863-E5C363CDA071}" srcOrd="0" destOrd="0" presId="urn:microsoft.com/office/officeart/2005/8/layout/chevron2"/>
    <dgm:cxn modelId="{67D202FE-257F-4A5E-A40D-13819F810737}" type="presParOf" srcId="{293E8EDE-A75A-4999-89FB-50C20824EF30}" destId="{1A4C87D5-20DA-4AA3-84E6-2EE6AD866B5E}" srcOrd="1" destOrd="0" presId="urn:microsoft.com/office/officeart/2005/8/layout/chevron2"/>
    <dgm:cxn modelId="{E8FC9CDA-EC4C-4E71-B7EA-3B8A8A2EB20C}" type="presParOf" srcId="{24BC7EDB-DE31-442C-952F-AA44516BAC64}" destId="{B1A52C9B-D72B-475E-8D81-2418F5AC2C50}" srcOrd="1" destOrd="0" presId="urn:microsoft.com/office/officeart/2005/8/layout/chevron2"/>
    <dgm:cxn modelId="{6452A4C3-7CE4-46C3-914B-C97CC4B19B83}" type="presParOf" srcId="{24BC7EDB-DE31-442C-952F-AA44516BAC64}" destId="{707EC96E-3AD7-4820-87CE-A527EE6CBAAC}" srcOrd="2" destOrd="0" presId="urn:microsoft.com/office/officeart/2005/8/layout/chevron2"/>
    <dgm:cxn modelId="{58001CE1-BBE2-4213-A5EC-B75FE87C2111}" type="presParOf" srcId="{707EC96E-3AD7-4820-87CE-A527EE6CBAAC}" destId="{5B0C9E44-BBB7-48B7-B08E-B9A0056161DB}" srcOrd="0" destOrd="0" presId="urn:microsoft.com/office/officeart/2005/8/layout/chevron2"/>
    <dgm:cxn modelId="{F6DA6827-7CBD-4F24-97AE-57A51F406D83}" type="presParOf" srcId="{707EC96E-3AD7-4820-87CE-A527EE6CBAAC}" destId="{CF6B6A39-2665-4DB9-8A47-96AC0C8DABF8}" srcOrd="1" destOrd="0" presId="urn:microsoft.com/office/officeart/2005/8/layout/chevron2"/>
    <dgm:cxn modelId="{55ABC735-D76E-4577-AEBD-076C32019FCD}" type="presParOf" srcId="{24BC7EDB-DE31-442C-952F-AA44516BAC64}" destId="{F3D99E75-F83F-46A0-9D74-73E387270773}" srcOrd="3" destOrd="0" presId="urn:microsoft.com/office/officeart/2005/8/layout/chevron2"/>
    <dgm:cxn modelId="{512328E1-D25C-4A49-A228-08D992ABACCA}" type="presParOf" srcId="{24BC7EDB-DE31-442C-952F-AA44516BAC64}" destId="{6A8DE71F-11D4-4170-8780-2352D83FBD59}" srcOrd="4" destOrd="0" presId="urn:microsoft.com/office/officeart/2005/8/layout/chevron2"/>
    <dgm:cxn modelId="{2DD3D074-EA5B-4AEA-9795-F9107860F1CE}" type="presParOf" srcId="{6A8DE71F-11D4-4170-8780-2352D83FBD59}" destId="{94F685EC-C991-44FB-AB5F-8CEA806E87FE}" srcOrd="0" destOrd="0" presId="urn:microsoft.com/office/officeart/2005/8/layout/chevron2"/>
    <dgm:cxn modelId="{CC00DE6D-B397-40A5-B3DF-340BED4BEBA4}" type="presParOf" srcId="{6A8DE71F-11D4-4170-8780-2352D83FBD59}" destId="{260E4FEC-18B3-4BC3-92FA-9655F84853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38723-CADD-4D4E-937B-FB4DFAABB72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FAC634C-6763-484D-A53B-608D760C52D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Juin  7, 2018</a:t>
          </a:r>
          <a:endParaRPr lang="en-US" noProof="0"/>
        </a:p>
      </dgm:t>
    </dgm:pt>
    <dgm:pt modelId="{B49E6239-65F7-4F48-AF6A-4369897E511B}" type="parTrans" cxnId="{2DEDEB20-B11D-48EB-843A-79E277927301}">
      <dgm:prSet/>
      <dgm:spPr/>
      <dgm:t>
        <a:bodyPr/>
        <a:lstStyle/>
        <a:p>
          <a:endParaRPr lang="en-US" noProof="0"/>
        </a:p>
      </dgm:t>
    </dgm:pt>
    <dgm:pt modelId="{192C2F1C-E5B9-4A3B-821D-DD7F4E7B7D6D}" type="sibTrans" cxnId="{2DEDEB20-B11D-48EB-843A-79E277927301}">
      <dgm:prSet/>
      <dgm:spPr/>
      <dgm:t>
        <a:bodyPr/>
        <a:lstStyle/>
        <a:p>
          <a:endParaRPr lang="en-US" noProof="0"/>
        </a:p>
      </dgm:t>
    </dgm:pt>
    <dgm:pt modelId="{EB97445B-AB4A-4ADE-B54F-54BD5304EAAF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Technical</a:t>
          </a:r>
          <a:endParaRPr lang="en-US" noProof="0"/>
        </a:p>
      </dgm:t>
    </dgm:pt>
    <dgm:pt modelId="{4497C575-5918-4662-A9A8-C22DCC2D889C}" type="parTrans" cxnId="{D31C7CF0-2D8D-4B5D-B82D-9705EC778B07}">
      <dgm:prSet/>
      <dgm:spPr/>
      <dgm:t>
        <a:bodyPr/>
        <a:lstStyle/>
        <a:p>
          <a:endParaRPr lang="en-US" noProof="0"/>
        </a:p>
      </dgm:t>
    </dgm:pt>
    <dgm:pt modelId="{F4869395-3DAF-42D2-A2F5-9DCA6409E4E6}" type="sibTrans" cxnId="{D31C7CF0-2D8D-4B5D-B82D-9705EC778B07}">
      <dgm:prSet/>
      <dgm:spPr/>
      <dgm:t>
        <a:bodyPr/>
        <a:lstStyle/>
        <a:p>
          <a:endParaRPr lang="en-US" noProof="0"/>
        </a:p>
      </dgm:t>
    </dgm:pt>
    <dgm:pt modelId="{A0BEB742-9677-47C7-9F48-69627AC55DAE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compatibilization of standards</a:t>
          </a:r>
          <a:endParaRPr lang="en-US" noProof="0"/>
        </a:p>
      </dgm:t>
    </dgm:pt>
    <dgm:pt modelId="{E0AF9876-FBAF-45BC-A671-D7E055E11BD1}" type="parTrans" cxnId="{E1A0AE8C-FC98-455E-802B-36E00D03E6CD}">
      <dgm:prSet/>
      <dgm:spPr/>
      <dgm:t>
        <a:bodyPr/>
        <a:lstStyle/>
        <a:p>
          <a:endParaRPr lang="en-US" noProof="0"/>
        </a:p>
      </dgm:t>
    </dgm:pt>
    <dgm:pt modelId="{EB9FB34D-E15C-4D40-A642-287D799ED1ED}" type="sibTrans" cxnId="{E1A0AE8C-FC98-455E-802B-36E00D03E6CD}">
      <dgm:prSet/>
      <dgm:spPr/>
      <dgm:t>
        <a:bodyPr/>
        <a:lstStyle/>
        <a:p>
          <a:endParaRPr lang="en-US" noProof="0"/>
        </a:p>
      </dgm:t>
    </dgm:pt>
    <dgm:pt modelId="{84A20A2B-302F-4691-89EE-ED3604B9E435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dirty="0" smtClean="0"/>
            <a:t>Interoperability</a:t>
          </a:r>
          <a:endParaRPr lang="en-US" noProof="0" dirty="0"/>
        </a:p>
      </dgm:t>
    </dgm:pt>
    <dgm:pt modelId="{88EF5B46-6A25-4595-883F-ED4B59A070D4}" type="parTrans" cxnId="{124CC4E6-DE55-4D8F-8000-7C7AEAE6A0B6}">
      <dgm:prSet/>
      <dgm:spPr/>
      <dgm:t>
        <a:bodyPr/>
        <a:lstStyle/>
        <a:p>
          <a:endParaRPr lang="en-US" noProof="0"/>
        </a:p>
      </dgm:t>
    </dgm:pt>
    <dgm:pt modelId="{79F1190C-9956-408B-B69B-BF2E3AB71DF6}" type="sibTrans" cxnId="{124CC4E6-DE55-4D8F-8000-7C7AEAE6A0B6}">
      <dgm:prSet/>
      <dgm:spPr/>
      <dgm:t>
        <a:bodyPr/>
        <a:lstStyle/>
        <a:p>
          <a:endParaRPr lang="en-US" noProof="0"/>
        </a:p>
      </dgm:t>
    </dgm:pt>
    <dgm:pt modelId="{42B7825C-7E38-4761-AF1A-1058135EADB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Normative</a:t>
          </a:r>
          <a:endParaRPr lang="en-US" noProof="0"/>
        </a:p>
      </dgm:t>
    </dgm:pt>
    <dgm:pt modelId="{DCFEE166-6BCF-44D8-AC6B-8A8A63C4CEA3}" type="parTrans" cxnId="{2776EC2F-FADE-4DEC-AFFC-5B519D36A6EE}">
      <dgm:prSet/>
      <dgm:spPr/>
      <dgm:t>
        <a:bodyPr/>
        <a:lstStyle/>
        <a:p>
          <a:endParaRPr lang="en-US" noProof="0"/>
        </a:p>
      </dgm:t>
    </dgm:pt>
    <dgm:pt modelId="{AD035938-8CC4-4859-A3C7-A2428F15B845}" type="sibTrans" cxnId="{2776EC2F-FADE-4DEC-AFFC-5B519D36A6EE}">
      <dgm:prSet/>
      <dgm:spPr/>
      <dgm:t>
        <a:bodyPr/>
        <a:lstStyle/>
        <a:p>
          <a:endParaRPr lang="en-US" noProof="0"/>
        </a:p>
      </dgm:t>
    </dgm:pt>
    <dgm:pt modelId="{92108248-8B4D-478A-B3F3-7EAE44A6426A}">
      <dgm:prSet phldrT="[Texto]"/>
      <dgm:spPr/>
      <dgm:t>
        <a:bodyPr/>
        <a:lstStyle/>
        <a:p>
          <a:r>
            <a:rPr lang="en-US" noProof="0" smtClean="0"/>
            <a:t>Topics to work</a:t>
          </a:r>
          <a:endParaRPr lang="en-US" noProof="0"/>
        </a:p>
      </dgm:t>
    </dgm:pt>
    <dgm:pt modelId="{FB1CD6FF-742E-4F6F-8BAE-1EE1FDCEE803}" type="parTrans" cxnId="{410F9039-6B56-4D38-8636-4A9067BB1A7B}">
      <dgm:prSet/>
      <dgm:spPr/>
      <dgm:t>
        <a:bodyPr/>
        <a:lstStyle/>
        <a:p>
          <a:endParaRPr lang="en-US" noProof="0"/>
        </a:p>
      </dgm:t>
    </dgm:pt>
    <dgm:pt modelId="{84A058E2-9D5C-4CE6-85C9-73619DBA503A}" type="sibTrans" cxnId="{410F9039-6B56-4D38-8636-4A9067BB1A7B}">
      <dgm:prSet/>
      <dgm:spPr/>
      <dgm:t>
        <a:bodyPr/>
        <a:lstStyle/>
        <a:p>
          <a:endParaRPr lang="en-US" noProof="0"/>
        </a:p>
      </dgm:t>
    </dgm:pt>
    <dgm:pt modelId="{41F24CC7-A769-4199-8AE8-156ADFB31B54}">
      <dgm:prSet phldrT="[Texto]"/>
      <dgm:spPr/>
      <dgm:t>
        <a:bodyPr/>
        <a:lstStyle/>
        <a:p>
          <a:r>
            <a:rPr lang="en-US" noProof="0" smtClean="0"/>
            <a:t>Conclusions</a:t>
          </a:r>
          <a:endParaRPr lang="en-US" noProof="0"/>
        </a:p>
      </dgm:t>
    </dgm:pt>
    <dgm:pt modelId="{DDD757B4-60DE-4AE1-81FF-B3D8DEE3D7D2}" type="sibTrans" cxnId="{22C4CE53-3D9F-4E7D-9EB9-EAA13CB3B1C2}">
      <dgm:prSet/>
      <dgm:spPr/>
      <dgm:t>
        <a:bodyPr/>
        <a:lstStyle/>
        <a:p>
          <a:endParaRPr lang="en-US" noProof="0"/>
        </a:p>
      </dgm:t>
    </dgm:pt>
    <dgm:pt modelId="{1DF87574-D229-49E0-B849-4CC14745E4D7}" type="parTrans" cxnId="{22C4CE53-3D9F-4E7D-9EB9-EAA13CB3B1C2}">
      <dgm:prSet/>
      <dgm:spPr/>
      <dgm:t>
        <a:bodyPr/>
        <a:lstStyle/>
        <a:p>
          <a:endParaRPr lang="en-US" noProof="0"/>
        </a:p>
      </dgm:t>
    </dgm:pt>
    <dgm:pt modelId="{CA65CC0F-A509-4E31-A4CC-248A3ED15B9F}">
      <dgm:prSet phldrT="[Texto]"/>
      <dgm:spPr/>
      <dgm:t>
        <a:bodyPr/>
        <a:lstStyle/>
        <a:p>
          <a:r>
            <a:rPr lang="en-US" noProof="0" smtClean="0"/>
            <a:t>Regional Workshop</a:t>
          </a:r>
          <a:endParaRPr lang="en-US" noProof="0"/>
        </a:p>
      </dgm:t>
    </dgm:pt>
    <dgm:pt modelId="{6984E5B9-4528-411A-9B9F-42CAD6078FB9}" type="sibTrans" cxnId="{70671093-7BAA-4F7B-B69E-72B4C1E3CAC0}">
      <dgm:prSet/>
      <dgm:spPr/>
      <dgm:t>
        <a:bodyPr/>
        <a:lstStyle/>
        <a:p>
          <a:endParaRPr lang="en-US" noProof="0"/>
        </a:p>
      </dgm:t>
    </dgm:pt>
    <dgm:pt modelId="{5CAA13C8-7DE3-4BF5-AB83-9532E2ABA340}" type="parTrans" cxnId="{70671093-7BAA-4F7B-B69E-72B4C1E3CAC0}">
      <dgm:prSet/>
      <dgm:spPr/>
      <dgm:t>
        <a:bodyPr/>
        <a:lstStyle/>
        <a:p>
          <a:endParaRPr lang="en-US" noProof="0"/>
        </a:p>
      </dgm:t>
    </dgm:pt>
    <dgm:pt modelId="{D5F1A92C-EA6F-4180-B146-F0843CD8689F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noProof="0" smtClean="0"/>
            <a:t>Update Resolutions 240 and 241</a:t>
          </a:r>
          <a:endParaRPr lang="en-US" noProof="0"/>
        </a:p>
      </dgm:t>
    </dgm:pt>
    <dgm:pt modelId="{2838A9F0-4BB5-4D5A-B3BC-FA629D723065}" type="sibTrans" cxnId="{95FD5E46-71F3-46B7-95E5-A75019A77DFF}">
      <dgm:prSet/>
      <dgm:spPr/>
      <dgm:t>
        <a:bodyPr/>
        <a:lstStyle/>
        <a:p>
          <a:endParaRPr lang="en-US" noProof="0"/>
        </a:p>
      </dgm:t>
    </dgm:pt>
    <dgm:pt modelId="{5DCDEDE4-7142-45B0-B8D6-3E9A29E39B23}" type="parTrans" cxnId="{95FD5E46-71F3-46B7-95E5-A75019A77DFF}">
      <dgm:prSet/>
      <dgm:spPr/>
      <dgm:t>
        <a:bodyPr/>
        <a:lstStyle/>
        <a:p>
          <a:endParaRPr lang="en-US" noProof="0"/>
        </a:p>
      </dgm:t>
    </dgm:pt>
    <dgm:pt modelId="{CF2A2FFB-23A0-4608-A811-C959126A43B9}" type="pres">
      <dgm:prSet presAssocID="{6A838723-CADD-4D4E-937B-FB4DFAABB7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D149730-6746-4326-8FC8-ABE7F9A3CFBF}" type="pres">
      <dgm:prSet presAssocID="{6A838723-CADD-4D4E-937B-FB4DFAABB723}" presName="hierFlow" presStyleCnt="0"/>
      <dgm:spPr/>
    </dgm:pt>
    <dgm:pt modelId="{15C9F82B-B30D-4137-BED6-2FD869BE1EC4}" type="pres">
      <dgm:prSet presAssocID="{6A838723-CADD-4D4E-937B-FB4DFAABB723}" presName="firstBuf" presStyleCnt="0"/>
      <dgm:spPr/>
    </dgm:pt>
    <dgm:pt modelId="{06F35EB6-0B1E-4B90-8D52-558A374F72D8}" type="pres">
      <dgm:prSet presAssocID="{6A838723-CADD-4D4E-937B-FB4DFAABB72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EFCB16-B627-41C0-BFE1-4EEC97484194}" type="pres">
      <dgm:prSet presAssocID="{BFAC634C-6763-484D-A53B-608D760C52DB}" presName="Name17" presStyleCnt="0"/>
      <dgm:spPr/>
    </dgm:pt>
    <dgm:pt modelId="{2E6A72EC-1F30-4651-81BB-A47B67BE2771}" type="pres">
      <dgm:prSet presAssocID="{BFAC634C-6763-484D-A53B-608D760C52D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CBA8235-4EB9-446C-A5BB-77EEB17D0DE4}" type="pres">
      <dgm:prSet presAssocID="{BFAC634C-6763-484D-A53B-608D760C52DB}" presName="hierChild2" presStyleCnt="0"/>
      <dgm:spPr/>
    </dgm:pt>
    <dgm:pt modelId="{C672C8CC-249C-43CE-9812-3AF293F489A1}" type="pres">
      <dgm:prSet presAssocID="{4497C575-5918-4662-A9A8-C22DCC2D889C}" presName="Name25" presStyleLbl="parChTrans1D2" presStyleIdx="0" presStyleCnt="2"/>
      <dgm:spPr/>
      <dgm:t>
        <a:bodyPr/>
        <a:lstStyle/>
        <a:p>
          <a:endParaRPr lang="es-PE"/>
        </a:p>
      </dgm:t>
    </dgm:pt>
    <dgm:pt modelId="{FC07F6F3-3CC7-488A-B6AB-3B25444BC839}" type="pres">
      <dgm:prSet presAssocID="{4497C575-5918-4662-A9A8-C22DCC2D889C}" presName="connTx" presStyleLbl="parChTrans1D2" presStyleIdx="0" presStyleCnt="2"/>
      <dgm:spPr/>
      <dgm:t>
        <a:bodyPr/>
        <a:lstStyle/>
        <a:p>
          <a:endParaRPr lang="es-PE"/>
        </a:p>
      </dgm:t>
    </dgm:pt>
    <dgm:pt modelId="{26899955-93CB-4F85-BC23-3E00200A25EA}" type="pres">
      <dgm:prSet presAssocID="{EB97445B-AB4A-4ADE-B54F-54BD5304EAAF}" presName="Name30" presStyleCnt="0"/>
      <dgm:spPr/>
    </dgm:pt>
    <dgm:pt modelId="{29089AC3-9E07-4634-BAC2-8B17FDA74256}" type="pres">
      <dgm:prSet presAssocID="{EB97445B-AB4A-4ADE-B54F-54BD5304EAAF}" presName="level2Shape" presStyleLbl="node2" presStyleIdx="0" presStyleCnt="2"/>
      <dgm:spPr/>
      <dgm:t>
        <a:bodyPr/>
        <a:lstStyle/>
        <a:p>
          <a:endParaRPr lang="es-PE"/>
        </a:p>
      </dgm:t>
    </dgm:pt>
    <dgm:pt modelId="{071E41E2-846B-435A-B7E7-367EABAF8CC4}" type="pres">
      <dgm:prSet presAssocID="{EB97445B-AB4A-4ADE-B54F-54BD5304EAAF}" presName="hierChild3" presStyleCnt="0"/>
      <dgm:spPr/>
    </dgm:pt>
    <dgm:pt modelId="{54AF3659-DD1F-42D0-8C66-F4733F914081}" type="pres">
      <dgm:prSet presAssocID="{E0AF9876-FBAF-45BC-A671-D7E055E11BD1}" presName="Name25" presStyleLbl="parChTrans1D3" presStyleIdx="0" presStyleCnt="3"/>
      <dgm:spPr/>
      <dgm:t>
        <a:bodyPr/>
        <a:lstStyle/>
        <a:p>
          <a:endParaRPr lang="es-PE"/>
        </a:p>
      </dgm:t>
    </dgm:pt>
    <dgm:pt modelId="{7220996B-8BAE-4AC2-8EA1-76898F9E063A}" type="pres">
      <dgm:prSet presAssocID="{E0AF9876-FBAF-45BC-A671-D7E055E11BD1}" presName="connTx" presStyleLbl="parChTrans1D3" presStyleIdx="0" presStyleCnt="3"/>
      <dgm:spPr/>
      <dgm:t>
        <a:bodyPr/>
        <a:lstStyle/>
        <a:p>
          <a:endParaRPr lang="es-PE"/>
        </a:p>
      </dgm:t>
    </dgm:pt>
    <dgm:pt modelId="{61CCFB4F-7B21-427E-8904-552A3F58943E}" type="pres">
      <dgm:prSet presAssocID="{A0BEB742-9677-47C7-9F48-69627AC55DAE}" presName="Name30" presStyleCnt="0"/>
      <dgm:spPr/>
    </dgm:pt>
    <dgm:pt modelId="{0881FCEE-6ECE-44BE-B49A-13986B04FA0F}" type="pres">
      <dgm:prSet presAssocID="{A0BEB742-9677-47C7-9F48-69627AC55DAE}" presName="level2Shape" presStyleLbl="node3" presStyleIdx="0" presStyleCnt="3"/>
      <dgm:spPr/>
      <dgm:t>
        <a:bodyPr/>
        <a:lstStyle/>
        <a:p>
          <a:endParaRPr lang="es-PE"/>
        </a:p>
      </dgm:t>
    </dgm:pt>
    <dgm:pt modelId="{7373E004-4714-415E-B4CC-3FC8C38136F9}" type="pres">
      <dgm:prSet presAssocID="{A0BEB742-9677-47C7-9F48-69627AC55DAE}" presName="hierChild3" presStyleCnt="0"/>
      <dgm:spPr/>
    </dgm:pt>
    <dgm:pt modelId="{59C3D921-F94D-452E-9CB1-47DCC55FEB75}" type="pres">
      <dgm:prSet presAssocID="{88EF5B46-6A25-4595-883F-ED4B59A070D4}" presName="Name25" presStyleLbl="parChTrans1D3" presStyleIdx="1" presStyleCnt="3"/>
      <dgm:spPr/>
      <dgm:t>
        <a:bodyPr/>
        <a:lstStyle/>
        <a:p>
          <a:endParaRPr lang="es-PE"/>
        </a:p>
      </dgm:t>
    </dgm:pt>
    <dgm:pt modelId="{DD090732-6C61-4E3D-888C-14D66D8DB9CE}" type="pres">
      <dgm:prSet presAssocID="{88EF5B46-6A25-4595-883F-ED4B59A070D4}" presName="connTx" presStyleLbl="parChTrans1D3" presStyleIdx="1" presStyleCnt="3"/>
      <dgm:spPr/>
      <dgm:t>
        <a:bodyPr/>
        <a:lstStyle/>
        <a:p>
          <a:endParaRPr lang="es-PE"/>
        </a:p>
      </dgm:t>
    </dgm:pt>
    <dgm:pt modelId="{25DD14A7-56FA-4EC0-95E6-E52C36AC94FD}" type="pres">
      <dgm:prSet presAssocID="{84A20A2B-302F-4691-89EE-ED3604B9E435}" presName="Name30" presStyleCnt="0"/>
      <dgm:spPr/>
    </dgm:pt>
    <dgm:pt modelId="{A985ED1C-C611-4067-9032-E24626BBFF00}" type="pres">
      <dgm:prSet presAssocID="{84A20A2B-302F-4691-89EE-ED3604B9E435}" presName="level2Shape" presStyleLbl="node3" presStyleIdx="1" presStyleCnt="3"/>
      <dgm:spPr/>
      <dgm:t>
        <a:bodyPr/>
        <a:lstStyle/>
        <a:p>
          <a:endParaRPr lang="es-PE"/>
        </a:p>
      </dgm:t>
    </dgm:pt>
    <dgm:pt modelId="{AB77D21F-C7E5-4512-8C80-62B6B42110B9}" type="pres">
      <dgm:prSet presAssocID="{84A20A2B-302F-4691-89EE-ED3604B9E435}" presName="hierChild3" presStyleCnt="0"/>
      <dgm:spPr/>
    </dgm:pt>
    <dgm:pt modelId="{3A763355-2100-4595-A8F6-7EEA14E88006}" type="pres">
      <dgm:prSet presAssocID="{DCFEE166-6BCF-44D8-AC6B-8A8A63C4CEA3}" presName="Name25" presStyleLbl="parChTrans1D2" presStyleIdx="1" presStyleCnt="2"/>
      <dgm:spPr/>
      <dgm:t>
        <a:bodyPr/>
        <a:lstStyle/>
        <a:p>
          <a:endParaRPr lang="es-PE"/>
        </a:p>
      </dgm:t>
    </dgm:pt>
    <dgm:pt modelId="{D7AE49CD-380E-4E16-8BC0-543C0B477217}" type="pres">
      <dgm:prSet presAssocID="{DCFEE166-6BCF-44D8-AC6B-8A8A63C4CEA3}" presName="connTx" presStyleLbl="parChTrans1D2" presStyleIdx="1" presStyleCnt="2"/>
      <dgm:spPr/>
      <dgm:t>
        <a:bodyPr/>
        <a:lstStyle/>
        <a:p>
          <a:endParaRPr lang="es-PE"/>
        </a:p>
      </dgm:t>
    </dgm:pt>
    <dgm:pt modelId="{12BE4D1F-9D04-444F-9365-DB64AF732D22}" type="pres">
      <dgm:prSet presAssocID="{42B7825C-7E38-4761-AF1A-1058135EADBB}" presName="Name30" presStyleCnt="0"/>
      <dgm:spPr/>
    </dgm:pt>
    <dgm:pt modelId="{63E888F8-C716-47DD-AEE2-1A70B6B89F01}" type="pres">
      <dgm:prSet presAssocID="{42B7825C-7E38-4761-AF1A-1058135EADBB}" presName="level2Shape" presStyleLbl="node2" presStyleIdx="1" presStyleCnt="2"/>
      <dgm:spPr/>
      <dgm:t>
        <a:bodyPr/>
        <a:lstStyle/>
        <a:p>
          <a:endParaRPr lang="es-PE"/>
        </a:p>
      </dgm:t>
    </dgm:pt>
    <dgm:pt modelId="{7DA2DED3-4C56-45AD-B2B7-28DFF56CA51C}" type="pres">
      <dgm:prSet presAssocID="{42B7825C-7E38-4761-AF1A-1058135EADBB}" presName="hierChild3" presStyleCnt="0"/>
      <dgm:spPr/>
    </dgm:pt>
    <dgm:pt modelId="{B349C9F2-6627-482E-9FEF-1B25B950A60E}" type="pres">
      <dgm:prSet presAssocID="{5DCDEDE4-7142-45B0-B8D6-3E9A29E39B23}" presName="Name25" presStyleLbl="parChTrans1D3" presStyleIdx="2" presStyleCnt="3"/>
      <dgm:spPr/>
      <dgm:t>
        <a:bodyPr/>
        <a:lstStyle/>
        <a:p>
          <a:endParaRPr lang="es-PE"/>
        </a:p>
      </dgm:t>
    </dgm:pt>
    <dgm:pt modelId="{2788E0BE-A2C8-4D26-8F51-416C29A79228}" type="pres">
      <dgm:prSet presAssocID="{5DCDEDE4-7142-45B0-B8D6-3E9A29E39B23}" presName="connTx" presStyleLbl="parChTrans1D3" presStyleIdx="2" presStyleCnt="3"/>
      <dgm:spPr/>
      <dgm:t>
        <a:bodyPr/>
        <a:lstStyle/>
        <a:p>
          <a:endParaRPr lang="es-PE"/>
        </a:p>
      </dgm:t>
    </dgm:pt>
    <dgm:pt modelId="{3AC37202-B5FC-4061-A16B-7B4BE81592C4}" type="pres">
      <dgm:prSet presAssocID="{D5F1A92C-EA6F-4180-B146-F0843CD8689F}" presName="Name30" presStyleCnt="0"/>
      <dgm:spPr/>
    </dgm:pt>
    <dgm:pt modelId="{533B647B-50A8-4213-8B08-E4B2120A2841}" type="pres">
      <dgm:prSet presAssocID="{D5F1A92C-EA6F-4180-B146-F0843CD8689F}" presName="level2Shape" presStyleLbl="node3" presStyleIdx="2" presStyleCnt="3"/>
      <dgm:spPr/>
      <dgm:t>
        <a:bodyPr/>
        <a:lstStyle/>
        <a:p>
          <a:endParaRPr lang="es-PE"/>
        </a:p>
      </dgm:t>
    </dgm:pt>
    <dgm:pt modelId="{9725B1A8-BFEA-44A7-891F-FC4AAC3ED9D7}" type="pres">
      <dgm:prSet presAssocID="{D5F1A92C-EA6F-4180-B146-F0843CD8689F}" presName="hierChild3" presStyleCnt="0"/>
      <dgm:spPr/>
    </dgm:pt>
    <dgm:pt modelId="{EC6045E8-1961-4EB4-8C1E-388339BF05CA}" type="pres">
      <dgm:prSet presAssocID="{6A838723-CADD-4D4E-937B-FB4DFAABB723}" presName="bgShapesFlow" presStyleCnt="0"/>
      <dgm:spPr/>
    </dgm:pt>
    <dgm:pt modelId="{5DEFCE43-E315-410F-96FB-2BB95DC4AA4C}" type="pres">
      <dgm:prSet presAssocID="{CA65CC0F-A509-4E31-A4CC-248A3ED15B9F}" presName="rectComp" presStyleCnt="0"/>
      <dgm:spPr/>
    </dgm:pt>
    <dgm:pt modelId="{975B5687-9D72-42A6-8754-B48F75946711}" type="pres">
      <dgm:prSet presAssocID="{CA65CC0F-A509-4E31-A4CC-248A3ED15B9F}" presName="bgRect" presStyleLbl="bgShp" presStyleIdx="0" presStyleCnt="3"/>
      <dgm:spPr/>
      <dgm:t>
        <a:bodyPr/>
        <a:lstStyle/>
        <a:p>
          <a:endParaRPr lang="es-PE"/>
        </a:p>
      </dgm:t>
    </dgm:pt>
    <dgm:pt modelId="{ABB35324-C691-4153-A8A1-015645281B63}" type="pres">
      <dgm:prSet presAssocID="{CA65CC0F-A509-4E31-A4CC-248A3ED15B9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FB55A6-0148-43EC-9E67-38A9DDDF4F57}" type="pres">
      <dgm:prSet presAssocID="{CA65CC0F-A509-4E31-A4CC-248A3ED15B9F}" presName="spComp" presStyleCnt="0"/>
      <dgm:spPr/>
    </dgm:pt>
    <dgm:pt modelId="{5699CB2D-9AD2-42B5-BC79-1BED4DA507CA}" type="pres">
      <dgm:prSet presAssocID="{CA65CC0F-A509-4E31-A4CC-248A3ED15B9F}" presName="hSp" presStyleCnt="0"/>
      <dgm:spPr/>
    </dgm:pt>
    <dgm:pt modelId="{B8A85431-23D9-46E1-8020-3C752AE90C6B}" type="pres">
      <dgm:prSet presAssocID="{41F24CC7-A769-4199-8AE8-156ADFB31B54}" presName="rectComp" presStyleCnt="0"/>
      <dgm:spPr/>
    </dgm:pt>
    <dgm:pt modelId="{91948961-3B4C-4B50-B788-6DE670018D49}" type="pres">
      <dgm:prSet presAssocID="{41F24CC7-A769-4199-8AE8-156ADFB31B54}" presName="bgRect" presStyleLbl="bgShp" presStyleIdx="1" presStyleCnt="3"/>
      <dgm:spPr/>
      <dgm:t>
        <a:bodyPr/>
        <a:lstStyle/>
        <a:p>
          <a:endParaRPr lang="es-PE"/>
        </a:p>
      </dgm:t>
    </dgm:pt>
    <dgm:pt modelId="{8AA504EB-9D7C-44AD-A47E-D7D689629F83}" type="pres">
      <dgm:prSet presAssocID="{41F24CC7-A769-4199-8AE8-156ADFB31B54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541FAE-1B4E-401F-BD9B-7F401E2F67F3}" type="pres">
      <dgm:prSet presAssocID="{41F24CC7-A769-4199-8AE8-156ADFB31B54}" presName="spComp" presStyleCnt="0"/>
      <dgm:spPr/>
    </dgm:pt>
    <dgm:pt modelId="{9C093FD6-4129-4D7F-92D7-1CB28F41BA4B}" type="pres">
      <dgm:prSet presAssocID="{41F24CC7-A769-4199-8AE8-156ADFB31B54}" presName="hSp" presStyleCnt="0"/>
      <dgm:spPr/>
    </dgm:pt>
    <dgm:pt modelId="{F4FF87A5-9BDE-4D3C-98FF-1194DACCC66D}" type="pres">
      <dgm:prSet presAssocID="{92108248-8B4D-478A-B3F3-7EAE44A6426A}" presName="rectComp" presStyleCnt="0"/>
      <dgm:spPr/>
    </dgm:pt>
    <dgm:pt modelId="{959F3300-EA40-4E41-A762-D59176B0BEF6}" type="pres">
      <dgm:prSet presAssocID="{92108248-8B4D-478A-B3F3-7EAE44A6426A}" presName="bgRect" presStyleLbl="bgShp" presStyleIdx="2" presStyleCnt="3"/>
      <dgm:spPr/>
      <dgm:t>
        <a:bodyPr/>
        <a:lstStyle/>
        <a:p>
          <a:endParaRPr lang="es-PE"/>
        </a:p>
      </dgm:t>
    </dgm:pt>
    <dgm:pt modelId="{93B98426-EAEF-47A7-9DF3-681AA8A460CE}" type="pres">
      <dgm:prSet presAssocID="{92108248-8B4D-478A-B3F3-7EAE44A6426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89B1B1B-3101-4993-BD09-C3C16E199E04}" type="presOf" srcId="{42B7825C-7E38-4761-AF1A-1058135EADBB}" destId="{63E888F8-C716-47DD-AEE2-1A70B6B89F01}" srcOrd="0" destOrd="0" presId="urn:microsoft.com/office/officeart/2005/8/layout/hierarchy5"/>
    <dgm:cxn modelId="{F6D1E303-5D5E-49A8-988B-1BAA3FFA336D}" type="presOf" srcId="{5DCDEDE4-7142-45B0-B8D6-3E9A29E39B23}" destId="{B349C9F2-6627-482E-9FEF-1B25B950A60E}" srcOrd="0" destOrd="0" presId="urn:microsoft.com/office/officeart/2005/8/layout/hierarchy5"/>
    <dgm:cxn modelId="{E1A9ABCC-CF88-4E85-BAA5-2206DB905AF4}" type="presOf" srcId="{6A838723-CADD-4D4E-937B-FB4DFAABB723}" destId="{CF2A2FFB-23A0-4608-A811-C959126A43B9}" srcOrd="0" destOrd="0" presId="urn:microsoft.com/office/officeart/2005/8/layout/hierarchy5"/>
    <dgm:cxn modelId="{7F661037-C51E-454C-A8EA-F02321132DCB}" type="presOf" srcId="{41F24CC7-A769-4199-8AE8-156ADFB31B54}" destId="{91948961-3B4C-4B50-B788-6DE670018D49}" srcOrd="0" destOrd="0" presId="urn:microsoft.com/office/officeart/2005/8/layout/hierarchy5"/>
    <dgm:cxn modelId="{124CC4E6-DE55-4D8F-8000-7C7AEAE6A0B6}" srcId="{EB97445B-AB4A-4ADE-B54F-54BD5304EAAF}" destId="{84A20A2B-302F-4691-89EE-ED3604B9E435}" srcOrd="1" destOrd="0" parTransId="{88EF5B46-6A25-4595-883F-ED4B59A070D4}" sibTransId="{79F1190C-9956-408B-B69B-BF2E3AB71DF6}"/>
    <dgm:cxn modelId="{AA39200C-3403-4180-9153-57162F714EB5}" type="presOf" srcId="{BFAC634C-6763-484D-A53B-608D760C52DB}" destId="{2E6A72EC-1F30-4651-81BB-A47B67BE2771}" srcOrd="0" destOrd="0" presId="urn:microsoft.com/office/officeart/2005/8/layout/hierarchy5"/>
    <dgm:cxn modelId="{95FD5E46-71F3-46B7-95E5-A75019A77DFF}" srcId="{42B7825C-7E38-4761-AF1A-1058135EADBB}" destId="{D5F1A92C-EA6F-4180-B146-F0843CD8689F}" srcOrd="0" destOrd="0" parTransId="{5DCDEDE4-7142-45B0-B8D6-3E9A29E39B23}" sibTransId="{2838A9F0-4BB5-4D5A-B3BC-FA629D723065}"/>
    <dgm:cxn modelId="{22C4CE53-3D9F-4E7D-9EB9-EAA13CB3B1C2}" srcId="{6A838723-CADD-4D4E-937B-FB4DFAABB723}" destId="{41F24CC7-A769-4199-8AE8-156ADFB31B54}" srcOrd="2" destOrd="0" parTransId="{1DF87574-D229-49E0-B849-4CC14745E4D7}" sibTransId="{DDD757B4-60DE-4AE1-81FF-B3D8DEE3D7D2}"/>
    <dgm:cxn modelId="{B027E291-780C-4A18-9D75-E9435A2C8377}" type="presOf" srcId="{92108248-8B4D-478A-B3F3-7EAE44A6426A}" destId="{959F3300-EA40-4E41-A762-D59176B0BEF6}" srcOrd="0" destOrd="0" presId="urn:microsoft.com/office/officeart/2005/8/layout/hierarchy5"/>
    <dgm:cxn modelId="{FE2D92C5-50EB-48BA-8A1A-EE7F1F16E301}" type="presOf" srcId="{CA65CC0F-A509-4E31-A4CC-248A3ED15B9F}" destId="{975B5687-9D72-42A6-8754-B48F75946711}" srcOrd="0" destOrd="0" presId="urn:microsoft.com/office/officeart/2005/8/layout/hierarchy5"/>
    <dgm:cxn modelId="{410F9039-6B56-4D38-8636-4A9067BB1A7B}" srcId="{6A838723-CADD-4D4E-937B-FB4DFAABB723}" destId="{92108248-8B4D-478A-B3F3-7EAE44A6426A}" srcOrd="3" destOrd="0" parTransId="{FB1CD6FF-742E-4F6F-8BAE-1EE1FDCEE803}" sibTransId="{84A058E2-9D5C-4CE6-85C9-73619DBA503A}"/>
    <dgm:cxn modelId="{2BFC2D34-F5C7-4C68-A8DC-E2B0C5CC8F5D}" type="presOf" srcId="{EB97445B-AB4A-4ADE-B54F-54BD5304EAAF}" destId="{29089AC3-9E07-4634-BAC2-8B17FDA74256}" srcOrd="0" destOrd="0" presId="urn:microsoft.com/office/officeart/2005/8/layout/hierarchy5"/>
    <dgm:cxn modelId="{8DF5021C-0E71-4BE2-BAE3-3B32961C0DB4}" type="presOf" srcId="{DCFEE166-6BCF-44D8-AC6B-8A8A63C4CEA3}" destId="{3A763355-2100-4595-A8F6-7EEA14E88006}" srcOrd="0" destOrd="0" presId="urn:microsoft.com/office/officeart/2005/8/layout/hierarchy5"/>
    <dgm:cxn modelId="{D31C7CF0-2D8D-4B5D-B82D-9705EC778B07}" srcId="{BFAC634C-6763-484D-A53B-608D760C52DB}" destId="{EB97445B-AB4A-4ADE-B54F-54BD5304EAAF}" srcOrd="0" destOrd="0" parTransId="{4497C575-5918-4662-A9A8-C22DCC2D889C}" sibTransId="{F4869395-3DAF-42D2-A2F5-9DCA6409E4E6}"/>
    <dgm:cxn modelId="{B545AF5F-2C27-46B1-9658-508E9721F03A}" type="presOf" srcId="{CA65CC0F-A509-4E31-A4CC-248A3ED15B9F}" destId="{ABB35324-C691-4153-A8A1-015645281B63}" srcOrd="1" destOrd="0" presId="urn:microsoft.com/office/officeart/2005/8/layout/hierarchy5"/>
    <dgm:cxn modelId="{70671093-7BAA-4F7B-B69E-72B4C1E3CAC0}" srcId="{6A838723-CADD-4D4E-937B-FB4DFAABB723}" destId="{CA65CC0F-A509-4E31-A4CC-248A3ED15B9F}" srcOrd="1" destOrd="0" parTransId="{5CAA13C8-7DE3-4BF5-AB83-9532E2ABA340}" sibTransId="{6984E5B9-4528-411A-9B9F-42CAD6078FB9}"/>
    <dgm:cxn modelId="{C1BA6893-E28F-4528-AADA-80BD6D239A99}" type="presOf" srcId="{92108248-8B4D-478A-B3F3-7EAE44A6426A}" destId="{93B98426-EAEF-47A7-9DF3-681AA8A460CE}" srcOrd="1" destOrd="0" presId="urn:microsoft.com/office/officeart/2005/8/layout/hierarchy5"/>
    <dgm:cxn modelId="{E73196CD-1814-4AA7-BEF5-45746FCBB684}" type="presOf" srcId="{DCFEE166-6BCF-44D8-AC6B-8A8A63C4CEA3}" destId="{D7AE49CD-380E-4E16-8BC0-543C0B477217}" srcOrd="1" destOrd="0" presId="urn:microsoft.com/office/officeart/2005/8/layout/hierarchy5"/>
    <dgm:cxn modelId="{9EF6D790-B949-4F18-BE0A-012DBCA4CF16}" type="presOf" srcId="{4497C575-5918-4662-A9A8-C22DCC2D889C}" destId="{C672C8CC-249C-43CE-9812-3AF293F489A1}" srcOrd="0" destOrd="0" presId="urn:microsoft.com/office/officeart/2005/8/layout/hierarchy5"/>
    <dgm:cxn modelId="{2776EC2F-FADE-4DEC-AFFC-5B519D36A6EE}" srcId="{BFAC634C-6763-484D-A53B-608D760C52DB}" destId="{42B7825C-7E38-4761-AF1A-1058135EADBB}" srcOrd="1" destOrd="0" parTransId="{DCFEE166-6BCF-44D8-AC6B-8A8A63C4CEA3}" sibTransId="{AD035938-8CC4-4859-A3C7-A2428F15B845}"/>
    <dgm:cxn modelId="{6A93FB1F-0440-42A7-87EA-1E34CD29A1F4}" type="presOf" srcId="{84A20A2B-302F-4691-89EE-ED3604B9E435}" destId="{A985ED1C-C611-4067-9032-E24626BBFF00}" srcOrd="0" destOrd="0" presId="urn:microsoft.com/office/officeart/2005/8/layout/hierarchy5"/>
    <dgm:cxn modelId="{99C0257D-7CD7-43C8-BA6D-BFDD66CEEBC1}" type="presOf" srcId="{4497C575-5918-4662-A9A8-C22DCC2D889C}" destId="{FC07F6F3-3CC7-488A-B6AB-3B25444BC839}" srcOrd="1" destOrd="0" presId="urn:microsoft.com/office/officeart/2005/8/layout/hierarchy5"/>
    <dgm:cxn modelId="{C5A5B9FD-FDE3-4595-B3B9-3A0ECCB57476}" type="presOf" srcId="{88EF5B46-6A25-4595-883F-ED4B59A070D4}" destId="{DD090732-6C61-4E3D-888C-14D66D8DB9CE}" srcOrd="1" destOrd="0" presId="urn:microsoft.com/office/officeart/2005/8/layout/hierarchy5"/>
    <dgm:cxn modelId="{5F78A041-A10F-4205-81B6-8C279FC0D2F4}" type="presOf" srcId="{A0BEB742-9677-47C7-9F48-69627AC55DAE}" destId="{0881FCEE-6ECE-44BE-B49A-13986B04FA0F}" srcOrd="0" destOrd="0" presId="urn:microsoft.com/office/officeart/2005/8/layout/hierarchy5"/>
    <dgm:cxn modelId="{6E647914-5496-4590-B6EB-C35EFD506E9B}" type="presOf" srcId="{E0AF9876-FBAF-45BC-A671-D7E055E11BD1}" destId="{54AF3659-DD1F-42D0-8C66-F4733F914081}" srcOrd="0" destOrd="0" presId="urn:microsoft.com/office/officeart/2005/8/layout/hierarchy5"/>
    <dgm:cxn modelId="{E1A0AE8C-FC98-455E-802B-36E00D03E6CD}" srcId="{EB97445B-AB4A-4ADE-B54F-54BD5304EAAF}" destId="{A0BEB742-9677-47C7-9F48-69627AC55DAE}" srcOrd="0" destOrd="0" parTransId="{E0AF9876-FBAF-45BC-A671-D7E055E11BD1}" sibTransId="{EB9FB34D-E15C-4D40-A642-287D799ED1ED}"/>
    <dgm:cxn modelId="{E587E6B4-B468-471D-B586-7FAD3275358C}" type="presOf" srcId="{5DCDEDE4-7142-45B0-B8D6-3E9A29E39B23}" destId="{2788E0BE-A2C8-4D26-8F51-416C29A79228}" srcOrd="1" destOrd="0" presId="urn:microsoft.com/office/officeart/2005/8/layout/hierarchy5"/>
    <dgm:cxn modelId="{E94F4933-9C08-41B1-986B-0C0F4E531F14}" type="presOf" srcId="{88EF5B46-6A25-4595-883F-ED4B59A070D4}" destId="{59C3D921-F94D-452E-9CB1-47DCC55FEB75}" srcOrd="0" destOrd="0" presId="urn:microsoft.com/office/officeart/2005/8/layout/hierarchy5"/>
    <dgm:cxn modelId="{2DEDEB20-B11D-48EB-843A-79E277927301}" srcId="{6A838723-CADD-4D4E-937B-FB4DFAABB723}" destId="{BFAC634C-6763-484D-A53B-608D760C52DB}" srcOrd="0" destOrd="0" parTransId="{B49E6239-65F7-4F48-AF6A-4369897E511B}" sibTransId="{192C2F1C-E5B9-4A3B-821D-DD7F4E7B7D6D}"/>
    <dgm:cxn modelId="{87D93BF4-AB91-47B0-9973-EEA385894A8E}" type="presOf" srcId="{E0AF9876-FBAF-45BC-A671-D7E055E11BD1}" destId="{7220996B-8BAE-4AC2-8EA1-76898F9E063A}" srcOrd="1" destOrd="0" presId="urn:microsoft.com/office/officeart/2005/8/layout/hierarchy5"/>
    <dgm:cxn modelId="{51FAFA8E-5603-494E-95A6-AA073DFA9134}" type="presOf" srcId="{41F24CC7-A769-4199-8AE8-156ADFB31B54}" destId="{8AA504EB-9D7C-44AD-A47E-D7D689629F83}" srcOrd="1" destOrd="0" presId="urn:microsoft.com/office/officeart/2005/8/layout/hierarchy5"/>
    <dgm:cxn modelId="{AA5F33D8-2431-4887-BCD2-A20655D434FE}" type="presOf" srcId="{D5F1A92C-EA6F-4180-B146-F0843CD8689F}" destId="{533B647B-50A8-4213-8B08-E4B2120A2841}" srcOrd="0" destOrd="0" presId="urn:microsoft.com/office/officeart/2005/8/layout/hierarchy5"/>
    <dgm:cxn modelId="{9F70283C-2617-4E59-BC35-D41E17362304}" type="presParOf" srcId="{CF2A2FFB-23A0-4608-A811-C959126A43B9}" destId="{DD149730-6746-4326-8FC8-ABE7F9A3CFBF}" srcOrd="0" destOrd="0" presId="urn:microsoft.com/office/officeart/2005/8/layout/hierarchy5"/>
    <dgm:cxn modelId="{1C564406-39FB-4646-BB1D-AC6E0D874986}" type="presParOf" srcId="{DD149730-6746-4326-8FC8-ABE7F9A3CFBF}" destId="{15C9F82B-B30D-4137-BED6-2FD869BE1EC4}" srcOrd="0" destOrd="0" presId="urn:microsoft.com/office/officeart/2005/8/layout/hierarchy5"/>
    <dgm:cxn modelId="{09F4FB04-4F53-4206-91E5-C9441B2728F9}" type="presParOf" srcId="{DD149730-6746-4326-8FC8-ABE7F9A3CFBF}" destId="{06F35EB6-0B1E-4B90-8D52-558A374F72D8}" srcOrd="1" destOrd="0" presId="urn:microsoft.com/office/officeart/2005/8/layout/hierarchy5"/>
    <dgm:cxn modelId="{8A4CAF3F-346A-4FDA-B789-378616A16A08}" type="presParOf" srcId="{06F35EB6-0B1E-4B90-8D52-558A374F72D8}" destId="{86EFCB16-B627-41C0-BFE1-4EEC97484194}" srcOrd="0" destOrd="0" presId="urn:microsoft.com/office/officeart/2005/8/layout/hierarchy5"/>
    <dgm:cxn modelId="{63161B9E-F908-4968-9A92-18E1BC124344}" type="presParOf" srcId="{86EFCB16-B627-41C0-BFE1-4EEC97484194}" destId="{2E6A72EC-1F30-4651-81BB-A47B67BE2771}" srcOrd="0" destOrd="0" presId="urn:microsoft.com/office/officeart/2005/8/layout/hierarchy5"/>
    <dgm:cxn modelId="{9A933137-66C1-4E6F-9CED-B6DDA82A5C69}" type="presParOf" srcId="{86EFCB16-B627-41C0-BFE1-4EEC97484194}" destId="{7CBA8235-4EB9-446C-A5BB-77EEB17D0DE4}" srcOrd="1" destOrd="0" presId="urn:microsoft.com/office/officeart/2005/8/layout/hierarchy5"/>
    <dgm:cxn modelId="{139AF317-35F0-4B12-ABB4-F493244F7761}" type="presParOf" srcId="{7CBA8235-4EB9-446C-A5BB-77EEB17D0DE4}" destId="{C672C8CC-249C-43CE-9812-3AF293F489A1}" srcOrd="0" destOrd="0" presId="urn:microsoft.com/office/officeart/2005/8/layout/hierarchy5"/>
    <dgm:cxn modelId="{A1FF524B-0441-4AFF-B752-8D1572E3128F}" type="presParOf" srcId="{C672C8CC-249C-43CE-9812-3AF293F489A1}" destId="{FC07F6F3-3CC7-488A-B6AB-3B25444BC839}" srcOrd="0" destOrd="0" presId="urn:microsoft.com/office/officeart/2005/8/layout/hierarchy5"/>
    <dgm:cxn modelId="{3389E936-1301-4EBE-8247-A72FE8AAA556}" type="presParOf" srcId="{7CBA8235-4EB9-446C-A5BB-77EEB17D0DE4}" destId="{26899955-93CB-4F85-BC23-3E00200A25EA}" srcOrd="1" destOrd="0" presId="urn:microsoft.com/office/officeart/2005/8/layout/hierarchy5"/>
    <dgm:cxn modelId="{196764D0-25D1-4CE7-B0ED-C00015F0F44D}" type="presParOf" srcId="{26899955-93CB-4F85-BC23-3E00200A25EA}" destId="{29089AC3-9E07-4634-BAC2-8B17FDA74256}" srcOrd="0" destOrd="0" presId="urn:microsoft.com/office/officeart/2005/8/layout/hierarchy5"/>
    <dgm:cxn modelId="{4D99265A-4421-4AE8-B7AA-62D13C76B916}" type="presParOf" srcId="{26899955-93CB-4F85-BC23-3E00200A25EA}" destId="{071E41E2-846B-435A-B7E7-367EABAF8CC4}" srcOrd="1" destOrd="0" presId="urn:microsoft.com/office/officeart/2005/8/layout/hierarchy5"/>
    <dgm:cxn modelId="{158E7C16-CE64-43DA-949F-8FDC012B36D0}" type="presParOf" srcId="{071E41E2-846B-435A-B7E7-367EABAF8CC4}" destId="{54AF3659-DD1F-42D0-8C66-F4733F914081}" srcOrd="0" destOrd="0" presId="urn:microsoft.com/office/officeart/2005/8/layout/hierarchy5"/>
    <dgm:cxn modelId="{02187069-64FC-4963-9EE2-B665DDA5D437}" type="presParOf" srcId="{54AF3659-DD1F-42D0-8C66-F4733F914081}" destId="{7220996B-8BAE-4AC2-8EA1-76898F9E063A}" srcOrd="0" destOrd="0" presId="urn:microsoft.com/office/officeart/2005/8/layout/hierarchy5"/>
    <dgm:cxn modelId="{09551069-3A22-4029-B2DC-AEC552FF7F87}" type="presParOf" srcId="{071E41E2-846B-435A-B7E7-367EABAF8CC4}" destId="{61CCFB4F-7B21-427E-8904-552A3F58943E}" srcOrd="1" destOrd="0" presId="urn:microsoft.com/office/officeart/2005/8/layout/hierarchy5"/>
    <dgm:cxn modelId="{0067A5AB-0999-4F36-AAA5-D1F56F928F77}" type="presParOf" srcId="{61CCFB4F-7B21-427E-8904-552A3F58943E}" destId="{0881FCEE-6ECE-44BE-B49A-13986B04FA0F}" srcOrd="0" destOrd="0" presId="urn:microsoft.com/office/officeart/2005/8/layout/hierarchy5"/>
    <dgm:cxn modelId="{DDA372E4-B10E-410B-80E8-DDA00381A569}" type="presParOf" srcId="{61CCFB4F-7B21-427E-8904-552A3F58943E}" destId="{7373E004-4714-415E-B4CC-3FC8C38136F9}" srcOrd="1" destOrd="0" presId="urn:microsoft.com/office/officeart/2005/8/layout/hierarchy5"/>
    <dgm:cxn modelId="{87C92610-EBAC-469A-90A5-9EDF4E230FB8}" type="presParOf" srcId="{071E41E2-846B-435A-B7E7-367EABAF8CC4}" destId="{59C3D921-F94D-452E-9CB1-47DCC55FEB75}" srcOrd="2" destOrd="0" presId="urn:microsoft.com/office/officeart/2005/8/layout/hierarchy5"/>
    <dgm:cxn modelId="{697E86F7-01C5-466C-8036-FD9FF15BD4B6}" type="presParOf" srcId="{59C3D921-F94D-452E-9CB1-47DCC55FEB75}" destId="{DD090732-6C61-4E3D-888C-14D66D8DB9CE}" srcOrd="0" destOrd="0" presId="urn:microsoft.com/office/officeart/2005/8/layout/hierarchy5"/>
    <dgm:cxn modelId="{71045D56-4E30-4AF8-AFB3-256817EB44B8}" type="presParOf" srcId="{071E41E2-846B-435A-B7E7-367EABAF8CC4}" destId="{25DD14A7-56FA-4EC0-95E6-E52C36AC94FD}" srcOrd="3" destOrd="0" presId="urn:microsoft.com/office/officeart/2005/8/layout/hierarchy5"/>
    <dgm:cxn modelId="{986C3399-D1FF-4067-B897-719D2C161C16}" type="presParOf" srcId="{25DD14A7-56FA-4EC0-95E6-E52C36AC94FD}" destId="{A985ED1C-C611-4067-9032-E24626BBFF00}" srcOrd="0" destOrd="0" presId="urn:microsoft.com/office/officeart/2005/8/layout/hierarchy5"/>
    <dgm:cxn modelId="{EEB6CF80-3167-40E2-BB31-C93901ACD71C}" type="presParOf" srcId="{25DD14A7-56FA-4EC0-95E6-E52C36AC94FD}" destId="{AB77D21F-C7E5-4512-8C80-62B6B42110B9}" srcOrd="1" destOrd="0" presId="urn:microsoft.com/office/officeart/2005/8/layout/hierarchy5"/>
    <dgm:cxn modelId="{2FFF0FE6-EA40-4783-AC63-3DD066AADF56}" type="presParOf" srcId="{7CBA8235-4EB9-446C-A5BB-77EEB17D0DE4}" destId="{3A763355-2100-4595-A8F6-7EEA14E88006}" srcOrd="2" destOrd="0" presId="urn:microsoft.com/office/officeart/2005/8/layout/hierarchy5"/>
    <dgm:cxn modelId="{D3E6A985-C1DF-4DCD-B87B-ADBA61BA17AB}" type="presParOf" srcId="{3A763355-2100-4595-A8F6-7EEA14E88006}" destId="{D7AE49CD-380E-4E16-8BC0-543C0B477217}" srcOrd="0" destOrd="0" presId="urn:microsoft.com/office/officeart/2005/8/layout/hierarchy5"/>
    <dgm:cxn modelId="{38C5B30A-7B32-40BB-BCBB-20655706A888}" type="presParOf" srcId="{7CBA8235-4EB9-446C-A5BB-77EEB17D0DE4}" destId="{12BE4D1F-9D04-444F-9365-DB64AF732D22}" srcOrd="3" destOrd="0" presId="urn:microsoft.com/office/officeart/2005/8/layout/hierarchy5"/>
    <dgm:cxn modelId="{CD284D6B-82C4-4DFC-AF58-26A473C9B667}" type="presParOf" srcId="{12BE4D1F-9D04-444F-9365-DB64AF732D22}" destId="{63E888F8-C716-47DD-AEE2-1A70B6B89F01}" srcOrd="0" destOrd="0" presId="urn:microsoft.com/office/officeart/2005/8/layout/hierarchy5"/>
    <dgm:cxn modelId="{651CA22B-5301-4551-961C-B4D93818758A}" type="presParOf" srcId="{12BE4D1F-9D04-444F-9365-DB64AF732D22}" destId="{7DA2DED3-4C56-45AD-B2B7-28DFF56CA51C}" srcOrd="1" destOrd="0" presId="urn:microsoft.com/office/officeart/2005/8/layout/hierarchy5"/>
    <dgm:cxn modelId="{8F40901B-E1E7-442F-8F9F-0788B07E2A5E}" type="presParOf" srcId="{7DA2DED3-4C56-45AD-B2B7-28DFF56CA51C}" destId="{B349C9F2-6627-482E-9FEF-1B25B950A60E}" srcOrd="0" destOrd="0" presId="urn:microsoft.com/office/officeart/2005/8/layout/hierarchy5"/>
    <dgm:cxn modelId="{933763C5-45C7-4269-A76D-29980CAD4EF9}" type="presParOf" srcId="{B349C9F2-6627-482E-9FEF-1B25B950A60E}" destId="{2788E0BE-A2C8-4D26-8F51-416C29A79228}" srcOrd="0" destOrd="0" presId="urn:microsoft.com/office/officeart/2005/8/layout/hierarchy5"/>
    <dgm:cxn modelId="{6EEEE195-D71F-452E-B560-136AB78234EB}" type="presParOf" srcId="{7DA2DED3-4C56-45AD-B2B7-28DFF56CA51C}" destId="{3AC37202-B5FC-4061-A16B-7B4BE81592C4}" srcOrd="1" destOrd="0" presId="urn:microsoft.com/office/officeart/2005/8/layout/hierarchy5"/>
    <dgm:cxn modelId="{E9305956-B191-429E-B203-F0E4417B3B5E}" type="presParOf" srcId="{3AC37202-B5FC-4061-A16B-7B4BE81592C4}" destId="{533B647B-50A8-4213-8B08-E4B2120A2841}" srcOrd="0" destOrd="0" presId="urn:microsoft.com/office/officeart/2005/8/layout/hierarchy5"/>
    <dgm:cxn modelId="{EA876DA7-517E-4833-8D89-2130907B7163}" type="presParOf" srcId="{3AC37202-B5FC-4061-A16B-7B4BE81592C4}" destId="{9725B1A8-BFEA-44A7-891F-FC4AAC3ED9D7}" srcOrd="1" destOrd="0" presId="urn:microsoft.com/office/officeart/2005/8/layout/hierarchy5"/>
    <dgm:cxn modelId="{A63EAA1D-0067-4880-BD6C-936D873F0F3A}" type="presParOf" srcId="{CF2A2FFB-23A0-4608-A811-C959126A43B9}" destId="{EC6045E8-1961-4EB4-8C1E-388339BF05CA}" srcOrd="1" destOrd="0" presId="urn:microsoft.com/office/officeart/2005/8/layout/hierarchy5"/>
    <dgm:cxn modelId="{949DBFC9-723B-4776-BC2E-41C5D8F0A64B}" type="presParOf" srcId="{EC6045E8-1961-4EB4-8C1E-388339BF05CA}" destId="{5DEFCE43-E315-410F-96FB-2BB95DC4AA4C}" srcOrd="0" destOrd="0" presId="urn:microsoft.com/office/officeart/2005/8/layout/hierarchy5"/>
    <dgm:cxn modelId="{F70D6375-B489-4709-A80D-5D69272D4ED8}" type="presParOf" srcId="{5DEFCE43-E315-410F-96FB-2BB95DC4AA4C}" destId="{975B5687-9D72-42A6-8754-B48F75946711}" srcOrd="0" destOrd="0" presId="urn:microsoft.com/office/officeart/2005/8/layout/hierarchy5"/>
    <dgm:cxn modelId="{980D35D0-AD40-40A3-B10F-D7957E9FC609}" type="presParOf" srcId="{5DEFCE43-E315-410F-96FB-2BB95DC4AA4C}" destId="{ABB35324-C691-4153-A8A1-015645281B63}" srcOrd="1" destOrd="0" presId="urn:microsoft.com/office/officeart/2005/8/layout/hierarchy5"/>
    <dgm:cxn modelId="{3D561721-649D-4D9D-BBBE-3BE4BA7CB4F4}" type="presParOf" srcId="{EC6045E8-1961-4EB4-8C1E-388339BF05CA}" destId="{9EFB55A6-0148-43EC-9E67-38A9DDDF4F57}" srcOrd="1" destOrd="0" presId="urn:microsoft.com/office/officeart/2005/8/layout/hierarchy5"/>
    <dgm:cxn modelId="{53B93A87-D2D6-432B-81B7-C59122C82DD8}" type="presParOf" srcId="{9EFB55A6-0148-43EC-9E67-38A9DDDF4F57}" destId="{5699CB2D-9AD2-42B5-BC79-1BED4DA507CA}" srcOrd="0" destOrd="0" presId="urn:microsoft.com/office/officeart/2005/8/layout/hierarchy5"/>
    <dgm:cxn modelId="{0F350466-EF0D-483A-A147-F0B2977B667D}" type="presParOf" srcId="{EC6045E8-1961-4EB4-8C1E-388339BF05CA}" destId="{B8A85431-23D9-46E1-8020-3C752AE90C6B}" srcOrd="2" destOrd="0" presId="urn:microsoft.com/office/officeart/2005/8/layout/hierarchy5"/>
    <dgm:cxn modelId="{058E3DFC-D022-4EF2-BFE7-A2E42C7B29DB}" type="presParOf" srcId="{B8A85431-23D9-46E1-8020-3C752AE90C6B}" destId="{91948961-3B4C-4B50-B788-6DE670018D49}" srcOrd="0" destOrd="0" presId="urn:microsoft.com/office/officeart/2005/8/layout/hierarchy5"/>
    <dgm:cxn modelId="{4913D72D-553D-414C-BB5A-6C7F0EBDB91C}" type="presParOf" srcId="{B8A85431-23D9-46E1-8020-3C752AE90C6B}" destId="{8AA504EB-9D7C-44AD-A47E-D7D689629F83}" srcOrd="1" destOrd="0" presId="urn:microsoft.com/office/officeart/2005/8/layout/hierarchy5"/>
    <dgm:cxn modelId="{EDEBB819-401A-4330-9570-03B92C136D1F}" type="presParOf" srcId="{EC6045E8-1961-4EB4-8C1E-388339BF05CA}" destId="{C5541FAE-1B4E-401F-BD9B-7F401E2F67F3}" srcOrd="3" destOrd="0" presId="urn:microsoft.com/office/officeart/2005/8/layout/hierarchy5"/>
    <dgm:cxn modelId="{BF6FA20D-898C-4700-9152-C52581090AC6}" type="presParOf" srcId="{C5541FAE-1B4E-401F-BD9B-7F401E2F67F3}" destId="{9C093FD6-4129-4D7F-92D7-1CB28F41BA4B}" srcOrd="0" destOrd="0" presId="urn:microsoft.com/office/officeart/2005/8/layout/hierarchy5"/>
    <dgm:cxn modelId="{3CD62880-0F47-4DA5-9BDD-C1D4CDC22FC1}" type="presParOf" srcId="{EC6045E8-1961-4EB4-8C1E-388339BF05CA}" destId="{F4FF87A5-9BDE-4D3C-98FF-1194DACCC66D}" srcOrd="4" destOrd="0" presId="urn:microsoft.com/office/officeart/2005/8/layout/hierarchy5"/>
    <dgm:cxn modelId="{F49B600F-70BD-48B6-9A79-0CC57A530878}" type="presParOf" srcId="{F4FF87A5-9BDE-4D3C-98FF-1194DACCC66D}" destId="{959F3300-EA40-4E41-A762-D59176B0BEF6}" srcOrd="0" destOrd="0" presId="urn:microsoft.com/office/officeart/2005/8/layout/hierarchy5"/>
    <dgm:cxn modelId="{B10D02EA-04B2-4D23-8EC9-DCF950D3E303}" type="presParOf" srcId="{F4FF87A5-9BDE-4D3C-98FF-1194DACCC66D}" destId="{93B98426-EAEF-47A7-9DF3-681AA8A460C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D67E97-8E18-4062-A6FC-AB829AB20D9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D3653D0F-9CAA-4AA2-AD90-3ABD51CF2B9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smtClean="0"/>
            <a:t>IPC (workshps)</a:t>
          </a:r>
          <a:endParaRPr lang="en-US" sz="1600" noProof="0"/>
        </a:p>
      </dgm:t>
    </dgm:pt>
    <dgm:pt modelId="{F44F1AE3-5639-42BC-B41D-C138E6875E95}" type="parTrans" cxnId="{A286D631-7FE5-4299-921E-618641D2B03A}">
      <dgm:prSet/>
      <dgm:spPr/>
      <dgm:t>
        <a:bodyPr/>
        <a:lstStyle/>
        <a:p>
          <a:endParaRPr lang="en-US" sz="3600" noProof="0"/>
        </a:p>
      </dgm:t>
    </dgm:pt>
    <dgm:pt modelId="{63F34688-7406-4DA9-A5CD-E6D853401E3A}" type="sibTrans" cxnId="{A286D631-7FE5-4299-921E-618641D2B03A}">
      <dgm:prSet/>
      <dgm:spPr/>
      <dgm:t>
        <a:bodyPr/>
        <a:lstStyle/>
        <a:p>
          <a:endParaRPr lang="en-US" sz="3600" noProof="0"/>
        </a:p>
      </dgm:t>
    </dgm:pt>
    <dgm:pt modelId="{7E4F7E19-D71E-4A95-B549-9E6995DAC4C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OIRSA (meeting, formalization of understanding)</a:t>
          </a:r>
          <a:endParaRPr lang="en-US" sz="1600" noProof="0" dirty="0"/>
        </a:p>
      </dgm:t>
    </dgm:pt>
    <dgm:pt modelId="{03DC68C9-8D18-463B-B3E1-86F780CA07C5}" type="parTrans" cxnId="{633728AE-2DE6-422A-9BB2-12253DE74303}">
      <dgm:prSet/>
      <dgm:spPr/>
      <dgm:t>
        <a:bodyPr/>
        <a:lstStyle/>
        <a:p>
          <a:endParaRPr lang="en-US" sz="3600" noProof="0"/>
        </a:p>
      </dgm:t>
    </dgm:pt>
    <dgm:pt modelId="{C62CFD11-F790-402B-92F6-ECB5CAA9D2B3}" type="sibTrans" cxnId="{633728AE-2DE6-422A-9BB2-12253DE74303}">
      <dgm:prSet/>
      <dgm:spPr/>
      <dgm:t>
        <a:bodyPr/>
        <a:lstStyle/>
        <a:p>
          <a:endParaRPr lang="en-US" sz="3600" noProof="0"/>
        </a:p>
      </dgm:t>
    </dgm:pt>
    <dgm:pt modelId="{7FDEA2D2-6B6C-4F14-800F-F1C78AEC6AA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GICSV (presidency pro tempore)</a:t>
          </a:r>
          <a:endParaRPr lang="en-US" sz="1600" noProof="0" dirty="0"/>
        </a:p>
      </dgm:t>
    </dgm:pt>
    <dgm:pt modelId="{53F63189-34DA-4E93-B1E9-49A7420F8688}" type="parTrans" cxnId="{7CD432A0-194E-4A0D-9BDB-700929EDADFF}">
      <dgm:prSet/>
      <dgm:spPr/>
      <dgm:t>
        <a:bodyPr/>
        <a:lstStyle/>
        <a:p>
          <a:endParaRPr lang="en-US" sz="3600" noProof="0"/>
        </a:p>
      </dgm:t>
    </dgm:pt>
    <dgm:pt modelId="{AAA40A3E-114A-42A1-B2E1-A8968C7D07FA}" type="sibTrans" cxnId="{7CD432A0-194E-4A0D-9BDB-700929EDADFF}">
      <dgm:prSet/>
      <dgm:spPr/>
      <dgm:t>
        <a:bodyPr/>
        <a:lstStyle/>
        <a:p>
          <a:endParaRPr lang="en-US" sz="3600" noProof="0"/>
        </a:p>
      </dgm:t>
    </dgm:pt>
    <dgm:pt modelId="{30405472-3A8F-446C-8438-00CF41DAC9D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dirty="0" smtClean="0"/>
            <a:t>IPPC. CPM (regional workshop)</a:t>
          </a:r>
          <a:endParaRPr lang="en-US" sz="1600" noProof="0" dirty="0"/>
        </a:p>
      </dgm:t>
    </dgm:pt>
    <dgm:pt modelId="{68F0AC0E-576E-44A2-9746-C59A263A6F6E}" type="parTrans" cxnId="{6735345C-A85B-490D-9358-6B5F98F58DA6}">
      <dgm:prSet/>
      <dgm:spPr/>
      <dgm:t>
        <a:bodyPr/>
        <a:lstStyle/>
        <a:p>
          <a:endParaRPr lang="en-US" sz="3600" noProof="0"/>
        </a:p>
      </dgm:t>
    </dgm:pt>
    <dgm:pt modelId="{AAB5C799-7FE4-4689-B034-81A2EF68F35F}" type="sibTrans" cxnId="{6735345C-A85B-490D-9358-6B5F98F58DA6}">
      <dgm:prSet/>
      <dgm:spPr/>
      <dgm:t>
        <a:bodyPr/>
        <a:lstStyle/>
        <a:p>
          <a:endParaRPr lang="en-US" sz="3600" noProof="0"/>
        </a:p>
      </dgm:t>
    </dgm:pt>
    <dgm:pt modelId="{955AAF0D-39A5-4686-BBBB-6C88DDB65957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smtClean="0"/>
            <a:t>FAO (regional workshop)</a:t>
          </a:r>
          <a:endParaRPr lang="en-US" sz="1600" noProof="0"/>
        </a:p>
      </dgm:t>
    </dgm:pt>
    <dgm:pt modelId="{0DE0E45C-DBCA-4603-938A-F6E4376C41B0}" type="parTrans" cxnId="{4A1D574A-CFE4-432F-8C27-EDD129AC861E}">
      <dgm:prSet/>
      <dgm:spPr/>
      <dgm:t>
        <a:bodyPr/>
        <a:lstStyle/>
        <a:p>
          <a:endParaRPr lang="en-US" sz="3600" noProof="0"/>
        </a:p>
      </dgm:t>
    </dgm:pt>
    <dgm:pt modelId="{3E5D369A-6282-46FA-ACA0-47C0C3D6A953}" type="sibTrans" cxnId="{4A1D574A-CFE4-432F-8C27-EDD129AC861E}">
      <dgm:prSet/>
      <dgm:spPr/>
      <dgm:t>
        <a:bodyPr/>
        <a:lstStyle/>
        <a:p>
          <a:endParaRPr lang="en-US" sz="3600" noProof="0"/>
        </a:p>
      </dgm:t>
    </dgm:pt>
    <dgm:pt modelId="{E1538352-F08C-4791-9147-661462E85BD3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noProof="0" smtClean="0"/>
            <a:t>IICA (regional workshop, institutional agreement)</a:t>
          </a:r>
          <a:endParaRPr lang="en-US" sz="1600" noProof="0"/>
        </a:p>
      </dgm:t>
    </dgm:pt>
    <dgm:pt modelId="{24AF0CD2-E1D1-4AF1-9C79-937672AA3E02}" type="parTrans" cxnId="{315E5943-787B-40AC-9FC4-A6DFD0576E57}">
      <dgm:prSet/>
      <dgm:spPr/>
      <dgm:t>
        <a:bodyPr/>
        <a:lstStyle/>
        <a:p>
          <a:endParaRPr lang="en-US" sz="3600" noProof="0"/>
        </a:p>
      </dgm:t>
    </dgm:pt>
    <dgm:pt modelId="{38E8A100-4233-449A-8865-506C5821A403}" type="sibTrans" cxnId="{315E5943-787B-40AC-9FC4-A6DFD0576E57}">
      <dgm:prSet/>
      <dgm:spPr/>
      <dgm:t>
        <a:bodyPr/>
        <a:lstStyle/>
        <a:p>
          <a:endParaRPr lang="en-US" sz="3600" noProof="0"/>
        </a:p>
      </dgm:t>
    </dgm:pt>
    <dgm:pt modelId="{AE07E87D-F571-4514-ACE1-919D02D0D873}" type="pres">
      <dgm:prSet presAssocID="{3DD67E97-8E18-4062-A6FC-AB829AB20D98}" presName="cycle" presStyleCnt="0">
        <dgm:presLayoutVars>
          <dgm:dir/>
          <dgm:resizeHandles val="exact"/>
        </dgm:presLayoutVars>
      </dgm:prSet>
      <dgm:spPr/>
    </dgm:pt>
    <dgm:pt modelId="{E283BCE1-ED8C-405C-94D5-2CA9728879A7}" type="pres">
      <dgm:prSet presAssocID="{D3653D0F-9CAA-4AA2-AD90-3ABD51CF2B9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6AFB97B-07BC-414A-821C-82A9E73D1E7C}" type="pres">
      <dgm:prSet presAssocID="{D3653D0F-9CAA-4AA2-AD90-3ABD51CF2B98}" presName="spNode" presStyleCnt="0"/>
      <dgm:spPr/>
    </dgm:pt>
    <dgm:pt modelId="{D42D796B-832B-41D8-A90E-8CF564CC1633}" type="pres">
      <dgm:prSet presAssocID="{63F34688-7406-4DA9-A5CD-E6D853401E3A}" presName="sibTrans" presStyleLbl="sibTrans1D1" presStyleIdx="0" presStyleCnt="6"/>
      <dgm:spPr/>
      <dgm:t>
        <a:bodyPr/>
        <a:lstStyle/>
        <a:p>
          <a:endParaRPr lang="es-PE"/>
        </a:p>
      </dgm:t>
    </dgm:pt>
    <dgm:pt modelId="{2EB13431-3152-44DB-90E7-E9CEAF2F27FC}" type="pres">
      <dgm:prSet presAssocID="{7E4F7E19-D71E-4A95-B549-9E6995DAC4C5}" presName="node" presStyleLbl="node1" presStyleIdx="1" presStyleCnt="6" custScaleX="21716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0E96B5-3B4A-4921-B6C3-AAC5064FCB1D}" type="pres">
      <dgm:prSet presAssocID="{7E4F7E19-D71E-4A95-B549-9E6995DAC4C5}" presName="spNode" presStyleCnt="0"/>
      <dgm:spPr/>
    </dgm:pt>
    <dgm:pt modelId="{EB8A7CE4-047B-42DB-93FB-B7C2EEFCB4D9}" type="pres">
      <dgm:prSet presAssocID="{C62CFD11-F790-402B-92F6-ECB5CAA9D2B3}" presName="sibTrans" presStyleLbl="sibTrans1D1" presStyleIdx="1" presStyleCnt="6"/>
      <dgm:spPr/>
      <dgm:t>
        <a:bodyPr/>
        <a:lstStyle/>
        <a:p>
          <a:endParaRPr lang="es-PE"/>
        </a:p>
      </dgm:t>
    </dgm:pt>
    <dgm:pt modelId="{3BA19152-9333-46D6-B1FF-64F25529C5A0}" type="pres">
      <dgm:prSet presAssocID="{7FDEA2D2-6B6C-4F14-800F-F1C78AEC6AA0}" presName="node" presStyleLbl="node1" presStyleIdx="2" presStyleCnt="6" custScaleX="1392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203B73E-CF95-4EEB-9580-30A0A7A2C26D}" type="pres">
      <dgm:prSet presAssocID="{7FDEA2D2-6B6C-4F14-800F-F1C78AEC6AA0}" presName="spNode" presStyleCnt="0"/>
      <dgm:spPr/>
    </dgm:pt>
    <dgm:pt modelId="{A4C5BEF8-893B-4B78-96E3-13F6936E5BF4}" type="pres">
      <dgm:prSet presAssocID="{AAA40A3E-114A-42A1-B2E1-A8968C7D07FA}" presName="sibTrans" presStyleLbl="sibTrans1D1" presStyleIdx="2" presStyleCnt="6"/>
      <dgm:spPr/>
      <dgm:t>
        <a:bodyPr/>
        <a:lstStyle/>
        <a:p>
          <a:endParaRPr lang="es-PE"/>
        </a:p>
      </dgm:t>
    </dgm:pt>
    <dgm:pt modelId="{E18FCDC5-53BD-44E7-BD9A-B3F10F5A50B1}" type="pres">
      <dgm:prSet presAssocID="{30405472-3A8F-446C-8438-00CF41DAC9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50782E-42EE-482C-A127-4A686EB65F83}" type="pres">
      <dgm:prSet presAssocID="{30405472-3A8F-446C-8438-00CF41DAC9D1}" presName="spNode" presStyleCnt="0"/>
      <dgm:spPr/>
    </dgm:pt>
    <dgm:pt modelId="{280E5CD9-CBB5-4560-8875-6E031907C1C9}" type="pres">
      <dgm:prSet presAssocID="{AAB5C799-7FE4-4689-B034-81A2EF68F35F}" presName="sibTrans" presStyleLbl="sibTrans1D1" presStyleIdx="3" presStyleCnt="6"/>
      <dgm:spPr/>
      <dgm:t>
        <a:bodyPr/>
        <a:lstStyle/>
        <a:p>
          <a:endParaRPr lang="es-PE"/>
        </a:p>
      </dgm:t>
    </dgm:pt>
    <dgm:pt modelId="{07F25F68-1A1C-458B-B058-345A8D052A8A}" type="pres">
      <dgm:prSet presAssocID="{955AAF0D-39A5-4686-BBBB-6C88DDB6595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14333B5-507B-4C24-98C8-614DE97FCE23}" type="pres">
      <dgm:prSet presAssocID="{955AAF0D-39A5-4686-BBBB-6C88DDB65957}" presName="spNode" presStyleCnt="0"/>
      <dgm:spPr/>
    </dgm:pt>
    <dgm:pt modelId="{17DD1E81-526D-4A86-847B-EA1F3AF5E0F7}" type="pres">
      <dgm:prSet presAssocID="{3E5D369A-6282-46FA-ACA0-47C0C3D6A953}" presName="sibTrans" presStyleLbl="sibTrans1D1" presStyleIdx="4" presStyleCnt="6"/>
      <dgm:spPr/>
      <dgm:t>
        <a:bodyPr/>
        <a:lstStyle/>
        <a:p>
          <a:endParaRPr lang="es-PE"/>
        </a:p>
      </dgm:t>
    </dgm:pt>
    <dgm:pt modelId="{41E5410F-1C44-44CB-9811-C89173BDDD64}" type="pres">
      <dgm:prSet presAssocID="{E1538352-F08C-4791-9147-661462E85BD3}" presName="node" presStyleLbl="node1" presStyleIdx="5" presStyleCnt="6" custScaleX="18221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12E2EC-1509-4389-99A8-BD7E636912EF}" type="pres">
      <dgm:prSet presAssocID="{E1538352-F08C-4791-9147-661462E85BD3}" presName="spNode" presStyleCnt="0"/>
      <dgm:spPr/>
    </dgm:pt>
    <dgm:pt modelId="{718F4E7E-1274-4168-8306-84C7A79566CA}" type="pres">
      <dgm:prSet presAssocID="{38E8A100-4233-449A-8865-506C5821A403}" presName="sibTrans" presStyleLbl="sibTrans1D1" presStyleIdx="5" presStyleCnt="6"/>
      <dgm:spPr/>
      <dgm:t>
        <a:bodyPr/>
        <a:lstStyle/>
        <a:p>
          <a:endParaRPr lang="es-PE"/>
        </a:p>
      </dgm:t>
    </dgm:pt>
  </dgm:ptLst>
  <dgm:cxnLst>
    <dgm:cxn modelId="{8D323627-7705-4F33-8D81-01352683D702}" type="presOf" srcId="{63F34688-7406-4DA9-A5CD-E6D853401E3A}" destId="{D42D796B-832B-41D8-A90E-8CF564CC1633}" srcOrd="0" destOrd="0" presId="urn:microsoft.com/office/officeart/2005/8/layout/cycle6"/>
    <dgm:cxn modelId="{7E208FA5-D2A2-4D2A-B3AF-709D5F20E487}" type="presOf" srcId="{3DD67E97-8E18-4062-A6FC-AB829AB20D98}" destId="{AE07E87D-F571-4514-ACE1-919D02D0D873}" srcOrd="0" destOrd="0" presId="urn:microsoft.com/office/officeart/2005/8/layout/cycle6"/>
    <dgm:cxn modelId="{9589BD1E-C778-4180-BA83-90C2FCE0334B}" type="presOf" srcId="{E1538352-F08C-4791-9147-661462E85BD3}" destId="{41E5410F-1C44-44CB-9811-C89173BDDD64}" srcOrd="0" destOrd="0" presId="urn:microsoft.com/office/officeart/2005/8/layout/cycle6"/>
    <dgm:cxn modelId="{3680CEBE-2677-4098-9CE0-E06E6E6BD207}" type="presOf" srcId="{7FDEA2D2-6B6C-4F14-800F-F1C78AEC6AA0}" destId="{3BA19152-9333-46D6-B1FF-64F25529C5A0}" srcOrd="0" destOrd="0" presId="urn:microsoft.com/office/officeart/2005/8/layout/cycle6"/>
    <dgm:cxn modelId="{5F2463AA-1EB5-47A9-92D5-2192EC2FD061}" type="presOf" srcId="{7E4F7E19-D71E-4A95-B549-9E6995DAC4C5}" destId="{2EB13431-3152-44DB-90E7-E9CEAF2F27FC}" srcOrd="0" destOrd="0" presId="urn:microsoft.com/office/officeart/2005/8/layout/cycle6"/>
    <dgm:cxn modelId="{D64357A6-5D8A-47AC-8690-BACAB52C1420}" type="presOf" srcId="{3E5D369A-6282-46FA-ACA0-47C0C3D6A953}" destId="{17DD1E81-526D-4A86-847B-EA1F3AF5E0F7}" srcOrd="0" destOrd="0" presId="urn:microsoft.com/office/officeart/2005/8/layout/cycle6"/>
    <dgm:cxn modelId="{6B7DF975-0048-478B-ABEB-8A6348BEBE93}" type="presOf" srcId="{D3653D0F-9CAA-4AA2-AD90-3ABD51CF2B98}" destId="{E283BCE1-ED8C-405C-94D5-2CA9728879A7}" srcOrd="0" destOrd="0" presId="urn:microsoft.com/office/officeart/2005/8/layout/cycle6"/>
    <dgm:cxn modelId="{02C8AC71-8C45-49B3-8E04-698630332314}" type="presOf" srcId="{AAB5C799-7FE4-4689-B034-81A2EF68F35F}" destId="{280E5CD9-CBB5-4560-8875-6E031907C1C9}" srcOrd="0" destOrd="0" presId="urn:microsoft.com/office/officeart/2005/8/layout/cycle6"/>
    <dgm:cxn modelId="{6735345C-A85B-490D-9358-6B5F98F58DA6}" srcId="{3DD67E97-8E18-4062-A6FC-AB829AB20D98}" destId="{30405472-3A8F-446C-8438-00CF41DAC9D1}" srcOrd="3" destOrd="0" parTransId="{68F0AC0E-576E-44A2-9746-C59A263A6F6E}" sibTransId="{AAB5C799-7FE4-4689-B034-81A2EF68F35F}"/>
    <dgm:cxn modelId="{A286D631-7FE5-4299-921E-618641D2B03A}" srcId="{3DD67E97-8E18-4062-A6FC-AB829AB20D98}" destId="{D3653D0F-9CAA-4AA2-AD90-3ABD51CF2B98}" srcOrd="0" destOrd="0" parTransId="{F44F1AE3-5639-42BC-B41D-C138E6875E95}" sibTransId="{63F34688-7406-4DA9-A5CD-E6D853401E3A}"/>
    <dgm:cxn modelId="{7CD432A0-194E-4A0D-9BDB-700929EDADFF}" srcId="{3DD67E97-8E18-4062-A6FC-AB829AB20D98}" destId="{7FDEA2D2-6B6C-4F14-800F-F1C78AEC6AA0}" srcOrd="2" destOrd="0" parTransId="{53F63189-34DA-4E93-B1E9-49A7420F8688}" sibTransId="{AAA40A3E-114A-42A1-B2E1-A8968C7D07FA}"/>
    <dgm:cxn modelId="{ECD77F59-7131-4937-B3AE-DE765345D6B3}" type="presOf" srcId="{955AAF0D-39A5-4686-BBBB-6C88DDB65957}" destId="{07F25F68-1A1C-458B-B058-345A8D052A8A}" srcOrd="0" destOrd="0" presId="urn:microsoft.com/office/officeart/2005/8/layout/cycle6"/>
    <dgm:cxn modelId="{4A1D574A-CFE4-432F-8C27-EDD129AC861E}" srcId="{3DD67E97-8E18-4062-A6FC-AB829AB20D98}" destId="{955AAF0D-39A5-4686-BBBB-6C88DDB65957}" srcOrd="4" destOrd="0" parTransId="{0DE0E45C-DBCA-4603-938A-F6E4376C41B0}" sibTransId="{3E5D369A-6282-46FA-ACA0-47C0C3D6A953}"/>
    <dgm:cxn modelId="{9EF23641-F4CE-494E-B8A8-8A64094578DD}" type="presOf" srcId="{30405472-3A8F-446C-8438-00CF41DAC9D1}" destId="{E18FCDC5-53BD-44E7-BD9A-B3F10F5A50B1}" srcOrd="0" destOrd="0" presId="urn:microsoft.com/office/officeart/2005/8/layout/cycle6"/>
    <dgm:cxn modelId="{78571E0D-0554-4D5D-950D-B3449C740618}" type="presOf" srcId="{38E8A100-4233-449A-8865-506C5821A403}" destId="{718F4E7E-1274-4168-8306-84C7A79566CA}" srcOrd="0" destOrd="0" presId="urn:microsoft.com/office/officeart/2005/8/layout/cycle6"/>
    <dgm:cxn modelId="{A02F8746-8948-4F16-8917-7361356F2DEE}" type="presOf" srcId="{AAA40A3E-114A-42A1-B2E1-A8968C7D07FA}" destId="{A4C5BEF8-893B-4B78-96E3-13F6936E5BF4}" srcOrd="0" destOrd="0" presId="urn:microsoft.com/office/officeart/2005/8/layout/cycle6"/>
    <dgm:cxn modelId="{315E5943-787B-40AC-9FC4-A6DFD0576E57}" srcId="{3DD67E97-8E18-4062-A6FC-AB829AB20D98}" destId="{E1538352-F08C-4791-9147-661462E85BD3}" srcOrd="5" destOrd="0" parTransId="{24AF0CD2-E1D1-4AF1-9C79-937672AA3E02}" sibTransId="{38E8A100-4233-449A-8865-506C5821A403}"/>
    <dgm:cxn modelId="{633728AE-2DE6-422A-9BB2-12253DE74303}" srcId="{3DD67E97-8E18-4062-A6FC-AB829AB20D98}" destId="{7E4F7E19-D71E-4A95-B549-9E6995DAC4C5}" srcOrd="1" destOrd="0" parTransId="{03DC68C9-8D18-463B-B3E1-86F780CA07C5}" sibTransId="{C62CFD11-F790-402B-92F6-ECB5CAA9D2B3}"/>
    <dgm:cxn modelId="{0088B128-CDD8-41EA-A917-92298D67CA0A}" type="presOf" srcId="{C62CFD11-F790-402B-92F6-ECB5CAA9D2B3}" destId="{EB8A7CE4-047B-42DB-93FB-B7C2EEFCB4D9}" srcOrd="0" destOrd="0" presId="urn:microsoft.com/office/officeart/2005/8/layout/cycle6"/>
    <dgm:cxn modelId="{AC161E87-59AB-4A26-9142-0EAAC0A8F373}" type="presParOf" srcId="{AE07E87D-F571-4514-ACE1-919D02D0D873}" destId="{E283BCE1-ED8C-405C-94D5-2CA9728879A7}" srcOrd="0" destOrd="0" presId="urn:microsoft.com/office/officeart/2005/8/layout/cycle6"/>
    <dgm:cxn modelId="{395891FB-521E-43AE-998A-8EF5670E7840}" type="presParOf" srcId="{AE07E87D-F571-4514-ACE1-919D02D0D873}" destId="{86AFB97B-07BC-414A-821C-82A9E73D1E7C}" srcOrd="1" destOrd="0" presId="urn:microsoft.com/office/officeart/2005/8/layout/cycle6"/>
    <dgm:cxn modelId="{F30B032D-CD41-4D7E-A427-F226544E395A}" type="presParOf" srcId="{AE07E87D-F571-4514-ACE1-919D02D0D873}" destId="{D42D796B-832B-41D8-A90E-8CF564CC1633}" srcOrd="2" destOrd="0" presId="urn:microsoft.com/office/officeart/2005/8/layout/cycle6"/>
    <dgm:cxn modelId="{3A30D53D-6BAC-4411-A678-99763B6ACEE6}" type="presParOf" srcId="{AE07E87D-F571-4514-ACE1-919D02D0D873}" destId="{2EB13431-3152-44DB-90E7-E9CEAF2F27FC}" srcOrd="3" destOrd="0" presId="urn:microsoft.com/office/officeart/2005/8/layout/cycle6"/>
    <dgm:cxn modelId="{BE3BA073-0C2D-4E28-9A7F-B9888C5D18C5}" type="presParOf" srcId="{AE07E87D-F571-4514-ACE1-919D02D0D873}" destId="{E80E96B5-3B4A-4921-B6C3-AAC5064FCB1D}" srcOrd="4" destOrd="0" presId="urn:microsoft.com/office/officeart/2005/8/layout/cycle6"/>
    <dgm:cxn modelId="{FDA630C2-ED33-4629-A019-86215621D213}" type="presParOf" srcId="{AE07E87D-F571-4514-ACE1-919D02D0D873}" destId="{EB8A7CE4-047B-42DB-93FB-B7C2EEFCB4D9}" srcOrd="5" destOrd="0" presId="urn:microsoft.com/office/officeart/2005/8/layout/cycle6"/>
    <dgm:cxn modelId="{33556B69-6229-4793-8C5C-AEE325D6A260}" type="presParOf" srcId="{AE07E87D-F571-4514-ACE1-919D02D0D873}" destId="{3BA19152-9333-46D6-B1FF-64F25529C5A0}" srcOrd="6" destOrd="0" presId="urn:microsoft.com/office/officeart/2005/8/layout/cycle6"/>
    <dgm:cxn modelId="{196FE20C-8A06-41EF-8B5A-F9734AC5CF8B}" type="presParOf" srcId="{AE07E87D-F571-4514-ACE1-919D02D0D873}" destId="{8203B73E-CF95-4EEB-9580-30A0A7A2C26D}" srcOrd="7" destOrd="0" presId="urn:microsoft.com/office/officeart/2005/8/layout/cycle6"/>
    <dgm:cxn modelId="{C255C93B-DB65-47AB-8F6B-E1D2A0A8BA2A}" type="presParOf" srcId="{AE07E87D-F571-4514-ACE1-919D02D0D873}" destId="{A4C5BEF8-893B-4B78-96E3-13F6936E5BF4}" srcOrd="8" destOrd="0" presId="urn:microsoft.com/office/officeart/2005/8/layout/cycle6"/>
    <dgm:cxn modelId="{CAAB21A4-E347-4C73-A6BD-EDE68E812F59}" type="presParOf" srcId="{AE07E87D-F571-4514-ACE1-919D02D0D873}" destId="{E18FCDC5-53BD-44E7-BD9A-B3F10F5A50B1}" srcOrd="9" destOrd="0" presId="urn:microsoft.com/office/officeart/2005/8/layout/cycle6"/>
    <dgm:cxn modelId="{28CF9AD6-DB01-4FAE-B2D0-BE96D3E94D05}" type="presParOf" srcId="{AE07E87D-F571-4514-ACE1-919D02D0D873}" destId="{D850782E-42EE-482C-A127-4A686EB65F83}" srcOrd="10" destOrd="0" presId="urn:microsoft.com/office/officeart/2005/8/layout/cycle6"/>
    <dgm:cxn modelId="{0BF64C84-C4E9-43D9-8DD3-0C30B2897988}" type="presParOf" srcId="{AE07E87D-F571-4514-ACE1-919D02D0D873}" destId="{280E5CD9-CBB5-4560-8875-6E031907C1C9}" srcOrd="11" destOrd="0" presId="urn:microsoft.com/office/officeart/2005/8/layout/cycle6"/>
    <dgm:cxn modelId="{7EC87919-797E-4133-8583-18FAFF295509}" type="presParOf" srcId="{AE07E87D-F571-4514-ACE1-919D02D0D873}" destId="{07F25F68-1A1C-458B-B058-345A8D052A8A}" srcOrd="12" destOrd="0" presId="urn:microsoft.com/office/officeart/2005/8/layout/cycle6"/>
    <dgm:cxn modelId="{2D11884E-1F0E-474C-96A2-CA18CD977F4B}" type="presParOf" srcId="{AE07E87D-F571-4514-ACE1-919D02D0D873}" destId="{814333B5-507B-4C24-98C8-614DE97FCE23}" srcOrd="13" destOrd="0" presId="urn:microsoft.com/office/officeart/2005/8/layout/cycle6"/>
    <dgm:cxn modelId="{D6449E85-6DC5-45CD-9880-7130E2CBE82E}" type="presParOf" srcId="{AE07E87D-F571-4514-ACE1-919D02D0D873}" destId="{17DD1E81-526D-4A86-847B-EA1F3AF5E0F7}" srcOrd="14" destOrd="0" presId="urn:microsoft.com/office/officeart/2005/8/layout/cycle6"/>
    <dgm:cxn modelId="{40B493FD-AAA0-4B71-8BBB-6715888F0658}" type="presParOf" srcId="{AE07E87D-F571-4514-ACE1-919D02D0D873}" destId="{41E5410F-1C44-44CB-9811-C89173BDDD64}" srcOrd="15" destOrd="0" presId="urn:microsoft.com/office/officeart/2005/8/layout/cycle6"/>
    <dgm:cxn modelId="{9F5A0ABA-C5BC-42A5-BCC8-842B592FD774}" type="presParOf" srcId="{AE07E87D-F571-4514-ACE1-919D02D0D873}" destId="{2E12E2EC-1509-4389-99A8-BD7E636912EF}" srcOrd="16" destOrd="0" presId="urn:microsoft.com/office/officeart/2005/8/layout/cycle6"/>
    <dgm:cxn modelId="{51C63977-C8B5-49A7-8919-D54905FDC388}" type="presParOf" srcId="{AE07E87D-F571-4514-ACE1-919D02D0D873}" destId="{718F4E7E-1274-4168-8306-84C7A79566C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F4E3D-A903-4950-BF19-A08E3DD11C15}">
      <dsp:nvSpPr>
        <dsp:cNvPr id="0" name=""/>
        <dsp:cNvSpPr/>
      </dsp:nvSpPr>
      <dsp:spPr>
        <a:xfrm>
          <a:off x="0" y="500752"/>
          <a:ext cx="69127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32D99-97EE-443A-A4B3-F94850FD702B}">
      <dsp:nvSpPr>
        <dsp:cNvPr id="0" name=""/>
        <dsp:cNvSpPr/>
      </dsp:nvSpPr>
      <dsp:spPr>
        <a:xfrm>
          <a:off x="345638" y="28432"/>
          <a:ext cx="6462546" cy="94464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solidFill>
                <a:schemeClr val="tx1"/>
              </a:solidFill>
              <a:latin typeface="+mn-lt"/>
            </a:rPr>
            <a:t>Introduction</a:t>
          </a:r>
          <a:r>
            <a:rPr lang="en-US" sz="2400" kern="1200" smtClean="0">
              <a:solidFill>
                <a:schemeClr val="tx1"/>
              </a:solidFill>
              <a:latin typeface="+mn-lt"/>
            </a:rPr>
            <a:t>. CAN and </a:t>
          </a:r>
          <a:r>
            <a:rPr lang="en-US" sz="2400" kern="1200" smtClean="0">
              <a:solidFill>
                <a:schemeClr val="tx1"/>
              </a:solidFill>
              <a:latin typeface="+mn-lt"/>
              <a:cs typeface="Arial" pitchFamily="34" charset="0"/>
            </a:rPr>
            <a:t>Andean System of Animal and Plant Health (SASA). Subregional norms</a:t>
          </a:r>
          <a:endParaRPr lang="en-US" sz="2400" kern="1200" dirty="0">
            <a:solidFill>
              <a:schemeClr val="tx1"/>
            </a:solidFill>
            <a:latin typeface="+mn-lt"/>
          </a:endParaRPr>
        </a:p>
      </dsp:txBody>
      <dsp:txXfrm>
        <a:off x="345638" y="28432"/>
        <a:ext cx="6462546" cy="944640"/>
      </dsp:txXfrm>
    </dsp:sp>
    <dsp:sp modelId="{1C107C45-E74A-46B0-8F0C-102AEA4B28C1}">
      <dsp:nvSpPr>
        <dsp:cNvPr id="0" name=""/>
        <dsp:cNvSpPr/>
      </dsp:nvSpPr>
      <dsp:spPr>
        <a:xfrm>
          <a:off x="0" y="1952272"/>
          <a:ext cx="69127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9D8D3-95BD-49ED-BA50-F7BF2AB22567}">
      <dsp:nvSpPr>
        <dsp:cNvPr id="0" name=""/>
        <dsp:cNvSpPr/>
      </dsp:nvSpPr>
      <dsp:spPr>
        <a:xfrm>
          <a:off x="345638" y="1479952"/>
          <a:ext cx="6462546" cy="9446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>
              <a:latin typeface="+mn-lt"/>
            </a:rPr>
            <a:t>Activities. Upgrade </a:t>
          </a:r>
          <a:r>
            <a:rPr lang="en-US" sz="2400" kern="1200" noProof="0" dirty="0" err="1" smtClean="0">
              <a:latin typeface="+mn-lt"/>
            </a:rPr>
            <a:t>Subregional</a:t>
          </a:r>
          <a:r>
            <a:rPr lang="en-US" sz="2400" kern="1200" noProof="0" dirty="0" smtClean="0">
              <a:latin typeface="+mn-lt"/>
            </a:rPr>
            <a:t> norms register, case pesticides. Joint work of countries on prioritized pests. Collaborative work  </a:t>
          </a:r>
          <a:endParaRPr lang="en-US" sz="2400" kern="1200" noProof="0" dirty="0">
            <a:latin typeface="+mn-lt"/>
          </a:endParaRPr>
        </a:p>
      </dsp:txBody>
      <dsp:txXfrm>
        <a:off x="345638" y="1479952"/>
        <a:ext cx="6462546" cy="944640"/>
      </dsp:txXfrm>
    </dsp:sp>
    <dsp:sp modelId="{915FC1FD-84F8-44CE-AE6C-9A4761C0F9E5}">
      <dsp:nvSpPr>
        <dsp:cNvPr id="0" name=""/>
        <dsp:cNvSpPr/>
      </dsp:nvSpPr>
      <dsp:spPr>
        <a:xfrm>
          <a:off x="0" y="3403792"/>
          <a:ext cx="69127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666496" rIns="53650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3200" kern="1200" dirty="0"/>
        </a:p>
      </dsp:txBody>
      <dsp:txXfrm>
        <a:off x="0" y="3403792"/>
        <a:ext cx="6912768" cy="806400"/>
      </dsp:txXfrm>
    </dsp:sp>
    <dsp:sp modelId="{74BD9E4E-254A-4130-AED8-D3EFDF3BC45A}">
      <dsp:nvSpPr>
        <dsp:cNvPr id="0" name=""/>
        <dsp:cNvSpPr/>
      </dsp:nvSpPr>
      <dsp:spPr>
        <a:xfrm>
          <a:off x="345638" y="2931472"/>
          <a:ext cx="6462546" cy="9446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latin typeface="+mn-lt"/>
            </a:rPr>
            <a:t>Future. CAN as executor of projects. Increase inter-institutional coordination  </a:t>
          </a:r>
          <a:endParaRPr lang="en-US" sz="2400" kern="1200" noProof="0">
            <a:latin typeface="+mn-lt"/>
          </a:endParaRPr>
        </a:p>
      </dsp:txBody>
      <dsp:txXfrm>
        <a:off x="345638" y="2931472"/>
        <a:ext cx="6462546" cy="9446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D63EB-2329-4531-A3BA-81D975867161}">
      <dsp:nvSpPr>
        <dsp:cNvPr id="0" name=""/>
        <dsp:cNvSpPr/>
      </dsp:nvSpPr>
      <dsp:spPr>
        <a:xfrm>
          <a:off x="2677120" y="1828800"/>
          <a:ext cx="2235200" cy="2235200"/>
        </a:xfrm>
        <a:prstGeom prst="gear9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/>
            <a:t>Project executor</a:t>
          </a:r>
          <a:endParaRPr lang="en-US" sz="2400" kern="1200" noProof="0"/>
        </a:p>
      </dsp:txBody>
      <dsp:txXfrm>
        <a:off x="2677120" y="1828800"/>
        <a:ext cx="2235200" cy="2235200"/>
      </dsp:txXfrm>
    </dsp:sp>
    <dsp:sp modelId="{54384D19-F4E5-45E2-9664-FBCEC91E06E2}">
      <dsp:nvSpPr>
        <dsp:cNvPr id="0" name=""/>
        <dsp:cNvSpPr/>
      </dsp:nvSpPr>
      <dsp:spPr>
        <a:xfrm>
          <a:off x="1376640" y="1300480"/>
          <a:ext cx="1625600" cy="1625600"/>
        </a:xfrm>
        <a:prstGeom prst="gear6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/>
            <a:t>CAN</a:t>
          </a:r>
          <a:endParaRPr lang="en-US" sz="2400" kern="1200" noProof="0"/>
        </a:p>
      </dsp:txBody>
      <dsp:txXfrm>
        <a:off x="1376640" y="1300480"/>
        <a:ext cx="1625600" cy="1625600"/>
      </dsp:txXfrm>
    </dsp:sp>
    <dsp:sp modelId="{CC741EE3-D783-4A2D-824B-E7931039D8F4}">
      <dsp:nvSpPr>
        <dsp:cNvPr id="0" name=""/>
        <dsp:cNvSpPr/>
      </dsp:nvSpPr>
      <dsp:spPr>
        <a:xfrm rot="20700000">
          <a:off x="2287141" y="178981"/>
          <a:ext cx="1592756" cy="1592756"/>
        </a:xfrm>
        <a:prstGeom prst="gear6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/>
            <a:t>Coordination</a:t>
          </a:r>
          <a:endParaRPr lang="en-US" sz="2400" kern="1200" noProof="0"/>
        </a:p>
      </dsp:txBody>
      <dsp:txXfrm>
        <a:off x="2636480" y="528320"/>
        <a:ext cx="894080" cy="894080"/>
      </dsp:txXfrm>
    </dsp:sp>
    <dsp:sp modelId="{1357DBDF-00D0-4D41-B1A7-33ECE84735AC}">
      <dsp:nvSpPr>
        <dsp:cNvPr id="0" name=""/>
        <dsp:cNvSpPr/>
      </dsp:nvSpPr>
      <dsp:spPr>
        <a:xfrm>
          <a:off x="250382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45229-C094-4602-8132-A3CD1201675D}">
      <dsp:nvSpPr>
        <dsp:cNvPr id="0" name=""/>
        <dsp:cNvSpPr/>
      </dsp:nvSpPr>
      <dsp:spPr>
        <a:xfrm>
          <a:off x="108874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BDCF8-537D-4B46-BD03-C2DF0124DADC}">
      <dsp:nvSpPr>
        <dsp:cNvPr id="0" name=""/>
        <dsp:cNvSpPr/>
      </dsp:nvSpPr>
      <dsp:spPr>
        <a:xfrm>
          <a:off x="191872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7F944-E4F6-4E1F-9406-E245DC674072}">
      <dsp:nvSpPr>
        <dsp:cNvPr id="0" name=""/>
        <dsp:cNvSpPr/>
      </dsp:nvSpPr>
      <dsp:spPr>
        <a:xfrm>
          <a:off x="1747039" y="1189854"/>
          <a:ext cx="2833000" cy="249634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4400" kern="1200" dirty="0" smtClean="0"/>
            <a:t>COTASA</a:t>
          </a:r>
          <a:endParaRPr lang="es-PE" sz="4400" kern="1200" dirty="0"/>
        </a:p>
      </dsp:txBody>
      <dsp:txXfrm>
        <a:off x="1747039" y="1189854"/>
        <a:ext cx="2833000" cy="2496343"/>
      </dsp:txXfrm>
    </dsp:sp>
    <dsp:sp modelId="{31753664-38C9-42F4-9576-DA8DF656FADD}">
      <dsp:nvSpPr>
        <dsp:cNvPr id="0" name=""/>
        <dsp:cNvSpPr/>
      </dsp:nvSpPr>
      <dsp:spPr>
        <a:xfrm>
          <a:off x="1753137" y="315919"/>
          <a:ext cx="2820806" cy="99600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STANDARDS UPDATE</a:t>
          </a:r>
          <a:endParaRPr lang="es-PE" sz="2000" kern="1200" dirty="0"/>
        </a:p>
      </dsp:txBody>
      <dsp:txXfrm>
        <a:off x="1753137" y="315919"/>
        <a:ext cx="2820806" cy="996003"/>
      </dsp:txXfrm>
    </dsp:sp>
    <dsp:sp modelId="{24B91340-DF67-42DC-B8A8-978E8A51CDEC}">
      <dsp:nvSpPr>
        <dsp:cNvPr id="0" name=""/>
        <dsp:cNvSpPr/>
      </dsp:nvSpPr>
      <dsp:spPr>
        <a:xfrm>
          <a:off x="3159653" y="2752076"/>
          <a:ext cx="2820806" cy="99600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PRIORIZED PESTS AND THEMES</a:t>
          </a:r>
          <a:endParaRPr lang="es-PE" sz="2000" kern="1200" dirty="0"/>
        </a:p>
      </dsp:txBody>
      <dsp:txXfrm>
        <a:off x="3159653" y="2752076"/>
        <a:ext cx="2820806" cy="996003"/>
      </dsp:txXfrm>
    </dsp:sp>
    <dsp:sp modelId="{D58CE449-07E6-4F50-8DA3-24538272D6E3}">
      <dsp:nvSpPr>
        <dsp:cNvPr id="0" name=""/>
        <dsp:cNvSpPr/>
      </dsp:nvSpPr>
      <dsp:spPr>
        <a:xfrm>
          <a:off x="115540" y="2752076"/>
          <a:ext cx="3282966" cy="99600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INTERINSTITUTIONAL COORDINATION</a:t>
          </a:r>
          <a:endParaRPr lang="es-PE" sz="2000" kern="1200" dirty="0"/>
        </a:p>
      </dsp:txBody>
      <dsp:txXfrm>
        <a:off x="115540" y="2752076"/>
        <a:ext cx="3282966" cy="9960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D6E961-C9DF-44D8-B293-DA72D8A692F8}">
      <dsp:nvSpPr>
        <dsp:cNvPr id="0" name=""/>
        <dsp:cNvSpPr/>
      </dsp:nvSpPr>
      <dsp:spPr>
        <a:xfrm rot="5400000">
          <a:off x="4447340" y="-1626001"/>
          <a:ext cx="1192199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2 new norms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1 previous concept</a:t>
          </a:r>
          <a:endParaRPr lang="en-US" sz="2400" kern="1200" noProof="0" dirty="0"/>
        </a:p>
      </dsp:txBody>
      <dsp:txXfrm rot="5400000">
        <a:off x="4447340" y="-1626001"/>
        <a:ext cx="1192199" cy="4746767"/>
      </dsp:txXfrm>
    </dsp:sp>
    <dsp:sp modelId="{2A70E96F-485A-4B39-86CB-62FE0382DFBF}">
      <dsp:nvSpPr>
        <dsp:cNvPr id="0" name=""/>
        <dsp:cNvSpPr/>
      </dsp:nvSpPr>
      <dsp:spPr>
        <a:xfrm>
          <a:off x="0" y="2257"/>
          <a:ext cx="2670056" cy="149024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/>
            <a:t>Subregional register</a:t>
          </a:r>
          <a:endParaRPr lang="en-US" sz="3200" kern="1200" noProof="0"/>
        </a:p>
      </dsp:txBody>
      <dsp:txXfrm>
        <a:off x="0" y="2257"/>
        <a:ext cx="2670056" cy="1490249"/>
      </dsp:txXfrm>
    </dsp:sp>
    <dsp:sp modelId="{DB12D779-AEF6-47EF-B9B6-4BCAEE6669BB}">
      <dsp:nvSpPr>
        <dsp:cNvPr id="0" name=""/>
        <dsp:cNvSpPr/>
      </dsp:nvSpPr>
      <dsp:spPr>
        <a:xfrm rot="5400000">
          <a:off x="4447340" y="-61239"/>
          <a:ext cx="1192199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Resolution 431</a:t>
          </a:r>
          <a:endParaRPr lang="en-US" sz="2400" kern="1200" noProof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Resolution 419</a:t>
          </a:r>
          <a:endParaRPr lang="en-US" sz="2400" kern="1200" noProof="0"/>
        </a:p>
      </dsp:txBody>
      <dsp:txXfrm rot="5400000">
        <a:off x="4447340" y="-61239"/>
        <a:ext cx="1192199" cy="4746767"/>
      </dsp:txXfrm>
    </dsp:sp>
    <dsp:sp modelId="{87E35EF1-214E-4273-BB47-BF4AF4C6C863}">
      <dsp:nvSpPr>
        <dsp:cNvPr id="0" name=""/>
        <dsp:cNvSpPr/>
      </dsp:nvSpPr>
      <dsp:spPr>
        <a:xfrm>
          <a:off x="0" y="1567019"/>
          <a:ext cx="2670056" cy="149024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/>
            <a:t>Standards update</a:t>
          </a:r>
          <a:endParaRPr lang="en-US" sz="3200" kern="1200" noProof="0"/>
        </a:p>
      </dsp:txBody>
      <dsp:txXfrm>
        <a:off x="0" y="1567019"/>
        <a:ext cx="2670056" cy="1490249"/>
      </dsp:txXfrm>
    </dsp:sp>
    <dsp:sp modelId="{BDF4CA40-87B2-4DF6-9FBB-E1E583D848C9}">
      <dsp:nvSpPr>
        <dsp:cNvPr id="0" name=""/>
        <dsp:cNvSpPr/>
      </dsp:nvSpPr>
      <dsp:spPr>
        <a:xfrm rot="5400000">
          <a:off x="4447340" y="1503521"/>
          <a:ext cx="1192199" cy="47467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Phase of consultation in the WTO</a:t>
          </a:r>
          <a:endParaRPr lang="en-US" sz="2400" kern="1200" noProof="0" dirty="0"/>
        </a:p>
      </dsp:txBody>
      <dsp:txXfrm rot="5400000">
        <a:off x="4447340" y="1503521"/>
        <a:ext cx="1192199" cy="4746767"/>
      </dsp:txXfrm>
    </dsp:sp>
    <dsp:sp modelId="{E15939E2-8DD1-45A4-834E-EC0C46BA96BC}">
      <dsp:nvSpPr>
        <dsp:cNvPr id="0" name=""/>
        <dsp:cNvSpPr/>
      </dsp:nvSpPr>
      <dsp:spPr>
        <a:xfrm>
          <a:off x="0" y="3131780"/>
          <a:ext cx="2670056" cy="149024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Andean technical manual for pesticide registration</a:t>
          </a:r>
          <a:endParaRPr lang="en-US" sz="2400" kern="1200" noProof="0" dirty="0"/>
        </a:p>
      </dsp:txBody>
      <dsp:txXfrm>
        <a:off x="0" y="3131780"/>
        <a:ext cx="2670056" cy="14902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1BFB2-0FA5-4357-B10B-44066C4213D0}">
      <dsp:nvSpPr>
        <dsp:cNvPr id="0" name=""/>
        <dsp:cNvSpPr/>
      </dsp:nvSpPr>
      <dsp:spPr>
        <a:xfrm>
          <a:off x="3019635" y="507"/>
          <a:ext cx="1920875" cy="94449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HLB</a:t>
          </a:r>
          <a:endParaRPr lang="es-PE" sz="2000" kern="1200" dirty="0"/>
        </a:p>
      </dsp:txBody>
      <dsp:txXfrm>
        <a:off x="3019635" y="507"/>
        <a:ext cx="1920875" cy="944490"/>
      </dsp:txXfrm>
    </dsp:sp>
    <dsp:sp modelId="{0812E2FC-3AC3-443E-9D88-1760021C17EE}">
      <dsp:nvSpPr>
        <dsp:cNvPr id="0" name=""/>
        <dsp:cNvSpPr/>
      </dsp:nvSpPr>
      <dsp:spPr>
        <a:xfrm rot="2700000">
          <a:off x="4421038" y="812738"/>
          <a:ext cx="116805" cy="318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/>
        </a:p>
      </dsp:txBody>
      <dsp:txXfrm rot="2700000">
        <a:off x="4421038" y="812738"/>
        <a:ext cx="116805" cy="318765"/>
      </dsp:txXfrm>
    </dsp:sp>
    <dsp:sp modelId="{ADD83786-FBC4-404D-85DA-56BE25C696E5}">
      <dsp:nvSpPr>
        <dsp:cNvPr id="0" name=""/>
        <dsp:cNvSpPr/>
      </dsp:nvSpPr>
      <dsp:spPr>
        <a:xfrm>
          <a:off x="4023047" y="1003918"/>
          <a:ext cx="1920875" cy="94449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FOC R4T</a:t>
          </a:r>
          <a:endParaRPr lang="es-PE" sz="2000" kern="1200" dirty="0"/>
        </a:p>
      </dsp:txBody>
      <dsp:txXfrm>
        <a:off x="4023047" y="1003918"/>
        <a:ext cx="1920875" cy="944490"/>
      </dsp:txXfrm>
    </dsp:sp>
    <dsp:sp modelId="{D30C7040-AE26-4A81-8971-8871B14ECC0A}">
      <dsp:nvSpPr>
        <dsp:cNvPr id="0" name=""/>
        <dsp:cNvSpPr/>
      </dsp:nvSpPr>
      <dsp:spPr>
        <a:xfrm rot="8100000">
          <a:off x="4425713" y="1816149"/>
          <a:ext cx="116805" cy="318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/>
        </a:p>
      </dsp:txBody>
      <dsp:txXfrm rot="8100000">
        <a:off x="4425713" y="1816149"/>
        <a:ext cx="116805" cy="318765"/>
      </dsp:txXfrm>
    </dsp:sp>
    <dsp:sp modelId="{ADA7D899-4BCE-48D1-9884-32B97FA56125}">
      <dsp:nvSpPr>
        <dsp:cNvPr id="0" name=""/>
        <dsp:cNvSpPr/>
      </dsp:nvSpPr>
      <dsp:spPr>
        <a:xfrm>
          <a:off x="3019635" y="2007330"/>
          <a:ext cx="1920875" cy="944490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ELECTRONIC CERTIFICATE</a:t>
          </a:r>
          <a:endParaRPr lang="es-PE" sz="2000" kern="1200" dirty="0"/>
        </a:p>
      </dsp:txBody>
      <dsp:txXfrm>
        <a:off x="3019635" y="2007330"/>
        <a:ext cx="1920875" cy="944490"/>
      </dsp:txXfrm>
    </dsp:sp>
    <dsp:sp modelId="{12166984-CAB4-49FD-B068-E335E8F1D904}">
      <dsp:nvSpPr>
        <dsp:cNvPr id="0" name=""/>
        <dsp:cNvSpPr/>
      </dsp:nvSpPr>
      <dsp:spPr>
        <a:xfrm rot="13500000">
          <a:off x="3422302" y="1820824"/>
          <a:ext cx="116805" cy="318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/>
        </a:p>
      </dsp:txBody>
      <dsp:txXfrm rot="13500000">
        <a:off x="3422302" y="1820824"/>
        <a:ext cx="116805" cy="318765"/>
      </dsp:txXfrm>
    </dsp:sp>
    <dsp:sp modelId="{23CC3D4D-0817-4675-9581-8AC24F77C171}">
      <dsp:nvSpPr>
        <dsp:cNvPr id="0" name=""/>
        <dsp:cNvSpPr/>
      </dsp:nvSpPr>
      <dsp:spPr>
        <a:xfrm>
          <a:off x="2016224" y="1003918"/>
          <a:ext cx="1920875" cy="94449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FRUIT FLY</a:t>
          </a:r>
          <a:endParaRPr lang="es-PE" sz="2000" kern="1200" dirty="0"/>
        </a:p>
      </dsp:txBody>
      <dsp:txXfrm>
        <a:off x="2016224" y="1003918"/>
        <a:ext cx="1920875" cy="944490"/>
      </dsp:txXfrm>
    </dsp:sp>
    <dsp:sp modelId="{CB90B2F4-AFA8-4436-9A32-ECEB7001F717}">
      <dsp:nvSpPr>
        <dsp:cNvPr id="0" name=""/>
        <dsp:cNvSpPr/>
      </dsp:nvSpPr>
      <dsp:spPr>
        <a:xfrm rot="18900000">
          <a:off x="3417627" y="817413"/>
          <a:ext cx="116805" cy="318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kern="1200"/>
        </a:p>
      </dsp:txBody>
      <dsp:txXfrm rot="18900000">
        <a:off x="3417627" y="817413"/>
        <a:ext cx="116805" cy="3187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A32D81-4182-4AE3-BD88-5D7E1A453A07}">
      <dsp:nvSpPr>
        <dsp:cNvPr id="0" name=""/>
        <dsp:cNvSpPr/>
      </dsp:nvSpPr>
      <dsp:spPr>
        <a:xfrm>
          <a:off x="4008" y="793494"/>
          <a:ext cx="2333227" cy="933291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INFORMATION EXCHANGE. DIAGNOSIS</a:t>
          </a:r>
          <a:endParaRPr lang="es-PE" sz="1600" kern="1200" dirty="0"/>
        </a:p>
      </dsp:txBody>
      <dsp:txXfrm>
        <a:off x="4008" y="793494"/>
        <a:ext cx="2333227" cy="933291"/>
      </dsp:txXfrm>
    </dsp:sp>
    <dsp:sp modelId="{6974D6E9-5971-4C6F-9A86-B411915F506C}">
      <dsp:nvSpPr>
        <dsp:cNvPr id="0" name=""/>
        <dsp:cNvSpPr/>
      </dsp:nvSpPr>
      <dsp:spPr>
        <a:xfrm>
          <a:off x="2103913" y="793494"/>
          <a:ext cx="2333227" cy="933291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TECHNICAL PANEL CREATION</a:t>
          </a:r>
          <a:endParaRPr lang="es-PE" sz="1600" kern="1200" dirty="0"/>
        </a:p>
      </dsp:txBody>
      <dsp:txXfrm>
        <a:off x="2103913" y="793494"/>
        <a:ext cx="2333227" cy="933291"/>
      </dsp:txXfrm>
    </dsp:sp>
    <dsp:sp modelId="{40AD444D-FBAE-4F5C-9004-F08DBA80F390}">
      <dsp:nvSpPr>
        <dsp:cNvPr id="0" name=""/>
        <dsp:cNvSpPr/>
      </dsp:nvSpPr>
      <dsp:spPr>
        <a:xfrm>
          <a:off x="4203818" y="793494"/>
          <a:ext cx="2333227" cy="933291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EXCHANGE WORKSHOP</a:t>
          </a:r>
          <a:endParaRPr lang="es-PE" sz="1600" kern="1200" dirty="0"/>
        </a:p>
      </dsp:txBody>
      <dsp:txXfrm>
        <a:off x="4203818" y="793494"/>
        <a:ext cx="2333227" cy="933291"/>
      </dsp:txXfrm>
    </dsp:sp>
    <dsp:sp modelId="{E2A8FD73-D489-43A6-A0AE-4A4FA00171A4}">
      <dsp:nvSpPr>
        <dsp:cNvPr id="0" name=""/>
        <dsp:cNvSpPr/>
      </dsp:nvSpPr>
      <dsp:spPr>
        <a:xfrm>
          <a:off x="6303723" y="793494"/>
          <a:ext cx="2333227" cy="933291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WORKPLAN</a:t>
          </a:r>
          <a:endParaRPr lang="es-PE" sz="1600" kern="1200" dirty="0"/>
        </a:p>
      </dsp:txBody>
      <dsp:txXfrm>
        <a:off x="6303723" y="793494"/>
        <a:ext cx="2333227" cy="9332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408AB-3373-4DC4-B863-E5C363CDA071}">
      <dsp:nvSpPr>
        <dsp:cNvPr id="0" name=""/>
        <dsp:cNvSpPr/>
      </dsp:nvSpPr>
      <dsp:spPr>
        <a:xfrm rot="5400000">
          <a:off x="-243773" y="247692"/>
          <a:ext cx="1625155" cy="113760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/>
            <a:t>Regional Workshop</a:t>
          </a:r>
          <a:endParaRPr lang="en-US" sz="1600" kern="1200" noProof="0"/>
        </a:p>
      </dsp:txBody>
      <dsp:txXfrm rot="5400000">
        <a:off x="-243773" y="247692"/>
        <a:ext cx="1625155" cy="1137608"/>
      </dsp:txXfrm>
    </dsp:sp>
    <dsp:sp modelId="{1A4C87D5-20DA-4AA3-84E6-2EE6AD866B5E}">
      <dsp:nvSpPr>
        <dsp:cNvPr id="0" name=""/>
        <dsp:cNvSpPr/>
      </dsp:nvSpPr>
      <dsp:spPr>
        <a:xfrm rot="5400000">
          <a:off x="2508534" y="-1367006"/>
          <a:ext cx="1056350" cy="379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15-16 March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Technical Panel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Prioritization of topics</a:t>
          </a:r>
          <a:endParaRPr lang="en-US" sz="2000" kern="1200" noProof="0"/>
        </a:p>
      </dsp:txBody>
      <dsp:txXfrm rot="5400000">
        <a:off x="2508534" y="-1367006"/>
        <a:ext cx="1056350" cy="3798202"/>
      </dsp:txXfrm>
    </dsp:sp>
    <dsp:sp modelId="{5B0C9E44-BBB7-48B7-B08E-B9A0056161DB}">
      <dsp:nvSpPr>
        <dsp:cNvPr id="0" name=""/>
        <dsp:cNvSpPr/>
      </dsp:nvSpPr>
      <dsp:spPr>
        <a:xfrm rot="5400000">
          <a:off x="-243773" y="1679219"/>
          <a:ext cx="1625155" cy="1137608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Exchange of dissemination material</a:t>
          </a:r>
          <a:endParaRPr lang="en-US" sz="1600" kern="1200" noProof="0" dirty="0"/>
        </a:p>
      </dsp:txBody>
      <dsp:txXfrm rot="5400000">
        <a:off x="-243773" y="1679219"/>
        <a:ext cx="1625155" cy="1137608"/>
      </dsp:txXfrm>
    </dsp:sp>
    <dsp:sp modelId="{CF6B6A39-2665-4DB9-8A47-96AC0C8DABF8}">
      <dsp:nvSpPr>
        <dsp:cNvPr id="0" name=""/>
        <dsp:cNvSpPr/>
      </dsp:nvSpPr>
      <dsp:spPr>
        <a:xfrm rot="5400000">
          <a:off x="2508256" y="64798"/>
          <a:ext cx="1056906" cy="379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Conceptualization</a:t>
          </a:r>
          <a:endParaRPr lang="en-US" sz="2000" kern="1200" noProof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Proposalas development</a:t>
          </a:r>
          <a:endParaRPr lang="en-US" sz="2000" kern="1200" noProof="0"/>
        </a:p>
      </dsp:txBody>
      <dsp:txXfrm rot="5400000">
        <a:off x="2508256" y="64798"/>
        <a:ext cx="1056906" cy="3798202"/>
      </dsp:txXfrm>
    </dsp:sp>
    <dsp:sp modelId="{DC29C5B2-9F97-42BF-89C4-74F508F1B253}">
      <dsp:nvSpPr>
        <dsp:cNvPr id="0" name=""/>
        <dsp:cNvSpPr/>
      </dsp:nvSpPr>
      <dsp:spPr>
        <a:xfrm rot="5400000">
          <a:off x="-243773" y="3110746"/>
          <a:ext cx="1625155" cy="1137608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smtClean="0"/>
            <a:t>Project</a:t>
          </a:r>
          <a:endParaRPr lang="en-US" sz="2000" kern="1200" noProof="0"/>
        </a:p>
      </dsp:txBody>
      <dsp:txXfrm rot="5400000">
        <a:off x="-243773" y="3110746"/>
        <a:ext cx="1625155" cy="1137608"/>
      </dsp:txXfrm>
    </dsp:sp>
    <dsp:sp modelId="{650FB57A-C932-4781-93F6-C392BBB42790}">
      <dsp:nvSpPr>
        <dsp:cNvPr id="0" name=""/>
        <dsp:cNvSpPr/>
      </dsp:nvSpPr>
      <dsp:spPr>
        <a:xfrm rot="5400000">
          <a:off x="2508534" y="1496047"/>
          <a:ext cx="1056350" cy="379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/>
            <a:t>Fruit fly control in urban areas</a:t>
          </a:r>
          <a:endParaRPr lang="en-US" sz="2000" kern="1200" noProof="0"/>
        </a:p>
      </dsp:txBody>
      <dsp:txXfrm rot="5400000">
        <a:off x="2508534" y="1496047"/>
        <a:ext cx="1056350" cy="37982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1408AB-3373-4DC4-B863-E5C363CDA071}">
      <dsp:nvSpPr>
        <dsp:cNvPr id="0" name=""/>
        <dsp:cNvSpPr/>
      </dsp:nvSpPr>
      <dsp:spPr>
        <a:xfrm rot="5400000">
          <a:off x="-243773" y="247692"/>
          <a:ext cx="1625155" cy="113760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Technical reunion</a:t>
          </a:r>
          <a:endParaRPr lang="en-US" sz="1600" kern="1200" noProof="0" dirty="0"/>
        </a:p>
      </dsp:txBody>
      <dsp:txXfrm rot="5400000">
        <a:off x="-243773" y="247692"/>
        <a:ext cx="1625155" cy="1137608"/>
      </dsp:txXfrm>
    </dsp:sp>
    <dsp:sp modelId="{1A4C87D5-20DA-4AA3-84E6-2EE6AD866B5E}">
      <dsp:nvSpPr>
        <dsp:cNvPr id="0" name=""/>
        <dsp:cNvSpPr/>
      </dsp:nvSpPr>
      <dsp:spPr>
        <a:xfrm rot="5400000">
          <a:off x="4092710" y="-2951182"/>
          <a:ext cx="1056350" cy="696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March 6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smtClean="0"/>
            <a:t>Prioritization of topics. Diagnostic capabilities</a:t>
          </a:r>
          <a:endParaRPr lang="en-US" sz="1800" kern="1200" noProof="0" dirty="0"/>
        </a:p>
      </dsp:txBody>
      <dsp:txXfrm rot="5400000">
        <a:off x="4092710" y="-2951182"/>
        <a:ext cx="1056350" cy="6966554"/>
      </dsp:txXfrm>
    </dsp:sp>
    <dsp:sp modelId="{5B0C9E44-BBB7-48B7-B08E-B9A0056161DB}">
      <dsp:nvSpPr>
        <dsp:cNvPr id="0" name=""/>
        <dsp:cNvSpPr/>
      </dsp:nvSpPr>
      <dsp:spPr>
        <a:xfrm rot="5400000">
          <a:off x="-243773" y="1679219"/>
          <a:ext cx="1625155" cy="1137608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Information exchanges</a:t>
          </a:r>
          <a:endParaRPr lang="en-US" sz="1600" kern="1200" noProof="0" dirty="0"/>
        </a:p>
      </dsp:txBody>
      <dsp:txXfrm rot="5400000">
        <a:off x="-243773" y="1679219"/>
        <a:ext cx="1625155" cy="1137608"/>
      </dsp:txXfrm>
    </dsp:sp>
    <dsp:sp modelId="{CF6B6A39-2665-4DB9-8A47-96AC0C8DABF8}">
      <dsp:nvSpPr>
        <dsp:cNvPr id="0" name=""/>
        <dsp:cNvSpPr/>
      </dsp:nvSpPr>
      <dsp:spPr>
        <a:xfrm rot="5400000">
          <a:off x="4092710" y="-1519655"/>
          <a:ext cx="1056350" cy="696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Between laboratories of Bolivia, Colombia and Ecuador</a:t>
          </a:r>
          <a:endParaRPr lang="en-US" sz="1800" kern="1200" noProof="0" dirty="0"/>
        </a:p>
      </dsp:txBody>
      <dsp:txXfrm rot="5400000">
        <a:off x="4092710" y="-1519655"/>
        <a:ext cx="1056350" cy="6966554"/>
      </dsp:txXfrm>
    </dsp:sp>
    <dsp:sp modelId="{94F685EC-C991-44FB-AB5F-8CEA806E87FE}">
      <dsp:nvSpPr>
        <dsp:cNvPr id="0" name=""/>
        <dsp:cNvSpPr/>
      </dsp:nvSpPr>
      <dsp:spPr>
        <a:xfrm rot="5400000">
          <a:off x="-243773" y="3110746"/>
          <a:ext cx="1625155" cy="1137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Project</a:t>
          </a:r>
          <a:endParaRPr lang="en-US" sz="2000" kern="1200" noProof="0" dirty="0"/>
        </a:p>
      </dsp:txBody>
      <dsp:txXfrm rot="5400000">
        <a:off x="-243773" y="3110746"/>
        <a:ext cx="1625155" cy="1137608"/>
      </dsp:txXfrm>
    </dsp:sp>
    <dsp:sp modelId="{260E4FEC-18B3-4BC3-92FA-9655F848532D}">
      <dsp:nvSpPr>
        <dsp:cNvPr id="0" name=""/>
        <dsp:cNvSpPr/>
      </dsp:nvSpPr>
      <dsp:spPr>
        <a:xfrm rot="5400000">
          <a:off x="4092710" y="-88128"/>
          <a:ext cx="1056350" cy="6966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/>
            <a:t>Formulated by technical panel (</a:t>
          </a:r>
          <a:r>
            <a:rPr lang="en-US" sz="1800" kern="1200" dirty="0" smtClean="0"/>
            <a:t>Leveling of technical capacities, s</a:t>
          </a:r>
          <a:r>
            <a:rPr lang="en-US" sz="1800" b="0" i="0" kern="1200" dirty="0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tandardization of the protocol and </a:t>
          </a:r>
          <a:r>
            <a:rPr lang="en-US" sz="1800" b="0" i="0" kern="1200" dirty="0" err="1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interlaboratory</a:t>
          </a:r>
          <a:r>
            <a:rPr lang="en-US" sz="1800" b="0" i="0" kern="1200" dirty="0" smtClean="0">
              <a:solidFill>
                <a:schemeClr val="tx1"/>
              </a:solidFill>
              <a:latin typeface="+mn-lt"/>
              <a:ea typeface="ＭＳ Ｐゴシック" pitchFamily="-65" charset="-128"/>
              <a:cs typeface="ＭＳ Ｐゴシック" pitchFamily="-65" charset="-128"/>
            </a:rPr>
            <a:t> tests)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smtClean="0"/>
            <a:t>Presented to the IDB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smtClean="0"/>
            <a:t>Financed by the CAN</a:t>
          </a:r>
          <a:endParaRPr lang="en-US" sz="1800" kern="1200" noProof="0" dirty="0" smtClean="0"/>
        </a:p>
      </dsp:txBody>
      <dsp:txXfrm rot="5400000">
        <a:off x="4092710" y="-88128"/>
        <a:ext cx="1056350" cy="69665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F3300-EA40-4E41-A762-D59176B0BEF6}">
      <dsp:nvSpPr>
        <dsp:cNvPr id="0" name=""/>
        <dsp:cNvSpPr/>
      </dsp:nvSpPr>
      <dsp:spPr>
        <a:xfrm>
          <a:off x="4083465" y="0"/>
          <a:ext cx="1748567" cy="4496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smtClean="0"/>
            <a:t>Topics to work</a:t>
          </a:r>
          <a:endParaRPr lang="en-US" sz="2300" kern="1200" noProof="0"/>
        </a:p>
      </dsp:txBody>
      <dsp:txXfrm>
        <a:off x="4083465" y="0"/>
        <a:ext cx="1748567" cy="1348814"/>
      </dsp:txXfrm>
    </dsp:sp>
    <dsp:sp modelId="{91948961-3B4C-4B50-B788-6DE670018D49}">
      <dsp:nvSpPr>
        <dsp:cNvPr id="0" name=""/>
        <dsp:cNvSpPr/>
      </dsp:nvSpPr>
      <dsp:spPr>
        <a:xfrm>
          <a:off x="2042040" y="0"/>
          <a:ext cx="1748567" cy="4496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smtClean="0"/>
            <a:t>Conclusions</a:t>
          </a:r>
          <a:endParaRPr lang="en-US" sz="2300" kern="1200" noProof="0"/>
        </a:p>
      </dsp:txBody>
      <dsp:txXfrm>
        <a:off x="2042040" y="0"/>
        <a:ext cx="1748567" cy="1348814"/>
      </dsp:txXfrm>
    </dsp:sp>
    <dsp:sp modelId="{975B5687-9D72-42A6-8754-B48F75946711}">
      <dsp:nvSpPr>
        <dsp:cNvPr id="0" name=""/>
        <dsp:cNvSpPr/>
      </dsp:nvSpPr>
      <dsp:spPr>
        <a:xfrm>
          <a:off x="615" y="0"/>
          <a:ext cx="1748567" cy="4496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smtClean="0"/>
            <a:t>Regional Workshop</a:t>
          </a:r>
          <a:endParaRPr lang="en-US" sz="2300" kern="1200" noProof="0"/>
        </a:p>
      </dsp:txBody>
      <dsp:txXfrm>
        <a:off x="615" y="0"/>
        <a:ext cx="1748567" cy="1348814"/>
      </dsp:txXfrm>
    </dsp:sp>
    <dsp:sp modelId="{2E6A72EC-1F30-4651-81BB-A47B67BE2771}">
      <dsp:nvSpPr>
        <dsp:cNvPr id="0" name=""/>
        <dsp:cNvSpPr/>
      </dsp:nvSpPr>
      <dsp:spPr>
        <a:xfrm>
          <a:off x="147044" y="2676929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Juin  7, 2018</a:t>
          </a:r>
          <a:endParaRPr lang="en-US" sz="1500" kern="1200" noProof="0"/>
        </a:p>
      </dsp:txBody>
      <dsp:txXfrm>
        <a:off x="147044" y="2676929"/>
        <a:ext cx="1464289" cy="732144"/>
      </dsp:txXfrm>
    </dsp:sp>
    <dsp:sp modelId="{C672C8CC-249C-43CE-9812-3AF293F489A1}">
      <dsp:nvSpPr>
        <dsp:cNvPr id="0" name=""/>
        <dsp:cNvSpPr/>
      </dsp:nvSpPr>
      <dsp:spPr>
        <a:xfrm rot="18770822">
          <a:off x="1473545" y="2712608"/>
          <a:ext cx="86129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861291" y="14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 rot="18770822">
        <a:off x="1882659" y="2705732"/>
        <a:ext cx="43064" cy="43064"/>
      </dsp:txXfrm>
    </dsp:sp>
    <dsp:sp modelId="{29089AC3-9E07-4634-BAC2-8B17FDA74256}">
      <dsp:nvSpPr>
        <dsp:cNvPr id="0" name=""/>
        <dsp:cNvSpPr/>
      </dsp:nvSpPr>
      <dsp:spPr>
        <a:xfrm>
          <a:off x="2197049" y="2045454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Technical</a:t>
          </a:r>
          <a:endParaRPr lang="en-US" sz="1500" kern="1200" noProof="0"/>
        </a:p>
      </dsp:txBody>
      <dsp:txXfrm>
        <a:off x="2197049" y="2045454"/>
        <a:ext cx="1464289" cy="732144"/>
      </dsp:txXfrm>
    </dsp:sp>
    <dsp:sp modelId="{54AF3659-DD1F-42D0-8C66-F4733F914081}">
      <dsp:nvSpPr>
        <dsp:cNvPr id="0" name=""/>
        <dsp:cNvSpPr/>
      </dsp:nvSpPr>
      <dsp:spPr>
        <a:xfrm rot="19457599">
          <a:off x="3593540" y="2186379"/>
          <a:ext cx="72131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21311" y="146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 rot="19457599">
        <a:off x="3936163" y="2183002"/>
        <a:ext cx="36065" cy="36065"/>
      </dsp:txXfrm>
    </dsp:sp>
    <dsp:sp modelId="{0881FCEE-6ECE-44BE-B49A-13986B04FA0F}">
      <dsp:nvSpPr>
        <dsp:cNvPr id="0" name=""/>
        <dsp:cNvSpPr/>
      </dsp:nvSpPr>
      <dsp:spPr>
        <a:xfrm>
          <a:off x="4247053" y="1624471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compatibilization of standards</a:t>
          </a:r>
          <a:endParaRPr lang="en-US" sz="1500" kern="1200" noProof="0"/>
        </a:p>
      </dsp:txBody>
      <dsp:txXfrm>
        <a:off x="4247053" y="1624471"/>
        <a:ext cx="1464289" cy="732144"/>
      </dsp:txXfrm>
    </dsp:sp>
    <dsp:sp modelId="{59C3D921-F94D-452E-9CB1-47DCC55FEB75}">
      <dsp:nvSpPr>
        <dsp:cNvPr id="0" name=""/>
        <dsp:cNvSpPr/>
      </dsp:nvSpPr>
      <dsp:spPr>
        <a:xfrm rot="2142401">
          <a:off x="3593540" y="2607362"/>
          <a:ext cx="72131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721311" y="146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 rot="2142401">
        <a:off x="3936163" y="2603985"/>
        <a:ext cx="36065" cy="36065"/>
      </dsp:txXfrm>
    </dsp:sp>
    <dsp:sp modelId="{A985ED1C-C611-4067-9032-E24626BBFF00}">
      <dsp:nvSpPr>
        <dsp:cNvPr id="0" name=""/>
        <dsp:cNvSpPr/>
      </dsp:nvSpPr>
      <dsp:spPr>
        <a:xfrm>
          <a:off x="4247053" y="2466437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Interoperability</a:t>
          </a:r>
          <a:endParaRPr lang="en-US" sz="1500" kern="1200" noProof="0" dirty="0"/>
        </a:p>
      </dsp:txBody>
      <dsp:txXfrm>
        <a:off x="4247053" y="2466437"/>
        <a:ext cx="1464289" cy="732144"/>
      </dsp:txXfrm>
    </dsp:sp>
    <dsp:sp modelId="{3A763355-2100-4595-A8F6-7EEA14E88006}">
      <dsp:nvSpPr>
        <dsp:cNvPr id="0" name=""/>
        <dsp:cNvSpPr/>
      </dsp:nvSpPr>
      <dsp:spPr>
        <a:xfrm rot="2829178">
          <a:off x="1473545" y="3344083"/>
          <a:ext cx="861291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861291" y="14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 rot="2829178">
        <a:off x="1882659" y="3337206"/>
        <a:ext cx="43064" cy="43064"/>
      </dsp:txXfrm>
    </dsp:sp>
    <dsp:sp modelId="{63E888F8-C716-47DD-AEE2-1A70B6B89F01}">
      <dsp:nvSpPr>
        <dsp:cNvPr id="0" name=""/>
        <dsp:cNvSpPr/>
      </dsp:nvSpPr>
      <dsp:spPr>
        <a:xfrm>
          <a:off x="2197049" y="3308404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Normative</a:t>
          </a:r>
          <a:endParaRPr lang="en-US" sz="1500" kern="1200" noProof="0"/>
        </a:p>
      </dsp:txBody>
      <dsp:txXfrm>
        <a:off x="2197049" y="3308404"/>
        <a:ext cx="1464289" cy="732144"/>
      </dsp:txXfrm>
    </dsp:sp>
    <dsp:sp modelId="{B349C9F2-6627-482E-9FEF-1B25B950A60E}">
      <dsp:nvSpPr>
        <dsp:cNvPr id="0" name=""/>
        <dsp:cNvSpPr/>
      </dsp:nvSpPr>
      <dsp:spPr>
        <a:xfrm>
          <a:off x="3661338" y="3659820"/>
          <a:ext cx="585715" cy="29311"/>
        </a:xfrm>
        <a:custGeom>
          <a:avLst/>
          <a:gdLst/>
          <a:ahLst/>
          <a:cxnLst/>
          <a:rect l="0" t="0" r="0" b="0"/>
          <a:pathLst>
            <a:path>
              <a:moveTo>
                <a:pt x="0" y="14655"/>
              </a:moveTo>
              <a:lnTo>
                <a:pt x="585715" y="146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/>
        </a:p>
      </dsp:txBody>
      <dsp:txXfrm>
        <a:off x="3939553" y="3659833"/>
        <a:ext cx="29285" cy="29285"/>
      </dsp:txXfrm>
    </dsp:sp>
    <dsp:sp modelId="{533B647B-50A8-4213-8B08-E4B2120A2841}">
      <dsp:nvSpPr>
        <dsp:cNvPr id="0" name=""/>
        <dsp:cNvSpPr/>
      </dsp:nvSpPr>
      <dsp:spPr>
        <a:xfrm>
          <a:off x="4247053" y="3308404"/>
          <a:ext cx="1464289" cy="732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Update Resolutions 240 and 241</a:t>
          </a:r>
          <a:endParaRPr lang="en-US" sz="1500" kern="1200" noProof="0"/>
        </a:p>
      </dsp:txBody>
      <dsp:txXfrm>
        <a:off x="4247053" y="3308404"/>
        <a:ext cx="1464289" cy="7321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3BCE1-ED8C-405C-94D5-2CA9728879A7}">
      <dsp:nvSpPr>
        <dsp:cNvPr id="0" name=""/>
        <dsp:cNvSpPr/>
      </dsp:nvSpPr>
      <dsp:spPr>
        <a:xfrm>
          <a:off x="3411062" y="2929"/>
          <a:ext cx="1303105" cy="84701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/>
            <a:t>IPC (workshps)</a:t>
          </a:r>
          <a:endParaRPr lang="en-US" sz="1600" kern="1200" noProof="0"/>
        </a:p>
      </dsp:txBody>
      <dsp:txXfrm>
        <a:off x="3411062" y="2929"/>
        <a:ext cx="1303105" cy="847018"/>
      </dsp:txXfrm>
    </dsp:sp>
    <dsp:sp modelId="{D42D796B-832B-41D8-A90E-8CF564CC1633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2653578" y="112363"/>
              </a:moveTo>
              <a:arcTo wR="1993717" hR="1993717" stAng="17359661" swAng="14992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13431-3152-44DB-90E7-E9CEAF2F27FC}">
      <dsp:nvSpPr>
        <dsp:cNvPr id="0" name=""/>
        <dsp:cNvSpPr/>
      </dsp:nvSpPr>
      <dsp:spPr>
        <a:xfrm>
          <a:off x="4374280" y="999787"/>
          <a:ext cx="2829889" cy="8470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OIRSA (meeting, formalization of understanding)</a:t>
          </a:r>
          <a:endParaRPr lang="en-US" sz="1600" kern="1200" noProof="0" dirty="0"/>
        </a:p>
      </dsp:txBody>
      <dsp:txXfrm>
        <a:off x="4374280" y="999787"/>
        <a:ext cx="2829889" cy="847018"/>
      </dsp:txXfrm>
    </dsp:sp>
    <dsp:sp modelId="{EB8A7CE4-047B-42DB-93FB-B7C2EEFCB4D9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3906480" y="1431360"/>
              </a:moveTo>
              <a:arcTo wR="1993717" hR="1993717" stAng="20616992" swAng="19660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19152-9333-46D6-B1FF-64F25529C5A0}">
      <dsp:nvSpPr>
        <dsp:cNvPr id="0" name=""/>
        <dsp:cNvSpPr/>
      </dsp:nvSpPr>
      <dsp:spPr>
        <a:xfrm>
          <a:off x="4881702" y="2993505"/>
          <a:ext cx="1815043" cy="84701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GICSV (presidency pro tempore)</a:t>
          </a:r>
          <a:endParaRPr lang="en-US" sz="1600" kern="1200" noProof="0" dirty="0"/>
        </a:p>
      </dsp:txBody>
      <dsp:txXfrm>
        <a:off x="4881702" y="2993505"/>
        <a:ext cx="1815043" cy="847018"/>
      </dsp:txXfrm>
    </dsp:sp>
    <dsp:sp modelId="{A4C5BEF8-893B-4B78-96E3-13F6936E5BF4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3386529" y="3420245"/>
              </a:moveTo>
              <a:arcTo wR="1993717" hR="1993717" stAng="2741109" swAng="14992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FCDC5-53BD-44E7-BD9A-B3F10F5A50B1}">
      <dsp:nvSpPr>
        <dsp:cNvPr id="0" name=""/>
        <dsp:cNvSpPr/>
      </dsp:nvSpPr>
      <dsp:spPr>
        <a:xfrm>
          <a:off x="3411062" y="3990363"/>
          <a:ext cx="1303105" cy="84701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IPPC. CPM (regional workshop)</a:t>
          </a:r>
          <a:endParaRPr lang="en-US" sz="1600" kern="1200" noProof="0" dirty="0"/>
        </a:p>
      </dsp:txBody>
      <dsp:txXfrm>
        <a:off x="3411062" y="3990363"/>
        <a:ext cx="1303105" cy="847018"/>
      </dsp:txXfrm>
    </dsp:sp>
    <dsp:sp modelId="{280E5CD9-CBB5-4560-8875-6E031907C1C9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1333856" y="3875071"/>
              </a:moveTo>
              <a:arcTo wR="1993717" hR="1993717" stAng="6559661" swAng="14992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5F68-1A1C-458B-B058-345A8D052A8A}">
      <dsp:nvSpPr>
        <dsp:cNvPr id="0" name=""/>
        <dsp:cNvSpPr/>
      </dsp:nvSpPr>
      <dsp:spPr>
        <a:xfrm>
          <a:off x="1684452" y="2993505"/>
          <a:ext cx="1303105" cy="84701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/>
            <a:t>FAO (regional workshop)</a:t>
          </a:r>
          <a:endParaRPr lang="en-US" sz="1600" kern="1200" noProof="0"/>
        </a:p>
      </dsp:txBody>
      <dsp:txXfrm>
        <a:off x="1684452" y="2993505"/>
        <a:ext cx="1303105" cy="847018"/>
      </dsp:txXfrm>
    </dsp:sp>
    <dsp:sp modelId="{17DD1E81-526D-4A86-847B-EA1F3AF5E0F7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80954" y="2556074"/>
              </a:moveTo>
              <a:arcTo wR="1993717" hR="1993717" stAng="9816992" swAng="19660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5410F-1C44-44CB-9811-C89173BDDD64}">
      <dsp:nvSpPr>
        <dsp:cNvPr id="0" name=""/>
        <dsp:cNvSpPr/>
      </dsp:nvSpPr>
      <dsp:spPr>
        <a:xfrm>
          <a:off x="1148758" y="999787"/>
          <a:ext cx="2374493" cy="84701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smtClean="0"/>
            <a:t>IICA (regional workshop, institutional agreement)</a:t>
          </a:r>
          <a:endParaRPr lang="en-US" sz="1600" kern="1200" noProof="0"/>
        </a:p>
      </dsp:txBody>
      <dsp:txXfrm>
        <a:off x="1148758" y="999787"/>
        <a:ext cx="2374493" cy="847018"/>
      </dsp:txXfrm>
    </dsp:sp>
    <dsp:sp modelId="{718F4E7E-1274-4168-8306-84C7A79566CA}">
      <dsp:nvSpPr>
        <dsp:cNvPr id="0" name=""/>
        <dsp:cNvSpPr/>
      </dsp:nvSpPr>
      <dsp:spPr>
        <a:xfrm>
          <a:off x="2068897" y="426438"/>
          <a:ext cx="3987434" cy="3987434"/>
        </a:xfrm>
        <a:custGeom>
          <a:avLst/>
          <a:gdLst/>
          <a:ahLst/>
          <a:cxnLst/>
          <a:rect l="0" t="0" r="0" b="0"/>
          <a:pathLst>
            <a:path>
              <a:moveTo>
                <a:pt x="600904" y="567189"/>
              </a:moveTo>
              <a:arcTo wR="1993717" hR="1993717" stAng="13541109" swAng="14992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F5EE954-BD8E-42C6-B264-26EE3087B275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5C3EEAD-2CD3-4C1E-A9F5-03A857F9B14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err="1" smtClean="0"/>
              <a:t>Hemp</a:t>
            </a:r>
            <a:r>
              <a:rPr lang="es-PE" baseline="0" dirty="0" smtClean="0"/>
              <a:t> and, </a:t>
            </a:r>
            <a:r>
              <a:rPr lang="es-PE" baseline="0" dirty="0" err="1" smtClean="0"/>
              <a:t>quarantine</a:t>
            </a:r>
            <a:r>
              <a:rPr lang="es-PE" baseline="0" dirty="0" smtClean="0"/>
              <a:t> </a:t>
            </a:r>
            <a:r>
              <a:rPr lang="es-PE" baseline="0" dirty="0" err="1" smtClean="0"/>
              <a:t>measures</a:t>
            </a:r>
            <a:r>
              <a:rPr lang="es-PE" baseline="0" dirty="0" smtClean="0"/>
              <a:t>, </a:t>
            </a:r>
            <a:r>
              <a:rPr lang="es-PE" baseline="0" dirty="0" err="1" smtClean="0"/>
              <a:t>flowers</a:t>
            </a:r>
            <a:endParaRPr lang="es-PE" baseline="0" dirty="0" smtClean="0"/>
          </a:p>
          <a:p>
            <a:r>
              <a:rPr lang="en-US" dirty="0" err="1" smtClean="0"/>
              <a:t>Phytosanitary</a:t>
            </a:r>
            <a:r>
              <a:rPr lang="en-US" dirty="0" smtClean="0"/>
              <a:t> requirements for </a:t>
            </a:r>
            <a:r>
              <a:rPr lang="en-US" dirty="0" err="1" smtClean="0"/>
              <a:t>subregional</a:t>
            </a:r>
            <a:r>
              <a:rPr lang="en-US" dirty="0" smtClean="0"/>
              <a:t> trade</a:t>
            </a:r>
          </a:p>
          <a:p>
            <a:r>
              <a:rPr lang="en-US" dirty="0" err="1" smtClean="0"/>
              <a:t>Subregional</a:t>
            </a:r>
            <a:r>
              <a:rPr lang="en-US" dirty="0" smtClean="0"/>
              <a:t> Inventory of Pests and Diseases of Vegetables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Plagas priorizadas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HLB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 Collaborative research on non-host species of fruit fly</a:t>
            </a:r>
          </a:p>
          <a:p>
            <a:r>
              <a:rPr lang="en-US" dirty="0" smtClean="0"/>
              <a:t>• Preparation of joint disclosure material.</a:t>
            </a:r>
          </a:p>
          <a:p>
            <a:r>
              <a:rPr lang="en-US" dirty="0" smtClean="0"/>
              <a:t>• Preparation of projects or proposals to strengthen surveillance in the countries, both preventive surveillance of quarantine flies not present in the region, and monitoring of flies present.</a:t>
            </a:r>
          </a:p>
          <a:p>
            <a:r>
              <a:rPr lang="en-US" dirty="0" smtClean="0"/>
              <a:t>• Exchange of experiences of specialists in information systems, including the use of Geographic Information Systems and new modalities of data capture and processing.</a:t>
            </a:r>
          </a:p>
          <a:p>
            <a:r>
              <a:rPr lang="en-US" dirty="0" smtClean="0"/>
              <a:t>• Exchange of experiences in control methodologies in urban centers.</a:t>
            </a:r>
          </a:p>
          <a:p>
            <a:r>
              <a:rPr lang="en-US" dirty="0" smtClean="0"/>
              <a:t>• Exchange of experiences in the development and adoption of national standards related to the fruit fly.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err="1" smtClean="0"/>
              <a:t>Leveling</a:t>
            </a:r>
            <a:r>
              <a:rPr lang="es-PE" dirty="0" smtClean="0"/>
              <a:t> of </a:t>
            </a:r>
            <a:r>
              <a:rPr lang="es-PE" dirty="0" err="1" smtClean="0"/>
              <a:t>technical</a:t>
            </a:r>
            <a:r>
              <a:rPr lang="es-PE" dirty="0" smtClean="0"/>
              <a:t> </a:t>
            </a:r>
            <a:r>
              <a:rPr lang="es-PE" dirty="0" err="1" smtClean="0"/>
              <a:t>capacities</a:t>
            </a:r>
            <a:r>
              <a:rPr lang="es-PE" dirty="0" smtClean="0"/>
              <a:t>, s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tandardization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of the protocol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interlaboratory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tests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Colombia and </a:t>
            </a:r>
            <a:r>
              <a:rPr lang="es-PE" dirty="0" err="1" smtClean="0"/>
              <a:t>peru</a:t>
            </a:r>
            <a:r>
              <a:rPr lang="es-PE" dirty="0" smtClean="0"/>
              <a:t> </a:t>
            </a:r>
            <a:r>
              <a:rPr lang="es-PE" dirty="0" err="1" smtClean="0"/>
              <a:t>works</a:t>
            </a:r>
            <a:r>
              <a:rPr lang="es-PE" dirty="0" smtClean="0"/>
              <a:t> </a:t>
            </a:r>
            <a:r>
              <a:rPr lang="es-PE" dirty="0" err="1" smtClean="0"/>
              <a:t>together</a:t>
            </a:r>
            <a:r>
              <a:rPr lang="es-PE" baseline="0" dirty="0" smtClean="0"/>
              <a:t> </a:t>
            </a:r>
            <a:r>
              <a:rPr lang="es-PE" baseline="0" dirty="0" err="1" smtClean="0"/>
              <a:t>Pacific</a:t>
            </a:r>
            <a:r>
              <a:rPr lang="es-PE" baseline="0" dirty="0" smtClean="0"/>
              <a:t> </a:t>
            </a:r>
            <a:r>
              <a:rPr lang="es-PE" baseline="0" dirty="0" err="1" smtClean="0"/>
              <a:t>Aliance</a:t>
            </a:r>
            <a:r>
              <a:rPr lang="es-PE" baseline="0" dirty="0" smtClean="0"/>
              <a:t>, </a:t>
            </a:r>
            <a:r>
              <a:rPr lang="es-PE" dirty="0" smtClean="0"/>
              <a:t>Bolivia and Ecuador </a:t>
            </a:r>
            <a:r>
              <a:rPr lang="es-PE" dirty="0" err="1" smtClean="0"/>
              <a:t>works</a:t>
            </a:r>
            <a:r>
              <a:rPr lang="es-PE" dirty="0" smtClean="0"/>
              <a:t> </a:t>
            </a:r>
            <a:r>
              <a:rPr lang="es-PE" dirty="0" err="1" smtClean="0"/>
              <a:t>preferently</a:t>
            </a:r>
            <a:r>
              <a:rPr lang="es-PE" dirty="0" smtClean="0"/>
              <a:t> </a:t>
            </a:r>
            <a:r>
              <a:rPr lang="es-PE" dirty="0" err="1" smtClean="0"/>
              <a:t>with</a:t>
            </a:r>
            <a:r>
              <a:rPr lang="es-PE" baseline="0" dirty="0" smtClean="0"/>
              <a:t> IPPC </a:t>
            </a:r>
            <a:r>
              <a:rPr lang="es-PE" baseline="0" dirty="0" err="1" smtClean="0"/>
              <a:t>hub</a:t>
            </a:r>
            <a:r>
              <a:rPr lang="es-PE" baseline="0" dirty="0" smtClean="0"/>
              <a:t>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Coordinación</a:t>
            </a:r>
          </a:p>
          <a:p>
            <a:r>
              <a:rPr lang="es-PE" dirty="0" smtClean="0"/>
              <a:t>International </a:t>
            </a:r>
            <a:r>
              <a:rPr lang="es-PE" dirty="0" err="1" smtClean="0"/>
              <a:t>potato</a:t>
            </a:r>
            <a:r>
              <a:rPr lang="es-PE" baseline="0" dirty="0" smtClean="0"/>
              <a:t> center</a:t>
            </a:r>
          </a:p>
          <a:p>
            <a:r>
              <a:rPr lang="es-PE" baseline="0" dirty="0" smtClean="0"/>
              <a:t>OIRSA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Coordinación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3EEAD-2CD3-4C1E-A9F5-03A857F9B145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7EA9-F50B-48FF-A094-CDCB69A05AAE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A0A4-3B44-49F8-A4A3-E33BACE5EC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D2B7-5BDC-433B-9C9F-A6873EB8D811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0061-D3E2-48EC-B998-6248FBAD0F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812B-737F-4E99-9A60-2CE1CE298DBC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AEBC-197D-48B1-982E-7D366CAF6E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0DC7-6176-42F6-BF95-3020540863B5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99E7-1CD5-4872-B5E1-C67287D8BB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1DC2-6C04-457A-8299-CDE793DE15AB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642D-D7CC-4787-831E-4A77E1D9160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3202-B412-43D9-9B0A-D35C9483BE60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8380-6FCA-4D53-AA76-C18EB04C61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43B0-65EF-4F0A-A456-F0A9415C59D5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3858-75EA-4C94-B66D-B5F7CE8F0A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1D38-A5D9-4D3E-9B25-2070D70FA603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CA23-EA69-4AC9-82AD-606F7D4F5F1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EEE0-7454-4B11-8FE8-16DFB9F4FB5A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170D-E7DF-40AD-9CC3-E458961E55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1933-0B5A-46DC-9EAA-C06E4DE38768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AC64-EE45-482A-B7D5-8BD4FB55873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B876-D458-4B17-BBC5-ECCFF837EA40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CD0E-FB24-4EA3-BDDD-932D8F41BD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Haga clic para modificar el estilo de texto del patrón</a:t>
            </a:r>
          </a:p>
          <a:p>
            <a:pPr lvl="1"/>
            <a:r>
              <a:rPr lang="es-ES_tradnl" altLang="es-PE" smtClean="0"/>
              <a:t>Segundo nivel</a:t>
            </a:r>
          </a:p>
          <a:p>
            <a:pPr lvl="2"/>
            <a:r>
              <a:rPr lang="es-ES_tradnl" altLang="es-PE" smtClean="0"/>
              <a:t>Tercer nivel</a:t>
            </a:r>
          </a:p>
          <a:p>
            <a:pPr lvl="3"/>
            <a:r>
              <a:rPr lang="es-ES_tradnl" altLang="es-PE" smtClean="0"/>
              <a:t>Cuarto nivel</a:t>
            </a:r>
          </a:p>
          <a:p>
            <a:pPr lvl="4"/>
            <a:r>
              <a:rPr lang="es-ES_tradnl" altLang="es-PE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B3CA6C-0658-4780-8EDB-21C4D88FFB8E}" type="datetime1">
              <a:rPr lang="es-ES_tradnl"/>
              <a:pPr>
                <a:defRPr/>
              </a:pPr>
              <a:t>28/10/2018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53FAA7-3354-4A43-AEBC-FF306AFBD2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4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6.jpe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 bwMode="auto">
          <a:xfrm>
            <a:off x="3203575" y="2649538"/>
            <a:ext cx="5832475" cy="29400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PE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REPORT: ANDEAN COMMUNITY (CAN)</a:t>
            </a:r>
          </a:p>
          <a:p>
            <a:pPr marL="0" indent="0" algn="ctr">
              <a:buFont typeface="Arial" charset="0"/>
              <a:buNone/>
              <a:defRPr/>
            </a:pPr>
            <a:endParaRPr lang="es-PE" sz="18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s-PE" sz="18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s-PE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s-PE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30, 2018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PE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Lima, </a:t>
            </a:r>
            <a:r>
              <a:rPr lang="es-PE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</a:t>
            </a:r>
            <a:r>
              <a:rPr lang="es-PE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PE" sz="1600" i="1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es-PE" sz="1600" dirty="0">
              <a:solidFill>
                <a:schemeClr val="tx2">
                  <a:lumMod val="50000"/>
                </a:schemeClr>
              </a:solidFill>
              <a:latin typeface="Berlin Sans FB" panose="020E06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FOC R4T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500285" y="1556792"/>
          <a:ext cx="8104163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escarga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48" y="2636912"/>
            <a:ext cx="2884032" cy="21602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Activities. Electronic certification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484784"/>
          <a:ext cx="583264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23528" y="1397000"/>
          <a:ext cx="835292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 descr="handshake-icon_3440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64" y="3007128"/>
            <a:ext cx="1934040" cy="193404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images (4).jpg"/>
          <p:cNvPicPr>
            <a:picLocks noChangeAspect="1"/>
          </p:cNvPicPr>
          <p:nvPr/>
        </p:nvPicPr>
        <p:blipFill>
          <a:blip r:embed="rId4">
            <a:lum bright="30000" contrast="-31000"/>
          </a:blip>
          <a:stretch>
            <a:fillRect/>
          </a:stretch>
        </p:blipFill>
        <p:spPr>
          <a:xfrm>
            <a:off x="4644008" y="2204864"/>
            <a:ext cx="4176464" cy="2952328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/>
        </p:nvGraphicFramePr>
        <p:xfrm>
          <a:off x="-756592" y="1700808"/>
          <a:ext cx="5760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0"/>
          <p:cNvSpPr txBox="1">
            <a:spLocks noChangeArrowheads="1"/>
          </p:cNvSpPr>
          <p:nvPr/>
        </p:nvSpPr>
        <p:spPr bwMode="auto">
          <a:xfrm>
            <a:off x="5878513" y="1665288"/>
            <a:ext cx="2735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PE" altLang="es-PE" sz="900" b="1">
                <a:solidFill>
                  <a:srgbClr val="7F7F7F"/>
                </a:solidFill>
                <a:cs typeface="Arial" charset="0"/>
              </a:rPr>
              <a:t>Secretaría General de la Comunidad Andina</a:t>
            </a:r>
          </a:p>
          <a:p>
            <a:pPr algn="r"/>
            <a:r>
              <a:rPr lang="es-PE" altLang="es-PE" sz="900" b="1">
                <a:solidFill>
                  <a:srgbClr val="7F7F7F"/>
                </a:solidFill>
                <a:cs typeface="Arial" charset="0"/>
              </a:rPr>
              <a:t>Paseo de la Republica 3895, Lima 27 – Perú</a:t>
            </a:r>
          </a:p>
          <a:p>
            <a:pPr algn="r"/>
            <a:r>
              <a:rPr lang="es-PE" altLang="es-PE" sz="900" b="1">
                <a:solidFill>
                  <a:srgbClr val="7F7F7F"/>
                </a:solidFill>
                <a:cs typeface="Arial" charset="0"/>
              </a:rPr>
              <a:t>Teléfono: (511) 710 6400</a:t>
            </a:r>
          </a:p>
          <a:p>
            <a:pPr algn="r"/>
            <a:r>
              <a:rPr lang="es-PE" altLang="es-PE" sz="900" b="1">
                <a:solidFill>
                  <a:srgbClr val="7F7F7F"/>
                </a:solidFill>
                <a:cs typeface="Arial" charset="0"/>
              </a:rPr>
              <a:t>Fax: (511) 221 3329</a:t>
            </a:r>
            <a:endParaRPr lang="es-ES" altLang="es-PE" sz="900" b="1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17411" name="Rectangle 408"/>
          <p:cNvSpPr>
            <a:spLocks noChangeArrowheads="1"/>
          </p:cNvSpPr>
          <p:nvPr/>
        </p:nvSpPr>
        <p:spPr bwMode="auto">
          <a:xfrm>
            <a:off x="1042988" y="692150"/>
            <a:ext cx="792162" cy="596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PE">
              <a:latin typeface="Calibri" pitchFamily="34" charset="0"/>
            </a:endParaRPr>
          </a:p>
        </p:txBody>
      </p:sp>
      <p:sp>
        <p:nvSpPr>
          <p:cNvPr id="17412" name="CuadroTexto 493"/>
          <p:cNvSpPr txBox="1">
            <a:spLocks noChangeArrowheads="1"/>
          </p:cNvSpPr>
          <p:nvPr/>
        </p:nvSpPr>
        <p:spPr bwMode="auto">
          <a:xfrm>
            <a:off x="5795963" y="12954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PE">
                <a:solidFill>
                  <a:srgbClr val="00458D"/>
                </a:solidFill>
                <a:cs typeface="Arial" charset="0"/>
              </a:rPr>
              <a:t>www.comunidadandina.org</a:t>
            </a:r>
          </a:p>
        </p:txBody>
      </p:sp>
      <p:pic>
        <p:nvPicPr>
          <p:cNvPr id="17413" name="Imagen 1" descr="logo-de-la-Secretaria-General-(hotizontal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0713"/>
            <a:ext cx="27019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uadroTexto 493"/>
          <p:cNvSpPr txBox="1">
            <a:spLocks noChangeArrowheads="1"/>
          </p:cNvSpPr>
          <p:nvPr/>
        </p:nvSpPr>
        <p:spPr bwMode="auto">
          <a:xfrm>
            <a:off x="3276600" y="5949950"/>
            <a:ext cx="15827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PE" sz="1400">
                <a:solidFill>
                  <a:schemeClr val="bg1"/>
                </a:solidFill>
                <a:cs typeface="Arial" charset="0"/>
              </a:rPr>
              <a:t>Síguenos en:</a:t>
            </a:r>
          </a:p>
        </p:txBody>
      </p:sp>
      <p:pic>
        <p:nvPicPr>
          <p:cNvPr id="17415" name="Imagen 4" descr="faceboo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325" y="5972175"/>
            <a:ext cx="2619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agen 6" descr="simbolo-twitt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8663" y="5980113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CuadroTexto 493"/>
          <p:cNvSpPr txBox="1">
            <a:spLocks noChangeArrowheads="1"/>
          </p:cNvSpPr>
          <p:nvPr/>
        </p:nvSpPr>
        <p:spPr bwMode="auto">
          <a:xfrm>
            <a:off x="5148263" y="5954713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PE" sz="1400">
                <a:solidFill>
                  <a:schemeClr val="bg1"/>
                </a:solidFill>
                <a:cs typeface="Arial" charset="0"/>
              </a:rPr>
              <a:t>/comunidadandina</a:t>
            </a:r>
          </a:p>
        </p:txBody>
      </p:sp>
      <p:sp>
        <p:nvSpPr>
          <p:cNvPr id="17418" name="CuadroTexto 493"/>
          <p:cNvSpPr txBox="1">
            <a:spLocks noChangeArrowheads="1"/>
          </p:cNvSpPr>
          <p:nvPr/>
        </p:nvSpPr>
        <p:spPr bwMode="auto">
          <a:xfrm>
            <a:off x="7308850" y="5934075"/>
            <a:ext cx="187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PE" sz="1400">
                <a:solidFill>
                  <a:schemeClr val="bg1"/>
                </a:solidFill>
                <a:cs typeface="Arial" charset="0"/>
              </a:rPr>
              <a:t>@comunidadandina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859338" y="3717032"/>
            <a:ext cx="3600573" cy="144655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PE" sz="8800" b="1" dirty="0" err="1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Thanks</a:t>
            </a:r>
            <a:r>
              <a:rPr lang="es-PE" sz="8800" b="1" dirty="0" smtClean="0">
                <a:solidFill>
                  <a:schemeClr val="tx2">
                    <a:lumMod val="50000"/>
                  </a:schemeClr>
                </a:solidFill>
                <a:latin typeface="Brush Script MT" panose="03060802040406070304" pitchFamily="66" charset="0"/>
              </a:rPr>
              <a:t>!</a:t>
            </a:r>
            <a:endParaRPr lang="es-PE" sz="8800" b="1" dirty="0">
              <a:solidFill>
                <a:schemeClr val="tx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1" y="1619212"/>
            <a:ext cx="933450" cy="1400175"/>
          </a:xfrm>
          <a:prstGeom prst="rect">
            <a:avLst/>
          </a:prstGeom>
        </p:spPr>
      </p:pic>
      <p:pic>
        <p:nvPicPr>
          <p:cNvPr id="6" name="5 Imagen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11" y="3019387"/>
            <a:ext cx="1114425" cy="1400175"/>
          </a:xfrm>
          <a:prstGeom prst="rect">
            <a:avLst/>
          </a:prstGeom>
        </p:spPr>
      </p:pic>
      <p:pic>
        <p:nvPicPr>
          <p:cNvPr id="7" name="6 Imagen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11" y="4438612"/>
            <a:ext cx="1114425" cy="141922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835696" y="161921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835696" y="1619211"/>
          <a:ext cx="6912768" cy="42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4698521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7020272" y="2060848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53852"/>
            <a:ext cx="8496944" cy="4779531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23528" y="4869160"/>
            <a:ext cx="388843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500285" y="1525545"/>
            <a:ext cx="1695451" cy="1687431"/>
            <a:chOff x="2720601" y="20220"/>
            <a:chExt cx="1406265" cy="1406265"/>
          </a:xfrm>
        </p:grpSpPr>
        <p:sp>
          <p:nvSpPr>
            <p:cNvPr id="7" name="6 Elipse"/>
            <p:cNvSpPr/>
            <p:nvPr/>
          </p:nvSpPr>
          <p:spPr>
            <a:xfrm>
              <a:off x="2720601" y="20220"/>
              <a:ext cx="1406265" cy="14062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2926544" y="226163"/>
              <a:ext cx="994379" cy="994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The Andean Community Commission</a:t>
              </a:r>
              <a:endParaRPr lang="es-PE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7092280" y="1525545"/>
            <a:ext cx="1695451" cy="1687431"/>
            <a:chOff x="4426288" y="1493111"/>
            <a:chExt cx="1406265" cy="1406265"/>
          </a:xfrm>
        </p:grpSpPr>
        <p:sp>
          <p:nvSpPr>
            <p:cNvPr id="10" name="9 Elipse"/>
            <p:cNvSpPr/>
            <p:nvPr/>
          </p:nvSpPr>
          <p:spPr>
            <a:xfrm>
              <a:off x="4426288" y="1493111"/>
              <a:ext cx="1406265" cy="140626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4632231" y="1699054"/>
              <a:ext cx="994379" cy="994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The General Secretary of the Andean Community </a:t>
              </a:r>
              <a:endParaRPr lang="es-PE" kern="1200" dirty="0"/>
            </a:p>
          </p:txBody>
        </p:sp>
      </p:grpSp>
      <p:sp>
        <p:nvSpPr>
          <p:cNvPr id="12" name="11 Flecha derecha"/>
          <p:cNvSpPr/>
          <p:nvPr/>
        </p:nvSpPr>
        <p:spPr>
          <a:xfrm rot="2188060">
            <a:off x="2062049" y="2890739"/>
            <a:ext cx="43204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Flecha derecha"/>
          <p:cNvSpPr/>
          <p:nvPr/>
        </p:nvSpPr>
        <p:spPr>
          <a:xfrm rot="8335497">
            <a:off x="6804248" y="2916986"/>
            <a:ext cx="536325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55576" y="1469008"/>
          <a:ext cx="741682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00285" y="1556792"/>
          <a:ext cx="7960147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51521" y="4149080"/>
          <a:ext cx="864096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HLB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Flecha cuádruple"/>
          <p:cNvSpPr/>
          <p:nvPr/>
        </p:nvSpPr>
        <p:spPr>
          <a:xfrm>
            <a:off x="1619672" y="2276872"/>
            <a:ext cx="576064" cy="576064"/>
          </a:xfrm>
          <a:prstGeom prst="quad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4 Imagen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46" y="2941000"/>
            <a:ext cx="1550216" cy="450904"/>
          </a:xfrm>
          <a:prstGeom prst="rect">
            <a:avLst/>
          </a:prstGeom>
        </p:spPr>
      </p:pic>
      <p:pic>
        <p:nvPicPr>
          <p:cNvPr id="6" name="5 Imagen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2147261"/>
            <a:ext cx="883174" cy="793739"/>
          </a:xfrm>
          <a:prstGeom prst="rect">
            <a:avLst/>
          </a:prstGeom>
        </p:spPr>
      </p:pic>
      <p:pic>
        <p:nvPicPr>
          <p:cNvPr id="7" name="6 Imagen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586" y="1423400"/>
            <a:ext cx="983789" cy="711756"/>
          </a:xfrm>
          <a:prstGeom prst="rect">
            <a:avLst/>
          </a:prstGeom>
        </p:spPr>
      </p:pic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04" y="2147262"/>
            <a:ext cx="965156" cy="722936"/>
          </a:xfrm>
          <a:prstGeom prst="rect">
            <a:avLst/>
          </a:prstGeom>
        </p:spPr>
      </p:pic>
      <p:sp>
        <p:nvSpPr>
          <p:cNvPr id="9" name="8 Flecha doblada hacia arriba"/>
          <p:cNvSpPr/>
          <p:nvPr/>
        </p:nvSpPr>
        <p:spPr>
          <a:xfrm rot="5400000">
            <a:off x="1799692" y="3537012"/>
            <a:ext cx="792088" cy="792088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CuadroTexto"/>
          <p:cNvSpPr txBox="1"/>
          <p:nvPr/>
        </p:nvSpPr>
        <p:spPr>
          <a:xfrm>
            <a:off x="1455586" y="5805264"/>
            <a:ext cx="671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https://www.youtube.com/watch?v=9BH9kCNhINE</a:t>
            </a:r>
            <a:endParaRPr lang="es-PE" dirty="0"/>
          </a:p>
        </p:txBody>
      </p:sp>
      <p:pic>
        <p:nvPicPr>
          <p:cNvPr id="11" name="10 Imagen" descr="1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2618458"/>
            <a:ext cx="5832648" cy="311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285" y="404664"/>
            <a:ext cx="63039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00285" y="1556792"/>
          <a:ext cx="4935811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Imagen" descr="Sin título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7506" y="1556792"/>
            <a:ext cx="3074221" cy="449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498</Words>
  <Application>Microsoft Office PowerPoint</Application>
  <PresentationFormat>Presentación en pantalla (4:3)</PresentationFormat>
  <Paragraphs>114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Comunicacion y Cultura - Diseño</dc:creator>
  <cp:lastModifiedBy>rcanizares</cp:lastModifiedBy>
  <cp:revision>137</cp:revision>
  <dcterms:created xsi:type="dcterms:W3CDTF">2010-08-13T15:50:01Z</dcterms:created>
  <dcterms:modified xsi:type="dcterms:W3CDTF">2018-10-28T16:56:23Z</dcterms:modified>
</cp:coreProperties>
</file>