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92" r:id="rId3"/>
    <p:sldId id="301" r:id="rId4"/>
    <p:sldId id="282" r:id="rId5"/>
    <p:sldId id="302" r:id="rId6"/>
    <p:sldId id="298" r:id="rId7"/>
    <p:sldId id="299" r:id="rId8"/>
    <p:sldId id="300" r:id="rId9"/>
    <p:sldId id="288" r:id="rId10"/>
    <p:sldId id="267" r:id="rId11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70D55F2D-583B-4FB8-BD47-11CF19EA916C}">
          <p14:sldIdLst>
            <p14:sldId id="262"/>
            <p14:sldId id="292"/>
            <p14:sldId id="301"/>
            <p14:sldId id="282"/>
            <p14:sldId id="302"/>
            <p14:sldId id="298"/>
            <p14:sldId id="299"/>
            <p14:sldId id="300"/>
            <p14:sldId id="288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9AD"/>
    <a:srgbClr val="198A62"/>
    <a:srgbClr val="00863D"/>
    <a:srgbClr val="008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9868D-EC65-428B-9B2D-973AA207A009}" type="doc">
      <dgm:prSet loTypeId="urn:microsoft.com/office/officeart/2008/layout/HexagonCluster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47A6FCF-1B06-4EF4-90D3-9FCF72E1024D}">
      <dgm:prSet phldrT="[Texte]"/>
      <dgm:spPr/>
      <dgm:t>
        <a:bodyPr/>
        <a:lstStyle/>
        <a:p>
          <a:r>
            <a:rPr lang="fr-FR" dirty="0" smtClean="0"/>
            <a:t>Xylella fastidiosa</a:t>
          </a:r>
        </a:p>
        <a:p>
          <a:r>
            <a:rPr lang="fr-FR" dirty="0" smtClean="0"/>
            <a:t>Curent and real </a:t>
          </a:r>
          <a:r>
            <a:rPr lang="fr-FR" dirty="0" err="1" smtClean="0"/>
            <a:t>threat</a:t>
          </a:r>
          <a:endParaRPr lang="fr-FR" dirty="0"/>
        </a:p>
      </dgm:t>
    </dgm:pt>
    <dgm:pt modelId="{5D3981A3-7D34-43A7-A47A-64E247F06D3D}" type="parTrans" cxnId="{4797481F-B719-4016-B2BD-A9205F4D84DF}">
      <dgm:prSet/>
      <dgm:spPr/>
      <dgm:t>
        <a:bodyPr/>
        <a:lstStyle/>
        <a:p>
          <a:endParaRPr lang="fr-FR"/>
        </a:p>
      </dgm:t>
    </dgm:pt>
    <dgm:pt modelId="{1D24B9DC-5198-445A-A965-E5EAB1D9D8F2}" type="sibTrans" cxnId="{4797481F-B719-4016-B2BD-A9205F4D84DF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6FF18F65-ABBA-40C5-BADD-EEDD78550642}">
      <dgm:prSet phldrT="[Texte]"/>
      <dgm:spPr/>
      <dgm:t>
        <a:bodyPr/>
        <a:lstStyle/>
        <a:p>
          <a:r>
            <a:rPr lang="fr-FR" i="1" dirty="0" smtClean="0"/>
            <a:t>Drosophila suzukii</a:t>
          </a:r>
        </a:p>
        <a:p>
          <a:r>
            <a:rPr lang="fr-FR" dirty="0" err="1" smtClean="0"/>
            <a:t>Risk</a:t>
          </a:r>
          <a:r>
            <a:rPr lang="fr-FR" dirty="0" smtClean="0"/>
            <a:t> </a:t>
          </a:r>
        </a:p>
        <a:p>
          <a:r>
            <a:rPr lang="fr-FR" dirty="0" smtClean="0"/>
            <a:t>no information on </a:t>
          </a:r>
          <a:r>
            <a:rPr lang="fr-FR" dirty="0" err="1" smtClean="0"/>
            <a:t>its</a:t>
          </a:r>
          <a:r>
            <a:rPr lang="fr-FR" dirty="0" smtClean="0"/>
            <a:t> </a:t>
          </a:r>
          <a:r>
            <a:rPr lang="fr-FR" dirty="0" err="1" smtClean="0"/>
            <a:t>status</a:t>
          </a:r>
          <a:endParaRPr lang="fr-FR" dirty="0"/>
        </a:p>
      </dgm:t>
    </dgm:pt>
    <dgm:pt modelId="{940AEC70-AB1D-44E4-AB39-8E6603F18D4E}" type="parTrans" cxnId="{9D79ADE4-536C-43DB-B807-056070850485}">
      <dgm:prSet/>
      <dgm:spPr/>
      <dgm:t>
        <a:bodyPr/>
        <a:lstStyle/>
        <a:p>
          <a:endParaRPr lang="fr-FR"/>
        </a:p>
      </dgm:t>
    </dgm:pt>
    <dgm:pt modelId="{E6BC2619-27EC-4E6F-A603-33836A712A74}" type="sibTrans" cxnId="{9D79ADE4-536C-43DB-B807-056070850485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2198D8AB-1CA6-45E0-A4F5-68BECC3B6454}">
      <dgm:prSet phldrT="[Texte]"/>
      <dgm:spPr/>
      <dgm:t>
        <a:bodyPr/>
        <a:lstStyle/>
        <a:p>
          <a:r>
            <a:rPr lang="fr-FR" dirty="0" smtClean="0"/>
            <a:t>RDW</a:t>
          </a:r>
        </a:p>
        <a:p>
          <a:r>
            <a:rPr lang="fr-FR" dirty="0" smtClean="0"/>
            <a:t>High </a:t>
          </a:r>
          <a:r>
            <a:rPr lang="fr-FR" dirty="0" err="1" smtClean="0"/>
            <a:t>risk</a:t>
          </a:r>
          <a:r>
            <a:rPr lang="fr-FR" dirty="0" smtClean="0"/>
            <a:t> of </a:t>
          </a:r>
          <a:r>
            <a:rPr lang="fr-FR" dirty="0" err="1" smtClean="0"/>
            <a:t>dissemination</a:t>
          </a:r>
          <a:endParaRPr lang="fr-FR" dirty="0"/>
        </a:p>
      </dgm:t>
    </dgm:pt>
    <dgm:pt modelId="{BAF0FA27-2ECA-45EC-9AB9-4C8FC76BF0D2}" type="parTrans" cxnId="{152A7594-D997-46AF-8D94-49A6DB3B0696}">
      <dgm:prSet/>
      <dgm:spPr/>
      <dgm:t>
        <a:bodyPr/>
        <a:lstStyle/>
        <a:p>
          <a:endParaRPr lang="fr-FR"/>
        </a:p>
      </dgm:t>
    </dgm:pt>
    <dgm:pt modelId="{E6E43173-EF5C-4DAD-8AD0-0DB3B21F977F}" type="sibTrans" cxnId="{152A7594-D997-46AF-8D94-49A6DB3B0696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6B046E38-5C06-487C-B0CF-1A23E53C42C2}">
      <dgm:prSet/>
      <dgm:spPr/>
      <dgm:t>
        <a:bodyPr/>
        <a:lstStyle/>
        <a:p>
          <a:r>
            <a:rPr lang="fr-FR" i="1" dirty="0" smtClean="0"/>
            <a:t>Bactrocera </a:t>
          </a:r>
          <a:r>
            <a:rPr lang="fr-FR" i="1" dirty="0" err="1" smtClean="0"/>
            <a:t>zonata</a:t>
          </a:r>
          <a:endParaRPr lang="fr-FR" i="1" dirty="0" smtClean="0"/>
        </a:p>
        <a:p>
          <a:r>
            <a:rPr lang="fr-FR" dirty="0" err="1" smtClean="0"/>
            <a:t>Risk</a:t>
          </a:r>
          <a:r>
            <a:rPr lang="fr-FR" dirty="0" smtClean="0"/>
            <a:t> of </a:t>
          </a:r>
          <a:r>
            <a:rPr lang="fr-FR" dirty="0" err="1" smtClean="0"/>
            <a:t>dissemination</a:t>
          </a:r>
          <a:endParaRPr lang="fr-FR" dirty="0"/>
        </a:p>
      </dgm:t>
    </dgm:pt>
    <dgm:pt modelId="{02188D10-9963-4497-84E5-687A0E5B6DC3}" type="parTrans" cxnId="{D0AD583F-287A-446B-8E7A-D51C5085A34B}">
      <dgm:prSet/>
      <dgm:spPr/>
      <dgm:t>
        <a:bodyPr/>
        <a:lstStyle/>
        <a:p>
          <a:endParaRPr lang="fr-FR"/>
        </a:p>
      </dgm:t>
    </dgm:pt>
    <dgm:pt modelId="{4B6AA036-A901-431E-91B0-66EA9AF6D491}" type="sibTrans" cxnId="{D0AD583F-287A-446B-8E7A-D51C5085A34B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76007E3-6B17-4093-846D-C3BFB23F288D}">
      <dgm:prSet/>
      <dgm:spPr/>
      <dgm:t>
        <a:bodyPr/>
        <a:lstStyle/>
        <a:p>
          <a:r>
            <a:rPr lang="fr-FR" dirty="0" smtClean="0"/>
            <a:t>Bactrocera </a:t>
          </a:r>
          <a:r>
            <a:rPr lang="fr-FR" dirty="0" err="1" smtClean="0"/>
            <a:t>dorsalis</a:t>
          </a:r>
          <a:endParaRPr lang="fr-FR" dirty="0"/>
        </a:p>
      </dgm:t>
    </dgm:pt>
    <dgm:pt modelId="{F529C8BE-DA58-47D8-9DAE-7AF608B374E4}" type="parTrans" cxnId="{A42D9876-3C80-470C-B5F0-A52F4FFA1F42}">
      <dgm:prSet/>
      <dgm:spPr/>
      <dgm:t>
        <a:bodyPr/>
        <a:lstStyle/>
        <a:p>
          <a:endParaRPr lang="fr-FR"/>
        </a:p>
      </dgm:t>
    </dgm:pt>
    <dgm:pt modelId="{29D1C99F-DBFE-4B81-8C16-0F4FBF9ACE09}" type="sibTrans" cxnId="{A42D9876-3C80-470C-B5F0-A52F4FFA1F42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39E493AF-63C7-4794-A6A6-EA35073AD831}" type="pres">
      <dgm:prSet presAssocID="{3B19868D-EC65-428B-9B2D-973AA207A00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E04F2303-EBAC-4DF6-9DB2-D1C85AF6FBBC}" type="pres">
      <dgm:prSet presAssocID="{347A6FCF-1B06-4EF4-90D3-9FCF72E1024D}" presName="text1" presStyleCnt="0"/>
      <dgm:spPr/>
    </dgm:pt>
    <dgm:pt modelId="{B4826A84-B714-4A55-907B-256A308C67CE}" type="pres">
      <dgm:prSet presAssocID="{347A6FCF-1B06-4EF4-90D3-9FCF72E1024D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87607F-FAE9-40D6-9C81-84AAD3C00AA1}" type="pres">
      <dgm:prSet presAssocID="{347A6FCF-1B06-4EF4-90D3-9FCF72E1024D}" presName="textaccent1" presStyleCnt="0"/>
      <dgm:spPr/>
    </dgm:pt>
    <dgm:pt modelId="{79CEAC2B-AB97-4711-B242-FE42BEC5341A}" type="pres">
      <dgm:prSet presAssocID="{347A6FCF-1B06-4EF4-90D3-9FCF72E1024D}" presName="accentRepeatNode" presStyleLbl="solidAlignAcc1" presStyleIdx="0" presStyleCnt="10"/>
      <dgm:spPr/>
    </dgm:pt>
    <dgm:pt modelId="{FBEA6F9B-D36E-40EB-A374-B96E6892513F}" type="pres">
      <dgm:prSet presAssocID="{1D24B9DC-5198-445A-A965-E5EAB1D9D8F2}" presName="image1" presStyleCnt="0"/>
      <dgm:spPr/>
    </dgm:pt>
    <dgm:pt modelId="{FE9EBFBC-D286-4AB2-B32A-584C229207E9}" type="pres">
      <dgm:prSet presAssocID="{1D24B9DC-5198-445A-A965-E5EAB1D9D8F2}" presName="imageRepeatNode" presStyleLbl="alignAcc1" presStyleIdx="0" presStyleCnt="5"/>
      <dgm:spPr/>
      <dgm:t>
        <a:bodyPr/>
        <a:lstStyle/>
        <a:p>
          <a:endParaRPr lang="fr-FR"/>
        </a:p>
      </dgm:t>
    </dgm:pt>
    <dgm:pt modelId="{CCCC604D-FDEE-4D86-BB9B-D017A943C0B3}" type="pres">
      <dgm:prSet presAssocID="{1D24B9DC-5198-445A-A965-E5EAB1D9D8F2}" presName="imageaccent1" presStyleCnt="0"/>
      <dgm:spPr/>
    </dgm:pt>
    <dgm:pt modelId="{30DD0B0D-A524-41BA-B894-1D1E67FD745C}" type="pres">
      <dgm:prSet presAssocID="{1D24B9DC-5198-445A-A965-E5EAB1D9D8F2}" presName="accentRepeatNode" presStyleLbl="solidAlignAcc1" presStyleIdx="1" presStyleCnt="10"/>
      <dgm:spPr/>
    </dgm:pt>
    <dgm:pt modelId="{777051C5-BEFB-4C82-A6A1-3673F2F72BFF}" type="pres">
      <dgm:prSet presAssocID="{6FF18F65-ABBA-40C5-BADD-EEDD78550642}" presName="text2" presStyleCnt="0"/>
      <dgm:spPr/>
    </dgm:pt>
    <dgm:pt modelId="{5721A124-7778-463A-92CD-B8729F01B0DE}" type="pres">
      <dgm:prSet presAssocID="{6FF18F65-ABBA-40C5-BADD-EEDD78550642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5D192B-A2C9-49D4-BB86-C0660F2A22E7}" type="pres">
      <dgm:prSet presAssocID="{6FF18F65-ABBA-40C5-BADD-EEDD78550642}" presName="textaccent2" presStyleCnt="0"/>
      <dgm:spPr/>
    </dgm:pt>
    <dgm:pt modelId="{72C2FD22-2CC2-483F-B0DF-59DF9950952E}" type="pres">
      <dgm:prSet presAssocID="{6FF18F65-ABBA-40C5-BADD-EEDD78550642}" presName="accentRepeatNode" presStyleLbl="solidAlignAcc1" presStyleIdx="2" presStyleCnt="10"/>
      <dgm:spPr/>
    </dgm:pt>
    <dgm:pt modelId="{4B843CE7-9A83-475D-8961-59CF472D0891}" type="pres">
      <dgm:prSet presAssocID="{E6BC2619-27EC-4E6F-A603-33836A712A74}" presName="image2" presStyleCnt="0"/>
      <dgm:spPr/>
    </dgm:pt>
    <dgm:pt modelId="{9C8E5AAD-A7FA-422F-A6C4-9F47D59BE236}" type="pres">
      <dgm:prSet presAssocID="{E6BC2619-27EC-4E6F-A603-33836A712A74}" presName="imageRepeatNode" presStyleLbl="alignAcc1" presStyleIdx="1" presStyleCnt="5"/>
      <dgm:spPr/>
      <dgm:t>
        <a:bodyPr/>
        <a:lstStyle/>
        <a:p>
          <a:endParaRPr lang="fr-FR"/>
        </a:p>
      </dgm:t>
    </dgm:pt>
    <dgm:pt modelId="{7942548B-ACAB-4F4C-8FE0-024A5D1153FD}" type="pres">
      <dgm:prSet presAssocID="{E6BC2619-27EC-4E6F-A603-33836A712A74}" presName="imageaccent2" presStyleCnt="0"/>
      <dgm:spPr/>
    </dgm:pt>
    <dgm:pt modelId="{CF64DAB6-AADE-4640-A1EB-ACBCA10CE7FD}" type="pres">
      <dgm:prSet presAssocID="{E6BC2619-27EC-4E6F-A603-33836A712A74}" presName="accentRepeatNode" presStyleLbl="solidAlignAcc1" presStyleIdx="3" presStyleCnt="10"/>
      <dgm:spPr/>
    </dgm:pt>
    <dgm:pt modelId="{18939F41-3096-4CCC-B645-03CB9118E172}" type="pres">
      <dgm:prSet presAssocID="{2198D8AB-1CA6-45E0-A4F5-68BECC3B6454}" presName="text3" presStyleCnt="0"/>
      <dgm:spPr/>
    </dgm:pt>
    <dgm:pt modelId="{49449A5F-98C2-46CE-B992-30A139F341BF}" type="pres">
      <dgm:prSet presAssocID="{2198D8AB-1CA6-45E0-A4F5-68BECC3B6454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B5B8E6-7E8A-4FE2-A975-A8238916A12E}" type="pres">
      <dgm:prSet presAssocID="{2198D8AB-1CA6-45E0-A4F5-68BECC3B6454}" presName="textaccent3" presStyleCnt="0"/>
      <dgm:spPr/>
    </dgm:pt>
    <dgm:pt modelId="{7D8C79EF-0FAD-4E31-A9EA-A7E4F616205E}" type="pres">
      <dgm:prSet presAssocID="{2198D8AB-1CA6-45E0-A4F5-68BECC3B6454}" presName="accentRepeatNode" presStyleLbl="solidAlignAcc1" presStyleIdx="4" presStyleCnt="10"/>
      <dgm:spPr/>
    </dgm:pt>
    <dgm:pt modelId="{87EC57B3-BBE0-4E2F-B76E-7DE0662EFA15}" type="pres">
      <dgm:prSet presAssocID="{E6E43173-EF5C-4DAD-8AD0-0DB3B21F977F}" presName="image3" presStyleCnt="0"/>
      <dgm:spPr/>
    </dgm:pt>
    <dgm:pt modelId="{CC82331C-CA87-428E-AD52-D2D34032ABF0}" type="pres">
      <dgm:prSet presAssocID="{E6E43173-EF5C-4DAD-8AD0-0DB3B21F977F}" presName="imageRepeatNode" presStyleLbl="alignAcc1" presStyleIdx="2" presStyleCnt="5"/>
      <dgm:spPr/>
      <dgm:t>
        <a:bodyPr/>
        <a:lstStyle/>
        <a:p>
          <a:endParaRPr lang="fr-FR"/>
        </a:p>
      </dgm:t>
    </dgm:pt>
    <dgm:pt modelId="{89AE98D6-43D7-4BFB-86CB-95FB82B64F03}" type="pres">
      <dgm:prSet presAssocID="{E6E43173-EF5C-4DAD-8AD0-0DB3B21F977F}" presName="imageaccent3" presStyleCnt="0"/>
      <dgm:spPr/>
    </dgm:pt>
    <dgm:pt modelId="{825ED792-DADE-4ECF-8E01-509944F04AD5}" type="pres">
      <dgm:prSet presAssocID="{E6E43173-EF5C-4DAD-8AD0-0DB3B21F977F}" presName="accentRepeatNode" presStyleLbl="solidAlignAcc1" presStyleIdx="5" presStyleCnt="10"/>
      <dgm:spPr/>
    </dgm:pt>
    <dgm:pt modelId="{84597724-F09D-44C0-AD3C-514738C071B8}" type="pres">
      <dgm:prSet presAssocID="{6B046E38-5C06-487C-B0CF-1A23E53C42C2}" presName="text4" presStyleCnt="0"/>
      <dgm:spPr/>
    </dgm:pt>
    <dgm:pt modelId="{D515D02E-49F3-4DE7-8D11-F88A2589FA36}" type="pres">
      <dgm:prSet presAssocID="{6B046E38-5C06-487C-B0CF-1A23E53C42C2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B82C7A-0964-4E9D-A008-73AFD9D022A5}" type="pres">
      <dgm:prSet presAssocID="{6B046E38-5C06-487C-B0CF-1A23E53C42C2}" presName="textaccent4" presStyleCnt="0"/>
      <dgm:spPr/>
    </dgm:pt>
    <dgm:pt modelId="{D0C63ED7-084D-40D7-812B-60120E33DE32}" type="pres">
      <dgm:prSet presAssocID="{6B046E38-5C06-487C-B0CF-1A23E53C42C2}" presName="accentRepeatNode" presStyleLbl="solidAlignAcc1" presStyleIdx="6" presStyleCnt="10"/>
      <dgm:spPr/>
    </dgm:pt>
    <dgm:pt modelId="{732E2DE1-5C02-49EA-BE1D-73E68641EAF0}" type="pres">
      <dgm:prSet presAssocID="{4B6AA036-A901-431E-91B0-66EA9AF6D491}" presName="image4" presStyleCnt="0"/>
      <dgm:spPr/>
    </dgm:pt>
    <dgm:pt modelId="{13A516C2-2520-430C-A9A8-B0B2648D1B3B}" type="pres">
      <dgm:prSet presAssocID="{4B6AA036-A901-431E-91B0-66EA9AF6D491}" presName="imageRepeatNode" presStyleLbl="alignAcc1" presStyleIdx="3" presStyleCnt="5"/>
      <dgm:spPr/>
      <dgm:t>
        <a:bodyPr/>
        <a:lstStyle/>
        <a:p>
          <a:endParaRPr lang="fr-FR"/>
        </a:p>
      </dgm:t>
    </dgm:pt>
    <dgm:pt modelId="{D9E1DC3C-416D-43ED-A57A-18D52FF57549}" type="pres">
      <dgm:prSet presAssocID="{4B6AA036-A901-431E-91B0-66EA9AF6D491}" presName="imageaccent4" presStyleCnt="0"/>
      <dgm:spPr/>
    </dgm:pt>
    <dgm:pt modelId="{FD2A204D-BACF-41FC-A602-D5E8DD045D38}" type="pres">
      <dgm:prSet presAssocID="{4B6AA036-A901-431E-91B0-66EA9AF6D491}" presName="accentRepeatNode" presStyleLbl="solidAlignAcc1" presStyleIdx="7" presStyleCnt="10"/>
      <dgm:spPr/>
    </dgm:pt>
    <dgm:pt modelId="{8406E9D9-9911-4F66-908C-A0A985E925F0}" type="pres">
      <dgm:prSet presAssocID="{876007E3-6B17-4093-846D-C3BFB23F288D}" presName="text5" presStyleCnt="0"/>
      <dgm:spPr/>
    </dgm:pt>
    <dgm:pt modelId="{E99561F9-4845-4A3F-9CAF-80CF0524574A}" type="pres">
      <dgm:prSet presAssocID="{876007E3-6B17-4093-846D-C3BFB23F288D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DB28F9-A345-4B63-B683-6442D9D60995}" type="pres">
      <dgm:prSet presAssocID="{876007E3-6B17-4093-846D-C3BFB23F288D}" presName="textaccent5" presStyleCnt="0"/>
      <dgm:spPr/>
    </dgm:pt>
    <dgm:pt modelId="{FE1BC46E-F1F6-4895-930B-BAC2E8CFF90C}" type="pres">
      <dgm:prSet presAssocID="{876007E3-6B17-4093-846D-C3BFB23F288D}" presName="accentRepeatNode" presStyleLbl="solidAlignAcc1" presStyleIdx="8" presStyleCnt="10"/>
      <dgm:spPr/>
    </dgm:pt>
    <dgm:pt modelId="{96DDB14D-29A3-46B7-B12C-290EF353ACA7}" type="pres">
      <dgm:prSet presAssocID="{29D1C99F-DBFE-4B81-8C16-0F4FBF9ACE09}" presName="image5" presStyleCnt="0"/>
      <dgm:spPr/>
    </dgm:pt>
    <dgm:pt modelId="{0596329F-A85F-41FB-B3A8-A03B4B662B77}" type="pres">
      <dgm:prSet presAssocID="{29D1C99F-DBFE-4B81-8C16-0F4FBF9ACE09}" presName="imageRepeatNode" presStyleLbl="alignAcc1" presStyleIdx="4" presStyleCnt="5"/>
      <dgm:spPr/>
      <dgm:t>
        <a:bodyPr/>
        <a:lstStyle/>
        <a:p>
          <a:endParaRPr lang="fr-FR"/>
        </a:p>
      </dgm:t>
    </dgm:pt>
    <dgm:pt modelId="{0A68466F-AE61-4B6A-B40F-F1C05620A51C}" type="pres">
      <dgm:prSet presAssocID="{29D1C99F-DBFE-4B81-8C16-0F4FBF9ACE09}" presName="imageaccent5" presStyleCnt="0"/>
      <dgm:spPr/>
    </dgm:pt>
    <dgm:pt modelId="{98D1493B-782C-4953-AC04-E3E062C02078}" type="pres">
      <dgm:prSet presAssocID="{29D1C99F-DBFE-4B81-8C16-0F4FBF9ACE09}" presName="accentRepeatNode" presStyleLbl="solidAlignAcc1" presStyleIdx="9" presStyleCnt="10"/>
      <dgm:spPr/>
    </dgm:pt>
  </dgm:ptLst>
  <dgm:cxnLst>
    <dgm:cxn modelId="{4797481F-B719-4016-B2BD-A9205F4D84DF}" srcId="{3B19868D-EC65-428B-9B2D-973AA207A009}" destId="{347A6FCF-1B06-4EF4-90D3-9FCF72E1024D}" srcOrd="0" destOrd="0" parTransId="{5D3981A3-7D34-43A7-A47A-64E247F06D3D}" sibTransId="{1D24B9DC-5198-445A-A965-E5EAB1D9D8F2}"/>
    <dgm:cxn modelId="{152A7594-D997-46AF-8D94-49A6DB3B0696}" srcId="{3B19868D-EC65-428B-9B2D-973AA207A009}" destId="{2198D8AB-1CA6-45E0-A4F5-68BECC3B6454}" srcOrd="2" destOrd="0" parTransId="{BAF0FA27-2ECA-45EC-9AB9-4C8FC76BF0D2}" sibTransId="{E6E43173-EF5C-4DAD-8AD0-0DB3B21F977F}"/>
    <dgm:cxn modelId="{A0F9AE4B-C67D-421D-8333-457D5D69ED63}" type="presOf" srcId="{3B19868D-EC65-428B-9B2D-973AA207A009}" destId="{39E493AF-63C7-4794-A6A6-EA35073AD831}" srcOrd="0" destOrd="0" presId="urn:microsoft.com/office/officeart/2008/layout/HexagonCluster"/>
    <dgm:cxn modelId="{C776ED6A-6072-4A11-B44C-29185F3B3CDE}" type="presOf" srcId="{E6E43173-EF5C-4DAD-8AD0-0DB3B21F977F}" destId="{CC82331C-CA87-428E-AD52-D2D34032ABF0}" srcOrd="0" destOrd="0" presId="urn:microsoft.com/office/officeart/2008/layout/HexagonCluster"/>
    <dgm:cxn modelId="{1FCDA391-CFF6-4EAD-A188-CE4555D4D4CB}" type="presOf" srcId="{4B6AA036-A901-431E-91B0-66EA9AF6D491}" destId="{13A516C2-2520-430C-A9A8-B0B2648D1B3B}" srcOrd="0" destOrd="0" presId="urn:microsoft.com/office/officeart/2008/layout/HexagonCluster"/>
    <dgm:cxn modelId="{2F5F7B9B-946F-4561-8A05-0D82B58F8CDE}" type="presOf" srcId="{29D1C99F-DBFE-4B81-8C16-0F4FBF9ACE09}" destId="{0596329F-A85F-41FB-B3A8-A03B4B662B77}" srcOrd="0" destOrd="0" presId="urn:microsoft.com/office/officeart/2008/layout/HexagonCluster"/>
    <dgm:cxn modelId="{6EF8B9FA-816C-48D2-B983-7E5834638241}" type="presOf" srcId="{6B046E38-5C06-487C-B0CF-1A23E53C42C2}" destId="{D515D02E-49F3-4DE7-8D11-F88A2589FA36}" srcOrd="0" destOrd="0" presId="urn:microsoft.com/office/officeart/2008/layout/HexagonCluster"/>
    <dgm:cxn modelId="{C194BE85-5DE8-4F4F-98CD-EB8F560CBA9A}" type="presOf" srcId="{876007E3-6B17-4093-846D-C3BFB23F288D}" destId="{E99561F9-4845-4A3F-9CAF-80CF0524574A}" srcOrd="0" destOrd="0" presId="urn:microsoft.com/office/officeart/2008/layout/HexagonCluster"/>
    <dgm:cxn modelId="{9D79ADE4-536C-43DB-B807-056070850485}" srcId="{3B19868D-EC65-428B-9B2D-973AA207A009}" destId="{6FF18F65-ABBA-40C5-BADD-EEDD78550642}" srcOrd="1" destOrd="0" parTransId="{940AEC70-AB1D-44E4-AB39-8E6603F18D4E}" sibTransId="{E6BC2619-27EC-4E6F-A603-33836A712A74}"/>
    <dgm:cxn modelId="{A42D9876-3C80-470C-B5F0-A52F4FFA1F42}" srcId="{3B19868D-EC65-428B-9B2D-973AA207A009}" destId="{876007E3-6B17-4093-846D-C3BFB23F288D}" srcOrd="4" destOrd="0" parTransId="{F529C8BE-DA58-47D8-9DAE-7AF608B374E4}" sibTransId="{29D1C99F-DBFE-4B81-8C16-0F4FBF9ACE09}"/>
    <dgm:cxn modelId="{4E4EE322-BCFF-444C-9F50-571457E1B5B6}" type="presOf" srcId="{1D24B9DC-5198-445A-A965-E5EAB1D9D8F2}" destId="{FE9EBFBC-D286-4AB2-B32A-584C229207E9}" srcOrd="0" destOrd="0" presId="urn:microsoft.com/office/officeart/2008/layout/HexagonCluster"/>
    <dgm:cxn modelId="{D0AD583F-287A-446B-8E7A-D51C5085A34B}" srcId="{3B19868D-EC65-428B-9B2D-973AA207A009}" destId="{6B046E38-5C06-487C-B0CF-1A23E53C42C2}" srcOrd="3" destOrd="0" parTransId="{02188D10-9963-4497-84E5-687A0E5B6DC3}" sibTransId="{4B6AA036-A901-431E-91B0-66EA9AF6D491}"/>
    <dgm:cxn modelId="{FB46F07A-08EE-429A-90F4-F2AF13391A2B}" type="presOf" srcId="{6FF18F65-ABBA-40C5-BADD-EEDD78550642}" destId="{5721A124-7778-463A-92CD-B8729F01B0DE}" srcOrd="0" destOrd="0" presId="urn:microsoft.com/office/officeart/2008/layout/HexagonCluster"/>
    <dgm:cxn modelId="{4CBC2B4E-BB5D-4E4B-AE5C-5C2FDF82F89A}" type="presOf" srcId="{E6BC2619-27EC-4E6F-A603-33836A712A74}" destId="{9C8E5AAD-A7FA-422F-A6C4-9F47D59BE236}" srcOrd="0" destOrd="0" presId="urn:microsoft.com/office/officeart/2008/layout/HexagonCluster"/>
    <dgm:cxn modelId="{0E24491F-2322-4A76-9BEF-066CAD8D1EFB}" type="presOf" srcId="{347A6FCF-1B06-4EF4-90D3-9FCF72E1024D}" destId="{B4826A84-B714-4A55-907B-256A308C67CE}" srcOrd="0" destOrd="0" presId="urn:microsoft.com/office/officeart/2008/layout/HexagonCluster"/>
    <dgm:cxn modelId="{2B81DED8-A319-46CA-B188-717D22B931D4}" type="presOf" srcId="{2198D8AB-1CA6-45E0-A4F5-68BECC3B6454}" destId="{49449A5F-98C2-46CE-B992-30A139F341BF}" srcOrd="0" destOrd="0" presId="urn:microsoft.com/office/officeart/2008/layout/HexagonCluster"/>
    <dgm:cxn modelId="{863C40F9-3198-472A-970A-6B57A8B8A3FE}" type="presParOf" srcId="{39E493AF-63C7-4794-A6A6-EA35073AD831}" destId="{E04F2303-EBAC-4DF6-9DB2-D1C85AF6FBBC}" srcOrd="0" destOrd="0" presId="urn:microsoft.com/office/officeart/2008/layout/HexagonCluster"/>
    <dgm:cxn modelId="{0436367A-5F9F-44D2-9074-56657E33B148}" type="presParOf" srcId="{E04F2303-EBAC-4DF6-9DB2-D1C85AF6FBBC}" destId="{B4826A84-B714-4A55-907B-256A308C67CE}" srcOrd="0" destOrd="0" presId="urn:microsoft.com/office/officeart/2008/layout/HexagonCluster"/>
    <dgm:cxn modelId="{84E79E43-F6D4-4992-94CF-339CF69FB8B3}" type="presParOf" srcId="{39E493AF-63C7-4794-A6A6-EA35073AD831}" destId="{D187607F-FAE9-40D6-9C81-84AAD3C00AA1}" srcOrd="1" destOrd="0" presId="urn:microsoft.com/office/officeart/2008/layout/HexagonCluster"/>
    <dgm:cxn modelId="{2CD6ED93-E834-4033-9376-1584EEFEC7E4}" type="presParOf" srcId="{D187607F-FAE9-40D6-9C81-84AAD3C00AA1}" destId="{79CEAC2B-AB97-4711-B242-FE42BEC5341A}" srcOrd="0" destOrd="0" presId="urn:microsoft.com/office/officeart/2008/layout/HexagonCluster"/>
    <dgm:cxn modelId="{02D57F10-EFF6-4CA4-BEE0-BBBAA44923D8}" type="presParOf" srcId="{39E493AF-63C7-4794-A6A6-EA35073AD831}" destId="{FBEA6F9B-D36E-40EB-A374-B96E6892513F}" srcOrd="2" destOrd="0" presId="urn:microsoft.com/office/officeart/2008/layout/HexagonCluster"/>
    <dgm:cxn modelId="{F13BD296-9EA9-45CC-B185-FDBFADC6191F}" type="presParOf" srcId="{FBEA6F9B-D36E-40EB-A374-B96E6892513F}" destId="{FE9EBFBC-D286-4AB2-B32A-584C229207E9}" srcOrd="0" destOrd="0" presId="urn:microsoft.com/office/officeart/2008/layout/HexagonCluster"/>
    <dgm:cxn modelId="{27C868C4-BD86-4B38-888A-F9731D6AD18C}" type="presParOf" srcId="{39E493AF-63C7-4794-A6A6-EA35073AD831}" destId="{CCCC604D-FDEE-4D86-BB9B-D017A943C0B3}" srcOrd="3" destOrd="0" presId="urn:microsoft.com/office/officeart/2008/layout/HexagonCluster"/>
    <dgm:cxn modelId="{FB5C07DF-4739-4338-A0DD-5D40FDC53EE0}" type="presParOf" srcId="{CCCC604D-FDEE-4D86-BB9B-D017A943C0B3}" destId="{30DD0B0D-A524-41BA-B894-1D1E67FD745C}" srcOrd="0" destOrd="0" presId="urn:microsoft.com/office/officeart/2008/layout/HexagonCluster"/>
    <dgm:cxn modelId="{EE1D4C5F-6738-4F31-BC3B-0E063D530A5F}" type="presParOf" srcId="{39E493AF-63C7-4794-A6A6-EA35073AD831}" destId="{777051C5-BEFB-4C82-A6A1-3673F2F72BFF}" srcOrd="4" destOrd="0" presId="urn:microsoft.com/office/officeart/2008/layout/HexagonCluster"/>
    <dgm:cxn modelId="{9034D20D-73B6-47DB-B742-5C52B770922A}" type="presParOf" srcId="{777051C5-BEFB-4C82-A6A1-3673F2F72BFF}" destId="{5721A124-7778-463A-92CD-B8729F01B0DE}" srcOrd="0" destOrd="0" presId="urn:microsoft.com/office/officeart/2008/layout/HexagonCluster"/>
    <dgm:cxn modelId="{233C9800-3216-4C91-8522-691AF66DDACD}" type="presParOf" srcId="{39E493AF-63C7-4794-A6A6-EA35073AD831}" destId="{FA5D192B-A2C9-49D4-BB86-C0660F2A22E7}" srcOrd="5" destOrd="0" presId="urn:microsoft.com/office/officeart/2008/layout/HexagonCluster"/>
    <dgm:cxn modelId="{7A3A03C2-0CA9-486B-B2ED-F362D16AC67C}" type="presParOf" srcId="{FA5D192B-A2C9-49D4-BB86-C0660F2A22E7}" destId="{72C2FD22-2CC2-483F-B0DF-59DF9950952E}" srcOrd="0" destOrd="0" presId="urn:microsoft.com/office/officeart/2008/layout/HexagonCluster"/>
    <dgm:cxn modelId="{FC1E6159-D8B7-44B9-97AC-ED27098C0B85}" type="presParOf" srcId="{39E493AF-63C7-4794-A6A6-EA35073AD831}" destId="{4B843CE7-9A83-475D-8961-59CF472D0891}" srcOrd="6" destOrd="0" presId="urn:microsoft.com/office/officeart/2008/layout/HexagonCluster"/>
    <dgm:cxn modelId="{875B01B4-0915-4334-B35F-A41B507E6827}" type="presParOf" srcId="{4B843CE7-9A83-475D-8961-59CF472D0891}" destId="{9C8E5AAD-A7FA-422F-A6C4-9F47D59BE236}" srcOrd="0" destOrd="0" presId="urn:microsoft.com/office/officeart/2008/layout/HexagonCluster"/>
    <dgm:cxn modelId="{4DA0E6AF-A72E-4A52-BDC6-D7443C2E652B}" type="presParOf" srcId="{39E493AF-63C7-4794-A6A6-EA35073AD831}" destId="{7942548B-ACAB-4F4C-8FE0-024A5D1153FD}" srcOrd="7" destOrd="0" presId="urn:microsoft.com/office/officeart/2008/layout/HexagonCluster"/>
    <dgm:cxn modelId="{55405F85-775E-4B08-96A8-6D9F5DE1E56B}" type="presParOf" srcId="{7942548B-ACAB-4F4C-8FE0-024A5D1153FD}" destId="{CF64DAB6-AADE-4640-A1EB-ACBCA10CE7FD}" srcOrd="0" destOrd="0" presId="urn:microsoft.com/office/officeart/2008/layout/HexagonCluster"/>
    <dgm:cxn modelId="{78533437-EE63-4F54-9F2F-289C619F4FD1}" type="presParOf" srcId="{39E493AF-63C7-4794-A6A6-EA35073AD831}" destId="{18939F41-3096-4CCC-B645-03CB9118E172}" srcOrd="8" destOrd="0" presId="urn:microsoft.com/office/officeart/2008/layout/HexagonCluster"/>
    <dgm:cxn modelId="{0559EE54-08CD-40C1-896F-F076F39E4A9D}" type="presParOf" srcId="{18939F41-3096-4CCC-B645-03CB9118E172}" destId="{49449A5F-98C2-46CE-B992-30A139F341BF}" srcOrd="0" destOrd="0" presId="urn:microsoft.com/office/officeart/2008/layout/HexagonCluster"/>
    <dgm:cxn modelId="{C28F6E62-0D6F-4C4C-B8FB-FD89B96D6405}" type="presParOf" srcId="{39E493AF-63C7-4794-A6A6-EA35073AD831}" destId="{87B5B8E6-7E8A-4FE2-A975-A8238916A12E}" srcOrd="9" destOrd="0" presId="urn:microsoft.com/office/officeart/2008/layout/HexagonCluster"/>
    <dgm:cxn modelId="{24A78AE1-104F-491E-BD67-CBAB22CE9788}" type="presParOf" srcId="{87B5B8E6-7E8A-4FE2-A975-A8238916A12E}" destId="{7D8C79EF-0FAD-4E31-A9EA-A7E4F616205E}" srcOrd="0" destOrd="0" presId="urn:microsoft.com/office/officeart/2008/layout/HexagonCluster"/>
    <dgm:cxn modelId="{79FCFCDE-4E81-46DF-BDBE-B00AC861E736}" type="presParOf" srcId="{39E493AF-63C7-4794-A6A6-EA35073AD831}" destId="{87EC57B3-BBE0-4E2F-B76E-7DE0662EFA15}" srcOrd="10" destOrd="0" presId="urn:microsoft.com/office/officeart/2008/layout/HexagonCluster"/>
    <dgm:cxn modelId="{71C74EA4-199A-4EF6-992F-598C1F1D85E0}" type="presParOf" srcId="{87EC57B3-BBE0-4E2F-B76E-7DE0662EFA15}" destId="{CC82331C-CA87-428E-AD52-D2D34032ABF0}" srcOrd="0" destOrd="0" presId="urn:microsoft.com/office/officeart/2008/layout/HexagonCluster"/>
    <dgm:cxn modelId="{BA8D4648-6714-4531-B7E4-89872F1333EC}" type="presParOf" srcId="{39E493AF-63C7-4794-A6A6-EA35073AD831}" destId="{89AE98D6-43D7-4BFB-86CB-95FB82B64F03}" srcOrd="11" destOrd="0" presId="urn:microsoft.com/office/officeart/2008/layout/HexagonCluster"/>
    <dgm:cxn modelId="{B2B9CADF-154A-4EA0-8737-1823B5164C00}" type="presParOf" srcId="{89AE98D6-43D7-4BFB-86CB-95FB82B64F03}" destId="{825ED792-DADE-4ECF-8E01-509944F04AD5}" srcOrd="0" destOrd="0" presId="urn:microsoft.com/office/officeart/2008/layout/HexagonCluster"/>
    <dgm:cxn modelId="{675D1BC5-1EBB-4EED-B599-263772748E9E}" type="presParOf" srcId="{39E493AF-63C7-4794-A6A6-EA35073AD831}" destId="{84597724-F09D-44C0-AD3C-514738C071B8}" srcOrd="12" destOrd="0" presId="urn:microsoft.com/office/officeart/2008/layout/HexagonCluster"/>
    <dgm:cxn modelId="{507D8C44-82E2-4674-A714-C4AF36B35DAF}" type="presParOf" srcId="{84597724-F09D-44C0-AD3C-514738C071B8}" destId="{D515D02E-49F3-4DE7-8D11-F88A2589FA36}" srcOrd="0" destOrd="0" presId="urn:microsoft.com/office/officeart/2008/layout/HexagonCluster"/>
    <dgm:cxn modelId="{BDF3ACFD-0A1B-4C1F-801A-FCA2A5AFF1A8}" type="presParOf" srcId="{39E493AF-63C7-4794-A6A6-EA35073AD831}" destId="{98B82C7A-0964-4E9D-A008-73AFD9D022A5}" srcOrd="13" destOrd="0" presId="urn:microsoft.com/office/officeart/2008/layout/HexagonCluster"/>
    <dgm:cxn modelId="{F0B2B1A2-55F5-420A-B424-A6F4CAB74026}" type="presParOf" srcId="{98B82C7A-0964-4E9D-A008-73AFD9D022A5}" destId="{D0C63ED7-084D-40D7-812B-60120E33DE32}" srcOrd="0" destOrd="0" presId="urn:microsoft.com/office/officeart/2008/layout/HexagonCluster"/>
    <dgm:cxn modelId="{D752E470-2B3A-4288-83A1-039D88441C75}" type="presParOf" srcId="{39E493AF-63C7-4794-A6A6-EA35073AD831}" destId="{732E2DE1-5C02-49EA-BE1D-73E68641EAF0}" srcOrd="14" destOrd="0" presId="urn:microsoft.com/office/officeart/2008/layout/HexagonCluster"/>
    <dgm:cxn modelId="{28488CF0-4B9F-4C5A-B7D4-26791DDAC8B6}" type="presParOf" srcId="{732E2DE1-5C02-49EA-BE1D-73E68641EAF0}" destId="{13A516C2-2520-430C-A9A8-B0B2648D1B3B}" srcOrd="0" destOrd="0" presId="urn:microsoft.com/office/officeart/2008/layout/HexagonCluster"/>
    <dgm:cxn modelId="{E14E6C2F-9230-4FBD-8E90-AA5C7DC19168}" type="presParOf" srcId="{39E493AF-63C7-4794-A6A6-EA35073AD831}" destId="{D9E1DC3C-416D-43ED-A57A-18D52FF57549}" srcOrd="15" destOrd="0" presId="urn:microsoft.com/office/officeart/2008/layout/HexagonCluster"/>
    <dgm:cxn modelId="{65495934-F346-4A1B-AE12-7E0A03D5B4C4}" type="presParOf" srcId="{D9E1DC3C-416D-43ED-A57A-18D52FF57549}" destId="{FD2A204D-BACF-41FC-A602-D5E8DD045D38}" srcOrd="0" destOrd="0" presId="urn:microsoft.com/office/officeart/2008/layout/HexagonCluster"/>
    <dgm:cxn modelId="{DDDA81E4-E138-4CE7-B7EC-696E38233837}" type="presParOf" srcId="{39E493AF-63C7-4794-A6A6-EA35073AD831}" destId="{8406E9D9-9911-4F66-908C-A0A985E925F0}" srcOrd="16" destOrd="0" presId="urn:microsoft.com/office/officeart/2008/layout/HexagonCluster"/>
    <dgm:cxn modelId="{A5E1966D-873F-4A1B-89DB-5B05D54FBE10}" type="presParOf" srcId="{8406E9D9-9911-4F66-908C-A0A985E925F0}" destId="{E99561F9-4845-4A3F-9CAF-80CF0524574A}" srcOrd="0" destOrd="0" presId="urn:microsoft.com/office/officeart/2008/layout/HexagonCluster"/>
    <dgm:cxn modelId="{7C07D692-08FD-4B45-A6D8-53B79566D98D}" type="presParOf" srcId="{39E493AF-63C7-4794-A6A6-EA35073AD831}" destId="{51DB28F9-A345-4B63-B683-6442D9D60995}" srcOrd="17" destOrd="0" presId="urn:microsoft.com/office/officeart/2008/layout/HexagonCluster"/>
    <dgm:cxn modelId="{4A3BD210-DC2F-4BC8-94D1-5D4B6E944AD2}" type="presParOf" srcId="{51DB28F9-A345-4B63-B683-6442D9D60995}" destId="{FE1BC46E-F1F6-4895-930B-BAC2E8CFF90C}" srcOrd="0" destOrd="0" presId="urn:microsoft.com/office/officeart/2008/layout/HexagonCluster"/>
    <dgm:cxn modelId="{DC86A7E8-E679-4CD5-86CD-73872A550719}" type="presParOf" srcId="{39E493AF-63C7-4794-A6A6-EA35073AD831}" destId="{96DDB14D-29A3-46B7-B12C-290EF353ACA7}" srcOrd="18" destOrd="0" presId="urn:microsoft.com/office/officeart/2008/layout/HexagonCluster"/>
    <dgm:cxn modelId="{C8D166EB-6A1D-4C09-A144-A4D7CA7CD03A}" type="presParOf" srcId="{96DDB14D-29A3-46B7-B12C-290EF353ACA7}" destId="{0596329F-A85F-41FB-B3A8-A03B4B662B77}" srcOrd="0" destOrd="0" presId="urn:microsoft.com/office/officeart/2008/layout/HexagonCluster"/>
    <dgm:cxn modelId="{36CD969D-B81B-4D51-9D73-175E50D30705}" type="presParOf" srcId="{39E493AF-63C7-4794-A6A6-EA35073AD831}" destId="{0A68466F-AE61-4B6A-B40F-F1C05620A51C}" srcOrd="19" destOrd="0" presId="urn:microsoft.com/office/officeart/2008/layout/HexagonCluster"/>
    <dgm:cxn modelId="{30C3852D-D80C-4FB8-A925-1690545D941B}" type="presParOf" srcId="{0A68466F-AE61-4B6A-B40F-F1C05620A51C}" destId="{98D1493B-782C-4953-AC04-E3E062C0207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7F2FFF-BE59-467A-B0CA-FEDC06D25ADB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2CCBC6BE-ED71-4D79-8E2F-FDD7B2E093CE}">
      <dgm:prSet phldrT="[Texte]"/>
      <dgm:spPr/>
      <dgm:t>
        <a:bodyPr/>
        <a:lstStyle/>
        <a:p>
          <a:pPr algn="ctr"/>
          <a:r>
            <a:rPr lang="fr-FR" i="1" dirty="0" smtClean="0"/>
            <a:t>Trioza erytreae</a:t>
          </a:r>
        </a:p>
        <a:p>
          <a:pPr algn="ctr"/>
          <a:r>
            <a:rPr lang="fr-FR" dirty="0" smtClean="0"/>
            <a:t>(AFINOA) Spain</a:t>
          </a:r>
          <a:endParaRPr lang="fr-FR" dirty="0"/>
        </a:p>
      </dgm:t>
    </dgm:pt>
    <dgm:pt modelId="{871C5338-1FB1-4054-A7BC-DC2026BCA4DB}" type="parTrans" cxnId="{A196F5C2-6C79-4FCF-B52D-9ED40BBC2CDC}">
      <dgm:prSet/>
      <dgm:spPr/>
      <dgm:t>
        <a:bodyPr/>
        <a:lstStyle/>
        <a:p>
          <a:pPr algn="ctr"/>
          <a:endParaRPr lang="fr-FR"/>
        </a:p>
      </dgm:t>
    </dgm:pt>
    <dgm:pt modelId="{4651ADE5-A0F8-481B-9DB5-0B4D312E4DDD}" type="sibTrans" cxnId="{A196F5C2-6C79-4FCF-B52D-9ED40BBC2CDC}">
      <dgm:prSet/>
      <dgm:spPr/>
      <dgm:t>
        <a:bodyPr/>
        <a:lstStyle/>
        <a:p>
          <a:pPr algn="ctr"/>
          <a:endParaRPr lang="fr-FR"/>
        </a:p>
      </dgm:t>
    </dgm:pt>
    <dgm:pt modelId="{0EA642DB-DD3B-4023-8025-C84B21FBD04E}">
      <dgm:prSet phldrT="[Texte]"/>
      <dgm:spPr/>
      <dgm:t>
        <a:bodyPr/>
        <a:lstStyle/>
        <a:p>
          <a:pPr algn="ctr"/>
          <a:r>
            <a:rPr lang="fr-FR" dirty="0" smtClean="0"/>
            <a:t>Diaphorina citri </a:t>
          </a:r>
        </a:p>
        <a:p>
          <a:pPr algn="ctr"/>
          <a:r>
            <a:rPr lang="fr-FR" dirty="0" smtClean="0"/>
            <a:t>(EPPO)(Iran, KSA)</a:t>
          </a:r>
          <a:endParaRPr lang="fr-FR" dirty="0"/>
        </a:p>
      </dgm:t>
    </dgm:pt>
    <dgm:pt modelId="{14F304EC-2783-4429-91F0-75E8864E9990}" type="parTrans" cxnId="{688CCBFC-A190-4E95-9A9D-049136927A6B}">
      <dgm:prSet/>
      <dgm:spPr/>
      <dgm:t>
        <a:bodyPr/>
        <a:lstStyle/>
        <a:p>
          <a:pPr algn="ctr"/>
          <a:endParaRPr lang="fr-FR"/>
        </a:p>
      </dgm:t>
    </dgm:pt>
    <dgm:pt modelId="{9E63AD53-E7C3-4E32-B337-516E5719C16B}" type="sibTrans" cxnId="{688CCBFC-A190-4E95-9A9D-049136927A6B}">
      <dgm:prSet/>
      <dgm:spPr/>
      <dgm:t>
        <a:bodyPr/>
        <a:lstStyle/>
        <a:p>
          <a:pPr algn="ctr"/>
          <a:endParaRPr lang="fr-FR"/>
        </a:p>
      </dgm:t>
    </dgm:pt>
    <dgm:pt modelId="{16268143-AD81-4CA6-9EFB-B773B6CF9345}">
      <dgm:prSet phldrT="[Texte]"/>
      <dgm:spPr/>
      <dgm:t>
        <a:bodyPr/>
        <a:lstStyle/>
        <a:p>
          <a:pPr algn="ctr"/>
          <a:r>
            <a:rPr lang="fr-FR" dirty="0" smtClean="0"/>
            <a:t>HLB (EPPO) </a:t>
          </a:r>
        </a:p>
        <a:p>
          <a:pPr algn="ctr"/>
          <a:r>
            <a:rPr lang="fr-FR" dirty="0" smtClean="0"/>
            <a:t>KSA, Iran, </a:t>
          </a:r>
          <a:r>
            <a:rPr lang="fr-FR" dirty="0" err="1" smtClean="0"/>
            <a:t>Yemen</a:t>
          </a:r>
          <a:endParaRPr lang="fr-FR" dirty="0"/>
        </a:p>
      </dgm:t>
    </dgm:pt>
    <dgm:pt modelId="{FC16D467-1F39-4EE8-B88F-D7BFE8B6A342}" type="parTrans" cxnId="{40A894C7-90EC-4663-9495-53429E09553B}">
      <dgm:prSet/>
      <dgm:spPr/>
      <dgm:t>
        <a:bodyPr/>
        <a:lstStyle/>
        <a:p>
          <a:pPr algn="ctr"/>
          <a:endParaRPr lang="fr-FR"/>
        </a:p>
      </dgm:t>
    </dgm:pt>
    <dgm:pt modelId="{7786C347-CBD7-431D-B8FE-503E29D0BE98}" type="sibTrans" cxnId="{40A894C7-90EC-4663-9495-53429E09553B}">
      <dgm:prSet/>
      <dgm:spPr/>
      <dgm:t>
        <a:bodyPr/>
        <a:lstStyle/>
        <a:p>
          <a:pPr algn="ctr"/>
          <a:endParaRPr lang="fr-FR"/>
        </a:p>
      </dgm:t>
    </dgm:pt>
    <dgm:pt modelId="{593F3720-DF84-4462-87A7-2A674A5ED428}" type="pres">
      <dgm:prSet presAssocID="{157F2FFF-BE59-467A-B0CA-FEDC06D25A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F5A305B-2920-414F-9631-E55186C78708}" type="pres">
      <dgm:prSet presAssocID="{2CCBC6BE-ED71-4D79-8E2F-FDD7B2E093CE}" presName="composite" presStyleCnt="0"/>
      <dgm:spPr/>
    </dgm:pt>
    <dgm:pt modelId="{096AED78-CBE6-4B0F-B35A-CAE568D2EB76}" type="pres">
      <dgm:prSet presAssocID="{2CCBC6BE-ED71-4D79-8E2F-FDD7B2E093CE}" presName="rect1" presStyleLbl="bgImgPlace1" presStyleIdx="0" presStyleCnt="3" custLinFactNeighborX="-38062" custLinFactNeighborY="-7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fr-FR"/>
        </a:p>
      </dgm:t>
    </dgm:pt>
    <dgm:pt modelId="{E4F459BB-2F1B-49C0-8F36-71B76BC7A7AA}" type="pres">
      <dgm:prSet presAssocID="{2CCBC6BE-ED71-4D79-8E2F-FDD7B2E093CE}" presName="wedgeRectCallout1" presStyleLbl="node1" presStyleIdx="0" presStyleCnt="3" custLinFactNeighborX="-42763" custLinFactNeighborY="-2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6D5258-77F3-4F13-A4A3-11AB0356E8C7}" type="pres">
      <dgm:prSet presAssocID="{4651ADE5-A0F8-481B-9DB5-0B4D312E4DDD}" presName="sibTrans" presStyleCnt="0"/>
      <dgm:spPr/>
    </dgm:pt>
    <dgm:pt modelId="{69EEDBDD-6E28-4075-85CB-BEEF4CBAFC1B}" type="pres">
      <dgm:prSet presAssocID="{0EA642DB-DD3B-4023-8025-C84B21FBD04E}" presName="composite" presStyleCnt="0"/>
      <dgm:spPr/>
    </dgm:pt>
    <dgm:pt modelId="{4632972F-177A-49EB-B76D-C79525848666}" type="pres">
      <dgm:prSet presAssocID="{0EA642DB-DD3B-4023-8025-C84B21FBD04E}" presName="rect1" presStyleLbl="bgImgPlace1" presStyleIdx="1" presStyleCnt="3" custLinFactNeighborX="45337" custLinFactNeighborY="-7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E17702F4-615E-430E-8AE3-5A8598811C18}" type="pres">
      <dgm:prSet presAssocID="{0EA642DB-DD3B-4023-8025-C84B21FBD04E}" presName="wedgeRectCallout1" presStyleLbl="node1" presStyleIdx="1" presStyleCnt="3" custLinFactNeighborX="50940" custLinFactNeighborY="-2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937120-E976-410E-A36A-1912F9C156F1}" type="pres">
      <dgm:prSet presAssocID="{9E63AD53-E7C3-4E32-B337-516E5719C16B}" presName="sibTrans" presStyleCnt="0"/>
      <dgm:spPr/>
    </dgm:pt>
    <dgm:pt modelId="{61D51A51-3E04-49F9-89DF-95C3BDE3209D}" type="pres">
      <dgm:prSet presAssocID="{16268143-AD81-4CA6-9EFB-B773B6CF9345}" presName="composite" presStyleCnt="0"/>
      <dgm:spPr/>
    </dgm:pt>
    <dgm:pt modelId="{137CBDD6-DC7D-415B-B0B8-2AB62D3AA78A}" type="pres">
      <dgm:prSet presAssocID="{16268143-AD81-4CA6-9EFB-B773B6CF9345}" presName="rect1" presStyleLbl="bgImgPlace1" presStyleIdx="2" presStyleCnt="3" custScaleX="158958" custScaleY="13786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F36D58C1-EBCC-4CBF-9610-F9A54A661C1B}" type="pres">
      <dgm:prSet presAssocID="{16268143-AD81-4CA6-9EFB-B773B6CF9345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88CCBFC-A190-4E95-9A9D-049136927A6B}" srcId="{157F2FFF-BE59-467A-B0CA-FEDC06D25ADB}" destId="{0EA642DB-DD3B-4023-8025-C84B21FBD04E}" srcOrd="1" destOrd="0" parTransId="{14F304EC-2783-4429-91F0-75E8864E9990}" sibTransId="{9E63AD53-E7C3-4E32-B337-516E5719C16B}"/>
    <dgm:cxn modelId="{2EEBC2F2-CF75-495F-92A4-F2C1162C6A91}" type="presOf" srcId="{2CCBC6BE-ED71-4D79-8E2F-FDD7B2E093CE}" destId="{E4F459BB-2F1B-49C0-8F36-71B76BC7A7AA}" srcOrd="0" destOrd="0" presId="urn:microsoft.com/office/officeart/2008/layout/BendingPictureCaptionList"/>
    <dgm:cxn modelId="{5D318241-737C-4081-A246-D413C2EFCC91}" type="presOf" srcId="{16268143-AD81-4CA6-9EFB-B773B6CF9345}" destId="{F36D58C1-EBCC-4CBF-9610-F9A54A661C1B}" srcOrd="0" destOrd="0" presId="urn:microsoft.com/office/officeart/2008/layout/BendingPictureCaptionList"/>
    <dgm:cxn modelId="{9A2F8B0D-16CC-4C46-8697-A7A6B353CE39}" type="presOf" srcId="{157F2FFF-BE59-467A-B0CA-FEDC06D25ADB}" destId="{593F3720-DF84-4462-87A7-2A674A5ED428}" srcOrd="0" destOrd="0" presId="urn:microsoft.com/office/officeart/2008/layout/BendingPictureCaptionList"/>
    <dgm:cxn modelId="{40A894C7-90EC-4663-9495-53429E09553B}" srcId="{157F2FFF-BE59-467A-B0CA-FEDC06D25ADB}" destId="{16268143-AD81-4CA6-9EFB-B773B6CF9345}" srcOrd="2" destOrd="0" parTransId="{FC16D467-1F39-4EE8-B88F-D7BFE8B6A342}" sibTransId="{7786C347-CBD7-431D-B8FE-503E29D0BE98}"/>
    <dgm:cxn modelId="{A196F5C2-6C79-4FCF-B52D-9ED40BBC2CDC}" srcId="{157F2FFF-BE59-467A-B0CA-FEDC06D25ADB}" destId="{2CCBC6BE-ED71-4D79-8E2F-FDD7B2E093CE}" srcOrd="0" destOrd="0" parTransId="{871C5338-1FB1-4054-A7BC-DC2026BCA4DB}" sibTransId="{4651ADE5-A0F8-481B-9DB5-0B4D312E4DDD}"/>
    <dgm:cxn modelId="{6840EA7E-A33A-43EE-9B35-7D056AED90BE}" type="presOf" srcId="{0EA642DB-DD3B-4023-8025-C84B21FBD04E}" destId="{E17702F4-615E-430E-8AE3-5A8598811C18}" srcOrd="0" destOrd="0" presId="urn:microsoft.com/office/officeart/2008/layout/BendingPictureCaptionList"/>
    <dgm:cxn modelId="{FAA0DCC0-BB46-4082-94DB-ECCED6A01B4B}" type="presParOf" srcId="{593F3720-DF84-4462-87A7-2A674A5ED428}" destId="{EF5A305B-2920-414F-9631-E55186C78708}" srcOrd="0" destOrd="0" presId="urn:microsoft.com/office/officeart/2008/layout/BendingPictureCaptionList"/>
    <dgm:cxn modelId="{28FEB0F2-FFD7-4BCB-AFC9-1A5321F34059}" type="presParOf" srcId="{EF5A305B-2920-414F-9631-E55186C78708}" destId="{096AED78-CBE6-4B0F-B35A-CAE568D2EB76}" srcOrd="0" destOrd="0" presId="urn:microsoft.com/office/officeart/2008/layout/BendingPictureCaptionList"/>
    <dgm:cxn modelId="{A1F41E6D-2E2A-4DE7-B522-85DA6841AE08}" type="presParOf" srcId="{EF5A305B-2920-414F-9631-E55186C78708}" destId="{E4F459BB-2F1B-49C0-8F36-71B76BC7A7AA}" srcOrd="1" destOrd="0" presId="urn:microsoft.com/office/officeart/2008/layout/BendingPictureCaptionList"/>
    <dgm:cxn modelId="{EE58D290-779E-4C51-9D07-2DE10B2251F9}" type="presParOf" srcId="{593F3720-DF84-4462-87A7-2A674A5ED428}" destId="{766D5258-77F3-4F13-A4A3-11AB0356E8C7}" srcOrd="1" destOrd="0" presId="urn:microsoft.com/office/officeart/2008/layout/BendingPictureCaptionList"/>
    <dgm:cxn modelId="{EDA3C4A1-EC9E-4B67-9EC3-85482DB49E7F}" type="presParOf" srcId="{593F3720-DF84-4462-87A7-2A674A5ED428}" destId="{69EEDBDD-6E28-4075-85CB-BEEF4CBAFC1B}" srcOrd="2" destOrd="0" presId="urn:microsoft.com/office/officeart/2008/layout/BendingPictureCaptionList"/>
    <dgm:cxn modelId="{01DBBEB1-B191-46DD-9237-AB67AD03763A}" type="presParOf" srcId="{69EEDBDD-6E28-4075-85CB-BEEF4CBAFC1B}" destId="{4632972F-177A-49EB-B76D-C79525848666}" srcOrd="0" destOrd="0" presId="urn:microsoft.com/office/officeart/2008/layout/BendingPictureCaptionList"/>
    <dgm:cxn modelId="{A996F347-1B81-4CA1-A769-53EBDBDE87D2}" type="presParOf" srcId="{69EEDBDD-6E28-4075-85CB-BEEF4CBAFC1B}" destId="{E17702F4-615E-430E-8AE3-5A8598811C18}" srcOrd="1" destOrd="0" presId="urn:microsoft.com/office/officeart/2008/layout/BendingPictureCaptionList"/>
    <dgm:cxn modelId="{A2DB0315-8CC5-4671-9053-8D1007E8995D}" type="presParOf" srcId="{593F3720-DF84-4462-87A7-2A674A5ED428}" destId="{58937120-E976-410E-A36A-1912F9C156F1}" srcOrd="3" destOrd="0" presId="urn:microsoft.com/office/officeart/2008/layout/BendingPictureCaptionList"/>
    <dgm:cxn modelId="{242E3EDE-4DD2-40EE-9E66-AE0F27E31EAD}" type="presParOf" srcId="{593F3720-DF84-4462-87A7-2A674A5ED428}" destId="{61D51A51-3E04-49F9-89DF-95C3BDE3209D}" srcOrd="4" destOrd="0" presId="urn:microsoft.com/office/officeart/2008/layout/BendingPictureCaptionList"/>
    <dgm:cxn modelId="{2DBFE7DD-4409-439B-BC1F-0216AA4259E5}" type="presParOf" srcId="{61D51A51-3E04-49F9-89DF-95C3BDE3209D}" destId="{137CBDD6-DC7D-415B-B0B8-2AB62D3AA78A}" srcOrd="0" destOrd="0" presId="urn:microsoft.com/office/officeart/2008/layout/BendingPictureCaptionList"/>
    <dgm:cxn modelId="{26A0DD8E-4480-4068-AD1D-9EE3D6B035C6}" type="presParOf" srcId="{61D51A51-3E04-49F9-89DF-95C3BDE3209D}" destId="{F36D58C1-EBCC-4CBF-9610-F9A54A661C1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395C49-BEAB-47FF-BC44-AC8A728B98E8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9578446-7A5A-4AD0-861E-D567A08763B1}">
      <dgm:prSet phldrT="[Texte]" custT="1"/>
      <dgm:spPr/>
      <dgm:t>
        <a:bodyPr/>
        <a:lstStyle/>
        <a:p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Surveillance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Pivotal activity of NPPOs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Xylella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, HLB, Fruit flies</a:t>
          </a:r>
          <a:endParaRPr lang="fr-F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AF357D-1E7F-4234-A6A6-C59A0D3B82A0}" type="parTrans" cxnId="{C9E3CBE9-5452-45F2-B744-D3C8D6B60057}">
      <dgm:prSet/>
      <dgm:spPr/>
      <dgm:t>
        <a:bodyPr/>
        <a:lstStyle/>
        <a:p>
          <a:endParaRPr lang="fr-FR"/>
        </a:p>
      </dgm:t>
    </dgm:pt>
    <dgm:pt modelId="{3C4F3CF0-4BA6-4174-9661-BF7C1753BF91}" type="sibTrans" cxnId="{C9E3CBE9-5452-45F2-B744-D3C8D6B60057}">
      <dgm:prSet/>
      <dgm:spPr/>
      <dgm:t>
        <a:bodyPr/>
        <a:lstStyle/>
        <a:p>
          <a:endParaRPr lang="fr-FR"/>
        </a:p>
      </dgm:t>
    </dgm:pt>
    <dgm:pt modelId="{B3059E3B-53B3-4950-8E1F-801E0932761D}">
      <dgm:prSet phldrT="[Texte]" custT="1"/>
      <dgm:spPr/>
      <dgm:t>
        <a:bodyPr/>
        <a:lstStyle/>
        <a:p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Fall Armyworm (</a:t>
          </a:r>
          <a:r>
            <a:rPr lang="en-US" sz="2400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Spodoptera</a:t>
          </a:r>
          <a:r>
            <a:rPr lang="en-US" sz="2400" b="1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frugiperda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fr-F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65DF95-2EA1-423D-B40D-1082FEB6C6BF}" type="parTrans" cxnId="{84CE3628-D0C4-4BBC-A1AB-9C17DD22813E}">
      <dgm:prSet/>
      <dgm:spPr/>
      <dgm:t>
        <a:bodyPr/>
        <a:lstStyle/>
        <a:p>
          <a:endParaRPr lang="fr-FR"/>
        </a:p>
      </dgm:t>
    </dgm:pt>
    <dgm:pt modelId="{10B405CA-102B-4C2E-BADC-63E931D70958}" type="sibTrans" cxnId="{84CE3628-D0C4-4BBC-A1AB-9C17DD22813E}">
      <dgm:prSet/>
      <dgm:spPr/>
      <dgm:t>
        <a:bodyPr/>
        <a:lstStyle/>
        <a:p>
          <a:endParaRPr lang="fr-FR"/>
        </a:p>
      </dgm:t>
    </dgm:pt>
    <dgm:pt modelId="{00BA3C24-C68A-4ACD-8311-D3A6879B01E5}">
      <dgm:prSet phldrT="[Texte]" custT="1"/>
      <dgm:spPr/>
      <dgm:t>
        <a:bodyPr/>
        <a:lstStyle/>
        <a:p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ePhyto</a:t>
          </a:r>
          <a:endParaRPr lang="fr-FR" sz="6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EE7270-20EE-425D-A313-98AE51D6DE22}" type="parTrans" cxnId="{4796EBAF-0626-4830-AD3C-F71C2A80BC9D}">
      <dgm:prSet/>
      <dgm:spPr/>
      <dgm:t>
        <a:bodyPr/>
        <a:lstStyle/>
        <a:p>
          <a:endParaRPr lang="fr-FR"/>
        </a:p>
      </dgm:t>
    </dgm:pt>
    <dgm:pt modelId="{E155E8DA-DAF2-437A-BD58-BD78E7594B98}" type="sibTrans" cxnId="{4796EBAF-0626-4830-AD3C-F71C2A80BC9D}">
      <dgm:prSet/>
      <dgm:spPr/>
      <dgm:t>
        <a:bodyPr/>
        <a:lstStyle/>
        <a:p>
          <a:endParaRPr lang="fr-FR"/>
        </a:p>
      </dgm:t>
    </dgm:pt>
    <dgm:pt modelId="{775E13A8-CA9F-4C40-9B92-9E4969289752}" type="pres">
      <dgm:prSet presAssocID="{18395C49-BEAB-47FF-BC44-AC8A728B98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8DCB33-E9C7-45C6-9710-6A50FE081B46}" type="pres">
      <dgm:prSet presAssocID="{99578446-7A5A-4AD0-861E-D567A08763B1}" presName="composite" presStyleCnt="0"/>
      <dgm:spPr/>
    </dgm:pt>
    <dgm:pt modelId="{98154254-9759-479F-A076-435FA8F395A8}" type="pres">
      <dgm:prSet presAssocID="{99578446-7A5A-4AD0-861E-D567A08763B1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EB5C62A5-D75F-476F-9628-2D1A1D022F39}" type="pres">
      <dgm:prSet presAssocID="{99578446-7A5A-4AD0-861E-D567A08763B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8679D-BC92-42F2-8A83-DC6FE6873CE9}" type="pres">
      <dgm:prSet presAssocID="{3C4F3CF0-4BA6-4174-9661-BF7C1753BF91}" presName="spacing" presStyleCnt="0"/>
      <dgm:spPr/>
    </dgm:pt>
    <dgm:pt modelId="{7BA050E2-1455-49C2-86B5-6AC0AAD32F84}" type="pres">
      <dgm:prSet presAssocID="{B3059E3B-53B3-4950-8E1F-801E0932761D}" presName="composite" presStyleCnt="0"/>
      <dgm:spPr/>
    </dgm:pt>
    <dgm:pt modelId="{92AA4AD9-B653-42AC-94D9-39BC9A1B2FB0}" type="pres">
      <dgm:prSet presAssocID="{B3059E3B-53B3-4950-8E1F-801E0932761D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A2DEDA8-C303-430A-A696-0AF7308659C6}" type="pres">
      <dgm:prSet presAssocID="{B3059E3B-53B3-4950-8E1F-801E0932761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3DF36-06F5-4753-9BC9-06F0E50D0FFE}" type="pres">
      <dgm:prSet presAssocID="{10B405CA-102B-4C2E-BADC-63E931D70958}" presName="spacing" presStyleCnt="0"/>
      <dgm:spPr/>
    </dgm:pt>
    <dgm:pt modelId="{1F05CA8C-1F05-4A68-A6DC-D70C50BE7DF5}" type="pres">
      <dgm:prSet presAssocID="{00BA3C24-C68A-4ACD-8311-D3A6879B01E5}" presName="composite" presStyleCnt="0"/>
      <dgm:spPr/>
    </dgm:pt>
    <dgm:pt modelId="{88D06BA4-A30E-4ACA-B6AF-C4C2CA57A18F}" type="pres">
      <dgm:prSet presAssocID="{00BA3C24-C68A-4ACD-8311-D3A6879B01E5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B7F8EBB-5BE5-4543-9137-D8533E154E4A}" type="pres">
      <dgm:prSet presAssocID="{00BA3C24-C68A-4ACD-8311-D3A6879B01E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EFC1CF-D8B3-435B-810D-555C48EF288C}" type="presOf" srcId="{B3059E3B-53B3-4950-8E1F-801E0932761D}" destId="{6A2DEDA8-C303-430A-A696-0AF7308659C6}" srcOrd="0" destOrd="0" presId="urn:microsoft.com/office/officeart/2005/8/layout/vList3"/>
    <dgm:cxn modelId="{8BCA2EB0-E956-4116-94E2-AFDB5FA276D2}" type="presOf" srcId="{00BA3C24-C68A-4ACD-8311-D3A6879B01E5}" destId="{9B7F8EBB-5BE5-4543-9137-D8533E154E4A}" srcOrd="0" destOrd="0" presId="urn:microsoft.com/office/officeart/2005/8/layout/vList3"/>
    <dgm:cxn modelId="{DDF8DB16-F729-46E4-963D-BBE9ECB4BACC}" type="presOf" srcId="{99578446-7A5A-4AD0-861E-D567A08763B1}" destId="{EB5C62A5-D75F-476F-9628-2D1A1D022F39}" srcOrd="0" destOrd="0" presId="urn:microsoft.com/office/officeart/2005/8/layout/vList3"/>
    <dgm:cxn modelId="{C9E3CBE9-5452-45F2-B744-D3C8D6B60057}" srcId="{18395C49-BEAB-47FF-BC44-AC8A728B98E8}" destId="{99578446-7A5A-4AD0-861E-D567A08763B1}" srcOrd="0" destOrd="0" parTransId="{3DAF357D-1E7F-4234-A6A6-C59A0D3B82A0}" sibTransId="{3C4F3CF0-4BA6-4174-9661-BF7C1753BF91}"/>
    <dgm:cxn modelId="{84CE3628-D0C4-4BBC-A1AB-9C17DD22813E}" srcId="{18395C49-BEAB-47FF-BC44-AC8A728B98E8}" destId="{B3059E3B-53B3-4950-8E1F-801E0932761D}" srcOrd="1" destOrd="0" parTransId="{4665DF95-2EA1-423D-B40D-1082FEB6C6BF}" sibTransId="{10B405CA-102B-4C2E-BADC-63E931D70958}"/>
    <dgm:cxn modelId="{6AA28A34-0A43-441B-AAC0-924DD0052868}" type="presOf" srcId="{18395C49-BEAB-47FF-BC44-AC8A728B98E8}" destId="{775E13A8-CA9F-4C40-9B92-9E4969289752}" srcOrd="0" destOrd="0" presId="urn:microsoft.com/office/officeart/2005/8/layout/vList3"/>
    <dgm:cxn modelId="{4796EBAF-0626-4830-AD3C-F71C2A80BC9D}" srcId="{18395C49-BEAB-47FF-BC44-AC8A728B98E8}" destId="{00BA3C24-C68A-4ACD-8311-D3A6879B01E5}" srcOrd="2" destOrd="0" parTransId="{F5EE7270-20EE-425D-A313-98AE51D6DE22}" sibTransId="{E155E8DA-DAF2-437A-BD58-BD78E7594B98}"/>
    <dgm:cxn modelId="{007E1941-6AE0-4884-8BB8-1A3878CDE470}" type="presParOf" srcId="{775E13A8-CA9F-4C40-9B92-9E4969289752}" destId="{F08DCB33-E9C7-45C6-9710-6A50FE081B46}" srcOrd="0" destOrd="0" presId="urn:microsoft.com/office/officeart/2005/8/layout/vList3"/>
    <dgm:cxn modelId="{459AECB9-CADB-49F9-A9E6-17F9C527983D}" type="presParOf" srcId="{F08DCB33-E9C7-45C6-9710-6A50FE081B46}" destId="{98154254-9759-479F-A076-435FA8F395A8}" srcOrd="0" destOrd="0" presId="urn:microsoft.com/office/officeart/2005/8/layout/vList3"/>
    <dgm:cxn modelId="{B8AD62BF-0709-4342-8CAB-D2E6D608CFAE}" type="presParOf" srcId="{F08DCB33-E9C7-45C6-9710-6A50FE081B46}" destId="{EB5C62A5-D75F-476F-9628-2D1A1D022F39}" srcOrd="1" destOrd="0" presId="urn:microsoft.com/office/officeart/2005/8/layout/vList3"/>
    <dgm:cxn modelId="{60659A6B-7258-4023-ADB2-E126B7FE2CA8}" type="presParOf" srcId="{775E13A8-CA9F-4C40-9B92-9E4969289752}" destId="{8858679D-BC92-42F2-8A83-DC6FE6873CE9}" srcOrd="1" destOrd="0" presId="urn:microsoft.com/office/officeart/2005/8/layout/vList3"/>
    <dgm:cxn modelId="{B22315E7-CFFC-460B-87B4-7DE54C0E304F}" type="presParOf" srcId="{775E13A8-CA9F-4C40-9B92-9E4969289752}" destId="{7BA050E2-1455-49C2-86B5-6AC0AAD32F84}" srcOrd="2" destOrd="0" presId="urn:microsoft.com/office/officeart/2005/8/layout/vList3"/>
    <dgm:cxn modelId="{B4514564-5364-47D9-AE3C-1C8E3D45223F}" type="presParOf" srcId="{7BA050E2-1455-49C2-86B5-6AC0AAD32F84}" destId="{92AA4AD9-B653-42AC-94D9-39BC9A1B2FB0}" srcOrd="0" destOrd="0" presId="urn:microsoft.com/office/officeart/2005/8/layout/vList3"/>
    <dgm:cxn modelId="{9EAF25E5-23F0-4125-9C2A-367781B392E0}" type="presParOf" srcId="{7BA050E2-1455-49C2-86B5-6AC0AAD32F84}" destId="{6A2DEDA8-C303-430A-A696-0AF7308659C6}" srcOrd="1" destOrd="0" presId="urn:microsoft.com/office/officeart/2005/8/layout/vList3"/>
    <dgm:cxn modelId="{F1933E37-4096-4CCA-90AD-25A35D8CABEB}" type="presParOf" srcId="{775E13A8-CA9F-4C40-9B92-9E4969289752}" destId="{C4A3DF36-06F5-4753-9BC9-06F0E50D0FFE}" srcOrd="3" destOrd="0" presId="urn:microsoft.com/office/officeart/2005/8/layout/vList3"/>
    <dgm:cxn modelId="{83106686-C6E7-46E7-AF05-28939C69A58A}" type="presParOf" srcId="{775E13A8-CA9F-4C40-9B92-9E4969289752}" destId="{1F05CA8C-1F05-4A68-A6DC-D70C50BE7DF5}" srcOrd="4" destOrd="0" presId="urn:microsoft.com/office/officeart/2005/8/layout/vList3"/>
    <dgm:cxn modelId="{45AC1D0B-2AE6-41F6-BDD6-48830E84E534}" type="presParOf" srcId="{1F05CA8C-1F05-4A68-A6DC-D70C50BE7DF5}" destId="{88D06BA4-A30E-4ACA-B6AF-C4C2CA57A18F}" srcOrd="0" destOrd="0" presId="urn:microsoft.com/office/officeart/2005/8/layout/vList3"/>
    <dgm:cxn modelId="{7338F345-313B-495F-A5EA-C143B3CB63BD}" type="presParOf" srcId="{1F05CA8C-1F05-4A68-A6DC-D70C50BE7DF5}" destId="{9B7F8EBB-5BE5-4543-9137-D8533E154E4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65E0B-F44C-40FA-B600-4EB74919D1DC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65BDD-C9AD-4F07-8F9E-92B8625430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283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AECA0-FD60-4602-B1AF-871CFCF7D6F4}" type="datetimeFigureOut">
              <a:rPr lang="fr-FR" smtClean="0"/>
              <a:t>22/11/2018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0AFD8-160E-4D2E-BD97-2831A876C2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10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0AFD8-160E-4D2E-BD97-2831A876C2A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07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0AFD8-160E-4D2E-BD97-2831A876C2A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28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hq.neppo@gmail.com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C59E-8301-4320-8D5F-CF7674E9201E}" type="datetime4">
              <a:rPr lang="fr-FR" smtClean="0"/>
              <a:t>22 novembre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13019"/>
          <a:stretch/>
        </p:blipFill>
        <p:spPr bwMode="auto">
          <a:xfrm>
            <a:off x="0" y="0"/>
            <a:ext cx="64917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Neppo-logo-intitulé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4169" y="5013176"/>
            <a:ext cx="2520000" cy="1381376"/>
          </a:xfrm>
          <a:prstGeom prst="rect">
            <a:avLst/>
          </a:prstGeom>
        </p:spPr>
      </p:pic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3923928" y="2780928"/>
            <a:ext cx="4680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AD"/>
                </a:solidFill>
              </a:defRPr>
            </a:lvl1pPr>
          </a:lstStyle>
          <a:p>
            <a:fld id="{F0357F8F-5B2A-4EA3-A307-90BA08D7AFE8}" type="datetime4">
              <a:rPr lang="fr-FR" smtClean="0"/>
              <a:t>22 novembre 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18520" y="6376243"/>
            <a:ext cx="2133600" cy="365125"/>
          </a:xfrm>
        </p:spPr>
        <p:txBody>
          <a:bodyPr/>
          <a:lstStyle>
            <a:lvl1pPr algn="ctr">
              <a:defRPr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FE9EF8-0ED0-40B1-890C-3D11DC4217FF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8" b="56365"/>
          <a:stretch/>
        </p:blipFill>
        <p:spPr bwMode="auto">
          <a:xfrm rot="16200000">
            <a:off x="5409221" y="3123219"/>
            <a:ext cx="6858001" cy="61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Neppo-logo-intitulé.jpg"/>
          <p:cNvPicPr>
            <a:picLocks noChangeAspect="1"/>
          </p:cNvPicPr>
          <p:nvPr userDrawn="1"/>
        </p:nvPicPr>
        <p:blipFill rotWithShape="1">
          <a:blip r:embed="rId3"/>
          <a:srcRect b="26019"/>
          <a:stretch/>
        </p:blipFill>
        <p:spPr>
          <a:xfrm>
            <a:off x="7236296" y="6013377"/>
            <a:ext cx="1440000" cy="583975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539750" y="1340768"/>
            <a:ext cx="6696546" cy="43948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39552" y="260649"/>
            <a:ext cx="7611126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79" y="0"/>
            <a:ext cx="1577721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600" cy="171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AD"/>
                </a:solidFill>
              </a:defRPr>
            </a:lvl1pPr>
          </a:lstStyle>
          <a:p>
            <a:fld id="{2E4F94E3-632B-4FFC-960D-A72DB351640A}" type="datetime4">
              <a:rPr lang="fr-FR" smtClean="0"/>
              <a:t>22 novembre 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18520" y="6376243"/>
            <a:ext cx="2133600" cy="365125"/>
          </a:xfrm>
        </p:spPr>
        <p:txBody>
          <a:bodyPr/>
          <a:lstStyle>
            <a:lvl1pPr algn="ctr">
              <a:defRPr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FE9EF8-0ED0-40B1-890C-3D11DC4217FF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 descr="Neppo-logo-intitulé.jpg"/>
          <p:cNvPicPr>
            <a:picLocks noChangeAspect="1"/>
          </p:cNvPicPr>
          <p:nvPr userDrawn="1"/>
        </p:nvPicPr>
        <p:blipFill rotWithShape="1">
          <a:blip r:embed="rId4"/>
          <a:srcRect b="26019"/>
          <a:stretch/>
        </p:blipFill>
        <p:spPr>
          <a:xfrm>
            <a:off x="7236296" y="6013377"/>
            <a:ext cx="1440000" cy="583975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539749" y="1340768"/>
            <a:ext cx="7063041" cy="43948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54820" y="260649"/>
            <a:ext cx="7113524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899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6"/>
          <a:stretch/>
        </p:blipFill>
        <p:spPr bwMode="auto">
          <a:xfrm>
            <a:off x="0" y="5373217"/>
            <a:ext cx="53975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38" y="0"/>
            <a:ext cx="1522462" cy="508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9AD"/>
                </a:solidFill>
              </a:defRPr>
            </a:lvl1pPr>
          </a:lstStyle>
          <a:p>
            <a:fld id="{D257FEC7-F98C-403A-AC01-68CD08644EED}" type="datetime4">
              <a:rPr lang="fr-FR" smtClean="0"/>
              <a:t>22 novembre 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518520" y="6376243"/>
            <a:ext cx="2133600" cy="365125"/>
          </a:xfrm>
        </p:spPr>
        <p:txBody>
          <a:bodyPr/>
          <a:lstStyle>
            <a:lvl1pPr algn="ctr">
              <a:defRPr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FE9EF8-0ED0-40B1-890C-3D11DC4217FF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 descr="Neppo-logo-intitulé.jpg"/>
          <p:cNvPicPr>
            <a:picLocks noChangeAspect="1"/>
          </p:cNvPicPr>
          <p:nvPr userDrawn="1"/>
        </p:nvPicPr>
        <p:blipFill rotWithShape="1">
          <a:blip r:embed="rId4"/>
          <a:srcRect b="26019"/>
          <a:stretch/>
        </p:blipFill>
        <p:spPr>
          <a:xfrm>
            <a:off x="7236296" y="6013377"/>
            <a:ext cx="1440000" cy="583975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539749" y="1340768"/>
            <a:ext cx="7063041" cy="43948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54820" y="260649"/>
            <a:ext cx="7113524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735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13019"/>
          <a:stretch/>
        </p:blipFill>
        <p:spPr bwMode="auto">
          <a:xfrm>
            <a:off x="-1" y="0"/>
            <a:ext cx="64917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Neppo-logo-intitulé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0112" y="2276872"/>
            <a:ext cx="2520280" cy="1381529"/>
          </a:xfrm>
          <a:prstGeom prst="rect">
            <a:avLst/>
          </a:prstGeom>
        </p:spPr>
      </p:pic>
      <p:sp>
        <p:nvSpPr>
          <p:cNvPr id="2" name="ZoneTexte 1"/>
          <p:cNvSpPr txBox="1"/>
          <p:nvPr userDrawn="1"/>
        </p:nvSpPr>
        <p:spPr>
          <a:xfrm>
            <a:off x="5580112" y="4078907"/>
            <a:ext cx="3240360" cy="2775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fr-FR" sz="1200" baseline="0" noProof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Bâtiment</a:t>
            </a: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de l‘INRA, </a:t>
            </a:r>
          </a:p>
          <a:p>
            <a:pPr>
              <a:spcAft>
                <a:spcPts val="200"/>
              </a:spcAft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Avenues Ibn Al Ouazzani et Hassan II, Rabat</a:t>
            </a:r>
          </a:p>
          <a:p>
            <a:pPr>
              <a:spcAft>
                <a:spcPts val="200"/>
              </a:spcAft>
            </a:pPr>
            <a:endParaRPr lang="de-DE" sz="1200" baseline="0" dirty="0" smtClean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	+212 (0)6 73 99 78 08</a:t>
            </a:r>
          </a:p>
          <a:p>
            <a:pPr>
              <a:spcAft>
                <a:spcPts val="200"/>
              </a:spcAft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+212 (0)5 37 70 48 10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Fax: 	+212 (0)5 37 70 87 63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	</a:t>
            </a: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hq.neppo@gmail.com</a:t>
            </a:r>
            <a:endParaRPr lang="de-DE" sz="1200" baseline="0" dirty="0" smtClean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m.chouibani@neppo.org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 smtClean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solidFill>
                  <a:srgbClr val="198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Site:	www.neppo.org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 smtClean="0">
              <a:solidFill>
                <a:srgbClr val="198A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endParaRPr lang="fr-FR" sz="1200" dirty="0">
              <a:solidFill>
                <a:srgbClr val="0079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4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898B7-93E8-4405-93B1-7C0C7A8E601E}" type="datetime4">
              <a:rPr lang="fr-FR" smtClean="0"/>
              <a:t>22 novembre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9EF8-0ED0-40B1-890C-3D11DC4217F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r" defTabSz="914400" rtl="0" eaLnBrk="1" latinLnBrk="0" hangingPunct="1">
        <a:spcBef>
          <a:spcPct val="0"/>
        </a:spcBef>
        <a:spcAft>
          <a:spcPts val="600"/>
        </a:spcAft>
        <a:buNone/>
        <a:defRPr sz="2800" b="1" kern="1200">
          <a:solidFill>
            <a:srgbClr val="0079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635896" y="2276872"/>
            <a:ext cx="4968552" cy="1647056"/>
          </a:xfrm>
        </p:spPr>
        <p:txBody>
          <a:bodyPr>
            <a:normAutofit/>
          </a:bodyPr>
          <a:lstStyle/>
          <a:p>
            <a:r>
              <a:rPr lang="fr-FR" dirty="0" smtClean="0"/>
              <a:t>30</a:t>
            </a:r>
            <a:r>
              <a:rPr lang="en-US" baseline="30000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Technical Consultation among </a:t>
            </a:r>
            <a:r>
              <a:rPr lang="en-US" dirty="0" smtClean="0"/>
              <a:t>Regional Plant Protection Organizations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259632" y="6486173"/>
            <a:ext cx="2133600" cy="365125"/>
          </a:xfrm>
        </p:spPr>
        <p:txBody>
          <a:bodyPr/>
          <a:lstStyle/>
          <a:p>
            <a:fld id="{79345D25-ABD7-42EC-9425-A8562DDCB88D}" type="datetime4">
              <a:rPr lang="fr-FR" smtClean="0"/>
              <a:t>22 novembre 2018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55776" y="5733256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198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Mekki </a:t>
            </a:r>
            <a:r>
              <a:rPr lang="de-DE" sz="1600" dirty="0" err="1" smtClean="0">
                <a:solidFill>
                  <a:srgbClr val="198A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Chouibani</a:t>
            </a:r>
            <a:endParaRPr lang="de-DE" sz="1600" dirty="0" smtClean="0">
              <a:solidFill>
                <a:srgbClr val="198A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55776" y="609329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7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www.neppo.org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059832" y="4428482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Lima (</a:t>
            </a:r>
            <a:r>
              <a:rPr lang="en-US" sz="2000" b="1" dirty="0" smtClean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Peru</a:t>
            </a:r>
            <a:r>
              <a:rPr lang="fr-FR" sz="2000" b="1" dirty="0" smtClean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29 </a:t>
            </a:r>
            <a:r>
              <a:rPr lang="en-US" sz="2000" b="1" dirty="0" smtClean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October</a:t>
            </a:r>
            <a:r>
              <a:rPr lang="fr-FR" sz="2000" b="1" dirty="0" smtClean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- 2 </a:t>
            </a:r>
            <a:r>
              <a:rPr lang="en-US" sz="2000" b="1" dirty="0" smtClean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November</a:t>
            </a:r>
            <a:r>
              <a:rPr lang="fr-FR" sz="2000" b="1" dirty="0" smtClean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2018</a:t>
            </a:r>
            <a:endParaRPr lang="fr-FR" sz="2000" b="1" dirty="0">
              <a:solidFill>
                <a:srgbClr val="0079A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2132856"/>
            <a:ext cx="432048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err="1" smtClean="0"/>
              <a:t>Thank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you</a:t>
            </a:r>
            <a:r>
              <a:rPr lang="fr-FR" sz="4400" b="1" dirty="0" smtClean="0"/>
              <a:t>, Gracias,</a:t>
            </a:r>
            <a:r>
              <a:rPr lang="zh-TW" altLang="fr-FR" sz="4400" b="1" dirty="0"/>
              <a:t>留言</a:t>
            </a:r>
            <a:r>
              <a:rPr lang="fr-FR" altLang="zh-TW" sz="4400" b="1" dirty="0" smtClean="0"/>
              <a:t>Merci</a:t>
            </a:r>
          </a:p>
          <a:p>
            <a:pPr algn="ctr"/>
            <a:endParaRPr lang="fr-FR" sz="4000" dirty="0" smtClean="0"/>
          </a:p>
        </p:txBody>
      </p:sp>
    </p:spTree>
    <p:extLst>
      <p:ext uri="{BB962C8B-B14F-4D97-AF65-F5344CB8AC3E}">
        <p14:creationId xmlns:p14="http://schemas.microsoft.com/office/powerpoint/2010/main" val="36265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22 novembre 2018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22456" y="2803297"/>
            <a:ext cx="8144175" cy="76971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812800" lvl="1" indent="-81280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Members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</a:rPr>
              <a:t>Algeria, Egypt, Jordan, Iraq, Libya, Malta, Morocco, Pakistan, Oman, Sudan, Syria,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Tunisia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95536" y="3705235"/>
            <a:ext cx="7001624" cy="51585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Signed but not ratified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dirty="0">
                <a:latin typeface="Arial" pitchFamily="34" charset="0"/>
                <a:cs typeface="Arial" pitchFamily="34" charset="0"/>
              </a:rPr>
              <a:t>Iran, Mauritanie,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Yémen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1714500" lvl="3" indent="-342900">
              <a:lnSpc>
                <a:spcPct val="160000"/>
              </a:lnSpc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§"/>
              <a:defRPr/>
            </a:pPr>
            <a:endParaRPr lang="en-US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29200" y="4462326"/>
            <a:ext cx="7721478" cy="6228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12800" lvl="1" indent="-812800"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Executive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Committee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</a:rPr>
              <a:t>Algeria, Jordan, Libya, Pakistan, Syria,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Tunisia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46100" lvl="1" indent="-3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46100" lvl="1" indent="-31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14500" lvl="3" indent="-342900">
              <a:lnSpc>
                <a:spcPct val="150000"/>
              </a:lnSpc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§"/>
              <a:defRPr/>
            </a:pPr>
            <a:endParaRPr lang="en-US" sz="2400" b="1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6948668" y="388484"/>
            <a:ext cx="1906152" cy="1632786"/>
            <a:chOff x="6084168" y="422147"/>
            <a:chExt cx="2482464" cy="1794921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422147"/>
              <a:ext cx="2482464" cy="1794921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6179128" y="1809699"/>
              <a:ext cx="2387504" cy="372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Heaquarter</a:t>
              </a:r>
              <a:r>
                <a:rPr lang="fr-FR" sz="1400" dirty="0" smtClean="0"/>
                <a:t>: Rabat</a:t>
              </a:r>
              <a:endParaRPr lang="fr-FR" sz="14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48145" y="5045114"/>
            <a:ext cx="7743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0000"/>
            </a:pP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Executive Director, Assistant director</a:t>
            </a:r>
          </a:p>
        </p:txBody>
      </p:sp>
      <p:sp>
        <p:nvSpPr>
          <p:cNvPr id="14" name="Titre 3"/>
          <p:cNvSpPr txBox="1">
            <a:spLocks/>
          </p:cNvSpPr>
          <p:nvPr/>
        </p:nvSpPr>
        <p:spPr>
          <a:xfrm>
            <a:off x="539552" y="260649"/>
            <a:ext cx="7611126" cy="439514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spcAft>
                <a:spcPts val="600"/>
              </a:spcAft>
              <a:buNone/>
              <a:defRPr sz="2200" b="1" kern="1200" cap="none" baseline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1. Specificities</a:t>
            </a: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336909" y="761379"/>
            <a:ext cx="8315268" cy="1699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0000"/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Agreement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signed in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February18, 1993 </a:t>
            </a: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entered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into force on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January 8, 2009</a:t>
            </a:r>
          </a:p>
          <a:p>
            <a:pPr marL="800100" lvl="1" indent="-34290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Recognized officially in March, 2012, by 7</a:t>
            </a:r>
            <a:r>
              <a:rPr lang="en-US" sz="200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CPM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46100" lvl="1" indent="-3175"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46100" lvl="1" indent="-3175"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46100" lvl="1" indent="-3175"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46100" lvl="1" indent="-3175">
              <a:defRPr/>
            </a:pP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80000"/>
              <a:defRPr/>
            </a:pP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22 novembre 2018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39750" y="871615"/>
            <a:ext cx="6192490" cy="17652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Promote regional cooperation </a:t>
            </a:r>
            <a:r>
              <a:rPr lang="en-US" dirty="0"/>
              <a:t>and capabilities </a:t>
            </a:r>
            <a:r>
              <a:rPr lang="en-US" dirty="0" smtClean="0"/>
              <a:t>of its members through 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Preventing the spread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introduction </a:t>
            </a:r>
            <a:r>
              <a:rPr lang="en-US" dirty="0"/>
              <a:t>of </a:t>
            </a:r>
            <a:r>
              <a:rPr lang="en-US" dirty="0" smtClean="0"/>
              <a:t>pests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Controlling </a:t>
            </a:r>
            <a:r>
              <a:rPr lang="en-US" dirty="0">
                <a:solidFill>
                  <a:srgbClr val="0000FF"/>
                </a:solidFill>
              </a:rPr>
              <a:t>pests</a:t>
            </a:r>
            <a:r>
              <a:rPr lang="en-US" dirty="0"/>
              <a:t> in an appropriate manner </a:t>
            </a:r>
            <a:r>
              <a:rPr lang="en-US" dirty="0" smtClean="0"/>
              <a:t>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Facilitate safe </a:t>
            </a:r>
            <a:r>
              <a:rPr lang="en-US" dirty="0" smtClean="0"/>
              <a:t>regional </a:t>
            </a:r>
            <a:r>
              <a:rPr lang="en-US" dirty="0"/>
              <a:t>and international </a:t>
            </a:r>
            <a:r>
              <a:rPr lang="en-US" dirty="0" smtClean="0"/>
              <a:t>trade</a:t>
            </a:r>
            <a:endParaRPr lang="fr-FR" dirty="0"/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552" y="260649"/>
            <a:ext cx="7611126" cy="459407"/>
          </a:xfrm>
        </p:spPr>
        <p:txBody>
          <a:bodyPr/>
          <a:lstStyle/>
          <a:p>
            <a:r>
              <a:rPr lang="fr-FR" dirty="0" smtClean="0"/>
              <a:t>NEPPO </a:t>
            </a:r>
            <a:r>
              <a:rPr lang="en-US" dirty="0" smtClean="0"/>
              <a:t>aims</a:t>
            </a:r>
            <a:r>
              <a:rPr lang="fr-FR" dirty="0" smtClean="0"/>
              <a:t> to….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339752" y="2788471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promoting information </a:t>
            </a:r>
            <a:r>
              <a:rPr lang="en-US" dirty="0">
                <a:latin typeface="Arial" pitchFamily="34" charset="0"/>
                <a:cs typeface="Arial" pitchFamily="34" charset="0"/>
              </a:rPr>
              <a:t>exchange (Pest status, pest report, regulations, phytosanitary measures, ..);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harmonizing </a:t>
            </a:r>
            <a:r>
              <a:rPr lang="en-US" dirty="0">
                <a:latin typeface="Arial" pitchFamily="34" charset="0"/>
                <a:cs typeface="Arial" pitchFamily="34" charset="0"/>
              </a:rPr>
              <a:t>phytosanitary regulations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measures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developing </a:t>
            </a:r>
            <a:r>
              <a:rPr lang="en-US" dirty="0">
                <a:latin typeface="Arial" pitchFamily="34" charset="0"/>
                <a:cs typeface="Arial" pitchFamily="34" charset="0"/>
              </a:rPr>
              <a:t>regional strategy to face spread and introduction of pests 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enhancing </a:t>
            </a:r>
            <a:r>
              <a:rPr lang="en-US" dirty="0">
                <a:latin typeface="Arial" pitchFamily="34" charset="0"/>
                <a:cs typeface="Arial" pitchFamily="34" charset="0"/>
              </a:rPr>
              <a:t>capacity building of NPPO</a:t>
            </a:r>
          </a:p>
        </p:txBody>
      </p:sp>
    </p:spTree>
    <p:extLst>
      <p:ext uri="{BB962C8B-B14F-4D97-AF65-F5344CB8AC3E}">
        <p14:creationId xmlns:p14="http://schemas.microsoft.com/office/powerpoint/2010/main" val="14698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22 novembre 2018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552" y="260649"/>
            <a:ext cx="7611126" cy="576064"/>
          </a:xfrm>
        </p:spPr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dirty="0"/>
              <a:t>. Technical and capacity development </a:t>
            </a:r>
            <a:r>
              <a:rPr lang="en-US" dirty="0" smtClean="0"/>
              <a:t>achievements-1</a:t>
            </a:r>
            <a:endParaRPr lang="en-US" dirty="0"/>
          </a:p>
        </p:txBody>
      </p:sp>
      <p:sp>
        <p:nvSpPr>
          <p:cNvPr id="6" name="Espace réservé du contenu 6"/>
          <p:cNvSpPr>
            <a:spLocks noGrp="1"/>
          </p:cNvSpPr>
          <p:nvPr>
            <p:ph type="body" sz="quarter" idx="13"/>
          </p:nvPr>
        </p:nvSpPr>
        <p:spPr>
          <a:xfrm>
            <a:off x="251520" y="836713"/>
            <a:ext cx="8208912" cy="5328591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+mj-lt"/>
              <a:buAutoNum type="arabicPeriod"/>
            </a:pPr>
            <a:r>
              <a:rPr lang="en-US" sz="1800" dirty="0"/>
              <a:t>Participation </a:t>
            </a:r>
            <a:r>
              <a:rPr lang="en-US" sz="1800" dirty="0" smtClean="0"/>
              <a:t>to </a:t>
            </a:r>
            <a:r>
              <a:rPr lang="en-US" sz="1800" dirty="0"/>
              <a:t>the </a:t>
            </a:r>
            <a:r>
              <a:rPr lang="en-US" sz="1800" dirty="0" smtClean="0"/>
              <a:t>3rd </a:t>
            </a:r>
            <a:r>
              <a:rPr lang="en-US" sz="1800" dirty="0" err="1"/>
              <a:t>ePhyto</a:t>
            </a:r>
            <a:r>
              <a:rPr lang="en-US" sz="1800" dirty="0"/>
              <a:t> Global Symposium</a:t>
            </a:r>
            <a:r>
              <a:rPr lang="en-US" sz="1800" dirty="0" smtClean="0"/>
              <a:t>, organized by IPPC and APPPC. Kuala Lumpur (Malaysia) 22 </a:t>
            </a:r>
            <a:r>
              <a:rPr lang="en-US" sz="1800" dirty="0"/>
              <a:t>– 26 January 2018</a:t>
            </a:r>
          </a:p>
          <a:p>
            <a:pPr marL="342900" lvl="1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+mj-lt"/>
              <a:buAutoNum type="arabicPeriod"/>
            </a:pPr>
            <a:endParaRPr lang="en-US" sz="1800" dirty="0" smtClean="0"/>
          </a:p>
          <a:p>
            <a:pPr marL="342900" lvl="1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+mj-lt"/>
              <a:buAutoNum type="arabicPeriod"/>
            </a:pPr>
            <a:r>
              <a:rPr lang="en-US" sz="1800" dirty="0" smtClean="0"/>
              <a:t>Contributed </a:t>
            </a:r>
            <a:r>
              <a:rPr lang="en-US" sz="1800" dirty="0"/>
              <a:t>to the organization of the </a:t>
            </a:r>
            <a:r>
              <a:rPr lang="en-US" sz="1800" dirty="0" smtClean="0"/>
              <a:t>Consultation Workshop on: “ One </a:t>
            </a:r>
            <a:r>
              <a:rPr lang="en-US" sz="1800" dirty="0"/>
              <a:t>Health: Addressing Transboundary Plant, Animal and Fish Pests and Diseases: A Case </a:t>
            </a:r>
            <a:r>
              <a:rPr lang="en-US" sz="1800" dirty="0" smtClean="0"/>
              <a:t>for</a:t>
            </a:r>
            <a:r>
              <a:rPr lang="en-US" sz="1800" dirty="0"/>
              <a:t> </a:t>
            </a:r>
            <a:r>
              <a:rPr lang="en-US" sz="1800" dirty="0" smtClean="0"/>
              <a:t>Regional Cooperation”. Rabat (Morocco) 5-6 February 2018 to prepare a document for the NERC</a:t>
            </a:r>
          </a:p>
          <a:p>
            <a:pPr marL="342900" lvl="1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+mj-lt"/>
              <a:buAutoNum type="arabicPeriod"/>
            </a:pPr>
            <a:endParaRPr lang="en-US" sz="1800" dirty="0" smtClean="0"/>
          </a:p>
          <a:p>
            <a:pPr marL="342900" lvl="1" indent="-342900">
              <a:lnSpc>
                <a:spcPct val="150000"/>
              </a:lnSpc>
              <a:buClr>
                <a:schemeClr val="accent4">
                  <a:lumMod val="50000"/>
                </a:schemeClr>
              </a:buClr>
              <a:buSzPct val="70000"/>
              <a:buFont typeface="+mj-lt"/>
              <a:buAutoNum type="arabicPeriod"/>
            </a:pPr>
            <a:r>
              <a:rPr lang="en-US" sz="1800" dirty="0"/>
              <a:t>Contributed to the organization of  the wrap-up workshop of project TCP/RAB/3601 “Preventive Measures for the Introduction and Spread of </a:t>
            </a:r>
            <a:r>
              <a:rPr lang="en-US" sz="1800" i="1" dirty="0" err="1"/>
              <a:t>Xylella</a:t>
            </a:r>
            <a:r>
              <a:rPr lang="en-US" sz="1800" i="1" dirty="0"/>
              <a:t> fastidiosa </a:t>
            </a:r>
            <a:r>
              <a:rPr lang="en-US" sz="1800" dirty="0"/>
              <a:t>-Olive Quick Decline Syndrome in NENA Countries” . Tunis, 13 -14 February </a:t>
            </a:r>
            <a:r>
              <a:rPr lang="en-US" sz="1800" dirty="0" smtClean="0"/>
              <a:t>2018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24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22 novembre 2018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552" y="260649"/>
            <a:ext cx="7611126" cy="576064"/>
          </a:xfrm>
        </p:spPr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dirty="0"/>
              <a:t>. Technical and capacity development </a:t>
            </a:r>
            <a:r>
              <a:rPr lang="en-US" dirty="0" smtClean="0"/>
              <a:t>achievements-2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25778" y="836713"/>
            <a:ext cx="7838674" cy="743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5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70000"/>
              <a:buFont typeface="+mj-lt"/>
              <a:buAutoNum type="arabicPeriod" startAt="4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Contributed to the organization 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IPPC regional workshop held in Muscat (Oman). 17-19 September 2018</a:t>
            </a:r>
          </a:p>
          <a:p>
            <a:pPr lvl="1" indent="-457200">
              <a:lnSpc>
                <a:spcPct val="15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70000"/>
              <a:buFont typeface="+mj-lt"/>
              <a:buAutoNum type="arabicPeriod" startAt="4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Meeting on Innovative and sustainable approaches to control the Red Palm Weevil “RPW”. CIHEAM &amp; FAO. CIHEAM Bari, 23 - 25 October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lvl="1" indent="-457200">
              <a:lnSpc>
                <a:spcPct val="15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70000"/>
              <a:buFont typeface="+mj-lt"/>
              <a:buAutoNum type="arabicPeriod" startAt="4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Encourage Members to conduct the Evaluation of their phytosanitary capacities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Facilitation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3 workshops for the phytosanitary capacity evaluation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Tunisia: </a:t>
            </a:r>
          </a:p>
          <a:p>
            <a:pPr lvl="2" indent="-457200">
              <a:lnSpc>
                <a:spcPct val="15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March 13-16,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lvl="2" indent="-457200">
              <a:lnSpc>
                <a:spcPct val="15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June 26-28,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lvl="2" indent="-457200">
              <a:lnSpc>
                <a:spcPct val="15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November 5-9,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dirty="0"/>
              <a:t/>
            </a:r>
            <a:br>
              <a:rPr lang="en-US" dirty="0"/>
            </a:br>
            <a:r>
              <a:rPr lang="fr-FR" dirty="0"/>
              <a:t/>
            </a:r>
            <a:br>
              <a:rPr lang="fr-FR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r="23231" b="13770"/>
          <a:stretch/>
        </p:blipFill>
        <p:spPr>
          <a:xfrm>
            <a:off x="4371106" y="4279412"/>
            <a:ext cx="1890548" cy="207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22 novembre 2018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6</a:t>
            </a:fld>
            <a:endParaRPr lang="fr-FR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7427584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39552" y="260649"/>
            <a:ext cx="7611126" cy="530884"/>
          </a:xfrm>
        </p:spPr>
        <p:txBody>
          <a:bodyPr/>
          <a:lstStyle/>
          <a:p>
            <a:r>
              <a:rPr lang="en-US" cap="none" dirty="0" smtClean="0">
                <a:latin typeface="Arial" pitchFamily="34" charset="0"/>
                <a:cs typeface="Arial" pitchFamily="34" charset="0"/>
              </a:rPr>
              <a:t>3. Emerging pests</a:t>
            </a:r>
            <a:endParaRPr lang="fr-FR" cap="non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22 novembre 2018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7</a:t>
            </a:fld>
            <a:endParaRPr lang="fr-FR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095965710"/>
              </p:ext>
            </p:extLst>
          </p:nvPr>
        </p:nvGraphicFramePr>
        <p:xfrm>
          <a:off x="53752" y="620688"/>
          <a:ext cx="9036496" cy="6100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251520" y="183555"/>
            <a:ext cx="7611126" cy="53088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spcAft>
                <a:spcPts val="600"/>
              </a:spcAft>
              <a:buNone/>
              <a:defRPr sz="2200" b="1" kern="1200" cap="none" baseline="0">
                <a:solidFill>
                  <a:srgbClr val="0079A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3. Emerging pests </a:t>
            </a:r>
            <a:r>
              <a:rPr lang="en-US" dirty="0"/>
              <a:t>(2) </a:t>
            </a:r>
            <a:r>
              <a:rPr lang="en-US" dirty="0" smtClean="0"/>
              <a:t>Huanglongbing </a:t>
            </a:r>
            <a:r>
              <a:rPr lang="en-US" dirty="0"/>
              <a:t>Disease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21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22 novembre 2018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1083332" y="3933056"/>
            <a:ext cx="2267744" cy="1322491"/>
          </a:xfrm>
          <a:custGeom>
            <a:avLst/>
            <a:gdLst>
              <a:gd name="connsiteX0" fmla="*/ 0 w 4930444"/>
              <a:gd name="connsiteY0" fmla="*/ 220420 h 1322491"/>
              <a:gd name="connsiteX1" fmla="*/ 220420 w 4930444"/>
              <a:gd name="connsiteY1" fmla="*/ 0 h 1322491"/>
              <a:gd name="connsiteX2" fmla="*/ 4710024 w 4930444"/>
              <a:gd name="connsiteY2" fmla="*/ 0 h 1322491"/>
              <a:gd name="connsiteX3" fmla="*/ 4930444 w 4930444"/>
              <a:gd name="connsiteY3" fmla="*/ 220420 h 1322491"/>
              <a:gd name="connsiteX4" fmla="*/ 4930444 w 4930444"/>
              <a:gd name="connsiteY4" fmla="*/ 1102071 h 1322491"/>
              <a:gd name="connsiteX5" fmla="*/ 4710024 w 4930444"/>
              <a:gd name="connsiteY5" fmla="*/ 1322491 h 1322491"/>
              <a:gd name="connsiteX6" fmla="*/ 220420 w 4930444"/>
              <a:gd name="connsiteY6" fmla="*/ 1322491 h 1322491"/>
              <a:gd name="connsiteX7" fmla="*/ 0 w 4930444"/>
              <a:gd name="connsiteY7" fmla="*/ 1102071 h 1322491"/>
              <a:gd name="connsiteX8" fmla="*/ 0 w 4930444"/>
              <a:gd name="connsiteY8" fmla="*/ 220420 h 132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0444" h="1322491">
                <a:moveTo>
                  <a:pt x="0" y="220420"/>
                </a:moveTo>
                <a:cubicBezTo>
                  <a:pt x="0" y="98685"/>
                  <a:pt x="98685" y="0"/>
                  <a:pt x="220420" y="0"/>
                </a:cubicBezTo>
                <a:lnTo>
                  <a:pt x="4710024" y="0"/>
                </a:lnTo>
                <a:cubicBezTo>
                  <a:pt x="4831759" y="0"/>
                  <a:pt x="4930444" y="98685"/>
                  <a:pt x="4930444" y="220420"/>
                </a:cubicBezTo>
                <a:lnTo>
                  <a:pt x="4930444" y="1102071"/>
                </a:lnTo>
                <a:cubicBezTo>
                  <a:pt x="4930444" y="1223806"/>
                  <a:pt x="4831759" y="1322491"/>
                  <a:pt x="4710024" y="1322491"/>
                </a:cubicBezTo>
                <a:lnTo>
                  <a:pt x="220420" y="1322491"/>
                </a:lnTo>
                <a:cubicBezTo>
                  <a:pt x="98685" y="1322491"/>
                  <a:pt x="0" y="1223806"/>
                  <a:pt x="0" y="1102071"/>
                </a:cubicBezTo>
                <a:lnTo>
                  <a:pt x="0" y="22042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80000" tIns="117899" rIns="117899" bIns="117899" numCol="1" spcCol="1270" anchor="t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i="0" kern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Prickly</a:t>
            </a:r>
            <a:r>
              <a:rPr lang="fr-FR" sz="1400" b="1" i="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i="0" kern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pear</a:t>
            </a:r>
            <a:r>
              <a:rPr lang="fr-FR" sz="1400" b="1" i="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i="0" kern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cochineal</a:t>
            </a:r>
            <a:r>
              <a:rPr lang="fr-FR" sz="1400" b="1" i="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i="1" kern="12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Dactylopius</a:t>
            </a:r>
            <a:r>
              <a:rPr lang="fr-FR" sz="1400" i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kern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opuntiae</a:t>
            </a:r>
            <a:r>
              <a:rPr lang="fr-FR" sz="1400" i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(Photo: </a:t>
            </a:r>
            <a:r>
              <a:rPr lang="fr-FR" sz="1400" i="1" kern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Sbagui</a:t>
            </a:r>
            <a:r>
              <a:rPr lang="fr-FR" sz="1400" i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i="1" kern="1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Spreading</a:t>
            </a:r>
            <a:r>
              <a:rPr lang="fr-FR" sz="1400" i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400" i="1" kern="1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Morocco</a:t>
            </a:r>
            <a:r>
              <a:rPr lang="fr-FR" sz="1400" i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i="1" kern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Lebanon,Jordan.R</a:t>
            </a:r>
            <a:r>
              <a:rPr lang="en-US" sz="1400" i="1" kern="12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isk</a:t>
            </a:r>
            <a:r>
              <a:rPr lang="fr-FR" sz="1400" i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400" i="1" kern="1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Algeria</a:t>
            </a:r>
            <a:endParaRPr lang="en-US" sz="1400" kern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orme libre 18"/>
          <p:cNvSpPr/>
          <p:nvPr/>
        </p:nvSpPr>
        <p:spPr>
          <a:xfrm>
            <a:off x="5537819" y="3743704"/>
            <a:ext cx="2880320" cy="1989552"/>
          </a:xfrm>
          <a:custGeom>
            <a:avLst/>
            <a:gdLst>
              <a:gd name="connsiteX0" fmla="*/ 0 w 4930444"/>
              <a:gd name="connsiteY0" fmla="*/ 220420 h 1322491"/>
              <a:gd name="connsiteX1" fmla="*/ 220420 w 4930444"/>
              <a:gd name="connsiteY1" fmla="*/ 0 h 1322491"/>
              <a:gd name="connsiteX2" fmla="*/ 4710024 w 4930444"/>
              <a:gd name="connsiteY2" fmla="*/ 0 h 1322491"/>
              <a:gd name="connsiteX3" fmla="*/ 4930444 w 4930444"/>
              <a:gd name="connsiteY3" fmla="*/ 220420 h 1322491"/>
              <a:gd name="connsiteX4" fmla="*/ 4930444 w 4930444"/>
              <a:gd name="connsiteY4" fmla="*/ 1102071 h 1322491"/>
              <a:gd name="connsiteX5" fmla="*/ 4710024 w 4930444"/>
              <a:gd name="connsiteY5" fmla="*/ 1322491 h 1322491"/>
              <a:gd name="connsiteX6" fmla="*/ 220420 w 4930444"/>
              <a:gd name="connsiteY6" fmla="*/ 1322491 h 1322491"/>
              <a:gd name="connsiteX7" fmla="*/ 0 w 4930444"/>
              <a:gd name="connsiteY7" fmla="*/ 1102071 h 1322491"/>
              <a:gd name="connsiteX8" fmla="*/ 0 w 4930444"/>
              <a:gd name="connsiteY8" fmla="*/ 220420 h 132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0444" h="1322491">
                <a:moveTo>
                  <a:pt x="0" y="220420"/>
                </a:moveTo>
                <a:cubicBezTo>
                  <a:pt x="0" y="98685"/>
                  <a:pt x="98685" y="0"/>
                  <a:pt x="220420" y="0"/>
                </a:cubicBezTo>
                <a:lnTo>
                  <a:pt x="4710024" y="0"/>
                </a:lnTo>
                <a:cubicBezTo>
                  <a:pt x="4831759" y="0"/>
                  <a:pt x="4930444" y="98685"/>
                  <a:pt x="4930444" y="220420"/>
                </a:cubicBezTo>
                <a:lnTo>
                  <a:pt x="4930444" y="1102071"/>
                </a:lnTo>
                <a:cubicBezTo>
                  <a:pt x="4930444" y="1223806"/>
                  <a:pt x="4831759" y="1322491"/>
                  <a:pt x="4710024" y="1322491"/>
                </a:cubicBezTo>
                <a:lnTo>
                  <a:pt x="220420" y="1322491"/>
                </a:lnTo>
                <a:cubicBezTo>
                  <a:pt x="98685" y="1322491"/>
                  <a:pt x="0" y="1223806"/>
                  <a:pt x="0" y="1102071"/>
                </a:cubicBezTo>
                <a:lnTo>
                  <a:pt x="0" y="22042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252000" tIns="117899" rIns="117899" bIns="117899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i="1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  <a:r>
              <a:rPr lang="fr-FR" sz="1400" i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Armyworm</a:t>
            </a:r>
            <a:r>
              <a:rPr lang="fr-FR" sz="1400" i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i="1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Spodoptera</a:t>
            </a:r>
            <a:r>
              <a:rPr lang="fr-FR" sz="1400" i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frugiperda</a:t>
            </a:r>
            <a:r>
              <a:rPr lang="fr-FR" sz="1400" i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(Photo: </a:t>
            </a:r>
            <a:r>
              <a:rPr lang="en-US" alt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 </a:t>
            </a:r>
            <a:r>
              <a:rPr lang="en-US" altLang="en-US" sz="12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Goergen</a:t>
            </a:r>
            <a:r>
              <a:rPr lang="en-US" alt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140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i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host plant, 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i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2016: 4 countries </a:t>
            </a:r>
            <a:r>
              <a:rPr lang="en-US" sz="1400" i="1" kern="12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infested</a:t>
            </a:r>
            <a:r>
              <a:rPr lang="fr-FR" sz="1400" i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i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2018: </a:t>
            </a:r>
            <a:r>
              <a:rPr lang="fr-FR" sz="1400" i="1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fr-FR" sz="1400" i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African</a:t>
            </a:r>
            <a:r>
              <a:rPr lang="fr-FR" sz="1400" i="1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countries </a:t>
            </a:r>
            <a:r>
              <a:rPr lang="en-US" sz="1400" i="1" kern="12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infested 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i="1" kern="1200" noProof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NENA: Sudan, Yemen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000" i="1" kern="1200" dirty="0"/>
          </a:p>
        </p:txBody>
      </p:sp>
      <p:sp>
        <p:nvSpPr>
          <p:cNvPr id="20" name="Ellipse 19"/>
          <p:cNvSpPr/>
          <p:nvPr/>
        </p:nvSpPr>
        <p:spPr>
          <a:xfrm>
            <a:off x="5537819" y="1124744"/>
            <a:ext cx="2624436" cy="2263884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0682366"/>
              <a:satOff val="47617"/>
              <a:lumOff val="42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66239" y="308107"/>
            <a:ext cx="7611126" cy="437888"/>
          </a:xfrm>
        </p:spPr>
        <p:txBody>
          <a:bodyPr/>
          <a:lstStyle/>
          <a:p>
            <a:r>
              <a:rPr lang="en-US" cap="none" dirty="0" smtClean="0">
                <a:latin typeface="Arial" pitchFamily="34" charset="0"/>
                <a:cs typeface="Arial" pitchFamily="34" charset="0"/>
              </a:rPr>
              <a:t>3. Emerging pests (3)</a:t>
            </a:r>
            <a:endParaRPr lang="fr-FR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88" y="999587"/>
            <a:ext cx="2792016" cy="280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453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7F8F-5B2A-4EA3-A307-90BA08D7AFE8}" type="datetime4">
              <a:rPr lang="fr-FR" smtClean="0"/>
              <a:t>22 novembre 2018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9EF8-0ED0-40B1-890C-3D11DC4217FF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750" y="153819"/>
            <a:ext cx="7611126" cy="432047"/>
          </a:xfrm>
        </p:spPr>
        <p:txBody>
          <a:bodyPr>
            <a:normAutofit fontScale="90000"/>
          </a:bodyPr>
          <a:lstStyle/>
          <a:p>
            <a:r>
              <a:rPr lang="en-US" dirty="0"/>
              <a:t>     4</a:t>
            </a:r>
            <a:r>
              <a:rPr lang="en-GB" dirty="0"/>
              <a:t>. Proposal for further collaboration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089019247"/>
              </p:ext>
            </p:extLst>
          </p:nvPr>
        </p:nvGraphicFramePr>
        <p:xfrm>
          <a:off x="539552" y="764704"/>
          <a:ext cx="799288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69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551</Words>
  <Application>Microsoft Office PowerPoint</Application>
  <PresentationFormat>On-screen Show (4:3)</PresentationFormat>
  <Paragraphs>91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新細明體</vt:lpstr>
      <vt:lpstr>Arial</vt:lpstr>
      <vt:lpstr>Calibri</vt:lpstr>
      <vt:lpstr>Courier New</vt:lpstr>
      <vt:lpstr>Wingdings</vt:lpstr>
      <vt:lpstr>Thème Office</vt:lpstr>
      <vt:lpstr>30th Technical Consultation among Regional Plant Protection Organizations</vt:lpstr>
      <vt:lpstr>PowerPoint Presentation</vt:lpstr>
      <vt:lpstr>NEPPO aims to….</vt:lpstr>
      <vt:lpstr>2. Technical and capacity development achievements-1</vt:lpstr>
      <vt:lpstr>2. Technical and capacity development achievements-2</vt:lpstr>
      <vt:lpstr>3. Emerging pests</vt:lpstr>
      <vt:lpstr>PowerPoint Presentation</vt:lpstr>
      <vt:lpstr>3. Emerging pests (3)</vt:lpstr>
      <vt:lpstr>     4. Proposal for further collaboration 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Chafiq</dc:creator>
  <cp:lastModifiedBy>Brunel, Sarah (AGDI)</cp:lastModifiedBy>
  <cp:revision>118</cp:revision>
  <cp:lastPrinted>2016-11-09T14:10:56Z</cp:lastPrinted>
  <dcterms:created xsi:type="dcterms:W3CDTF">2014-07-17T14:36:08Z</dcterms:created>
  <dcterms:modified xsi:type="dcterms:W3CDTF">2018-11-22T13:37:33Z</dcterms:modified>
</cp:coreProperties>
</file>