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609" r:id="rId2"/>
    <p:sldId id="610" r:id="rId3"/>
    <p:sldId id="624" r:id="rId4"/>
    <p:sldId id="611" r:id="rId5"/>
    <p:sldId id="613" r:id="rId6"/>
    <p:sldId id="643" r:id="rId7"/>
    <p:sldId id="819" r:id="rId8"/>
    <p:sldId id="636" r:id="rId9"/>
    <p:sldId id="640" r:id="rId10"/>
    <p:sldId id="667" r:id="rId11"/>
    <p:sldId id="795" r:id="rId12"/>
    <p:sldId id="798" r:id="rId13"/>
    <p:sldId id="796" r:id="rId14"/>
    <p:sldId id="800" r:id="rId15"/>
    <p:sldId id="801" r:id="rId16"/>
    <p:sldId id="816" r:id="rId17"/>
    <p:sldId id="817" r:id="rId18"/>
    <p:sldId id="818" r:id="rId19"/>
    <p:sldId id="618" r:id="rId20"/>
    <p:sldId id="676" r:id="rId21"/>
    <p:sldId id="810" r:id="rId22"/>
    <p:sldId id="629" r:id="rId23"/>
    <p:sldId id="619" r:id="rId24"/>
    <p:sldId id="620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A7D971"/>
    <a:srgbClr val="33CCCC"/>
    <a:srgbClr val="FF66FF"/>
    <a:srgbClr val="CCFFCC"/>
    <a:srgbClr val="003366"/>
    <a:srgbClr val="FF0000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3A50B-BC30-4A16-85E7-EF317D8E5520}" v="21" dt="2019-11-01T12:56:54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5279" autoAdjust="0"/>
  </p:normalViewPr>
  <p:slideViewPr>
    <p:cSldViewPr>
      <p:cViewPr varScale="1">
        <p:scale>
          <a:sx n="74" d="100"/>
          <a:sy n="74" d="100"/>
        </p:scale>
        <p:origin x="142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96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>
        <p:guide orient="horz" pos="292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 Goldsmith" userId="1d95624b8f085327" providerId="LiveId" clId="{3713A50B-BC30-4A16-85E7-EF317D8E5520}"/>
    <pc:docChg chg="undo custSel addSld delSld modSld">
      <pc:chgData name="Juliet Goldsmith" userId="1d95624b8f085327" providerId="LiveId" clId="{3713A50B-BC30-4A16-85E7-EF317D8E5520}" dt="2019-11-01T13:25:54.912" v="33" actId="404"/>
      <pc:docMkLst>
        <pc:docMk/>
      </pc:docMkLst>
      <pc:sldChg chg="modSp">
        <pc:chgData name="Juliet Goldsmith" userId="1d95624b8f085327" providerId="LiveId" clId="{3713A50B-BC30-4A16-85E7-EF317D8E5520}" dt="2019-11-01T12:23:06.010" v="3" actId="20577"/>
        <pc:sldMkLst>
          <pc:docMk/>
          <pc:sldMk cId="1962055928" sldId="609"/>
        </pc:sldMkLst>
        <pc:spChg chg="mod">
          <ac:chgData name="Juliet Goldsmith" userId="1d95624b8f085327" providerId="LiveId" clId="{3713A50B-BC30-4A16-85E7-EF317D8E5520}" dt="2019-11-01T12:23:06.010" v="3" actId="20577"/>
          <ac:spMkLst>
            <pc:docMk/>
            <pc:sldMk cId="1962055928" sldId="609"/>
            <ac:spMk id="17410" creationId="{00000000-0000-0000-0000-000000000000}"/>
          </ac:spMkLst>
        </pc:spChg>
      </pc:sldChg>
      <pc:sldChg chg="modSp">
        <pc:chgData name="Juliet Goldsmith" userId="1d95624b8f085327" providerId="LiveId" clId="{3713A50B-BC30-4A16-85E7-EF317D8E5520}" dt="2019-11-01T13:25:54.912" v="33" actId="404"/>
        <pc:sldMkLst>
          <pc:docMk/>
          <pc:sldMk cId="1291930030" sldId="810"/>
        </pc:sldMkLst>
        <pc:spChg chg="mod">
          <ac:chgData name="Juliet Goldsmith" userId="1d95624b8f085327" providerId="LiveId" clId="{3713A50B-BC30-4A16-85E7-EF317D8E5520}" dt="2019-11-01T13:25:54.912" v="33" actId="404"/>
          <ac:spMkLst>
            <pc:docMk/>
            <pc:sldMk cId="1291930030" sldId="810"/>
            <ac:spMk id="3" creationId="{9D3DB87D-27B2-49E1-9F87-EC4DA262D327}"/>
          </ac:spMkLst>
        </pc:spChg>
      </pc:sldChg>
      <pc:sldChg chg="addSp delSp modSp add del">
        <pc:chgData name="Juliet Goldsmith" userId="1d95624b8f085327" providerId="LiveId" clId="{3713A50B-BC30-4A16-85E7-EF317D8E5520}" dt="2019-11-01T12:56:54.250" v="30" actId="14100"/>
        <pc:sldMkLst>
          <pc:docMk/>
          <pc:sldMk cId="276570539" sldId="819"/>
        </pc:sldMkLst>
        <pc:spChg chg="add del">
          <ac:chgData name="Juliet Goldsmith" userId="1d95624b8f085327" providerId="LiveId" clId="{3713A50B-BC30-4A16-85E7-EF317D8E5520}" dt="2019-11-01T12:56:45.441" v="27"/>
          <ac:spMkLst>
            <pc:docMk/>
            <pc:sldMk cId="276570539" sldId="819"/>
            <ac:spMk id="2" creationId="{0783D68F-352A-46A0-84DF-0934960FE27E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6" creationId="{4686DB25-E583-42B2-AC83-2C97621EA0C3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13" creationId="{F7F51809-6B51-4B9A-8C72-24D651686466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14" creationId="{C7487DC1-29D3-4436-9884-34535C38498E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16" creationId="{5C5103AA-1A6E-462D-BA35-37D7BBF395A1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17" creationId="{65311254-4761-41BA-B39C-D708AD4143FA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20" creationId="{2CC0DD90-B9E7-41BD-A743-5FA360532BB2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24" creationId="{9138D7C8-5565-479D-99E2-6BFB5F9ADE7C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25" creationId="{CF8A0E9E-A664-4010-B81D-A54EBFF69FEE}"/>
          </ac:spMkLst>
        </pc:spChg>
        <pc:spChg chg="add">
          <ac:chgData name="Juliet Goldsmith" userId="1d95624b8f085327" providerId="LiveId" clId="{3713A50B-BC30-4A16-85E7-EF317D8E5520}" dt="2019-11-01T12:53:28.838" v="5"/>
          <ac:spMkLst>
            <pc:docMk/>
            <pc:sldMk cId="276570539" sldId="819"/>
            <ac:spMk id="26" creationId="{0D5F594C-E840-45F1-8475-4BC25915BED1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34" creationId="{4686DB25-E583-42B2-AC83-2C97621EA0C3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41" creationId="{F7F51809-6B51-4B9A-8C72-24D651686466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42" creationId="{C7487DC1-29D3-4436-9884-34535C38498E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44" creationId="{5C5103AA-1A6E-462D-BA35-37D7BBF395A1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45" creationId="{65311254-4761-41BA-B39C-D708AD4143FA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48" creationId="{2CC0DD90-B9E7-41BD-A743-5FA360532BB2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52" creationId="{9138D7C8-5565-479D-99E2-6BFB5F9ADE7C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53" creationId="{CF8A0E9E-A664-4010-B81D-A54EBFF69FEE}"/>
          </ac:spMkLst>
        </pc:spChg>
        <pc:spChg chg="add">
          <ac:chgData name="Juliet Goldsmith" userId="1d95624b8f085327" providerId="LiveId" clId="{3713A50B-BC30-4A16-85E7-EF317D8E5520}" dt="2019-11-01T12:56:04.408" v="17"/>
          <ac:spMkLst>
            <pc:docMk/>
            <pc:sldMk cId="276570539" sldId="819"/>
            <ac:spMk id="54" creationId="{0D5F594C-E840-45F1-8475-4BC25915BED1}"/>
          </ac:spMkLst>
        </pc:spChg>
        <pc:grpChg chg="add mod">
          <ac:chgData name="Juliet Goldsmith" userId="1d95624b8f085327" providerId="LiveId" clId="{3713A50B-BC30-4A16-85E7-EF317D8E5520}" dt="2019-11-01T12:53:52.843" v="10"/>
          <ac:grpSpMkLst>
            <pc:docMk/>
            <pc:sldMk cId="276570539" sldId="819"/>
            <ac:grpSpMk id="3" creationId="{69D5A1C3-8748-440F-A7C3-0DE36C23DC1B}"/>
          </ac:grpSpMkLst>
        </pc:grpChg>
        <pc:grpChg chg="add mod">
          <ac:chgData name="Juliet Goldsmith" userId="1d95624b8f085327" providerId="LiveId" clId="{3713A50B-BC30-4A16-85E7-EF317D8E5520}" dt="2019-11-01T12:53:52.843" v="10"/>
          <ac:grpSpMkLst>
            <pc:docMk/>
            <pc:sldMk cId="276570539" sldId="819"/>
            <ac:grpSpMk id="4" creationId="{381C414D-179F-4C26-8F66-494B7651620B}"/>
          </ac:grpSpMkLst>
        </pc:grpChg>
        <pc:grpChg chg="add mod">
          <ac:chgData name="Juliet Goldsmith" userId="1d95624b8f085327" providerId="LiveId" clId="{3713A50B-BC30-4A16-85E7-EF317D8E5520}" dt="2019-11-01T12:53:52.843" v="10"/>
          <ac:grpSpMkLst>
            <pc:docMk/>
            <pc:sldMk cId="276570539" sldId="819"/>
            <ac:grpSpMk id="7" creationId="{0E355D20-EC01-4AC6-8074-8D80ABED9E41}"/>
          </ac:grpSpMkLst>
        </pc:grpChg>
        <pc:grpChg chg="add mod">
          <ac:chgData name="Juliet Goldsmith" userId="1d95624b8f085327" providerId="LiveId" clId="{3713A50B-BC30-4A16-85E7-EF317D8E5520}" dt="2019-11-01T12:53:52.843" v="10"/>
          <ac:grpSpMkLst>
            <pc:docMk/>
            <pc:sldMk cId="276570539" sldId="819"/>
            <ac:grpSpMk id="8" creationId="{FEF72390-E321-414F-842B-93222E626149}"/>
          </ac:grpSpMkLst>
        </pc:grpChg>
        <pc:grpChg chg="add mod">
          <ac:chgData name="Juliet Goldsmith" userId="1d95624b8f085327" providerId="LiveId" clId="{3713A50B-BC30-4A16-85E7-EF317D8E5520}" dt="2019-11-01T12:53:52.843" v="10"/>
          <ac:grpSpMkLst>
            <pc:docMk/>
            <pc:sldMk cId="276570539" sldId="819"/>
            <ac:grpSpMk id="15" creationId="{A79AE3C6-C0FC-4DFC-8342-730B26E2D5AB}"/>
          </ac:grpSpMkLst>
        </pc:grpChg>
        <pc:grpChg chg="add mod">
          <ac:chgData name="Juliet Goldsmith" userId="1d95624b8f085327" providerId="LiveId" clId="{3713A50B-BC30-4A16-85E7-EF317D8E5520}" dt="2019-11-01T12:53:52.843" v="10"/>
          <ac:grpSpMkLst>
            <pc:docMk/>
            <pc:sldMk cId="276570539" sldId="819"/>
            <ac:grpSpMk id="21" creationId="{60F75502-2CFF-4045-94E2-CD4FA174883E}"/>
          </ac:grpSpMkLst>
        </pc:grpChg>
        <pc:grpChg chg="add mod">
          <ac:chgData name="Juliet Goldsmith" userId="1d95624b8f085327" providerId="LiveId" clId="{3713A50B-BC30-4A16-85E7-EF317D8E5520}" dt="2019-11-01T12:56:34.968" v="24"/>
          <ac:grpSpMkLst>
            <pc:docMk/>
            <pc:sldMk cId="276570539" sldId="819"/>
            <ac:grpSpMk id="31" creationId="{29108512-4197-4AE5-9DC9-AEA05EE71585}"/>
          </ac:grpSpMkLst>
        </pc:grpChg>
        <pc:grpChg chg="add mod">
          <ac:chgData name="Juliet Goldsmith" userId="1d95624b8f085327" providerId="LiveId" clId="{3713A50B-BC30-4A16-85E7-EF317D8E5520}" dt="2019-11-01T12:56:34.968" v="24"/>
          <ac:grpSpMkLst>
            <pc:docMk/>
            <pc:sldMk cId="276570539" sldId="819"/>
            <ac:grpSpMk id="32" creationId="{381C414D-179F-4C26-8F66-494B7651620B}"/>
          </ac:grpSpMkLst>
        </pc:grpChg>
        <pc:grpChg chg="add mod">
          <ac:chgData name="Juliet Goldsmith" userId="1d95624b8f085327" providerId="LiveId" clId="{3713A50B-BC30-4A16-85E7-EF317D8E5520}" dt="2019-11-01T12:56:34.968" v="24"/>
          <ac:grpSpMkLst>
            <pc:docMk/>
            <pc:sldMk cId="276570539" sldId="819"/>
            <ac:grpSpMk id="35" creationId="{0E355D20-EC01-4AC6-8074-8D80ABED9E41}"/>
          </ac:grpSpMkLst>
        </pc:grpChg>
        <pc:grpChg chg="add mod">
          <ac:chgData name="Juliet Goldsmith" userId="1d95624b8f085327" providerId="LiveId" clId="{3713A50B-BC30-4A16-85E7-EF317D8E5520}" dt="2019-11-01T12:56:34.968" v="24"/>
          <ac:grpSpMkLst>
            <pc:docMk/>
            <pc:sldMk cId="276570539" sldId="819"/>
            <ac:grpSpMk id="36" creationId="{FEF72390-E321-414F-842B-93222E626149}"/>
          </ac:grpSpMkLst>
        </pc:grpChg>
        <pc:grpChg chg="add mod">
          <ac:chgData name="Juliet Goldsmith" userId="1d95624b8f085327" providerId="LiveId" clId="{3713A50B-BC30-4A16-85E7-EF317D8E5520}" dt="2019-11-01T12:56:34.968" v="24"/>
          <ac:grpSpMkLst>
            <pc:docMk/>
            <pc:sldMk cId="276570539" sldId="819"/>
            <ac:grpSpMk id="43" creationId="{A79AE3C6-C0FC-4DFC-8342-730B26E2D5AB}"/>
          </ac:grpSpMkLst>
        </pc:grpChg>
        <pc:grpChg chg="add mod">
          <ac:chgData name="Juliet Goldsmith" userId="1d95624b8f085327" providerId="LiveId" clId="{3713A50B-BC30-4A16-85E7-EF317D8E5520}" dt="2019-11-01T12:56:34.968" v="24"/>
          <ac:grpSpMkLst>
            <pc:docMk/>
            <pc:sldMk cId="276570539" sldId="819"/>
            <ac:grpSpMk id="49" creationId="{60F75502-2CFF-4045-94E2-CD4FA174883E}"/>
          </ac:grpSpMkLst>
        </pc:grpChg>
        <pc:picChg chg="add del mod">
          <ac:chgData name="Juliet Goldsmith" userId="1d95624b8f085327" providerId="LiveId" clId="{3713A50B-BC30-4A16-85E7-EF317D8E5520}" dt="2019-11-01T12:56:01.226" v="16"/>
          <ac:picMkLst>
            <pc:docMk/>
            <pc:sldMk cId="276570539" sldId="819"/>
            <ac:picMk id="30" creationId="{56B154A0-CB7B-453E-8263-52E8AEBE8E00}"/>
          </ac:picMkLst>
        </pc:picChg>
        <pc:picChg chg="add mod">
          <ac:chgData name="Juliet Goldsmith" userId="1d95624b8f085327" providerId="LiveId" clId="{3713A50B-BC30-4A16-85E7-EF317D8E5520}" dt="2019-11-01T12:56:54.250" v="30" actId="14100"/>
          <ac:picMkLst>
            <pc:docMk/>
            <pc:sldMk cId="276570539" sldId="819"/>
            <ac:picMk id="58" creationId="{269B1344-AD9E-45A2-9FF9-41B8933878EA}"/>
          </ac:picMkLst>
        </pc:pic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5" creationId="{8A0567E6-797E-40DF-9AA1-8CD61649C1DE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9" creationId="{B18E9931-60E9-4DBB-B7D2-E280DE53E30D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10" creationId="{F9EA6599-8B35-4B00-B2F1-FC3DA22C3E7F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11" creationId="{925E11D7-9DF0-4ED7-9284-B33440DFC153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12" creationId="{EA8B93D9-0053-4069-9824-0DC89DB34CB2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18" creationId="{EA541ED2-9CBD-4513-BA38-A57110B73F3A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19" creationId="{2947D2EC-1754-4C49-A469-CFEAA13767BD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22" creationId="{C7605EC6-24C8-431D-BED1-7586B659198F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23" creationId="{DFD5F6F6-FE2A-4DEA-9D65-92ACC2CF501D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27" creationId="{16AEF811-C321-478C-AB3A-E55572E77E25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28" creationId="{C038A453-CD43-4B40-B2BA-A2BE5B75FA38}"/>
          </ac:cxnSpMkLst>
        </pc:cxnChg>
        <pc:cxnChg chg="add">
          <ac:chgData name="Juliet Goldsmith" userId="1d95624b8f085327" providerId="LiveId" clId="{3713A50B-BC30-4A16-85E7-EF317D8E5520}" dt="2019-11-01T12:53:28.838" v="5"/>
          <ac:cxnSpMkLst>
            <pc:docMk/>
            <pc:sldMk cId="276570539" sldId="819"/>
            <ac:cxnSpMk id="29" creationId="{5C5D90A2-2256-4F44-B792-C9113338E327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33" creationId="{5B3C5DC5-222D-4645-B4FE-FE1BABDEAA34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37" creationId="{B18E9931-60E9-4DBB-B7D2-E280DE53E30D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38" creationId="{F9EA6599-8B35-4B00-B2F1-FC3DA22C3E7F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39" creationId="{925E11D7-9DF0-4ED7-9284-B33440DFC153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40" creationId="{EA8B93D9-0053-4069-9824-0DC89DB34CB2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46" creationId="{EA541ED2-9CBD-4513-BA38-A57110B73F3A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47" creationId="{2947D2EC-1754-4C49-A469-CFEAA13767BD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50" creationId="{C7605EC6-24C8-431D-BED1-7586B659198F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51" creationId="{DFD5F6F6-FE2A-4DEA-9D65-92ACC2CF501D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55" creationId="{16AEF811-C321-478C-AB3A-E55572E77E25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56" creationId="{C038A453-CD43-4B40-B2BA-A2BE5B75FA38}"/>
          </ac:cxnSpMkLst>
        </pc:cxnChg>
        <pc:cxnChg chg="add">
          <ac:chgData name="Juliet Goldsmith" userId="1d95624b8f085327" providerId="LiveId" clId="{3713A50B-BC30-4A16-85E7-EF317D8E5520}" dt="2019-11-01T12:56:04.408" v="17"/>
          <ac:cxnSpMkLst>
            <pc:docMk/>
            <pc:sldMk cId="276570539" sldId="819"/>
            <ac:cxnSpMk id="57" creationId="{5C5D90A2-2256-4F44-B792-C9113338E327}"/>
          </ac:cxnSpMkLst>
        </pc:cxnChg>
      </pc:sldChg>
    </pc:docChg>
  </pc:docChgLst>
  <pc:docChgLst>
    <pc:chgData name="Juliet Goldsmith" userId="1d95624b8f085327" providerId="LiveId" clId="{D065BD1F-1B27-49D9-9B0D-BCCB787B340C}"/>
    <pc:docChg chg="undo custSel addSld delSld modSld sldOrd modMainMaster">
      <pc:chgData name="Juliet Goldsmith" userId="1d95624b8f085327" providerId="LiveId" clId="{D065BD1F-1B27-49D9-9B0D-BCCB787B340C}" dt="2019-10-20T15:54:19.580" v="509" actId="1076"/>
      <pc:docMkLst>
        <pc:docMk/>
      </pc:docMkLst>
      <pc:sldChg chg="del">
        <pc:chgData name="Juliet Goldsmith" userId="1d95624b8f085327" providerId="LiveId" clId="{D065BD1F-1B27-49D9-9B0D-BCCB787B340C}" dt="2019-10-20T15:02:28.025" v="204" actId="2696"/>
        <pc:sldMkLst>
          <pc:docMk/>
          <pc:sldMk cId="2608494221" sldId="606"/>
        </pc:sldMkLst>
      </pc:sldChg>
      <pc:sldChg chg="modSp">
        <pc:chgData name="Juliet Goldsmith" userId="1d95624b8f085327" providerId="LiveId" clId="{D065BD1F-1B27-49D9-9B0D-BCCB787B340C}" dt="2019-10-20T13:35:24.526" v="74" actId="20577"/>
        <pc:sldMkLst>
          <pc:docMk/>
          <pc:sldMk cId="1962055928" sldId="609"/>
        </pc:sldMkLst>
        <pc:spChg chg="mod">
          <ac:chgData name="Juliet Goldsmith" userId="1d95624b8f085327" providerId="LiveId" clId="{D065BD1F-1B27-49D9-9B0D-BCCB787B340C}" dt="2019-10-20T13:35:24.526" v="74" actId="20577"/>
          <ac:spMkLst>
            <pc:docMk/>
            <pc:sldMk cId="1962055928" sldId="609"/>
            <ac:spMk id="17410" creationId="{00000000-0000-0000-0000-000000000000}"/>
          </ac:spMkLst>
        </pc:spChg>
      </pc:sldChg>
      <pc:sldChg chg="modSp">
        <pc:chgData name="Juliet Goldsmith" userId="1d95624b8f085327" providerId="LiveId" clId="{D065BD1F-1B27-49D9-9B0D-BCCB787B340C}" dt="2019-10-20T13:38:35.939" v="120" actId="20577"/>
        <pc:sldMkLst>
          <pc:docMk/>
          <pc:sldMk cId="3368259056" sldId="610"/>
        </pc:sldMkLst>
        <pc:spChg chg="mod">
          <ac:chgData name="Juliet Goldsmith" userId="1d95624b8f085327" providerId="LiveId" clId="{D065BD1F-1B27-49D9-9B0D-BCCB787B340C}" dt="2019-10-20T13:38:35.939" v="120" actId="20577"/>
          <ac:spMkLst>
            <pc:docMk/>
            <pc:sldMk cId="3368259056" sldId="610"/>
            <ac:spMk id="19459" creationId="{00000000-0000-0000-0000-000000000000}"/>
          </ac:spMkLst>
        </pc:spChg>
      </pc:sldChg>
      <pc:sldChg chg="del">
        <pc:chgData name="Juliet Goldsmith" userId="1d95624b8f085327" providerId="LiveId" clId="{D065BD1F-1B27-49D9-9B0D-BCCB787B340C}" dt="2019-10-20T14:48:57.202" v="185" actId="2696"/>
        <pc:sldMkLst>
          <pc:docMk/>
          <pc:sldMk cId="691965112" sldId="615"/>
        </pc:sldMkLst>
      </pc:sldChg>
      <pc:sldChg chg="del">
        <pc:chgData name="Juliet Goldsmith" userId="1d95624b8f085327" providerId="LiveId" clId="{D065BD1F-1B27-49D9-9B0D-BCCB787B340C}" dt="2019-10-20T14:32:11.878" v="141" actId="2696"/>
        <pc:sldMkLst>
          <pc:docMk/>
          <pc:sldMk cId="1651355225" sldId="621"/>
        </pc:sldMkLst>
      </pc:sldChg>
      <pc:sldChg chg="del">
        <pc:chgData name="Juliet Goldsmith" userId="1d95624b8f085327" providerId="LiveId" clId="{D065BD1F-1B27-49D9-9B0D-BCCB787B340C}" dt="2019-10-20T14:49:00.478" v="187" actId="2696"/>
        <pc:sldMkLst>
          <pc:docMk/>
          <pc:sldMk cId="1940769436" sldId="623"/>
        </pc:sldMkLst>
      </pc:sldChg>
      <pc:sldChg chg="modSp">
        <pc:chgData name="Juliet Goldsmith" userId="1d95624b8f085327" providerId="LiveId" clId="{D065BD1F-1B27-49D9-9B0D-BCCB787B340C}" dt="2019-10-20T13:37:25.739" v="102" actId="20577"/>
        <pc:sldMkLst>
          <pc:docMk/>
          <pc:sldMk cId="3643408695" sldId="624"/>
        </pc:sldMkLst>
        <pc:spChg chg="mod">
          <ac:chgData name="Juliet Goldsmith" userId="1d95624b8f085327" providerId="LiveId" clId="{D065BD1F-1B27-49D9-9B0D-BCCB787B340C}" dt="2019-10-20T13:37:25.739" v="102" actId="20577"/>
          <ac:spMkLst>
            <pc:docMk/>
            <pc:sldMk cId="3643408695" sldId="624"/>
            <ac:spMk id="19459" creationId="{00000000-0000-0000-0000-000000000000}"/>
          </ac:spMkLst>
        </pc:spChg>
      </pc:sldChg>
      <pc:sldChg chg="modSp ord">
        <pc:chgData name="Juliet Goldsmith" userId="1d95624b8f085327" providerId="LiveId" clId="{D065BD1F-1B27-49D9-9B0D-BCCB787B340C}" dt="2019-10-20T15:54:19.580" v="509" actId="1076"/>
        <pc:sldMkLst>
          <pc:docMk/>
          <pc:sldMk cId="2986683816" sldId="642"/>
        </pc:sldMkLst>
        <pc:spChg chg="mod">
          <ac:chgData name="Juliet Goldsmith" userId="1d95624b8f085327" providerId="LiveId" clId="{D065BD1F-1B27-49D9-9B0D-BCCB787B340C}" dt="2019-10-20T15:54:19.580" v="509" actId="1076"/>
          <ac:spMkLst>
            <pc:docMk/>
            <pc:sldMk cId="2986683816" sldId="642"/>
            <ac:spMk id="3" creationId="{5D811705-7AA9-4267-9A1D-CB59D829F1CE}"/>
          </ac:spMkLst>
        </pc:spChg>
      </pc:sldChg>
      <pc:sldChg chg="addSp delSp modSp add">
        <pc:chgData name="Juliet Goldsmith" userId="1d95624b8f085327" providerId="LiveId" clId="{D065BD1F-1B27-49D9-9B0D-BCCB787B340C}" dt="2019-10-20T14:31:39.270" v="140" actId="478"/>
        <pc:sldMkLst>
          <pc:docMk/>
          <pc:sldMk cId="2596022222" sldId="643"/>
        </pc:sldMkLst>
        <pc:spChg chg="del">
          <ac:chgData name="Juliet Goldsmith" userId="1d95624b8f085327" providerId="LiveId" clId="{D065BD1F-1B27-49D9-9B0D-BCCB787B340C}" dt="2019-10-20T14:29:47.154" v="123" actId="478"/>
          <ac:spMkLst>
            <pc:docMk/>
            <pc:sldMk cId="2596022222" sldId="643"/>
            <ac:spMk id="2" creationId="{FCC94461-3785-4A8A-AEEF-F3ED0D3C0423}"/>
          </ac:spMkLst>
        </pc:spChg>
        <pc:spChg chg="mod">
          <ac:chgData name="Juliet Goldsmith" userId="1d95624b8f085327" providerId="LiveId" clId="{D065BD1F-1B27-49D9-9B0D-BCCB787B340C}" dt="2019-10-20T14:30:18.838" v="132" actId="20577"/>
          <ac:spMkLst>
            <pc:docMk/>
            <pc:sldMk cId="2596022222" sldId="643"/>
            <ac:spMk id="21" creationId="{DFF69E47-4AAE-47FA-A56C-76A15919325A}"/>
          </ac:spMkLst>
        </pc:spChg>
        <pc:spChg chg="del mod">
          <ac:chgData name="Juliet Goldsmith" userId="1d95624b8f085327" providerId="LiveId" clId="{D065BD1F-1B27-49D9-9B0D-BCCB787B340C}" dt="2019-10-20T14:31:19.688" v="137" actId="478"/>
          <ac:spMkLst>
            <pc:docMk/>
            <pc:sldMk cId="2596022222" sldId="643"/>
            <ac:spMk id="22" creationId="{62884D4F-C1FD-4DF3-B943-456EC92FEC92}"/>
          </ac:spMkLst>
        </pc:spChg>
        <pc:spChg chg="del">
          <ac:chgData name="Juliet Goldsmith" userId="1d95624b8f085327" providerId="LiveId" clId="{D065BD1F-1B27-49D9-9B0D-BCCB787B340C}" dt="2019-10-20T14:30:25.016" v="133" actId="478"/>
          <ac:spMkLst>
            <pc:docMk/>
            <pc:sldMk cId="2596022222" sldId="643"/>
            <ac:spMk id="36" creationId="{7A049CA2-CEAF-4463-91D8-7D0F339F2110}"/>
          </ac:spMkLst>
        </pc:spChg>
        <pc:grpChg chg="add del mod">
          <ac:chgData name="Juliet Goldsmith" userId="1d95624b8f085327" providerId="LiveId" clId="{D065BD1F-1B27-49D9-9B0D-BCCB787B340C}" dt="2019-10-20T14:30:38.517" v="134" actId="478"/>
          <ac:grpSpMkLst>
            <pc:docMk/>
            <pc:sldMk cId="2596022222" sldId="643"/>
            <ac:grpSpMk id="3" creationId="{5C4ABDDE-803C-4764-B24D-CE7932E273CF}"/>
          </ac:grpSpMkLst>
        </pc:grpChg>
        <pc:grpChg chg="del mod topLvl">
          <ac:chgData name="Juliet Goldsmith" userId="1d95624b8f085327" providerId="LiveId" clId="{D065BD1F-1B27-49D9-9B0D-BCCB787B340C}" dt="2019-10-20T14:31:39.270" v="140" actId="478"/>
          <ac:grpSpMkLst>
            <pc:docMk/>
            <pc:sldMk cId="2596022222" sldId="643"/>
            <ac:grpSpMk id="4" creationId="{DC213965-2CE5-4249-935C-CEA07C850779}"/>
          </ac:grpSpMkLst>
        </pc:grpChg>
        <pc:grpChg chg="topLvl">
          <ac:chgData name="Juliet Goldsmith" userId="1d95624b8f085327" providerId="LiveId" clId="{D065BD1F-1B27-49D9-9B0D-BCCB787B340C}" dt="2019-10-20T14:31:39.270" v="140" actId="478"/>
          <ac:grpSpMkLst>
            <pc:docMk/>
            <pc:sldMk cId="2596022222" sldId="643"/>
            <ac:grpSpMk id="8" creationId="{8F4F977E-7A4D-46D6-9505-0A1AA4061F36}"/>
          </ac:grpSpMkLst>
        </pc:grpChg>
        <pc:cxnChg chg="del topLvl">
          <ac:chgData name="Juliet Goldsmith" userId="1d95624b8f085327" providerId="LiveId" clId="{D065BD1F-1B27-49D9-9B0D-BCCB787B340C}" dt="2019-10-20T14:30:38.517" v="134" actId="478"/>
          <ac:cxnSpMkLst>
            <pc:docMk/>
            <pc:sldMk cId="2596022222" sldId="643"/>
            <ac:cxnSpMk id="5" creationId="{CECD7247-EE2C-442C-B994-BBF6CB9E1132}"/>
          </ac:cxnSpMkLst>
        </pc:cxnChg>
        <pc:cxnChg chg="del">
          <ac:chgData name="Juliet Goldsmith" userId="1d95624b8f085327" providerId="LiveId" clId="{D065BD1F-1B27-49D9-9B0D-BCCB787B340C}" dt="2019-10-20T14:31:32.497" v="139" actId="478"/>
          <ac:cxnSpMkLst>
            <pc:docMk/>
            <pc:sldMk cId="2596022222" sldId="643"/>
            <ac:cxnSpMk id="6" creationId="{641CF09E-B6B4-4271-BBC3-52EB7E2F9CEA}"/>
          </ac:cxnSpMkLst>
        </pc:cxnChg>
        <pc:cxnChg chg="del topLvl">
          <ac:chgData name="Juliet Goldsmith" userId="1d95624b8f085327" providerId="LiveId" clId="{D065BD1F-1B27-49D9-9B0D-BCCB787B340C}" dt="2019-10-20T14:31:39.270" v="140" actId="478"/>
          <ac:cxnSpMkLst>
            <pc:docMk/>
            <pc:sldMk cId="2596022222" sldId="643"/>
            <ac:cxnSpMk id="7" creationId="{1A1AAB94-A9DC-426B-BDA7-F3F0B80875E8}"/>
          </ac:cxnSpMkLst>
        </pc:cxnChg>
        <pc:cxnChg chg="del">
          <ac:chgData name="Juliet Goldsmith" userId="1d95624b8f085327" providerId="LiveId" clId="{D065BD1F-1B27-49D9-9B0D-BCCB787B340C}" dt="2019-10-20T14:31:28.255" v="138" actId="478"/>
          <ac:cxnSpMkLst>
            <pc:docMk/>
            <pc:sldMk cId="2596022222" sldId="643"/>
            <ac:cxnSpMk id="28" creationId="{2A2AF42F-B355-4DB6-A7A5-73BD7FCB26D7}"/>
          </ac:cxnSpMkLst>
        </pc:cxnChg>
      </pc:sldChg>
      <pc:sldChg chg="modSp add">
        <pc:chgData name="Juliet Goldsmith" userId="1d95624b8f085327" providerId="LiveId" clId="{D065BD1F-1B27-49D9-9B0D-BCCB787B340C}" dt="2019-10-20T14:43:54.572" v="183" actId="20577"/>
        <pc:sldMkLst>
          <pc:docMk/>
          <pc:sldMk cId="2067310257" sldId="667"/>
        </pc:sldMkLst>
        <pc:graphicFrameChg chg="mod">
          <ac:chgData name="Juliet Goldsmith" userId="1d95624b8f085327" providerId="LiveId" clId="{D065BD1F-1B27-49D9-9B0D-BCCB787B340C}" dt="2019-10-20T14:43:54.572" v="183" actId="20577"/>
          <ac:graphicFrameMkLst>
            <pc:docMk/>
            <pc:sldMk cId="2067310257" sldId="667"/>
            <ac:graphicFrameMk id="10" creationId="{DCC5CF91-4C3B-4E08-B490-54EF1ECCC0A7}"/>
          </ac:graphicFrameMkLst>
        </pc:graphicFrameChg>
      </pc:sldChg>
      <pc:sldChg chg="modSp add">
        <pc:chgData name="Juliet Goldsmith" userId="1d95624b8f085327" providerId="LiveId" clId="{D065BD1F-1B27-49D9-9B0D-BCCB787B340C}" dt="2019-10-20T15:08:05.614" v="258" actId="20577"/>
        <pc:sldMkLst>
          <pc:docMk/>
          <pc:sldMk cId="680756300" sldId="672"/>
        </pc:sldMkLst>
        <pc:graphicFrameChg chg="mod">
          <ac:chgData name="Juliet Goldsmith" userId="1d95624b8f085327" providerId="LiveId" clId="{D065BD1F-1B27-49D9-9B0D-BCCB787B340C}" dt="2019-10-20T15:08:05.614" v="258" actId="20577"/>
          <ac:graphicFrameMkLst>
            <pc:docMk/>
            <pc:sldMk cId="680756300" sldId="672"/>
            <ac:graphicFrameMk id="8" creationId="{0F6FCA88-5B31-4D94-A527-F64C3E80CFF2}"/>
          </ac:graphicFrameMkLst>
        </pc:graphicFrameChg>
      </pc:sldChg>
      <pc:sldChg chg="add">
        <pc:chgData name="Juliet Goldsmith" userId="1d95624b8f085327" providerId="LiveId" clId="{D065BD1F-1B27-49D9-9B0D-BCCB787B340C}" dt="2019-10-20T15:06:24.378" v="211"/>
        <pc:sldMkLst>
          <pc:docMk/>
          <pc:sldMk cId="390536209" sldId="674"/>
        </pc:sldMkLst>
      </pc:sldChg>
      <pc:sldChg chg="add">
        <pc:chgData name="Juliet Goldsmith" userId="1d95624b8f085327" providerId="LiveId" clId="{D065BD1F-1B27-49D9-9B0D-BCCB787B340C}" dt="2019-10-20T15:06:24.378" v="211"/>
        <pc:sldMkLst>
          <pc:docMk/>
          <pc:sldMk cId="1314329940" sldId="676"/>
        </pc:sldMkLst>
      </pc:sldChg>
      <pc:sldChg chg="add">
        <pc:chgData name="Juliet Goldsmith" userId="1d95624b8f085327" providerId="LiveId" clId="{D065BD1F-1B27-49D9-9B0D-BCCB787B340C}" dt="2019-10-20T14:48:43.653" v="184"/>
        <pc:sldMkLst>
          <pc:docMk/>
          <pc:sldMk cId="2547361051" sldId="795"/>
        </pc:sldMkLst>
      </pc:sldChg>
      <pc:sldChg chg="modSp add">
        <pc:chgData name="Juliet Goldsmith" userId="1d95624b8f085327" providerId="LiveId" clId="{D065BD1F-1B27-49D9-9B0D-BCCB787B340C}" dt="2019-10-20T14:55:47.024" v="203" actId="1076"/>
        <pc:sldMkLst>
          <pc:docMk/>
          <pc:sldMk cId="1590564029" sldId="796"/>
        </pc:sldMkLst>
        <pc:spChg chg="mod">
          <ac:chgData name="Juliet Goldsmith" userId="1d95624b8f085327" providerId="LiveId" clId="{D065BD1F-1B27-49D9-9B0D-BCCB787B340C}" dt="2019-10-20T14:54:40.171" v="190" actId="255"/>
          <ac:spMkLst>
            <pc:docMk/>
            <pc:sldMk cId="1590564029" sldId="796"/>
            <ac:spMk id="2" creationId="{FA69A4E1-BBE2-4BDE-B624-14340DCDDF13}"/>
          </ac:spMkLst>
        </pc:spChg>
        <pc:spChg chg="mod">
          <ac:chgData name="Juliet Goldsmith" userId="1d95624b8f085327" providerId="LiveId" clId="{D065BD1F-1B27-49D9-9B0D-BCCB787B340C}" dt="2019-10-20T14:55:41.959" v="201" actId="1076"/>
          <ac:spMkLst>
            <pc:docMk/>
            <pc:sldMk cId="1590564029" sldId="796"/>
            <ac:spMk id="3" creationId="{C11999ED-35C1-4799-AF23-7A785D471B81}"/>
          </ac:spMkLst>
        </pc:spChg>
        <pc:spChg chg="mod">
          <ac:chgData name="Juliet Goldsmith" userId="1d95624b8f085327" providerId="LiveId" clId="{D065BD1F-1B27-49D9-9B0D-BCCB787B340C}" dt="2019-10-20T14:55:30.486" v="198" actId="14100"/>
          <ac:spMkLst>
            <pc:docMk/>
            <pc:sldMk cId="1590564029" sldId="796"/>
            <ac:spMk id="4" creationId="{DBDDF235-4F79-4A05-B044-4894C51711C7}"/>
          </ac:spMkLst>
        </pc:spChg>
        <pc:picChg chg="mod">
          <ac:chgData name="Juliet Goldsmith" userId="1d95624b8f085327" providerId="LiveId" clId="{D065BD1F-1B27-49D9-9B0D-BCCB787B340C}" dt="2019-10-20T14:55:35.245" v="199" actId="1076"/>
          <ac:picMkLst>
            <pc:docMk/>
            <pc:sldMk cId="1590564029" sldId="796"/>
            <ac:picMk id="6" creationId="{B814EEE7-B0A1-4C27-BEF3-E10EE759FCF1}"/>
          </ac:picMkLst>
        </pc:picChg>
        <pc:picChg chg="mod">
          <ac:chgData name="Juliet Goldsmith" userId="1d95624b8f085327" providerId="LiveId" clId="{D065BD1F-1B27-49D9-9B0D-BCCB787B340C}" dt="2019-10-20T14:55:44.941" v="202" actId="1076"/>
          <ac:picMkLst>
            <pc:docMk/>
            <pc:sldMk cId="1590564029" sldId="796"/>
            <ac:picMk id="7" creationId="{43BCACC4-10AF-4DD9-8ECF-EC48D1C2DAD5}"/>
          </ac:picMkLst>
        </pc:picChg>
        <pc:picChg chg="mod">
          <ac:chgData name="Juliet Goldsmith" userId="1d95624b8f085327" providerId="LiveId" clId="{D065BD1F-1B27-49D9-9B0D-BCCB787B340C}" dt="2019-10-20T14:55:47.024" v="203" actId="1076"/>
          <ac:picMkLst>
            <pc:docMk/>
            <pc:sldMk cId="1590564029" sldId="796"/>
            <ac:picMk id="1026" creationId="{223106B9-7038-4BF0-8AAF-452B8A88342B}"/>
          </ac:picMkLst>
        </pc:picChg>
      </pc:sldChg>
      <pc:sldChg chg="add">
        <pc:chgData name="Juliet Goldsmith" userId="1d95624b8f085327" providerId="LiveId" clId="{D065BD1F-1B27-49D9-9B0D-BCCB787B340C}" dt="2019-10-20T14:51:07.523" v="188"/>
        <pc:sldMkLst>
          <pc:docMk/>
          <pc:sldMk cId="720077811" sldId="798"/>
        </pc:sldMkLst>
      </pc:sldChg>
      <pc:sldChg chg="add">
        <pc:chgData name="Juliet Goldsmith" userId="1d95624b8f085327" providerId="LiveId" clId="{D065BD1F-1B27-49D9-9B0D-BCCB787B340C}" dt="2019-10-20T14:54:26.210" v="189"/>
        <pc:sldMkLst>
          <pc:docMk/>
          <pc:sldMk cId="1605327019" sldId="800"/>
        </pc:sldMkLst>
      </pc:sldChg>
      <pc:sldChg chg="add">
        <pc:chgData name="Juliet Goldsmith" userId="1d95624b8f085327" providerId="LiveId" clId="{D065BD1F-1B27-49D9-9B0D-BCCB787B340C}" dt="2019-10-20T14:54:26.210" v="189"/>
        <pc:sldMkLst>
          <pc:docMk/>
          <pc:sldMk cId="497313114" sldId="801"/>
        </pc:sldMkLst>
      </pc:sldChg>
      <pc:sldChg chg="add">
        <pc:chgData name="Juliet Goldsmith" userId="1d95624b8f085327" providerId="LiveId" clId="{D065BD1F-1B27-49D9-9B0D-BCCB787B340C}" dt="2019-10-20T15:06:24.378" v="211"/>
        <pc:sldMkLst>
          <pc:docMk/>
          <pc:sldMk cId="3569648797" sldId="808"/>
        </pc:sldMkLst>
      </pc:sldChg>
      <pc:sldChg chg="add">
        <pc:chgData name="Juliet Goldsmith" userId="1d95624b8f085327" providerId="LiveId" clId="{D065BD1F-1B27-49D9-9B0D-BCCB787B340C}" dt="2019-10-20T15:06:24.378" v="211"/>
        <pc:sldMkLst>
          <pc:docMk/>
          <pc:sldMk cId="2794748033" sldId="815"/>
        </pc:sldMkLst>
      </pc:sldChg>
      <pc:sldChg chg="modSp add">
        <pc:chgData name="Juliet Goldsmith" userId="1d95624b8f085327" providerId="LiveId" clId="{D065BD1F-1B27-49D9-9B0D-BCCB787B340C}" dt="2019-10-20T15:03:45.216" v="206" actId="6549"/>
        <pc:sldMkLst>
          <pc:docMk/>
          <pc:sldMk cId="2864422431" sldId="816"/>
        </pc:sldMkLst>
        <pc:spChg chg="mod">
          <ac:chgData name="Juliet Goldsmith" userId="1d95624b8f085327" providerId="LiveId" clId="{D065BD1F-1B27-49D9-9B0D-BCCB787B340C}" dt="2019-10-20T15:03:45.216" v="206" actId="6549"/>
          <ac:spMkLst>
            <pc:docMk/>
            <pc:sldMk cId="2864422431" sldId="816"/>
            <ac:spMk id="16" creationId="{B44A7167-56D4-4600-AD1E-0C705EA59246}"/>
          </ac:spMkLst>
        </pc:spChg>
      </pc:sldChg>
      <pc:sldChg chg="modSp add">
        <pc:chgData name="Juliet Goldsmith" userId="1d95624b8f085327" providerId="LiveId" clId="{D065BD1F-1B27-49D9-9B0D-BCCB787B340C}" dt="2019-10-20T15:04:14.950" v="210" actId="6549"/>
        <pc:sldMkLst>
          <pc:docMk/>
          <pc:sldMk cId="4100819677" sldId="817"/>
        </pc:sldMkLst>
        <pc:spChg chg="mod">
          <ac:chgData name="Juliet Goldsmith" userId="1d95624b8f085327" providerId="LiveId" clId="{D065BD1F-1B27-49D9-9B0D-BCCB787B340C}" dt="2019-10-20T15:04:14.950" v="210" actId="6549"/>
          <ac:spMkLst>
            <pc:docMk/>
            <pc:sldMk cId="4100819677" sldId="817"/>
            <ac:spMk id="3" creationId="{C3237EF1-70AB-43E0-A90C-704A103DED57}"/>
          </ac:spMkLst>
        </pc:spChg>
      </pc:sldChg>
      <pc:sldChg chg="addSp delSp modSp add">
        <pc:chgData name="Juliet Goldsmith" userId="1d95624b8f085327" providerId="LiveId" clId="{D065BD1F-1B27-49D9-9B0D-BCCB787B340C}" dt="2019-10-20T15:53:40.919" v="508" actId="20577"/>
        <pc:sldMkLst>
          <pc:docMk/>
          <pc:sldMk cId="3062648784" sldId="818"/>
        </pc:sldMkLst>
        <pc:spChg chg="mod">
          <ac:chgData name="Juliet Goldsmith" userId="1d95624b8f085327" providerId="LiveId" clId="{D065BD1F-1B27-49D9-9B0D-BCCB787B340C}" dt="2019-10-20T15:38:43.134" v="400" actId="20577"/>
          <ac:spMkLst>
            <pc:docMk/>
            <pc:sldMk cId="3062648784" sldId="818"/>
            <ac:spMk id="2" creationId="{CBA40D4A-05BD-4332-9F95-77D15EB76CE3}"/>
          </ac:spMkLst>
        </pc:spChg>
        <pc:spChg chg="del">
          <ac:chgData name="Juliet Goldsmith" userId="1d95624b8f085327" providerId="LiveId" clId="{D065BD1F-1B27-49D9-9B0D-BCCB787B340C}" dt="2019-10-20T15:39:09.874" v="401"/>
          <ac:spMkLst>
            <pc:docMk/>
            <pc:sldMk cId="3062648784" sldId="818"/>
            <ac:spMk id="3" creationId="{F2B183C0-EF3B-4A71-9D08-D7878FD90C9E}"/>
          </ac:spMkLst>
        </pc:spChg>
        <pc:spChg chg="del">
          <ac:chgData name="Juliet Goldsmith" userId="1d95624b8f085327" providerId="LiveId" clId="{D065BD1F-1B27-49D9-9B0D-BCCB787B340C}" dt="2019-10-20T15:39:09.874" v="401"/>
          <ac:spMkLst>
            <pc:docMk/>
            <pc:sldMk cId="3062648784" sldId="818"/>
            <ac:spMk id="4" creationId="{1BDC2B3F-DC97-4170-BEC8-010AF191BBA2}"/>
          </ac:spMkLst>
        </pc:spChg>
        <pc:spChg chg="del">
          <ac:chgData name="Juliet Goldsmith" userId="1d95624b8f085327" providerId="LiveId" clId="{D065BD1F-1B27-49D9-9B0D-BCCB787B340C}" dt="2019-10-20T15:39:09.874" v="401"/>
          <ac:spMkLst>
            <pc:docMk/>
            <pc:sldMk cId="3062648784" sldId="818"/>
            <ac:spMk id="5" creationId="{7C8FE2E0-7B50-4ACC-9E6D-02FD48B14945}"/>
          </ac:spMkLst>
        </pc:spChg>
        <pc:spChg chg="add mod">
          <ac:chgData name="Juliet Goldsmith" userId="1d95624b8f085327" providerId="LiveId" clId="{D065BD1F-1B27-49D9-9B0D-BCCB787B340C}" dt="2019-10-20T15:53:40.919" v="508" actId="20577"/>
          <ac:spMkLst>
            <pc:docMk/>
            <pc:sldMk cId="3062648784" sldId="818"/>
            <ac:spMk id="6" creationId="{E7D5F20C-CB0F-4220-8822-C6C533D826C6}"/>
          </ac:spMkLst>
        </pc:spChg>
      </pc:sldChg>
      <pc:sldMasterChg chg="modSp delSldLayout modSldLayout">
        <pc:chgData name="Juliet Goldsmith" userId="1d95624b8f085327" providerId="LiveId" clId="{D065BD1F-1B27-49D9-9B0D-BCCB787B340C}" dt="2019-10-20T14:48:57.259" v="186" actId="2696"/>
        <pc:sldMasterMkLst>
          <pc:docMk/>
          <pc:sldMasterMk cId="0" sldId="2147483649"/>
        </pc:sldMasterMkLst>
        <pc:spChg chg="mod">
          <ac:chgData name="Juliet Goldsmith" userId="1d95624b8f085327" providerId="LiveId" clId="{D065BD1F-1B27-49D9-9B0D-BCCB787B340C}" dt="2019-10-20T13:33:55.857" v="35" actId="20577"/>
          <ac:spMkLst>
            <pc:docMk/>
            <pc:sldMasterMk cId="0" sldId="2147483649"/>
            <ac:spMk id="11" creationId="{041D69DB-1FAA-423C-A400-6F21C7D723C1}"/>
          </ac:spMkLst>
        </pc:spChg>
        <pc:sldLayoutChg chg="delSp modSp">
          <pc:chgData name="Juliet Goldsmith" userId="1d95624b8f085327" providerId="LiveId" clId="{D065BD1F-1B27-49D9-9B0D-BCCB787B340C}" dt="2019-10-20T13:34:20.212" v="38" actId="478"/>
          <pc:sldLayoutMkLst>
            <pc:docMk/>
            <pc:sldMasterMk cId="0" sldId="2147483649"/>
            <pc:sldLayoutMk cId="1871265221" sldId="2147483651"/>
          </pc:sldLayoutMkLst>
          <pc:spChg chg="del">
            <ac:chgData name="Juliet Goldsmith" userId="1d95624b8f085327" providerId="LiveId" clId="{D065BD1F-1B27-49D9-9B0D-BCCB787B340C}" dt="2019-10-20T13:34:20.212" v="38" actId="478"/>
            <ac:spMkLst>
              <pc:docMk/>
              <pc:sldMasterMk cId="0" sldId="2147483649"/>
              <pc:sldLayoutMk cId="1871265221" sldId="2147483651"/>
              <ac:spMk id="4" creationId="{00000000-0000-0000-0000-000000000000}"/>
            </ac:spMkLst>
          </pc:spChg>
          <pc:spChg chg="del mod">
            <ac:chgData name="Juliet Goldsmith" userId="1d95624b8f085327" providerId="LiveId" clId="{D065BD1F-1B27-49D9-9B0D-BCCB787B340C}" dt="2019-10-20T13:34:15.143" v="37" actId="478"/>
            <ac:spMkLst>
              <pc:docMk/>
              <pc:sldMasterMk cId="0" sldId="2147483649"/>
              <pc:sldLayoutMk cId="1871265221" sldId="2147483651"/>
              <ac:spMk id="5" creationId="{00000000-0000-0000-0000-000000000000}"/>
            </ac:spMkLst>
          </pc:spChg>
        </pc:sldLayoutChg>
        <pc:sldLayoutChg chg="delSp">
          <pc:chgData name="Juliet Goldsmith" userId="1d95624b8f085327" providerId="LiveId" clId="{D065BD1F-1B27-49D9-9B0D-BCCB787B340C}" dt="2019-10-20T13:34:35.825" v="40" actId="478"/>
          <pc:sldLayoutMkLst>
            <pc:docMk/>
            <pc:sldMasterMk cId="0" sldId="2147483649"/>
            <pc:sldLayoutMk cId="581947168" sldId="2147483652"/>
          </pc:sldLayoutMkLst>
          <pc:spChg chg="del">
            <ac:chgData name="Juliet Goldsmith" userId="1d95624b8f085327" providerId="LiveId" clId="{D065BD1F-1B27-49D9-9B0D-BCCB787B340C}" dt="2019-10-20T13:34:35.825" v="40" actId="478"/>
            <ac:spMkLst>
              <pc:docMk/>
              <pc:sldMasterMk cId="0" sldId="2147483649"/>
              <pc:sldLayoutMk cId="581947168" sldId="2147483652"/>
              <ac:spMk id="4" creationId="{00000000-0000-0000-0000-000000000000}"/>
            </ac:spMkLst>
          </pc:spChg>
          <pc:spChg chg="del">
            <ac:chgData name="Juliet Goldsmith" userId="1d95624b8f085327" providerId="LiveId" clId="{D065BD1F-1B27-49D9-9B0D-BCCB787B340C}" dt="2019-10-20T13:34:32.015" v="39" actId="478"/>
            <ac:spMkLst>
              <pc:docMk/>
              <pc:sldMasterMk cId="0" sldId="2147483649"/>
              <pc:sldLayoutMk cId="581947168" sldId="2147483652"/>
              <ac:spMk id="5" creationId="{00000000-0000-0000-0000-000000000000}"/>
            </ac:spMkLst>
          </pc:spChg>
        </pc:sldLayoutChg>
        <pc:sldLayoutChg chg="del">
          <pc:chgData name="Juliet Goldsmith" userId="1d95624b8f085327" providerId="LiveId" clId="{D065BD1F-1B27-49D9-9B0D-BCCB787B340C}" dt="2019-10-20T14:48:57.259" v="186" actId="2696"/>
          <pc:sldLayoutMkLst>
            <pc:docMk/>
            <pc:sldMasterMk cId="0" sldId="2147483649"/>
            <pc:sldLayoutMk cId="444897452" sldId="2147483668"/>
          </pc:sldLayoutMkLst>
        </pc:sldLayoutChg>
      </pc:sldMasterChg>
    </pc:docChg>
  </pc:docChgLst>
  <pc:docChgLst>
    <pc:chgData name="Juliet Goldsmith" userId="1d95624b8f085327" providerId="LiveId" clId="{853084DD-7EC6-45E2-A745-DDDF9953926D}"/>
    <pc:docChg chg="custSel addSld delSld modSld sldOrd">
      <pc:chgData name="Juliet Goldsmith" userId="1d95624b8f085327" providerId="LiveId" clId="{853084DD-7EC6-45E2-A745-DDDF9953926D}" dt="2019-10-20T16:18:07.135" v="406" actId="2696"/>
      <pc:docMkLst>
        <pc:docMk/>
      </pc:docMkLst>
      <pc:sldChg chg="del">
        <pc:chgData name="Juliet Goldsmith" userId="1d95624b8f085327" providerId="LiveId" clId="{853084DD-7EC6-45E2-A745-DDDF9953926D}" dt="2019-10-20T16:04:55.727" v="89" actId="2696"/>
        <pc:sldMkLst>
          <pc:docMk/>
          <pc:sldMk cId="3303384902" sldId="617"/>
        </pc:sldMkLst>
      </pc:sldChg>
      <pc:sldChg chg="modSp ord">
        <pc:chgData name="Juliet Goldsmith" userId="1d95624b8f085327" providerId="LiveId" clId="{853084DD-7EC6-45E2-A745-DDDF9953926D}" dt="2019-10-20T16:04:07.512" v="88" actId="114"/>
        <pc:sldMkLst>
          <pc:docMk/>
          <pc:sldMk cId="39941750" sldId="618"/>
        </pc:sldMkLst>
        <pc:spChg chg="mod">
          <ac:chgData name="Juliet Goldsmith" userId="1d95624b8f085327" providerId="LiveId" clId="{853084DD-7EC6-45E2-A745-DDDF9953926D}" dt="2019-10-20T16:04:07.512" v="88" actId="114"/>
          <ac:spMkLst>
            <pc:docMk/>
            <pc:sldMk cId="39941750" sldId="618"/>
            <ac:spMk id="25602" creationId="{00000000-0000-0000-0000-000000000000}"/>
          </ac:spMkLst>
        </pc:spChg>
      </pc:sldChg>
      <pc:sldChg chg="modSp">
        <pc:chgData name="Juliet Goldsmith" userId="1d95624b8f085327" providerId="LiveId" clId="{853084DD-7EC6-45E2-A745-DDDF9953926D}" dt="2019-10-20T16:05:16.486" v="110" actId="20577"/>
        <pc:sldMkLst>
          <pc:docMk/>
          <pc:sldMk cId="3413481009" sldId="619"/>
        </pc:sldMkLst>
        <pc:spChg chg="mod">
          <ac:chgData name="Juliet Goldsmith" userId="1d95624b8f085327" providerId="LiveId" clId="{853084DD-7EC6-45E2-A745-DDDF9953926D}" dt="2019-10-20T16:05:16.486" v="110" actId="20577"/>
          <ac:spMkLst>
            <pc:docMk/>
            <pc:sldMk cId="3413481009" sldId="619"/>
            <ac:spMk id="25602" creationId="{00000000-0000-0000-0000-000000000000}"/>
          </ac:spMkLst>
        </pc:spChg>
      </pc:sldChg>
      <pc:sldChg chg="add">
        <pc:chgData name="Juliet Goldsmith" userId="1d95624b8f085327" providerId="LiveId" clId="{853084DD-7EC6-45E2-A745-DDDF9953926D}" dt="2019-10-20T16:01:35.706" v="5"/>
        <pc:sldMkLst>
          <pc:docMk/>
          <pc:sldMk cId="2797018328" sldId="629"/>
        </pc:sldMkLst>
      </pc:sldChg>
      <pc:sldChg chg="del">
        <pc:chgData name="Juliet Goldsmith" userId="1d95624b8f085327" providerId="LiveId" clId="{853084DD-7EC6-45E2-A745-DDDF9953926D}" dt="2019-10-20T16:06:21.490" v="111" actId="2696"/>
        <pc:sldMkLst>
          <pc:docMk/>
          <pc:sldMk cId="3741721644" sldId="641"/>
        </pc:sldMkLst>
      </pc:sldChg>
      <pc:sldChg chg="del">
        <pc:chgData name="Juliet Goldsmith" userId="1d95624b8f085327" providerId="LiveId" clId="{853084DD-7EC6-45E2-A745-DDDF9953926D}" dt="2019-10-20T15:58:51.030" v="3" actId="2696"/>
        <pc:sldMkLst>
          <pc:docMk/>
          <pc:sldMk cId="2986683816" sldId="642"/>
        </pc:sldMkLst>
      </pc:sldChg>
      <pc:sldChg chg="del">
        <pc:chgData name="Juliet Goldsmith" userId="1d95624b8f085327" providerId="LiveId" clId="{853084DD-7EC6-45E2-A745-DDDF9953926D}" dt="2019-10-20T15:58:30.724" v="2" actId="2696"/>
        <pc:sldMkLst>
          <pc:docMk/>
          <pc:sldMk cId="680756300" sldId="672"/>
        </pc:sldMkLst>
      </pc:sldChg>
      <pc:sldChg chg="del">
        <pc:chgData name="Juliet Goldsmith" userId="1d95624b8f085327" providerId="LiveId" clId="{853084DD-7EC6-45E2-A745-DDDF9953926D}" dt="2019-10-20T15:59:00.411" v="4" actId="2696"/>
        <pc:sldMkLst>
          <pc:docMk/>
          <pc:sldMk cId="390536209" sldId="674"/>
        </pc:sldMkLst>
      </pc:sldChg>
      <pc:sldChg chg="addSp delSp modSp ord">
        <pc:chgData name="Juliet Goldsmith" userId="1d95624b8f085327" providerId="LiveId" clId="{853084DD-7EC6-45E2-A745-DDDF9953926D}" dt="2019-10-20T16:17:57.022" v="404" actId="20577"/>
        <pc:sldMkLst>
          <pc:docMk/>
          <pc:sldMk cId="1314329940" sldId="676"/>
        </pc:sldMkLst>
        <pc:spChg chg="mod">
          <ac:chgData name="Juliet Goldsmith" userId="1d95624b8f085327" providerId="LiveId" clId="{853084DD-7EC6-45E2-A745-DDDF9953926D}" dt="2019-10-20T16:11:43.766" v="333" actId="14100"/>
          <ac:spMkLst>
            <pc:docMk/>
            <pc:sldMk cId="1314329940" sldId="676"/>
            <ac:spMk id="2" creationId="{657074A4-AFEA-4BE1-A8B4-0F914BFB7113}"/>
          </ac:spMkLst>
        </pc:spChg>
        <pc:spChg chg="mod">
          <ac:chgData name="Juliet Goldsmith" userId="1d95624b8f085327" providerId="LiveId" clId="{853084DD-7EC6-45E2-A745-DDDF9953926D}" dt="2019-10-20T16:17:57.022" v="404" actId="20577"/>
          <ac:spMkLst>
            <pc:docMk/>
            <pc:sldMk cId="1314329940" sldId="676"/>
            <ac:spMk id="3" creationId="{370F1964-F394-4BD9-BAA2-EAF40220AE30}"/>
          </ac:spMkLst>
        </pc:spChg>
        <pc:spChg chg="add mod">
          <ac:chgData name="Juliet Goldsmith" userId="1d95624b8f085327" providerId="LiveId" clId="{853084DD-7EC6-45E2-A745-DDDF9953926D}" dt="2019-10-20T16:16:39.912" v="368" actId="20577"/>
          <ac:spMkLst>
            <pc:docMk/>
            <pc:sldMk cId="1314329940" sldId="676"/>
            <ac:spMk id="4" creationId="{576694CE-F225-441A-BC88-104BE4CF9888}"/>
          </ac:spMkLst>
        </pc:spChg>
        <pc:spChg chg="mod">
          <ac:chgData name="Juliet Goldsmith" userId="1d95624b8f085327" providerId="LiveId" clId="{853084DD-7EC6-45E2-A745-DDDF9953926D}" dt="2019-10-20T16:08:36.324" v="166" actId="1076"/>
          <ac:spMkLst>
            <pc:docMk/>
            <pc:sldMk cId="1314329940" sldId="676"/>
            <ac:spMk id="6" creationId="{2A96FE88-DC27-45BA-B638-5DE8037088A3}"/>
          </ac:spMkLst>
        </pc:spChg>
        <pc:spChg chg="mod">
          <ac:chgData name="Juliet Goldsmith" userId="1d95624b8f085327" providerId="LiveId" clId="{853084DD-7EC6-45E2-A745-DDDF9953926D}" dt="2019-10-20T16:10:11.762" v="259" actId="1076"/>
          <ac:spMkLst>
            <pc:docMk/>
            <pc:sldMk cId="1314329940" sldId="676"/>
            <ac:spMk id="7" creationId="{2B4E510F-3A83-495B-A9DA-8D23AF73AA9F}"/>
          </ac:spMkLst>
        </pc:spChg>
        <pc:picChg chg="del">
          <ac:chgData name="Juliet Goldsmith" userId="1d95624b8f085327" providerId="LiveId" clId="{853084DD-7EC6-45E2-A745-DDDF9953926D}" dt="2019-10-20T16:10:34.032" v="260" actId="478"/>
          <ac:picMkLst>
            <pc:docMk/>
            <pc:sldMk cId="1314329940" sldId="676"/>
            <ac:picMk id="9" creationId="{313DE959-D93B-4CDB-9363-136635AA51A0}"/>
          </ac:picMkLst>
        </pc:picChg>
        <pc:picChg chg="del">
          <ac:chgData name="Juliet Goldsmith" userId="1d95624b8f085327" providerId="LiveId" clId="{853084DD-7EC6-45E2-A745-DDDF9953926D}" dt="2019-10-20T16:08:40.279" v="167" actId="478"/>
          <ac:picMkLst>
            <pc:docMk/>
            <pc:sldMk cId="1314329940" sldId="676"/>
            <ac:picMk id="11" creationId="{84946D1A-BF17-4115-8CFB-4D8985D3D01F}"/>
          </ac:picMkLst>
        </pc:picChg>
      </pc:sldChg>
      <pc:sldChg chg="del">
        <pc:chgData name="Juliet Goldsmith" userId="1d95624b8f085327" providerId="LiveId" clId="{853084DD-7EC6-45E2-A745-DDDF9953926D}" dt="2019-10-20T16:18:07.135" v="406" actId="2696"/>
        <pc:sldMkLst>
          <pc:docMk/>
          <pc:sldMk cId="3569648797" sldId="808"/>
        </pc:sldMkLst>
      </pc:sldChg>
      <pc:sldChg chg="add">
        <pc:chgData name="Juliet Goldsmith" userId="1d95624b8f085327" providerId="LiveId" clId="{853084DD-7EC6-45E2-A745-DDDF9953926D}" dt="2019-10-20T16:01:35.706" v="5"/>
        <pc:sldMkLst>
          <pc:docMk/>
          <pc:sldMk cId="1291930030" sldId="810"/>
        </pc:sldMkLst>
      </pc:sldChg>
      <pc:sldChg chg="del">
        <pc:chgData name="Juliet Goldsmith" userId="1d95624b8f085327" providerId="LiveId" clId="{853084DD-7EC6-45E2-A745-DDDF9953926D}" dt="2019-10-20T16:18:04.678" v="405" actId="2696"/>
        <pc:sldMkLst>
          <pc:docMk/>
          <pc:sldMk cId="2794748033" sldId="815"/>
        </pc:sldMkLst>
      </pc:sldChg>
      <pc:sldChg chg="modSp">
        <pc:chgData name="Juliet Goldsmith" userId="1d95624b8f085327" providerId="LiveId" clId="{853084DD-7EC6-45E2-A745-DDDF9953926D}" dt="2019-10-20T16:03:10.647" v="26" actId="20577"/>
        <pc:sldMkLst>
          <pc:docMk/>
          <pc:sldMk cId="3062648784" sldId="818"/>
        </pc:sldMkLst>
        <pc:spChg chg="mod">
          <ac:chgData name="Juliet Goldsmith" userId="1d95624b8f085327" providerId="LiveId" clId="{853084DD-7EC6-45E2-A745-DDDF9953926D}" dt="2019-10-20T16:03:10.647" v="26" actId="20577"/>
          <ac:spMkLst>
            <pc:docMk/>
            <pc:sldMk cId="3062648784" sldId="818"/>
            <ac:spMk id="2" creationId="{CBA40D4A-05BD-4332-9F95-77D15EB76CE3}"/>
          </ac:spMkLst>
        </pc:spChg>
        <pc:spChg chg="mod">
          <ac:chgData name="Juliet Goldsmith" userId="1d95624b8f085327" providerId="LiveId" clId="{853084DD-7EC6-45E2-A745-DDDF9953926D}" dt="2019-10-20T15:57:40.510" v="1" actId="14100"/>
          <ac:spMkLst>
            <pc:docMk/>
            <pc:sldMk cId="3062648784" sldId="818"/>
            <ac:spMk id="6" creationId="{E7D5F20C-CB0F-4220-8822-C6C533D826C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FFBDB-CEE1-45C4-836F-9F1E4549E74F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CC5CC0A-6A25-44AF-8D59-0A1C5439E401}">
      <dgm:prSet phldrT="[Text]" custT="1"/>
      <dgm:spPr/>
      <dgm:t>
        <a:bodyPr/>
        <a:lstStyle/>
        <a:p>
          <a:r>
            <a:rPr lang="en-GB" sz="1800" dirty="0"/>
            <a:t>Research and Human Resource Development</a:t>
          </a:r>
          <a:endParaRPr lang="en-US" sz="1800" dirty="0"/>
        </a:p>
      </dgm:t>
    </dgm:pt>
    <dgm:pt modelId="{507F3556-98B2-47A5-90CB-53C51C58A03D}" type="parTrans" cxnId="{2FB291FA-3B64-4586-85FF-89CCD460159C}">
      <dgm:prSet/>
      <dgm:spPr/>
      <dgm:t>
        <a:bodyPr/>
        <a:lstStyle/>
        <a:p>
          <a:endParaRPr lang="en-US" sz="2800"/>
        </a:p>
      </dgm:t>
    </dgm:pt>
    <dgm:pt modelId="{FBFC7C1A-709F-4739-A902-F078C9465C57}" type="sibTrans" cxnId="{2FB291FA-3B64-4586-85FF-89CCD460159C}">
      <dgm:prSet/>
      <dgm:spPr/>
      <dgm:t>
        <a:bodyPr/>
        <a:lstStyle/>
        <a:p>
          <a:endParaRPr lang="en-US" sz="1800"/>
        </a:p>
      </dgm:t>
    </dgm:pt>
    <dgm:pt modelId="{B32020F4-D956-43BC-B523-8ADAC8A8376E}">
      <dgm:prSet phldrT="[Text]" custT="1"/>
      <dgm:spPr/>
      <dgm:t>
        <a:bodyPr/>
        <a:lstStyle/>
        <a:p>
          <a:r>
            <a:rPr lang="en-GB" sz="1800" dirty="0"/>
            <a:t>Climate Change and Natural Resources Management</a:t>
          </a:r>
          <a:endParaRPr lang="en-US" sz="1800" dirty="0"/>
        </a:p>
      </dgm:t>
    </dgm:pt>
    <dgm:pt modelId="{3A48B1B6-B1DC-4CEA-9790-DA29B6260381}" type="parTrans" cxnId="{17112689-F7E3-4B73-BA95-A29FE409BCF3}">
      <dgm:prSet/>
      <dgm:spPr/>
      <dgm:t>
        <a:bodyPr/>
        <a:lstStyle/>
        <a:p>
          <a:endParaRPr lang="en-US" sz="2800"/>
        </a:p>
      </dgm:t>
    </dgm:pt>
    <dgm:pt modelId="{A7469D7E-E736-4D93-9E47-752BF8601746}" type="sibTrans" cxnId="{17112689-F7E3-4B73-BA95-A29FE409BCF3}">
      <dgm:prSet/>
      <dgm:spPr/>
      <dgm:t>
        <a:bodyPr/>
        <a:lstStyle/>
        <a:p>
          <a:endParaRPr lang="en-US" sz="1800"/>
        </a:p>
      </dgm:t>
    </dgm:pt>
    <dgm:pt modelId="{2D1B7038-7198-431E-AC7A-98137CDDF36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dirty="0"/>
            <a:t>Agricultural Health and Food Safety</a:t>
          </a:r>
          <a:endParaRPr lang="en-US" sz="1800" dirty="0"/>
        </a:p>
      </dgm:t>
    </dgm:pt>
    <dgm:pt modelId="{3CC6F452-EE04-4ABF-9362-A0389F70C577}" type="parTrans" cxnId="{3478078E-AC01-4195-9165-3D16CD04D6C0}">
      <dgm:prSet/>
      <dgm:spPr/>
      <dgm:t>
        <a:bodyPr/>
        <a:lstStyle/>
        <a:p>
          <a:endParaRPr lang="en-US" sz="2800"/>
        </a:p>
      </dgm:t>
    </dgm:pt>
    <dgm:pt modelId="{D793E056-4E38-4711-9C94-75503667ABB1}" type="sibTrans" cxnId="{3478078E-AC01-4195-9165-3D16CD04D6C0}">
      <dgm:prSet/>
      <dgm:spPr/>
      <dgm:t>
        <a:bodyPr/>
        <a:lstStyle/>
        <a:p>
          <a:endParaRPr lang="en-US" sz="1800"/>
        </a:p>
      </dgm:t>
    </dgm:pt>
    <dgm:pt modelId="{A3130A70-D8D2-4642-8D81-3FDFBC7854E7}">
      <dgm:prSet custT="1"/>
      <dgm:spPr/>
      <dgm:t>
        <a:bodyPr/>
        <a:lstStyle/>
        <a:p>
          <a:r>
            <a:rPr lang="en-GB" sz="1800" dirty="0"/>
            <a:t>Business Development</a:t>
          </a:r>
          <a:endParaRPr lang="en-US" sz="1800" dirty="0"/>
        </a:p>
      </dgm:t>
    </dgm:pt>
    <dgm:pt modelId="{CD609ABB-4F22-431B-8257-A0B338800277}" type="parTrans" cxnId="{09D9A2DC-FD03-4EA7-9538-52DD57B7012F}">
      <dgm:prSet/>
      <dgm:spPr/>
      <dgm:t>
        <a:bodyPr/>
        <a:lstStyle/>
        <a:p>
          <a:endParaRPr lang="en-US" sz="2800"/>
        </a:p>
      </dgm:t>
    </dgm:pt>
    <dgm:pt modelId="{25B83485-1B99-49ED-9EB0-3543102B925F}" type="sibTrans" cxnId="{09D9A2DC-FD03-4EA7-9538-52DD57B7012F}">
      <dgm:prSet/>
      <dgm:spPr/>
      <dgm:t>
        <a:bodyPr/>
        <a:lstStyle/>
        <a:p>
          <a:endParaRPr lang="en-US" sz="1800"/>
        </a:p>
      </dgm:t>
    </dgm:pt>
    <dgm:pt modelId="{B99314D4-CAD8-409C-AB1A-545CA6076ACF}" type="pres">
      <dgm:prSet presAssocID="{1BFFFBDB-CEE1-45C4-836F-9F1E4549E74F}" presName="linear" presStyleCnt="0">
        <dgm:presLayoutVars>
          <dgm:dir/>
          <dgm:animLvl val="lvl"/>
          <dgm:resizeHandles val="exact"/>
        </dgm:presLayoutVars>
      </dgm:prSet>
      <dgm:spPr/>
    </dgm:pt>
    <dgm:pt modelId="{64B5008C-7D37-440D-AE11-D7E885E6283B}" type="pres">
      <dgm:prSet presAssocID="{3CC5CC0A-6A25-44AF-8D59-0A1C5439E401}" presName="parentLin" presStyleCnt="0"/>
      <dgm:spPr/>
    </dgm:pt>
    <dgm:pt modelId="{466C0476-930D-4DB4-B278-F89DD77F88AB}" type="pres">
      <dgm:prSet presAssocID="{3CC5CC0A-6A25-44AF-8D59-0A1C5439E401}" presName="parentLeftMargin" presStyleLbl="node1" presStyleIdx="0" presStyleCnt="4"/>
      <dgm:spPr/>
    </dgm:pt>
    <dgm:pt modelId="{EE9D7D96-EDA9-44FB-BC47-73B052D06CAB}" type="pres">
      <dgm:prSet presAssocID="{3CC5CC0A-6A25-44AF-8D59-0A1C5439E401}" presName="parentText" presStyleLbl="node1" presStyleIdx="0" presStyleCnt="4" custScaleX="126247">
        <dgm:presLayoutVars>
          <dgm:chMax val="0"/>
          <dgm:bulletEnabled val="1"/>
        </dgm:presLayoutVars>
      </dgm:prSet>
      <dgm:spPr/>
    </dgm:pt>
    <dgm:pt modelId="{B3EA5090-99CE-4905-9DB7-A523B46E0A2F}" type="pres">
      <dgm:prSet presAssocID="{3CC5CC0A-6A25-44AF-8D59-0A1C5439E401}" presName="negativeSpace" presStyleCnt="0"/>
      <dgm:spPr/>
    </dgm:pt>
    <dgm:pt modelId="{5CDD84D0-3426-4C70-B022-19C41F6370AD}" type="pres">
      <dgm:prSet presAssocID="{3CC5CC0A-6A25-44AF-8D59-0A1C5439E401}" presName="childText" presStyleLbl="conFgAcc1" presStyleIdx="0" presStyleCnt="4">
        <dgm:presLayoutVars>
          <dgm:bulletEnabled val="1"/>
        </dgm:presLayoutVars>
      </dgm:prSet>
      <dgm:spPr/>
    </dgm:pt>
    <dgm:pt modelId="{E443E514-6C00-4322-AAA7-A0C79680091C}" type="pres">
      <dgm:prSet presAssocID="{FBFC7C1A-709F-4739-A902-F078C9465C57}" presName="spaceBetweenRectangles" presStyleCnt="0"/>
      <dgm:spPr/>
    </dgm:pt>
    <dgm:pt modelId="{4D7A41DC-A252-4AD6-95EA-2881C75E802F}" type="pres">
      <dgm:prSet presAssocID="{B32020F4-D956-43BC-B523-8ADAC8A8376E}" presName="parentLin" presStyleCnt="0"/>
      <dgm:spPr/>
    </dgm:pt>
    <dgm:pt modelId="{235DB340-EBC9-47BF-B109-7B5015F33A32}" type="pres">
      <dgm:prSet presAssocID="{B32020F4-D956-43BC-B523-8ADAC8A8376E}" presName="parentLeftMargin" presStyleLbl="node1" presStyleIdx="0" presStyleCnt="4"/>
      <dgm:spPr/>
    </dgm:pt>
    <dgm:pt modelId="{4D62FE6E-A657-49DB-ACD2-BE250F10C33E}" type="pres">
      <dgm:prSet presAssocID="{B32020F4-D956-43BC-B523-8ADAC8A8376E}" presName="parentText" presStyleLbl="node1" presStyleIdx="1" presStyleCnt="4" custScaleX="128544">
        <dgm:presLayoutVars>
          <dgm:chMax val="0"/>
          <dgm:bulletEnabled val="1"/>
        </dgm:presLayoutVars>
      </dgm:prSet>
      <dgm:spPr/>
    </dgm:pt>
    <dgm:pt modelId="{CD0FFCF2-F05A-4E97-BE7F-586C747A4BAF}" type="pres">
      <dgm:prSet presAssocID="{B32020F4-D956-43BC-B523-8ADAC8A8376E}" presName="negativeSpace" presStyleCnt="0"/>
      <dgm:spPr/>
    </dgm:pt>
    <dgm:pt modelId="{2B8AD0D3-CDEE-4621-83A5-3A8C332D4505}" type="pres">
      <dgm:prSet presAssocID="{B32020F4-D956-43BC-B523-8ADAC8A8376E}" presName="childText" presStyleLbl="conFgAcc1" presStyleIdx="1" presStyleCnt="4">
        <dgm:presLayoutVars>
          <dgm:bulletEnabled val="1"/>
        </dgm:presLayoutVars>
      </dgm:prSet>
      <dgm:spPr/>
    </dgm:pt>
    <dgm:pt modelId="{06FF1AF9-7E47-4E34-A458-FF08781AE620}" type="pres">
      <dgm:prSet presAssocID="{A7469D7E-E736-4D93-9E47-752BF8601746}" presName="spaceBetweenRectangles" presStyleCnt="0"/>
      <dgm:spPr/>
    </dgm:pt>
    <dgm:pt modelId="{D6DE37E1-A7CE-4D9B-B3CB-2417F7EFCC8C}" type="pres">
      <dgm:prSet presAssocID="{A3130A70-D8D2-4642-8D81-3FDFBC7854E7}" presName="parentLin" presStyleCnt="0"/>
      <dgm:spPr/>
    </dgm:pt>
    <dgm:pt modelId="{68F9E28D-6B2A-4E89-8FA9-7D82A7FBC60F}" type="pres">
      <dgm:prSet presAssocID="{A3130A70-D8D2-4642-8D81-3FDFBC7854E7}" presName="parentLeftMargin" presStyleLbl="node1" presStyleIdx="1" presStyleCnt="4"/>
      <dgm:spPr/>
    </dgm:pt>
    <dgm:pt modelId="{603870EA-09D5-4F8B-A927-43B6E4B1A77F}" type="pres">
      <dgm:prSet presAssocID="{A3130A70-D8D2-4642-8D81-3FDFBC7854E7}" presName="parentText" presStyleLbl="node1" presStyleIdx="2" presStyleCnt="4" custScaleX="123230">
        <dgm:presLayoutVars>
          <dgm:chMax val="0"/>
          <dgm:bulletEnabled val="1"/>
        </dgm:presLayoutVars>
      </dgm:prSet>
      <dgm:spPr/>
    </dgm:pt>
    <dgm:pt modelId="{18EAB298-7CB0-4668-A2B2-554871B88740}" type="pres">
      <dgm:prSet presAssocID="{A3130A70-D8D2-4642-8D81-3FDFBC7854E7}" presName="negativeSpace" presStyleCnt="0"/>
      <dgm:spPr/>
    </dgm:pt>
    <dgm:pt modelId="{9D59BEC8-2CAA-403F-AAD2-6C10A84955BA}" type="pres">
      <dgm:prSet presAssocID="{A3130A70-D8D2-4642-8D81-3FDFBC7854E7}" presName="childText" presStyleLbl="conFgAcc1" presStyleIdx="2" presStyleCnt="4">
        <dgm:presLayoutVars>
          <dgm:bulletEnabled val="1"/>
        </dgm:presLayoutVars>
      </dgm:prSet>
      <dgm:spPr/>
    </dgm:pt>
    <dgm:pt modelId="{4A354134-D333-48CD-8536-962CB43986C7}" type="pres">
      <dgm:prSet presAssocID="{25B83485-1B99-49ED-9EB0-3543102B925F}" presName="spaceBetweenRectangles" presStyleCnt="0"/>
      <dgm:spPr/>
    </dgm:pt>
    <dgm:pt modelId="{4C92F5B9-ACAD-44A1-A14C-3F84A52A45F7}" type="pres">
      <dgm:prSet presAssocID="{2D1B7038-7198-431E-AC7A-98137CDDF369}" presName="parentLin" presStyleCnt="0"/>
      <dgm:spPr/>
    </dgm:pt>
    <dgm:pt modelId="{292387C4-0883-477B-B10B-37351B7A1499}" type="pres">
      <dgm:prSet presAssocID="{2D1B7038-7198-431E-AC7A-98137CDDF369}" presName="parentLeftMargin" presStyleLbl="node1" presStyleIdx="2" presStyleCnt="4"/>
      <dgm:spPr/>
    </dgm:pt>
    <dgm:pt modelId="{C675AA32-5500-453F-A6C3-B5C11EB6FFCB}" type="pres">
      <dgm:prSet presAssocID="{2D1B7038-7198-431E-AC7A-98137CDDF369}" presName="parentText" presStyleLbl="node1" presStyleIdx="3" presStyleCnt="4" custScaleX="121600">
        <dgm:presLayoutVars>
          <dgm:chMax val="0"/>
          <dgm:bulletEnabled val="1"/>
        </dgm:presLayoutVars>
      </dgm:prSet>
      <dgm:spPr/>
    </dgm:pt>
    <dgm:pt modelId="{0DDED76C-0030-4067-93AB-F01275518E7D}" type="pres">
      <dgm:prSet presAssocID="{2D1B7038-7198-431E-AC7A-98137CDDF369}" presName="negativeSpace" presStyleCnt="0"/>
      <dgm:spPr/>
    </dgm:pt>
    <dgm:pt modelId="{3DB14C25-9887-4F5B-8B7E-3B09D2D7B8F4}" type="pres">
      <dgm:prSet presAssocID="{2D1B7038-7198-431E-AC7A-98137CDDF36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639B520-530A-417C-99E8-452DEF044D4D}" type="presOf" srcId="{2D1B7038-7198-431E-AC7A-98137CDDF369}" destId="{C675AA32-5500-453F-A6C3-B5C11EB6FFCB}" srcOrd="1" destOrd="0" presId="urn:microsoft.com/office/officeart/2005/8/layout/list1"/>
    <dgm:cxn modelId="{2A9A5423-3C0E-4473-A1C6-5F8A119C1906}" type="presOf" srcId="{A3130A70-D8D2-4642-8D81-3FDFBC7854E7}" destId="{603870EA-09D5-4F8B-A927-43B6E4B1A77F}" srcOrd="1" destOrd="0" presId="urn:microsoft.com/office/officeart/2005/8/layout/list1"/>
    <dgm:cxn modelId="{0F17F964-A307-491E-994C-EFF1A623539E}" type="presOf" srcId="{3CC5CC0A-6A25-44AF-8D59-0A1C5439E401}" destId="{466C0476-930D-4DB4-B278-F89DD77F88AB}" srcOrd="0" destOrd="0" presId="urn:microsoft.com/office/officeart/2005/8/layout/list1"/>
    <dgm:cxn modelId="{29909045-CDAD-4D8E-BB2E-34F9C597B686}" type="presOf" srcId="{B32020F4-D956-43BC-B523-8ADAC8A8376E}" destId="{235DB340-EBC9-47BF-B109-7B5015F33A32}" srcOrd="0" destOrd="0" presId="urn:microsoft.com/office/officeart/2005/8/layout/list1"/>
    <dgm:cxn modelId="{17112689-F7E3-4B73-BA95-A29FE409BCF3}" srcId="{1BFFFBDB-CEE1-45C4-836F-9F1E4549E74F}" destId="{B32020F4-D956-43BC-B523-8ADAC8A8376E}" srcOrd="1" destOrd="0" parTransId="{3A48B1B6-B1DC-4CEA-9790-DA29B6260381}" sibTransId="{A7469D7E-E736-4D93-9E47-752BF8601746}"/>
    <dgm:cxn modelId="{83B95C8A-941E-4E09-86D3-227578CFED06}" type="presOf" srcId="{1BFFFBDB-CEE1-45C4-836F-9F1E4549E74F}" destId="{B99314D4-CAD8-409C-AB1A-545CA6076ACF}" srcOrd="0" destOrd="0" presId="urn:microsoft.com/office/officeart/2005/8/layout/list1"/>
    <dgm:cxn modelId="{01E6E58D-005A-4BF0-AD3F-9C7DF09F5409}" type="presOf" srcId="{2D1B7038-7198-431E-AC7A-98137CDDF369}" destId="{292387C4-0883-477B-B10B-37351B7A1499}" srcOrd="0" destOrd="0" presId="urn:microsoft.com/office/officeart/2005/8/layout/list1"/>
    <dgm:cxn modelId="{3478078E-AC01-4195-9165-3D16CD04D6C0}" srcId="{1BFFFBDB-CEE1-45C4-836F-9F1E4549E74F}" destId="{2D1B7038-7198-431E-AC7A-98137CDDF369}" srcOrd="3" destOrd="0" parTransId="{3CC6F452-EE04-4ABF-9362-A0389F70C577}" sibTransId="{D793E056-4E38-4711-9C94-75503667ABB1}"/>
    <dgm:cxn modelId="{334E0392-55D7-479E-A333-CBDAC2B91505}" type="presOf" srcId="{3CC5CC0A-6A25-44AF-8D59-0A1C5439E401}" destId="{EE9D7D96-EDA9-44FB-BC47-73B052D06CAB}" srcOrd="1" destOrd="0" presId="urn:microsoft.com/office/officeart/2005/8/layout/list1"/>
    <dgm:cxn modelId="{A3F25FA0-6C7D-4854-B822-0E69A6111FB2}" type="presOf" srcId="{B32020F4-D956-43BC-B523-8ADAC8A8376E}" destId="{4D62FE6E-A657-49DB-ACD2-BE250F10C33E}" srcOrd="1" destOrd="0" presId="urn:microsoft.com/office/officeart/2005/8/layout/list1"/>
    <dgm:cxn modelId="{09D9A2DC-FD03-4EA7-9538-52DD57B7012F}" srcId="{1BFFFBDB-CEE1-45C4-836F-9F1E4549E74F}" destId="{A3130A70-D8D2-4642-8D81-3FDFBC7854E7}" srcOrd="2" destOrd="0" parTransId="{CD609ABB-4F22-431B-8257-A0B338800277}" sibTransId="{25B83485-1B99-49ED-9EB0-3543102B925F}"/>
    <dgm:cxn modelId="{2BC9DAF6-49EA-4976-9147-FD56F63FD0C3}" type="presOf" srcId="{A3130A70-D8D2-4642-8D81-3FDFBC7854E7}" destId="{68F9E28D-6B2A-4E89-8FA9-7D82A7FBC60F}" srcOrd="0" destOrd="0" presId="urn:microsoft.com/office/officeart/2005/8/layout/list1"/>
    <dgm:cxn modelId="{2FB291FA-3B64-4586-85FF-89CCD460159C}" srcId="{1BFFFBDB-CEE1-45C4-836F-9F1E4549E74F}" destId="{3CC5CC0A-6A25-44AF-8D59-0A1C5439E401}" srcOrd="0" destOrd="0" parTransId="{507F3556-98B2-47A5-90CB-53C51C58A03D}" sibTransId="{FBFC7C1A-709F-4739-A902-F078C9465C57}"/>
    <dgm:cxn modelId="{6E777E0C-D615-4ECD-8AE5-4FA208A4F959}" type="presParOf" srcId="{B99314D4-CAD8-409C-AB1A-545CA6076ACF}" destId="{64B5008C-7D37-440D-AE11-D7E885E6283B}" srcOrd="0" destOrd="0" presId="urn:microsoft.com/office/officeart/2005/8/layout/list1"/>
    <dgm:cxn modelId="{E38D12C4-FE28-4B52-BECD-CD14972DA897}" type="presParOf" srcId="{64B5008C-7D37-440D-AE11-D7E885E6283B}" destId="{466C0476-930D-4DB4-B278-F89DD77F88AB}" srcOrd="0" destOrd="0" presId="urn:microsoft.com/office/officeart/2005/8/layout/list1"/>
    <dgm:cxn modelId="{EAE7A016-18D1-443F-8C17-C98E47540D5E}" type="presParOf" srcId="{64B5008C-7D37-440D-AE11-D7E885E6283B}" destId="{EE9D7D96-EDA9-44FB-BC47-73B052D06CAB}" srcOrd="1" destOrd="0" presId="urn:microsoft.com/office/officeart/2005/8/layout/list1"/>
    <dgm:cxn modelId="{C04DB244-DE76-415F-95EE-B7F66DEDA84E}" type="presParOf" srcId="{B99314D4-CAD8-409C-AB1A-545CA6076ACF}" destId="{B3EA5090-99CE-4905-9DB7-A523B46E0A2F}" srcOrd="1" destOrd="0" presId="urn:microsoft.com/office/officeart/2005/8/layout/list1"/>
    <dgm:cxn modelId="{A4DF0207-914B-4D2B-9822-2D1D78602793}" type="presParOf" srcId="{B99314D4-CAD8-409C-AB1A-545CA6076ACF}" destId="{5CDD84D0-3426-4C70-B022-19C41F6370AD}" srcOrd="2" destOrd="0" presId="urn:microsoft.com/office/officeart/2005/8/layout/list1"/>
    <dgm:cxn modelId="{EC3DBB3D-795E-4923-8E5B-4D4A0180BF6E}" type="presParOf" srcId="{B99314D4-CAD8-409C-AB1A-545CA6076ACF}" destId="{E443E514-6C00-4322-AAA7-A0C79680091C}" srcOrd="3" destOrd="0" presId="urn:microsoft.com/office/officeart/2005/8/layout/list1"/>
    <dgm:cxn modelId="{6A4879B9-FA73-4961-AF97-3BB02983BB83}" type="presParOf" srcId="{B99314D4-CAD8-409C-AB1A-545CA6076ACF}" destId="{4D7A41DC-A252-4AD6-95EA-2881C75E802F}" srcOrd="4" destOrd="0" presId="urn:microsoft.com/office/officeart/2005/8/layout/list1"/>
    <dgm:cxn modelId="{BC0FA70A-B67B-4444-9079-297367990A31}" type="presParOf" srcId="{4D7A41DC-A252-4AD6-95EA-2881C75E802F}" destId="{235DB340-EBC9-47BF-B109-7B5015F33A32}" srcOrd="0" destOrd="0" presId="urn:microsoft.com/office/officeart/2005/8/layout/list1"/>
    <dgm:cxn modelId="{766D2CE0-F5C0-49A7-A271-6B703EBDDE99}" type="presParOf" srcId="{4D7A41DC-A252-4AD6-95EA-2881C75E802F}" destId="{4D62FE6E-A657-49DB-ACD2-BE250F10C33E}" srcOrd="1" destOrd="0" presId="urn:microsoft.com/office/officeart/2005/8/layout/list1"/>
    <dgm:cxn modelId="{9C99D1B1-0AC6-4B35-8E15-BAF6D6FD6DE6}" type="presParOf" srcId="{B99314D4-CAD8-409C-AB1A-545CA6076ACF}" destId="{CD0FFCF2-F05A-4E97-BE7F-586C747A4BAF}" srcOrd="5" destOrd="0" presId="urn:microsoft.com/office/officeart/2005/8/layout/list1"/>
    <dgm:cxn modelId="{24D793A7-B039-411F-B6EF-C4A590ADB38E}" type="presParOf" srcId="{B99314D4-CAD8-409C-AB1A-545CA6076ACF}" destId="{2B8AD0D3-CDEE-4621-83A5-3A8C332D4505}" srcOrd="6" destOrd="0" presId="urn:microsoft.com/office/officeart/2005/8/layout/list1"/>
    <dgm:cxn modelId="{EEA6C2DF-5129-44DD-A1BB-1F2BCB8E8723}" type="presParOf" srcId="{B99314D4-CAD8-409C-AB1A-545CA6076ACF}" destId="{06FF1AF9-7E47-4E34-A458-FF08781AE620}" srcOrd="7" destOrd="0" presId="urn:microsoft.com/office/officeart/2005/8/layout/list1"/>
    <dgm:cxn modelId="{A33D25DA-911B-43FC-9B62-9E2701EBA031}" type="presParOf" srcId="{B99314D4-CAD8-409C-AB1A-545CA6076ACF}" destId="{D6DE37E1-A7CE-4D9B-B3CB-2417F7EFCC8C}" srcOrd="8" destOrd="0" presId="urn:microsoft.com/office/officeart/2005/8/layout/list1"/>
    <dgm:cxn modelId="{03099933-F620-47BF-9D95-DD142A670F8D}" type="presParOf" srcId="{D6DE37E1-A7CE-4D9B-B3CB-2417F7EFCC8C}" destId="{68F9E28D-6B2A-4E89-8FA9-7D82A7FBC60F}" srcOrd="0" destOrd="0" presId="urn:microsoft.com/office/officeart/2005/8/layout/list1"/>
    <dgm:cxn modelId="{E789007F-D590-4A4D-A285-D3DA502445C5}" type="presParOf" srcId="{D6DE37E1-A7CE-4D9B-B3CB-2417F7EFCC8C}" destId="{603870EA-09D5-4F8B-A927-43B6E4B1A77F}" srcOrd="1" destOrd="0" presId="urn:microsoft.com/office/officeart/2005/8/layout/list1"/>
    <dgm:cxn modelId="{744ECAB7-729F-4DD1-81F7-B44B4397CA60}" type="presParOf" srcId="{B99314D4-CAD8-409C-AB1A-545CA6076ACF}" destId="{18EAB298-7CB0-4668-A2B2-554871B88740}" srcOrd="9" destOrd="0" presId="urn:microsoft.com/office/officeart/2005/8/layout/list1"/>
    <dgm:cxn modelId="{922EE2B4-3464-43AF-8EF5-0D8FC217C7EE}" type="presParOf" srcId="{B99314D4-CAD8-409C-AB1A-545CA6076ACF}" destId="{9D59BEC8-2CAA-403F-AAD2-6C10A84955BA}" srcOrd="10" destOrd="0" presId="urn:microsoft.com/office/officeart/2005/8/layout/list1"/>
    <dgm:cxn modelId="{99219E5E-8D7E-4F85-B353-42509BDB8ED4}" type="presParOf" srcId="{B99314D4-CAD8-409C-AB1A-545CA6076ACF}" destId="{4A354134-D333-48CD-8536-962CB43986C7}" srcOrd="11" destOrd="0" presId="urn:microsoft.com/office/officeart/2005/8/layout/list1"/>
    <dgm:cxn modelId="{4819DA2D-EEDA-4858-A565-50A0E07B8C73}" type="presParOf" srcId="{B99314D4-CAD8-409C-AB1A-545CA6076ACF}" destId="{4C92F5B9-ACAD-44A1-A14C-3F84A52A45F7}" srcOrd="12" destOrd="0" presId="urn:microsoft.com/office/officeart/2005/8/layout/list1"/>
    <dgm:cxn modelId="{94AAC604-F3C2-411F-9C21-A71931443D37}" type="presParOf" srcId="{4C92F5B9-ACAD-44A1-A14C-3F84A52A45F7}" destId="{292387C4-0883-477B-B10B-37351B7A1499}" srcOrd="0" destOrd="0" presId="urn:microsoft.com/office/officeart/2005/8/layout/list1"/>
    <dgm:cxn modelId="{BC756956-864A-4489-AD12-C64C5D7925AE}" type="presParOf" srcId="{4C92F5B9-ACAD-44A1-A14C-3F84A52A45F7}" destId="{C675AA32-5500-453F-A6C3-B5C11EB6FFCB}" srcOrd="1" destOrd="0" presId="urn:microsoft.com/office/officeart/2005/8/layout/list1"/>
    <dgm:cxn modelId="{6F242319-7A29-4659-A8E7-FA80A7D63F57}" type="presParOf" srcId="{B99314D4-CAD8-409C-AB1A-545CA6076ACF}" destId="{0DDED76C-0030-4067-93AB-F01275518E7D}" srcOrd="13" destOrd="0" presId="urn:microsoft.com/office/officeart/2005/8/layout/list1"/>
    <dgm:cxn modelId="{C41709E2-6E38-4C1D-88B3-34F1B79848B8}" type="presParOf" srcId="{B99314D4-CAD8-409C-AB1A-545CA6076ACF}" destId="{3DB14C25-9887-4F5B-8B7E-3B09D2D7B8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F41AB-2E9C-4978-9EDF-A83953BEB7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A5ABC48-12FC-44FF-9F10-CFBB78D0ED21}">
      <dgm:prSet phldrT="[Text]"/>
      <dgm:spPr/>
      <dgm:t>
        <a:bodyPr/>
        <a:lstStyle/>
        <a:p>
          <a:r>
            <a:rPr lang="en-US" b="1" dirty="0"/>
            <a:t>Legislation and Standards</a:t>
          </a:r>
        </a:p>
      </dgm:t>
    </dgm:pt>
    <dgm:pt modelId="{630478B6-647B-4480-89FB-02514B73D3EC}" type="parTrans" cxnId="{AF5E8251-CD2F-4224-9136-1CC1C92BFF22}">
      <dgm:prSet/>
      <dgm:spPr/>
      <dgm:t>
        <a:bodyPr/>
        <a:lstStyle/>
        <a:p>
          <a:endParaRPr lang="en-US" b="1"/>
        </a:p>
      </dgm:t>
    </dgm:pt>
    <dgm:pt modelId="{00DFEA6C-8DD6-4EFC-A961-33D72940C1B8}" type="sibTrans" cxnId="{AF5E8251-CD2F-4224-9136-1CC1C92BFF22}">
      <dgm:prSet/>
      <dgm:spPr/>
      <dgm:t>
        <a:bodyPr/>
        <a:lstStyle/>
        <a:p>
          <a:endParaRPr lang="en-US" b="1"/>
        </a:p>
      </dgm:t>
    </dgm:pt>
    <dgm:pt modelId="{6CFDD6E3-EE43-4985-A79A-CB7D5549D259}">
      <dgm:prSet/>
      <dgm:spPr/>
      <dgm:t>
        <a:bodyPr/>
        <a:lstStyle/>
        <a:p>
          <a:r>
            <a:rPr lang="en-US" b="1" dirty="0"/>
            <a:t>Capacity Building</a:t>
          </a:r>
        </a:p>
      </dgm:t>
    </dgm:pt>
    <dgm:pt modelId="{CDA1FAEC-3C67-4D0D-997C-ACBB94750470}" type="parTrans" cxnId="{C6C007BD-4ADC-4AF0-B709-4F04F667D0F8}">
      <dgm:prSet/>
      <dgm:spPr/>
      <dgm:t>
        <a:bodyPr/>
        <a:lstStyle/>
        <a:p>
          <a:endParaRPr lang="en-US" b="1"/>
        </a:p>
      </dgm:t>
    </dgm:pt>
    <dgm:pt modelId="{4BF8EC4B-9A8C-47D2-A742-C24898074629}" type="sibTrans" cxnId="{C6C007BD-4ADC-4AF0-B709-4F04F667D0F8}">
      <dgm:prSet/>
      <dgm:spPr/>
      <dgm:t>
        <a:bodyPr/>
        <a:lstStyle/>
        <a:p>
          <a:endParaRPr lang="en-US" b="1"/>
        </a:p>
      </dgm:t>
    </dgm:pt>
    <dgm:pt modelId="{1944F5E5-20EA-4C0E-94D8-C11C1A7AB54E}">
      <dgm:prSet/>
      <dgm:spPr/>
      <dgm:t>
        <a:bodyPr/>
        <a:lstStyle/>
        <a:p>
          <a:r>
            <a:rPr lang="en-US" b="1" dirty="0"/>
            <a:t>Information Exchange and Dissemination </a:t>
          </a:r>
        </a:p>
      </dgm:t>
    </dgm:pt>
    <dgm:pt modelId="{3C316F7E-DC1C-4866-9D7A-3F4E546EE217}" type="parTrans" cxnId="{754E8D6C-E29A-414A-B324-C5FC0EC9268E}">
      <dgm:prSet/>
      <dgm:spPr/>
      <dgm:t>
        <a:bodyPr/>
        <a:lstStyle/>
        <a:p>
          <a:endParaRPr lang="en-US" b="1"/>
        </a:p>
      </dgm:t>
    </dgm:pt>
    <dgm:pt modelId="{EB71698F-702E-4FEB-ADFE-573618DA0578}" type="sibTrans" cxnId="{754E8D6C-E29A-414A-B324-C5FC0EC9268E}">
      <dgm:prSet/>
      <dgm:spPr/>
      <dgm:t>
        <a:bodyPr/>
        <a:lstStyle/>
        <a:p>
          <a:endParaRPr lang="en-US" b="1"/>
        </a:p>
      </dgm:t>
    </dgm:pt>
    <dgm:pt modelId="{2733E111-3068-4381-B22F-D887DFC031C9}">
      <dgm:prSet/>
      <dgm:spPr/>
      <dgm:t>
        <a:bodyPr/>
        <a:lstStyle/>
        <a:p>
          <a:r>
            <a:rPr lang="en-US" b="1" dirty="0"/>
            <a:t>Rapid Response and Safeguarding   </a:t>
          </a:r>
        </a:p>
      </dgm:t>
    </dgm:pt>
    <dgm:pt modelId="{123477CE-33A9-406B-B578-AAA844CC6CC4}" type="parTrans" cxnId="{FFA59102-073C-4C0F-96B5-865190D96EC4}">
      <dgm:prSet/>
      <dgm:spPr/>
      <dgm:t>
        <a:bodyPr/>
        <a:lstStyle/>
        <a:p>
          <a:endParaRPr lang="en-US" b="1"/>
        </a:p>
      </dgm:t>
    </dgm:pt>
    <dgm:pt modelId="{32E9E044-364D-4A14-BC78-37376C10AE22}" type="sibTrans" cxnId="{FFA59102-073C-4C0F-96B5-865190D96EC4}">
      <dgm:prSet/>
      <dgm:spPr/>
      <dgm:t>
        <a:bodyPr/>
        <a:lstStyle/>
        <a:p>
          <a:endParaRPr lang="en-US" b="1"/>
        </a:p>
      </dgm:t>
    </dgm:pt>
    <dgm:pt modelId="{966BB68A-409F-4964-B1E2-DC822B00C469}">
      <dgm:prSet/>
      <dgm:spPr/>
      <dgm:t>
        <a:bodyPr/>
        <a:lstStyle/>
        <a:p>
          <a:r>
            <a:rPr lang="en-US" b="1" dirty="0"/>
            <a:t>Regional and International Cooperation </a:t>
          </a:r>
        </a:p>
      </dgm:t>
    </dgm:pt>
    <dgm:pt modelId="{A9870C8B-E6CB-4BFB-876C-992E399432F6}" type="parTrans" cxnId="{DE3CAA1C-252E-4AC0-BFAD-323BE676E744}">
      <dgm:prSet/>
      <dgm:spPr/>
      <dgm:t>
        <a:bodyPr/>
        <a:lstStyle/>
        <a:p>
          <a:endParaRPr lang="en-US" b="1"/>
        </a:p>
      </dgm:t>
    </dgm:pt>
    <dgm:pt modelId="{3C986FF6-C8AE-43DF-8B1B-E99A979092E7}" type="sibTrans" cxnId="{DE3CAA1C-252E-4AC0-BFAD-323BE676E744}">
      <dgm:prSet/>
      <dgm:spPr/>
      <dgm:t>
        <a:bodyPr/>
        <a:lstStyle/>
        <a:p>
          <a:endParaRPr lang="en-US" b="1"/>
        </a:p>
      </dgm:t>
    </dgm:pt>
    <dgm:pt modelId="{E314FCD2-3C93-463A-BF4D-856468A1A182}">
      <dgm:prSet/>
      <dgm:spPr/>
      <dgm:t>
        <a:bodyPr/>
        <a:lstStyle/>
        <a:p>
          <a:r>
            <a:rPr lang="en-US" b="1" dirty="0"/>
            <a:t>Regional Trade Facilitation and Dispute Settlement </a:t>
          </a:r>
        </a:p>
      </dgm:t>
    </dgm:pt>
    <dgm:pt modelId="{CC8C88FD-4CC5-406C-9A19-55C2A474528A}" type="parTrans" cxnId="{108F24B2-F81D-4794-8DDC-F4C0DC5287F2}">
      <dgm:prSet/>
      <dgm:spPr/>
      <dgm:t>
        <a:bodyPr/>
        <a:lstStyle/>
        <a:p>
          <a:endParaRPr lang="en-US" b="1"/>
        </a:p>
      </dgm:t>
    </dgm:pt>
    <dgm:pt modelId="{5FE719CC-3BDB-435C-B0D7-76C13E73ADDC}" type="sibTrans" cxnId="{108F24B2-F81D-4794-8DDC-F4C0DC5287F2}">
      <dgm:prSet/>
      <dgm:spPr/>
      <dgm:t>
        <a:bodyPr/>
        <a:lstStyle/>
        <a:p>
          <a:endParaRPr lang="en-US" b="1"/>
        </a:p>
      </dgm:t>
    </dgm:pt>
    <dgm:pt modelId="{28A77A31-FC25-437A-A08C-2B1339A29A6A}" type="pres">
      <dgm:prSet presAssocID="{E03F41AB-2E9C-4978-9EDF-A83953BEB7AA}" presName="Name0" presStyleCnt="0">
        <dgm:presLayoutVars>
          <dgm:chMax val="7"/>
          <dgm:chPref val="7"/>
          <dgm:dir/>
        </dgm:presLayoutVars>
      </dgm:prSet>
      <dgm:spPr/>
    </dgm:pt>
    <dgm:pt modelId="{8377EBDE-ADC7-4941-88C9-04E9BC30D667}" type="pres">
      <dgm:prSet presAssocID="{E03F41AB-2E9C-4978-9EDF-A83953BEB7AA}" presName="Name1" presStyleCnt="0"/>
      <dgm:spPr/>
    </dgm:pt>
    <dgm:pt modelId="{EA4BCA4A-C2D4-4817-817D-00795827CC48}" type="pres">
      <dgm:prSet presAssocID="{E03F41AB-2E9C-4978-9EDF-A83953BEB7AA}" presName="cycle" presStyleCnt="0"/>
      <dgm:spPr/>
    </dgm:pt>
    <dgm:pt modelId="{4EFD25A4-5E62-4DBE-A698-069B2EF810DA}" type="pres">
      <dgm:prSet presAssocID="{E03F41AB-2E9C-4978-9EDF-A83953BEB7AA}" presName="srcNode" presStyleLbl="node1" presStyleIdx="0" presStyleCnt="6"/>
      <dgm:spPr/>
    </dgm:pt>
    <dgm:pt modelId="{C1187399-F6EB-4F67-ACBA-61D290EA93B1}" type="pres">
      <dgm:prSet presAssocID="{E03F41AB-2E9C-4978-9EDF-A83953BEB7AA}" presName="conn" presStyleLbl="parChTrans1D2" presStyleIdx="0" presStyleCnt="1"/>
      <dgm:spPr/>
    </dgm:pt>
    <dgm:pt modelId="{C90DD53E-3FC9-47E8-9021-A1234550503B}" type="pres">
      <dgm:prSet presAssocID="{E03F41AB-2E9C-4978-9EDF-A83953BEB7AA}" presName="extraNode" presStyleLbl="node1" presStyleIdx="0" presStyleCnt="6"/>
      <dgm:spPr/>
    </dgm:pt>
    <dgm:pt modelId="{5042DD32-786B-4444-90A4-111068620203}" type="pres">
      <dgm:prSet presAssocID="{E03F41AB-2E9C-4978-9EDF-A83953BEB7AA}" presName="dstNode" presStyleLbl="node1" presStyleIdx="0" presStyleCnt="6"/>
      <dgm:spPr/>
    </dgm:pt>
    <dgm:pt modelId="{49B9A0F2-6DEB-4F33-8A80-0B94B0A633E0}" type="pres">
      <dgm:prSet presAssocID="{7A5ABC48-12FC-44FF-9F10-CFBB78D0ED21}" presName="text_1" presStyleLbl="node1" presStyleIdx="0" presStyleCnt="6">
        <dgm:presLayoutVars>
          <dgm:bulletEnabled val="1"/>
        </dgm:presLayoutVars>
      </dgm:prSet>
      <dgm:spPr/>
    </dgm:pt>
    <dgm:pt modelId="{D55E7C97-ADA6-4679-B137-7CE835CA9752}" type="pres">
      <dgm:prSet presAssocID="{7A5ABC48-12FC-44FF-9F10-CFBB78D0ED21}" presName="accent_1" presStyleCnt="0"/>
      <dgm:spPr/>
    </dgm:pt>
    <dgm:pt modelId="{532E11EA-A486-40DC-827A-AFFC21B40898}" type="pres">
      <dgm:prSet presAssocID="{7A5ABC48-12FC-44FF-9F10-CFBB78D0ED21}" presName="accentRepeatNode" presStyleLbl="solidFgAcc1" presStyleIdx="0" presStyleCnt="6"/>
      <dgm:spPr/>
    </dgm:pt>
    <dgm:pt modelId="{02F61486-7F37-4C51-8869-B49515930C75}" type="pres">
      <dgm:prSet presAssocID="{6CFDD6E3-EE43-4985-A79A-CB7D5549D259}" presName="text_2" presStyleLbl="node1" presStyleIdx="1" presStyleCnt="6">
        <dgm:presLayoutVars>
          <dgm:bulletEnabled val="1"/>
        </dgm:presLayoutVars>
      </dgm:prSet>
      <dgm:spPr/>
    </dgm:pt>
    <dgm:pt modelId="{4C93141E-C5B0-49FB-B4E3-BD70B60831E5}" type="pres">
      <dgm:prSet presAssocID="{6CFDD6E3-EE43-4985-A79A-CB7D5549D259}" presName="accent_2" presStyleCnt="0"/>
      <dgm:spPr/>
    </dgm:pt>
    <dgm:pt modelId="{29838147-EE8B-457F-8F2B-33E1BB158F3D}" type="pres">
      <dgm:prSet presAssocID="{6CFDD6E3-EE43-4985-A79A-CB7D5549D259}" presName="accentRepeatNode" presStyleLbl="solidFgAcc1" presStyleIdx="1" presStyleCnt="6"/>
      <dgm:spPr/>
    </dgm:pt>
    <dgm:pt modelId="{2BCAA0FD-EACA-4F29-9F07-869DC5AF4CCB}" type="pres">
      <dgm:prSet presAssocID="{1944F5E5-20EA-4C0E-94D8-C11C1A7AB54E}" presName="text_3" presStyleLbl="node1" presStyleIdx="2" presStyleCnt="6">
        <dgm:presLayoutVars>
          <dgm:bulletEnabled val="1"/>
        </dgm:presLayoutVars>
      </dgm:prSet>
      <dgm:spPr/>
    </dgm:pt>
    <dgm:pt modelId="{678D56AE-3948-4A74-9045-AF462797A04F}" type="pres">
      <dgm:prSet presAssocID="{1944F5E5-20EA-4C0E-94D8-C11C1A7AB54E}" presName="accent_3" presStyleCnt="0"/>
      <dgm:spPr/>
    </dgm:pt>
    <dgm:pt modelId="{B05E04E6-5975-4C93-9985-379B62FB246A}" type="pres">
      <dgm:prSet presAssocID="{1944F5E5-20EA-4C0E-94D8-C11C1A7AB54E}" presName="accentRepeatNode" presStyleLbl="solidFgAcc1" presStyleIdx="2" presStyleCnt="6"/>
      <dgm:spPr/>
    </dgm:pt>
    <dgm:pt modelId="{93A6C898-9B50-4F34-BADD-6CB8436BBD81}" type="pres">
      <dgm:prSet presAssocID="{2733E111-3068-4381-B22F-D887DFC031C9}" presName="text_4" presStyleLbl="node1" presStyleIdx="3" presStyleCnt="6">
        <dgm:presLayoutVars>
          <dgm:bulletEnabled val="1"/>
        </dgm:presLayoutVars>
      </dgm:prSet>
      <dgm:spPr/>
    </dgm:pt>
    <dgm:pt modelId="{A66B133B-ADF3-41A7-9C59-080419D65299}" type="pres">
      <dgm:prSet presAssocID="{2733E111-3068-4381-B22F-D887DFC031C9}" presName="accent_4" presStyleCnt="0"/>
      <dgm:spPr/>
    </dgm:pt>
    <dgm:pt modelId="{01F08A8A-C5C3-4A2C-A8D9-67A155EE1A95}" type="pres">
      <dgm:prSet presAssocID="{2733E111-3068-4381-B22F-D887DFC031C9}" presName="accentRepeatNode" presStyleLbl="solidFgAcc1" presStyleIdx="3" presStyleCnt="6"/>
      <dgm:spPr/>
    </dgm:pt>
    <dgm:pt modelId="{15D3401D-A4AB-4E20-971E-5859E83D41FE}" type="pres">
      <dgm:prSet presAssocID="{966BB68A-409F-4964-B1E2-DC822B00C469}" presName="text_5" presStyleLbl="node1" presStyleIdx="4" presStyleCnt="6">
        <dgm:presLayoutVars>
          <dgm:bulletEnabled val="1"/>
        </dgm:presLayoutVars>
      </dgm:prSet>
      <dgm:spPr/>
    </dgm:pt>
    <dgm:pt modelId="{503A1733-50F9-4E4C-8569-513B93C94294}" type="pres">
      <dgm:prSet presAssocID="{966BB68A-409F-4964-B1E2-DC822B00C469}" presName="accent_5" presStyleCnt="0"/>
      <dgm:spPr/>
    </dgm:pt>
    <dgm:pt modelId="{143F34F9-7962-4D1E-BD88-C63847BE16ED}" type="pres">
      <dgm:prSet presAssocID="{966BB68A-409F-4964-B1E2-DC822B00C469}" presName="accentRepeatNode" presStyleLbl="solidFgAcc1" presStyleIdx="4" presStyleCnt="6"/>
      <dgm:spPr/>
    </dgm:pt>
    <dgm:pt modelId="{44C4D6AA-8219-47B8-B6E4-BBAB28F56344}" type="pres">
      <dgm:prSet presAssocID="{E314FCD2-3C93-463A-BF4D-856468A1A182}" presName="text_6" presStyleLbl="node1" presStyleIdx="5" presStyleCnt="6">
        <dgm:presLayoutVars>
          <dgm:bulletEnabled val="1"/>
        </dgm:presLayoutVars>
      </dgm:prSet>
      <dgm:spPr/>
    </dgm:pt>
    <dgm:pt modelId="{AEBC19CA-D1A6-486A-9253-2693D69E8550}" type="pres">
      <dgm:prSet presAssocID="{E314FCD2-3C93-463A-BF4D-856468A1A182}" presName="accent_6" presStyleCnt="0"/>
      <dgm:spPr/>
    </dgm:pt>
    <dgm:pt modelId="{5748ACE2-E51E-4ED3-8E95-16109583C438}" type="pres">
      <dgm:prSet presAssocID="{E314FCD2-3C93-463A-BF4D-856468A1A182}" presName="accentRepeatNode" presStyleLbl="solidFgAcc1" presStyleIdx="5" presStyleCnt="6"/>
      <dgm:spPr/>
    </dgm:pt>
  </dgm:ptLst>
  <dgm:cxnLst>
    <dgm:cxn modelId="{E7D0C600-75C2-4CA1-B656-6DE3AA763A56}" type="presOf" srcId="{E314FCD2-3C93-463A-BF4D-856468A1A182}" destId="{44C4D6AA-8219-47B8-B6E4-BBAB28F56344}" srcOrd="0" destOrd="0" presId="urn:microsoft.com/office/officeart/2008/layout/VerticalCurvedList"/>
    <dgm:cxn modelId="{B86C0C02-8BF9-43FB-A5E4-8667C7D047A0}" type="presOf" srcId="{966BB68A-409F-4964-B1E2-DC822B00C469}" destId="{15D3401D-A4AB-4E20-971E-5859E83D41FE}" srcOrd="0" destOrd="0" presId="urn:microsoft.com/office/officeart/2008/layout/VerticalCurvedList"/>
    <dgm:cxn modelId="{FFA59102-073C-4C0F-96B5-865190D96EC4}" srcId="{E03F41AB-2E9C-4978-9EDF-A83953BEB7AA}" destId="{2733E111-3068-4381-B22F-D887DFC031C9}" srcOrd="3" destOrd="0" parTransId="{123477CE-33A9-406B-B578-AAA844CC6CC4}" sibTransId="{32E9E044-364D-4A14-BC78-37376C10AE22}"/>
    <dgm:cxn modelId="{1255100A-F065-47DF-A793-0BFB137040E0}" type="presOf" srcId="{00DFEA6C-8DD6-4EFC-A961-33D72940C1B8}" destId="{C1187399-F6EB-4F67-ACBA-61D290EA93B1}" srcOrd="0" destOrd="0" presId="urn:microsoft.com/office/officeart/2008/layout/VerticalCurvedList"/>
    <dgm:cxn modelId="{DE3CAA1C-252E-4AC0-BFAD-323BE676E744}" srcId="{E03F41AB-2E9C-4978-9EDF-A83953BEB7AA}" destId="{966BB68A-409F-4964-B1E2-DC822B00C469}" srcOrd="4" destOrd="0" parTransId="{A9870C8B-E6CB-4BFB-876C-992E399432F6}" sibTransId="{3C986FF6-C8AE-43DF-8B1B-E99A979092E7}"/>
    <dgm:cxn modelId="{754E8D6C-E29A-414A-B324-C5FC0EC9268E}" srcId="{E03F41AB-2E9C-4978-9EDF-A83953BEB7AA}" destId="{1944F5E5-20EA-4C0E-94D8-C11C1A7AB54E}" srcOrd="2" destOrd="0" parTransId="{3C316F7E-DC1C-4866-9D7A-3F4E546EE217}" sibTransId="{EB71698F-702E-4FEB-ADFE-573618DA0578}"/>
    <dgm:cxn modelId="{04914F6D-3BFF-4EE1-A6F5-DEAD0C6ED3CE}" type="presOf" srcId="{2733E111-3068-4381-B22F-D887DFC031C9}" destId="{93A6C898-9B50-4F34-BADD-6CB8436BBD81}" srcOrd="0" destOrd="0" presId="urn:microsoft.com/office/officeart/2008/layout/VerticalCurvedList"/>
    <dgm:cxn modelId="{AF5E8251-CD2F-4224-9136-1CC1C92BFF22}" srcId="{E03F41AB-2E9C-4978-9EDF-A83953BEB7AA}" destId="{7A5ABC48-12FC-44FF-9F10-CFBB78D0ED21}" srcOrd="0" destOrd="0" parTransId="{630478B6-647B-4480-89FB-02514B73D3EC}" sibTransId="{00DFEA6C-8DD6-4EFC-A961-33D72940C1B8}"/>
    <dgm:cxn modelId="{C995A452-757F-452A-9530-F52C0E7D23C2}" type="presOf" srcId="{E03F41AB-2E9C-4978-9EDF-A83953BEB7AA}" destId="{28A77A31-FC25-437A-A08C-2B1339A29A6A}" srcOrd="0" destOrd="0" presId="urn:microsoft.com/office/officeart/2008/layout/VerticalCurvedList"/>
    <dgm:cxn modelId="{E0B60A89-4B50-4544-94A6-1BE9DC51F706}" type="presOf" srcId="{7A5ABC48-12FC-44FF-9F10-CFBB78D0ED21}" destId="{49B9A0F2-6DEB-4F33-8A80-0B94B0A633E0}" srcOrd="0" destOrd="0" presId="urn:microsoft.com/office/officeart/2008/layout/VerticalCurvedList"/>
    <dgm:cxn modelId="{2D90FEA8-78F8-471A-8A12-421FA486C774}" type="presOf" srcId="{1944F5E5-20EA-4C0E-94D8-C11C1A7AB54E}" destId="{2BCAA0FD-EACA-4F29-9F07-869DC5AF4CCB}" srcOrd="0" destOrd="0" presId="urn:microsoft.com/office/officeart/2008/layout/VerticalCurvedList"/>
    <dgm:cxn modelId="{108F24B2-F81D-4794-8DDC-F4C0DC5287F2}" srcId="{E03F41AB-2E9C-4978-9EDF-A83953BEB7AA}" destId="{E314FCD2-3C93-463A-BF4D-856468A1A182}" srcOrd="5" destOrd="0" parTransId="{CC8C88FD-4CC5-406C-9A19-55C2A474528A}" sibTransId="{5FE719CC-3BDB-435C-B0D7-76C13E73ADDC}"/>
    <dgm:cxn modelId="{C6C007BD-4ADC-4AF0-B709-4F04F667D0F8}" srcId="{E03F41AB-2E9C-4978-9EDF-A83953BEB7AA}" destId="{6CFDD6E3-EE43-4985-A79A-CB7D5549D259}" srcOrd="1" destOrd="0" parTransId="{CDA1FAEC-3C67-4D0D-997C-ACBB94750470}" sibTransId="{4BF8EC4B-9A8C-47D2-A742-C24898074629}"/>
    <dgm:cxn modelId="{077EA9D2-C0BE-488B-97AC-A97A5921398E}" type="presOf" srcId="{6CFDD6E3-EE43-4985-A79A-CB7D5549D259}" destId="{02F61486-7F37-4C51-8869-B49515930C75}" srcOrd="0" destOrd="0" presId="urn:microsoft.com/office/officeart/2008/layout/VerticalCurvedList"/>
    <dgm:cxn modelId="{5E9AF578-BB27-4069-9DC5-BDB6236F9F82}" type="presParOf" srcId="{28A77A31-FC25-437A-A08C-2B1339A29A6A}" destId="{8377EBDE-ADC7-4941-88C9-04E9BC30D667}" srcOrd="0" destOrd="0" presId="urn:microsoft.com/office/officeart/2008/layout/VerticalCurvedList"/>
    <dgm:cxn modelId="{4870DED0-1571-4DA3-8FC1-94E39C789EED}" type="presParOf" srcId="{8377EBDE-ADC7-4941-88C9-04E9BC30D667}" destId="{EA4BCA4A-C2D4-4817-817D-00795827CC48}" srcOrd="0" destOrd="0" presId="urn:microsoft.com/office/officeart/2008/layout/VerticalCurvedList"/>
    <dgm:cxn modelId="{BF1E0FBD-E030-40A0-96C7-4980DE7AE97D}" type="presParOf" srcId="{EA4BCA4A-C2D4-4817-817D-00795827CC48}" destId="{4EFD25A4-5E62-4DBE-A698-069B2EF810DA}" srcOrd="0" destOrd="0" presId="urn:microsoft.com/office/officeart/2008/layout/VerticalCurvedList"/>
    <dgm:cxn modelId="{9F562789-3667-4009-BAF8-09C688C15F10}" type="presParOf" srcId="{EA4BCA4A-C2D4-4817-817D-00795827CC48}" destId="{C1187399-F6EB-4F67-ACBA-61D290EA93B1}" srcOrd="1" destOrd="0" presId="urn:microsoft.com/office/officeart/2008/layout/VerticalCurvedList"/>
    <dgm:cxn modelId="{9BEF4814-8C63-4366-9430-668946E6662A}" type="presParOf" srcId="{EA4BCA4A-C2D4-4817-817D-00795827CC48}" destId="{C90DD53E-3FC9-47E8-9021-A1234550503B}" srcOrd="2" destOrd="0" presId="urn:microsoft.com/office/officeart/2008/layout/VerticalCurvedList"/>
    <dgm:cxn modelId="{6AE6403A-A914-4CF3-BE81-D87292054A29}" type="presParOf" srcId="{EA4BCA4A-C2D4-4817-817D-00795827CC48}" destId="{5042DD32-786B-4444-90A4-111068620203}" srcOrd="3" destOrd="0" presId="urn:microsoft.com/office/officeart/2008/layout/VerticalCurvedList"/>
    <dgm:cxn modelId="{544F2B94-2AC5-440D-AA15-81964BCB2307}" type="presParOf" srcId="{8377EBDE-ADC7-4941-88C9-04E9BC30D667}" destId="{49B9A0F2-6DEB-4F33-8A80-0B94B0A633E0}" srcOrd="1" destOrd="0" presId="urn:microsoft.com/office/officeart/2008/layout/VerticalCurvedList"/>
    <dgm:cxn modelId="{A09C3676-1B64-4DE8-AC8E-DDFF3435CE89}" type="presParOf" srcId="{8377EBDE-ADC7-4941-88C9-04E9BC30D667}" destId="{D55E7C97-ADA6-4679-B137-7CE835CA9752}" srcOrd="2" destOrd="0" presId="urn:microsoft.com/office/officeart/2008/layout/VerticalCurvedList"/>
    <dgm:cxn modelId="{FFD9AF1D-5E02-431C-B5A7-8E12F7B8A3DF}" type="presParOf" srcId="{D55E7C97-ADA6-4679-B137-7CE835CA9752}" destId="{532E11EA-A486-40DC-827A-AFFC21B40898}" srcOrd="0" destOrd="0" presId="urn:microsoft.com/office/officeart/2008/layout/VerticalCurvedList"/>
    <dgm:cxn modelId="{4851DB76-9616-493E-841F-3A3B0AAEAE23}" type="presParOf" srcId="{8377EBDE-ADC7-4941-88C9-04E9BC30D667}" destId="{02F61486-7F37-4C51-8869-B49515930C75}" srcOrd="3" destOrd="0" presId="urn:microsoft.com/office/officeart/2008/layout/VerticalCurvedList"/>
    <dgm:cxn modelId="{21E9B26A-ACBE-48BD-B934-C7136CB861C7}" type="presParOf" srcId="{8377EBDE-ADC7-4941-88C9-04E9BC30D667}" destId="{4C93141E-C5B0-49FB-B4E3-BD70B60831E5}" srcOrd="4" destOrd="0" presId="urn:microsoft.com/office/officeart/2008/layout/VerticalCurvedList"/>
    <dgm:cxn modelId="{9BCE1DC4-3562-4473-B5C6-4EDE4238BCBE}" type="presParOf" srcId="{4C93141E-C5B0-49FB-B4E3-BD70B60831E5}" destId="{29838147-EE8B-457F-8F2B-33E1BB158F3D}" srcOrd="0" destOrd="0" presId="urn:microsoft.com/office/officeart/2008/layout/VerticalCurvedList"/>
    <dgm:cxn modelId="{50728B4C-0BAD-4D89-A483-B4B5C619B6BA}" type="presParOf" srcId="{8377EBDE-ADC7-4941-88C9-04E9BC30D667}" destId="{2BCAA0FD-EACA-4F29-9F07-869DC5AF4CCB}" srcOrd="5" destOrd="0" presId="urn:microsoft.com/office/officeart/2008/layout/VerticalCurvedList"/>
    <dgm:cxn modelId="{536FE7AC-7D90-42ED-B855-99385A750A5C}" type="presParOf" srcId="{8377EBDE-ADC7-4941-88C9-04E9BC30D667}" destId="{678D56AE-3948-4A74-9045-AF462797A04F}" srcOrd="6" destOrd="0" presId="urn:microsoft.com/office/officeart/2008/layout/VerticalCurvedList"/>
    <dgm:cxn modelId="{2845A05E-7E1B-47A3-B44B-DC30AF1F339C}" type="presParOf" srcId="{678D56AE-3948-4A74-9045-AF462797A04F}" destId="{B05E04E6-5975-4C93-9985-379B62FB246A}" srcOrd="0" destOrd="0" presId="urn:microsoft.com/office/officeart/2008/layout/VerticalCurvedList"/>
    <dgm:cxn modelId="{0DF0465A-3872-4849-B75C-BBEEAB53AAFB}" type="presParOf" srcId="{8377EBDE-ADC7-4941-88C9-04E9BC30D667}" destId="{93A6C898-9B50-4F34-BADD-6CB8436BBD81}" srcOrd="7" destOrd="0" presId="urn:microsoft.com/office/officeart/2008/layout/VerticalCurvedList"/>
    <dgm:cxn modelId="{E18CE76E-0B39-41A9-B11A-599E70EDAC1F}" type="presParOf" srcId="{8377EBDE-ADC7-4941-88C9-04E9BC30D667}" destId="{A66B133B-ADF3-41A7-9C59-080419D65299}" srcOrd="8" destOrd="0" presId="urn:microsoft.com/office/officeart/2008/layout/VerticalCurvedList"/>
    <dgm:cxn modelId="{3FAF6DD2-B717-4A2F-8054-FBC6EBD9C267}" type="presParOf" srcId="{A66B133B-ADF3-41A7-9C59-080419D65299}" destId="{01F08A8A-C5C3-4A2C-A8D9-67A155EE1A95}" srcOrd="0" destOrd="0" presId="urn:microsoft.com/office/officeart/2008/layout/VerticalCurvedList"/>
    <dgm:cxn modelId="{AB69BA0D-5289-40E4-8733-945D5DFF10FA}" type="presParOf" srcId="{8377EBDE-ADC7-4941-88C9-04E9BC30D667}" destId="{15D3401D-A4AB-4E20-971E-5859E83D41FE}" srcOrd="9" destOrd="0" presId="urn:microsoft.com/office/officeart/2008/layout/VerticalCurvedList"/>
    <dgm:cxn modelId="{F2E349A8-68E8-4909-95C2-277B3BED97CB}" type="presParOf" srcId="{8377EBDE-ADC7-4941-88C9-04E9BC30D667}" destId="{503A1733-50F9-4E4C-8569-513B93C94294}" srcOrd="10" destOrd="0" presId="urn:microsoft.com/office/officeart/2008/layout/VerticalCurvedList"/>
    <dgm:cxn modelId="{8CA04903-F664-4ED4-AF97-D57328AC6019}" type="presParOf" srcId="{503A1733-50F9-4E4C-8569-513B93C94294}" destId="{143F34F9-7962-4D1E-BD88-C63847BE16ED}" srcOrd="0" destOrd="0" presId="urn:microsoft.com/office/officeart/2008/layout/VerticalCurvedList"/>
    <dgm:cxn modelId="{6C9D5EF0-167D-4BC4-A922-4B52FC60F102}" type="presParOf" srcId="{8377EBDE-ADC7-4941-88C9-04E9BC30D667}" destId="{44C4D6AA-8219-47B8-B6E4-BBAB28F56344}" srcOrd="11" destOrd="0" presId="urn:microsoft.com/office/officeart/2008/layout/VerticalCurvedList"/>
    <dgm:cxn modelId="{9A2B1E98-8D7A-4DD8-93C5-0C9390CD3580}" type="presParOf" srcId="{8377EBDE-ADC7-4941-88C9-04E9BC30D667}" destId="{AEBC19CA-D1A6-486A-9253-2693D69E8550}" srcOrd="12" destOrd="0" presId="urn:microsoft.com/office/officeart/2008/layout/VerticalCurvedList"/>
    <dgm:cxn modelId="{248D7BAE-3B07-4D29-A64A-82099193A3B3}" type="presParOf" srcId="{AEBC19CA-D1A6-486A-9253-2693D69E8550}" destId="{5748ACE2-E51E-4ED3-8E95-16109583C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7E002-A89A-4CB5-807C-7A3A7E97056B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8CFC7A-EF5F-40D7-A6DA-045D0761059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Governance documents</a:t>
          </a:r>
        </a:p>
      </dgm:t>
    </dgm:pt>
    <dgm:pt modelId="{8B348B41-1720-47A4-8BD8-D5D2E6876137}" type="parTrans" cxnId="{0BB395E1-35F2-47E5-8B50-B1BC951B9FE3}">
      <dgm:prSet/>
      <dgm:spPr/>
      <dgm:t>
        <a:bodyPr/>
        <a:lstStyle/>
        <a:p>
          <a:endParaRPr lang="en-US"/>
        </a:p>
      </dgm:t>
    </dgm:pt>
    <dgm:pt modelId="{C3478D32-567B-46DE-96DB-1F1554B9FC6F}" type="sibTrans" cxnId="{0BB395E1-35F2-47E5-8B50-B1BC951B9FE3}">
      <dgm:prSet/>
      <dgm:spPr/>
      <dgm:t>
        <a:bodyPr/>
        <a:lstStyle/>
        <a:p>
          <a:endParaRPr lang="en-US"/>
        </a:p>
      </dgm:t>
    </dgm:pt>
    <dgm:pt modelId="{ACFD13A8-945A-495E-84DC-A7B257F71F15}">
      <dgm:prSet/>
      <dgm:spPr/>
      <dgm:t>
        <a:bodyPr/>
        <a:lstStyle/>
        <a:p>
          <a:r>
            <a:rPr lang="en-US" sz="3400" dirty="0">
              <a:cs typeface="Arial"/>
            </a:rPr>
            <a:t>RPPO Operations Manual adopted</a:t>
          </a:r>
        </a:p>
      </dgm:t>
    </dgm:pt>
    <dgm:pt modelId="{1EBABB81-9F45-44E3-860E-83DCFB4B72EB}" type="parTrans" cxnId="{A8E471A8-8B17-4FF5-8AE0-80179D0F8F5E}">
      <dgm:prSet/>
      <dgm:spPr/>
      <dgm:t>
        <a:bodyPr/>
        <a:lstStyle/>
        <a:p>
          <a:endParaRPr lang="en-GB"/>
        </a:p>
      </dgm:t>
    </dgm:pt>
    <dgm:pt modelId="{FAE0830C-2A53-42EA-B9BC-E499307BC80D}" type="sibTrans" cxnId="{A8E471A8-8B17-4FF5-8AE0-80179D0F8F5E}">
      <dgm:prSet/>
      <dgm:spPr/>
      <dgm:t>
        <a:bodyPr/>
        <a:lstStyle/>
        <a:p>
          <a:endParaRPr lang="en-GB"/>
        </a:p>
      </dgm:t>
    </dgm:pt>
    <dgm:pt modelId="{58F13122-353E-43ED-B670-EA321A668D95}">
      <dgm:prSet custT="1"/>
      <dgm:spPr/>
      <dgm:t>
        <a:bodyPr/>
        <a:lstStyle/>
        <a:p>
          <a:r>
            <a:rPr lang="en-US" sz="3400" dirty="0">
              <a:cs typeface="Arial"/>
            </a:rPr>
            <a:t>Discussion on a Plant health strategic profile </a:t>
          </a:r>
          <a:r>
            <a:rPr lang="en-US" sz="2400" dirty="0">
              <a:solidFill>
                <a:srgbClr val="FF0000"/>
              </a:solidFill>
              <a:cs typeface="Arial"/>
            </a:rPr>
            <a:t>has begun</a:t>
          </a:r>
          <a:r>
            <a:rPr lang="en-US" sz="3400" dirty="0">
              <a:cs typeface="Arial"/>
            </a:rPr>
            <a:t> </a:t>
          </a:r>
        </a:p>
      </dgm:t>
    </dgm:pt>
    <dgm:pt modelId="{841A356C-01AF-4CC3-90A1-55A779465BD7}" type="parTrans" cxnId="{91545BF3-690B-4ACF-BF4B-A38DE6641ADC}">
      <dgm:prSet/>
      <dgm:spPr/>
      <dgm:t>
        <a:bodyPr/>
        <a:lstStyle/>
        <a:p>
          <a:endParaRPr lang="en-GB"/>
        </a:p>
      </dgm:t>
    </dgm:pt>
    <dgm:pt modelId="{3915356E-0164-4413-8F0C-25E0D16105A3}" type="sibTrans" cxnId="{91545BF3-690B-4ACF-BF4B-A38DE6641ADC}">
      <dgm:prSet/>
      <dgm:spPr/>
      <dgm:t>
        <a:bodyPr/>
        <a:lstStyle/>
        <a:p>
          <a:endParaRPr lang="en-GB"/>
        </a:p>
      </dgm:t>
    </dgm:pt>
    <dgm:pt modelId="{48EF0429-C948-4369-B457-534E1CBA6739}">
      <dgm:prSet/>
      <dgm:spPr/>
      <dgm:t>
        <a:bodyPr/>
        <a:lstStyle/>
        <a:p>
          <a:endParaRPr lang="en-US" sz="3400" dirty="0">
            <a:cs typeface="Arial"/>
          </a:endParaRPr>
        </a:p>
      </dgm:t>
    </dgm:pt>
    <dgm:pt modelId="{C76422DE-F1A2-42AA-8CDA-ADC5CB91DE0B}" type="parTrans" cxnId="{5D39A8CD-68F4-4277-91D9-ACDC13D3072A}">
      <dgm:prSet/>
      <dgm:spPr/>
      <dgm:t>
        <a:bodyPr/>
        <a:lstStyle/>
        <a:p>
          <a:endParaRPr lang="en-GB"/>
        </a:p>
      </dgm:t>
    </dgm:pt>
    <dgm:pt modelId="{6771B1C3-4A7D-41BB-A62C-1B0F3D4F1A15}" type="sibTrans" cxnId="{5D39A8CD-68F4-4277-91D9-ACDC13D3072A}">
      <dgm:prSet/>
      <dgm:spPr/>
      <dgm:t>
        <a:bodyPr/>
        <a:lstStyle/>
        <a:p>
          <a:endParaRPr lang="en-GB"/>
        </a:p>
      </dgm:t>
    </dgm:pt>
    <dgm:pt modelId="{392D705F-9292-470F-A006-88BA106E518B}" type="pres">
      <dgm:prSet presAssocID="{C517E002-A89A-4CB5-807C-7A3A7E97056B}" presName="Name0" presStyleCnt="0">
        <dgm:presLayoutVars>
          <dgm:dir/>
          <dgm:animLvl val="lvl"/>
          <dgm:resizeHandles val="exact"/>
        </dgm:presLayoutVars>
      </dgm:prSet>
      <dgm:spPr/>
    </dgm:pt>
    <dgm:pt modelId="{74D8491D-C267-4194-8FD2-89BEB46152B0}" type="pres">
      <dgm:prSet presAssocID="{E68CFC7A-EF5F-40D7-A6DA-045D0761059E}" presName="linNode" presStyleCnt="0"/>
      <dgm:spPr/>
    </dgm:pt>
    <dgm:pt modelId="{A3405AFF-0196-47B5-8027-D075E866BE6E}" type="pres">
      <dgm:prSet presAssocID="{E68CFC7A-EF5F-40D7-A6DA-045D0761059E}" presName="parentText" presStyleLbl="node1" presStyleIdx="0" presStyleCnt="1" custScaleX="94238" custScaleY="89412" custLinFactNeighborX="1786" custLinFactNeighborY="-1294">
        <dgm:presLayoutVars>
          <dgm:chMax val="1"/>
          <dgm:bulletEnabled val="1"/>
        </dgm:presLayoutVars>
      </dgm:prSet>
      <dgm:spPr/>
    </dgm:pt>
    <dgm:pt modelId="{CA2A9918-5E59-4A25-A797-EFC567880478}" type="pres">
      <dgm:prSet presAssocID="{E68CFC7A-EF5F-40D7-A6DA-045D0761059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9E2DB23-AE59-4AAC-B1B6-425AA9976EC5}" type="presOf" srcId="{48EF0429-C948-4369-B457-534E1CBA6739}" destId="{CA2A9918-5E59-4A25-A797-EFC567880478}" srcOrd="0" destOrd="1" presId="urn:microsoft.com/office/officeart/2005/8/layout/vList5"/>
    <dgm:cxn modelId="{A706322C-B3F8-4335-ADFB-7B3EF8445DD5}" type="presOf" srcId="{58F13122-353E-43ED-B670-EA321A668D95}" destId="{CA2A9918-5E59-4A25-A797-EFC567880478}" srcOrd="0" destOrd="2" presId="urn:microsoft.com/office/officeart/2005/8/layout/vList5"/>
    <dgm:cxn modelId="{195A198B-35CC-47F8-A743-16EA9293F158}" type="presOf" srcId="{E68CFC7A-EF5F-40D7-A6DA-045D0761059E}" destId="{A3405AFF-0196-47B5-8027-D075E866BE6E}" srcOrd="0" destOrd="0" presId="urn:microsoft.com/office/officeart/2005/8/layout/vList5"/>
    <dgm:cxn modelId="{98B10C9F-1651-4C3B-8E9F-E554F6ABEE93}" type="presOf" srcId="{C517E002-A89A-4CB5-807C-7A3A7E97056B}" destId="{392D705F-9292-470F-A006-88BA106E518B}" srcOrd="0" destOrd="0" presId="urn:microsoft.com/office/officeart/2005/8/layout/vList5"/>
    <dgm:cxn modelId="{A8E471A8-8B17-4FF5-8AE0-80179D0F8F5E}" srcId="{E68CFC7A-EF5F-40D7-A6DA-045D0761059E}" destId="{ACFD13A8-945A-495E-84DC-A7B257F71F15}" srcOrd="0" destOrd="0" parTransId="{1EBABB81-9F45-44E3-860E-83DCFB4B72EB}" sibTransId="{FAE0830C-2A53-42EA-B9BC-E499307BC80D}"/>
    <dgm:cxn modelId="{5D39A8CD-68F4-4277-91D9-ACDC13D3072A}" srcId="{E68CFC7A-EF5F-40D7-A6DA-045D0761059E}" destId="{48EF0429-C948-4369-B457-534E1CBA6739}" srcOrd="1" destOrd="0" parTransId="{C76422DE-F1A2-42AA-8CDA-ADC5CB91DE0B}" sibTransId="{6771B1C3-4A7D-41BB-A62C-1B0F3D4F1A15}"/>
    <dgm:cxn modelId="{0020EFDF-03A9-4C6B-AA1A-63091B84BDF2}" type="presOf" srcId="{ACFD13A8-945A-495E-84DC-A7B257F71F15}" destId="{CA2A9918-5E59-4A25-A797-EFC567880478}" srcOrd="0" destOrd="0" presId="urn:microsoft.com/office/officeart/2005/8/layout/vList5"/>
    <dgm:cxn modelId="{0BB395E1-35F2-47E5-8B50-B1BC951B9FE3}" srcId="{C517E002-A89A-4CB5-807C-7A3A7E97056B}" destId="{E68CFC7A-EF5F-40D7-A6DA-045D0761059E}" srcOrd="0" destOrd="0" parTransId="{8B348B41-1720-47A4-8BD8-D5D2E6876137}" sibTransId="{C3478D32-567B-46DE-96DB-1F1554B9FC6F}"/>
    <dgm:cxn modelId="{91545BF3-690B-4ACF-BF4B-A38DE6641ADC}" srcId="{E68CFC7A-EF5F-40D7-A6DA-045D0761059E}" destId="{58F13122-353E-43ED-B670-EA321A668D95}" srcOrd="2" destOrd="0" parTransId="{841A356C-01AF-4CC3-90A1-55A779465BD7}" sibTransId="{3915356E-0164-4413-8F0C-25E0D16105A3}"/>
    <dgm:cxn modelId="{56789F00-E06A-4957-BA04-71875448AB85}" type="presParOf" srcId="{392D705F-9292-470F-A006-88BA106E518B}" destId="{74D8491D-C267-4194-8FD2-89BEB46152B0}" srcOrd="0" destOrd="0" presId="urn:microsoft.com/office/officeart/2005/8/layout/vList5"/>
    <dgm:cxn modelId="{6868C810-6F92-48C8-BCD7-290E918EBC3A}" type="presParOf" srcId="{74D8491D-C267-4194-8FD2-89BEB46152B0}" destId="{A3405AFF-0196-47B5-8027-D075E866BE6E}" srcOrd="0" destOrd="0" presId="urn:microsoft.com/office/officeart/2005/8/layout/vList5"/>
    <dgm:cxn modelId="{C57E2634-B470-4561-9511-1077BC82E13E}" type="presParOf" srcId="{74D8491D-C267-4194-8FD2-89BEB46152B0}" destId="{CA2A9918-5E59-4A25-A797-EFC5678804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D84D0-3426-4C70-B022-19C41F6370AD}">
      <dsp:nvSpPr>
        <dsp:cNvPr id="0" name=""/>
        <dsp:cNvSpPr/>
      </dsp:nvSpPr>
      <dsp:spPr>
        <a:xfrm>
          <a:off x="0" y="372420"/>
          <a:ext cx="3810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D7D96-EDA9-44FB-BC47-73B052D06CAB}">
      <dsp:nvSpPr>
        <dsp:cNvPr id="0" name=""/>
        <dsp:cNvSpPr/>
      </dsp:nvSpPr>
      <dsp:spPr>
        <a:xfrm>
          <a:off x="190500" y="32939"/>
          <a:ext cx="3367007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Research and Human Resource Development</a:t>
          </a:r>
          <a:endParaRPr lang="en-US" sz="1800" kern="1200" dirty="0"/>
        </a:p>
      </dsp:txBody>
      <dsp:txXfrm>
        <a:off x="223644" y="66083"/>
        <a:ext cx="3300719" cy="612672"/>
      </dsp:txXfrm>
    </dsp:sp>
    <dsp:sp modelId="{2B8AD0D3-CDEE-4621-83A5-3A8C332D4505}">
      <dsp:nvSpPr>
        <dsp:cNvPr id="0" name=""/>
        <dsp:cNvSpPr/>
      </dsp:nvSpPr>
      <dsp:spPr>
        <a:xfrm>
          <a:off x="0" y="1415700"/>
          <a:ext cx="3810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2FE6E-A657-49DB-ACD2-BE250F10C33E}">
      <dsp:nvSpPr>
        <dsp:cNvPr id="0" name=""/>
        <dsp:cNvSpPr/>
      </dsp:nvSpPr>
      <dsp:spPr>
        <a:xfrm>
          <a:off x="190500" y="1076219"/>
          <a:ext cx="3428268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Climate Change and Natural Resources Management</a:t>
          </a:r>
          <a:endParaRPr lang="en-US" sz="1800" kern="1200" dirty="0"/>
        </a:p>
      </dsp:txBody>
      <dsp:txXfrm>
        <a:off x="223644" y="1109363"/>
        <a:ext cx="3361980" cy="612672"/>
      </dsp:txXfrm>
    </dsp:sp>
    <dsp:sp modelId="{9D59BEC8-2CAA-403F-AAD2-6C10A84955BA}">
      <dsp:nvSpPr>
        <dsp:cNvPr id="0" name=""/>
        <dsp:cNvSpPr/>
      </dsp:nvSpPr>
      <dsp:spPr>
        <a:xfrm>
          <a:off x="0" y="2458980"/>
          <a:ext cx="3810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870EA-09D5-4F8B-A927-43B6E4B1A77F}">
      <dsp:nvSpPr>
        <dsp:cNvPr id="0" name=""/>
        <dsp:cNvSpPr/>
      </dsp:nvSpPr>
      <dsp:spPr>
        <a:xfrm>
          <a:off x="190500" y="2119500"/>
          <a:ext cx="3286544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Business Development</a:t>
          </a:r>
          <a:endParaRPr lang="en-US" sz="1800" kern="1200" dirty="0"/>
        </a:p>
      </dsp:txBody>
      <dsp:txXfrm>
        <a:off x="223644" y="2152644"/>
        <a:ext cx="3220256" cy="612672"/>
      </dsp:txXfrm>
    </dsp:sp>
    <dsp:sp modelId="{3DB14C25-9887-4F5B-8B7E-3B09D2D7B8F4}">
      <dsp:nvSpPr>
        <dsp:cNvPr id="0" name=""/>
        <dsp:cNvSpPr/>
      </dsp:nvSpPr>
      <dsp:spPr>
        <a:xfrm>
          <a:off x="0" y="3502260"/>
          <a:ext cx="3810000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5AA32-5500-453F-A6C3-B5C11EB6FFCB}">
      <dsp:nvSpPr>
        <dsp:cNvPr id="0" name=""/>
        <dsp:cNvSpPr/>
      </dsp:nvSpPr>
      <dsp:spPr>
        <a:xfrm>
          <a:off x="190500" y="3162780"/>
          <a:ext cx="3243072" cy="6789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806" tIns="0" rIns="10080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Agricultural Health and Food Safety</a:t>
          </a:r>
          <a:endParaRPr lang="en-US" sz="1800" kern="1200" dirty="0"/>
        </a:p>
      </dsp:txBody>
      <dsp:txXfrm>
        <a:off x="223644" y="3195924"/>
        <a:ext cx="317678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87399-F6EB-4F67-ACBA-61D290EA93B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9A0F2-6DEB-4F33-8A80-0B94B0A633E0}">
      <dsp:nvSpPr>
        <dsp:cNvPr id="0" name=""/>
        <dsp:cNvSpPr/>
      </dsp:nvSpPr>
      <dsp:spPr>
        <a:xfrm>
          <a:off x="350606" y="229141"/>
          <a:ext cx="7476368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Legislation and Standards</a:t>
          </a:r>
        </a:p>
      </dsp:txBody>
      <dsp:txXfrm>
        <a:off x="350606" y="229141"/>
        <a:ext cx="7476368" cy="458108"/>
      </dsp:txXfrm>
    </dsp:sp>
    <dsp:sp modelId="{532E11EA-A486-40DC-827A-AFFC21B40898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61486-7F37-4C51-8869-B49515930C75}">
      <dsp:nvSpPr>
        <dsp:cNvPr id="0" name=""/>
        <dsp:cNvSpPr/>
      </dsp:nvSpPr>
      <dsp:spPr>
        <a:xfrm>
          <a:off x="727432" y="916217"/>
          <a:ext cx="709954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Capacity Building</a:t>
          </a:r>
        </a:p>
      </dsp:txBody>
      <dsp:txXfrm>
        <a:off x="727432" y="916217"/>
        <a:ext cx="7099542" cy="458108"/>
      </dsp:txXfrm>
    </dsp:sp>
    <dsp:sp modelId="{29838147-EE8B-457F-8F2B-33E1BB158F3D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AA0FD-EACA-4F29-9F07-869DC5AF4CCB}">
      <dsp:nvSpPr>
        <dsp:cNvPr id="0" name=""/>
        <dsp:cNvSpPr/>
      </dsp:nvSpPr>
      <dsp:spPr>
        <a:xfrm>
          <a:off x="899745" y="1603293"/>
          <a:ext cx="6927229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Information Exchange and Dissemination </a:t>
          </a:r>
        </a:p>
      </dsp:txBody>
      <dsp:txXfrm>
        <a:off x="899745" y="1603293"/>
        <a:ext cx="6927229" cy="458108"/>
      </dsp:txXfrm>
    </dsp:sp>
    <dsp:sp modelId="{B05E04E6-5975-4C93-9985-379B62FB246A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6C898-9B50-4F34-BADD-6CB8436BBD81}">
      <dsp:nvSpPr>
        <dsp:cNvPr id="0" name=""/>
        <dsp:cNvSpPr/>
      </dsp:nvSpPr>
      <dsp:spPr>
        <a:xfrm>
          <a:off x="899745" y="2289935"/>
          <a:ext cx="6927229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Rapid Response and Safeguarding   </a:t>
          </a:r>
        </a:p>
      </dsp:txBody>
      <dsp:txXfrm>
        <a:off x="899745" y="2289935"/>
        <a:ext cx="6927229" cy="458108"/>
      </dsp:txXfrm>
    </dsp:sp>
    <dsp:sp modelId="{01F08A8A-C5C3-4A2C-A8D9-67A155EE1A95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3401D-A4AB-4E20-971E-5859E83D41FE}">
      <dsp:nvSpPr>
        <dsp:cNvPr id="0" name=""/>
        <dsp:cNvSpPr/>
      </dsp:nvSpPr>
      <dsp:spPr>
        <a:xfrm>
          <a:off x="727432" y="2977011"/>
          <a:ext cx="7099542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Regional and International Cooperation </a:t>
          </a:r>
        </a:p>
      </dsp:txBody>
      <dsp:txXfrm>
        <a:off x="727432" y="2977011"/>
        <a:ext cx="7099542" cy="458108"/>
      </dsp:txXfrm>
    </dsp:sp>
    <dsp:sp modelId="{143F34F9-7962-4D1E-BD88-C63847BE16ED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4D6AA-8219-47B8-B6E4-BBAB28F56344}">
      <dsp:nvSpPr>
        <dsp:cNvPr id="0" name=""/>
        <dsp:cNvSpPr/>
      </dsp:nvSpPr>
      <dsp:spPr>
        <a:xfrm>
          <a:off x="350606" y="3664087"/>
          <a:ext cx="7476368" cy="458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62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Regional Trade Facilitation and Dispute Settlement </a:t>
          </a:r>
        </a:p>
      </dsp:txBody>
      <dsp:txXfrm>
        <a:off x="350606" y="3664087"/>
        <a:ext cx="7476368" cy="458108"/>
      </dsp:txXfrm>
    </dsp:sp>
    <dsp:sp modelId="{5748ACE2-E51E-4ED3-8E95-16109583C438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A9918-5E59-4A25-A797-EFC567880478}">
      <dsp:nvSpPr>
        <dsp:cNvPr id="0" name=""/>
        <dsp:cNvSpPr/>
      </dsp:nvSpPr>
      <dsp:spPr>
        <a:xfrm rot="5400000">
          <a:off x="4006763" y="-737313"/>
          <a:ext cx="3045023" cy="528462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cs typeface="Arial"/>
            </a:rPr>
            <a:t>RPPO Operations Manual adopted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400" kern="1200" dirty="0">
            <a:cs typeface="Arial"/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>
              <a:cs typeface="Arial"/>
            </a:rPr>
            <a:t>Discussion on a Plant health strategic profile </a:t>
          </a:r>
          <a:r>
            <a:rPr lang="en-US" sz="2400" kern="1200" dirty="0">
              <a:solidFill>
                <a:srgbClr val="FF0000"/>
              </a:solidFill>
              <a:cs typeface="Arial"/>
            </a:rPr>
            <a:t>has begun</a:t>
          </a:r>
          <a:r>
            <a:rPr lang="en-US" sz="3400" kern="1200" dirty="0">
              <a:cs typeface="Arial"/>
            </a:rPr>
            <a:t> </a:t>
          </a:r>
        </a:p>
      </dsp:txBody>
      <dsp:txXfrm rot="-5400000">
        <a:off x="2886962" y="531134"/>
        <a:ext cx="5135980" cy="2747731"/>
      </dsp:txXfrm>
    </dsp:sp>
    <dsp:sp modelId="{A3405AFF-0196-47B5-8027-D075E866BE6E}">
      <dsp:nvSpPr>
        <dsp:cNvPr id="0" name=""/>
        <dsp:cNvSpPr/>
      </dsp:nvSpPr>
      <dsp:spPr>
        <a:xfrm>
          <a:off x="180024" y="154111"/>
          <a:ext cx="2801321" cy="340327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Governance documents</a:t>
          </a:r>
        </a:p>
      </dsp:txBody>
      <dsp:txXfrm>
        <a:off x="316773" y="290860"/>
        <a:ext cx="2527823" cy="312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/>
              <a:t>Day One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7A35E7-9427-4EED-962B-85C71893A154}" type="datetime1">
              <a:rPr lang="en-US"/>
              <a:pPr>
                <a:defRPr/>
              </a:pPr>
              <a:t>11/1/2019</a:t>
            </a:fld>
            <a:endParaRPr lang="en-GB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/>
              <a:t>Version - Jan 15/07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AF5709C-B81E-48E7-A8F7-20A40A0434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8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FF88E2-F0ED-49C8-A372-320E4D99CD91}" type="datetime1">
              <a:rPr lang="en-US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911"/>
            <a:ext cx="5140960" cy="418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FABCB2-C07F-4F1C-B312-E31BF2138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044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/>
              <a:t>Day One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391DA4-C149-49E1-8A10-37CE2982E3DA}" type="datetime1">
              <a:rPr lang="en-US" altLang="en-US" sz="1200" smtClean="0"/>
              <a:pPr/>
              <a:t>11/1/2019</a:t>
            </a:fld>
            <a:endParaRPr lang="en-US" altLang="en-US" sz="1200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/>
              <a:t>Version - Jan 15/07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DA4DE3-8767-49AD-95F8-1BC18B269EB9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037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11EE34-4D28-4FF7-93CB-D8292C3D82F4}" type="datetime1">
              <a:rPr lang="en-US" smtClean="0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2784D0-B76D-4FC9-B4AF-10ED1D73F9B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49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11EE34-4D28-4FF7-93CB-D8292C3D82F4}" type="datetime1">
              <a:rPr lang="en-US" smtClean="0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2784D0-B76D-4FC9-B4AF-10ED1D73F9B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4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3638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CAHFSA work programme is organizes under 6 broad headings: Legislation and standards, capacity building, rapid response mechanism and safeguarding, information exchange, regional and international cooperation, dispute avoidance and settlement.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4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Day One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F88E2-F0ED-49C8-A372-320E4D99CD91}" type="datetime1">
              <a:rPr lang="en-US" smtClean="0"/>
              <a:pPr>
                <a:defRPr/>
              </a:pPr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- Jan 15/07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FABCB2-C07F-4F1C-B312-E31BF21386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14" y="134076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64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27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5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8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1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9552" y="1916832"/>
            <a:ext cx="7772400" cy="3706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38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87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6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9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F6A42-C691-42AF-861F-9F22F485E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911350" y="626586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93918-3040-4DAF-901C-535D16741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67175" y="62658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26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94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624" y="2209800"/>
            <a:ext cx="3810000" cy="35553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81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0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4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74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06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08362" y="6181846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20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0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7D971"/>
            </a:gs>
            <a:gs pos="100000">
              <a:srgbClr val="DBE9D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2962" y="2101705"/>
            <a:ext cx="7938070" cy="39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14" name="Picture 13" descr="C:\Users\rohan\Downloads\footer.jpg"/>
          <p:cNvPicPr/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"/>
          <a:stretch/>
        </p:blipFill>
        <p:spPr bwMode="auto">
          <a:xfrm>
            <a:off x="-2" y="-10594"/>
            <a:ext cx="9143999" cy="6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227249"/>
            <a:ext cx="1008112" cy="6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08" y="6474594"/>
            <a:ext cx="370726" cy="3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1837528" y="611920"/>
            <a:ext cx="5468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dirty="0">
                <a:solidFill>
                  <a:schemeClr val="accent6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CARIBBEAN AGRICULTURAL HEALTH AND FOOD SAFETY AGENCY </a:t>
            </a:r>
            <a:endParaRPr lang="en-JM" altLang="en-US" sz="1200" b="1" dirty="0">
              <a:solidFill>
                <a:schemeClr val="accent6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D69DB-1FAA-423C-A400-6F21C7D723C1}"/>
              </a:ext>
            </a:extLst>
          </p:cNvPr>
          <p:cNvSpPr txBox="1"/>
          <p:nvPr userDrawn="1"/>
        </p:nvSpPr>
        <p:spPr>
          <a:xfrm>
            <a:off x="2195736" y="6251951"/>
            <a:ext cx="441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accent2">
                    <a:lumMod val="50000"/>
                  </a:schemeClr>
                </a:solidFill>
              </a:rPr>
              <a:t>31th TC-RPPO, 21-25 October 2019, Abuja, Nigeria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70" r:id="rId17"/>
    <p:sldLayoutId id="214748367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11560" y="2564904"/>
            <a:ext cx="79928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200" u="none" dirty="0"/>
              <a:t>Caribbean Agricultural Health &amp; Food Safety Agency</a:t>
            </a:r>
            <a:br>
              <a:rPr lang="en-GB" altLang="en-US" sz="3600" u="none" dirty="0"/>
            </a:br>
            <a:br>
              <a:rPr lang="en-GB" altLang="en-US" sz="3600" u="none" dirty="0"/>
            </a:br>
            <a:r>
              <a:rPr lang="en-GB" altLang="en-US" sz="4800" u="none" dirty="0"/>
              <a:t>31</a:t>
            </a:r>
            <a:r>
              <a:rPr lang="en-GB" altLang="en-US" sz="4800" u="none" baseline="30000" dirty="0"/>
              <a:t>th</a:t>
            </a:r>
            <a:r>
              <a:rPr lang="en-GB" altLang="en-US" sz="4800" u="none" dirty="0"/>
              <a:t> TC-RPPO</a:t>
            </a:r>
            <a:br>
              <a:rPr lang="en-GB" altLang="en-US" sz="4800" u="none" dirty="0"/>
            </a:br>
            <a:br>
              <a:rPr lang="en-GB" altLang="en-US" sz="4800" u="none" dirty="0"/>
            </a:br>
            <a:r>
              <a:rPr lang="en-GB" altLang="en-US" sz="2400" u="none" dirty="0"/>
              <a:t>21-25 October 2019</a:t>
            </a:r>
            <a:br>
              <a:rPr lang="en-GB" altLang="en-US" sz="2400" u="none" dirty="0"/>
            </a:br>
            <a:r>
              <a:rPr lang="en-GB" altLang="en-US" sz="2400" u="none" dirty="0"/>
              <a:t>Abuja, Nigeria</a:t>
            </a:r>
            <a:br>
              <a:rPr lang="en-GB" altLang="en-US" sz="4800" u="none" dirty="0"/>
            </a:br>
            <a:br>
              <a:rPr lang="en-GB" altLang="en-US" sz="4800" u="none" dirty="0"/>
            </a:br>
            <a:endParaRPr lang="en-GB" altLang="en-US" sz="4000" u="none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157192"/>
            <a:ext cx="77724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66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66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66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66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u="sng" dirty="0">
                <a:solidFill>
                  <a:srgbClr val="333399"/>
                </a:solidFill>
                <a:latin typeface="Arial" panose="020B0604020202020204" pitchFamily="34" charset="0"/>
              </a:rPr>
              <a:t>Juliet Goldsmith</a:t>
            </a:r>
            <a:endParaRPr lang="en-GB" altLang="en-US" sz="2400" i="1" u="sng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5C1C35-0A04-43D5-B3C6-6C8F0B4C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628650"/>
          </a:xfrm>
        </p:spPr>
        <p:txBody>
          <a:bodyPr/>
          <a:lstStyle/>
          <a:p>
            <a:r>
              <a:rPr lang="nl-NL" dirty="0"/>
              <a:t>Operationalization of the RPPO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CC5CF91-4C3B-4E08-B490-54EF1ECCC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349827"/>
              </p:ext>
            </p:extLst>
          </p:nvPr>
        </p:nvGraphicFramePr>
        <p:xfrm>
          <a:off x="353371" y="1981200"/>
          <a:ext cx="8257229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73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5542-A8C7-4F5B-9D01-4EABF27A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571500"/>
          </a:xfrm>
        </p:spPr>
        <p:txBody>
          <a:bodyPr/>
          <a:lstStyle/>
          <a:p>
            <a:r>
              <a:rPr lang="nl-NL" sz="2100" dirty="0"/>
              <a:t>Harmonisation of Technical Procedures </a:t>
            </a:r>
            <a:endParaRPr lang="en-GB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B159-39E0-42C0-9595-83A0763A9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76400"/>
            <a:ext cx="2667000" cy="4038600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In Progress </a:t>
            </a:r>
          </a:p>
          <a:p>
            <a:r>
              <a:rPr lang="nl-NL" sz="2000" dirty="0"/>
              <a:t>Finalization/development  of </a:t>
            </a:r>
            <a:r>
              <a:rPr lang="nl-NL" sz="2000" b="1" dirty="0"/>
              <a:t>plant health protocols developed under the CAHFSA consultancy</a:t>
            </a:r>
            <a:r>
              <a:rPr lang="nl-NL" sz="2000" dirty="0"/>
              <a:t> and agreed to at a regional consultation in 2011</a:t>
            </a:r>
            <a:endParaRPr lang="nl-NL" sz="2400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31DB0-E8AC-400F-850F-F55822DFB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1800" y="1409700"/>
            <a:ext cx="5791200" cy="4838700"/>
          </a:xfrm>
          <a:solidFill>
            <a:schemeClr val="bg1"/>
          </a:solidFill>
        </p:spPr>
        <p:txBody>
          <a:bodyPr/>
          <a:lstStyle/>
          <a:p>
            <a:r>
              <a:rPr lang="en-029" sz="2000" dirty="0"/>
              <a:t>Import Permit Application</a:t>
            </a:r>
          </a:p>
          <a:p>
            <a:r>
              <a:rPr lang="en-029" sz="2000" dirty="0"/>
              <a:t>Notice of Intention to Import/Export </a:t>
            </a:r>
          </a:p>
          <a:p>
            <a:r>
              <a:rPr lang="en-029" sz="2000" dirty="0"/>
              <a:t>Notice of Product Detention Form</a:t>
            </a:r>
          </a:p>
          <a:p>
            <a:r>
              <a:rPr lang="en-029" sz="2000" dirty="0"/>
              <a:t>Integrated Import/Export SPS Inspection “One Stop Centre” Organizational Framework</a:t>
            </a:r>
          </a:p>
          <a:p>
            <a:r>
              <a:rPr lang="en-029" sz="2000" b="1" dirty="0"/>
              <a:t>Harmonized Phytosanitary Measures</a:t>
            </a:r>
          </a:p>
          <a:p>
            <a:r>
              <a:rPr lang="en-029" sz="2000" b="1" dirty="0">
                <a:solidFill>
                  <a:srgbClr val="00B050"/>
                </a:solidFill>
              </a:rPr>
              <a:t>National Surveillance Protocol of Plant Pests</a:t>
            </a:r>
          </a:p>
          <a:p>
            <a:r>
              <a:rPr lang="en-029" sz="2000" b="1" dirty="0">
                <a:solidFill>
                  <a:srgbClr val="00B050"/>
                </a:solidFill>
              </a:rPr>
              <a:t>Guidelines and Procedures for Certification of Crops for Export</a:t>
            </a:r>
          </a:p>
          <a:p>
            <a:r>
              <a:rPr lang="en-029" sz="2000" b="1" dirty="0"/>
              <a:t>Packing House Requirements Guidelines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736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69607C-502A-43F9-AA65-FA3459584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t="7839" r="10419" b="14525"/>
          <a:stretch/>
        </p:blipFill>
        <p:spPr>
          <a:xfrm>
            <a:off x="2209801" y="1752600"/>
            <a:ext cx="6826696" cy="4483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61" y="692696"/>
            <a:ext cx="7772400" cy="1143000"/>
          </a:xfrm>
        </p:spPr>
        <p:txBody>
          <a:bodyPr/>
          <a:lstStyle/>
          <a:p>
            <a:r>
              <a:rPr lang="en-US" dirty="0"/>
              <a:t>Priority pests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2091950"/>
            <a:ext cx="2102296" cy="1718050"/>
          </a:xfrm>
        </p:spPr>
        <p:txBody>
          <a:bodyPr/>
          <a:lstStyle/>
          <a:p>
            <a:r>
              <a:rPr lang="en-US" sz="2400" dirty="0"/>
              <a:t>Regulated pest database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7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A4E1-BBE2-4BDE-B624-14340DCD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775855"/>
          </a:xfrm>
        </p:spPr>
        <p:txBody>
          <a:bodyPr/>
          <a:lstStyle/>
          <a:p>
            <a:r>
              <a:rPr lang="nl-NL" sz="3200" dirty="0"/>
              <a:t>Diagnostic protocols for priority pests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99ED-35C1-4799-AF23-7A785D471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520" y="1778034"/>
            <a:ext cx="3429000" cy="2355274"/>
          </a:xfrm>
        </p:spPr>
        <p:txBody>
          <a:bodyPr/>
          <a:lstStyle/>
          <a:p>
            <a:r>
              <a:rPr lang="nl-NL" sz="2400" dirty="0"/>
              <a:t>Included in </a:t>
            </a:r>
            <a:r>
              <a:rPr lang="nl-NL" sz="2400" b="1" dirty="0"/>
              <a:t>the IPPC Standard setting workprogramme</a:t>
            </a:r>
            <a:r>
              <a:rPr lang="nl-NL" sz="2400" dirty="0"/>
              <a:t> through the 2018 call for topics 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DF235-4F79-4A05-B044-4894C5171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8100" y="1891144"/>
            <a:ext cx="5029200" cy="1959997"/>
          </a:xfrm>
        </p:spPr>
        <p:txBody>
          <a:bodyPr/>
          <a:lstStyle/>
          <a:p>
            <a:r>
              <a:rPr lang="nl-NL" sz="2400" dirty="0"/>
              <a:t>Cassava mite - Priority 1 (no longer on the list) </a:t>
            </a:r>
          </a:p>
          <a:p>
            <a:r>
              <a:rPr lang="nl-NL" sz="2400" dirty="0"/>
              <a:t>Citrus leprosis virus - Priority 1</a:t>
            </a:r>
          </a:p>
          <a:p>
            <a:r>
              <a:rPr lang="nl-NL" sz="2400" dirty="0"/>
              <a:t>Frosty pod rot - Priority 3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4EEE7-B0A1-4C27-BEF3-E10EE759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221088"/>
            <a:ext cx="2292235" cy="224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CACC4-10AF-4DD9-8ECF-EC48D1C2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099522"/>
            <a:ext cx="1611554" cy="24758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3106B9-7038-4BF0-8AAF-452B8A883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3" t="5344" r="4483" b="13567"/>
          <a:stretch>
            <a:fillRect/>
          </a:stretch>
        </p:blipFill>
        <p:spPr bwMode="auto">
          <a:xfrm>
            <a:off x="3027578" y="4294441"/>
            <a:ext cx="2644775" cy="2085975"/>
          </a:xfrm>
          <a:prstGeom prst="rect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6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E37-7D73-431A-98EB-226CED68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n-US" dirty="0"/>
              <a:t>Fact sheets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092A47-CF7B-4621-A13F-6BF97CDAB2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" y="1927514"/>
            <a:ext cx="3141518" cy="4114800"/>
          </a:xfrm>
        </p:spPr>
      </p:pic>
      <p:pic>
        <p:nvPicPr>
          <p:cNvPr id="12" name="Content Placeholder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C373A47-53D0-4C5C-AC9D-9E4E218DF2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6" y="1941369"/>
            <a:ext cx="2985654" cy="4114800"/>
          </a:xfr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44F77D-F62F-4EDB-9FC1-EF7140241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1941369"/>
            <a:ext cx="2905990" cy="41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4483-706D-451D-87EE-672D3135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/>
          <a:lstStyle/>
          <a:p>
            <a:r>
              <a:rPr lang="nl-NL" dirty="0"/>
              <a:t>Manual </a:t>
            </a:r>
            <a:r>
              <a:rPr lang="nl-NL" dirty="0">
                <a:solidFill>
                  <a:srgbClr val="FF0000"/>
                </a:solidFill>
              </a:rPr>
              <a:t>in progress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85375B-69DA-4C01-9AD8-01C9BB75E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62200"/>
            <a:ext cx="7560503" cy="2951989"/>
          </a:xfrm>
        </p:spPr>
        <p:txBody>
          <a:bodyPr/>
          <a:lstStyle/>
          <a:p>
            <a:pPr marL="0" indent="0" algn="ctr">
              <a:buNone/>
            </a:pPr>
            <a:r>
              <a:rPr lang="nl-NL" sz="3200" b="1" dirty="0"/>
              <a:t> A GUIDE </a:t>
            </a:r>
          </a:p>
          <a:p>
            <a:pPr marL="0" indent="0" algn="ctr">
              <a:buNone/>
            </a:pPr>
            <a:r>
              <a:rPr lang="nl-NL" sz="3200" b="1" dirty="0"/>
              <a:t>TO THE DETECTION OF</a:t>
            </a:r>
          </a:p>
          <a:p>
            <a:pPr marL="0" indent="0" algn="ctr">
              <a:buNone/>
            </a:pPr>
            <a:r>
              <a:rPr lang="nl-NL" sz="3200" b="1" dirty="0"/>
              <a:t>REGIONAL PRIORITY PESTS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9731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FEAE-FC0C-4023-A1B5-C7556564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93173"/>
            <a:ext cx="7772400" cy="876300"/>
          </a:xfrm>
        </p:spPr>
        <p:txBody>
          <a:bodyPr/>
          <a:lstStyle/>
          <a:p>
            <a:r>
              <a:rPr lang="nl-NL" dirty="0"/>
              <a:t>Capacity building </a:t>
            </a:r>
            <a:endParaRPr lang="en-GB" dirty="0"/>
          </a:p>
        </p:txBody>
      </p:sp>
      <p:pic>
        <p:nvPicPr>
          <p:cNvPr id="13" name="Content Placeholder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8E232A54-F0AB-409D-96F9-8555438243C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1573"/>
            <a:ext cx="4530436" cy="3397827"/>
          </a:xfrm>
        </p:spPr>
      </p:pic>
      <p:pic>
        <p:nvPicPr>
          <p:cNvPr id="15" name="Picture 14" descr="A person standing in a room&#10;&#10;Description automatically generated">
            <a:extLst>
              <a:ext uri="{FF2B5EF4-FFF2-40B4-BE49-F238E27FC236}">
                <a16:creationId xmlns:a16="http://schemas.microsoft.com/office/drawing/2014/main" id="{DD42E622-A720-4C6B-BCFA-D6F1DBF32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0" y="1745673"/>
            <a:ext cx="3198793" cy="5105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44A7167-56D4-4600-AD1E-0C705EA592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86564" y="1600200"/>
            <a:ext cx="3810000" cy="1562100"/>
          </a:xfrm>
        </p:spPr>
        <p:txBody>
          <a:bodyPr/>
          <a:lstStyle/>
          <a:p>
            <a:r>
              <a:rPr lang="en-029" dirty="0"/>
              <a:t>Plant quarantine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42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70BF-B8E5-4B9D-8168-0A2646EF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9974"/>
            <a:ext cx="7772400" cy="730226"/>
          </a:xfrm>
        </p:spPr>
        <p:txBody>
          <a:bodyPr/>
          <a:lstStyle/>
          <a:p>
            <a:r>
              <a:rPr lang="nl-NL" dirty="0"/>
              <a:t>Capacity building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7EF1-70AB-43E0-A90C-704A103DED5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2362200"/>
            <a:ext cx="2755032" cy="2074912"/>
          </a:xfrm>
        </p:spPr>
        <p:txBody>
          <a:bodyPr/>
          <a:lstStyle/>
          <a:p>
            <a:r>
              <a:rPr lang="nl-NL" dirty="0"/>
              <a:t>Pest Risk Analysis training in Guyana</a:t>
            </a:r>
          </a:p>
          <a:p>
            <a:endParaRPr lang="nl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A59E95-B14D-4D91-8C43-0EDE5A8AFD1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380623" y="1981200"/>
            <a:ext cx="52188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0D4A-05BD-4332-9F95-77D15EB7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Surveillance Projects and Activities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5F20C-CB0F-4220-8822-C6C533D8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962" y="2101705"/>
            <a:ext cx="7938070" cy="2407415"/>
          </a:xfrm>
        </p:spPr>
        <p:txBody>
          <a:bodyPr/>
          <a:lstStyle/>
          <a:p>
            <a:r>
              <a:rPr lang="en-JM" dirty="0"/>
              <a:t>Trainings on monitoring and surveillance for quarantine pests</a:t>
            </a:r>
          </a:p>
          <a:p>
            <a:r>
              <a:rPr lang="en-US" dirty="0"/>
              <a:t>National Framework for Monitoring and surveillance developed for 3 countries</a:t>
            </a:r>
          </a:p>
          <a:p>
            <a:endParaRPr lang="en-JM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64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6"/>
          <p:cNvSpPr>
            <a:spLocks noGrp="1"/>
          </p:cNvSpPr>
          <p:nvPr>
            <p:ph sz="half" idx="1"/>
          </p:nvPr>
        </p:nvSpPr>
        <p:spPr>
          <a:xfrm>
            <a:off x="1307863" y="2058988"/>
            <a:ext cx="6838528" cy="3587143"/>
          </a:xfrm>
        </p:spPr>
        <p:txBody>
          <a:bodyPr/>
          <a:lstStyle/>
          <a:p>
            <a:r>
              <a:rPr lang="en-US" altLang="en-US" sz="3200" dirty="0" err="1"/>
              <a:t>Tephritidae</a:t>
            </a:r>
            <a:endParaRPr lang="en-US" altLang="en-US" sz="3200" dirty="0"/>
          </a:p>
          <a:p>
            <a:r>
              <a:rPr lang="en-JM" sz="3200" i="1" dirty="0" err="1"/>
              <a:t>Monilliophthora</a:t>
            </a:r>
            <a:r>
              <a:rPr lang="en-JM" sz="3200" i="1" dirty="0"/>
              <a:t> </a:t>
            </a:r>
            <a:r>
              <a:rPr lang="en-JM" sz="3200" i="1" dirty="0" err="1"/>
              <a:t>roreri</a:t>
            </a:r>
            <a:r>
              <a:rPr lang="en-JM" sz="3200" i="1" dirty="0"/>
              <a:t> </a:t>
            </a:r>
            <a:r>
              <a:rPr lang="en-JM" sz="3200" dirty="0"/>
              <a:t>(Frosty Pod Rot of cocoa)</a:t>
            </a:r>
          </a:p>
          <a:p>
            <a:r>
              <a:rPr lang="en-JM" sz="3200" dirty="0"/>
              <a:t>Fusarium wilt of bananas TR4</a:t>
            </a:r>
          </a:p>
          <a:p>
            <a:r>
              <a:rPr lang="en-JM" sz="3200" i="1" dirty="0" err="1"/>
              <a:t>Tuta</a:t>
            </a:r>
            <a:r>
              <a:rPr lang="en-JM" sz="3200" i="1" dirty="0"/>
              <a:t> </a:t>
            </a:r>
            <a:r>
              <a:rPr lang="en-JM" sz="3200" i="1" dirty="0" err="1"/>
              <a:t>absoluta</a:t>
            </a:r>
            <a:r>
              <a:rPr lang="en-JM" sz="3200" i="1" dirty="0"/>
              <a:t> </a:t>
            </a:r>
          </a:p>
          <a:p>
            <a:endParaRPr lang="en-US" altLang="en-US" sz="3200" dirty="0"/>
          </a:p>
          <a:p>
            <a:endParaRPr lang="en-US" altLang="en-US" sz="32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30238" y="1296988"/>
            <a:ext cx="754221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JM" sz="3200" kern="0" dirty="0"/>
          </a:p>
        </p:txBody>
      </p:sp>
      <p:sp>
        <p:nvSpPr>
          <p:cNvPr id="2" name="Rectangle 1"/>
          <p:cNvSpPr/>
          <p:nvPr/>
        </p:nvSpPr>
        <p:spPr>
          <a:xfrm>
            <a:off x="1151896" y="1195582"/>
            <a:ext cx="6498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kern="0" dirty="0"/>
              <a:t>Surveillance Projects and Activities </a:t>
            </a:r>
            <a:endParaRPr lang="en-JM" sz="3200" b="1" kern="0" dirty="0"/>
          </a:p>
        </p:txBody>
      </p:sp>
    </p:spTree>
    <p:extLst>
      <p:ext uri="{BB962C8B-B14F-4D97-AF65-F5344CB8AC3E}">
        <p14:creationId xmlns:p14="http://schemas.microsoft.com/office/powerpoint/2010/main" val="3994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SPECIFICITIES </a:t>
            </a:r>
            <a:endParaRPr lang="en-JM" altLang="en-US" sz="36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67622" y="2057400"/>
            <a:ext cx="8008833" cy="3675856"/>
          </a:xfrm>
        </p:spPr>
        <p:txBody>
          <a:bodyPr/>
          <a:lstStyle/>
          <a:p>
            <a:r>
              <a:rPr lang="en-US" sz="2800" dirty="0"/>
              <a:t>1967- CPPC established in by FAO Council </a:t>
            </a:r>
          </a:p>
          <a:p>
            <a:r>
              <a:rPr lang="en-US" sz="2800" dirty="0"/>
              <a:t>1999-Mandate to establish an independent body to replace the CPPC</a:t>
            </a:r>
          </a:p>
          <a:p>
            <a:r>
              <a:rPr lang="en-US" sz="2800" dirty="0"/>
              <a:t>2014 -CPPC Abolished </a:t>
            </a:r>
          </a:p>
          <a:p>
            <a:r>
              <a:rPr lang="en-US" sz="2800" dirty="0"/>
              <a:t>2010- Original agreement establishing CAHFSA</a:t>
            </a:r>
          </a:p>
          <a:p>
            <a:r>
              <a:rPr lang="en-US" sz="2800" dirty="0"/>
              <a:t>2011- Revised Agreement - February 25, </a:t>
            </a:r>
          </a:p>
          <a:p>
            <a:endParaRPr lang="en-JM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8259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74A4-AFEA-4BE1-A8B4-0F914BFB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4" y="908720"/>
            <a:ext cx="8215745" cy="508918"/>
          </a:xfrm>
        </p:spPr>
        <p:txBody>
          <a:bodyPr/>
          <a:lstStyle/>
          <a:p>
            <a:r>
              <a:rPr lang="en-US" sz="2800" dirty="0"/>
              <a:t>Collaboration with international Organization 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6FE88-DC27-45BA-B638-5DE803708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79802"/>
            <a:ext cx="4040188" cy="930340"/>
          </a:xfrm>
        </p:spPr>
        <p:txBody>
          <a:bodyPr/>
          <a:lstStyle/>
          <a:p>
            <a:r>
              <a:rPr lang="nl-NL" dirty="0"/>
              <a:t>IAEA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1964-F394-4BD9-BAA2-EAF40220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2" y="2276872"/>
            <a:ext cx="4040188" cy="3029014"/>
          </a:xfrm>
        </p:spPr>
        <p:txBody>
          <a:bodyPr/>
          <a:lstStyle/>
          <a:p>
            <a:r>
              <a:rPr lang="nl-NL" dirty="0"/>
              <a:t>Regional projects to address AHFSS with plant health related components</a:t>
            </a:r>
          </a:p>
          <a:p>
            <a:pPr lvl="1"/>
            <a:r>
              <a:rPr lang="nl-NL" dirty="0"/>
              <a:t>Networks</a:t>
            </a:r>
          </a:p>
          <a:p>
            <a:pPr lvl="1"/>
            <a:r>
              <a:rPr lang="nl-NL" dirty="0"/>
              <a:t>SIT</a:t>
            </a:r>
          </a:p>
          <a:p>
            <a:pPr lvl="1"/>
            <a:r>
              <a:rPr lang="nl-NL" dirty="0"/>
              <a:t>Pest detection 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4E510F-3A83-495B-A9DA-8D23AF73A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16" y="1475509"/>
            <a:ext cx="4041775" cy="668176"/>
          </a:xfrm>
        </p:spPr>
        <p:txBody>
          <a:bodyPr/>
          <a:lstStyle/>
          <a:p>
            <a:r>
              <a:rPr lang="en-JM" dirty="0"/>
              <a:t>CABI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694CE-F225-441A-BC88-104BE4CF98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JM" dirty="0"/>
              <a:t>MOU specifically to support the work of the RPPO</a:t>
            </a:r>
          </a:p>
          <a:p>
            <a:pPr lvl="1"/>
            <a:r>
              <a:rPr lang="en-JM" dirty="0"/>
              <a:t>Pest diagnosis</a:t>
            </a:r>
          </a:p>
          <a:p>
            <a:pPr lvl="1"/>
            <a:r>
              <a:rPr lang="en-JM" dirty="0"/>
              <a:t>PRA</a:t>
            </a:r>
          </a:p>
          <a:p>
            <a:pPr lvl="1"/>
            <a:r>
              <a:rPr lang="en-JM" dirty="0"/>
              <a:t>Pest surveillance </a:t>
            </a:r>
          </a:p>
          <a:p>
            <a:pPr lvl="1"/>
            <a:r>
              <a:rPr lang="en-JM" dirty="0"/>
              <a:t>Pest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32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113F-C3D6-4697-9063-4FC3FFA48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Trade Facilitation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B87D-27B2-49E1-9F87-EC4DA262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40626"/>
            <a:ext cx="7560503" cy="3974306"/>
          </a:xfrm>
        </p:spPr>
        <p:txBody>
          <a:bodyPr/>
          <a:lstStyle/>
          <a:p>
            <a:r>
              <a:rPr lang="nl-NL" sz="2800" dirty="0"/>
              <a:t>Member, Regional Trade Facilitation Agreement Committee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400" dirty="0"/>
              <a:t>Supports the CARICOM Regional TFA Strategy (approved by COTED)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en-029" sz="2400" dirty="0"/>
              <a:t>WTO Regional Workshop on The Trade Facilitation Agreement St Lucia, January 2019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93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3C70-D46B-4861-AC90-1C5A3E77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Dispute Avoidance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E0976-5940-41AC-BD71-B3C5F490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97" y="2286000"/>
            <a:ext cx="7636703" cy="2800351"/>
          </a:xfrm>
        </p:spPr>
        <p:txBody>
          <a:bodyPr/>
          <a:lstStyle/>
          <a:p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Draft Mechanism was presented to the Heads of Government Meeting held in Trinidad and Tobago I  December 2018. </a:t>
            </a:r>
          </a:p>
          <a:p>
            <a:pPr marL="0" indent="0">
              <a:buNone/>
            </a:pP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 be finalized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701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6"/>
          <p:cNvSpPr>
            <a:spLocks noGrp="1"/>
          </p:cNvSpPr>
          <p:nvPr>
            <p:ph sz="half" idx="1"/>
          </p:nvPr>
        </p:nvSpPr>
        <p:spPr>
          <a:xfrm>
            <a:off x="610308" y="2276872"/>
            <a:ext cx="8064896" cy="3803167"/>
          </a:xfrm>
        </p:spPr>
        <p:txBody>
          <a:bodyPr/>
          <a:lstStyle/>
          <a:p>
            <a:r>
              <a:rPr lang="en-US" altLang="en-US" sz="3200" dirty="0"/>
              <a:t>Pest diagnostics  </a:t>
            </a:r>
          </a:p>
          <a:p>
            <a:r>
              <a:rPr lang="en-US" altLang="en-US" sz="3200" dirty="0"/>
              <a:t>Contingency planning </a:t>
            </a:r>
          </a:p>
          <a:p>
            <a:r>
              <a:rPr lang="en-US" altLang="en-US" sz="3200" dirty="0"/>
              <a:t>Surveillance </a:t>
            </a:r>
            <a:r>
              <a:rPr lang="en-US" altLang="en-US" sz="3200" dirty="0" err="1"/>
              <a:t>programmes</a:t>
            </a:r>
            <a:endParaRPr lang="en-US" altLang="en-US" sz="3200" dirty="0"/>
          </a:p>
          <a:p>
            <a:r>
              <a:rPr lang="en-US" altLang="en-US" sz="3200" dirty="0"/>
              <a:t>Improved coordination and collaboration with other RPPOs and International organizations </a:t>
            </a:r>
          </a:p>
          <a:p>
            <a:endParaRPr lang="en-US" sz="32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30238" y="1296988"/>
            <a:ext cx="7542212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kern="0" dirty="0"/>
              <a:t>Proposal for future collaboration </a:t>
            </a:r>
            <a:endParaRPr lang="en-JM" sz="3200" kern="0" dirty="0"/>
          </a:p>
        </p:txBody>
      </p:sp>
    </p:spTree>
    <p:extLst>
      <p:ext uri="{BB962C8B-B14F-4D97-AF65-F5344CB8AC3E}">
        <p14:creationId xmlns:p14="http://schemas.microsoft.com/office/powerpoint/2010/main" val="3413481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 marL="0" indent="0">
              <a:buNone/>
            </a:pPr>
            <a:r>
              <a:rPr lang="en-JM" altLang="en-US" sz="3600" dirty="0"/>
              <a:t>Merci </a:t>
            </a:r>
          </a:p>
          <a:p>
            <a:endParaRPr lang="en-JM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3848" y="3143557"/>
            <a:ext cx="3072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Dankjewel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724128" y="4293096"/>
            <a:ext cx="241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altLang="en-US" sz="36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7101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dirty="0"/>
              <a:t>SPECIFICITIES </a:t>
            </a:r>
            <a:endParaRPr lang="en-JM" altLang="en-US" sz="36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67623" y="2057400"/>
            <a:ext cx="7938070" cy="3747864"/>
          </a:xfrm>
        </p:spPr>
        <p:txBody>
          <a:bodyPr/>
          <a:lstStyle/>
          <a:p>
            <a:r>
              <a:rPr lang="en-US" dirty="0"/>
              <a:t>2014 – CAHFSA Operational</a:t>
            </a:r>
          </a:p>
          <a:p>
            <a:r>
              <a:rPr lang="en-US" altLang="en-US" dirty="0"/>
              <a:t>2015 – CAHFSA Fully operational </a:t>
            </a:r>
          </a:p>
          <a:p>
            <a:r>
              <a:rPr lang="en-US" altLang="en-US" dirty="0"/>
              <a:t>2018 -  Recognition as RPPO conferred</a:t>
            </a:r>
            <a:endParaRPr lang="en-JM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340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3477D-D49E-44B2-82EB-0334070D01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1" y="1916832"/>
            <a:ext cx="4453361" cy="355648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D8D40B-041F-4AF3-9663-B73EA077C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392488" cy="4536504"/>
          </a:xfrm>
        </p:spPr>
        <p:txBody>
          <a:bodyPr/>
          <a:lstStyle/>
          <a:p>
            <a:r>
              <a:rPr lang="en-US" sz="2000" b="1" dirty="0"/>
              <a:t>MEMBER STATES</a:t>
            </a:r>
            <a:r>
              <a:rPr lang="en-US" sz="2000" dirty="0"/>
              <a:t>: Antigua and Barbuda. Bahamas. Barbados. Belize. Dominica. Grenada. Guyana. Haiti. Jamaica. Montserrat. Saint Lucia. St Vincent and the Grenadines. Suriname. Trinidad and Tobago.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ASSOCIATE MS</a:t>
            </a:r>
            <a:r>
              <a:rPr lang="en-US" sz="2000" dirty="0"/>
              <a:t>: Anguilla, Bermuda, British Virgin Islands, Cayman Islands, Turks and Caicos Islands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7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31032" y="1494761"/>
            <a:ext cx="8029400" cy="4464496"/>
          </a:xfrm>
        </p:spPr>
        <p:txBody>
          <a:bodyPr/>
          <a:lstStyle/>
          <a:p>
            <a:r>
              <a:rPr lang="en-US" sz="2800" b="1" dirty="0"/>
              <a:t>CAHFSA</a:t>
            </a:r>
            <a:r>
              <a:rPr lang="en-US" sz="2800" dirty="0"/>
              <a:t> is mandated to perform a coordinating and organizing role for the establishment of an effective and efficient regional sanitary and phytosanitary (SPS) regime</a:t>
            </a:r>
          </a:p>
          <a:p>
            <a:endParaRPr lang="en-US" altLang="en-US" sz="2800" dirty="0"/>
          </a:p>
          <a:p>
            <a:endParaRPr lang="en-JM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764704"/>
            <a:ext cx="7542212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rgbClr val="002060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u="sng">
                <a:solidFill>
                  <a:srgbClr val="FFFF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 kern="0" dirty="0"/>
              <a:t>Mandate</a:t>
            </a:r>
            <a:endParaRPr lang="en-JM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20505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F4F977E-7A4D-46D6-9505-0A1AA4061F36}"/>
              </a:ext>
            </a:extLst>
          </p:cNvPr>
          <p:cNvGrpSpPr/>
          <p:nvPr/>
        </p:nvGrpSpPr>
        <p:grpSpPr>
          <a:xfrm>
            <a:off x="1331640" y="908720"/>
            <a:ext cx="6552728" cy="5184576"/>
            <a:chOff x="451395" y="1780090"/>
            <a:chExt cx="6044195" cy="464768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142564-0044-44C5-83FD-3C5B03765CED}"/>
                </a:ext>
              </a:extLst>
            </p:cNvPr>
            <p:cNvSpPr/>
            <p:nvPr/>
          </p:nvSpPr>
          <p:spPr>
            <a:xfrm>
              <a:off x="1163307" y="3175065"/>
              <a:ext cx="1269323" cy="601935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TECHNICAL ADVISORY  COMMITTEES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9F70C8-0C9A-4645-A197-A4B336F9AFDA}"/>
                </a:ext>
              </a:extLst>
            </p:cNvPr>
            <p:cNvSpPr/>
            <p:nvPr/>
          </p:nvSpPr>
          <p:spPr>
            <a:xfrm>
              <a:off x="4329718" y="3195198"/>
              <a:ext cx="1137748" cy="648608"/>
            </a:xfrm>
            <a:prstGeom prst="rect">
              <a:avLst/>
            </a:prstGeom>
            <a:solidFill>
              <a:srgbClr val="FFC000">
                <a:lumMod val="75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AHFSS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THEMATIC WORKING GROUP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A94F44-BF69-4694-B931-6217B7DB498D}"/>
                </a:ext>
              </a:extLst>
            </p:cNvPr>
            <p:cNvGrpSpPr/>
            <p:nvPr/>
          </p:nvGrpSpPr>
          <p:grpSpPr>
            <a:xfrm>
              <a:off x="451395" y="1780090"/>
              <a:ext cx="6044195" cy="4647684"/>
              <a:chOff x="451395" y="1780090"/>
              <a:chExt cx="6044195" cy="4647684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D2B8E15-A8F9-4BC3-9E1D-AC86E1EAEF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5784" y="5265450"/>
                <a:ext cx="1" cy="16794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08EF0F-6131-4768-A581-DAA94E9197F8}"/>
                  </a:ext>
                </a:extLst>
              </p:cNvPr>
              <p:cNvGrpSpPr/>
              <p:nvPr/>
            </p:nvGrpSpPr>
            <p:grpSpPr>
              <a:xfrm>
                <a:off x="451395" y="1780090"/>
                <a:ext cx="6044195" cy="4647684"/>
                <a:chOff x="451395" y="1780090"/>
                <a:chExt cx="6044195" cy="464768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0FE1042-1A09-4F9B-AB21-9561D2235BEB}"/>
                    </a:ext>
                  </a:extLst>
                </p:cNvPr>
                <p:cNvSpPr/>
                <p:nvPr/>
              </p:nvSpPr>
              <p:spPr>
                <a:xfrm>
                  <a:off x="5183493" y="4163851"/>
                  <a:ext cx="1295438" cy="634071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FINANCE AND ADMINISTRATION DIVISION 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985D0A0-3BFB-4CD0-863C-4946505E8E96}"/>
                    </a:ext>
                  </a:extLst>
                </p:cNvPr>
                <p:cNvSpPr/>
                <p:nvPr/>
              </p:nvSpPr>
              <p:spPr>
                <a:xfrm>
                  <a:off x="3579717" y="4174855"/>
                  <a:ext cx="1277992" cy="490756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PLANT HEALTH DIVISION 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4D78259-EF5F-422F-A9FD-51680C8948D0}"/>
                    </a:ext>
                  </a:extLst>
                </p:cNvPr>
                <p:cNvSpPr/>
                <p:nvPr/>
              </p:nvSpPr>
              <p:spPr>
                <a:xfrm>
                  <a:off x="2123549" y="4176677"/>
                  <a:ext cx="1269323" cy="490756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FOOD SAFETY DIVISION 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8C62880-9CAB-42CC-858D-0A5AE9EF03AA}"/>
                    </a:ext>
                  </a:extLst>
                </p:cNvPr>
                <p:cNvSpPr/>
                <p:nvPr/>
              </p:nvSpPr>
              <p:spPr>
                <a:xfrm>
                  <a:off x="451395" y="4166173"/>
                  <a:ext cx="1269323" cy="490756"/>
                </a:xfrm>
                <a:prstGeom prst="rect">
                  <a:avLst/>
                </a:prstGeom>
                <a:solidFill>
                  <a:srgbClr val="4472C4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ANIMAL HEALTH DIVISION  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2245C0B-DB9C-41B7-9E41-AD755B1900E1}"/>
                    </a:ext>
                  </a:extLst>
                </p:cNvPr>
                <p:cNvSpPr/>
                <p:nvPr/>
              </p:nvSpPr>
              <p:spPr>
                <a:xfrm>
                  <a:off x="3942159" y="4797922"/>
                  <a:ext cx="905839" cy="464816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RPPO Secretariat 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FF69E47-4AAE-47FA-A56C-76A15919325A}"/>
                    </a:ext>
                  </a:extLst>
                </p:cNvPr>
                <p:cNvSpPr/>
                <p:nvPr/>
              </p:nvSpPr>
              <p:spPr>
                <a:xfrm>
                  <a:off x="3933615" y="5457494"/>
                  <a:ext cx="931846" cy="431549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CGPC  Secretariat 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FC17104-765F-4A91-97BF-10730F5F52B5}"/>
                    </a:ext>
                  </a:extLst>
                </p:cNvPr>
                <p:cNvSpPr/>
                <p:nvPr/>
              </p:nvSpPr>
              <p:spPr>
                <a:xfrm>
                  <a:off x="2414365" y="4807317"/>
                  <a:ext cx="843277" cy="41888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CFSC Secretariat 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2C90E78-F096-4FE7-91EA-9F3EDA90A94D}"/>
                    </a:ext>
                  </a:extLst>
                </p:cNvPr>
                <p:cNvSpPr/>
                <p:nvPr/>
              </p:nvSpPr>
              <p:spPr>
                <a:xfrm>
                  <a:off x="5563120" y="4851583"/>
                  <a:ext cx="932470" cy="456103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Secretarial Service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0E1F0EE-52C1-47C6-A4A5-D7315F21F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8657" y="4665611"/>
                  <a:ext cx="2851" cy="99975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FA58E5F-E123-4BBF-AE7E-CF80B1870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1059" y="4797922"/>
                  <a:ext cx="5599" cy="15245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05D8E9F-8766-42B9-B369-A10FDAFB2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84085" y="4654608"/>
                  <a:ext cx="0" cy="30613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  <a:miter lim="800000"/>
                </a:ln>
                <a:effectLst/>
              </p:spPr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EC4547B-5E91-413B-8581-23C95620CA72}"/>
                    </a:ext>
                  </a:extLst>
                </p:cNvPr>
                <p:cNvSpPr/>
                <p:nvPr/>
              </p:nvSpPr>
              <p:spPr>
                <a:xfrm>
                  <a:off x="5554951" y="5433394"/>
                  <a:ext cx="923979" cy="394131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Cleaning Service</a:t>
                  </a: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396DEBD-BA21-4E89-8786-44306500D0C2}"/>
                    </a:ext>
                  </a:extLst>
                </p:cNvPr>
                <p:cNvGrpSpPr/>
                <p:nvPr/>
              </p:nvGrpSpPr>
              <p:grpSpPr>
                <a:xfrm>
                  <a:off x="1190729" y="1780090"/>
                  <a:ext cx="4661559" cy="2396793"/>
                  <a:chOff x="1191420" y="1774050"/>
                  <a:chExt cx="4661559" cy="2396793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0DEFAC0-F2E6-4BBA-8F8D-B026C254549C}"/>
                      </a:ext>
                    </a:extLst>
                  </p:cNvPr>
                  <p:cNvSpPr/>
                  <p:nvPr/>
                </p:nvSpPr>
                <p:spPr>
                  <a:xfrm>
                    <a:off x="2941077" y="1774050"/>
                    <a:ext cx="886659" cy="490756"/>
                  </a:xfrm>
                  <a:prstGeom prst="rect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COTED </a:t>
                    </a: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E063FA51-2527-4C27-86D0-BBC8FA96CD2A}"/>
                      </a:ext>
                    </a:extLst>
                  </p:cNvPr>
                  <p:cNvSpPr/>
                  <p:nvPr/>
                </p:nvSpPr>
                <p:spPr>
                  <a:xfrm>
                    <a:off x="2961721" y="2470718"/>
                    <a:ext cx="972585" cy="534785"/>
                  </a:xfrm>
                  <a:prstGeom prst="rect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BOARD OF DIRECTORS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E0412F9-8D9F-4703-9024-16300B1AD9AD}"/>
                      </a:ext>
                    </a:extLst>
                  </p:cNvPr>
                  <p:cNvSpPr/>
                  <p:nvPr/>
                </p:nvSpPr>
                <p:spPr>
                  <a:xfrm>
                    <a:off x="2804173" y="3260373"/>
                    <a:ext cx="1207416" cy="490756"/>
                  </a:xfrm>
                  <a:prstGeom prst="rect">
                    <a:avLst/>
                  </a:prstGeom>
                  <a:solidFill>
                    <a:srgbClr val="70AD47">
                      <a:lumMod val="75000"/>
                    </a:srgb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OFFICE OF THE CEO</a:t>
                    </a:r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E1ED6793-DF96-47FC-A6CA-9D91A383E6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84406" y="2256847"/>
                    <a:ext cx="1" cy="21672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CDD737C6-17EB-4DFE-B4FF-F21E6FA559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02272" y="2981579"/>
                    <a:ext cx="1" cy="278794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814A3F60-D998-4ED6-AB33-E0A1BC52D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29000" y="3769746"/>
                    <a:ext cx="0" cy="19900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63338C1F-24AA-4CB5-BFA4-E7A181553275}"/>
                      </a:ext>
                    </a:extLst>
                  </p:cNvPr>
                  <p:cNvGrpSpPr/>
                  <p:nvPr/>
                </p:nvGrpSpPr>
                <p:grpSpPr>
                  <a:xfrm>
                    <a:off x="1191420" y="3968754"/>
                    <a:ext cx="4661559" cy="202089"/>
                    <a:chOff x="1191420" y="3968754"/>
                    <a:chExt cx="4661559" cy="202089"/>
                  </a:xfrm>
                </p:grpSpPr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D08B6179-E69C-466A-BE9C-AE39D437D8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1420" y="3985548"/>
                      <a:ext cx="4661559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FA008D0A-1DFF-4821-AC05-FC6B84E926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1420" y="3968754"/>
                      <a:ext cx="0" cy="20208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AF96F413-66B2-47BB-AA23-0DF2CA463E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852979" y="3968754"/>
                      <a:ext cx="0" cy="20208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9E5FA5C-744B-4C4A-8AF6-A76BC2705B43}"/>
                    </a:ext>
                  </a:extLst>
                </p:cNvPr>
                <p:cNvCxnSpPr/>
                <p:nvPr/>
              </p:nvCxnSpPr>
              <p:spPr>
                <a:xfrm>
                  <a:off x="2181177" y="4960745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F5F7891-8C91-47FB-87E0-B29614744FB6}"/>
                    </a:ext>
                  </a:extLst>
                </p:cNvPr>
                <p:cNvCxnSpPr/>
                <p:nvPr/>
              </p:nvCxnSpPr>
              <p:spPr>
                <a:xfrm>
                  <a:off x="3708213" y="5007709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B7C2207-FBCD-4CFA-8DED-8DBAFFEC0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9549" y="5073665"/>
                  <a:ext cx="225402" cy="398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BD283BF-0DF8-4B90-9116-B51F24E2162C}"/>
                    </a:ext>
                  </a:extLst>
                </p:cNvPr>
                <p:cNvCxnSpPr/>
                <p:nvPr/>
              </p:nvCxnSpPr>
              <p:spPr>
                <a:xfrm>
                  <a:off x="5337718" y="5629621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6D731FB-FDD4-499C-9FA8-862FB73FA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7718" y="6297400"/>
                  <a:ext cx="210554" cy="54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EDE80C-D0EA-41BF-92D8-4C30E9D6770D}"/>
                    </a:ext>
                  </a:extLst>
                </p:cNvPr>
                <p:cNvSpPr/>
                <p:nvPr/>
              </p:nvSpPr>
              <p:spPr>
                <a:xfrm>
                  <a:off x="5533165" y="6033643"/>
                  <a:ext cx="962166" cy="394131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13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Transportation </a:t>
                  </a: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9FCB675-E07D-4E0C-8D01-3CF4B496518B}"/>
                    </a:ext>
                  </a:extLst>
                </p:cNvPr>
                <p:cNvCxnSpPr/>
                <p:nvPr/>
              </p:nvCxnSpPr>
              <p:spPr>
                <a:xfrm>
                  <a:off x="3721508" y="5665389"/>
                  <a:ext cx="225402" cy="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326CABA-B57E-40E3-9F18-650D604B56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5956" y="3518983"/>
                  <a:ext cx="35821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C275F65-4771-48B3-BE8D-8FD490FB1D15}"/>
                    </a:ext>
                  </a:extLst>
                </p:cNvPr>
                <p:cNvCxnSpPr>
                  <a:cxnSpLocks/>
                  <a:stCxn id="43" idx="3"/>
                </p:cNvCxnSpPr>
                <p:nvPr/>
              </p:nvCxnSpPr>
              <p:spPr>
                <a:xfrm>
                  <a:off x="4010898" y="3511791"/>
                  <a:ext cx="319871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C04E-2B40-4F0E-A760-8A907E1E7432}"/>
                </a:ext>
              </a:extLst>
            </p:cNvPr>
            <p:cNvCxnSpPr>
              <a:cxnSpLocks/>
            </p:cNvCxnSpPr>
            <p:nvPr/>
          </p:nvCxnSpPr>
          <p:spPr>
            <a:xfrm>
              <a:off x="2702357" y="3985548"/>
              <a:ext cx="0" cy="20208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62A8D3-3094-4171-BF2D-A2188F3C9C81}"/>
                </a:ext>
              </a:extLst>
            </p:cNvPr>
            <p:cNvCxnSpPr>
              <a:cxnSpLocks/>
            </p:cNvCxnSpPr>
            <p:nvPr/>
          </p:nvCxnSpPr>
          <p:spPr>
            <a:xfrm>
              <a:off x="4229871" y="3985548"/>
              <a:ext cx="0" cy="202089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9602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ontent Placeholder 57">
            <a:extLst>
              <a:ext uri="{FF2B5EF4-FFF2-40B4-BE49-F238E27FC236}">
                <a16:creationId xmlns:a16="http://schemas.microsoft.com/office/drawing/2014/main" id="{269B1344-AD9E-45A2-9FF9-41B893387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340768"/>
            <a:ext cx="5616624" cy="45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A149-0B98-4B43-A68C-29B20BA3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Community Agricultural Policy  Thematic Areas 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C2E8ED-ADAE-4AB5-876D-6D27577546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7411856"/>
              </p:ext>
            </p:extLst>
          </p:nvPr>
        </p:nvGraphicFramePr>
        <p:xfrm>
          <a:off x="685800" y="22098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4ABB96-5E91-4DDF-9900-E6589DAAFC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CAHFSA operates within the framework of the CAP and directly under the thematic area Agricultural Health and Food Safety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9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18DD96-9336-462C-89A2-D6CB60B38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MAIN AREAS OF FOCUS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A4A975-F91C-4EC1-9B66-99970809A8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062268"/>
      </p:ext>
    </p:extLst>
  </p:cSld>
  <p:clrMapOvr>
    <a:masterClrMapping/>
  </p:clrMapOvr>
</p:sld>
</file>

<file path=ppt/theme/theme1.xml><?xml version="1.0" encoding="utf-8"?>
<a:theme xmlns:a="http://schemas.openxmlformats.org/drawingml/2006/main" name="PRA training - Day 1 - Presentation Master - Draft - Sherry - Jan 15 2007">
  <a:themeElements>
    <a:clrScheme name="PRA training - Day 1 - Presentation Master - Draft - Sherry - Jan 15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 training - Day 1 - Presentation Master - Draft - Sherry - Jan 15 2007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A training - Day 1 - Presentation Master - Draft - Sherry - Jan 15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 training - Day 1 - Presentation Master - Draft - Sherry - Jan 15 20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 training - Day 1 - Presentation Master - Draft - Sherry - Jan 15 20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 training - Day 1 - Presentation Master - Draft - Sherry - Jan 15 20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 training - Day 1 - Presentation Master - Draft - Sherry - Jan 15 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 training - Day 1 - Presentation Master - Draft - Sherry - Jan 15 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 training - Day 1 - Presentation Master - Draft - Sherry - Jan 15 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6262</TotalTime>
  <Words>686</Words>
  <Application>Microsoft Office PowerPoint</Application>
  <PresentationFormat>On-screen Show (4:3)</PresentationFormat>
  <Paragraphs>153</Paragraphs>
  <Slides>24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Adobe Gothic Std B</vt:lpstr>
      <vt:lpstr>Arial</vt:lpstr>
      <vt:lpstr>Calibri</vt:lpstr>
      <vt:lpstr>Tahoma</vt:lpstr>
      <vt:lpstr>Times New Roman</vt:lpstr>
      <vt:lpstr>PRA training - Day 1 - Presentation Master - Draft - Sherry - Jan 15 2007</vt:lpstr>
      <vt:lpstr>Caribbean Agricultural Health &amp; Food Safety Agency  31th TC-RPPO  21-25 October 2019 Abuja, Nigeria  </vt:lpstr>
      <vt:lpstr>SPECIFICITIES </vt:lpstr>
      <vt:lpstr>SPECIFICITIES </vt:lpstr>
      <vt:lpstr>PowerPoint Presentation</vt:lpstr>
      <vt:lpstr>PowerPoint Presentation</vt:lpstr>
      <vt:lpstr>PowerPoint Presentation</vt:lpstr>
      <vt:lpstr>PowerPoint Presentation</vt:lpstr>
      <vt:lpstr>Community Agricultural Policy  Thematic Areas </vt:lpstr>
      <vt:lpstr>MAIN AREAS OF FOCUS</vt:lpstr>
      <vt:lpstr>Operationalization of the RPPO</vt:lpstr>
      <vt:lpstr>Harmonisation of Technical Procedures </vt:lpstr>
      <vt:lpstr>Priority pests </vt:lpstr>
      <vt:lpstr>Diagnostic protocols for priority pests </vt:lpstr>
      <vt:lpstr>Fact sheets</vt:lpstr>
      <vt:lpstr>Manual in progress </vt:lpstr>
      <vt:lpstr>Capacity building </vt:lpstr>
      <vt:lpstr>Capacity building </vt:lpstr>
      <vt:lpstr>Surveillance Projects and Activities </vt:lpstr>
      <vt:lpstr>PowerPoint Presentation</vt:lpstr>
      <vt:lpstr>Collaboration with international Organization )</vt:lpstr>
      <vt:lpstr>Trade Facilitation</vt:lpstr>
      <vt:lpstr>Dispute Avoidance  </vt:lpstr>
      <vt:lpstr>PowerPoint Presentation</vt:lpstr>
      <vt:lpstr>PowerPoint Presentation</vt:lpstr>
    </vt:vector>
  </TitlesOfParts>
  <Company>CFIA-ACIA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Risk Analysis (PRA) Training</dc:title>
  <dc:creator>kirkpatricks</dc:creator>
  <cp:lastModifiedBy>Juliet Goldsmith</cp:lastModifiedBy>
  <cp:revision>328</cp:revision>
  <cp:lastPrinted>2016-04-01T15:41:49Z</cp:lastPrinted>
  <dcterms:created xsi:type="dcterms:W3CDTF">2007-01-29T17:22:28Z</dcterms:created>
  <dcterms:modified xsi:type="dcterms:W3CDTF">2019-11-01T13:25:59Z</dcterms:modified>
</cp:coreProperties>
</file>