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7" r:id="rId3"/>
    <p:sldId id="268" r:id="rId4"/>
    <p:sldId id="269" r:id="rId5"/>
    <p:sldId id="270" r:id="rId6"/>
    <p:sldId id="272" r:id="rId7"/>
    <p:sldId id="271" r:id="rId8"/>
    <p:sldId id="273" r:id="rId9"/>
    <p:sldId id="275" r:id="rId10"/>
    <p:sldId id="277" r:id="rId11"/>
    <p:sldId id="276" r:id="rId12"/>
    <p:sldId id="274" r:id="rId13"/>
    <p:sldId id="278" r:id="rId14"/>
    <p:sldId id="279" r:id="rId15"/>
    <p:sldId id="280" r:id="rId16"/>
    <p:sldId id="265" r:id="rId17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show how to find NROs page on new IPP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s://www.youtube.com/playlist?list=PLzp5NgJ2-dK4T7GE2fsGujftlxSX1rCT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057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          NRO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Workshop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Statistics of NROs reports</a:t>
            </a: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69697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1"/>
            <a:ext cx="7315200" cy="3874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403600" y="2692400"/>
            <a:ext cx="904240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7315200" cy="39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127760"/>
            <a:ext cx="6908800" cy="2987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11760"/>
            <a:ext cx="7091680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1"/>
            <a:ext cx="7315200" cy="3874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1869440" y="3444240"/>
            <a:ext cx="904240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4" y="0"/>
            <a:ext cx="7045116" cy="356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566160"/>
            <a:ext cx="4632960" cy="53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5415" y="234383"/>
            <a:ext cx="5064370" cy="366077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NRO </a:t>
            </a:r>
            <a:r>
              <a:rPr lang="en-US" sz="204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new webpage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87829"/>
            <a:ext cx="5486400" cy="27364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4" y="1732752"/>
            <a:ext cx="1103639" cy="3735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50294" y="1395475"/>
            <a:ext cx="385010" cy="33727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48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2" y="0"/>
            <a:ext cx="5369130" cy="2607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2" y="2475825"/>
            <a:ext cx="5230237" cy="13528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280160" y="3525518"/>
            <a:ext cx="1330960" cy="1405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4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1"/>
            <a:ext cx="7315200" cy="3874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2255520" y="2255520"/>
            <a:ext cx="904240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5942"/>
            <a:ext cx="7132320" cy="40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1"/>
            <a:ext cx="7315200" cy="3874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2570480" y="2407920"/>
            <a:ext cx="904240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0" y="0"/>
            <a:ext cx="7315200" cy="40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51"/>
            <a:ext cx="7315200" cy="38741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434080" y="2529840"/>
            <a:ext cx="904240" cy="101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0"/>
            <a:ext cx="69900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56</Words>
  <Application>Microsoft Office PowerPoint</Application>
  <PresentationFormat>Custom</PresentationFormat>
  <Paragraphs>28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Unicode MS</vt:lpstr>
      <vt:lpstr>Calibri (body)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79</cp:revision>
  <dcterms:created xsi:type="dcterms:W3CDTF">2015-09-25T08:23:42Z</dcterms:created>
  <dcterms:modified xsi:type="dcterms:W3CDTF">2020-08-28T10:14:39Z</dcterms:modified>
</cp:coreProperties>
</file>