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7" r:id="rId3"/>
    <p:sldId id="268" r:id="rId4"/>
    <p:sldId id="265" r:id="rId5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benefit for their country when submitting pest reports and pest status .  The  </a:t>
            </a:r>
            <a:r>
              <a:rPr lang="en-US" dirty="0" smtClean="0"/>
              <a:t>Benefits examples: 1. contribute to a decrease in the number of interceptions and rejections of (noncompliant) consignments 2.facilitates the resolution of instance of non-compliance between countries through an agreed on-compliance feedback system(see ISPM13)</a:t>
            </a:r>
            <a:r>
              <a:rPr lang="en-US" baseline="0" dirty="0" smtClean="0"/>
              <a:t> 3. Contribute to the avoidance of phytosanitary disputes 4. build trust in bilateral relationship between CPs  5. establishment and functioning NRO </a:t>
            </a:r>
            <a:r>
              <a:rPr lang="en-US" baseline="0" dirty="0" err="1" smtClean="0"/>
              <a:t>programme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339A-8ED4-455F-8BFC-F5FDB951B2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challenges belong to these three categories, if there</a:t>
            </a:r>
            <a:r>
              <a:rPr lang="en-GB" baseline="0" dirty="0" smtClean="0"/>
              <a:t> are new ones, make a note.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339A-8ED4-455F-8BFC-F5FDB951B2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15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Workshop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92152" y="362071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Benefits</a:t>
            </a:r>
            <a:endParaRPr lang="en-US" sz="204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591" y="920659"/>
            <a:ext cx="4368504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your NPPO updated its information on the IPP? (the 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atest one)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08" y="2756621"/>
            <a:ext cx="588727" cy="925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5967" y="2445757"/>
            <a:ext cx="5937007" cy="38951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What are the benefits, for your country, in reporting to the IPPC?</a:t>
            </a:r>
            <a:endParaRPr lang="en-US" sz="1200" dirty="0"/>
          </a:p>
        </p:txBody>
      </p:sp>
      <p:sp>
        <p:nvSpPr>
          <p:cNvPr id="13" name="Horizontal Scroll 12"/>
          <p:cNvSpPr/>
          <p:nvPr/>
        </p:nvSpPr>
        <p:spPr>
          <a:xfrm>
            <a:off x="2491630" y="1496217"/>
            <a:ext cx="2502599" cy="450549"/>
          </a:xfrm>
          <a:prstGeom prst="horizontalScroll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40"/>
          </a:p>
        </p:txBody>
      </p:sp>
      <p:sp>
        <p:nvSpPr>
          <p:cNvPr id="14" name="TextBox 13"/>
          <p:cNvSpPr txBox="1"/>
          <p:nvPr/>
        </p:nvSpPr>
        <p:spPr>
          <a:xfrm>
            <a:off x="2761184" y="1535369"/>
            <a:ext cx="2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exercise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459774" y="1969927"/>
            <a:ext cx="399867" cy="4351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4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07" y="840639"/>
            <a:ext cx="24768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86" y="1011122"/>
            <a:ext cx="557312" cy="5841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9948" y="359273"/>
            <a:ext cx="5064370" cy="432579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C</a:t>
            </a:r>
            <a:r>
              <a:rPr lang="en-US" altLang="zh-CN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hallenges</a:t>
            </a:r>
            <a:endParaRPr lang="en-US" sz="204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497" y="1011122"/>
            <a:ext cx="2605200" cy="221599"/>
          </a:xfrm>
          <a:prstGeom prst="rect">
            <a:avLst/>
          </a:prstGeom>
          <a:solidFill>
            <a:srgbClr val="DFDFCD"/>
          </a:solidFill>
        </p:spPr>
        <p:txBody>
          <a:bodyPr wrap="none" rtlCol="0">
            <a:spAutoFit/>
          </a:bodyPr>
          <a:lstStyle/>
          <a:p>
            <a:r>
              <a:rPr lang="en-US" sz="840" dirty="0"/>
              <a:t>What </a:t>
            </a:r>
            <a:r>
              <a:rPr lang="en-US" sz="840" dirty="0"/>
              <a:t>c</a:t>
            </a:r>
            <a:r>
              <a:rPr lang="en-US" sz="840" dirty="0"/>
              <a:t>hallenges are you facing to carry out IPPC NROs?</a:t>
            </a:r>
            <a:endParaRPr lang="en-US" sz="84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8" y="2654690"/>
            <a:ext cx="3539882" cy="781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9395" y="2156422"/>
            <a:ext cx="1885883" cy="2451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40" dirty="0"/>
              <a:t>Lack of data to report at national level </a:t>
            </a:r>
            <a:endParaRPr lang="en-US" sz="84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457873" y="1835898"/>
            <a:ext cx="1327499" cy="907595"/>
            <a:chOff x="5905786" y="3059830"/>
            <a:chExt cx="2212499" cy="1512658"/>
          </a:xfrm>
        </p:grpSpPr>
        <p:sp>
          <p:nvSpPr>
            <p:cNvPr id="8" name="TextBox 7"/>
            <p:cNvSpPr txBox="1"/>
            <p:nvPr/>
          </p:nvSpPr>
          <p:spPr>
            <a:xfrm>
              <a:off x="5905786" y="3059830"/>
              <a:ext cx="2212499" cy="408623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840" dirty="0"/>
                <a:t>Internal Rules/Procedures</a:t>
              </a:r>
              <a:endParaRPr lang="en-US" sz="84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92009" y="3584098"/>
              <a:ext cx="534192" cy="9883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36198" y="1854971"/>
            <a:ext cx="1188251" cy="865976"/>
            <a:chOff x="1036330" y="3091618"/>
            <a:chExt cx="1980418" cy="1443293"/>
          </a:xfrm>
        </p:grpSpPr>
        <p:sp>
          <p:nvSpPr>
            <p:cNvPr id="6" name="TextBox 5"/>
            <p:cNvSpPr txBox="1"/>
            <p:nvPr/>
          </p:nvSpPr>
          <p:spPr>
            <a:xfrm>
              <a:off x="1036330" y="3091618"/>
              <a:ext cx="1980418" cy="40862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840" dirty="0"/>
                <a:t>IPPC Reporting system</a:t>
              </a:r>
              <a:endParaRPr lang="en-US" sz="84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2118940" y="3535754"/>
              <a:ext cx="572718" cy="99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194</Words>
  <Application>Microsoft Office PowerPoint</Application>
  <PresentationFormat>Custom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 Unicode MS</vt:lpstr>
      <vt:lpstr>Calibri (body)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76</cp:revision>
  <dcterms:created xsi:type="dcterms:W3CDTF">2015-09-25T08:23:42Z</dcterms:created>
  <dcterms:modified xsi:type="dcterms:W3CDTF">2020-08-28T14:26:49Z</dcterms:modified>
</cp:coreProperties>
</file>