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1" r:id="rId4"/>
    <p:sldId id="264" r:id="rId5"/>
    <p:sldId id="266" r:id="rId6"/>
    <p:sldId id="265" r:id="rId7"/>
    <p:sldId id="267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>
        <p:scale>
          <a:sx n="90" d="100"/>
          <a:sy n="90" d="100"/>
        </p:scale>
        <p:origin x="-81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2A52-9615-4458-B0E5-7D915C3B6BB1}" type="datetimeFigureOut">
              <a:rPr lang="pt-PT" smtClean="0"/>
              <a:pPr/>
              <a:t>22-08-2010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A115-C396-422B-81F3-92354484C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da\Pictures\Image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5071"/>
            <a:ext cx="8352928" cy="586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OTOS RETRATO\IMG_7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6048672" cy="4032448"/>
          </a:xfrm>
          <a:prstGeom prst="rect">
            <a:avLst/>
          </a:prstGeom>
          <a:noFill/>
        </p:spPr>
      </p:pic>
      <p:grpSp>
        <p:nvGrpSpPr>
          <p:cNvPr id="3" name="Grupo 2"/>
          <p:cNvGrpSpPr/>
          <p:nvPr/>
        </p:nvGrpSpPr>
        <p:grpSpPr>
          <a:xfrm>
            <a:off x="539552" y="0"/>
            <a:ext cx="1800200" cy="1340768"/>
            <a:chOff x="395536" y="-315416"/>
            <a:chExt cx="1584176" cy="1274053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337" y="320462"/>
              <a:ext cx="1476375" cy="638175"/>
            </a:xfrm>
            <a:prstGeom prst="rect">
              <a:avLst/>
            </a:prstGeom>
            <a:noFill/>
          </p:spPr>
        </p:pic>
        <p:sp>
          <p:nvSpPr>
            <p:cNvPr id="5" name="CaixaDeTexto 4"/>
            <p:cNvSpPr txBox="1"/>
            <p:nvPr/>
          </p:nvSpPr>
          <p:spPr>
            <a:xfrm>
              <a:off x="395536" y="-315416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pt-PT" sz="2000" dirty="0" smtClean="0">
                  <a:solidFill>
                    <a:schemeClr val="accent3">
                      <a:lumMod val="50000"/>
                    </a:schemeClr>
                  </a:solidFill>
                </a:rPr>
                <a:t>DSAP</a:t>
              </a:r>
              <a:endParaRPr lang="pt-PT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23528" y="214563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Quinta de S.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Gonçalo</a:t>
            </a: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Ponta Delgada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S. Miguel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P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467544" y="-293325"/>
            <a:ext cx="1584176" cy="1274053"/>
            <a:chOff x="395536" y="-315416"/>
            <a:chExt cx="1584176" cy="1274053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337" y="320462"/>
              <a:ext cx="1476375" cy="63817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95536" y="-315416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pt-PT" sz="2000" dirty="0" smtClean="0">
                  <a:solidFill>
                    <a:schemeClr val="accent3">
                      <a:lumMod val="50000"/>
                    </a:schemeClr>
                  </a:solidFill>
                </a:rPr>
                <a:t>DSAP</a:t>
              </a:r>
              <a:endParaRPr lang="pt-PT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tângulo 13"/>
          <p:cNvSpPr/>
          <p:nvPr/>
        </p:nvSpPr>
        <p:spPr>
          <a:xfrm>
            <a:off x="2843808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Agricultural experimentation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31" descr="Arranques_2004-07-05_Desiree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456384" cy="25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Mota\2010AGO20\Amoras frutificação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3312368" cy="2202372"/>
          </a:xfrm>
          <a:prstGeom prst="rect">
            <a:avLst/>
          </a:prstGeom>
          <a:noFill/>
        </p:spPr>
      </p:pic>
      <p:pic>
        <p:nvPicPr>
          <p:cNvPr id="19" name="Picture 7" descr="E:\Mota\20AGO2009\Emerald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99124"/>
            <a:ext cx="3264363" cy="2448272"/>
          </a:xfrm>
          <a:prstGeom prst="rect">
            <a:avLst/>
          </a:prstGeom>
          <a:noFill/>
        </p:spPr>
      </p:pic>
      <p:pic>
        <p:nvPicPr>
          <p:cNvPr id="1032" name="Picture 8" descr="E:\As minhas imagens\Proteas\Proteas viagem 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2456" y="3645024"/>
            <a:ext cx="3487936" cy="2615952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683568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Experimental fields of small fruits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172400" y="21955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CNV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55976" y="621166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Experimental fields for different cultures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39552" y="-315416"/>
            <a:ext cx="1584176" cy="1274053"/>
            <a:chOff x="395536" y="-315416"/>
            <a:chExt cx="1584176" cy="127405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337" y="320462"/>
              <a:ext cx="1476375" cy="63817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95536" y="-315416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pt-PT" sz="2000" dirty="0" smtClean="0">
                  <a:solidFill>
                    <a:schemeClr val="accent3">
                      <a:lumMod val="50000"/>
                    </a:schemeClr>
                  </a:solidFill>
                </a:rPr>
                <a:t>DSAP</a:t>
              </a:r>
              <a:endParaRPr lang="pt-PT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7" descr="DSC00986.JPG"/>
          <p:cNvPicPr>
            <a:picLocks noChangeAspect="1"/>
          </p:cNvPicPr>
          <p:nvPr/>
        </p:nvPicPr>
        <p:blipFill>
          <a:blip r:embed="rId3" cstate="print"/>
          <a:srcRect b="12469"/>
          <a:stretch>
            <a:fillRect/>
          </a:stretch>
        </p:blipFill>
        <p:spPr bwMode="auto">
          <a:xfrm>
            <a:off x="611560" y="2636912"/>
            <a:ext cx="34618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1"/>
          <p:cNvSpPr txBox="1"/>
          <p:nvPr/>
        </p:nvSpPr>
        <p:spPr>
          <a:xfrm>
            <a:off x="899120" y="2204864"/>
            <a:ext cx="3024808" cy="594544"/>
          </a:xfrm>
          <a:prstGeom prst="rect">
            <a:avLst/>
          </a:prstGeom>
          <a:noFill/>
        </p:spPr>
        <p:txBody>
          <a:bodyPr wrap="square" lIns="101114" tIns="50557" rIns="101114" bIns="50557">
            <a:spAutoFit/>
          </a:bodyPr>
          <a:lstStyle/>
          <a:p>
            <a:pPr>
              <a:defRPr/>
            </a:pP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Animal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experimentation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pt-PT" sz="1200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292080" y="62068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Agrarian divulgation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2976990" cy="24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33" descr="DSC_1866.JPG"/>
          <p:cNvPicPr>
            <a:picLocks noChangeAspect="1"/>
          </p:cNvPicPr>
          <p:nvPr/>
        </p:nvPicPr>
        <p:blipFill>
          <a:blip r:embed="rId5" cstate="print"/>
          <a:srcRect l="13651"/>
          <a:stretch>
            <a:fillRect/>
          </a:stretch>
        </p:blipFill>
        <p:spPr bwMode="auto">
          <a:xfrm>
            <a:off x="4860032" y="4077072"/>
            <a:ext cx="3312061" cy="25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5037951" y="3707740"/>
            <a:ext cx="306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Agricultural vocational training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539552" y="-149309"/>
            <a:ext cx="1584176" cy="1274053"/>
            <a:chOff x="395536" y="-315416"/>
            <a:chExt cx="1584176" cy="127405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337" y="320462"/>
              <a:ext cx="1476375" cy="63817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95536" y="-315416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pt-PT" sz="2000" dirty="0" smtClean="0">
                  <a:solidFill>
                    <a:schemeClr val="accent3">
                      <a:lumMod val="50000"/>
                    </a:schemeClr>
                  </a:solidFill>
                </a:rPr>
                <a:t>DSAP</a:t>
              </a:r>
              <a:endParaRPr lang="pt-PT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\\S006fpsa\Users\mn195502\Desktop\Poster\IMG_7186.JPG"/>
          <p:cNvPicPr>
            <a:picLocks noChangeAspect="1" noChangeArrowheads="1"/>
          </p:cNvPicPr>
          <p:nvPr/>
        </p:nvPicPr>
        <p:blipFill>
          <a:blip r:embed="rId3" cstate="print"/>
          <a:srcRect l="5556" t="7368" r="12500"/>
          <a:stretch>
            <a:fillRect/>
          </a:stretch>
        </p:blipFill>
        <p:spPr bwMode="auto">
          <a:xfrm>
            <a:off x="739922" y="2420888"/>
            <a:ext cx="36880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251520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Control of pesticides residues and nitrates in plant products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Imagem 0" descr="Rattus rattus em mirtilo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860032" y="2382049"/>
            <a:ext cx="3744416" cy="277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6012160" y="1844824"/>
            <a:ext cx="160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Rodent Control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539552" y="-99392"/>
            <a:ext cx="1584176" cy="1274053"/>
            <a:chOff x="395536" y="-315416"/>
            <a:chExt cx="1584176" cy="127405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337" y="320462"/>
              <a:ext cx="1476375" cy="63817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95536" y="-315416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pt-PT" sz="2000" dirty="0" smtClean="0">
                  <a:solidFill>
                    <a:schemeClr val="accent3">
                      <a:lumMod val="50000"/>
                    </a:schemeClr>
                  </a:solidFill>
                </a:rPr>
                <a:t>DSAP</a:t>
              </a:r>
              <a:endParaRPr lang="pt-PT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9" descr="SGonçalo (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600400" cy="27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683568" y="1700808"/>
            <a:ext cx="343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Prospecting harmful organisms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5796136" y="200834"/>
            <a:ext cx="1845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Monitoring</a:t>
            </a:r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pests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2" name="Picture 28" descr="DSC0279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220072" y="836711"/>
            <a:ext cx="2952328" cy="25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ângulo 12"/>
          <p:cNvSpPr/>
          <p:nvPr/>
        </p:nvSpPr>
        <p:spPr>
          <a:xfrm>
            <a:off x="5292081" y="349171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Phytosanitary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inspection</a:t>
            </a:r>
            <a:endParaRPr lang="en-GB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4" name="Picture 25" descr="PIF Aeroporto 005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148064" y="3933056"/>
            <a:ext cx="3024218" cy="26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539552" y="-99392"/>
            <a:ext cx="1584176" cy="1274053"/>
            <a:chOff x="395536" y="-315416"/>
            <a:chExt cx="1584176" cy="127405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337" y="320462"/>
              <a:ext cx="1476375" cy="63817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95536" y="-315416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pt-PT" sz="2000" dirty="0" smtClean="0">
                  <a:solidFill>
                    <a:schemeClr val="accent3">
                      <a:lumMod val="50000"/>
                    </a:schemeClr>
                  </a:solidFill>
                </a:rPr>
                <a:t>DSAP</a:t>
              </a:r>
              <a:endParaRPr lang="pt-PT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Picture 27" descr="adultos32x.tif"/>
          <p:cNvPicPr>
            <a:picLocks noChangeAspect="1"/>
          </p:cNvPicPr>
          <p:nvPr/>
        </p:nvPicPr>
        <p:blipFill>
          <a:blip r:embed="rId3" cstate="print"/>
          <a:srcRect t="7954"/>
          <a:stretch>
            <a:fillRect/>
          </a:stretch>
        </p:blipFill>
        <p:spPr bwMode="auto">
          <a:xfrm>
            <a:off x="683568" y="2780928"/>
            <a:ext cx="3240360" cy="27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/>
          <p:nvPr/>
        </p:nvSpPr>
        <p:spPr>
          <a:xfrm>
            <a:off x="2267744" y="1988840"/>
            <a:ext cx="4680520" cy="409878"/>
          </a:xfrm>
          <a:prstGeom prst="rect">
            <a:avLst/>
          </a:prstGeom>
          <a:noFill/>
        </p:spPr>
        <p:txBody>
          <a:bodyPr wrap="square" lIns="101114" tIns="50557" rIns="101114" bIns="50557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Identification of pests and plant diseases</a:t>
            </a:r>
            <a:endParaRPr lang="pt-PT" sz="1300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50" name="Picture 2" descr="E:\FOTOS RETRATO\IMG_7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9"/>
            <a:ext cx="4175460" cy="278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61</Words>
  <Application>Microsoft Office PowerPoint</Application>
  <PresentationFormat>Apresentação no Ecrã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>Região Autonoma dos Açores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Aida Maria Correia Medeiros</dc:creator>
  <cp:lastModifiedBy>Aida</cp:lastModifiedBy>
  <cp:revision>24</cp:revision>
  <dcterms:created xsi:type="dcterms:W3CDTF">2010-08-19T10:51:30Z</dcterms:created>
  <dcterms:modified xsi:type="dcterms:W3CDTF">2010-08-22T21:42:56Z</dcterms:modified>
</cp:coreProperties>
</file>