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5"/>
    <p:sldMasterId id="2147483944" r:id="rId6"/>
  </p:sldMasterIdLst>
  <p:notesMasterIdLst>
    <p:notesMasterId r:id="rId16"/>
  </p:notesMasterIdLst>
  <p:handoutMasterIdLst>
    <p:handoutMasterId r:id="rId17"/>
  </p:handoutMasterIdLst>
  <p:sldIdLst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4" r:id="rId15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E3B"/>
    <a:srgbClr val="00825F"/>
    <a:srgbClr val="AB967C"/>
    <a:srgbClr val="5792C9"/>
    <a:srgbClr val="79B9CF"/>
    <a:srgbClr val="DDA63A"/>
    <a:srgbClr val="1A648C"/>
    <a:srgbClr val="EFA91F"/>
    <a:srgbClr val="EF791F"/>
    <a:srgbClr val="518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0D24F-D526-8E46-99B2-604127B64F5F}" v="13" dt="2021-06-25T09:12:32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69" autoAdjust="0"/>
    <p:restoredTop sz="86408" autoAdjust="0"/>
  </p:normalViewPr>
  <p:slideViewPr>
    <p:cSldViewPr>
      <p:cViewPr varScale="1">
        <p:scale>
          <a:sx n="88" d="100"/>
          <a:sy n="88" d="100"/>
        </p:scale>
        <p:origin x="102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ni, Cristiana (NSAD)" userId="c6694839-0d3f-40a4-8025-a43006f75b9a" providerId="ADAL" clId="{2730D24F-D526-8E46-99B2-604127B64F5F}"/>
    <pc:docChg chg="undo custSel addSld delSld modSld modMainMaster">
      <pc:chgData name="Giovannini, Cristiana (NSAD)" userId="c6694839-0d3f-40a4-8025-a43006f75b9a" providerId="ADAL" clId="{2730D24F-D526-8E46-99B2-604127B64F5F}" dt="2021-06-25T09:12:35.433" v="124" actId="3626"/>
      <pc:docMkLst>
        <pc:docMk/>
      </pc:docMkLst>
      <pc:sldChg chg="del">
        <pc:chgData name="Giovannini, Cristiana (NSAD)" userId="c6694839-0d3f-40a4-8025-a43006f75b9a" providerId="ADAL" clId="{2730D24F-D526-8E46-99B2-604127B64F5F}" dt="2021-06-23T15:15:39.654" v="88" actId="2696"/>
        <pc:sldMkLst>
          <pc:docMk/>
          <pc:sldMk cId="120517215" sldId="257"/>
        </pc:sldMkLst>
      </pc:sldChg>
      <pc:sldChg chg="addSp delSp modSp mod chgLayout">
        <pc:chgData name="Giovannini, Cristiana (NSAD)" userId="c6694839-0d3f-40a4-8025-a43006f75b9a" providerId="ADAL" clId="{2730D24F-D526-8E46-99B2-604127B64F5F}" dt="2021-06-23T15:15:26.042" v="87" actId="700"/>
        <pc:sldMkLst>
          <pc:docMk/>
          <pc:sldMk cId="2518539011" sldId="263"/>
        </pc:sldMkLst>
        <pc:spChg chg="add del mod">
          <ac:chgData name="Giovannini, Cristiana (NSAD)" userId="c6694839-0d3f-40a4-8025-a43006f75b9a" providerId="ADAL" clId="{2730D24F-D526-8E46-99B2-604127B64F5F}" dt="2021-06-23T15:13:48.740" v="40" actId="931"/>
          <ac:spMkLst>
            <pc:docMk/>
            <pc:sldMk cId="2518539011" sldId="263"/>
            <ac:spMk id="3" creationId="{8CCAB7F1-42D4-7746-96C0-18000AFE7B91}"/>
          </ac:spMkLst>
        </pc:spChg>
        <pc:spChg chg="del mod">
          <ac:chgData name="Giovannini, Cristiana (NSAD)" userId="c6694839-0d3f-40a4-8025-a43006f75b9a" providerId="ADAL" clId="{2730D24F-D526-8E46-99B2-604127B64F5F}" dt="2021-06-23T15:15:26.042" v="87" actId="700"/>
          <ac:spMkLst>
            <pc:docMk/>
            <pc:sldMk cId="2518539011" sldId="263"/>
            <ac:spMk id="5" creationId="{08E76816-12C4-6B47-9C43-1E7AA82E4FB5}"/>
          </ac:spMkLst>
        </pc:spChg>
        <pc:spChg chg="add del">
          <ac:chgData name="Giovannini, Cristiana (NSAD)" userId="c6694839-0d3f-40a4-8025-a43006f75b9a" providerId="ADAL" clId="{2730D24F-D526-8E46-99B2-604127B64F5F}" dt="2021-06-23T14:34:29.815" v="7"/>
          <ac:spMkLst>
            <pc:docMk/>
            <pc:sldMk cId="2518539011" sldId="263"/>
            <ac:spMk id="6" creationId="{BCCA8AD8-4487-0145-8C71-6363159DB447}"/>
          </ac:spMkLst>
        </pc:spChg>
        <pc:spChg chg="add mod ord">
          <ac:chgData name="Giovannini, Cristiana (NSAD)" userId="c6694839-0d3f-40a4-8025-a43006f75b9a" providerId="ADAL" clId="{2730D24F-D526-8E46-99B2-604127B64F5F}" dt="2021-06-23T15:15:26.042" v="87" actId="700"/>
          <ac:spMkLst>
            <pc:docMk/>
            <pc:sldMk cId="2518539011" sldId="263"/>
            <ac:spMk id="7" creationId="{7F00055F-E0E9-4F4D-B87B-8E8D531A57DF}"/>
          </ac:spMkLst>
        </pc:spChg>
        <pc:spChg chg="del mod">
          <ac:chgData name="Giovannini, Cristiana (NSAD)" userId="c6694839-0d3f-40a4-8025-a43006f75b9a" providerId="ADAL" clId="{2730D24F-D526-8E46-99B2-604127B64F5F}" dt="2021-06-23T15:15:26.042" v="87" actId="700"/>
          <ac:spMkLst>
            <pc:docMk/>
            <pc:sldMk cId="2518539011" sldId="263"/>
            <ac:spMk id="8" creationId="{7A2AA9C2-F9A3-C249-97F7-FA5CEF8FD39F}"/>
          </ac:spMkLst>
        </pc:spChg>
        <pc:spChg chg="add del mod">
          <ac:chgData name="Giovannini, Cristiana (NSAD)" userId="c6694839-0d3f-40a4-8025-a43006f75b9a" providerId="ADAL" clId="{2730D24F-D526-8E46-99B2-604127B64F5F}" dt="2021-06-23T14:34:39.077" v="9" actId="478"/>
          <ac:spMkLst>
            <pc:docMk/>
            <pc:sldMk cId="2518539011" sldId="263"/>
            <ac:spMk id="9" creationId="{02A25674-D1E0-1747-B122-CD306417D9D6}"/>
          </ac:spMkLst>
        </pc:spChg>
        <pc:spChg chg="add mod ord">
          <ac:chgData name="Giovannini, Cristiana (NSAD)" userId="c6694839-0d3f-40a4-8025-a43006f75b9a" providerId="ADAL" clId="{2730D24F-D526-8E46-99B2-604127B64F5F}" dt="2021-06-23T15:15:26.042" v="87" actId="700"/>
          <ac:spMkLst>
            <pc:docMk/>
            <pc:sldMk cId="2518539011" sldId="263"/>
            <ac:spMk id="9" creationId="{B80FD00C-FDF7-C641-83A3-7A869D10956B}"/>
          </ac:spMkLst>
        </pc:spChg>
        <pc:spChg chg="add del mod">
          <ac:chgData name="Giovannini, Cristiana (NSAD)" userId="c6694839-0d3f-40a4-8025-a43006f75b9a" providerId="ADAL" clId="{2730D24F-D526-8E46-99B2-604127B64F5F}" dt="2021-06-23T14:39:43.211" v="18" actId="931"/>
          <ac:spMkLst>
            <pc:docMk/>
            <pc:sldMk cId="2518539011" sldId="263"/>
            <ac:spMk id="12" creationId="{E3297AA0-2AFC-BB4B-8BB1-82F684E6DD5D}"/>
          </ac:spMkLst>
        </pc:spChg>
        <pc:spChg chg="add del mod">
          <ac:chgData name="Giovannini, Cristiana (NSAD)" userId="c6694839-0d3f-40a4-8025-a43006f75b9a" providerId="ADAL" clId="{2730D24F-D526-8E46-99B2-604127B64F5F}" dt="2021-06-23T14:50:26.145" v="28" actId="931"/>
          <ac:spMkLst>
            <pc:docMk/>
            <pc:sldMk cId="2518539011" sldId="263"/>
            <ac:spMk id="16" creationId="{D29FC662-EED8-7342-BCAB-38B6AD7DFC99}"/>
          </ac:spMkLst>
        </pc:spChg>
        <pc:spChg chg="add del mod">
          <ac:chgData name="Giovannini, Cristiana (NSAD)" userId="c6694839-0d3f-40a4-8025-a43006f75b9a" providerId="ADAL" clId="{2730D24F-D526-8E46-99B2-604127B64F5F}" dt="2021-06-23T14:51:16.436" v="35" actId="931"/>
          <ac:spMkLst>
            <pc:docMk/>
            <pc:sldMk cId="2518539011" sldId="263"/>
            <ac:spMk id="21" creationId="{24166AFC-D88E-944A-BFE5-92BF63C6329F}"/>
          </ac:spMkLst>
        </pc:spChg>
        <pc:picChg chg="add del mod">
          <ac:chgData name="Giovannini, Cristiana (NSAD)" userId="c6694839-0d3f-40a4-8025-a43006f75b9a" providerId="ADAL" clId="{2730D24F-D526-8E46-99B2-604127B64F5F}" dt="2021-06-23T14:33:31.661" v="6" actId="931"/>
          <ac:picMkLst>
            <pc:docMk/>
            <pc:sldMk cId="2518539011" sldId="263"/>
            <ac:picMk id="3" creationId="{E3332421-C18A-A54B-823A-13E4180B1E43}"/>
          </ac:picMkLst>
        </pc:picChg>
        <pc:picChg chg="add mod ord modCrop">
          <ac:chgData name="Giovannini, Cristiana (NSAD)" userId="c6694839-0d3f-40a4-8025-a43006f75b9a" providerId="ADAL" clId="{2730D24F-D526-8E46-99B2-604127B64F5F}" dt="2021-06-23T15:15:26.042" v="87" actId="700"/>
          <ac:picMkLst>
            <pc:docMk/>
            <pc:sldMk cId="2518539011" sldId="263"/>
            <ac:picMk id="6" creationId="{81B27332-5712-094F-8972-6FC711E18B06}"/>
          </ac:picMkLst>
        </pc:picChg>
        <pc:picChg chg="add del mod">
          <ac:chgData name="Giovannini, Cristiana (NSAD)" userId="c6694839-0d3f-40a4-8025-a43006f75b9a" providerId="ADAL" clId="{2730D24F-D526-8E46-99B2-604127B64F5F}" dt="2021-06-23T14:34:37.302" v="8" actId="478"/>
          <ac:picMkLst>
            <pc:docMk/>
            <pc:sldMk cId="2518539011" sldId="263"/>
            <ac:picMk id="7" creationId="{8C0C6DCA-D244-B344-9BD6-1055FB6BBB41}"/>
          </ac:picMkLst>
        </pc:picChg>
        <pc:picChg chg="add del mod">
          <ac:chgData name="Giovannini, Cristiana (NSAD)" userId="c6694839-0d3f-40a4-8025-a43006f75b9a" providerId="ADAL" clId="{2730D24F-D526-8E46-99B2-604127B64F5F}" dt="2021-06-23T14:37:37.938" v="17" actId="478"/>
          <ac:picMkLst>
            <pc:docMk/>
            <pc:sldMk cId="2518539011" sldId="263"/>
            <ac:picMk id="10" creationId="{0E6C82C9-8904-904E-8746-1BF41442E5D1}"/>
          </ac:picMkLst>
        </pc:picChg>
        <pc:picChg chg="add del mod">
          <ac:chgData name="Giovannini, Cristiana (NSAD)" userId="c6694839-0d3f-40a4-8025-a43006f75b9a" providerId="ADAL" clId="{2730D24F-D526-8E46-99B2-604127B64F5F}" dt="2021-06-23T14:42:20.932" v="23" actId="478"/>
          <ac:picMkLst>
            <pc:docMk/>
            <pc:sldMk cId="2518539011" sldId="263"/>
            <ac:picMk id="14" creationId="{1FBCF403-803E-E748-B867-04CE56B75474}"/>
          </ac:picMkLst>
        </pc:picChg>
        <pc:picChg chg="add del mod">
          <ac:chgData name="Giovannini, Cristiana (NSAD)" userId="c6694839-0d3f-40a4-8025-a43006f75b9a" providerId="ADAL" clId="{2730D24F-D526-8E46-99B2-604127B64F5F}" dt="2021-06-23T14:50:05.416" v="27" actId="478"/>
          <ac:picMkLst>
            <pc:docMk/>
            <pc:sldMk cId="2518539011" sldId="263"/>
            <ac:picMk id="17" creationId="{1D43825C-05A4-E843-905C-C91053E8FEB1}"/>
          </ac:picMkLst>
        </pc:picChg>
        <pc:picChg chg="add del mod">
          <ac:chgData name="Giovannini, Cristiana (NSAD)" userId="c6694839-0d3f-40a4-8025-a43006f75b9a" providerId="ADAL" clId="{2730D24F-D526-8E46-99B2-604127B64F5F}" dt="2021-06-23T14:50:47.969" v="31" actId="478"/>
          <ac:picMkLst>
            <pc:docMk/>
            <pc:sldMk cId="2518539011" sldId="263"/>
            <ac:picMk id="19" creationId="{0EAB54FA-FA0F-4540-959B-BDE4B498F5AA}"/>
          </ac:picMkLst>
        </pc:picChg>
        <pc:picChg chg="add del mod">
          <ac:chgData name="Giovannini, Cristiana (NSAD)" userId="c6694839-0d3f-40a4-8025-a43006f75b9a" providerId="ADAL" clId="{2730D24F-D526-8E46-99B2-604127B64F5F}" dt="2021-06-23T15:13:37.297" v="39" actId="478"/>
          <ac:picMkLst>
            <pc:docMk/>
            <pc:sldMk cId="2518539011" sldId="263"/>
            <ac:picMk id="23" creationId="{531AB5CD-FA5C-4E43-B9F2-56450C200104}"/>
          </ac:picMkLst>
        </pc:picChg>
      </pc:sldChg>
      <pc:sldChg chg="modSp mod">
        <pc:chgData name="Giovannini, Cristiana (NSAD)" userId="c6694839-0d3f-40a4-8025-a43006f75b9a" providerId="ADAL" clId="{2730D24F-D526-8E46-99B2-604127B64F5F}" dt="2021-06-25T09:12:35.433" v="124" actId="3626"/>
        <pc:sldMkLst>
          <pc:docMk/>
          <pc:sldMk cId="2602049988" sldId="264"/>
        </pc:sldMkLst>
        <pc:spChg chg="mod">
          <ac:chgData name="Giovannini, Cristiana (NSAD)" userId="c6694839-0d3f-40a4-8025-a43006f75b9a" providerId="ADAL" clId="{2730D24F-D526-8E46-99B2-604127B64F5F}" dt="2021-06-25T09:12:35.433" v="124" actId="3626"/>
          <ac:spMkLst>
            <pc:docMk/>
            <pc:sldMk cId="2602049988" sldId="264"/>
            <ac:spMk id="3" creationId="{A5343FCF-8DD9-BC48-8DE5-A30633EF8F93}"/>
          </ac:spMkLst>
        </pc:spChg>
      </pc:sldChg>
      <pc:sldChg chg="new">
        <pc:chgData name="Giovannini, Cristiana (NSAD)" userId="c6694839-0d3f-40a4-8025-a43006f75b9a" providerId="ADAL" clId="{2730D24F-D526-8E46-99B2-604127B64F5F}" dt="2021-06-23T15:15:47.836" v="89" actId="680"/>
        <pc:sldMkLst>
          <pc:docMk/>
          <pc:sldMk cId="3601118071" sldId="265"/>
        </pc:sldMkLst>
      </pc:sldChg>
      <pc:sldChg chg="new">
        <pc:chgData name="Giovannini, Cristiana (NSAD)" userId="c6694839-0d3f-40a4-8025-a43006f75b9a" providerId="ADAL" clId="{2730D24F-D526-8E46-99B2-604127B64F5F}" dt="2021-06-23T15:15:52.198" v="90" actId="680"/>
        <pc:sldMkLst>
          <pc:docMk/>
          <pc:sldMk cId="3688008491" sldId="266"/>
        </pc:sldMkLst>
      </pc:sldChg>
      <pc:sldMasterChg chg="modSldLayout">
        <pc:chgData name="Giovannini, Cristiana (NSAD)" userId="c6694839-0d3f-40a4-8025-a43006f75b9a" providerId="ADAL" clId="{2730D24F-D526-8E46-99B2-604127B64F5F}" dt="2021-06-23T15:15:12.848" v="86" actId="1076"/>
        <pc:sldMasterMkLst>
          <pc:docMk/>
          <pc:sldMasterMk cId="721018584" sldId="2147483912"/>
        </pc:sldMasterMkLst>
        <pc:sldLayoutChg chg="modSp mod">
          <pc:chgData name="Giovannini, Cristiana (NSAD)" userId="c6694839-0d3f-40a4-8025-a43006f75b9a" providerId="ADAL" clId="{2730D24F-D526-8E46-99B2-604127B64F5F}" dt="2021-06-23T15:15:12.848" v="86" actId="1076"/>
          <pc:sldLayoutMkLst>
            <pc:docMk/>
            <pc:sldMasterMk cId="721018584" sldId="2147483912"/>
            <pc:sldLayoutMk cId="1990089659" sldId="2147483955"/>
          </pc:sldLayoutMkLst>
          <pc:spChg chg="mod">
            <ac:chgData name="Giovannini, Cristiana (NSAD)" userId="c6694839-0d3f-40a4-8025-a43006f75b9a" providerId="ADAL" clId="{2730D24F-D526-8E46-99B2-604127B64F5F}" dt="2021-06-23T15:14:54.622" v="85" actId="20577"/>
            <ac:spMkLst>
              <pc:docMk/>
              <pc:sldMasterMk cId="721018584" sldId="2147483912"/>
              <pc:sldLayoutMk cId="1990089659" sldId="2147483955"/>
              <ac:spMk id="4" creationId="{00000000-0000-0000-0000-000000000000}"/>
            </ac:spMkLst>
          </pc:spChg>
          <pc:spChg chg="mod">
            <ac:chgData name="Giovannini, Cristiana (NSAD)" userId="c6694839-0d3f-40a4-8025-a43006f75b9a" providerId="ADAL" clId="{2730D24F-D526-8E46-99B2-604127B64F5F}" dt="2021-06-23T15:15:12.848" v="86" actId="1076"/>
            <ac:spMkLst>
              <pc:docMk/>
              <pc:sldMasterMk cId="721018584" sldId="2147483912"/>
              <pc:sldLayoutMk cId="1990089659" sldId="2147483955"/>
              <ac:spMk id="5" creationId="{00000000-0000-0000-0000-000000000000}"/>
            </ac:spMkLst>
          </pc:spChg>
        </pc:sldLayoutChg>
      </pc:sldMasterChg>
      <pc:sldMasterChg chg="addSp delSp modSp mod">
        <pc:chgData name="Giovannini, Cristiana (NSAD)" userId="c6694839-0d3f-40a4-8025-a43006f75b9a" providerId="ADAL" clId="{2730D24F-D526-8E46-99B2-604127B64F5F}" dt="2021-06-24T09:16:48.332" v="121" actId="207"/>
        <pc:sldMasterMkLst>
          <pc:docMk/>
          <pc:sldMasterMk cId="333290649" sldId="2147483944"/>
        </pc:sldMasterMkLst>
        <pc:spChg chg="add mod">
          <ac:chgData name="Giovannini, Cristiana (NSAD)" userId="c6694839-0d3f-40a4-8025-a43006f75b9a" providerId="ADAL" clId="{2730D24F-D526-8E46-99B2-604127B64F5F}" dt="2021-06-24T09:16:48.332" v="121" actId="207"/>
          <ac:spMkLst>
            <pc:docMk/>
            <pc:sldMasterMk cId="333290649" sldId="2147483944"/>
            <ac:spMk id="2" creationId="{1EBFC24B-5A00-3A48-A356-A78F1A7ABB14}"/>
          </ac:spMkLst>
        </pc:spChg>
        <pc:spChg chg="del mod">
          <ac:chgData name="Giovannini, Cristiana (NSAD)" userId="c6694839-0d3f-40a4-8025-a43006f75b9a" providerId="ADAL" clId="{2730D24F-D526-8E46-99B2-604127B64F5F}" dt="2021-06-24T09:13:21.927" v="92" actId="478"/>
          <ac:spMkLst>
            <pc:docMk/>
            <pc:sldMasterMk cId="333290649" sldId="2147483944"/>
            <ac:spMk id="11" creationId="{A133ADE3-A5A0-2645-9D97-F63324C4A172}"/>
          </ac:spMkLst>
        </pc:spChg>
        <pc:spChg chg="mod">
          <ac:chgData name="Giovannini, Cristiana (NSAD)" userId="c6694839-0d3f-40a4-8025-a43006f75b9a" providerId="ADAL" clId="{2730D24F-D526-8E46-99B2-604127B64F5F}" dt="2021-06-24T09:15:25.242" v="114" actId="20577"/>
          <ac:spMkLst>
            <pc:docMk/>
            <pc:sldMasterMk cId="333290649" sldId="2147483944"/>
            <ac:spMk id="12" creationId="{93A70C91-02C0-F544-835F-4CAE731E29B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D6B9A-30A8-47B7-B2F8-FC60301DA700}" type="doc">
      <dgm:prSet loTypeId="urn:microsoft.com/office/officeart/2005/8/layout/StepDownProcess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1BBF45E-8B93-4C1C-A5A5-6B7604CAB397}">
      <dgm:prSet phldrT="[Text]"/>
      <dgm:spPr>
        <a:xfrm>
          <a:off x="3551" y="195658"/>
          <a:ext cx="1185091" cy="829525"/>
        </a:xfrm>
        <a:prstGeom prst="roundRect">
          <a:avLst>
            <a:gd name="adj" fmla="val 16670"/>
          </a:avLst>
        </a:prstGeo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 Nov  (2009)</a:t>
          </a:r>
        </a:p>
      </dgm:t>
    </dgm:pt>
    <dgm:pt modelId="{39057843-E497-457F-A909-A24B58595FBA}" type="parTrans" cxnId="{FE8271CE-D12B-40D0-A052-27121FE7CF23}">
      <dgm:prSet/>
      <dgm:spPr/>
      <dgm:t>
        <a:bodyPr/>
        <a:lstStyle/>
        <a:p>
          <a:endParaRPr lang="en-US"/>
        </a:p>
      </dgm:t>
    </dgm:pt>
    <dgm:pt modelId="{F5297186-67EB-4105-A0B9-F144838128F2}" type="sibTrans" cxnId="{FE8271CE-D12B-40D0-A052-27121FE7CF23}">
      <dgm:prSet/>
      <dgm:spPr/>
      <dgm:t>
        <a:bodyPr/>
        <a:lstStyle/>
        <a:p>
          <a:endParaRPr lang="en-US"/>
        </a:p>
      </dgm:t>
    </dgm:pt>
    <dgm:pt modelId="{4FF46611-3724-4D77-B9E6-A7575CE649D4}">
      <dgm:prSet phldrT="[Text]" custT="1"/>
      <dgm:spPr>
        <a:xfrm>
          <a:off x="1201221" y="294706"/>
          <a:ext cx="2860626" cy="6704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altLang="en-US" sz="1800" b="0" i="0" u="none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Recommended to add the topic to work program </a:t>
          </a:r>
          <a:endParaRPr lang="en-US" sz="1800" b="0" i="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CA9EB27-7DEC-4BE5-B5A2-264A028530BE}" type="parTrans" cxnId="{C04FFF77-9C12-49FD-B9F7-8506714BB9E8}">
      <dgm:prSet/>
      <dgm:spPr/>
      <dgm:t>
        <a:bodyPr/>
        <a:lstStyle/>
        <a:p>
          <a:endParaRPr lang="en-US"/>
        </a:p>
      </dgm:t>
    </dgm:pt>
    <dgm:pt modelId="{3B48CF87-2BA3-4A84-B1BF-DEA4C64F8CB4}" type="sibTrans" cxnId="{C04FFF77-9C12-49FD-B9F7-8506714BB9E8}">
      <dgm:prSet/>
      <dgm:spPr/>
      <dgm:t>
        <a:bodyPr/>
        <a:lstStyle/>
        <a:p>
          <a:endParaRPr lang="en-US"/>
        </a:p>
      </dgm:t>
    </dgm:pt>
    <dgm:pt modelId="{99DE2A10-0636-45CD-BEF5-91A5DD5A8E07}">
      <dgm:prSet phldrT="[Text]"/>
      <dgm:spPr>
        <a:xfrm>
          <a:off x="938015" y="1122810"/>
          <a:ext cx="1185091" cy="829525"/>
        </a:xfrm>
        <a:prstGeom prst="roundRect">
          <a:avLst>
            <a:gd name="adj" fmla="val 16670"/>
          </a:avLst>
        </a:prstGeo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CPM-5 (2010)</a:t>
          </a:r>
        </a:p>
      </dgm:t>
    </dgm:pt>
    <dgm:pt modelId="{B43D0373-4F58-4036-82EF-830CE6514E93}" type="parTrans" cxnId="{F2EF1151-550F-4B21-B532-359899867F8E}">
      <dgm:prSet/>
      <dgm:spPr/>
      <dgm:t>
        <a:bodyPr/>
        <a:lstStyle/>
        <a:p>
          <a:endParaRPr lang="en-US"/>
        </a:p>
      </dgm:t>
    </dgm:pt>
    <dgm:pt modelId="{D069B300-1555-4DE7-B65E-C019ECF73262}" type="sibTrans" cxnId="{F2EF1151-550F-4B21-B532-359899867F8E}">
      <dgm:prSet/>
      <dgm:spPr/>
      <dgm:t>
        <a:bodyPr/>
        <a:lstStyle/>
        <a:p>
          <a:endParaRPr lang="en-US"/>
        </a:p>
      </dgm:t>
    </dgm:pt>
    <dgm:pt modelId="{59BC6DC0-7927-4B4F-87F7-240F4696A6BC}">
      <dgm:prSet phldrT="[Text]" custT="1"/>
      <dgm:spPr>
        <a:xfrm>
          <a:off x="2210165" y="1150393"/>
          <a:ext cx="3022650" cy="6704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altLang="en-US" sz="1800" b="0" i="0" u="none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Added</a:t>
          </a:r>
          <a:r>
            <a:rPr lang="en-GB" altLang="en-US" sz="1800" b="0" i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the topic </a:t>
          </a:r>
          <a:r>
            <a:rPr lang="en-GB" altLang="en-US" sz="1800" b="0" i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Revision of ISPM 4</a:t>
          </a:r>
          <a:r>
            <a:rPr lang="en-GB" altLang="en-US" sz="1800" b="0" i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to work p</a:t>
          </a:r>
          <a:r>
            <a:rPr lang="en-US" sz="1800" b="0" i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program</a:t>
          </a:r>
        </a:p>
      </dgm:t>
    </dgm:pt>
    <dgm:pt modelId="{510A331B-D848-46A2-A57E-A501FF89E9F3}" type="parTrans" cxnId="{5F4A6AA2-0A48-44D1-B069-857C7DB498E9}">
      <dgm:prSet/>
      <dgm:spPr/>
      <dgm:t>
        <a:bodyPr/>
        <a:lstStyle/>
        <a:p>
          <a:endParaRPr lang="en-US"/>
        </a:p>
      </dgm:t>
    </dgm:pt>
    <dgm:pt modelId="{FEDD3A5E-0D98-45CE-AB93-08FED0242E4F}" type="sibTrans" cxnId="{5F4A6AA2-0A48-44D1-B069-857C7DB498E9}">
      <dgm:prSet/>
      <dgm:spPr/>
      <dgm:t>
        <a:bodyPr/>
        <a:lstStyle/>
        <a:p>
          <a:endParaRPr lang="en-US"/>
        </a:p>
      </dgm:t>
    </dgm:pt>
    <dgm:pt modelId="{DDE91DBE-B7E8-4350-AF06-3514D4BCA38E}">
      <dgm:prSet phldrT="[Text]"/>
      <dgm:spPr>
        <a:xfrm>
          <a:off x="2158121" y="1877487"/>
          <a:ext cx="1185091" cy="829525"/>
        </a:xfrm>
        <a:prstGeom prst="roundRect">
          <a:avLst>
            <a:gd name="adj" fmla="val 16670"/>
          </a:avLst>
        </a:prstGeo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 Nov 2013</a:t>
          </a:r>
        </a:p>
      </dgm:t>
    </dgm:pt>
    <dgm:pt modelId="{F96554A9-3585-4490-A86E-1FB2E621C7DD}" type="parTrans" cxnId="{EAFDD707-DA66-49A9-B93C-CFC6182D3265}">
      <dgm:prSet/>
      <dgm:spPr/>
      <dgm:t>
        <a:bodyPr/>
        <a:lstStyle/>
        <a:p>
          <a:endParaRPr lang="en-US"/>
        </a:p>
      </dgm:t>
    </dgm:pt>
    <dgm:pt modelId="{5F31D222-E8ED-438D-91BD-71513E9F57D6}" type="sibTrans" cxnId="{EAFDD707-DA66-49A9-B93C-CFC6182D3265}">
      <dgm:prSet/>
      <dgm:spPr/>
      <dgm:t>
        <a:bodyPr/>
        <a:lstStyle/>
        <a:p>
          <a:endParaRPr lang="en-US"/>
        </a:p>
      </dgm:t>
    </dgm:pt>
    <dgm:pt modelId="{E73EAEC3-9A26-4506-96A2-8CA599B71DBA}">
      <dgm:prSet phldrT="[Text]" custT="1"/>
      <dgm:spPr>
        <a:xfrm>
          <a:off x="3393316" y="1827577"/>
          <a:ext cx="2298558" cy="6704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altLang="en-US" sz="1800" b="0" i="0" u="none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Approved</a:t>
          </a:r>
          <a:r>
            <a:rPr lang="en-GB" altLang="en-US" sz="1800" b="0" i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Specification 58</a:t>
          </a:r>
          <a:endParaRPr lang="en-US" sz="1800" b="0" i="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8D69369-9AD3-41F7-BFE2-588202AE36AF}" type="parTrans" cxnId="{930DBBA5-5594-46C3-A248-F99B2CCDECA2}">
      <dgm:prSet/>
      <dgm:spPr/>
      <dgm:t>
        <a:bodyPr/>
        <a:lstStyle/>
        <a:p>
          <a:endParaRPr lang="en-US"/>
        </a:p>
      </dgm:t>
    </dgm:pt>
    <dgm:pt modelId="{F157984A-AEFA-40E4-BCBA-35F9350C551E}" type="sibTrans" cxnId="{930DBBA5-5594-46C3-A248-F99B2CCDECA2}">
      <dgm:prSet/>
      <dgm:spPr/>
      <dgm:t>
        <a:bodyPr/>
        <a:lstStyle/>
        <a:p>
          <a:endParaRPr lang="en-US"/>
        </a:p>
      </dgm:t>
    </dgm:pt>
    <dgm:pt modelId="{216E1CD5-AC27-4D57-A237-FF8D2B253D86}" type="pres">
      <dgm:prSet presAssocID="{A10D6B9A-30A8-47B7-B2F8-FC60301DA70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7C0C4C6-46C7-460D-9E8C-EEC6C3BC2952}" type="pres">
      <dgm:prSet presAssocID="{D1BBF45E-8B93-4C1C-A5A5-6B7604CAB397}" presName="composite" presStyleCnt="0"/>
      <dgm:spPr/>
    </dgm:pt>
    <dgm:pt modelId="{D9CEC19B-D3CD-4950-B64D-4200362C52DB}" type="pres">
      <dgm:prSet presAssocID="{D1BBF45E-8B93-4C1C-A5A5-6B7604CAB397}" presName="bentUpArrow1" presStyleLbl="alignImgPlace1" presStyleIdx="0" presStyleCnt="2" custLinFactNeighborX="317" custLinFactNeighborY="-28358"/>
      <dgm:spPr>
        <a:xfrm rot="5400000">
          <a:off x="190069" y="926827"/>
          <a:ext cx="703982" cy="8014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BBB59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  <dgm:t>
        <a:bodyPr/>
        <a:lstStyle/>
        <a:p>
          <a:endParaRPr lang="en-GB"/>
        </a:p>
      </dgm:t>
    </dgm:pt>
    <dgm:pt modelId="{8C7E6D4A-0330-40B2-B2D7-74C94D3711BA}" type="pres">
      <dgm:prSet presAssocID="{D1BBF45E-8B93-4C1C-A5A5-6B7604CAB397}" presName="ParentText" presStyleLbl="node1" presStyleIdx="0" presStyleCnt="3" custLinFactNeighborX="214" custLinFactNeighborY="-18134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GB"/>
        </a:p>
      </dgm:t>
    </dgm:pt>
    <dgm:pt modelId="{9C563B17-4A2A-4C33-BD71-C0B2C015B189}" type="pres">
      <dgm:prSet presAssocID="{D1BBF45E-8B93-4C1C-A5A5-6B7604CAB397}" presName="ChildText" presStyleLbl="revTx" presStyleIdx="0" presStyleCnt="3" custScaleX="427483" custLinFactX="87254" custLinFactNeighborX="100000" custLinFactNeighborY="-2703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E8AC8054-DAB6-430E-AC1E-6A2659288AE1}" type="pres">
      <dgm:prSet presAssocID="{F5297186-67EB-4105-A0B9-F144838128F2}" presName="sibTrans" presStyleCnt="0"/>
      <dgm:spPr/>
    </dgm:pt>
    <dgm:pt modelId="{F808ABE2-69A5-4123-86BF-ACBA499463F5}" type="pres">
      <dgm:prSet presAssocID="{99DE2A10-0636-45CD-BEF5-91A5DD5A8E07}" presName="composite" presStyleCnt="0"/>
      <dgm:spPr/>
    </dgm:pt>
    <dgm:pt modelId="{0CB120DC-AC20-4E1D-986B-FDE0F7C78975}" type="pres">
      <dgm:prSet presAssocID="{99DE2A10-0636-45CD-BEF5-91A5DD5A8E07}" presName="bentUpArrow1" presStyleLbl="alignImgPlace1" presStyleIdx="1" presStyleCnt="2" custLinFactNeighborX="-54866" custLinFactNeighborY="-38650"/>
      <dgm:spPr>
        <a:xfrm rot="5400000">
          <a:off x="1210055" y="1786204"/>
          <a:ext cx="703982" cy="8014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BBB59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  <dgm:t>
        <a:bodyPr/>
        <a:lstStyle/>
        <a:p>
          <a:endParaRPr lang="en-GB"/>
        </a:p>
      </dgm:t>
    </dgm:pt>
    <dgm:pt modelId="{67270993-BD4D-4E2E-B990-305DB07E8B9F}" type="pres">
      <dgm:prSet presAssocID="{99DE2A10-0636-45CD-BEF5-91A5DD5A8E07}" presName="ParentText" presStyleLbl="node1" presStyleIdx="1" presStyleCnt="3" custLinFactNeighborX="-44322" custLinFactNeighborY="-18698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GB"/>
        </a:p>
      </dgm:t>
    </dgm:pt>
    <dgm:pt modelId="{23E1B4F9-62CB-4D7B-B890-CC9993F7D966}" type="pres">
      <dgm:prSet presAssocID="{99DE2A10-0636-45CD-BEF5-91A5DD5A8E07}" presName="ChildText" presStyleLbl="revTx" presStyleIdx="1" presStyleCnt="3" custScaleX="350687" custLinFactNeighborX="74504" custLinFactNeighborY="-3082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987B8620-3A99-4818-A70E-3AA9FEA21877}" type="pres">
      <dgm:prSet presAssocID="{D069B300-1555-4DE7-B65E-C019ECF73262}" presName="sibTrans" presStyleCnt="0"/>
      <dgm:spPr/>
    </dgm:pt>
    <dgm:pt modelId="{F3297631-F0D6-4B44-886E-9282683810E4}" type="pres">
      <dgm:prSet presAssocID="{DDE91DBE-B7E8-4350-AF06-3514D4BCA38E}" presName="composite" presStyleCnt="0"/>
      <dgm:spPr/>
    </dgm:pt>
    <dgm:pt modelId="{E39E613E-1E9C-4177-8F40-DE3F949FD85C}" type="pres">
      <dgm:prSet presAssocID="{DDE91DBE-B7E8-4350-AF06-3514D4BCA38E}" presName="ParentText" presStyleLbl="node1" presStyleIdx="2" presStyleCnt="3" custLinFactNeighborX="-58062" custLinFactNeighborY="-16195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GB"/>
        </a:p>
      </dgm:t>
    </dgm:pt>
    <dgm:pt modelId="{96EFFEF2-55F6-40B9-97EC-2695E5BAC030}" type="pres">
      <dgm:prSet presAssocID="{DDE91DBE-B7E8-4350-AF06-3514D4BCA38E}" presName="FinalChildText" presStyleLbl="revTx" presStyleIdx="2" presStyleCnt="3" custScaleX="266678" custLinFactNeighborX="6676" custLinFactNeighborY="-974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930DBBA5-5594-46C3-A248-F99B2CCDECA2}" srcId="{DDE91DBE-B7E8-4350-AF06-3514D4BCA38E}" destId="{E73EAEC3-9A26-4506-96A2-8CA599B71DBA}" srcOrd="0" destOrd="0" parTransId="{88D69369-9AD3-41F7-BFE2-588202AE36AF}" sibTransId="{F157984A-AEFA-40E4-BCBA-35F9350C551E}"/>
    <dgm:cxn modelId="{89581869-3A6D-4C7C-A028-377286BBD885}" type="presOf" srcId="{59BC6DC0-7927-4B4F-87F7-240F4696A6BC}" destId="{23E1B4F9-62CB-4D7B-B890-CC9993F7D966}" srcOrd="0" destOrd="0" presId="urn:microsoft.com/office/officeart/2005/8/layout/StepDownProcess"/>
    <dgm:cxn modelId="{5F4A6AA2-0A48-44D1-B069-857C7DB498E9}" srcId="{99DE2A10-0636-45CD-BEF5-91A5DD5A8E07}" destId="{59BC6DC0-7927-4B4F-87F7-240F4696A6BC}" srcOrd="0" destOrd="0" parTransId="{510A331B-D848-46A2-A57E-A501FF89E9F3}" sibTransId="{FEDD3A5E-0D98-45CE-AB93-08FED0242E4F}"/>
    <dgm:cxn modelId="{EAFDD707-DA66-49A9-B93C-CFC6182D3265}" srcId="{A10D6B9A-30A8-47B7-B2F8-FC60301DA700}" destId="{DDE91DBE-B7E8-4350-AF06-3514D4BCA38E}" srcOrd="2" destOrd="0" parTransId="{F96554A9-3585-4490-A86E-1FB2E621C7DD}" sibTransId="{5F31D222-E8ED-438D-91BD-71513E9F57D6}"/>
    <dgm:cxn modelId="{7211BD46-5E1A-492B-9EE5-BA012FF9033D}" type="presOf" srcId="{99DE2A10-0636-45CD-BEF5-91A5DD5A8E07}" destId="{67270993-BD4D-4E2E-B990-305DB07E8B9F}" srcOrd="0" destOrd="0" presId="urn:microsoft.com/office/officeart/2005/8/layout/StepDownProcess"/>
    <dgm:cxn modelId="{F2EF1151-550F-4B21-B532-359899867F8E}" srcId="{A10D6B9A-30A8-47B7-B2F8-FC60301DA700}" destId="{99DE2A10-0636-45CD-BEF5-91A5DD5A8E07}" srcOrd="1" destOrd="0" parTransId="{B43D0373-4F58-4036-82EF-830CE6514E93}" sibTransId="{D069B300-1555-4DE7-B65E-C019ECF73262}"/>
    <dgm:cxn modelId="{4FA28EF0-52AA-4C58-830A-28525FD74306}" type="presOf" srcId="{4FF46611-3724-4D77-B9E6-A7575CE649D4}" destId="{9C563B17-4A2A-4C33-BD71-C0B2C015B189}" srcOrd="0" destOrd="0" presId="urn:microsoft.com/office/officeart/2005/8/layout/StepDownProcess"/>
    <dgm:cxn modelId="{FE8271CE-D12B-40D0-A052-27121FE7CF23}" srcId="{A10D6B9A-30A8-47B7-B2F8-FC60301DA700}" destId="{D1BBF45E-8B93-4C1C-A5A5-6B7604CAB397}" srcOrd="0" destOrd="0" parTransId="{39057843-E497-457F-A909-A24B58595FBA}" sibTransId="{F5297186-67EB-4105-A0B9-F144838128F2}"/>
    <dgm:cxn modelId="{1D441F01-5894-490A-81FA-F9B34CF0B3EB}" type="presOf" srcId="{E73EAEC3-9A26-4506-96A2-8CA599B71DBA}" destId="{96EFFEF2-55F6-40B9-97EC-2695E5BAC030}" srcOrd="0" destOrd="0" presId="urn:microsoft.com/office/officeart/2005/8/layout/StepDownProcess"/>
    <dgm:cxn modelId="{C04FFF77-9C12-49FD-B9F7-8506714BB9E8}" srcId="{D1BBF45E-8B93-4C1C-A5A5-6B7604CAB397}" destId="{4FF46611-3724-4D77-B9E6-A7575CE649D4}" srcOrd="0" destOrd="0" parTransId="{9CA9EB27-7DEC-4BE5-B5A2-264A028530BE}" sibTransId="{3B48CF87-2BA3-4A84-B1BF-DEA4C64F8CB4}"/>
    <dgm:cxn modelId="{B31903CA-C0BB-45D8-9267-848C38C4CABE}" type="presOf" srcId="{D1BBF45E-8B93-4C1C-A5A5-6B7604CAB397}" destId="{8C7E6D4A-0330-40B2-B2D7-74C94D3711BA}" srcOrd="0" destOrd="0" presId="urn:microsoft.com/office/officeart/2005/8/layout/StepDownProcess"/>
    <dgm:cxn modelId="{0F40BC89-239E-4299-9F47-EA010AC7ECBF}" type="presOf" srcId="{A10D6B9A-30A8-47B7-B2F8-FC60301DA700}" destId="{216E1CD5-AC27-4D57-A237-FF8D2B253D86}" srcOrd="0" destOrd="0" presId="urn:microsoft.com/office/officeart/2005/8/layout/StepDownProcess"/>
    <dgm:cxn modelId="{9F3142CC-5BF1-4B77-B8E6-0523A3A99ED3}" type="presOf" srcId="{DDE91DBE-B7E8-4350-AF06-3514D4BCA38E}" destId="{E39E613E-1E9C-4177-8F40-DE3F949FD85C}" srcOrd="0" destOrd="0" presId="urn:microsoft.com/office/officeart/2005/8/layout/StepDownProcess"/>
    <dgm:cxn modelId="{CAD23706-0B05-4362-B6C1-8238B4079DD8}" type="presParOf" srcId="{216E1CD5-AC27-4D57-A237-FF8D2B253D86}" destId="{F7C0C4C6-46C7-460D-9E8C-EEC6C3BC2952}" srcOrd="0" destOrd="0" presId="urn:microsoft.com/office/officeart/2005/8/layout/StepDownProcess"/>
    <dgm:cxn modelId="{5D6416A5-A668-4924-9280-9A6C8AA01CF6}" type="presParOf" srcId="{F7C0C4C6-46C7-460D-9E8C-EEC6C3BC2952}" destId="{D9CEC19B-D3CD-4950-B64D-4200362C52DB}" srcOrd="0" destOrd="0" presId="urn:microsoft.com/office/officeart/2005/8/layout/StepDownProcess"/>
    <dgm:cxn modelId="{ADA15783-0243-4C02-8670-B2442679CA94}" type="presParOf" srcId="{F7C0C4C6-46C7-460D-9E8C-EEC6C3BC2952}" destId="{8C7E6D4A-0330-40B2-B2D7-74C94D3711BA}" srcOrd="1" destOrd="0" presId="urn:microsoft.com/office/officeart/2005/8/layout/StepDownProcess"/>
    <dgm:cxn modelId="{78458444-49B7-4331-958A-D78E4333BE28}" type="presParOf" srcId="{F7C0C4C6-46C7-460D-9E8C-EEC6C3BC2952}" destId="{9C563B17-4A2A-4C33-BD71-C0B2C015B189}" srcOrd="2" destOrd="0" presId="urn:microsoft.com/office/officeart/2005/8/layout/StepDownProcess"/>
    <dgm:cxn modelId="{964C2BA2-B59F-4BAE-BD1F-5ED5EB744A81}" type="presParOf" srcId="{216E1CD5-AC27-4D57-A237-FF8D2B253D86}" destId="{E8AC8054-DAB6-430E-AC1E-6A2659288AE1}" srcOrd="1" destOrd="0" presId="urn:microsoft.com/office/officeart/2005/8/layout/StepDownProcess"/>
    <dgm:cxn modelId="{CE91B395-A248-4F6E-A045-A0C53B1CEF7F}" type="presParOf" srcId="{216E1CD5-AC27-4D57-A237-FF8D2B253D86}" destId="{F808ABE2-69A5-4123-86BF-ACBA499463F5}" srcOrd="2" destOrd="0" presId="urn:microsoft.com/office/officeart/2005/8/layout/StepDownProcess"/>
    <dgm:cxn modelId="{5135FD0F-F21B-49F4-9E2F-67580FAB470B}" type="presParOf" srcId="{F808ABE2-69A5-4123-86BF-ACBA499463F5}" destId="{0CB120DC-AC20-4E1D-986B-FDE0F7C78975}" srcOrd="0" destOrd="0" presId="urn:microsoft.com/office/officeart/2005/8/layout/StepDownProcess"/>
    <dgm:cxn modelId="{203AFD12-7EFC-46C0-9996-D40334008515}" type="presParOf" srcId="{F808ABE2-69A5-4123-86BF-ACBA499463F5}" destId="{67270993-BD4D-4E2E-B990-305DB07E8B9F}" srcOrd="1" destOrd="0" presId="urn:microsoft.com/office/officeart/2005/8/layout/StepDownProcess"/>
    <dgm:cxn modelId="{9D65935F-CDD0-4EE8-8177-BE76685F4919}" type="presParOf" srcId="{F808ABE2-69A5-4123-86BF-ACBA499463F5}" destId="{23E1B4F9-62CB-4D7B-B890-CC9993F7D966}" srcOrd="2" destOrd="0" presId="urn:microsoft.com/office/officeart/2005/8/layout/StepDownProcess"/>
    <dgm:cxn modelId="{33316DCD-3AA1-4BE5-BBA9-0808FDB50E84}" type="presParOf" srcId="{216E1CD5-AC27-4D57-A237-FF8D2B253D86}" destId="{987B8620-3A99-4818-A70E-3AA9FEA21877}" srcOrd="3" destOrd="0" presId="urn:microsoft.com/office/officeart/2005/8/layout/StepDownProcess"/>
    <dgm:cxn modelId="{A9EC2A93-698D-4462-9BBA-A06B8D348B5D}" type="presParOf" srcId="{216E1CD5-AC27-4D57-A237-FF8D2B253D86}" destId="{F3297631-F0D6-4B44-886E-9282683810E4}" srcOrd="4" destOrd="0" presId="urn:microsoft.com/office/officeart/2005/8/layout/StepDownProcess"/>
    <dgm:cxn modelId="{BDCCE7F3-E945-4E53-B1B0-6CFCDAC6924C}" type="presParOf" srcId="{F3297631-F0D6-4B44-886E-9282683810E4}" destId="{E39E613E-1E9C-4177-8F40-DE3F949FD85C}" srcOrd="0" destOrd="0" presId="urn:microsoft.com/office/officeart/2005/8/layout/StepDownProcess"/>
    <dgm:cxn modelId="{76A15CAB-7E02-4BA9-B857-6A4D831B58A5}" type="presParOf" srcId="{F3297631-F0D6-4B44-886E-9282683810E4}" destId="{96EFFEF2-55F6-40B9-97EC-2695E5BAC03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0D6B9A-30A8-47B7-B2F8-FC60301DA700}" type="doc">
      <dgm:prSet loTypeId="urn:microsoft.com/office/officeart/2005/8/layout/StepDownProcess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1BBF45E-8B93-4C1C-A5A5-6B7604CAB397}">
      <dgm:prSet phldrT="[Text]"/>
      <dgm:spPr>
        <a:xfrm>
          <a:off x="5783" y="260927"/>
          <a:ext cx="1645570" cy="1151846"/>
        </a:xfrm>
        <a:prstGeom prst="roundRect">
          <a:avLst>
            <a:gd name="adj" fmla="val 16670"/>
          </a:avLst>
        </a:prstGeo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EWG</a:t>
          </a:r>
        </a:p>
        <a:p>
          <a:r>
            <a:rPr lang="en-US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December 2020</a:t>
          </a:r>
        </a:p>
      </dgm:t>
    </dgm:pt>
    <dgm:pt modelId="{39057843-E497-457F-A909-A24B58595FBA}" type="parTrans" cxnId="{FE8271CE-D12B-40D0-A052-27121FE7CF23}">
      <dgm:prSet/>
      <dgm:spPr/>
      <dgm:t>
        <a:bodyPr/>
        <a:lstStyle/>
        <a:p>
          <a:endParaRPr lang="en-US"/>
        </a:p>
      </dgm:t>
    </dgm:pt>
    <dgm:pt modelId="{F5297186-67EB-4105-A0B9-F144838128F2}" type="sibTrans" cxnId="{FE8271CE-D12B-40D0-A052-27121FE7CF23}">
      <dgm:prSet/>
      <dgm:spPr/>
      <dgm:t>
        <a:bodyPr/>
        <a:lstStyle/>
        <a:p>
          <a:endParaRPr lang="en-US"/>
        </a:p>
      </dgm:t>
    </dgm:pt>
    <dgm:pt modelId="{4FF46611-3724-4D77-B9E6-A7575CE649D4}">
      <dgm:prSet phldrT="[Text]" custT="1"/>
      <dgm:spPr>
        <a:xfrm>
          <a:off x="1725836" y="425200"/>
          <a:ext cx="3371198" cy="93097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altLang="en-US" sz="1800" b="0" i="0" u="none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First draft produced</a:t>
          </a:r>
          <a:endParaRPr lang="en-US" sz="1800" b="0" i="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CA9EB27-7DEC-4BE5-B5A2-264A028530BE}" type="parTrans" cxnId="{C04FFF77-9C12-49FD-B9F7-8506714BB9E8}">
      <dgm:prSet/>
      <dgm:spPr/>
      <dgm:t>
        <a:bodyPr/>
        <a:lstStyle/>
        <a:p>
          <a:endParaRPr lang="en-US"/>
        </a:p>
      </dgm:t>
    </dgm:pt>
    <dgm:pt modelId="{3B48CF87-2BA3-4A84-B1BF-DEA4C64F8CB4}" type="sibTrans" cxnId="{C04FFF77-9C12-49FD-B9F7-8506714BB9E8}">
      <dgm:prSet/>
      <dgm:spPr/>
      <dgm:t>
        <a:bodyPr/>
        <a:lstStyle/>
        <a:p>
          <a:endParaRPr lang="en-US"/>
        </a:p>
      </dgm:t>
    </dgm:pt>
    <dgm:pt modelId="{DDE91DBE-B7E8-4350-AF06-3514D4BCA38E}">
      <dgm:prSet phldrT="[Text]"/>
      <dgm:spPr>
        <a:xfrm>
          <a:off x="1227898" y="1907042"/>
          <a:ext cx="1645570" cy="1151846"/>
        </a:xfrm>
        <a:prstGeom prst="roundRect">
          <a:avLst>
            <a:gd name="adj" fmla="val 16670"/>
          </a:avLst>
        </a:prstGeo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 May 2021</a:t>
          </a:r>
        </a:p>
      </dgm:t>
    </dgm:pt>
    <dgm:pt modelId="{F96554A9-3585-4490-A86E-1FB2E621C7DD}" type="parTrans" cxnId="{EAFDD707-DA66-49A9-B93C-CFC6182D3265}">
      <dgm:prSet/>
      <dgm:spPr/>
      <dgm:t>
        <a:bodyPr/>
        <a:lstStyle/>
        <a:p>
          <a:endParaRPr lang="en-US"/>
        </a:p>
      </dgm:t>
    </dgm:pt>
    <dgm:pt modelId="{5F31D222-E8ED-438D-91BD-71513E9F57D6}" type="sibTrans" cxnId="{EAFDD707-DA66-49A9-B93C-CFC6182D3265}">
      <dgm:prSet/>
      <dgm:spPr/>
      <dgm:t>
        <a:bodyPr/>
        <a:lstStyle/>
        <a:p>
          <a:endParaRPr lang="en-US"/>
        </a:p>
      </dgm:t>
    </dgm:pt>
    <dgm:pt modelId="{E73EAEC3-9A26-4506-96A2-8CA599B71DBA}">
      <dgm:prSet phldrT="[Text]" custT="1"/>
      <dgm:spPr>
        <a:xfrm>
          <a:off x="2989786" y="1786385"/>
          <a:ext cx="1991000" cy="93097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GB" sz="1800" b="0" i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Approved for </a:t>
          </a:r>
          <a:r>
            <a:rPr lang="en-GB" sz="1800" b="0" i="0" u="none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r>
            <a:rPr lang="en-GB" sz="1800" b="0" i="0" u="none" baseline="300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</a:t>
          </a:r>
          <a:r>
            <a:rPr lang="en-GB" sz="1800" b="0" i="0" u="none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consultation</a:t>
          </a:r>
          <a:endParaRPr lang="en-US" sz="1800" b="0" i="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8D69369-9AD3-41F7-BFE2-588202AE36AF}" type="parTrans" cxnId="{930DBBA5-5594-46C3-A248-F99B2CCDECA2}">
      <dgm:prSet/>
      <dgm:spPr/>
      <dgm:t>
        <a:bodyPr/>
        <a:lstStyle/>
        <a:p>
          <a:endParaRPr lang="en-US"/>
        </a:p>
      </dgm:t>
    </dgm:pt>
    <dgm:pt modelId="{F157984A-AEFA-40E4-BCBA-35F9350C551E}" type="sibTrans" cxnId="{930DBBA5-5594-46C3-A248-F99B2CCDECA2}">
      <dgm:prSet/>
      <dgm:spPr/>
      <dgm:t>
        <a:bodyPr/>
        <a:lstStyle/>
        <a:p>
          <a:endParaRPr lang="en-US"/>
        </a:p>
      </dgm:t>
    </dgm:pt>
    <dgm:pt modelId="{216E1CD5-AC27-4D57-A237-FF8D2B253D86}" type="pres">
      <dgm:prSet presAssocID="{A10D6B9A-30A8-47B7-B2F8-FC60301DA70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7C0C4C6-46C7-460D-9E8C-EEC6C3BC2952}" type="pres">
      <dgm:prSet presAssocID="{D1BBF45E-8B93-4C1C-A5A5-6B7604CAB397}" presName="composite" presStyleCnt="0"/>
      <dgm:spPr/>
    </dgm:pt>
    <dgm:pt modelId="{D9CEC19B-D3CD-4950-B64D-4200362C52DB}" type="pres">
      <dgm:prSet presAssocID="{D1BBF45E-8B93-4C1C-A5A5-6B7604CAB397}" presName="bentUpArrow1" presStyleLbl="alignImgPlace1" presStyleIdx="0" presStyleCnt="1" custLinFactNeighborX="-17579" custLinFactNeighborY="-20162"/>
      <dgm:spPr>
        <a:xfrm rot="5400000">
          <a:off x="67676" y="1356317"/>
          <a:ext cx="977521" cy="11128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BBB59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  <dgm:t>
        <a:bodyPr/>
        <a:lstStyle/>
        <a:p>
          <a:endParaRPr lang="en-GB"/>
        </a:p>
      </dgm:t>
    </dgm:pt>
    <dgm:pt modelId="{8C7E6D4A-0330-40B2-B2D7-74C94D3711BA}" type="pres">
      <dgm:prSet presAssocID="{D1BBF45E-8B93-4C1C-A5A5-6B7604CAB397}" presName="ParentText" presStyleLbl="node1" presStyleIdx="0" presStyleCnt="2" custLinFactNeighborX="214" custLinFactNeighborY="-18134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GB"/>
        </a:p>
      </dgm:t>
    </dgm:pt>
    <dgm:pt modelId="{9C563B17-4A2A-4C33-BD71-C0B2C015B189}" type="pres">
      <dgm:prSet presAssocID="{D1BBF45E-8B93-4C1C-A5A5-6B7604CAB397}" presName="ChildText" presStyleLbl="revTx" presStyleIdx="0" presStyleCnt="2" custScaleX="281677" custLinFactNeighborX="97356" custLinFactNeighborY="-1659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E8AC8054-DAB6-430E-AC1E-6A2659288AE1}" type="pres">
      <dgm:prSet presAssocID="{F5297186-67EB-4105-A0B9-F144838128F2}" presName="sibTrans" presStyleCnt="0"/>
      <dgm:spPr/>
    </dgm:pt>
    <dgm:pt modelId="{F3297631-F0D6-4B44-886E-9282683810E4}" type="pres">
      <dgm:prSet presAssocID="{DDE91DBE-B7E8-4350-AF06-3514D4BCA38E}" presName="composite" presStyleCnt="0"/>
      <dgm:spPr/>
    </dgm:pt>
    <dgm:pt modelId="{E39E613E-1E9C-4177-8F40-DE3F949FD85C}" type="pres">
      <dgm:prSet presAssocID="{DDE91DBE-B7E8-4350-AF06-3514D4BCA38E}" presName="ParentText" presStyleLbl="node1" presStyleIdx="1" presStyleCnt="2" custLinFactNeighborX="-40142" custLinFactNeighborY="12444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GB"/>
        </a:p>
      </dgm:t>
    </dgm:pt>
    <dgm:pt modelId="{96EFFEF2-55F6-40B9-97EC-2695E5BAC030}" type="pres">
      <dgm:prSet presAssocID="{DDE91DBE-B7E8-4350-AF06-3514D4BCA38E}" presName="FinalChildText" presStyleLbl="revTx" presStyleIdx="1" presStyleCnt="2" custScaleX="166356" custLinFactNeighborX="-12296" custLinFactNeighborY="-936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930DBBA5-5594-46C3-A248-F99B2CCDECA2}" srcId="{DDE91DBE-B7E8-4350-AF06-3514D4BCA38E}" destId="{E73EAEC3-9A26-4506-96A2-8CA599B71DBA}" srcOrd="0" destOrd="0" parTransId="{88D69369-9AD3-41F7-BFE2-588202AE36AF}" sibTransId="{F157984A-AEFA-40E4-BCBA-35F9350C551E}"/>
    <dgm:cxn modelId="{EAFDD707-DA66-49A9-B93C-CFC6182D3265}" srcId="{A10D6B9A-30A8-47B7-B2F8-FC60301DA700}" destId="{DDE91DBE-B7E8-4350-AF06-3514D4BCA38E}" srcOrd="1" destOrd="0" parTransId="{F96554A9-3585-4490-A86E-1FB2E621C7DD}" sibTransId="{5F31D222-E8ED-438D-91BD-71513E9F57D6}"/>
    <dgm:cxn modelId="{8FA2DE83-CB29-4577-860C-D0C410D803E9}" type="presOf" srcId="{E73EAEC3-9A26-4506-96A2-8CA599B71DBA}" destId="{96EFFEF2-55F6-40B9-97EC-2695E5BAC030}" srcOrd="0" destOrd="0" presId="urn:microsoft.com/office/officeart/2005/8/layout/StepDownProcess"/>
    <dgm:cxn modelId="{FE8271CE-D12B-40D0-A052-27121FE7CF23}" srcId="{A10D6B9A-30A8-47B7-B2F8-FC60301DA700}" destId="{D1BBF45E-8B93-4C1C-A5A5-6B7604CAB397}" srcOrd="0" destOrd="0" parTransId="{39057843-E497-457F-A909-A24B58595FBA}" sibTransId="{F5297186-67EB-4105-A0B9-F144838128F2}"/>
    <dgm:cxn modelId="{385816C9-A01F-4FEC-B8A8-DAB32BD1B954}" type="presOf" srcId="{A10D6B9A-30A8-47B7-B2F8-FC60301DA700}" destId="{216E1CD5-AC27-4D57-A237-FF8D2B253D86}" srcOrd="0" destOrd="0" presId="urn:microsoft.com/office/officeart/2005/8/layout/StepDownProcess"/>
    <dgm:cxn modelId="{45E30AF3-C270-4C02-A24E-74B5252316D3}" type="presOf" srcId="{4FF46611-3724-4D77-B9E6-A7575CE649D4}" destId="{9C563B17-4A2A-4C33-BD71-C0B2C015B189}" srcOrd="0" destOrd="0" presId="urn:microsoft.com/office/officeart/2005/8/layout/StepDownProcess"/>
    <dgm:cxn modelId="{C04FFF77-9C12-49FD-B9F7-8506714BB9E8}" srcId="{D1BBF45E-8B93-4C1C-A5A5-6B7604CAB397}" destId="{4FF46611-3724-4D77-B9E6-A7575CE649D4}" srcOrd="0" destOrd="0" parTransId="{9CA9EB27-7DEC-4BE5-B5A2-264A028530BE}" sibTransId="{3B48CF87-2BA3-4A84-B1BF-DEA4C64F8CB4}"/>
    <dgm:cxn modelId="{B37EDE4A-9977-45D7-84E4-F9B78CDC4CCB}" type="presOf" srcId="{DDE91DBE-B7E8-4350-AF06-3514D4BCA38E}" destId="{E39E613E-1E9C-4177-8F40-DE3F949FD85C}" srcOrd="0" destOrd="0" presId="urn:microsoft.com/office/officeart/2005/8/layout/StepDownProcess"/>
    <dgm:cxn modelId="{5CB863EB-8CCF-458F-87BB-8934A243FAFE}" type="presOf" srcId="{D1BBF45E-8B93-4C1C-A5A5-6B7604CAB397}" destId="{8C7E6D4A-0330-40B2-B2D7-74C94D3711BA}" srcOrd="0" destOrd="0" presId="urn:microsoft.com/office/officeart/2005/8/layout/StepDownProcess"/>
    <dgm:cxn modelId="{5108AC70-9021-4189-AE67-6BC1E9220FF9}" type="presParOf" srcId="{216E1CD5-AC27-4D57-A237-FF8D2B253D86}" destId="{F7C0C4C6-46C7-460D-9E8C-EEC6C3BC2952}" srcOrd="0" destOrd="0" presId="urn:microsoft.com/office/officeart/2005/8/layout/StepDownProcess"/>
    <dgm:cxn modelId="{A9CD33B3-E85E-422C-8AC8-898297BB2ED7}" type="presParOf" srcId="{F7C0C4C6-46C7-460D-9E8C-EEC6C3BC2952}" destId="{D9CEC19B-D3CD-4950-B64D-4200362C52DB}" srcOrd="0" destOrd="0" presId="urn:microsoft.com/office/officeart/2005/8/layout/StepDownProcess"/>
    <dgm:cxn modelId="{044C0CB4-995E-42CF-B596-77944A24C1C9}" type="presParOf" srcId="{F7C0C4C6-46C7-460D-9E8C-EEC6C3BC2952}" destId="{8C7E6D4A-0330-40B2-B2D7-74C94D3711BA}" srcOrd="1" destOrd="0" presId="urn:microsoft.com/office/officeart/2005/8/layout/StepDownProcess"/>
    <dgm:cxn modelId="{F21776F4-8B45-4E5F-92FC-F961BF0402D1}" type="presParOf" srcId="{F7C0C4C6-46C7-460D-9E8C-EEC6C3BC2952}" destId="{9C563B17-4A2A-4C33-BD71-C0B2C015B189}" srcOrd="2" destOrd="0" presId="urn:microsoft.com/office/officeart/2005/8/layout/StepDownProcess"/>
    <dgm:cxn modelId="{FFF0BEE1-10B1-4757-A55D-88E1B07D0EE6}" type="presParOf" srcId="{216E1CD5-AC27-4D57-A237-FF8D2B253D86}" destId="{E8AC8054-DAB6-430E-AC1E-6A2659288AE1}" srcOrd="1" destOrd="0" presId="urn:microsoft.com/office/officeart/2005/8/layout/StepDownProcess"/>
    <dgm:cxn modelId="{42A5337F-03CA-4222-BDD5-199C1D4A7F99}" type="presParOf" srcId="{216E1CD5-AC27-4D57-A237-FF8D2B253D86}" destId="{F3297631-F0D6-4B44-886E-9282683810E4}" srcOrd="2" destOrd="0" presId="urn:microsoft.com/office/officeart/2005/8/layout/StepDownProcess"/>
    <dgm:cxn modelId="{185FD3AA-4253-4DFA-821E-F9E9C8088014}" type="presParOf" srcId="{F3297631-F0D6-4B44-886E-9282683810E4}" destId="{E39E613E-1E9C-4177-8F40-DE3F949FD85C}" srcOrd="0" destOrd="0" presId="urn:microsoft.com/office/officeart/2005/8/layout/StepDownProcess"/>
    <dgm:cxn modelId="{46154B5E-A81E-4108-964D-7173529D58B5}" type="presParOf" srcId="{F3297631-F0D6-4B44-886E-9282683810E4}" destId="{96EFFEF2-55F6-40B9-97EC-2695E5BAC030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3A3F3B-132A-486B-80E0-A5A2384CBA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E4F7D-5BFB-451B-A099-C8CF7EE7A07F}">
      <dgm:prSet custT="1"/>
      <dgm:spPr/>
      <dgm:t>
        <a:bodyPr/>
        <a:lstStyle/>
        <a:p>
          <a:r>
            <a:rPr lang="en-GB" sz="2400" dirty="0"/>
            <a:t>Requirements for the establishment and maintenance of a PFA as a phytosanitary measure by NPPOs include:</a:t>
          </a:r>
          <a:endParaRPr lang="en-US" sz="2400" dirty="0"/>
        </a:p>
      </dgm:t>
    </dgm:pt>
    <dgm:pt modelId="{414D9DCE-757A-4394-9CA4-3D2317EA646E}" type="parTrans" cxnId="{9649CC83-4E14-49D9-9145-D387A57AA0EA}">
      <dgm:prSet/>
      <dgm:spPr/>
      <dgm:t>
        <a:bodyPr/>
        <a:lstStyle/>
        <a:p>
          <a:endParaRPr lang="en-US"/>
        </a:p>
      </dgm:t>
    </dgm:pt>
    <dgm:pt modelId="{421F4F94-3EB5-413B-BEC6-9FE79EF7190E}" type="sibTrans" cxnId="{9649CC83-4E14-49D9-9145-D387A57AA0EA}">
      <dgm:prSet/>
      <dgm:spPr/>
      <dgm:t>
        <a:bodyPr/>
        <a:lstStyle/>
        <a:p>
          <a:endParaRPr lang="en-US"/>
        </a:p>
      </dgm:t>
    </dgm:pt>
    <dgm:pt modelId="{F58927E0-3741-4234-8BF1-039F388AE1BD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n-US" sz="2600" dirty="0">
              <a:solidFill>
                <a:srgbClr val="002060"/>
              </a:solidFill>
            </a:rPr>
            <a:t>systems to establish pest freedom;</a:t>
          </a:r>
        </a:p>
      </dgm:t>
    </dgm:pt>
    <dgm:pt modelId="{ECAA26D2-828E-4F03-9796-0D7B78DA88DD}" type="parTrans" cxnId="{45252C40-7D73-46C9-B4B0-92A4A6BFEF2E}">
      <dgm:prSet/>
      <dgm:spPr/>
      <dgm:t>
        <a:bodyPr/>
        <a:lstStyle/>
        <a:p>
          <a:endParaRPr lang="en-US"/>
        </a:p>
      </dgm:t>
    </dgm:pt>
    <dgm:pt modelId="{F45D925F-29F0-4E5D-977E-699D3E124713}" type="sibTrans" cxnId="{45252C40-7D73-46C9-B4B0-92A4A6BFEF2E}">
      <dgm:prSet/>
      <dgm:spPr/>
      <dgm:t>
        <a:bodyPr/>
        <a:lstStyle/>
        <a:p>
          <a:endParaRPr lang="en-US"/>
        </a:p>
      </dgm:t>
    </dgm:pt>
    <dgm:pt modelId="{7F86C068-B5D5-4A5A-936C-B65B938BE0B8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n-US" sz="2600" dirty="0">
              <a:solidFill>
                <a:srgbClr val="002060"/>
              </a:solidFill>
            </a:rPr>
            <a:t>systems to maintain pest freedom;</a:t>
          </a:r>
        </a:p>
      </dgm:t>
    </dgm:pt>
    <dgm:pt modelId="{D596A65C-C6F9-4721-BEBB-75D06DC1C053}" type="parTrans" cxnId="{D9142E2B-B111-4DF9-9059-25005DA1B5D7}">
      <dgm:prSet/>
      <dgm:spPr/>
      <dgm:t>
        <a:bodyPr/>
        <a:lstStyle/>
        <a:p>
          <a:endParaRPr lang="en-US"/>
        </a:p>
      </dgm:t>
    </dgm:pt>
    <dgm:pt modelId="{12EE4A91-4707-4622-AFA6-2D37D8DC2DBF}" type="sibTrans" cxnId="{D9142E2B-B111-4DF9-9059-25005DA1B5D7}">
      <dgm:prSet/>
      <dgm:spPr/>
      <dgm:t>
        <a:bodyPr/>
        <a:lstStyle/>
        <a:p>
          <a:endParaRPr lang="en-US"/>
        </a:p>
      </dgm:t>
    </dgm:pt>
    <dgm:pt modelId="{C7C2F2AA-8BCC-46BD-A255-8B4684D93FA2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n-US" sz="2600" dirty="0">
              <a:solidFill>
                <a:srgbClr val="002060"/>
              </a:solidFill>
            </a:rPr>
            <a:t>verification that pest freedom has been attained or maintained;</a:t>
          </a:r>
        </a:p>
      </dgm:t>
    </dgm:pt>
    <dgm:pt modelId="{D8268A2B-6BEE-4CB8-B481-EF292F5AF163}" type="parTrans" cxnId="{52D4B2E6-4FBB-44EA-80A8-9A2A0BE58ECB}">
      <dgm:prSet/>
      <dgm:spPr/>
      <dgm:t>
        <a:bodyPr/>
        <a:lstStyle/>
        <a:p>
          <a:endParaRPr lang="en-US"/>
        </a:p>
      </dgm:t>
    </dgm:pt>
    <dgm:pt modelId="{D072B204-5B82-41D6-9595-B16414F88603}" type="sibTrans" cxnId="{52D4B2E6-4FBB-44EA-80A8-9A2A0BE58ECB}">
      <dgm:prSet/>
      <dgm:spPr/>
      <dgm:t>
        <a:bodyPr/>
        <a:lstStyle/>
        <a:p>
          <a:endParaRPr lang="en-US"/>
        </a:p>
      </dgm:t>
    </dgm:pt>
    <dgm:pt modelId="{AFFC1CA5-37B3-453E-9B7D-9733EEC91E6A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n-US" sz="2600" dirty="0">
              <a:solidFill>
                <a:srgbClr val="002060"/>
              </a:solidFill>
            </a:rPr>
            <a:t>corrective actions for detections of the pest;</a:t>
          </a:r>
        </a:p>
      </dgm:t>
    </dgm:pt>
    <dgm:pt modelId="{C0904DBD-E284-42A5-B8DD-D6327C9EBB0E}" type="parTrans" cxnId="{DF02A615-6B7A-40D7-8162-8854A0F03CE3}">
      <dgm:prSet/>
      <dgm:spPr/>
      <dgm:t>
        <a:bodyPr/>
        <a:lstStyle/>
        <a:p>
          <a:endParaRPr lang="en-US"/>
        </a:p>
      </dgm:t>
    </dgm:pt>
    <dgm:pt modelId="{9304AFAC-55BA-41C1-B193-CF06EAE50171}" type="sibTrans" cxnId="{DF02A615-6B7A-40D7-8162-8854A0F03CE3}">
      <dgm:prSet/>
      <dgm:spPr/>
      <dgm:t>
        <a:bodyPr/>
        <a:lstStyle/>
        <a:p>
          <a:endParaRPr lang="en-US"/>
        </a:p>
      </dgm:t>
    </dgm:pt>
    <dgm:pt modelId="{D184E788-EEA8-4206-9176-76DC3DFB78F3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n-US" sz="2600" dirty="0">
              <a:solidFill>
                <a:srgbClr val="002060"/>
              </a:solidFill>
            </a:rPr>
            <a:t>documentation of the above systems and appropriate record keeping;</a:t>
          </a:r>
        </a:p>
      </dgm:t>
    </dgm:pt>
    <dgm:pt modelId="{770A55CC-911A-4CD6-8E12-7EC89D2BCDE9}" type="parTrans" cxnId="{C89CD4E5-585A-48AE-98CD-97E6D3C49C90}">
      <dgm:prSet/>
      <dgm:spPr/>
      <dgm:t>
        <a:bodyPr/>
        <a:lstStyle/>
        <a:p>
          <a:endParaRPr lang="en-US"/>
        </a:p>
      </dgm:t>
    </dgm:pt>
    <dgm:pt modelId="{3C3FD79F-278D-49DD-BE92-F119BFB88CD4}" type="sibTrans" cxnId="{C89CD4E5-585A-48AE-98CD-97E6D3C49C90}">
      <dgm:prSet/>
      <dgm:spPr/>
      <dgm:t>
        <a:bodyPr/>
        <a:lstStyle/>
        <a:p>
          <a:endParaRPr lang="en-US"/>
        </a:p>
      </dgm:t>
    </dgm:pt>
    <dgm:pt modelId="{2BC6E2EA-AACE-409A-B329-738520C612E3}">
      <dgm:prSet custT="1"/>
      <dgm:spPr/>
      <dgm:t>
        <a:bodyPr/>
        <a:lstStyle/>
        <a:p>
          <a:pPr>
            <a:buSzPts val="1100"/>
            <a:buFont typeface="Times New Roman" panose="02020603050405020304" pitchFamily="18" charset="0"/>
            <a:buChar char="-"/>
          </a:pPr>
          <a:r>
            <a:rPr lang="en-GB" sz="2600" dirty="0">
              <a:solidFill>
                <a:srgbClr val="002060"/>
              </a:solidFill>
            </a:rPr>
            <a:t>transparency and stakeholder communication.  </a:t>
          </a:r>
          <a:endParaRPr lang="en-US" sz="2600" dirty="0">
            <a:solidFill>
              <a:srgbClr val="002060"/>
            </a:solidFill>
          </a:endParaRPr>
        </a:p>
      </dgm:t>
    </dgm:pt>
    <dgm:pt modelId="{EE65B8B6-290F-4945-8FB8-7630B07DC158}" type="parTrans" cxnId="{B65492F3-E10D-4561-916D-ACC77BEA6638}">
      <dgm:prSet/>
      <dgm:spPr/>
      <dgm:t>
        <a:bodyPr/>
        <a:lstStyle/>
        <a:p>
          <a:endParaRPr lang="en-US"/>
        </a:p>
      </dgm:t>
    </dgm:pt>
    <dgm:pt modelId="{E0D9219B-9854-4354-8FED-353FDBF8584B}" type="sibTrans" cxnId="{B65492F3-E10D-4561-916D-ACC77BEA6638}">
      <dgm:prSet/>
      <dgm:spPr/>
      <dgm:t>
        <a:bodyPr/>
        <a:lstStyle/>
        <a:p>
          <a:endParaRPr lang="en-US"/>
        </a:p>
      </dgm:t>
    </dgm:pt>
    <dgm:pt modelId="{C668E8AE-94F0-4F55-AF3F-6C7FF80F5AE2}" type="pres">
      <dgm:prSet presAssocID="{6D3A3F3B-132A-486B-80E0-A5A2384CBA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10D7E15-E16A-4150-A979-821E85FFF1C4}" type="pres">
      <dgm:prSet presAssocID="{3ADE4F7D-5BFB-451B-A099-C8CF7EE7A0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53D073-8C96-4126-832F-0840B141FC27}" type="pres">
      <dgm:prSet presAssocID="{3ADE4F7D-5BFB-451B-A099-C8CF7EE7A07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3F7F8DB-B150-4A9A-8482-97B96147B72B}" type="presOf" srcId="{F58927E0-3741-4234-8BF1-039F388AE1BD}" destId="{7753D073-8C96-4126-832F-0840B141FC27}" srcOrd="0" destOrd="0" presId="urn:microsoft.com/office/officeart/2005/8/layout/vList2"/>
    <dgm:cxn modelId="{A593FF9F-18E7-46F8-8EA9-BA114DEC3A28}" type="presOf" srcId="{C7C2F2AA-8BCC-46BD-A255-8B4684D93FA2}" destId="{7753D073-8C96-4126-832F-0840B141FC27}" srcOrd="0" destOrd="2" presId="urn:microsoft.com/office/officeart/2005/8/layout/vList2"/>
    <dgm:cxn modelId="{45252C40-7D73-46C9-B4B0-92A4A6BFEF2E}" srcId="{3ADE4F7D-5BFB-451B-A099-C8CF7EE7A07F}" destId="{F58927E0-3741-4234-8BF1-039F388AE1BD}" srcOrd="0" destOrd="0" parTransId="{ECAA26D2-828E-4F03-9796-0D7B78DA88DD}" sibTransId="{F45D925F-29F0-4E5D-977E-699D3E124713}"/>
    <dgm:cxn modelId="{B65492F3-E10D-4561-916D-ACC77BEA6638}" srcId="{3ADE4F7D-5BFB-451B-A099-C8CF7EE7A07F}" destId="{2BC6E2EA-AACE-409A-B329-738520C612E3}" srcOrd="5" destOrd="0" parTransId="{EE65B8B6-290F-4945-8FB8-7630B07DC158}" sibTransId="{E0D9219B-9854-4354-8FED-353FDBF8584B}"/>
    <dgm:cxn modelId="{D9A6790F-CB29-4D46-9AFC-55E52B3BB031}" type="presOf" srcId="{D184E788-EEA8-4206-9176-76DC3DFB78F3}" destId="{7753D073-8C96-4126-832F-0840B141FC27}" srcOrd="0" destOrd="4" presId="urn:microsoft.com/office/officeart/2005/8/layout/vList2"/>
    <dgm:cxn modelId="{D9142E2B-B111-4DF9-9059-25005DA1B5D7}" srcId="{3ADE4F7D-5BFB-451B-A099-C8CF7EE7A07F}" destId="{7F86C068-B5D5-4A5A-936C-B65B938BE0B8}" srcOrd="1" destOrd="0" parTransId="{D596A65C-C6F9-4721-BEBB-75D06DC1C053}" sibTransId="{12EE4A91-4707-4622-AFA6-2D37D8DC2DBF}"/>
    <dgm:cxn modelId="{7ACB0EA8-74C9-4B48-8A68-B04E7BD028C1}" type="presOf" srcId="{7F86C068-B5D5-4A5A-936C-B65B938BE0B8}" destId="{7753D073-8C96-4126-832F-0840B141FC27}" srcOrd="0" destOrd="1" presId="urn:microsoft.com/office/officeart/2005/8/layout/vList2"/>
    <dgm:cxn modelId="{311F4141-4FC5-40CA-933A-E2DD99F6B3EE}" type="presOf" srcId="{AFFC1CA5-37B3-453E-9B7D-9733EEC91E6A}" destId="{7753D073-8C96-4126-832F-0840B141FC27}" srcOrd="0" destOrd="3" presId="urn:microsoft.com/office/officeart/2005/8/layout/vList2"/>
    <dgm:cxn modelId="{52D4B2E6-4FBB-44EA-80A8-9A2A0BE58ECB}" srcId="{3ADE4F7D-5BFB-451B-A099-C8CF7EE7A07F}" destId="{C7C2F2AA-8BCC-46BD-A255-8B4684D93FA2}" srcOrd="2" destOrd="0" parTransId="{D8268A2B-6BEE-4CB8-B481-EF292F5AF163}" sibTransId="{D072B204-5B82-41D6-9595-B16414F88603}"/>
    <dgm:cxn modelId="{DF02A615-6B7A-40D7-8162-8854A0F03CE3}" srcId="{3ADE4F7D-5BFB-451B-A099-C8CF7EE7A07F}" destId="{AFFC1CA5-37B3-453E-9B7D-9733EEC91E6A}" srcOrd="3" destOrd="0" parTransId="{C0904DBD-E284-42A5-B8DD-D6327C9EBB0E}" sibTransId="{9304AFAC-55BA-41C1-B193-CF06EAE50171}"/>
    <dgm:cxn modelId="{9649CC83-4E14-49D9-9145-D387A57AA0EA}" srcId="{6D3A3F3B-132A-486B-80E0-A5A2384CBA79}" destId="{3ADE4F7D-5BFB-451B-A099-C8CF7EE7A07F}" srcOrd="0" destOrd="0" parTransId="{414D9DCE-757A-4394-9CA4-3D2317EA646E}" sibTransId="{421F4F94-3EB5-413B-BEC6-9FE79EF7190E}"/>
    <dgm:cxn modelId="{5FA14648-8DDE-4C27-92A4-36D3A98DDC55}" type="presOf" srcId="{3ADE4F7D-5BFB-451B-A099-C8CF7EE7A07F}" destId="{C10D7E15-E16A-4150-A979-821E85FFF1C4}" srcOrd="0" destOrd="0" presId="urn:microsoft.com/office/officeart/2005/8/layout/vList2"/>
    <dgm:cxn modelId="{C89CD4E5-585A-48AE-98CD-97E6D3C49C90}" srcId="{3ADE4F7D-5BFB-451B-A099-C8CF7EE7A07F}" destId="{D184E788-EEA8-4206-9176-76DC3DFB78F3}" srcOrd="4" destOrd="0" parTransId="{770A55CC-911A-4CD6-8E12-7EC89D2BCDE9}" sibTransId="{3C3FD79F-278D-49DD-BE92-F119BFB88CD4}"/>
    <dgm:cxn modelId="{AFB04CDA-8D92-4DC5-A399-2CD9ED372F34}" type="presOf" srcId="{2BC6E2EA-AACE-409A-B329-738520C612E3}" destId="{7753D073-8C96-4126-832F-0840B141FC27}" srcOrd="0" destOrd="5" presId="urn:microsoft.com/office/officeart/2005/8/layout/vList2"/>
    <dgm:cxn modelId="{66F25ECE-3CED-4D6A-8C8B-4DA0C011964A}" type="presOf" srcId="{6D3A3F3B-132A-486B-80E0-A5A2384CBA79}" destId="{C668E8AE-94F0-4F55-AF3F-6C7FF80F5AE2}" srcOrd="0" destOrd="0" presId="urn:microsoft.com/office/officeart/2005/8/layout/vList2"/>
    <dgm:cxn modelId="{851911A2-86AE-42CB-86E0-43989770B7AE}" type="presParOf" srcId="{C668E8AE-94F0-4F55-AF3F-6C7FF80F5AE2}" destId="{C10D7E15-E16A-4150-A979-821E85FFF1C4}" srcOrd="0" destOrd="0" presId="urn:microsoft.com/office/officeart/2005/8/layout/vList2"/>
    <dgm:cxn modelId="{CF30A4D8-9070-4F01-948F-F2F6BDAC8007}" type="presParOf" srcId="{C668E8AE-94F0-4F55-AF3F-6C7FF80F5AE2}" destId="{7753D073-8C96-4126-832F-0840B141FC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80AA54-D3CD-482E-BC95-015368BE74E6}" type="doc">
      <dgm:prSet loTypeId="urn:microsoft.com/office/officeart/2005/8/layout/v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614597F1-1025-4203-9D07-8892720C9A38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600" b="1" dirty="0">
              <a:latin typeface="Calibri (body)"/>
              <a:cs typeface="Arial" panose="020B0604020202020204" pitchFamily="34" charset="0"/>
            </a:rPr>
            <a:t>Surveillance requirements</a:t>
          </a:r>
        </a:p>
      </dgm:t>
    </dgm:pt>
    <dgm:pt modelId="{0C02BDCB-E4E7-43FB-86DF-715A2B14C27E}" type="parTrans" cxnId="{CC5E461C-AC79-4AFE-9439-EF9B7B3A34BE}">
      <dgm:prSet/>
      <dgm:spPr/>
      <dgm:t>
        <a:bodyPr/>
        <a:lstStyle/>
        <a:p>
          <a:endParaRPr lang="en-GB">
            <a:latin typeface="Calibri (body)"/>
            <a:cs typeface="Arial" panose="020B0604020202020204" pitchFamily="34" charset="0"/>
          </a:endParaRPr>
        </a:p>
      </dgm:t>
    </dgm:pt>
    <dgm:pt modelId="{5310BB26-1F2D-40F7-9B26-17E94BB6573C}" type="sibTrans" cxnId="{CC5E461C-AC79-4AFE-9439-EF9B7B3A34BE}">
      <dgm:prSet/>
      <dgm:spPr/>
      <dgm:t>
        <a:bodyPr/>
        <a:lstStyle/>
        <a:p>
          <a:endParaRPr lang="en-GB">
            <a:latin typeface="Calibri (body)"/>
            <a:cs typeface="Arial" panose="020B0604020202020204" pitchFamily="34" charset="0"/>
          </a:endParaRPr>
        </a:p>
      </dgm:t>
    </dgm:pt>
    <dgm:pt modelId="{ED5CF58D-C5F5-4AF1-B8F9-A18DB677A57D}">
      <dgm:prSet custT="1"/>
      <dgm:spPr/>
      <dgm:t>
        <a:bodyPr/>
        <a:lstStyle/>
        <a:p>
          <a:pPr>
            <a:buFontTx/>
            <a:buNone/>
          </a:pPr>
          <a:r>
            <a:rPr lang="en-GB" sz="1800" dirty="0"/>
            <a:t>Import requirements should be based on the level of pest risk, e.g., considering actual probability of the pest association with specific trade pathways. </a:t>
          </a:r>
          <a:endParaRPr lang="en-GB" sz="1800" dirty="0">
            <a:latin typeface="Calibri (body)"/>
            <a:cs typeface="Arial" panose="020B0604020202020204" pitchFamily="34" charset="0"/>
          </a:endParaRPr>
        </a:p>
      </dgm:t>
    </dgm:pt>
    <dgm:pt modelId="{11AC82AB-057F-4587-B141-00BC3984F529}" type="parTrans" cxnId="{3D8650AC-861B-47F0-ABCE-4A7A9D8CF219}">
      <dgm:prSet/>
      <dgm:spPr/>
      <dgm:t>
        <a:bodyPr/>
        <a:lstStyle/>
        <a:p>
          <a:endParaRPr lang="en-GB">
            <a:latin typeface="Calibri (body)"/>
            <a:cs typeface="Arial" panose="020B0604020202020204" pitchFamily="34" charset="0"/>
          </a:endParaRPr>
        </a:p>
      </dgm:t>
    </dgm:pt>
    <dgm:pt modelId="{9EA1FAB4-6197-45FF-BB0C-CDF32587CF5F}" type="sibTrans" cxnId="{3D8650AC-861B-47F0-ABCE-4A7A9D8CF219}">
      <dgm:prSet/>
      <dgm:spPr/>
      <dgm:t>
        <a:bodyPr/>
        <a:lstStyle/>
        <a:p>
          <a:endParaRPr lang="en-GB">
            <a:latin typeface="Calibri (body)"/>
            <a:cs typeface="Arial" panose="020B0604020202020204" pitchFamily="34" charset="0"/>
          </a:endParaRPr>
        </a:p>
      </dgm:t>
    </dgm:pt>
    <dgm:pt modelId="{A9A8DD9B-290C-45A6-929E-4AE6F49FE812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600" b="1" dirty="0">
              <a:latin typeface="Calibri (body)"/>
              <a:cs typeface="Arial" panose="020B0604020202020204" pitchFamily="34" charset="0"/>
            </a:rPr>
            <a:t>Risk based</a:t>
          </a:r>
        </a:p>
      </dgm:t>
    </dgm:pt>
    <dgm:pt modelId="{D4C2417B-6035-47F8-8548-B444AA66CD7D}" type="sibTrans" cxnId="{F99A32C8-0F9C-4354-9C71-1B59697B3B6C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>
            <a:latin typeface="Calibri (body)"/>
            <a:cs typeface="Arial" panose="020B0604020202020204" pitchFamily="34" charset="0"/>
          </a:endParaRPr>
        </a:p>
      </dgm:t>
    </dgm:pt>
    <dgm:pt modelId="{C649C4C6-2DE3-44BE-9FF3-ED8BF69F8169}" type="parTrans" cxnId="{F99A32C8-0F9C-4354-9C71-1B59697B3B6C}">
      <dgm:prSet/>
      <dgm:spPr/>
      <dgm:t>
        <a:bodyPr/>
        <a:lstStyle/>
        <a:p>
          <a:endParaRPr lang="en-GB">
            <a:latin typeface="Calibri (body)"/>
            <a:cs typeface="Arial" panose="020B0604020202020204" pitchFamily="34" charset="0"/>
          </a:endParaRPr>
        </a:p>
      </dgm:t>
    </dgm:pt>
    <dgm:pt modelId="{AF9E2D16-39A3-4082-92C7-360487B4221D}">
      <dgm:prSet custT="1"/>
      <dgm:spPr/>
      <dgm:t>
        <a:bodyPr/>
        <a:lstStyle/>
        <a:p>
          <a:pPr>
            <a:buFontTx/>
            <a:buNone/>
          </a:pPr>
          <a:r>
            <a:rPr lang="en-GB" sz="1800" dirty="0"/>
            <a:t>Establishing of a PFA is not required if surveillance demonstrates that the pest is already absent from an area.</a:t>
          </a:r>
          <a:endParaRPr lang="en-GB" sz="1800" dirty="0">
            <a:latin typeface="Calibri (body)"/>
          </a:endParaRPr>
        </a:p>
      </dgm:t>
    </dgm:pt>
    <dgm:pt modelId="{A8F27D2E-A5F5-4A56-AD17-AA9F3A9CB411}" type="parTrans" cxnId="{D7562D21-B6E8-4448-8934-BD9AA6F2E84E}">
      <dgm:prSet/>
      <dgm:spPr/>
      <dgm:t>
        <a:bodyPr/>
        <a:lstStyle/>
        <a:p>
          <a:endParaRPr lang="en-GB">
            <a:latin typeface="Calibri (body)"/>
          </a:endParaRPr>
        </a:p>
      </dgm:t>
    </dgm:pt>
    <dgm:pt modelId="{398B3797-1A3A-433F-AA14-8308C4E7CC4D}" type="sibTrans" cxnId="{D7562D21-B6E8-4448-8934-BD9AA6F2E84E}">
      <dgm:prSet/>
      <dgm:spPr/>
      <dgm:t>
        <a:bodyPr/>
        <a:lstStyle/>
        <a:p>
          <a:endParaRPr lang="en-GB">
            <a:latin typeface="Calibri (body)"/>
          </a:endParaRPr>
        </a:p>
      </dgm:t>
    </dgm:pt>
    <dgm:pt modelId="{E08B27A2-99C7-4C99-85AD-5C4C5B5DD0AC}">
      <dgm:prSet custT="1"/>
      <dgm:spPr/>
      <dgm:t>
        <a:bodyPr/>
        <a:lstStyle/>
        <a:p>
          <a:pPr>
            <a:buFontTx/>
            <a:buNone/>
          </a:pPr>
          <a:r>
            <a:rPr lang="en-GB" sz="1800" dirty="0"/>
            <a:t>Extent of the buffer zone is based on the pest ability to disperse in a particular area; surveillance of the pest population within buffer zones is required.</a:t>
          </a:r>
          <a:endParaRPr lang="en-GB" sz="1800" dirty="0">
            <a:latin typeface="Calibri (body)"/>
          </a:endParaRPr>
        </a:p>
      </dgm:t>
    </dgm:pt>
    <dgm:pt modelId="{31EB8A58-620B-401B-9237-1AB3F47BCDD7}" type="parTrans" cxnId="{262641EA-3B34-4D67-8D93-94D98F6E7D43}">
      <dgm:prSet/>
      <dgm:spPr/>
      <dgm:t>
        <a:bodyPr/>
        <a:lstStyle/>
        <a:p>
          <a:endParaRPr lang="en-GB">
            <a:latin typeface="Calibri (body)"/>
          </a:endParaRPr>
        </a:p>
      </dgm:t>
    </dgm:pt>
    <dgm:pt modelId="{8D69847D-F497-4A80-A74D-3B137E838760}" type="sibTrans" cxnId="{262641EA-3B34-4D67-8D93-94D98F6E7D43}">
      <dgm:prSet/>
      <dgm:spPr/>
      <dgm:t>
        <a:bodyPr/>
        <a:lstStyle/>
        <a:p>
          <a:endParaRPr lang="en-GB">
            <a:latin typeface="Calibri (body)"/>
          </a:endParaRPr>
        </a:p>
      </dgm:t>
    </dgm:pt>
    <dgm:pt modelId="{EE595363-8379-40B3-AC1E-BCB483455E0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600" b="1" dirty="0">
              <a:latin typeface="Calibri (body)"/>
              <a:cs typeface="Arial" panose="020B0604020202020204" pitchFamily="34" charset="0"/>
            </a:rPr>
            <a:t>Environmental issues </a:t>
          </a:r>
        </a:p>
      </dgm:t>
    </dgm:pt>
    <dgm:pt modelId="{869ECDA7-BE3D-4609-A0E0-6F4238D71C9A}" type="parTrans" cxnId="{D72AB312-50DA-435C-A338-110AF8067BD7}">
      <dgm:prSet/>
      <dgm:spPr/>
      <dgm:t>
        <a:bodyPr/>
        <a:lstStyle/>
        <a:p>
          <a:endParaRPr lang="en-GB">
            <a:latin typeface="Calibri (body)"/>
          </a:endParaRPr>
        </a:p>
      </dgm:t>
    </dgm:pt>
    <dgm:pt modelId="{88DA9A2D-2B29-45DE-9A18-1E96685635AE}" type="sibTrans" cxnId="{D72AB312-50DA-435C-A338-110AF8067BD7}">
      <dgm:prSet/>
      <dgm:spPr/>
      <dgm:t>
        <a:bodyPr/>
        <a:lstStyle/>
        <a:p>
          <a:endParaRPr lang="en-GB">
            <a:latin typeface="Calibri (body)"/>
          </a:endParaRPr>
        </a:p>
      </dgm:t>
    </dgm:pt>
    <dgm:pt modelId="{B5CEB913-AA49-48D9-AA74-7897EE15F7A7}">
      <dgm:prSet custT="1"/>
      <dgm:spPr/>
      <dgm:t>
        <a:bodyPr/>
        <a:lstStyle/>
        <a:p>
          <a:pPr>
            <a:buFontTx/>
            <a:buNone/>
          </a:pPr>
          <a:r>
            <a:rPr lang="en-GB" sz="1800" dirty="0">
              <a:latin typeface="+mn-lt"/>
              <a:cs typeface="Times New Roman" panose="02020603050405020304" pitchFamily="18" charset="0"/>
            </a:rPr>
            <a:t>The revised draft should provide enough flexibility to take into account emerging technologies, new scientific evidence, or environmental changes (i.e., climate change) that can affect pathways and the status of a PFA.</a:t>
          </a:r>
          <a:endParaRPr lang="en-GB" sz="1800" dirty="0">
            <a:latin typeface="+mn-lt"/>
          </a:endParaRPr>
        </a:p>
      </dgm:t>
    </dgm:pt>
    <dgm:pt modelId="{E5D87451-CA93-42D1-AAE6-2AB0FA9ECCF5}" type="parTrans" cxnId="{40E5E07E-DCFB-42EF-A0AB-47524EB931D4}">
      <dgm:prSet/>
      <dgm:spPr/>
      <dgm:t>
        <a:bodyPr/>
        <a:lstStyle/>
        <a:p>
          <a:endParaRPr lang="en-GB">
            <a:latin typeface="Calibri (body)"/>
          </a:endParaRPr>
        </a:p>
      </dgm:t>
    </dgm:pt>
    <dgm:pt modelId="{C7D8EAC2-325B-4A4A-8063-E98F80AD032E}" type="sibTrans" cxnId="{40E5E07E-DCFB-42EF-A0AB-47524EB931D4}">
      <dgm:prSet/>
      <dgm:spPr/>
      <dgm:t>
        <a:bodyPr/>
        <a:lstStyle/>
        <a:p>
          <a:endParaRPr lang="en-GB">
            <a:latin typeface="Calibri (body)"/>
          </a:endParaRPr>
        </a:p>
      </dgm:t>
    </dgm:pt>
    <dgm:pt modelId="{3C26F3EB-0041-468F-A6BC-C05F1DD09ED6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600" b="1" dirty="0">
              <a:latin typeface="Calibri (body)"/>
              <a:cs typeface="Arial" panose="020B0604020202020204" pitchFamily="34" charset="0"/>
            </a:rPr>
            <a:t>Buffer zones</a:t>
          </a:r>
        </a:p>
      </dgm:t>
    </dgm:pt>
    <dgm:pt modelId="{B2ACA291-58AB-4D06-8B2D-00EE925D211D}" type="sibTrans" cxnId="{07B4236B-F86A-4D89-97E2-BC54299774F9}">
      <dgm:prSet/>
      <dgm:spPr/>
      <dgm:t>
        <a:bodyPr/>
        <a:lstStyle/>
        <a:p>
          <a:endParaRPr lang="en-GB">
            <a:latin typeface="Calibri (body)"/>
            <a:cs typeface="Arial" panose="020B0604020202020204" pitchFamily="34" charset="0"/>
          </a:endParaRPr>
        </a:p>
      </dgm:t>
    </dgm:pt>
    <dgm:pt modelId="{D9C73EC1-DE57-4F03-99C0-9D32F6900631}" type="parTrans" cxnId="{07B4236B-F86A-4D89-97E2-BC54299774F9}">
      <dgm:prSet/>
      <dgm:spPr/>
      <dgm:t>
        <a:bodyPr/>
        <a:lstStyle/>
        <a:p>
          <a:endParaRPr lang="en-GB">
            <a:latin typeface="Calibri (body)"/>
            <a:cs typeface="Arial" panose="020B0604020202020204" pitchFamily="34" charset="0"/>
          </a:endParaRPr>
        </a:p>
      </dgm:t>
    </dgm:pt>
    <dgm:pt modelId="{D7D17D31-A6F6-416A-A3CE-F422B1185F53}" type="pres">
      <dgm:prSet presAssocID="{AC80AA54-D3CD-482E-BC95-015368BE74E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9F69233-B9AE-4A52-AAAC-C01FD18B5F80}" type="pres">
      <dgm:prSet presAssocID="{A9A8DD9B-290C-45A6-929E-4AE6F49FE812}" presName="linNode" presStyleCnt="0"/>
      <dgm:spPr/>
    </dgm:pt>
    <dgm:pt modelId="{B5BF208C-3F85-4FC4-B568-DDE26DCB244B}" type="pres">
      <dgm:prSet presAssocID="{A9A8DD9B-290C-45A6-929E-4AE6F49FE812}" presName="parentShp" presStyleLbl="node1" presStyleIdx="0" presStyleCnt="4" custScaleX="482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221EA6-3BE9-445F-A10D-CC0932BBB370}" type="pres">
      <dgm:prSet presAssocID="{A9A8DD9B-290C-45A6-929E-4AE6F49FE812}" presName="childShp" presStyleLbl="bgAccFollowNode1" presStyleIdx="0" presStyleCnt="4" custScaleX="132765" custScaleY="1159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A627CE-4729-4E9C-8972-941EE38D38F4}" type="pres">
      <dgm:prSet presAssocID="{D4C2417B-6035-47F8-8548-B444AA66CD7D}" presName="spacing" presStyleCnt="0"/>
      <dgm:spPr/>
    </dgm:pt>
    <dgm:pt modelId="{46EAA9C7-A567-4240-AE89-B9112D80F72A}" type="pres">
      <dgm:prSet presAssocID="{614597F1-1025-4203-9D07-8892720C9A38}" presName="linNode" presStyleCnt="0"/>
      <dgm:spPr/>
    </dgm:pt>
    <dgm:pt modelId="{AB2C5008-96F6-439A-9ED1-FAC2DF16F55B}" type="pres">
      <dgm:prSet presAssocID="{614597F1-1025-4203-9D07-8892720C9A38}" presName="parentShp" presStyleLbl="node1" presStyleIdx="1" presStyleCnt="4" custScaleX="48231" custLinFactNeighborX="620" custLinFactNeighborY="3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93F404-27DE-47E6-817D-D13785573C21}" type="pres">
      <dgm:prSet presAssocID="{614597F1-1025-4203-9D07-8892720C9A38}" presName="childShp" presStyleLbl="bgAccFollowNode1" presStyleIdx="1" presStyleCnt="4" custScaleX="132765" custScaleY="866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F0EB7C-8E27-4505-A9EE-D99C9246E8AA}" type="pres">
      <dgm:prSet presAssocID="{5310BB26-1F2D-40F7-9B26-17E94BB6573C}" presName="spacing" presStyleCnt="0"/>
      <dgm:spPr/>
    </dgm:pt>
    <dgm:pt modelId="{57F1F18E-1AC9-4C2E-BB91-5FE1A8789DE7}" type="pres">
      <dgm:prSet presAssocID="{3C26F3EB-0041-468F-A6BC-C05F1DD09ED6}" presName="linNode" presStyleCnt="0"/>
      <dgm:spPr/>
    </dgm:pt>
    <dgm:pt modelId="{4FC79F10-F0BF-4A08-B83F-E217967701F8}" type="pres">
      <dgm:prSet presAssocID="{3C26F3EB-0041-468F-A6BC-C05F1DD09ED6}" presName="parentShp" presStyleLbl="node1" presStyleIdx="2" presStyleCnt="4" custScaleX="482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108611-36FA-42CD-82FD-4A939489ECBC}" type="pres">
      <dgm:prSet presAssocID="{3C26F3EB-0041-468F-A6BC-C05F1DD09ED6}" presName="childShp" presStyleLbl="bgAccFollowNode1" presStyleIdx="2" presStyleCnt="4" custScaleX="132765" custScaleY="1259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B0A017-0652-402D-ADA8-3DF2571340F1}" type="pres">
      <dgm:prSet presAssocID="{B2ACA291-58AB-4D06-8B2D-00EE925D211D}" presName="spacing" presStyleCnt="0"/>
      <dgm:spPr/>
    </dgm:pt>
    <dgm:pt modelId="{E35768F8-808C-4273-9D62-A7D98A3272D3}" type="pres">
      <dgm:prSet presAssocID="{EE595363-8379-40B3-AC1E-BCB483455E05}" presName="linNode" presStyleCnt="0"/>
      <dgm:spPr/>
    </dgm:pt>
    <dgm:pt modelId="{CCDAAA12-C4CA-4AB1-A03C-EB56FE997335}" type="pres">
      <dgm:prSet presAssocID="{EE595363-8379-40B3-AC1E-BCB483455E05}" presName="parentShp" presStyleLbl="node1" presStyleIdx="3" presStyleCnt="4" custScaleX="482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A0D8C4-914E-455D-834F-79E116DB7152}" type="pres">
      <dgm:prSet presAssocID="{EE595363-8379-40B3-AC1E-BCB483455E05}" presName="childShp" presStyleLbl="bgAccFollowNode1" presStyleIdx="3" presStyleCnt="4" custScaleX="132765" custScaleY="153287" custLinFactNeighborX="-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2AB312-50DA-435C-A338-110AF8067BD7}" srcId="{AC80AA54-D3CD-482E-BC95-015368BE74E6}" destId="{EE595363-8379-40B3-AC1E-BCB483455E05}" srcOrd="3" destOrd="0" parTransId="{869ECDA7-BE3D-4609-A0E0-6F4238D71C9A}" sibTransId="{88DA9A2D-2B29-45DE-9A18-1E96685635AE}"/>
    <dgm:cxn modelId="{55BD9156-D0B3-4CDE-8906-0322645EDBB0}" type="presOf" srcId="{3C26F3EB-0041-468F-A6BC-C05F1DD09ED6}" destId="{4FC79F10-F0BF-4A08-B83F-E217967701F8}" srcOrd="0" destOrd="0" presId="urn:microsoft.com/office/officeart/2005/8/layout/vList6"/>
    <dgm:cxn modelId="{1DC363FE-1E62-4650-A6DD-A8AB7F79700E}" type="presOf" srcId="{B5CEB913-AA49-48D9-AA74-7897EE15F7A7}" destId="{4EA0D8C4-914E-455D-834F-79E116DB7152}" srcOrd="0" destOrd="0" presId="urn:microsoft.com/office/officeart/2005/8/layout/vList6"/>
    <dgm:cxn modelId="{011950F7-F280-4306-9C0E-6C357E8F55C6}" type="presOf" srcId="{A9A8DD9B-290C-45A6-929E-4AE6F49FE812}" destId="{B5BF208C-3F85-4FC4-B568-DDE26DCB244B}" srcOrd="0" destOrd="0" presId="urn:microsoft.com/office/officeart/2005/8/layout/vList6"/>
    <dgm:cxn modelId="{CC5E461C-AC79-4AFE-9439-EF9B7B3A34BE}" srcId="{AC80AA54-D3CD-482E-BC95-015368BE74E6}" destId="{614597F1-1025-4203-9D07-8892720C9A38}" srcOrd="1" destOrd="0" parTransId="{0C02BDCB-E4E7-43FB-86DF-715A2B14C27E}" sibTransId="{5310BB26-1F2D-40F7-9B26-17E94BB6573C}"/>
    <dgm:cxn modelId="{EEDE404E-28EB-4908-9DF0-D6CC5DBC5411}" type="presOf" srcId="{ED5CF58D-C5F5-4AF1-B8F9-A18DB677A57D}" destId="{19221EA6-3BE9-445F-A10D-CC0932BBB370}" srcOrd="0" destOrd="0" presId="urn:microsoft.com/office/officeart/2005/8/layout/vList6"/>
    <dgm:cxn modelId="{07B4236B-F86A-4D89-97E2-BC54299774F9}" srcId="{AC80AA54-D3CD-482E-BC95-015368BE74E6}" destId="{3C26F3EB-0041-468F-A6BC-C05F1DD09ED6}" srcOrd="2" destOrd="0" parTransId="{D9C73EC1-DE57-4F03-99C0-9D32F6900631}" sibTransId="{B2ACA291-58AB-4D06-8B2D-00EE925D211D}"/>
    <dgm:cxn modelId="{F99A32C8-0F9C-4354-9C71-1B59697B3B6C}" srcId="{AC80AA54-D3CD-482E-BC95-015368BE74E6}" destId="{A9A8DD9B-290C-45A6-929E-4AE6F49FE812}" srcOrd="0" destOrd="0" parTransId="{C649C4C6-2DE3-44BE-9FF3-ED8BF69F8169}" sibTransId="{D4C2417B-6035-47F8-8548-B444AA66CD7D}"/>
    <dgm:cxn modelId="{3D8650AC-861B-47F0-ABCE-4A7A9D8CF219}" srcId="{A9A8DD9B-290C-45A6-929E-4AE6F49FE812}" destId="{ED5CF58D-C5F5-4AF1-B8F9-A18DB677A57D}" srcOrd="0" destOrd="0" parTransId="{11AC82AB-057F-4587-B141-00BC3984F529}" sibTransId="{9EA1FAB4-6197-45FF-BB0C-CDF32587CF5F}"/>
    <dgm:cxn modelId="{070A9118-DD8D-4E67-B20E-A5D6DE751C27}" type="presOf" srcId="{614597F1-1025-4203-9D07-8892720C9A38}" destId="{AB2C5008-96F6-439A-9ED1-FAC2DF16F55B}" srcOrd="0" destOrd="0" presId="urn:microsoft.com/office/officeart/2005/8/layout/vList6"/>
    <dgm:cxn modelId="{8446D238-9F39-40BE-8C8D-109426FBF462}" type="presOf" srcId="{EE595363-8379-40B3-AC1E-BCB483455E05}" destId="{CCDAAA12-C4CA-4AB1-A03C-EB56FE997335}" srcOrd="0" destOrd="0" presId="urn:microsoft.com/office/officeart/2005/8/layout/vList6"/>
    <dgm:cxn modelId="{5E44332C-5635-4D47-B574-9F6B4EA9AC64}" type="presOf" srcId="{E08B27A2-99C7-4C99-85AD-5C4C5B5DD0AC}" destId="{D0108611-36FA-42CD-82FD-4A939489ECBC}" srcOrd="0" destOrd="0" presId="urn:microsoft.com/office/officeart/2005/8/layout/vList6"/>
    <dgm:cxn modelId="{D7562D21-B6E8-4448-8934-BD9AA6F2E84E}" srcId="{614597F1-1025-4203-9D07-8892720C9A38}" destId="{AF9E2D16-39A3-4082-92C7-360487B4221D}" srcOrd="0" destOrd="0" parTransId="{A8F27D2E-A5F5-4A56-AD17-AA9F3A9CB411}" sibTransId="{398B3797-1A3A-433F-AA14-8308C4E7CC4D}"/>
    <dgm:cxn modelId="{5DD6B9A2-346A-4C62-AC30-39D00ED775D0}" type="presOf" srcId="{AF9E2D16-39A3-4082-92C7-360487B4221D}" destId="{9D93F404-27DE-47E6-817D-D13785573C21}" srcOrd="0" destOrd="0" presId="urn:microsoft.com/office/officeart/2005/8/layout/vList6"/>
    <dgm:cxn modelId="{262641EA-3B34-4D67-8D93-94D98F6E7D43}" srcId="{3C26F3EB-0041-468F-A6BC-C05F1DD09ED6}" destId="{E08B27A2-99C7-4C99-85AD-5C4C5B5DD0AC}" srcOrd="0" destOrd="0" parTransId="{31EB8A58-620B-401B-9237-1AB3F47BCDD7}" sibTransId="{8D69847D-F497-4A80-A74D-3B137E838760}"/>
    <dgm:cxn modelId="{40E5E07E-DCFB-42EF-A0AB-47524EB931D4}" srcId="{EE595363-8379-40B3-AC1E-BCB483455E05}" destId="{B5CEB913-AA49-48D9-AA74-7897EE15F7A7}" srcOrd="0" destOrd="0" parTransId="{E5D87451-CA93-42D1-AAE6-2AB0FA9ECCF5}" sibTransId="{C7D8EAC2-325B-4A4A-8063-E98F80AD032E}"/>
    <dgm:cxn modelId="{72244F13-1EAE-4496-9DBE-B7681EB1343F}" type="presOf" srcId="{AC80AA54-D3CD-482E-BC95-015368BE74E6}" destId="{D7D17D31-A6F6-416A-A3CE-F422B1185F53}" srcOrd="0" destOrd="0" presId="urn:microsoft.com/office/officeart/2005/8/layout/vList6"/>
    <dgm:cxn modelId="{D1538776-BD37-42E8-8E37-AAC32A53286B}" type="presParOf" srcId="{D7D17D31-A6F6-416A-A3CE-F422B1185F53}" destId="{59F69233-B9AE-4A52-AAAC-C01FD18B5F80}" srcOrd="0" destOrd="0" presId="urn:microsoft.com/office/officeart/2005/8/layout/vList6"/>
    <dgm:cxn modelId="{A82B90BA-04CB-482A-BFAA-DADEE76DD355}" type="presParOf" srcId="{59F69233-B9AE-4A52-AAAC-C01FD18B5F80}" destId="{B5BF208C-3F85-4FC4-B568-DDE26DCB244B}" srcOrd="0" destOrd="0" presId="urn:microsoft.com/office/officeart/2005/8/layout/vList6"/>
    <dgm:cxn modelId="{D5616960-77CB-42DB-9028-3221ADD49959}" type="presParOf" srcId="{59F69233-B9AE-4A52-AAAC-C01FD18B5F80}" destId="{19221EA6-3BE9-445F-A10D-CC0932BBB370}" srcOrd="1" destOrd="0" presId="urn:microsoft.com/office/officeart/2005/8/layout/vList6"/>
    <dgm:cxn modelId="{BA30261D-C276-4A7B-B9B8-DA17C5813C9E}" type="presParOf" srcId="{D7D17D31-A6F6-416A-A3CE-F422B1185F53}" destId="{A5A627CE-4729-4E9C-8972-941EE38D38F4}" srcOrd="1" destOrd="0" presId="urn:microsoft.com/office/officeart/2005/8/layout/vList6"/>
    <dgm:cxn modelId="{E0C5A7E5-F71A-43B0-9A3D-08F052FE1676}" type="presParOf" srcId="{D7D17D31-A6F6-416A-A3CE-F422B1185F53}" destId="{46EAA9C7-A567-4240-AE89-B9112D80F72A}" srcOrd="2" destOrd="0" presId="urn:microsoft.com/office/officeart/2005/8/layout/vList6"/>
    <dgm:cxn modelId="{54AE04E3-89A0-4BFC-9141-43E5174F894F}" type="presParOf" srcId="{46EAA9C7-A567-4240-AE89-B9112D80F72A}" destId="{AB2C5008-96F6-439A-9ED1-FAC2DF16F55B}" srcOrd="0" destOrd="0" presId="urn:microsoft.com/office/officeart/2005/8/layout/vList6"/>
    <dgm:cxn modelId="{A9774D48-D7F3-49A9-99A0-161A14C7980B}" type="presParOf" srcId="{46EAA9C7-A567-4240-AE89-B9112D80F72A}" destId="{9D93F404-27DE-47E6-817D-D13785573C21}" srcOrd="1" destOrd="0" presId="urn:microsoft.com/office/officeart/2005/8/layout/vList6"/>
    <dgm:cxn modelId="{B8521811-84A2-4906-B5F7-9F2CDB982CF5}" type="presParOf" srcId="{D7D17D31-A6F6-416A-A3CE-F422B1185F53}" destId="{2FF0EB7C-8E27-4505-A9EE-D99C9246E8AA}" srcOrd="3" destOrd="0" presId="urn:microsoft.com/office/officeart/2005/8/layout/vList6"/>
    <dgm:cxn modelId="{E6C9ED10-D061-47CA-952F-4E15CD6EBD2D}" type="presParOf" srcId="{D7D17D31-A6F6-416A-A3CE-F422B1185F53}" destId="{57F1F18E-1AC9-4C2E-BB91-5FE1A8789DE7}" srcOrd="4" destOrd="0" presId="urn:microsoft.com/office/officeart/2005/8/layout/vList6"/>
    <dgm:cxn modelId="{5B928F07-E511-4E27-8DDB-3CAD0F27B324}" type="presParOf" srcId="{57F1F18E-1AC9-4C2E-BB91-5FE1A8789DE7}" destId="{4FC79F10-F0BF-4A08-B83F-E217967701F8}" srcOrd="0" destOrd="0" presId="urn:microsoft.com/office/officeart/2005/8/layout/vList6"/>
    <dgm:cxn modelId="{7662A012-CB58-4038-BED6-2F149B163BCA}" type="presParOf" srcId="{57F1F18E-1AC9-4C2E-BB91-5FE1A8789DE7}" destId="{D0108611-36FA-42CD-82FD-4A939489ECBC}" srcOrd="1" destOrd="0" presId="urn:microsoft.com/office/officeart/2005/8/layout/vList6"/>
    <dgm:cxn modelId="{57470764-97B0-4EE3-A4A7-293D05A3EE0C}" type="presParOf" srcId="{D7D17D31-A6F6-416A-A3CE-F422B1185F53}" destId="{2FB0A017-0652-402D-ADA8-3DF2571340F1}" srcOrd="5" destOrd="0" presId="urn:microsoft.com/office/officeart/2005/8/layout/vList6"/>
    <dgm:cxn modelId="{2617A20C-578D-4D14-AE5A-37FBA672B801}" type="presParOf" srcId="{D7D17D31-A6F6-416A-A3CE-F422B1185F53}" destId="{E35768F8-808C-4273-9D62-A7D98A3272D3}" srcOrd="6" destOrd="0" presId="urn:microsoft.com/office/officeart/2005/8/layout/vList6"/>
    <dgm:cxn modelId="{49E8BE11-3926-4479-A593-1141F49D491E}" type="presParOf" srcId="{E35768F8-808C-4273-9D62-A7D98A3272D3}" destId="{CCDAAA12-C4CA-4AB1-A03C-EB56FE997335}" srcOrd="0" destOrd="0" presId="urn:microsoft.com/office/officeart/2005/8/layout/vList6"/>
    <dgm:cxn modelId="{9DED0FA7-2D7C-4175-A444-A876FEFD0E12}" type="presParOf" srcId="{E35768F8-808C-4273-9D62-A7D98A3272D3}" destId="{4EA0D8C4-914E-455D-834F-79E116DB715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21EA6-3BE9-445F-A10D-CC0932BBB370}">
      <dsp:nvSpPr>
        <dsp:cNvPr id="0" name=""/>
        <dsp:cNvSpPr/>
      </dsp:nvSpPr>
      <dsp:spPr>
        <a:xfrm>
          <a:off x="1689401" y="2650"/>
          <a:ext cx="6774333" cy="10258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GB" sz="1800" kern="1200" dirty="0"/>
            <a:t>Import requirements should be based on the level of pest risk, e.g., considering actual probability of the pest association with specific trade pathways. </a:t>
          </a:r>
          <a:endParaRPr lang="en-GB" sz="1800" kern="1200" dirty="0">
            <a:latin typeface="Calibri (body)"/>
            <a:cs typeface="Arial" panose="020B0604020202020204" pitchFamily="34" charset="0"/>
          </a:endParaRPr>
        </a:p>
      </dsp:txBody>
      <dsp:txXfrm>
        <a:off x="1689401" y="130887"/>
        <a:ext cx="6389622" cy="769421"/>
      </dsp:txXfrm>
    </dsp:sp>
    <dsp:sp modelId="{B5BF208C-3F85-4FC4-B568-DDE26DCB244B}">
      <dsp:nvSpPr>
        <dsp:cNvPr id="0" name=""/>
        <dsp:cNvSpPr/>
      </dsp:nvSpPr>
      <dsp:spPr>
        <a:xfrm>
          <a:off x="48743" y="73356"/>
          <a:ext cx="1640657" cy="8844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Calibri (body)"/>
              <a:cs typeface="Arial" panose="020B0604020202020204" pitchFamily="34" charset="0"/>
            </a:rPr>
            <a:t>Risk based</a:t>
          </a:r>
        </a:p>
      </dsp:txBody>
      <dsp:txXfrm>
        <a:off x="91920" y="116533"/>
        <a:ext cx="1554303" cy="798129"/>
      </dsp:txXfrm>
    </dsp:sp>
    <dsp:sp modelId="{9D93F404-27DE-47E6-817D-D13785573C21}">
      <dsp:nvSpPr>
        <dsp:cNvPr id="0" name=""/>
        <dsp:cNvSpPr/>
      </dsp:nvSpPr>
      <dsp:spPr>
        <a:xfrm>
          <a:off x="1686892" y="1176126"/>
          <a:ext cx="6780955" cy="7662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GB" sz="1800" kern="1200" dirty="0"/>
            <a:t>Establishing of a PFA is not required if surveillance demonstrates that the pest is already absent from an area.</a:t>
          </a:r>
          <a:endParaRPr lang="en-GB" sz="1800" kern="1200" dirty="0">
            <a:latin typeface="Calibri (body)"/>
          </a:endParaRPr>
        </a:p>
      </dsp:txBody>
      <dsp:txXfrm>
        <a:off x="1686892" y="1271903"/>
        <a:ext cx="6493623" cy="574665"/>
      </dsp:txXfrm>
    </dsp:sp>
    <dsp:sp modelId="{AB2C5008-96F6-439A-9ED1-FAC2DF16F55B}">
      <dsp:nvSpPr>
        <dsp:cNvPr id="0" name=""/>
        <dsp:cNvSpPr/>
      </dsp:nvSpPr>
      <dsp:spPr>
        <a:xfrm>
          <a:off x="76297" y="1119912"/>
          <a:ext cx="1642261" cy="8844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Calibri (body)"/>
              <a:cs typeface="Arial" panose="020B0604020202020204" pitchFamily="34" charset="0"/>
            </a:rPr>
            <a:t>Surveillance requirements</a:t>
          </a:r>
        </a:p>
      </dsp:txBody>
      <dsp:txXfrm>
        <a:off x="119474" y="1163089"/>
        <a:ext cx="1555907" cy="798129"/>
      </dsp:txXfrm>
    </dsp:sp>
    <dsp:sp modelId="{D0108611-36FA-42CD-82FD-4A939489ECBC}">
      <dsp:nvSpPr>
        <dsp:cNvPr id="0" name=""/>
        <dsp:cNvSpPr/>
      </dsp:nvSpPr>
      <dsp:spPr>
        <a:xfrm>
          <a:off x="1689401" y="2089926"/>
          <a:ext cx="6774333" cy="1113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GB" sz="1800" kern="1200" dirty="0"/>
            <a:t>Extent of the buffer zone is based on the pest ability to disperse in a particular area; surveillance of the pest population within buffer zones is required.</a:t>
          </a:r>
          <a:endParaRPr lang="en-GB" sz="1800" kern="1200" dirty="0">
            <a:latin typeface="Calibri (body)"/>
          </a:endParaRPr>
        </a:p>
      </dsp:txBody>
      <dsp:txXfrm>
        <a:off x="1689401" y="2229153"/>
        <a:ext cx="6356654" cy="835359"/>
      </dsp:txXfrm>
    </dsp:sp>
    <dsp:sp modelId="{4FC79F10-F0BF-4A08-B83F-E217967701F8}">
      <dsp:nvSpPr>
        <dsp:cNvPr id="0" name=""/>
        <dsp:cNvSpPr/>
      </dsp:nvSpPr>
      <dsp:spPr>
        <a:xfrm>
          <a:off x="48743" y="2204590"/>
          <a:ext cx="1640657" cy="8844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Calibri (body)"/>
              <a:cs typeface="Arial" panose="020B0604020202020204" pitchFamily="34" charset="0"/>
            </a:rPr>
            <a:t>Buffer zones</a:t>
          </a:r>
        </a:p>
      </dsp:txBody>
      <dsp:txXfrm>
        <a:off x="91920" y="2247767"/>
        <a:ext cx="1554303" cy="798129"/>
      </dsp:txXfrm>
    </dsp:sp>
    <dsp:sp modelId="{4EA0D8C4-914E-455D-834F-79E116DB7152}">
      <dsp:nvSpPr>
        <dsp:cNvPr id="0" name=""/>
        <dsp:cNvSpPr/>
      </dsp:nvSpPr>
      <dsp:spPr>
        <a:xfrm>
          <a:off x="1657766" y="3292187"/>
          <a:ext cx="6774333" cy="13557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GB" sz="1800" kern="1200" dirty="0">
              <a:latin typeface="+mn-lt"/>
              <a:cs typeface="Times New Roman" panose="02020603050405020304" pitchFamily="18" charset="0"/>
            </a:rPr>
            <a:t>The revised draft should provide enough flexibility to take into account emerging technologies, new scientific evidence, or environmental changes (i.e., climate change) that can affect pathways and the status of a PFA.</a:t>
          </a:r>
          <a:endParaRPr lang="en-GB" sz="1800" kern="1200" dirty="0">
            <a:latin typeface="+mn-lt"/>
          </a:endParaRPr>
        </a:p>
      </dsp:txBody>
      <dsp:txXfrm>
        <a:off x="1657766" y="3461662"/>
        <a:ext cx="6265909" cy="1016848"/>
      </dsp:txXfrm>
    </dsp:sp>
    <dsp:sp modelId="{CCDAAA12-C4CA-4AB1-A03C-EB56FE997335}">
      <dsp:nvSpPr>
        <dsp:cNvPr id="0" name=""/>
        <dsp:cNvSpPr/>
      </dsp:nvSpPr>
      <dsp:spPr>
        <a:xfrm>
          <a:off x="48743" y="3527845"/>
          <a:ext cx="1640657" cy="8844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Calibri (body)"/>
              <a:cs typeface="Arial" panose="020B0604020202020204" pitchFamily="34" charset="0"/>
            </a:rPr>
            <a:t>Environmental issues </a:t>
          </a:r>
        </a:p>
      </dsp:txBody>
      <dsp:txXfrm>
        <a:off x="91920" y="3571022"/>
        <a:ext cx="1554303" cy="798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25/06/2021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SC: Standards Committee</a:t>
            </a:r>
          </a:p>
          <a:p>
            <a:r>
              <a:rPr lang="en-US" dirty="0"/>
              <a:t>TPPT: Technical Panel on Phytosanitary Treatments (who is the drafting body of this ISPM)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2BAE-CBB2-4849-83DB-8D4E8C385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7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specification 56: https://www.ippc.int/en/publications/1315/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2BAE-CBB2-4849-83DB-8D4E8C3851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2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F91E-34D4-45A9-B58B-BF88C702150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05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1200" y="3810000"/>
            <a:ext cx="12193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2057400"/>
            <a:ext cx="12192000" cy="106680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Long title in two lines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4513" y="339587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40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1200" y="3810000"/>
            <a:ext cx="12192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=""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=""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4AD7FA-760D-45E7-8AB7-0C605C1C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9889341-C95A-41CC-9D9F-84DD52EC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A7D86E-F79D-458E-865D-3E13670F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20D1-6F61-40D7-B6AD-80DA7F40AA9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6405F6-DD83-4A07-A961-79A74498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2E69EB-E423-4C94-AACC-0E6880C6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79" y="513670"/>
            <a:ext cx="511629" cy="333830"/>
          </a:xfrm>
          <a:prstGeom prst="rect">
            <a:avLst/>
          </a:prstGeom>
        </p:spPr>
        <p:txBody>
          <a:bodyPr/>
          <a:lstStyle/>
          <a:p>
            <a:fld id="{CE6982B4-0B0F-4AF9-80D1-D6156B03A99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8179" y="513670"/>
            <a:ext cx="511629" cy="333830"/>
          </a:xfrm>
          <a:prstGeom prst="rect">
            <a:avLst/>
          </a:prstGeom>
        </p:spPr>
        <p:txBody>
          <a:bodyPr/>
          <a:lstStyle/>
          <a:p>
            <a:fld id="{CE6982B4-0B0F-4AF9-80D1-D6156B03A992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0185" y="599835"/>
            <a:ext cx="11254155" cy="914400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3315" b="1" dirty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185" y="599835"/>
            <a:ext cx="11254155" cy="914400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3315" b="1" dirty="0">
              <a:solidFill>
                <a:srgbClr val="165A30"/>
              </a:solidFill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5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=""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=""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25F"/>
                </a:solidFill>
              </a:rPr>
              <a:t>CLICK ON </a:t>
            </a:r>
            <a:r>
              <a:rPr lang="en-US" i="1" dirty="0">
                <a:solidFill>
                  <a:srgbClr val="00825F"/>
                </a:solidFill>
              </a:rPr>
              <a:t>SLIDE MASTER </a:t>
            </a:r>
            <a:r>
              <a:rPr lang="en-US" dirty="0">
                <a:solidFill>
                  <a:srgbClr val="00825F"/>
                </a:solidFill>
              </a:rPr>
              <a:t>TO EDIT PRESENTATION TITLE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EBFC24B-5A00-3A48-A356-A78F1A7ABB14}"/>
              </a:ext>
            </a:extLst>
          </p:cNvPr>
          <p:cNvSpPr txBox="1"/>
          <p:nvPr userDrawn="1"/>
        </p:nvSpPr>
        <p:spPr>
          <a:xfrm>
            <a:off x="10591800" y="6413091"/>
            <a:ext cx="1600200" cy="353943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fld id="{B782F2B3-BF2A-3042-AED2-C560A5FC06BC}" type="slidenum">
              <a:rPr lang="x-none" sz="2000" smtClean="0">
                <a:solidFill>
                  <a:srgbClr val="A81E3B"/>
                </a:solidFill>
              </a:rPr>
              <a:t>‹N›</a:t>
            </a:fld>
            <a:r>
              <a:rPr lang="it-IT" sz="2000" dirty="0" smtClean="0">
                <a:solidFill>
                  <a:srgbClr val="A81E3B"/>
                </a:solidFill>
              </a:rPr>
              <a:t>/9</a:t>
            </a:r>
            <a:endParaRPr lang="x-none" dirty="0">
              <a:solidFill>
                <a:srgbClr val="A81E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  <p:sldLayoutId id="2147483956" r:id="rId5"/>
    <p:sldLayoutId id="214748395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yellow flower with green leaves&#10;&#10;Description automatically generated with low confidence">
            <a:extLst>
              <a:ext uri="{FF2B5EF4-FFF2-40B4-BE49-F238E27FC236}">
                <a16:creationId xmlns="" xmlns:a16="http://schemas.microsoft.com/office/drawing/2014/main" id="{81B27332-5712-094F-8972-6FC711E18B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" b="2296"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7F00055F-E0E9-4F4D-B87B-8E8D531A5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70AD47">
                    <a:lumMod val="75000"/>
                  </a:srgbClr>
                </a:solidFill>
                <a:latin typeface="Calibri (body)"/>
                <a:ea typeface="+mj-ea"/>
                <a:cs typeface="+mj-cs"/>
              </a:rPr>
              <a:t>DRAFT ISPM Revision of ISPM 4: </a:t>
            </a:r>
            <a:r>
              <a:rPr lang="en-GB" sz="3200" b="1" i="1" dirty="0">
                <a:solidFill>
                  <a:srgbClr val="70AD47">
                    <a:lumMod val="75000"/>
                  </a:srgbClr>
                </a:solidFill>
                <a:latin typeface="Calibri (body)"/>
                <a:ea typeface="+mj-ea"/>
                <a:cs typeface="+mj-cs"/>
              </a:rPr>
              <a:t>Requirements for the establishment of pest free areas</a:t>
            </a:r>
            <a:r>
              <a:rPr lang="en-GB" sz="3200" b="1" dirty="0">
                <a:solidFill>
                  <a:srgbClr val="70AD47">
                    <a:lumMod val="75000"/>
                  </a:srgbClr>
                </a:solidFill>
                <a:latin typeface="Calibri (body)"/>
                <a:ea typeface="+mj-ea"/>
                <a:cs typeface="+mj-cs"/>
              </a:rPr>
              <a:t> (</a:t>
            </a:r>
            <a:r>
              <a:rPr lang="en-GB" sz="3200" b="1" dirty="0" smtClean="0">
                <a:solidFill>
                  <a:srgbClr val="70AD47">
                    <a:lumMod val="75000"/>
                  </a:srgbClr>
                </a:solidFill>
                <a:latin typeface="Calibri (body)"/>
                <a:ea typeface="+mj-ea"/>
                <a:cs typeface="+mj-cs"/>
              </a:rPr>
              <a:t>2009-002)</a:t>
            </a:r>
            <a:endParaRPr lang="x-none" sz="3200" dirty="0"/>
          </a:p>
        </p:txBody>
      </p:sp>
      <p:sp>
        <p:nvSpPr>
          <p:cNvPr id="9" name="Subtitle 8">
            <a:extLst>
              <a:ext uri="{FF2B5EF4-FFF2-40B4-BE49-F238E27FC236}">
                <a16:creationId xmlns="" xmlns:a16="http://schemas.microsoft.com/office/drawing/2014/main" id="{B80FD00C-FDF7-C641-83A3-7A869D109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IPPC First </a:t>
            </a:r>
            <a:r>
              <a:rPr lang="it-IT" dirty="0" err="1" smtClean="0"/>
              <a:t>consultation</a:t>
            </a:r>
            <a:r>
              <a:rPr lang="it-IT" dirty="0" smtClean="0"/>
              <a:t> </a:t>
            </a:r>
            <a:r>
              <a:rPr lang="it-IT" dirty="0" err="1" smtClean="0"/>
              <a:t>period</a:t>
            </a:r>
            <a:r>
              <a:rPr lang="it-IT" dirty="0" smtClean="0"/>
              <a:t> 1 </a:t>
            </a:r>
            <a:r>
              <a:rPr lang="it-IT" dirty="0" err="1" smtClean="0"/>
              <a:t>July</a:t>
            </a:r>
            <a:r>
              <a:rPr lang="it-IT" dirty="0" smtClean="0"/>
              <a:t> to 30 </a:t>
            </a:r>
            <a:r>
              <a:rPr lang="it-IT" dirty="0" err="1" smtClean="0"/>
              <a:t>September</a:t>
            </a:r>
            <a:r>
              <a:rPr lang="it-IT" dirty="0" smtClean="0"/>
              <a:t> 2021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828800" y="1297259"/>
            <a:ext cx="802386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154" tIns="44577" rIns="89154" bIns="44577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4290" dirty="0">
                <a:solidFill>
                  <a:srgbClr val="165A30"/>
                </a:solidFill>
                <a:latin typeface="Calibri (body)"/>
                <a:cs typeface="Arial" panose="020B0604020202020204" pitchFamily="34" charset="0"/>
              </a:rPr>
              <a:t>Background</a:t>
            </a:r>
            <a:endParaRPr lang="en-GB" altLang="en-US" sz="4290" dirty="0">
              <a:solidFill>
                <a:srgbClr val="165A30"/>
              </a:solidFill>
              <a:latin typeface="Calibri (body)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22" y="3713282"/>
            <a:ext cx="682076" cy="60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5"/>
          <p:cNvGraphicFramePr/>
          <p:nvPr>
            <p:extLst>
              <p:ext uri="{D42A27DB-BD31-4B8C-83A1-F6EECF244321}">
                <p14:modId xmlns:p14="http://schemas.microsoft.com/office/powerpoint/2010/main" val="797377849"/>
              </p:ext>
            </p:extLst>
          </p:nvPr>
        </p:nvGraphicFramePr>
        <p:xfrm>
          <a:off x="4191000" y="1295400"/>
          <a:ext cx="4842171" cy="2785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6"/>
          <p:cNvGraphicFramePr/>
          <p:nvPr>
            <p:extLst>
              <p:ext uri="{D42A27DB-BD31-4B8C-83A1-F6EECF244321}">
                <p14:modId xmlns:p14="http://schemas.microsoft.com/office/powerpoint/2010/main" val="4018564786"/>
              </p:ext>
            </p:extLst>
          </p:nvPr>
        </p:nvGraphicFramePr>
        <p:xfrm>
          <a:off x="7317769" y="3713282"/>
          <a:ext cx="4364355" cy="2785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08385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080734" y="1230059"/>
            <a:ext cx="802386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sz="4290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>General Considerations 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481106" y="1878809"/>
            <a:ext cx="359746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340" dirty="0">
                <a:solidFill>
                  <a:schemeClr val="accent6">
                    <a:lumMod val="50000"/>
                  </a:schemeClr>
                </a:solidFill>
                <a:latin typeface="Calibri (body)"/>
              </a:rPr>
              <a:t>Reason for the revision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96987" y="2360034"/>
            <a:ext cx="7946812" cy="9226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5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adoption of ISPM 4 in 1995, new information and guidance became available, including new ISPMs on pest free areas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080734" y="3691111"/>
            <a:ext cx="7946812" cy="11144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5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ISPM 6 </a:t>
            </a:r>
            <a:r>
              <a:rPr lang="en-US" sz="195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Surveillance</a:t>
            </a:r>
            <a:r>
              <a:rPr lang="en-US" sz="195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ISPM 8 </a:t>
            </a:r>
            <a:r>
              <a:rPr lang="en-US" sz="195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</a:t>
            </a:r>
            <a:r>
              <a:rPr lang="en-US" sz="195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95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status in an area </a:t>
            </a:r>
            <a:r>
              <a:rPr lang="en-US" sz="195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recently revised. Both standards are related to ISPM 4 via requirements on pest surveillance and information needed for determining pest status </a:t>
            </a:r>
            <a:endParaRPr lang="en-GB" sz="195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17721" y="5270378"/>
            <a:ext cx="7946812" cy="995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Revised draft ISPM 4 </a:t>
            </a:r>
            <a:r>
              <a:rPr lang="en-GB" sz="19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describes specific requirements for establishment and maintenance pest free areas, including surveillance and pest status determination </a:t>
            </a:r>
            <a:r>
              <a:rPr lang="en-US" sz="195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9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788252" y="4861942"/>
            <a:ext cx="495713" cy="35203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7" name="Plus 6"/>
          <p:cNvSpPr/>
          <p:nvPr/>
        </p:nvSpPr>
        <p:spPr>
          <a:xfrm>
            <a:off x="5853745" y="3313774"/>
            <a:ext cx="430220" cy="430220"/>
          </a:xfrm>
          <a:prstGeom prst="mathPl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</p:spTree>
    <p:extLst>
      <p:ext uri="{BB962C8B-B14F-4D97-AF65-F5344CB8AC3E}">
        <p14:creationId xmlns:p14="http://schemas.microsoft.com/office/powerpoint/2010/main" val="139923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9010" y="988700"/>
            <a:ext cx="7578090" cy="1114425"/>
          </a:xfrm>
        </p:spPr>
        <p:txBody>
          <a:bodyPr>
            <a:normAutofit/>
          </a:bodyPr>
          <a:lstStyle/>
          <a:p>
            <a:r>
              <a:rPr lang="en-US" sz="5265" dirty="0">
                <a:solidFill>
                  <a:srgbClr val="165A30"/>
                </a:solidFill>
              </a:rPr>
              <a:t>Scope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4430BD2A-A37A-472C-9129-DFFD764F9B0E}"/>
              </a:ext>
            </a:extLst>
          </p:cNvPr>
          <p:cNvSpPr/>
          <p:nvPr/>
        </p:nvSpPr>
        <p:spPr>
          <a:xfrm>
            <a:off x="1446069" y="2170781"/>
            <a:ext cx="8963972" cy="762000"/>
          </a:xfrm>
          <a:custGeom>
            <a:avLst/>
            <a:gdLst>
              <a:gd name="connsiteX0" fmla="*/ 0 w 8197516"/>
              <a:gd name="connsiteY0" fmla="*/ 245315 h 1471860"/>
              <a:gd name="connsiteX1" fmla="*/ 245315 w 8197516"/>
              <a:gd name="connsiteY1" fmla="*/ 0 h 1471860"/>
              <a:gd name="connsiteX2" fmla="*/ 7952201 w 8197516"/>
              <a:gd name="connsiteY2" fmla="*/ 0 h 1471860"/>
              <a:gd name="connsiteX3" fmla="*/ 8197516 w 8197516"/>
              <a:gd name="connsiteY3" fmla="*/ 245315 h 1471860"/>
              <a:gd name="connsiteX4" fmla="*/ 8197516 w 8197516"/>
              <a:gd name="connsiteY4" fmla="*/ 1226545 h 1471860"/>
              <a:gd name="connsiteX5" fmla="*/ 7952201 w 8197516"/>
              <a:gd name="connsiteY5" fmla="*/ 1471860 h 1471860"/>
              <a:gd name="connsiteX6" fmla="*/ 245315 w 8197516"/>
              <a:gd name="connsiteY6" fmla="*/ 1471860 h 1471860"/>
              <a:gd name="connsiteX7" fmla="*/ 0 w 8197516"/>
              <a:gd name="connsiteY7" fmla="*/ 1226545 h 1471860"/>
              <a:gd name="connsiteX8" fmla="*/ 0 w 8197516"/>
              <a:gd name="connsiteY8" fmla="*/ 245315 h 147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7516" h="1471860">
                <a:moveTo>
                  <a:pt x="0" y="245315"/>
                </a:moveTo>
                <a:cubicBezTo>
                  <a:pt x="0" y="109831"/>
                  <a:pt x="109831" y="0"/>
                  <a:pt x="245315" y="0"/>
                </a:cubicBezTo>
                <a:lnTo>
                  <a:pt x="7952201" y="0"/>
                </a:lnTo>
                <a:cubicBezTo>
                  <a:pt x="8087685" y="0"/>
                  <a:pt x="8197516" y="109831"/>
                  <a:pt x="8197516" y="245315"/>
                </a:cubicBezTo>
                <a:lnTo>
                  <a:pt x="8197516" y="1226545"/>
                </a:lnTo>
                <a:cubicBezTo>
                  <a:pt x="8197516" y="1362029"/>
                  <a:pt x="8087685" y="1471860"/>
                  <a:pt x="7952201" y="1471860"/>
                </a:cubicBezTo>
                <a:lnTo>
                  <a:pt x="245315" y="1471860"/>
                </a:lnTo>
                <a:cubicBezTo>
                  <a:pt x="109831" y="1471860"/>
                  <a:pt x="0" y="1362029"/>
                  <a:pt x="0" y="1226545"/>
                </a:cubicBezTo>
                <a:lnTo>
                  <a:pt x="0" y="245315"/>
                </a:lnTo>
                <a:close/>
              </a:path>
            </a:pathLst>
          </a:cu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916" tIns="110916" rIns="110916" bIns="110916" numCol="1" spcCol="1270" anchor="t" anchorCtr="0">
            <a:noAutofit/>
          </a:bodyPr>
          <a:lstStyle/>
          <a:p>
            <a:pPr algn="ctr" defTabSz="476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55" dirty="0"/>
              <a:t>This standard describes the requirements for the establishment and use of pest free areas (PFAs) as a phytosanitary measure to:</a:t>
            </a:r>
            <a:endParaRPr lang="en-US" sz="1755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C7B11048-A6AC-41EE-B41B-4E1DCBBABF46}"/>
              </a:ext>
            </a:extLst>
          </p:cNvPr>
          <p:cNvSpPr/>
          <p:nvPr/>
        </p:nvSpPr>
        <p:spPr>
          <a:xfrm>
            <a:off x="1563185" y="5108222"/>
            <a:ext cx="8729741" cy="1102621"/>
          </a:xfrm>
          <a:custGeom>
            <a:avLst/>
            <a:gdLst>
              <a:gd name="connsiteX0" fmla="*/ 0 w 8197516"/>
              <a:gd name="connsiteY0" fmla="*/ 72034 h 432196"/>
              <a:gd name="connsiteX1" fmla="*/ 72034 w 8197516"/>
              <a:gd name="connsiteY1" fmla="*/ 0 h 432196"/>
              <a:gd name="connsiteX2" fmla="*/ 8125482 w 8197516"/>
              <a:gd name="connsiteY2" fmla="*/ 0 h 432196"/>
              <a:gd name="connsiteX3" fmla="*/ 8197516 w 8197516"/>
              <a:gd name="connsiteY3" fmla="*/ 72034 h 432196"/>
              <a:gd name="connsiteX4" fmla="*/ 8197516 w 8197516"/>
              <a:gd name="connsiteY4" fmla="*/ 360162 h 432196"/>
              <a:gd name="connsiteX5" fmla="*/ 8125482 w 8197516"/>
              <a:gd name="connsiteY5" fmla="*/ 432196 h 432196"/>
              <a:gd name="connsiteX6" fmla="*/ 72034 w 8197516"/>
              <a:gd name="connsiteY6" fmla="*/ 432196 h 432196"/>
              <a:gd name="connsiteX7" fmla="*/ 0 w 8197516"/>
              <a:gd name="connsiteY7" fmla="*/ 360162 h 432196"/>
              <a:gd name="connsiteX8" fmla="*/ 0 w 8197516"/>
              <a:gd name="connsiteY8" fmla="*/ 72034 h 43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7516" h="432196">
                <a:moveTo>
                  <a:pt x="0" y="72034"/>
                </a:moveTo>
                <a:cubicBezTo>
                  <a:pt x="0" y="32251"/>
                  <a:pt x="32251" y="0"/>
                  <a:pt x="72034" y="0"/>
                </a:cubicBezTo>
                <a:lnTo>
                  <a:pt x="8125482" y="0"/>
                </a:lnTo>
                <a:cubicBezTo>
                  <a:pt x="8165265" y="0"/>
                  <a:pt x="8197516" y="32251"/>
                  <a:pt x="8197516" y="72034"/>
                </a:cubicBezTo>
                <a:lnTo>
                  <a:pt x="8197516" y="360162"/>
                </a:lnTo>
                <a:cubicBezTo>
                  <a:pt x="8197516" y="399945"/>
                  <a:pt x="8165265" y="432196"/>
                  <a:pt x="8125482" y="432196"/>
                </a:cubicBezTo>
                <a:lnTo>
                  <a:pt x="72034" y="432196"/>
                </a:lnTo>
                <a:cubicBezTo>
                  <a:pt x="32251" y="432196"/>
                  <a:pt x="0" y="399945"/>
                  <a:pt x="0" y="360162"/>
                </a:cubicBezTo>
                <a:lnTo>
                  <a:pt x="0" y="7203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676672"/>
              <a:satOff val="-5114"/>
              <a:lumOff val="-1961"/>
              <a:alphaOff val="0"/>
            </a:schemeClr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433" tIns="61433" rIns="61433" bIns="61433" numCol="1" spcCol="1270" anchor="ctr" anchorCtr="0">
            <a:noAutofit/>
          </a:bodyPr>
          <a:lstStyle/>
          <a:p>
            <a:pPr algn="ctr" defTabSz="476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tx1"/>
                </a:solidFill>
              </a:rPr>
              <a:t>This standard does not cover pest free places of production or pest free production sites, the requirements for which can be found in ISPM 10 </a:t>
            </a:r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E41477-CD21-4450-948C-30363D341E42}"/>
              </a:ext>
            </a:extLst>
          </p:cNvPr>
          <p:cNvSpPr/>
          <p:nvPr/>
        </p:nvSpPr>
        <p:spPr>
          <a:xfrm>
            <a:off x="1574071" y="3299112"/>
            <a:ext cx="1874555" cy="13895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/>
              <a:t>attain or maintain the pest freedom of an area</a:t>
            </a:r>
            <a:endParaRPr lang="en-US" sz="1600" b="1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EB09AF-49B2-4D94-AEEF-DECED7625543}"/>
              </a:ext>
            </a:extLst>
          </p:cNvPr>
          <p:cNvSpPr/>
          <p:nvPr/>
        </p:nvSpPr>
        <p:spPr>
          <a:xfrm>
            <a:off x="4044831" y="3299112"/>
            <a:ext cx="2958477" cy="131528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/>
              <a:t>support the phytosanitary certification of plants, plant products and other regulated articles exported from the PFA</a:t>
            </a:r>
            <a:endParaRPr lang="en-US" sz="1600" b="1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9382BD-0B5C-4FA4-A908-B70957F99D45}"/>
              </a:ext>
            </a:extLst>
          </p:cNvPr>
          <p:cNvSpPr/>
          <p:nvPr/>
        </p:nvSpPr>
        <p:spPr>
          <a:xfrm>
            <a:off x="7533954" y="3305144"/>
            <a:ext cx="2900449" cy="139353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500" b="1" dirty="0"/>
              <a:t>support the scientific justification for phytosanitary measures required by an importing country for protection of an endangered area</a:t>
            </a:r>
            <a:endParaRPr lang="en-US" sz="1500" b="1" dirty="0">
              <a:cs typeface="Calibri"/>
            </a:endParaRPr>
          </a:p>
        </p:txBody>
      </p:sp>
      <p:sp>
        <p:nvSpPr>
          <p:cNvPr id="12" name="Arrow: Quad 11">
            <a:extLst>
              <a:ext uri="{FF2B5EF4-FFF2-40B4-BE49-F238E27FC236}">
                <a16:creationId xmlns="" xmlns:a16="http://schemas.microsoft.com/office/drawing/2014/main" id="{4E9F3BD5-3141-413F-9DAA-EE35CC327815}"/>
              </a:ext>
            </a:extLst>
          </p:cNvPr>
          <p:cNvSpPr/>
          <p:nvPr/>
        </p:nvSpPr>
        <p:spPr>
          <a:xfrm>
            <a:off x="3548170" y="3783167"/>
            <a:ext cx="425077" cy="421391"/>
          </a:xfrm>
          <a:prstGeom prst="quad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3" name="Arrow: Quad 12">
            <a:extLst>
              <a:ext uri="{FF2B5EF4-FFF2-40B4-BE49-F238E27FC236}">
                <a16:creationId xmlns="" xmlns:a16="http://schemas.microsoft.com/office/drawing/2014/main" id="{8F1A5795-35DE-4362-BACC-FADFEE9A5745}"/>
              </a:ext>
            </a:extLst>
          </p:cNvPr>
          <p:cNvSpPr/>
          <p:nvPr/>
        </p:nvSpPr>
        <p:spPr>
          <a:xfrm>
            <a:off x="7031351" y="3748058"/>
            <a:ext cx="425077" cy="421391"/>
          </a:xfrm>
          <a:prstGeom prst="quad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</p:spTree>
    <p:extLst>
      <p:ext uri="{BB962C8B-B14F-4D97-AF65-F5344CB8AC3E}">
        <p14:creationId xmlns:p14="http://schemas.microsoft.com/office/powerpoint/2010/main" val="15759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0372327"/>
              </p:ext>
            </p:extLst>
          </p:nvPr>
        </p:nvGraphicFramePr>
        <p:xfrm>
          <a:off x="1654732" y="2077089"/>
          <a:ext cx="9414335" cy="406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72415" y="586240"/>
            <a:ext cx="184731" cy="362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755" dirty="0"/>
          </a:p>
        </p:txBody>
      </p:sp>
      <p:sp>
        <p:nvSpPr>
          <p:cNvPr id="6" name="TextBox 5"/>
          <p:cNvSpPr txBox="1"/>
          <p:nvPr/>
        </p:nvSpPr>
        <p:spPr>
          <a:xfrm>
            <a:off x="2451635" y="1326884"/>
            <a:ext cx="7820527" cy="75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90" b="1" dirty="0">
                <a:solidFill>
                  <a:srgbClr val="165A30"/>
                </a:solidFill>
              </a:rPr>
              <a:t>Outline of Requirements</a:t>
            </a:r>
            <a:endParaRPr lang="en-US" sz="4290" b="1" dirty="0">
              <a:solidFill>
                <a:srgbClr val="165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5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295400"/>
            <a:ext cx="7578090" cy="111442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900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900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900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900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900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</a:br>
            <a:r>
              <a:rPr lang="en-US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290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>Highlights of the revision</a:t>
            </a:r>
            <a:endParaRPr lang="en-US" sz="4290" dirty="0">
              <a:solidFill>
                <a:srgbClr val="165A3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590800"/>
            <a:ext cx="9512487" cy="372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35" dirty="0">
                <a:solidFill>
                  <a:srgbClr val="002060"/>
                </a:solidFill>
              </a:rPr>
              <a:t>The following new guidance was added connecting the draft to Article IV.2(e) of the IPPC and ISPM 1:</a:t>
            </a:r>
          </a:p>
          <a:p>
            <a:pPr marL="780098" lvl="1" indent="-334328">
              <a:buFont typeface="Arial" panose="020B0604020202020204" pitchFamily="34" charset="0"/>
              <a:buChar char="•"/>
            </a:pPr>
            <a:r>
              <a:rPr lang="en-GB" sz="2340" dirty="0">
                <a:solidFill>
                  <a:srgbClr val="002060"/>
                </a:solidFill>
              </a:rPr>
              <a:t>PFA is a phytosanitary measure that may be used to facilitate safe trade and protect plant resources. </a:t>
            </a:r>
          </a:p>
          <a:p>
            <a:pPr marL="780098" lvl="1" indent="-334328">
              <a:buFont typeface="Arial" panose="020B0604020202020204" pitchFamily="34" charset="0"/>
              <a:buChar char="•"/>
            </a:pPr>
            <a:r>
              <a:rPr lang="en-GB" sz="2340" dirty="0">
                <a:solidFill>
                  <a:srgbClr val="002060"/>
                </a:solidFill>
              </a:rPr>
              <a:t>NPPOs should consider a PFA to be a sufficient phytosanitary measure for managing pest risk when used alone.</a:t>
            </a:r>
          </a:p>
          <a:p>
            <a:pPr marL="780098" lvl="1" indent="-334328">
              <a:buFont typeface="Arial" panose="020B0604020202020204" pitchFamily="34" charset="0"/>
              <a:buChar char="•"/>
            </a:pPr>
            <a:r>
              <a:rPr lang="en-GB" sz="2340" dirty="0">
                <a:solidFill>
                  <a:srgbClr val="002060"/>
                </a:solidFill>
              </a:rPr>
              <a:t>The phytosanitary measures used to establish or maintain the PFA should be based on the assessed pest risk.</a:t>
            </a:r>
          </a:p>
          <a:p>
            <a:pPr marL="780098" lvl="1" indent="-334328">
              <a:buFont typeface="Arial" panose="020B0604020202020204" pitchFamily="34" charset="0"/>
              <a:buChar char="•"/>
            </a:pPr>
            <a:r>
              <a:rPr lang="en-GB" sz="2340" dirty="0">
                <a:solidFill>
                  <a:srgbClr val="002060"/>
                </a:solidFill>
              </a:rPr>
              <a:t>PFA may be applied to</a:t>
            </a:r>
            <a:r>
              <a:rPr lang="x-none" sz="2340" dirty="0">
                <a:solidFill>
                  <a:srgbClr val="002060"/>
                </a:solidFill>
              </a:rPr>
              <a:t> </a:t>
            </a:r>
            <a:r>
              <a:rPr lang="en-GB" sz="2340" dirty="0">
                <a:solidFill>
                  <a:srgbClr val="002060"/>
                </a:solidFill>
              </a:rPr>
              <a:t>an entire country or part of it.</a:t>
            </a:r>
            <a:r>
              <a:rPr lang="en-US" sz="2340" dirty="0">
                <a:solidFill>
                  <a:srgbClr val="002060"/>
                </a:solidFill>
              </a:rPr>
              <a:t> </a:t>
            </a:r>
            <a:r>
              <a:rPr lang="x-none" sz="2340" dirty="0">
                <a:solidFill>
                  <a:srgbClr val="002060"/>
                </a:solidFill>
              </a:rPr>
              <a:t> </a:t>
            </a:r>
            <a:endParaRPr lang="en-GB" sz="2340" dirty="0">
              <a:solidFill>
                <a:srgbClr val="002060"/>
              </a:solidFill>
            </a:endParaRPr>
          </a:p>
          <a:p>
            <a:pPr marL="501491" indent="-501491">
              <a:buFont typeface="Wingdings" panose="05000000000000000000" pitchFamily="2" charset="2"/>
              <a:buChar char="§"/>
            </a:pPr>
            <a:endParaRPr lang="en-US" sz="2145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5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2110090" y="1143000"/>
            <a:ext cx="802386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 sz="3900" b="1" dirty="0">
                <a:solidFill>
                  <a:srgbClr val="165A30"/>
                </a:solidFill>
                <a:latin typeface="Calibri (body)"/>
                <a:cs typeface="Arial" panose="020B0604020202020204" pitchFamily="34" charset="0"/>
              </a:rPr>
              <a:t>Major drafting issues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16010595"/>
              </p:ext>
            </p:extLst>
          </p:nvPr>
        </p:nvGraphicFramePr>
        <p:xfrm>
          <a:off x="1595451" y="1844645"/>
          <a:ext cx="8512479" cy="465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70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0E63A3-D7B6-4BEB-ABB0-5CEAD4080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441257"/>
            <a:ext cx="8915400" cy="1071484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165A30"/>
                </a:solidFill>
                <a:cs typeface="Arial" panose="020B0604020202020204" pitchFamily="34" charset="0"/>
              </a:rPr>
              <a:t/>
            </a:r>
            <a:br>
              <a:rPr lang="en-US" altLang="ja-JP" dirty="0">
                <a:solidFill>
                  <a:srgbClr val="165A30"/>
                </a:solidFill>
                <a:cs typeface="Arial" panose="020B0604020202020204" pitchFamily="34" charset="0"/>
              </a:rPr>
            </a:br>
            <a:r>
              <a:rPr lang="en-US" altLang="ja-JP" sz="4095" dirty="0">
                <a:solidFill>
                  <a:srgbClr val="165A30"/>
                </a:solidFill>
                <a:latin typeface="+mn-lt"/>
                <a:cs typeface="Times New Roman" panose="02020603050405020304" pitchFamily="18" charset="0"/>
              </a:rPr>
              <a:t>Other relevant information and  </a:t>
            </a:r>
            <a:br>
              <a:rPr lang="en-US" altLang="ja-JP" sz="4095" dirty="0">
                <a:solidFill>
                  <a:srgbClr val="165A3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ja-JP" sz="4095" dirty="0">
                <a:solidFill>
                  <a:srgbClr val="165A30"/>
                </a:solidFill>
                <a:latin typeface="+mn-lt"/>
                <a:cs typeface="Times New Roman" panose="02020603050405020304" pitchFamily="18" charset="0"/>
              </a:rPr>
              <a:t>Potential Implementation Issues</a:t>
            </a:r>
            <a:endParaRPr lang="en-US" sz="4095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751856-6FD4-4400-86AF-DB56462AF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12192000" cy="3975123"/>
          </a:xfrm>
        </p:spPr>
        <p:txBody>
          <a:bodyPr>
            <a:normAutofit/>
          </a:bodyPr>
          <a:lstStyle/>
          <a:p>
            <a:pPr marL="334328" indent="-334328" algn="l">
              <a:buFont typeface="Arial" panose="020B0604020202020204" pitchFamily="34" charset="0"/>
              <a:buChar char="•"/>
            </a:pPr>
            <a:r>
              <a:rPr lang="en-GB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EWG drafted a suggestion for creating a multilateral recognition for PFAs; currently, the necessary mechanism doesn’t exist within the IPPC framework, therefore this text was removed during the SC review.</a:t>
            </a:r>
          </a:p>
          <a:p>
            <a:pPr marL="334328" indent="-334328" algn="l">
              <a:buFont typeface="Arial" panose="020B0604020202020204" pitchFamily="34" charset="0"/>
              <a:buChar char="•"/>
            </a:pPr>
            <a:r>
              <a:rPr lang="en-GB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There is a need for further diagnostic protocols and sampling tools to reduce potential disagreements between contracting parties about the equivalence of different methods.</a:t>
            </a:r>
          </a:p>
          <a:p>
            <a:pPr marL="334328" indent="-334328" algn="l">
              <a:buFont typeface="Arial" panose="020B0604020202020204" pitchFamily="34" charset="0"/>
              <a:buChar char="•"/>
            </a:pPr>
            <a:r>
              <a:rPr lang="en-GB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Further implementation guidance is needed for the following issues:</a:t>
            </a:r>
          </a:p>
          <a:p>
            <a:pPr marL="780098" lvl="1" indent="-334328" algn="l">
              <a:buFont typeface="Arial" panose="020B0604020202020204" pitchFamily="34" charset="0"/>
              <a:buChar char="•"/>
            </a:pPr>
            <a:r>
              <a:rPr lang="en-US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using </a:t>
            </a:r>
            <a:r>
              <a:rPr lang="en-GB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general surveillance as a sufficient evidence to support the establishment or maintenance of a PFA;</a:t>
            </a:r>
          </a:p>
          <a:p>
            <a:pPr marL="780098" lvl="1" indent="-334328" algn="l">
              <a:buFont typeface="Arial" panose="020B0604020202020204" pitchFamily="34" charset="0"/>
              <a:buChar char="•"/>
            </a:pPr>
            <a:r>
              <a:rPr lang="en-US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determining the size of the PFA buffer zone under different circumstances;</a:t>
            </a:r>
          </a:p>
          <a:p>
            <a:pPr marL="780098" lvl="1" indent="-334328" algn="l">
              <a:buFont typeface="Arial" panose="020B0604020202020204" pitchFamily="34" charset="0"/>
              <a:buChar char="•"/>
            </a:pPr>
            <a:r>
              <a:rPr lang="en-GB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identifying requirements to be included in a review of a PFA programme;</a:t>
            </a:r>
          </a:p>
          <a:p>
            <a:pPr marL="780098" lvl="1" indent="-334328" algn="l">
              <a:buFont typeface="Arial" panose="020B0604020202020204" pitchFamily="34" charset="0"/>
              <a:buChar char="•"/>
            </a:pPr>
            <a:r>
              <a:rPr lang="en-GB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building trust in the PFA between contracting parties.</a:t>
            </a:r>
            <a:endParaRPr lang="en-US" sz="2145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34328" indent="-334328" algn="l">
              <a:buFont typeface="Arial" panose="020B0604020202020204" pitchFamily="34" charset="0"/>
              <a:buChar char="•"/>
            </a:pP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328" indent="-334328" algn="l">
              <a:buFont typeface="Arial" panose="020B0604020202020204" pitchFamily="34" charset="0"/>
              <a:buChar char="•"/>
            </a:pP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328" indent="-334328" algn="l">
              <a:buFont typeface="Arial" panose="020B0604020202020204" pitchFamily="34" charset="0"/>
              <a:buChar char="•"/>
            </a:pP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328" indent="-334328" algn="l">
              <a:buFont typeface="Arial" panose="020B0604020202020204" pitchFamily="34" charset="0"/>
              <a:buChar char="•"/>
            </a:pPr>
            <a:endParaRPr lang="en-GB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328" indent="-334328" algn="l">
              <a:buFont typeface="Arial" panose="020B0604020202020204" pitchFamily="34" charset="0"/>
              <a:buChar char="•"/>
            </a:pPr>
            <a:endParaRPr lang="en-GB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328" indent="-334328" algn="l">
              <a:buFont typeface="Arial" panose="020B0604020202020204" pitchFamily="34" charset="0"/>
              <a:buChar char="•"/>
            </a:pP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0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=""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4800600" y="4495800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1600" b="1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Food and Agriculture </a:t>
            </a:r>
            <a:r>
              <a:rPr lang="fr-FR" altLang="en-US" sz="16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Organization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of the United Nations (FAO)</a:t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ippc@fao.org | www.ippc.int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9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DC8CD110D04ABC7511BE938A72AA" ma:contentTypeVersion="0" ma:contentTypeDescription="Create a new document." ma:contentTypeScope="" ma:versionID="e50e8d7655074db856c56969a59add03">
  <xsd:schema xmlns:xsd="http://www.w3.org/2001/XMLSchema" xmlns:xs="http://www.w3.org/2001/XMLSchema" xmlns:p="http://schemas.microsoft.com/office/2006/metadata/properties" xmlns:ns2="a3b9c205-ff93-4b66-a73e-1385ea8adb4a" targetNamespace="http://schemas.microsoft.com/office/2006/metadata/properties" ma:root="true" ma:fieldsID="9c741031a58b53a13146b7fc8cce4652" ns2:_="">
    <xsd:import namespace="a3b9c205-ff93-4b66-a73e-1385ea8adb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9c205-ff93-4b66-a73e-1385ea8adb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3b9c205-ff93-4b66-a73e-1385ea8adb4a">FAO42-1499232794-14</_dlc_DocId>
    <_dlc_DocIdUrl xmlns="a3b9c205-ff93-4b66-a73e-1385ea8adb4a">
      <Url>https://workspace.fao.org/so/so1/_layouts/15/DocIdRedir.aspx?ID=FAO42-1499232794-14</Url>
      <Description>FAO42-1499232794-14</Description>
    </_dlc_DocIdUrl>
  </documentManagement>
</p:properties>
</file>

<file path=customXml/itemProps1.xml><?xml version="1.0" encoding="utf-8"?>
<ds:datastoreItem xmlns:ds="http://schemas.openxmlformats.org/officeDocument/2006/customXml" ds:itemID="{706D7DBF-6A2A-4301-9E2D-71C73E514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9c205-ff93-4b66-a73e-1385ea8adb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323DA9-710D-4C08-8632-E1243AEA8C2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B6D1CDB-15D1-4C85-BFBF-7D1270C6F64A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a3b9c205-ff93-4b66-a73e-1385ea8adb4a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294</TotalTime>
  <Words>610</Words>
  <Application>Microsoft Office PowerPoint</Application>
  <PresentationFormat>Widescreen</PresentationFormat>
  <Paragraphs>69</Paragraphs>
  <Slides>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23" baseType="lpstr">
      <vt:lpstr>.AppleSystemUIFont</vt:lpstr>
      <vt:lpstr>Arial Unicode MS</vt:lpstr>
      <vt:lpstr>Calibri (body)</vt:lpstr>
      <vt:lpstr>ＭＳ Ｐゴシック</vt:lpstr>
      <vt:lpstr>Yu Gothic</vt:lpstr>
      <vt:lpstr>Yu Gothic Light</vt:lpstr>
      <vt:lpstr>Arial</vt:lpstr>
      <vt:lpstr>Calibri</vt:lpstr>
      <vt:lpstr>Calibri Light</vt:lpstr>
      <vt:lpstr>Georgia</vt:lpstr>
      <vt:lpstr>Times New Roman</vt:lpstr>
      <vt:lpstr>Wingdings</vt:lpstr>
      <vt:lpstr>COVER</vt:lpstr>
      <vt:lpstr>Internal screen</vt:lpstr>
      <vt:lpstr>DRAFT ISPM Revision of ISPM 4: Requirements for the establishment of pest free areas (2009-002)</vt:lpstr>
      <vt:lpstr>Presentazione standard di PowerPoint</vt:lpstr>
      <vt:lpstr>Presentazione standard di PowerPoint</vt:lpstr>
      <vt:lpstr>Scope</vt:lpstr>
      <vt:lpstr>Presentazione standard di PowerPoint</vt:lpstr>
      <vt:lpstr>    Highlights of the revision</vt:lpstr>
      <vt:lpstr>Presentazione standard di PowerPoint</vt:lpstr>
      <vt:lpstr> Other relevant information and   Potential Implementation Issues</vt:lpstr>
      <vt:lpstr>Thank you</vt:lpstr>
    </vt:vector>
  </TitlesOfParts>
  <Manager/>
  <Company>FAO of the UN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Leonardo Scarton - leonardo.scarton@studio.unibo.it</cp:lastModifiedBy>
  <cp:revision>14</cp:revision>
  <cp:lastPrinted>2018-12-10T09:55:32Z</cp:lastPrinted>
  <dcterms:created xsi:type="dcterms:W3CDTF">2019-07-18T08:44:31Z</dcterms:created>
  <dcterms:modified xsi:type="dcterms:W3CDTF">2021-06-25T13:43:21Z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0x01010079CBDC8CD110D04ABC7511BE938A72AA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