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5"/>
    <p:sldMasterId id="2147483944" r:id="rId6"/>
  </p:sldMasterIdLst>
  <p:notesMasterIdLst>
    <p:notesMasterId r:id="rId15"/>
  </p:notesMasterIdLst>
  <p:handoutMasterIdLst>
    <p:handoutMasterId r:id="rId16"/>
  </p:handoutMasterIdLst>
  <p:sldIdLst>
    <p:sldId id="263" r:id="rId7"/>
    <p:sldId id="267" r:id="rId8"/>
    <p:sldId id="268" r:id="rId9"/>
    <p:sldId id="269" r:id="rId10"/>
    <p:sldId id="270" r:id="rId11"/>
    <p:sldId id="271" r:id="rId12"/>
    <p:sldId id="272" r:id="rId13"/>
    <p:sldId id="264" r:id="rId14"/>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E3B"/>
    <a:srgbClr val="00825F"/>
    <a:srgbClr val="AB967C"/>
    <a:srgbClr val="5792C9"/>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0D24F-D526-8E46-99B2-604127B64F5F}" v="13" dt="2021-06-25T09:12:32.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autoAdjust="0"/>
    <p:restoredTop sz="86408" autoAdjust="0"/>
  </p:normalViewPr>
  <p:slideViewPr>
    <p:cSldViewPr>
      <p:cViewPr varScale="1">
        <p:scale>
          <a:sx n="49" d="100"/>
          <a:sy n="49" d="100"/>
        </p:scale>
        <p:origin x="52" y="3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ni, Cristiana (NSAD)" userId="c6694839-0d3f-40a4-8025-a43006f75b9a" providerId="ADAL" clId="{2730D24F-D526-8E46-99B2-604127B64F5F}"/>
    <pc:docChg chg="undo custSel addSld delSld modSld modMainMaster">
      <pc:chgData name="Giovannini, Cristiana (NSAD)" userId="c6694839-0d3f-40a4-8025-a43006f75b9a" providerId="ADAL" clId="{2730D24F-D526-8E46-99B2-604127B64F5F}" dt="2021-06-25T09:12:35.433" v="124" actId="3626"/>
      <pc:docMkLst>
        <pc:docMk/>
      </pc:docMkLst>
      <pc:sldChg chg="del">
        <pc:chgData name="Giovannini, Cristiana (NSAD)" userId="c6694839-0d3f-40a4-8025-a43006f75b9a" providerId="ADAL" clId="{2730D24F-D526-8E46-99B2-604127B64F5F}" dt="2021-06-23T15:15:39.654" v="88" actId="2696"/>
        <pc:sldMkLst>
          <pc:docMk/>
          <pc:sldMk cId="120517215" sldId="257"/>
        </pc:sldMkLst>
      </pc:sldChg>
      <pc:sldChg chg="addSp delSp modSp mod chgLayout">
        <pc:chgData name="Giovannini, Cristiana (NSAD)" userId="c6694839-0d3f-40a4-8025-a43006f75b9a" providerId="ADAL" clId="{2730D24F-D526-8E46-99B2-604127B64F5F}" dt="2021-06-23T15:15:26.042" v="87" actId="700"/>
        <pc:sldMkLst>
          <pc:docMk/>
          <pc:sldMk cId="2518539011" sldId="263"/>
        </pc:sldMkLst>
        <pc:spChg chg="add del mod">
          <ac:chgData name="Giovannini, Cristiana (NSAD)" userId="c6694839-0d3f-40a4-8025-a43006f75b9a" providerId="ADAL" clId="{2730D24F-D526-8E46-99B2-604127B64F5F}" dt="2021-06-23T15:13:48.740" v="40" actId="931"/>
          <ac:spMkLst>
            <pc:docMk/>
            <pc:sldMk cId="2518539011" sldId="263"/>
            <ac:spMk id="3" creationId="{8CCAB7F1-42D4-7746-96C0-18000AFE7B91}"/>
          </ac:spMkLst>
        </pc:spChg>
        <pc:spChg chg="del mod">
          <ac:chgData name="Giovannini, Cristiana (NSAD)" userId="c6694839-0d3f-40a4-8025-a43006f75b9a" providerId="ADAL" clId="{2730D24F-D526-8E46-99B2-604127B64F5F}" dt="2021-06-23T15:15:26.042" v="87" actId="700"/>
          <ac:spMkLst>
            <pc:docMk/>
            <pc:sldMk cId="2518539011" sldId="263"/>
            <ac:spMk id="5" creationId="{08E76816-12C4-6B47-9C43-1E7AA82E4FB5}"/>
          </ac:spMkLst>
        </pc:spChg>
        <pc:spChg chg="add del">
          <ac:chgData name="Giovannini, Cristiana (NSAD)" userId="c6694839-0d3f-40a4-8025-a43006f75b9a" providerId="ADAL" clId="{2730D24F-D526-8E46-99B2-604127B64F5F}" dt="2021-06-23T14:34:29.815" v="7"/>
          <ac:spMkLst>
            <pc:docMk/>
            <pc:sldMk cId="2518539011" sldId="263"/>
            <ac:spMk id="6" creationId="{BCCA8AD8-4487-0145-8C71-6363159DB447}"/>
          </ac:spMkLst>
        </pc:spChg>
        <pc:spChg chg="add mod ord">
          <ac:chgData name="Giovannini, Cristiana (NSAD)" userId="c6694839-0d3f-40a4-8025-a43006f75b9a" providerId="ADAL" clId="{2730D24F-D526-8E46-99B2-604127B64F5F}" dt="2021-06-23T15:15:26.042" v="87" actId="700"/>
          <ac:spMkLst>
            <pc:docMk/>
            <pc:sldMk cId="2518539011" sldId="263"/>
            <ac:spMk id="7" creationId="{7F00055F-E0E9-4F4D-B87B-8E8D531A57DF}"/>
          </ac:spMkLst>
        </pc:spChg>
        <pc:spChg chg="del mod">
          <ac:chgData name="Giovannini, Cristiana (NSAD)" userId="c6694839-0d3f-40a4-8025-a43006f75b9a" providerId="ADAL" clId="{2730D24F-D526-8E46-99B2-604127B64F5F}" dt="2021-06-23T15:15:26.042" v="87" actId="700"/>
          <ac:spMkLst>
            <pc:docMk/>
            <pc:sldMk cId="2518539011" sldId="263"/>
            <ac:spMk id="8" creationId="{7A2AA9C2-F9A3-C249-97F7-FA5CEF8FD39F}"/>
          </ac:spMkLst>
        </pc:spChg>
        <pc:spChg chg="add del mod">
          <ac:chgData name="Giovannini, Cristiana (NSAD)" userId="c6694839-0d3f-40a4-8025-a43006f75b9a" providerId="ADAL" clId="{2730D24F-D526-8E46-99B2-604127B64F5F}" dt="2021-06-23T14:34:39.077" v="9" actId="478"/>
          <ac:spMkLst>
            <pc:docMk/>
            <pc:sldMk cId="2518539011" sldId="263"/>
            <ac:spMk id="9" creationId="{02A25674-D1E0-1747-B122-CD306417D9D6}"/>
          </ac:spMkLst>
        </pc:spChg>
        <pc:spChg chg="add mod ord">
          <ac:chgData name="Giovannini, Cristiana (NSAD)" userId="c6694839-0d3f-40a4-8025-a43006f75b9a" providerId="ADAL" clId="{2730D24F-D526-8E46-99B2-604127B64F5F}" dt="2021-06-23T15:15:26.042" v="87" actId="700"/>
          <ac:spMkLst>
            <pc:docMk/>
            <pc:sldMk cId="2518539011" sldId="263"/>
            <ac:spMk id="9" creationId="{B80FD00C-FDF7-C641-83A3-7A869D10956B}"/>
          </ac:spMkLst>
        </pc:spChg>
        <pc:spChg chg="add del mod">
          <ac:chgData name="Giovannini, Cristiana (NSAD)" userId="c6694839-0d3f-40a4-8025-a43006f75b9a" providerId="ADAL" clId="{2730D24F-D526-8E46-99B2-604127B64F5F}" dt="2021-06-23T14:39:43.211" v="18" actId="931"/>
          <ac:spMkLst>
            <pc:docMk/>
            <pc:sldMk cId="2518539011" sldId="263"/>
            <ac:spMk id="12" creationId="{E3297AA0-2AFC-BB4B-8BB1-82F684E6DD5D}"/>
          </ac:spMkLst>
        </pc:spChg>
        <pc:spChg chg="add del mod">
          <ac:chgData name="Giovannini, Cristiana (NSAD)" userId="c6694839-0d3f-40a4-8025-a43006f75b9a" providerId="ADAL" clId="{2730D24F-D526-8E46-99B2-604127B64F5F}" dt="2021-06-23T14:50:26.145" v="28" actId="931"/>
          <ac:spMkLst>
            <pc:docMk/>
            <pc:sldMk cId="2518539011" sldId="263"/>
            <ac:spMk id="16" creationId="{D29FC662-EED8-7342-BCAB-38B6AD7DFC99}"/>
          </ac:spMkLst>
        </pc:spChg>
        <pc:spChg chg="add del mod">
          <ac:chgData name="Giovannini, Cristiana (NSAD)" userId="c6694839-0d3f-40a4-8025-a43006f75b9a" providerId="ADAL" clId="{2730D24F-D526-8E46-99B2-604127B64F5F}" dt="2021-06-23T14:51:16.436" v="35" actId="931"/>
          <ac:spMkLst>
            <pc:docMk/>
            <pc:sldMk cId="2518539011" sldId="263"/>
            <ac:spMk id="21" creationId="{24166AFC-D88E-944A-BFE5-92BF63C6329F}"/>
          </ac:spMkLst>
        </pc:spChg>
        <pc:picChg chg="add del mod">
          <ac:chgData name="Giovannini, Cristiana (NSAD)" userId="c6694839-0d3f-40a4-8025-a43006f75b9a" providerId="ADAL" clId="{2730D24F-D526-8E46-99B2-604127B64F5F}" dt="2021-06-23T14:33:31.661" v="6" actId="931"/>
          <ac:picMkLst>
            <pc:docMk/>
            <pc:sldMk cId="2518539011" sldId="263"/>
            <ac:picMk id="3" creationId="{E3332421-C18A-A54B-823A-13E4180B1E43}"/>
          </ac:picMkLst>
        </pc:picChg>
        <pc:picChg chg="add mod ord modCrop">
          <ac:chgData name="Giovannini, Cristiana (NSAD)" userId="c6694839-0d3f-40a4-8025-a43006f75b9a" providerId="ADAL" clId="{2730D24F-D526-8E46-99B2-604127B64F5F}" dt="2021-06-23T15:15:26.042" v="87" actId="700"/>
          <ac:picMkLst>
            <pc:docMk/>
            <pc:sldMk cId="2518539011" sldId="263"/>
            <ac:picMk id="6" creationId="{81B27332-5712-094F-8972-6FC711E18B06}"/>
          </ac:picMkLst>
        </pc:picChg>
        <pc:picChg chg="add del mod">
          <ac:chgData name="Giovannini, Cristiana (NSAD)" userId="c6694839-0d3f-40a4-8025-a43006f75b9a" providerId="ADAL" clId="{2730D24F-D526-8E46-99B2-604127B64F5F}" dt="2021-06-23T14:34:37.302" v="8" actId="478"/>
          <ac:picMkLst>
            <pc:docMk/>
            <pc:sldMk cId="2518539011" sldId="263"/>
            <ac:picMk id="7" creationId="{8C0C6DCA-D244-B344-9BD6-1055FB6BBB41}"/>
          </ac:picMkLst>
        </pc:picChg>
        <pc:picChg chg="add del mod">
          <ac:chgData name="Giovannini, Cristiana (NSAD)" userId="c6694839-0d3f-40a4-8025-a43006f75b9a" providerId="ADAL" clId="{2730D24F-D526-8E46-99B2-604127B64F5F}" dt="2021-06-23T14:37:37.938" v="17" actId="478"/>
          <ac:picMkLst>
            <pc:docMk/>
            <pc:sldMk cId="2518539011" sldId="263"/>
            <ac:picMk id="10" creationId="{0E6C82C9-8904-904E-8746-1BF41442E5D1}"/>
          </ac:picMkLst>
        </pc:picChg>
        <pc:picChg chg="add del mod">
          <ac:chgData name="Giovannini, Cristiana (NSAD)" userId="c6694839-0d3f-40a4-8025-a43006f75b9a" providerId="ADAL" clId="{2730D24F-D526-8E46-99B2-604127B64F5F}" dt="2021-06-23T14:42:20.932" v="23" actId="478"/>
          <ac:picMkLst>
            <pc:docMk/>
            <pc:sldMk cId="2518539011" sldId="263"/>
            <ac:picMk id="14" creationId="{1FBCF403-803E-E748-B867-04CE56B75474}"/>
          </ac:picMkLst>
        </pc:picChg>
        <pc:picChg chg="add del mod">
          <ac:chgData name="Giovannini, Cristiana (NSAD)" userId="c6694839-0d3f-40a4-8025-a43006f75b9a" providerId="ADAL" clId="{2730D24F-D526-8E46-99B2-604127B64F5F}" dt="2021-06-23T14:50:05.416" v="27" actId="478"/>
          <ac:picMkLst>
            <pc:docMk/>
            <pc:sldMk cId="2518539011" sldId="263"/>
            <ac:picMk id="17" creationId="{1D43825C-05A4-E843-905C-C91053E8FEB1}"/>
          </ac:picMkLst>
        </pc:picChg>
        <pc:picChg chg="add del mod">
          <ac:chgData name="Giovannini, Cristiana (NSAD)" userId="c6694839-0d3f-40a4-8025-a43006f75b9a" providerId="ADAL" clId="{2730D24F-D526-8E46-99B2-604127B64F5F}" dt="2021-06-23T14:50:47.969" v="31" actId="478"/>
          <ac:picMkLst>
            <pc:docMk/>
            <pc:sldMk cId="2518539011" sldId="263"/>
            <ac:picMk id="19" creationId="{0EAB54FA-FA0F-4540-959B-BDE4B498F5AA}"/>
          </ac:picMkLst>
        </pc:picChg>
        <pc:picChg chg="add del mod">
          <ac:chgData name="Giovannini, Cristiana (NSAD)" userId="c6694839-0d3f-40a4-8025-a43006f75b9a" providerId="ADAL" clId="{2730D24F-D526-8E46-99B2-604127B64F5F}" dt="2021-06-23T15:13:37.297" v="39" actId="478"/>
          <ac:picMkLst>
            <pc:docMk/>
            <pc:sldMk cId="2518539011" sldId="263"/>
            <ac:picMk id="23" creationId="{531AB5CD-FA5C-4E43-B9F2-56450C200104}"/>
          </ac:picMkLst>
        </pc:picChg>
      </pc:sldChg>
      <pc:sldChg chg="modSp mod">
        <pc:chgData name="Giovannini, Cristiana (NSAD)" userId="c6694839-0d3f-40a4-8025-a43006f75b9a" providerId="ADAL" clId="{2730D24F-D526-8E46-99B2-604127B64F5F}" dt="2021-06-25T09:12:35.433" v="124" actId="3626"/>
        <pc:sldMkLst>
          <pc:docMk/>
          <pc:sldMk cId="2602049988" sldId="264"/>
        </pc:sldMkLst>
        <pc:spChg chg="mod">
          <ac:chgData name="Giovannini, Cristiana (NSAD)" userId="c6694839-0d3f-40a4-8025-a43006f75b9a" providerId="ADAL" clId="{2730D24F-D526-8E46-99B2-604127B64F5F}" dt="2021-06-25T09:12:35.433" v="124" actId="3626"/>
          <ac:spMkLst>
            <pc:docMk/>
            <pc:sldMk cId="2602049988" sldId="264"/>
            <ac:spMk id="3" creationId="{A5343FCF-8DD9-BC48-8DE5-A30633EF8F93}"/>
          </ac:spMkLst>
        </pc:spChg>
      </pc:sldChg>
      <pc:sldChg chg="new">
        <pc:chgData name="Giovannini, Cristiana (NSAD)" userId="c6694839-0d3f-40a4-8025-a43006f75b9a" providerId="ADAL" clId="{2730D24F-D526-8E46-99B2-604127B64F5F}" dt="2021-06-23T15:15:47.836" v="89" actId="680"/>
        <pc:sldMkLst>
          <pc:docMk/>
          <pc:sldMk cId="3601118071" sldId="265"/>
        </pc:sldMkLst>
      </pc:sldChg>
      <pc:sldChg chg="new">
        <pc:chgData name="Giovannini, Cristiana (NSAD)" userId="c6694839-0d3f-40a4-8025-a43006f75b9a" providerId="ADAL" clId="{2730D24F-D526-8E46-99B2-604127B64F5F}" dt="2021-06-23T15:15:52.198" v="90" actId="680"/>
        <pc:sldMkLst>
          <pc:docMk/>
          <pc:sldMk cId="3688008491" sldId="266"/>
        </pc:sldMkLst>
      </pc:sldChg>
      <pc:sldMasterChg chg="modSldLayout">
        <pc:chgData name="Giovannini, Cristiana (NSAD)" userId="c6694839-0d3f-40a4-8025-a43006f75b9a" providerId="ADAL" clId="{2730D24F-D526-8E46-99B2-604127B64F5F}" dt="2021-06-23T15:15:12.848" v="86" actId="1076"/>
        <pc:sldMasterMkLst>
          <pc:docMk/>
          <pc:sldMasterMk cId="721018584" sldId="2147483912"/>
        </pc:sldMasterMkLst>
        <pc:sldLayoutChg chg="modSp mod">
          <pc:chgData name="Giovannini, Cristiana (NSAD)" userId="c6694839-0d3f-40a4-8025-a43006f75b9a" providerId="ADAL" clId="{2730D24F-D526-8E46-99B2-604127B64F5F}" dt="2021-06-23T15:15:12.848" v="86" actId="1076"/>
          <pc:sldLayoutMkLst>
            <pc:docMk/>
            <pc:sldMasterMk cId="721018584" sldId="2147483912"/>
            <pc:sldLayoutMk cId="1990089659" sldId="2147483955"/>
          </pc:sldLayoutMkLst>
          <pc:spChg chg="mod">
            <ac:chgData name="Giovannini, Cristiana (NSAD)" userId="c6694839-0d3f-40a4-8025-a43006f75b9a" providerId="ADAL" clId="{2730D24F-D526-8E46-99B2-604127B64F5F}" dt="2021-06-23T15:14:54.622" v="85" actId="20577"/>
            <ac:spMkLst>
              <pc:docMk/>
              <pc:sldMasterMk cId="721018584" sldId="2147483912"/>
              <pc:sldLayoutMk cId="1990089659" sldId="2147483955"/>
              <ac:spMk id="4" creationId="{00000000-0000-0000-0000-000000000000}"/>
            </ac:spMkLst>
          </pc:spChg>
          <pc:spChg chg="mod">
            <ac:chgData name="Giovannini, Cristiana (NSAD)" userId="c6694839-0d3f-40a4-8025-a43006f75b9a" providerId="ADAL" clId="{2730D24F-D526-8E46-99B2-604127B64F5F}" dt="2021-06-23T15:15:12.848" v="86" actId="1076"/>
            <ac:spMkLst>
              <pc:docMk/>
              <pc:sldMasterMk cId="721018584" sldId="2147483912"/>
              <pc:sldLayoutMk cId="1990089659" sldId="2147483955"/>
              <ac:spMk id="5" creationId="{00000000-0000-0000-0000-000000000000}"/>
            </ac:spMkLst>
          </pc:spChg>
        </pc:sldLayoutChg>
      </pc:sldMasterChg>
      <pc:sldMasterChg chg="addSp delSp modSp mod">
        <pc:chgData name="Giovannini, Cristiana (NSAD)" userId="c6694839-0d3f-40a4-8025-a43006f75b9a" providerId="ADAL" clId="{2730D24F-D526-8E46-99B2-604127B64F5F}" dt="2021-06-24T09:16:48.332" v="121" actId="207"/>
        <pc:sldMasterMkLst>
          <pc:docMk/>
          <pc:sldMasterMk cId="333290649" sldId="2147483944"/>
        </pc:sldMasterMkLst>
        <pc:spChg chg="add mod">
          <ac:chgData name="Giovannini, Cristiana (NSAD)" userId="c6694839-0d3f-40a4-8025-a43006f75b9a" providerId="ADAL" clId="{2730D24F-D526-8E46-99B2-604127B64F5F}" dt="2021-06-24T09:16:48.332" v="121" actId="207"/>
          <ac:spMkLst>
            <pc:docMk/>
            <pc:sldMasterMk cId="333290649" sldId="2147483944"/>
            <ac:spMk id="2" creationId="{1EBFC24B-5A00-3A48-A356-A78F1A7ABB14}"/>
          </ac:spMkLst>
        </pc:spChg>
        <pc:spChg chg="del mod">
          <ac:chgData name="Giovannini, Cristiana (NSAD)" userId="c6694839-0d3f-40a4-8025-a43006f75b9a" providerId="ADAL" clId="{2730D24F-D526-8E46-99B2-604127B64F5F}" dt="2021-06-24T09:13:21.927" v="92" actId="478"/>
          <ac:spMkLst>
            <pc:docMk/>
            <pc:sldMasterMk cId="333290649" sldId="2147483944"/>
            <ac:spMk id="11" creationId="{A133ADE3-A5A0-2645-9D97-F63324C4A172}"/>
          </ac:spMkLst>
        </pc:spChg>
        <pc:spChg chg="mod">
          <ac:chgData name="Giovannini, Cristiana (NSAD)" userId="c6694839-0d3f-40a4-8025-a43006f75b9a" providerId="ADAL" clId="{2730D24F-D526-8E46-99B2-604127B64F5F}" dt="2021-06-24T09:15:25.242" v="114" actId="20577"/>
          <ac:spMkLst>
            <pc:docMk/>
            <pc:sldMasterMk cId="333290649" sldId="2147483944"/>
            <ac:spMk id="12" creationId="{93A70C91-02C0-F544-835F-4CAE731E29B0}"/>
          </ac:spMkLst>
        </pc:spChg>
      </pc:sldMasterChg>
    </pc:docChg>
  </pc:docChgLst>
</pc:chgInfo>
</file>

<file path=ppt/diagrams/_rels/data6.xml.rels><?xml version="1.0" encoding="UTF-8" standalone="yes"?>
<Relationships xmlns="http://schemas.openxmlformats.org/package/2006/relationships"><Relationship Id="rId3" Type="http://schemas.openxmlformats.org/officeDocument/2006/relationships/hyperlink" Target="https://www.ippc.int/en/core-activities/standards-setting/standards-committee/" TargetMode="External"/><Relationship Id="rId2" Type="http://schemas.openxmlformats.org/officeDocument/2006/relationships/hyperlink" Target="https://www.ippc.int/en/" TargetMode="External"/><Relationship Id="rId1" Type="http://schemas.openxmlformats.org/officeDocument/2006/relationships/hyperlink" Target="https://www.ippc.int/"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ippc.int/en/core-activities/standards-setting/standards-committee/" TargetMode="External"/><Relationship Id="rId2" Type="http://schemas.openxmlformats.org/officeDocument/2006/relationships/hyperlink" Target="https://www.ippc.int/en/" TargetMode="External"/><Relationship Id="rId1" Type="http://schemas.openxmlformats.org/officeDocument/2006/relationships/hyperlink" Target="https://www.ippc.int/"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01008-09B6-4553-94BE-5D396582DCC8}"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ru-RU"/>
        </a:p>
      </dgm:t>
    </dgm:pt>
    <dgm:pt modelId="{20C0880A-78A5-40AE-A802-EC022A066119}">
      <dgm:prSet phldrT="[Текст]"/>
      <dgm:spPr>
        <a:noFill/>
        <a:ln>
          <a:solidFill>
            <a:schemeClr val="accent4"/>
          </a:solidFill>
        </a:ln>
      </dgm:spPr>
      <dgm:t>
        <a:bodyPr/>
        <a:lstStyle/>
        <a:p>
          <a:r>
            <a:rPr lang="en-US" b="1" dirty="0">
              <a:solidFill>
                <a:schemeClr val="tx1"/>
              </a:solidFill>
              <a:effectLst/>
            </a:rPr>
            <a:t>IPPC Secretariat (2015)</a:t>
          </a:r>
        </a:p>
      </dgm:t>
    </dgm:pt>
    <dgm:pt modelId="{2339954A-1226-4F57-A5F4-BEF5950A72BE}" type="parTrans" cxnId="{1017DCBC-F499-47FE-865B-1C7645D62F5B}">
      <dgm:prSet/>
      <dgm:spPr/>
      <dgm:t>
        <a:bodyPr/>
        <a:lstStyle/>
        <a:p>
          <a:endParaRPr lang="ru-RU">
            <a:effectLst>
              <a:outerShdw blurRad="38100" dist="38100" dir="2700000" algn="tl">
                <a:srgbClr val="000000">
                  <a:alpha val="43137"/>
                </a:srgbClr>
              </a:outerShdw>
            </a:effectLst>
          </a:endParaRPr>
        </a:p>
      </dgm:t>
    </dgm:pt>
    <dgm:pt modelId="{E221AE80-7EF3-481C-89E2-9D70F5972647}" type="sibTrans" cxnId="{1017DCBC-F499-47FE-865B-1C7645D62F5B}">
      <dgm:prSet/>
      <dgm:spPr/>
      <dgm:t>
        <a:bodyPr/>
        <a:lstStyle/>
        <a:p>
          <a:endParaRPr lang="ru-RU">
            <a:effectLst>
              <a:outerShdw blurRad="38100" dist="38100" dir="2700000" algn="tl">
                <a:srgbClr val="000000">
                  <a:alpha val="43137"/>
                </a:srgbClr>
              </a:outerShdw>
            </a:effectLst>
          </a:endParaRPr>
        </a:p>
      </dgm:t>
    </dgm:pt>
    <dgm:pt modelId="{0CE6FE2F-6631-483F-9025-B499BEFD585A}">
      <dgm:prSet phldrT="[Текст]"/>
      <dgm:spPr>
        <a:noFill/>
        <a:ln>
          <a:solidFill>
            <a:schemeClr val="accent4"/>
          </a:solidFill>
        </a:ln>
      </dgm:spPr>
      <dgm:t>
        <a:bodyPr/>
        <a:lstStyle/>
        <a:p>
          <a:r>
            <a:rPr lang="en-US" dirty="0">
              <a:solidFill>
                <a:schemeClr val="tx1"/>
              </a:solidFill>
              <a:effectLst/>
            </a:rPr>
            <a:t>Call for topics in 2015: The topic “Audit in the </a:t>
          </a:r>
          <a:r>
            <a:rPr lang="en-US" dirty="0" err="1">
              <a:solidFill>
                <a:schemeClr val="tx1"/>
              </a:solidFill>
              <a:effectLst/>
            </a:rPr>
            <a:t>phytosanitary</a:t>
          </a:r>
          <a:r>
            <a:rPr lang="en-US" dirty="0">
              <a:solidFill>
                <a:schemeClr val="tx1"/>
              </a:solidFill>
              <a:effectLst/>
            </a:rPr>
            <a:t> context” was submitted</a:t>
          </a:r>
          <a:endParaRPr lang="ru-RU" dirty="0">
            <a:solidFill>
              <a:schemeClr val="tx1"/>
            </a:solidFill>
            <a:effectLst/>
          </a:endParaRPr>
        </a:p>
      </dgm:t>
    </dgm:pt>
    <dgm:pt modelId="{2977B2AB-1E58-4B7F-99AD-32B0E7C6C7A9}" type="parTrans" cxnId="{D460BF8E-F380-4A2F-AFF4-AFADB9C81C3D}">
      <dgm:prSet/>
      <dgm:spPr/>
      <dgm:t>
        <a:bodyPr/>
        <a:lstStyle/>
        <a:p>
          <a:endParaRPr lang="ru-RU">
            <a:effectLst>
              <a:outerShdw blurRad="38100" dist="38100" dir="2700000" algn="tl">
                <a:srgbClr val="000000">
                  <a:alpha val="43137"/>
                </a:srgbClr>
              </a:outerShdw>
            </a:effectLst>
          </a:endParaRPr>
        </a:p>
      </dgm:t>
    </dgm:pt>
    <dgm:pt modelId="{DC9F9FBA-D4E7-4BAB-AD98-4A21F64B42F2}" type="sibTrans" cxnId="{D460BF8E-F380-4A2F-AFF4-AFADB9C81C3D}">
      <dgm:prSet/>
      <dgm:spPr/>
      <dgm:t>
        <a:bodyPr/>
        <a:lstStyle/>
        <a:p>
          <a:endParaRPr lang="ru-RU">
            <a:effectLst>
              <a:outerShdw blurRad="38100" dist="38100" dir="2700000" algn="tl">
                <a:srgbClr val="000000">
                  <a:alpha val="43137"/>
                </a:srgbClr>
              </a:outerShdw>
            </a:effectLst>
          </a:endParaRPr>
        </a:p>
      </dgm:t>
    </dgm:pt>
    <dgm:pt modelId="{6CA37713-CFB2-4547-9D56-9691E054E0C5}">
      <dgm:prSet phldrT="[Текст]"/>
      <dgm:spPr>
        <a:noFill/>
        <a:ln>
          <a:solidFill>
            <a:srgbClr val="218D63"/>
          </a:solidFill>
        </a:ln>
      </dgm:spPr>
      <dgm:t>
        <a:bodyPr/>
        <a:lstStyle/>
        <a:p>
          <a:r>
            <a:rPr lang="en-US" b="1" dirty="0">
              <a:solidFill>
                <a:schemeClr val="tx1"/>
              </a:solidFill>
              <a:effectLst/>
            </a:rPr>
            <a:t>SC Nov (2015)</a:t>
          </a:r>
          <a:endParaRPr lang="ru-RU" b="1" dirty="0">
            <a:solidFill>
              <a:schemeClr val="tx1"/>
            </a:solidFill>
            <a:effectLst/>
          </a:endParaRPr>
        </a:p>
      </dgm:t>
    </dgm:pt>
    <dgm:pt modelId="{A73AE03C-B526-465A-9FB4-351CFEFF09E3}" type="parTrans" cxnId="{E8037901-7148-45B4-87D3-27F75C97D70B}">
      <dgm:prSet/>
      <dgm:spPr/>
      <dgm:t>
        <a:bodyPr/>
        <a:lstStyle/>
        <a:p>
          <a:endParaRPr lang="ru-RU">
            <a:effectLst>
              <a:outerShdw blurRad="38100" dist="38100" dir="2700000" algn="tl">
                <a:srgbClr val="000000">
                  <a:alpha val="43137"/>
                </a:srgbClr>
              </a:outerShdw>
            </a:effectLst>
          </a:endParaRPr>
        </a:p>
      </dgm:t>
    </dgm:pt>
    <dgm:pt modelId="{6308470E-9BC6-4E2A-8C06-0F8BED6D1760}" type="sibTrans" cxnId="{E8037901-7148-45B4-87D3-27F75C97D70B}">
      <dgm:prSet/>
      <dgm:spPr/>
      <dgm:t>
        <a:bodyPr/>
        <a:lstStyle/>
        <a:p>
          <a:endParaRPr lang="ru-RU">
            <a:effectLst>
              <a:outerShdw blurRad="38100" dist="38100" dir="2700000" algn="tl">
                <a:srgbClr val="000000">
                  <a:alpha val="43137"/>
                </a:srgbClr>
              </a:outerShdw>
            </a:effectLst>
          </a:endParaRPr>
        </a:p>
      </dgm:t>
    </dgm:pt>
    <dgm:pt modelId="{AEE140E0-81A7-41A6-8181-D2980C9CC2C4}">
      <dgm:prSet phldrT="[Текст]"/>
      <dgm:spPr>
        <a:noFill/>
        <a:ln>
          <a:solidFill>
            <a:srgbClr val="218D63"/>
          </a:solidFill>
        </a:ln>
      </dgm:spPr>
      <dgm:t>
        <a:bodyPr/>
        <a:lstStyle/>
        <a:p>
          <a:r>
            <a:rPr lang="en-US" dirty="0">
              <a:solidFill>
                <a:schemeClr val="tx1"/>
              </a:solidFill>
              <a:effectLst/>
            </a:rPr>
            <a:t>SC recommended be added to the work </a:t>
          </a:r>
          <a:r>
            <a:rPr lang="en-US" dirty="0" err="1">
              <a:solidFill>
                <a:schemeClr val="tx1"/>
              </a:solidFill>
              <a:effectLst/>
            </a:rPr>
            <a:t>programme</a:t>
          </a:r>
          <a:endParaRPr lang="ru-RU" dirty="0">
            <a:solidFill>
              <a:schemeClr val="tx1"/>
            </a:solidFill>
            <a:effectLst/>
          </a:endParaRPr>
        </a:p>
      </dgm:t>
    </dgm:pt>
    <dgm:pt modelId="{F9D26244-E632-40CF-B845-14A493F58856}" type="parTrans" cxnId="{54EF21AD-85DC-48D5-8FD5-E62526322727}">
      <dgm:prSet/>
      <dgm:spPr/>
      <dgm:t>
        <a:bodyPr/>
        <a:lstStyle/>
        <a:p>
          <a:endParaRPr lang="ru-RU">
            <a:effectLst>
              <a:outerShdw blurRad="38100" dist="38100" dir="2700000" algn="tl">
                <a:srgbClr val="000000">
                  <a:alpha val="43137"/>
                </a:srgbClr>
              </a:outerShdw>
            </a:effectLst>
          </a:endParaRPr>
        </a:p>
      </dgm:t>
    </dgm:pt>
    <dgm:pt modelId="{DA2F6354-FBE2-4865-B8F4-67F41C9B1D00}" type="sibTrans" cxnId="{54EF21AD-85DC-48D5-8FD5-E62526322727}">
      <dgm:prSet/>
      <dgm:spPr/>
      <dgm:t>
        <a:bodyPr/>
        <a:lstStyle/>
        <a:p>
          <a:endParaRPr lang="ru-RU">
            <a:effectLst>
              <a:outerShdw blurRad="38100" dist="38100" dir="2700000" algn="tl">
                <a:srgbClr val="000000">
                  <a:alpha val="43137"/>
                </a:srgbClr>
              </a:outerShdw>
            </a:effectLst>
          </a:endParaRPr>
        </a:p>
      </dgm:t>
    </dgm:pt>
    <dgm:pt modelId="{82353047-4793-4611-A723-C7905524DA06}">
      <dgm:prSet phldrT="[Текст]"/>
      <dgm:spPr>
        <a:noFill/>
        <a:ln>
          <a:solidFill>
            <a:srgbClr val="279A7E"/>
          </a:solidFill>
        </a:ln>
      </dgm:spPr>
      <dgm:t>
        <a:bodyPr/>
        <a:lstStyle/>
        <a:p>
          <a:r>
            <a:rPr lang="en-US" b="1" dirty="0">
              <a:solidFill>
                <a:schemeClr val="tx1"/>
              </a:solidFill>
              <a:effectLst/>
            </a:rPr>
            <a:t>CPM-11 (2016)</a:t>
          </a:r>
          <a:endParaRPr lang="ru-RU" b="1" dirty="0">
            <a:solidFill>
              <a:schemeClr val="tx1"/>
            </a:solidFill>
            <a:effectLst/>
          </a:endParaRPr>
        </a:p>
      </dgm:t>
    </dgm:pt>
    <dgm:pt modelId="{0FC76FA1-D479-4411-A35A-DB5028727649}" type="parTrans" cxnId="{B1A765EE-6C30-4227-90BD-597F65D18B54}">
      <dgm:prSet/>
      <dgm:spPr/>
      <dgm:t>
        <a:bodyPr/>
        <a:lstStyle/>
        <a:p>
          <a:endParaRPr lang="ru-RU">
            <a:effectLst>
              <a:outerShdw blurRad="38100" dist="38100" dir="2700000" algn="tl">
                <a:srgbClr val="000000">
                  <a:alpha val="43137"/>
                </a:srgbClr>
              </a:outerShdw>
            </a:effectLst>
          </a:endParaRPr>
        </a:p>
      </dgm:t>
    </dgm:pt>
    <dgm:pt modelId="{EBD0066D-37E3-4F8A-A165-B993A62266D2}" type="sibTrans" cxnId="{B1A765EE-6C30-4227-90BD-597F65D18B54}">
      <dgm:prSet/>
      <dgm:spPr/>
      <dgm:t>
        <a:bodyPr/>
        <a:lstStyle/>
        <a:p>
          <a:endParaRPr lang="ru-RU">
            <a:effectLst>
              <a:outerShdw blurRad="38100" dist="38100" dir="2700000" algn="tl">
                <a:srgbClr val="000000">
                  <a:alpha val="43137"/>
                </a:srgbClr>
              </a:outerShdw>
            </a:effectLst>
          </a:endParaRPr>
        </a:p>
      </dgm:t>
    </dgm:pt>
    <dgm:pt modelId="{039CB46E-AA43-4F5A-9676-D36EEA182A58}">
      <dgm:prSet phldrT="[Текст]"/>
      <dgm:spPr>
        <a:noFill/>
        <a:ln>
          <a:solidFill>
            <a:srgbClr val="279A7E"/>
          </a:solidFill>
        </a:ln>
      </dgm:spPr>
      <dgm:t>
        <a:bodyPr/>
        <a:lstStyle/>
        <a:p>
          <a:r>
            <a:rPr lang="en-US" dirty="0">
              <a:solidFill>
                <a:schemeClr val="tx1"/>
              </a:solidFill>
              <a:effectLst/>
            </a:rPr>
            <a:t>Added the topic in April 2016 (Priority 2)</a:t>
          </a:r>
          <a:endParaRPr lang="ru-RU" dirty="0">
            <a:solidFill>
              <a:schemeClr val="tx1"/>
            </a:solidFill>
            <a:effectLst/>
          </a:endParaRPr>
        </a:p>
      </dgm:t>
    </dgm:pt>
    <dgm:pt modelId="{120457A1-5E5D-4DA3-B1E4-57A9B035544C}" type="parTrans" cxnId="{4A41038D-EF8F-4941-A717-28C63064FFF5}">
      <dgm:prSet/>
      <dgm:spPr/>
      <dgm:t>
        <a:bodyPr/>
        <a:lstStyle/>
        <a:p>
          <a:endParaRPr lang="ru-RU">
            <a:effectLst>
              <a:outerShdw blurRad="38100" dist="38100" dir="2700000" algn="tl">
                <a:srgbClr val="000000">
                  <a:alpha val="43137"/>
                </a:srgbClr>
              </a:outerShdw>
            </a:effectLst>
          </a:endParaRPr>
        </a:p>
      </dgm:t>
    </dgm:pt>
    <dgm:pt modelId="{F247EBE9-4426-44E4-BCB2-9D7B10335064}" type="sibTrans" cxnId="{4A41038D-EF8F-4941-A717-28C63064FFF5}">
      <dgm:prSet/>
      <dgm:spPr/>
      <dgm:t>
        <a:bodyPr/>
        <a:lstStyle/>
        <a:p>
          <a:endParaRPr lang="ru-RU">
            <a:effectLst>
              <a:outerShdw blurRad="38100" dist="38100" dir="2700000" algn="tl">
                <a:srgbClr val="000000">
                  <a:alpha val="43137"/>
                </a:srgbClr>
              </a:outerShdw>
            </a:effectLst>
          </a:endParaRPr>
        </a:p>
      </dgm:t>
    </dgm:pt>
    <dgm:pt modelId="{CB60C510-8949-4D83-9164-EA5511906B6C}">
      <dgm:prSet phldrT="[Текст]"/>
      <dgm:spPr>
        <a:noFill/>
        <a:ln>
          <a:solidFill>
            <a:srgbClr val="2DA79A"/>
          </a:solidFill>
        </a:ln>
      </dgm:spPr>
      <dgm:t>
        <a:bodyPr/>
        <a:lstStyle/>
        <a:p>
          <a:r>
            <a:rPr lang="en-US" b="1" dirty="0">
              <a:solidFill>
                <a:schemeClr val="tx1"/>
              </a:solidFill>
              <a:effectLst/>
            </a:rPr>
            <a:t>SC Nov (2017)</a:t>
          </a:r>
          <a:endParaRPr lang="ru-RU" b="1" dirty="0">
            <a:solidFill>
              <a:schemeClr val="tx1"/>
            </a:solidFill>
            <a:effectLst/>
          </a:endParaRPr>
        </a:p>
      </dgm:t>
    </dgm:pt>
    <dgm:pt modelId="{302520B0-AB26-42FE-B7D6-44DF006CB3B8}" type="parTrans" cxnId="{1CD173C5-B0FC-4D4F-9C9F-685004832CA9}">
      <dgm:prSet/>
      <dgm:spPr/>
      <dgm:t>
        <a:bodyPr/>
        <a:lstStyle/>
        <a:p>
          <a:endParaRPr lang="ru-RU">
            <a:effectLst>
              <a:outerShdw blurRad="38100" dist="38100" dir="2700000" algn="tl">
                <a:srgbClr val="000000">
                  <a:alpha val="43137"/>
                </a:srgbClr>
              </a:outerShdw>
            </a:effectLst>
          </a:endParaRPr>
        </a:p>
      </dgm:t>
    </dgm:pt>
    <dgm:pt modelId="{4FEB8C10-2C0F-4602-B662-24CD754F2FCF}" type="sibTrans" cxnId="{1CD173C5-B0FC-4D4F-9C9F-685004832CA9}">
      <dgm:prSet/>
      <dgm:spPr/>
      <dgm:t>
        <a:bodyPr/>
        <a:lstStyle/>
        <a:p>
          <a:endParaRPr lang="ru-RU">
            <a:effectLst>
              <a:outerShdw blurRad="38100" dist="38100" dir="2700000" algn="tl">
                <a:srgbClr val="000000">
                  <a:alpha val="43137"/>
                </a:srgbClr>
              </a:outerShdw>
            </a:effectLst>
          </a:endParaRPr>
        </a:p>
      </dgm:t>
    </dgm:pt>
    <dgm:pt modelId="{29824AFA-9D75-4D5B-AA48-FEA62D44D7DE}">
      <dgm:prSet phldrT="[Текст]"/>
      <dgm:spPr>
        <a:noFill/>
        <a:ln>
          <a:solidFill>
            <a:srgbClr val="2DA79A"/>
          </a:solidFill>
        </a:ln>
      </dgm:spPr>
      <dgm:t>
        <a:bodyPr/>
        <a:lstStyle/>
        <a:p>
          <a:r>
            <a:rPr lang="en-US" dirty="0">
              <a:solidFill>
                <a:schemeClr val="tx1"/>
              </a:solidFill>
              <a:effectLst/>
            </a:rPr>
            <a:t>SC approved Specification 66 (Audit in the </a:t>
          </a:r>
          <a:r>
            <a:rPr lang="en-US" dirty="0" err="1">
              <a:solidFill>
                <a:schemeClr val="tx1"/>
              </a:solidFill>
              <a:effectLst/>
            </a:rPr>
            <a:t>phytosanitary</a:t>
          </a:r>
          <a:r>
            <a:rPr lang="en-US" dirty="0">
              <a:solidFill>
                <a:schemeClr val="tx1"/>
              </a:solidFill>
              <a:effectLst/>
            </a:rPr>
            <a:t> context) and recommended to change to priority 1 (approved by the CPM-13 in April 2018)</a:t>
          </a:r>
          <a:endParaRPr lang="ru-RU" dirty="0">
            <a:solidFill>
              <a:schemeClr val="tx1"/>
            </a:solidFill>
            <a:effectLst/>
          </a:endParaRPr>
        </a:p>
      </dgm:t>
    </dgm:pt>
    <dgm:pt modelId="{C5E83470-8560-469E-AC39-8694860EE2C3}" type="parTrans" cxnId="{8A8B4DC1-1ED9-4318-A6E8-545BC8149561}">
      <dgm:prSet/>
      <dgm:spPr/>
      <dgm:t>
        <a:bodyPr/>
        <a:lstStyle/>
        <a:p>
          <a:endParaRPr lang="ru-RU">
            <a:effectLst>
              <a:outerShdw blurRad="38100" dist="38100" dir="2700000" algn="tl">
                <a:srgbClr val="000000">
                  <a:alpha val="43137"/>
                </a:srgbClr>
              </a:outerShdw>
            </a:effectLst>
          </a:endParaRPr>
        </a:p>
      </dgm:t>
    </dgm:pt>
    <dgm:pt modelId="{B6A3FC14-A4F5-4760-8E40-818D813AB535}" type="sibTrans" cxnId="{8A8B4DC1-1ED9-4318-A6E8-545BC8149561}">
      <dgm:prSet/>
      <dgm:spPr/>
      <dgm:t>
        <a:bodyPr/>
        <a:lstStyle/>
        <a:p>
          <a:endParaRPr lang="ru-RU">
            <a:effectLst>
              <a:outerShdw blurRad="38100" dist="38100" dir="2700000" algn="tl">
                <a:srgbClr val="000000">
                  <a:alpha val="43137"/>
                </a:srgbClr>
              </a:outerShdw>
            </a:effectLst>
          </a:endParaRPr>
        </a:p>
      </dgm:t>
    </dgm:pt>
    <dgm:pt modelId="{72890102-ED63-4D8A-9041-703A2F022594}">
      <dgm:prSet phldrT="[Текст]"/>
      <dgm:spPr>
        <a:noFill/>
        <a:ln>
          <a:solidFill>
            <a:srgbClr val="34AEB3"/>
          </a:solidFill>
        </a:ln>
      </dgm:spPr>
      <dgm:t>
        <a:bodyPr/>
        <a:lstStyle/>
        <a:p>
          <a:r>
            <a:rPr lang="en-US" b="1" dirty="0">
              <a:solidFill>
                <a:schemeClr val="tx1"/>
              </a:solidFill>
              <a:effectLst/>
            </a:rPr>
            <a:t>EWG (2019)</a:t>
          </a:r>
          <a:endParaRPr lang="ru-RU" b="1" dirty="0">
            <a:solidFill>
              <a:schemeClr val="tx1"/>
            </a:solidFill>
            <a:effectLst/>
          </a:endParaRPr>
        </a:p>
      </dgm:t>
    </dgm:pt>
    <dgm:pt modelId="{AD0F6CFB-3E13-4E31-B640-AFC3BB8A3A17}" type="parTrans" cxnId="{D51914DF-7A03-4E12-92C6-6E455063CE85}">
      <dgm:prSet/>
      <dgm:spPr/>
      <dgm:t>
        <a:bodyPr/>
        <a:lstStyle/>
        <a:p>
          <a:endParaRPr lang="ru-RU">
            <a:effectLst>
              <a:outerShdw blurRad="38100" dist="38100" dir="2700000" algn="tl">
                <a:srgbClr val="000000">
                  <a:alpha val="43137"/>
                </a:srgbClr>
              </a:outerShdw>
            </a:effectLst>
          </a:endParaRPr>
        </a:p>
      </dgm:t>
    </dgm:pt>
    <dgm:pt modelId="{F9BC722A-882C-48A9-BC88-B7924C70DEB8}" type="sibTrans" cxnId="{D51914DF-7A03-4E12-92C6-6E455063CE85}">
      <dgm:prSet/>
      <dgm:spPr/>
      <dgm:t>
        <a:bodyPr/>
        <a:lstStyle/>
        <a:p>
          <a:endParaRPr lang="ru-RU">
            <a:effectLst>
              <a:outerShdw blurRad="38100" dist="38100" dir="2700000" algn="tl">
                <a:srgbClr val="000000">
                  <a:alpha val="43137"/>
                </a:srgbClr>
              </a:outerShdw>
            </a:effectLst>
          </a:endParaRPr>
        </a:p>
      </dgm:t>
    </dgm:pt>
    <dgm:pt modelId="{6BC8DFB4-BBB2-455F-B1B8-5E89982FF689}">
      <dgm:prSet phldrT="[Текст]"/>
      <dgm:spPr>
        <a:noFill/>
        <a:ln>
          <a:solidFill>
            <a:srgbClr val="34AEB3"/>
          </a:solidFill>
        </a:ln>
      </dgm:spPr>
      <dgm:t>
        <a:bodyPr/>
        <a:lstStyle/>
        <a:p>
          <a:r>
            <a:rPr lang="en-US" dirty="0">
              <a:solidFill>
                <a:schemeClr val="tx1"/>
              </a:solidFill>
              <a:effectLst/>
            </a:rPr>
            <a:t>First draft</a:t>
          </a:r>
          <a:endParaRPr lang="ru-RU" dirty="0">
            <a:solidFill>
              <a:schemeClr val="tx1"/>
            </a:solidFill>
            <a:effectLst/>
          </a:endParaRPr>
        </a:p>
      </dgm:t>
    </dgm:pt>
    <dgm:pt modelId="{22C03B13-CF63-404C-ADFC-1DB2C74727B8}" type="parTrans" cxnId="{8D54C6BD-4784-47A4-9A29-836F43B1EFBA}">
      <dgm:prSet/>
      <dgm:spPr/>
      <dgm:t>
        <a:bodyPr/>
        <a:lstStyle/>
        <a:p>
          <a:endParaRPr lang="ru-RU">
            <a:effectLst>
              <a:outerShdw blurRad="38100" dist="38100" dir="2700000" algn="tl">
                <a:srgbClr val="000000">
                  <a:alpha val="43137"/>
                </a:srgbClr>
              </a:outerShdw>
            </a:effectLst>
          </a:endParaRPr>
        </a:p>
      </dgm:t>
    </dgm:pt>
    <dgm:pt modelId="{BFB230EB-7D93-4473-9042-A6D1F5E9B701}" type="sibTrans" cxnId="{8D54C6BD-4784-47A4-9A29-836F43B1EFBA}">
      <dgm:prSet/>
      <dgm:spPr/>
      <dgm:t>
        <a:bodyPr/>
        <a:lstStyle/>
        <a:p>
          <a:endParaRPr lang="ru-RU">
            <a:effectLst>
              <a:outerShdw blurRad="38100" dist="38100" dir="2700000" algn="tl">
                <a:srgbClr val="000000">
                  <a:alpha val="43137"/>
                </a:srgbClr>
              </a:outerShdw>
            </a:effectLst>
          </a:endParaRPr>
        </a:p>
      </dgm:t>
    </dgm:pt>
    <dgm:pt modelId="{F48F216F-0B5F-47A8-B6BD-9EDABEF3056B}">
      <dgm:prSet phldrT="[Текст]"/>
      <dgm:spPr>
        <a:noFill/>
        <a:ln>
          <a:solidFill>
            <a:srgbClr val="3BA7BE"/>
          </a:solidFill>
        </a:ln>
      </dgm:spPr>
      <dgm:t>
        <a:bodyPr/>
        <a:lstStyle/>
        <a:p>
          <a:r>
            <a:rPr lang="en-US" b="1" dirty="0">
              <a:solidFill>
                <a:schemeClr val="tx1"/>
              </a:solidFill>
              <a:effectLst/>
            </a:rPr>
            <a:t>SC April (2020)</a:t>
          </a:r>
          <a:endParaRPr lang="ru-RU" b="1" dirty="0">
            <a:solidFill>
              <a:schemeClr val="tx1"/>
            </a:solidFill>
            <a:effectLst/>
          </a:endParaRPr>
        </a:p>
      </dgm:t>
    </dgm:pt>
    <dgm:pt modelId="{EA38D269-5A2D-4F32-9650-E89C50B723B4}" type="parTrans" cxnId="{53351B5D-AE23-4B61-8F7D-9495CFCDA4F4}">
      <dgm:prSet/>
      <dgm:spPr/>
      <dgm:t>
        <a:bodyPr/>
        <a:lstStyle/>
        <a:p>
          <a:endParaRPr lang="ru-RU">
            <a:effectLst>
              <a:outerShdw blurRad="38100" dist="38100" dir="2700000" algn="tl">
                <a:srgbClr val="000000">
                  <a:alpha val="43137"/>
                </a:srgbClr>
              </a:outerShdw>
            </a:effectLst>
          </a:endParaRPr>
        </a:p>
      </dgm:t>
    </dgm:pt>
    <dgm:pt modelId="{7E9105FA-4CD0-4794-BBBD-9CFE4E767CDE}" type="sibTrans" cxnId="{53351B5D-AE23-4B61-8F7D-9495CFCDA4F4}">
      <dgm:prSet/>
      <dgm:spPr/>
      <dgm:t>
        <a:bodyPr/>
        <a:lstStyle/>
        <a:p>
          <a:endParaRPr lang="ru-RU">
            <a:effectLst>
              <a:outerShdw blurRad="38100" dist="38100" dir="2700000" algn="tl">
                <a:srgbClr val="000000">
                  <a:alpha val="43137"/>
                </a:srgbClr>
              </a:outerShdw>
            </a:effectLst>
          </a:endParaRPr>
        </a:p>
      </dgm:t>
    </dgm:pt>
    <dgm:pt modelId="{524158E6-A16B-4CCE-877A-46E2F9DB4043}">
      <dgm:prSet phldrT="[Текст]"/>
      <dgm:spPr>
        <a:noFill/>
        <a:ln>
          <a:solidFill>
            <a:srgbClr val="3BA7BE"/>
          </a:solidFill>
        </a:ln>
      </dgm:spPr>
      <dgm:t>
        <a:bodyPr/>
        <a:lstStyle/>
        <a:p>
          <a:r>
            <a:rPr lang="en-US" dirty="0">
              <a:solidFill>
                <a:schemeClr val="tx1"/>
              </a:solidFill>
              <a:effectLst/>
            </a:rPr>
            <a:t>OCS Draft revision</a:t>
          </a:r>
          <a:endParaRPr lang="ru-RU" dirty="0">
            <a:solidFill>
              <a:schemeClr val="tx1"/>
            </a:solidFill>
            <a:effectLst/>
          </a:endParaRPr>
        </a:p>
      </dgm:t>
    </dgm:pt>
    <dgm:pt modelId="{BEF2FE1C-5CD6-4AA6-94E0-2BD68C4C3151}" type="parTrans" cxnId="{4DF5D122-70D4-4409-908B-152E4022D6F8}">
      <dgm:prSet/>
      <dgm:spPr/>
      <dgm:t>
        <a:bodyPr/>
        <a:lstStyle/>
        <a:p>
          <a:endParaRPr lang="ru-RU">
            <a:effectLst>
              <a:outerShdw blurRad="38100" dist="38100" dir="2700000" algn="tl">
                <a:srgbClr val="000000">
                  <a:alpha val="43137"/>
                </a:srgbClr>
              </a:outerShdw>
            </a:effectLst>
          </a:endParaRPr>
        </a:p>
      </dgm:t>
    </dgm:pt>
    <dgm:pt modelId="{6790359E-84CC-4793-9A45-AAEEEA4D3C91}" type="sibTrans" cxnId="{4DF5D122-70D4-4409-908B-152E4022D6F8}">
      <dgm:prSet/>
      <dgm:spPr/>
      <dgm:t>
        <a:bodyPr/>
        <a:lstStyle/>
        <a:p>
          <a:endParaRPr lang="ru-RU">
            <a:effectLst>
              <a:outerShdw blurRad="38100" dist="38100" dir="2700000" algn="tl">
                <a:srgbClr val="000000">
                  <a:alpha val="43137"/>
                </a:srgbClr>
              </a:outerShdw>
            </a:effectLst>
          </a:endParaRPr>
        </a:p>
      </dgm:t>
    </dgm:pt>
    <dgm:pt modelId="{DA568BCA-C1E7-48A6-A9D3-65AEBCFDFE80}">
      <dgm:prSet phldrT="[Текст]"/>
      <dgm:spPr>
        <a:noFill/>
        <a:ln>
          <a:solidFill>
            <a:srgbClr val="5A94C5"/>
          </a:solidFill>
        </a:ln>
      </dgm:spPr>
      <dgm:t>
        <a:bodyPr/>
        <a:lstStyle/>
        <a:p>
          <a:r>
            <a:rPr lang="en-US" b="1" dirty="0">
              <a:solidFill>
                <a:schemeClr val="tx1"/>
              </a:solidFill>
              <a:effectLst/>
            </a:rPr>
            <a:t>1</a:t>
          </a:r>
          <a:r>
            <a:rPr lang="en-US" b="1" baseline="30000" dirty="0">
              <a:solidFill>
                <a:schemeClr val="tx1"/>
              </a:solidFill>
              <a:effectLst/>
            </a:rPr>
            <a:t>st</a:t>
          </a:r>
          <a:r>
            <a:rPr lang="en-US" b="1" dirty="0">
              <a:solidFill>
                <a:schemeClr val="tx1"/>
              </a:solidFill>
              <a:effectLst/>
            </a:rPr>
            <a:t> Consultation (2020)</a:t>
          </a:r>
          <a:endParaRPr lang="ru-RU" b="1" dirty="0">
            <a:solidFill>
              <a:schemeClr val="tx1"/>
            </a:solidFill>
            <a:effectLst/>
          </a:endParaRPr>
        </a:p>
      </dgm:t>
    </dgm:pt>
    <dgm:pt modelId="{3157E311-2075-4F26-A323-35D2164266DB}" type="parTrans" cxnId="{514B6E48-7BBA-405D-A16C-40F8BE72CCBA}">
      <dgm:prSet/>
      <dgm:spPr/>
      <dgm:t>
        <a:bodyPr/>
        <a:lstStyle/>
        <a:p>
          <a:endParaRPr lang="ru-RU">
            <a:effectLst>
              <a:outerShdw blurRad="38100" dist="38100" dir="2700000" algn="tl">
                <a:srgbClr val="000000">
                  <a:alpha val="43137"/>
                </a:srgbClr>
              </a:outerShdw>
            </a:effectLst>
          </a:endParaRPr>
        </a:p>
      </dgm:t>
    </dgm:pt>
    <dgm:pt modelId="{E15ADCD9-6F5D-4194-A338-CD05A6B9D464}" type="sibTrans" cxnId="{514B6E48-7BBA-405D-A16C-40F8BE72CCBA}">
      <dgm:prSet/>
      <dgm:spPr/>
      <dgm:t>
        <a:bodyPr/>
        <a:lstStyle/>
        <a:p>
          <a:endParaRPr lang="ru-RU">
            <a:effectLst>
              <a:outerShdw blurRad="38100" dist="38100" dir="2700000" algn="tl">
                <a:srgbClr val="000000">
                  <a:alpha val="43137"/>
                </a:srgbClr>
              </a:outerShdw>
            </a:effectLst>
          </a:endParaRPr>
        </a:p>
      </dgm:t>
    </dgm:pt>
    <dgm:pt modelId="{DEF798AB-2F55-44DF-8375-8C9F09D12D2A}">
      <dgm:prSet/>
      <dgm:spPr/>
      <dgm:t>
        <a:bodyPr/>
        <a:lstStyle/>
        <a:p>
          <a:r>
            <a:rPr lang="en-US" dirty="0">
              <a:solidFill>
                <a:schemeClr val="tx1"/>
              </a:solidFill>
              <a:effectLst/>
            </a:rPr>
            <a:t>Approval for first consultation</a:t>
          </a:r>
        </a:p>
      </dgm:t>
    </dgm:pt>
    <dgm:pt modelId="{262F6164-06E2-4680-95B6-EDF6AED7A5F4}" type="parTrans" cxnId="{55CFCEEB-7178-477B-B1D3-86FD4E25EA3E}">
      <dgm:prSet/>
      <dgm:spPr/>
      <dgm:t>
        <a:bodyPr/>
        <a:lstStyle/>
        <a:p>
          <a:endParaRPr lang="en-US"/>
        </a:p>
      </dgm:t>
    </dgm:pt>
    <dgm:pt modelId="{6ECAC9A2-6E8E-4449-8489-D78945DF24D5}" type="sibTrans" cxnId="{55CFCEEB-7178-477B-B1D3-86FD4E25EA3E}">
      <dgm:prSet/>
      <dgm:spPr/>
      <dgm:t>
        <a:bodyPr/>
        <a:lstStyle/>
        <a:p>
          <a:endParaRPr lang="en-US"/>
        </a:p>
      </dgm:t>
    </dgm:pt>
    <dgm:pt modelId="{EE9A190F-3A44-4101-B990-7644DCEC03E4}">
      <dgm:prSet phldrT="[Текст]" custT="1"/>
      <dgm:spPr>
        <a:noFill/>
        <a:ln>
          <a:solidFill>
            <a:srgbClr val="5A94C5"/>
          </a:solidFill>
        </a:ln>
      </dgm:spPr>
      <dgm:t>
        <a:bodyPr/>
        <a:lstStyle/>
        <a:p>
          <a:pPr algn="ctr"/>
          <a:r>
            <a:rPr lang="en-US" sz="900" b="1" dirty="0">
              <a:solidFill>
                <a:schemeClr val="tx1"/>
              </a:solidFill>
              <a:effectLst/>
            </a:rPr>
            <a:t>SC-7 may (2021)</a:t>
          </a:r>
        </a:p>
        <a:p>
          <a:pPr algn="l"/>
          <a:r>
            <a:rPr lang="en-US" sz="800" dirty="0">
              <a:solidFill>
                <a:schemeClr val="tx1"/>
              </a:solidFill>
              <a:effectLst/>
            </a:rPr>
            <a:t>SC-7 revised the draft ISPM and approved for a 2nd consultation </a:t>
          </a:r>
          <a:endParaRPr lang="ru-RU" sz="800" b="1" dirty="0">
            <a:solidFill>
              <a:schemeClr val="tx1"/>
            </a:solidFill>
            <a:effectLst/>
          </a:endParaRPr>
        </a:p>
      </dgm:t>
    </dgm:pt>
    <dgm:pt modelId="{89D56063-81C2-4473-ACE2-1ED4E90A0A5F}" type="parTrans" cxnId="{1D38E5EE-A250-428F-A513-E2A299FE4244}">
      <dgm:prSet/>
      <dgm:spPr/>
      <dgm:t>
        <a:bodyPr/>
        <a:lstStyle/>
        <a:p>
          <a:endParaRPr lang="es-CL"/>
        </a:p>
      </dgm:t>
    </dgm:pt>
    <dgm:pt modelId="{91D3C756-7818-4B6A-ACB0-2DA4581F68AE}" type="sibTrans" cxnId="{1D38E5EE-A250-428F-A513-E2A299FE4244}">
      <dgm:prSet/>
      <dgm:spPr/>
      <dgm:t>
        <a:bodyPr/>
        <a:lstStyle/>
        <a:p>
          <a:endParaRPr lang="es-CL"/>
        </a:p>
      </dgm:t>
    </dgm:pt>
    <dgm:pt modelId="{69B1D9B1-2A19-46D3-8C11-35FE98F20867}">
      <dgm:prSet phldrT="[Текст]"/>
      <dgm:spPr>
        <a:noFill/>
        <a:ln>
          <a:solidFill>
            <a:srgbClr val="5A94C5"/>
          </a:solidFill>
        </a:ln>
      </dgm:spPr>
      <dgm:t>
        <a:bodyPr/>
        <a:lstStyle/>
        <a:p>
          <a:r>
            <a:rPr lang="en-US" b="1" dirty="0">
              <a:solidFill>
                <a:schemeClr val="tx1"/>
              </a:solidFill>
              <a:effectLst/>
            </a:rPr>
            <a:t>2nd Consultation (2021)</a:t>
          </a:r>
          <a:endParaRPr lang="ru-RU" b="1" dirty="0">
            <a:solidFill>
              <a:schemeClr val="tx1"/>
            </a:solidFill>
            <a:effectLst/>
          </a:endParaRPr>
        </a:p>
      </dgm:t>
    </dgm:pt>
    <dgm:pt modelId="{0719D2F4-DA5E-4A66-A14C-246A9C24A24B}" type="parTrans" cxnId="{46F996A2-77FD-4776-83B6-3AAC56856030}">
      <dgm:prSet/>
      <dgm:spPr/>
      <dgm:t>
        <a:bodyPr/>
        <a:lstStyle/>
        <a:p>
          <a:endParaRPr lang="es-CL"/>
        </a:p>
      </dgm:t>
    </dgm:pt>
    <dgm:pt modelId="{FC53CFD1-3B6A-467D-BB6B-4B3E7EB2678A}" type="sibTrans" cxnId="{46F996A2-77FD-4776-83B6-3AAC56856030}">
      <dgm:prSet/>
      <dgm:spPr/>
      <dgm:t>
        <a:bodyPr/>
        <a:lstStyle/>
        <a:p>
          <a:endParaRPr lang="es-CL"/>
        </a:p>
      </dgm:t>
    </dgm:pt>
    <dgm:pt modelId="{CCCC8B2A-AAC3-4AE9-AEC3-8245FA4C108D}" type="pres">
      <dgm:prSet presAssocID="{A8301008-09B6-4553-94BE-5D396582DCC8}" presName="diagram" presStyleCnt="0">
        <dgm:presLayoutVars>
          <dgm:dir/>
          <dgm:resizeHandles val="exact"/>
        </dgm:presLayoutVars>
      </dgm:prSet>
      <dgm:spPr/>
      <dgm:t>
        <a:bodyPr/>
        <a:lstStyle/>
        <a:p>
          <a:endParaRPr lang="en-US"/>
        </a:p>
      </dgm:t>
    </dgm:pt>
    <dgm:pt modelId="{5A7A370F-AEB1-4787-AE24-E6B7467A25D0}" type="pres">
      <dgm:prSet presAssocID="{20C0880A-78A5-40AE-A802-EC022A066119}" presName="node" presStyleLbl="node1" presStyleIdx="0" presStyleCnt="9" custScaleX="334218" custScaleY="155511" custLinFactX="-100000" custLinFactY="-74687" custLinFactNeighborX="-110787" custLinFactNeighborY="-100000">
        <dgm:presLayoutVars>
          <dgm:bulletEnabled val="1"/>
        </dgm:presLayoutVars>
      </dgm:prSet>
      <dgm:spPr/>
      <dgm:t>
        <a:bodyPr/>
        <a:lstStyle/>
        <a:p>
          <a:endParaRPr lang="en-US"/>
        </a:p>
      </dgm:t>
    </dgm:pt>
    <dgm:pt modelId="{84A43DD8-C158-45A6-B5F3-38790936B69C}" type="pres">
      <dgm:prSet presAssocID="{E221AE80-7EF3-481C-89E2-9D70F5972647}" presName="sibTrans" presStyleLbl="sibTrans2D1" presStyleIdx="0" presStyleCnt="8"/>
      <dgm:spPr/>
      <dgm:t>
        <a:bodyPr/>
        <a:lstStyle/>
        <a:p>
          <a:endParaRPr lang="en-US"/>
        </a:p>
      </dgm:t>
    </dgm:pt>
    <dgm:pt modelId="{99953EF6-0246-4E74-8DE2-89BE221CD6E3}" type="pres">
      <dgm:prSet presAssocID="{E221AE80-7EF3-481C-89E2-9D70F5972647}" presName="connectorText" presStyleLbl="sibTrans2D1" presStyleIdx="0" presStyleCnt="8"/>
      <dgm:spPr/>
      <dgm:t>
        <a:bodyPr/>
        <a:lstStyle/>
        <a:p>
          <a:endParaRPr lang="en-US"/>
        </a:p>
      </dgm:t>
    </dgm:pt>
    <dgm:pt modelId="{BE6835C0-F11D-485E-A1EF-F79962D343C4}" type="pres">
      <dgm:prSet presAssocID="{6CA37713-CFB2-4547-9D56-9691E054E0C5}" presName="node" presStyleLbl="node1" presStyleIdx="1" presStyleCnt="9" custScaleX="254644" custScaleY="155701" custLinFactY="-30158" custLinFactNeighborX="-30964" custLinFactNeighborY="-100000">
        <dgm:presLayoutVars>
          <dgm:bulletEnabled val="1"/>
        </dgm:presLayoutVars>
      </dgm:prSet>
      <dgm:spPr/>
      <dgm:t>
        <a:bodyPr/>
        <a:lstStyle/>
        <a:p>
          <a:endParaRPr lang="en-US"/>
        </a:p>
      </dgm:t>
    </dgm:pt>
    <dgm:pt modelId="{36C01E2E-2E76-4812-8D9A-ECD1E0DCE96C}" type="pres">
      <dgm:prSet presAssocID="{6308470E-9BC6-4E2A-8C06-0F8BED6D1760}" presName="sibTrans" presStyleLbl="sibTrans2D1" presStyleIdx="1" presStyleCnt="8"/>
      <dgm:spPr/>
      <dgm:t>
        <a:bodyPr/>
        <a:lstStyle/>
        <a:p>
          <a:endParaRPr lang="en-US"/>
        </a:p>
      </dgm:t>
    </dgm:pt>
    <dgm:pt modelId="{0C599D4E-9349-4394-9F50-22BC32B3E4D6}" type="pres">
      <dgm:prSet presAssocID="{6308470E-9BC6-4E2A-8C06-0F8BED6D1760}" presName="connectorText" presStyleLbl="sibTrans2D1" presStyleIdx="1" presStyleCnt="8"/>
      <dgm:spPr/>
      <dgm:t>
        <a:bodyPr/>
        <a:lstStyle/>
        <a:p>
          <a:endParaRPr lang="en-US"/>
        </a:p>
      </dgm:t>
    </dgm:pt>
    <dgm:pt modelId="{AEC35072-E06E-43CB-AD0C-4FCC5CB1EFF6}" type="pres">
      <dgm:prSet presAssocID="{82353047-4793-4611-A723-C7905524DA06}" presName="node" presStyleLbl="node1" presStyleIdx="2" presStyleCnt="9" custScaleX="207514" custScaleY="163036" custLinFactY="-26491" custLinFactNeighborX="-10113" custLinFactNeighborY="-100000">
        <dgm:presLayoutVars>
          <dgm:bulletEnabled val="1"/>
        </dgm:presLayoutVars>
      </dgm:prSet>
      <dgm:spPr/>
      <dgm:t>
        <a:bodyPr/>
        <a:lstStyle/>
        <a:p>
          <a:endParaRPr lang="en-US"/>
        </a:p>
      </dgm:t>
    </dgm:pt>
    <dgm:pt modelId="{A884FA77-79F7-428A-809F-6E557E9CA2B8}" type="pres">
      <dgm:prSet presAssocID="{EBD0066D-37E3-4F8A-A165-B993A62266D2}" presName="sibTrans" presStyleLbl="sibTrans2D1" presStyleIdx="2" presStyleCnt="8"/>
      <dgm:spPr/>
      <dgm:t>
        <a:bodyPr/>
        <a:lstStyle/>
        <a:p>
          <a:endParaRPr lang="en-US"/>
        </a:p>
      </dgm:t>
    </dgm:pt>
    <dgm:pt modelId="{CD77A9E6-64C8-4218-BEBE-33B14121CC33}" type="pres">
      <dgm:prSet presAssocID="{EBD0066D-37E3-4F8A-A165-B993A62266D2}" presName="connectorText" presStyleLbl="sibTrans2D1" presStyleIdx="2" presStyleCnt="8"/>
      <dgm:spPr/>
      <dgm:t>
        <a:bodyPr/>
        <a:lstStyle/>
        <a:p>
          <a:endParaRPr lang="en-US"/>
        </a:p>
      </dgm:t>
    </dgm:pt>
    <dgm:pt modelId="{F1D6C095-34C7-43C4-AF4C-DB0CB18DFD57}" type="pres">
      <dgm:prSet presAssocID="{CB60C510-8949-4D83-9164-EA5511906B6C}" presName="node" presStyleLbl="node1" presStyleIdx="3" presStyleCnt="9" custScaleX="378334" custScaleY="168558" custLinFactY="-6715" custLinFactNeighborX="-6330" custLinFactNeighborY="-100000">
        <dgm:presLayoutVars>
          <dgm:bulletEnabled val="1"/>
        </dgm:presLayoutVars>
      </dgm:prSet>
      <dgm:spPr/>
      <dgm:t>
        <a:bodyPr/>
        <a:lstStyle/>
        <a:p>
          <a:endParaRPr lang="en-US"/>
        </a:p>
      </dgm:t>
    </dgm:pt>
    <dgm:pt modelId="{D808962E-4BAE-4A34-86F4-646D8D690987}" type="pres">
      <dgm:prSet presAssocID="{4FEB8C10-2C0F-4602-B662-24CD754F2FCF}" presName="sibTrans" presStyleLbl="sibTrans2D1" presStyleIdx="3" presStyleCnt="8"/>
      <dgm:spPr/>
      <dgm:t>
        <a:bodyPr/>
        <a:lstStyle/>
        <a:p>
          <a:endParaRPr lang="en-US"/>
        </a:p>
      </dgm:t>
    </dgm:pt>
    <dgm:pt modelId="{C718BC0C-1AD4-4D9A-9F6D-E27A6D97F3B9}" type="pres">
      <dgm:prSet presAssocID="{4FEB8C10-2C0F-4602-B662-24CD754F2FCF}" presName="connectorText" presStyleLbl="sibTrans2D1" presStyleIdx="3" presStyleCnt="8"/>
      <dgm:spPr/>
      <dgm:t>
        <a:bodyPr/>
        <a:lstStyle/>
        <a:p>
          <a:endParaRPr lang="en-US"/>
        </a:p>
      </dgm:t>
    </dgm:pt>
    <dgm:pt modelId="{8A9A6598-0600-4EF8-8E24-2704FCEE5982}" type="pres">
      <dgm:prSet presAssocID="{72890102-ED63-4D8A-9041-703A2F022594}" presName="node" presStyleLbl="node1" presStyleIdx="4" presStyleCnt="9" custScaleX="194145" custScaleY="96048" custLinFactY="-28198" custLinFactNeighborX="-5030" custLinFactNeighborY="-100000">
        <dgm:presLayoutVars>
          <dgm:bulletEnabled val="1"/>
        </dgm:presLayoutVars>
      </dgm:prSet>
      <dgm:spPr/>
      <dgm:t>
        <a:bodyPr/>
        <a:lstStyle/>
        <a:p>
          <a:endParaRPr lang="en-US"/>
        </a:p>
      </dgm:t>
    </dgm:pt>
    <dgm:pt modelId="{DA9608DA-E81E-4C14-820D-4E703A3700DF}" type="pres">
      <dgm:prSet presAssocID="{F9BC722A-882C-48A9-BC88-B7924C70DEB8}" presName="sibTrans" presStyleLbl="sibTrans2D1" presStyleIdx="4" presStyleCnt="8"/>
      <dgm:spPr/>
      <dgm:t>
        <a:bodyPr/>
        <a:lstStyle/>
        <a:p>
          <a:endParaRPr lang="en-US"/>
        </a:p>
      </dgm:t>
    </dgm:pt>
    <dgm:pt modelId="{C913B160-233D-42A4-915C-C69DFC97A9AD}" type="pres">
      <dgm:prSet presAssocID="{F9BC722A-882C-48A9-BC88-B7924C70DEB8}" presName="connectorText" presStyleLbl="sibTrans2D1" presStyleIdx="4" presStyleCnt="8"/>
      <dgm:spPr/>
      <dgm:t>
        <a:bodyPr/>
        <a:lstStyle/>
        <a:p>
          <a:endParaRPr lang="en-US"/>
        </a:p>
      </dgm:t>
    </dgm:pt>
    <dgm:pt modelId="{43F4DF98-0F30-4BBF-81D1-63AD2442128C}" type="pres">
      <dgm:prSet presAssocID="{F48F216F-0B5F-47A8-B6BD-9EDABEF3056B}" presName="node" presStyleLbl="node1" presStyleIdx="5" presStyleCnt="9" custScaleX="258407" custScaleY="148566" custLinFactY="-23393" custLinFactNeighborX="-1317" custLinFactNeighborY="-100000">
        <dgm:presLayoutVars>
          <dgm:bulletEnabled val="1"/>
        </dgm:presLayoutVars>
      </dgm:prSet>
      <dgm:spPr/>
      <dgm:t>
        <a:bodyPr/>
        <a:lstStyle/>
        <a:p>
          <a:endParaRPr lang="en-US"/>
        </a:p>
      </dgm:t>
    </dgm:pt>
    <dgm:pt modelId="{E140C9C1-56D1-4AE1-AB76-A94EAF27492D}" type="pres">
      <dgm:prSet presAssocID="{7E9105FA-4CD0-4794-BBBD-9CFE4E767CDE}" presName="sibTrans" presStyleLbl="sibTrans2D1" presStyleIdx="5" presStyleCnt="8"/>
      <dgm:spPr/>
      <dgm:t>
        <a:bodyPr/>
        <a:lstStyle/>
        <a:p>
          <a:endParaRPr lang="en-US"/>
        </a:p>
      </dgm:t>
    </dgm:pt>
    <dgm:pt modelId="{27425BAD-999A-4009-9002-189CC66F4717}" type="pres">
      <dgm:prSet presAssocID="{7E9105FA-4CD0-4794-BBBD-9CFE4E767CDE}" presName="connectorText" presStyleLbl="sibTrans2D1" presStyleIdx="5" presStyleCnt="8"/>
      <dgm:spPr/>
      <dgm:t>
        <a:bodyPr/>
        <a:lstStyle/>
        <a:p>
          <a:endParaRPr lang="en-US"/>
        </a:p>
      </dgm:t>
    </dgm:pt>
    <dgm:pt modelId="{A21EEBD3-F00E-49DC-8010-37B31D21A16C}" type="pres">
      <dgm:prSet presAssocID="{DA568BCA-C1E7-48A6-A9D3-65AEBCFDFE80}" presName="node" presStyleLbl="node1" presStyleIdx="6" presStyleCnt="9" custScaleX="213559" custScaleY="76316" custLinFactY="-52672" custLinFactNeighborX="13542" custLinFactNeighborY="-100000">
        <dgm:presLayoutVars>
          <dgm:bulletEnabled val="1"/>
        </dgm:presLayoutVars>
      </dgm:prSet>
      <dgm:spPr/>
      <dgm:t>
        <a:bodyPr/>
        <a:lstStyle/>
        <a:p>
          <a:endParaRPr lang="en-US"/>
        </a:p>
      </dgm:t>
    </dgm:pt>
    <dgm:pt modelId="{BAAD742A-9AF1-49FF-BF67-A35D05E43A1C}" type="pres">
      <dgm:prSet presAssocID="{E15ADCD9-6F5D-4194-A338-CD05A6B9D464}" presName="sibTrans" presStyleLbl="sibTrans2D1" presStyleIdx="6" presStyleCnt="8"/>
      <dgm:spPr/>
      <dgm:t>
        <a:bodyPr/>
        <a:lstStyle/>
        <a:p>
          <a:endParaRPr lang="en-US"/>
        </a:p>
      </dgm:t>
    </dgm:pt>
    <dgm:pt modelId="{7472C206-E638-4244-B3F3-4B06A9F0D65F}" type="pres">
      <dgm:prSet presAssocID="{E15ADCD9-6F5D-4194-A338-CD05A6B9D464}" presName="connectorText" presStyleLbl="sibTrans2D1" presStyleIdx="6" presStyleCnt="8"/>
      <dgm:spPr/>
      <dgm:t>
        <a:bodyPr/>
        <a:lstStyle/>
        <a:p>
          <a:endParaRPr lang="en-US"/>
        </a:p>
      </dgm:t>
    </dgm:pt>
    <dgm:pt modelId="{16DA2201-4FEE-4B79-9921-745CDFA2C2D7}" type="pres">
      <dgm:prSet presAssocID="{EE9A190F-3A44-4101-B990-7644DCEC03E4}" presName="node" presStyleLbl="node1" presStyleIdx="7" presStyleCnt="9" custScaleX="213559" custScaleY="148720" custLinFactY="-21845" custLinFactNeighborX="41864" custLinFactNeighborY="-100000">
        <dgm:presLayoutVars>
          <dgm:bulletEnabled val="1"/>
        </dgm:presLayoutVars>
      </dgm:prSet>
      <dgm:spPr/>
      <dgm:t>
        <a:bodyPr/>
        <a:lstStyle/>
        <a:p>
          <a:endParaRPr lang="en-US"/>
        </a:p>
      </dgm:t>
    </dgm:pt>
    <dgm:pt modelId="{A79D2EFB-63DA-4D5E-9B23-9C8AEA97F4E6}" type="pres">
      <dgm:prSet presAssocID="{91D3C756-7818-4B6A-ACB0-2DA4581F68AE}" presName="sibTrans" presStyleLbl="sibTrans2D1" presStyleIdx="7" presStyleCnt="8"/>
      <dgm:spPr/>
      <dgm:t>
        <a:bodyPr/>
        <a:lstStyle/>
        <a:p>
          <a:endParaRPr lang="en-US"/>
        </a:p>
      </dgm:t>
    </dgm:pt>
    <dgm:pt modelId="{E287F524-9146-455F-8BDD-D36B8664408A}" type="pres">
      <dgm:prSet presAssocID="{91D3C756-7818-4B6A-ACB0-2DA4581F68AE}" presName="connectorText" presStyleLbl="sibTrans2D1" presStyleIdx="7" presStyleCnt="8"/>
      <dgm:spPr/>
      <dgm:t>
        <a:bodyPr/>
        <a:lstStyle/>
        <a:p>
          <a:endParaRPr lang="en-US"/>
        </a:p>
      </dgm:t>
    </dgm:pt>
    <dgm:pt modelId="{20A91665-720C-403D-9D03-E0E03994073B}" type="pres">
      <dgm:prSet presAssocID="{69B1D9B1-2A19-46D3-8C11-35FE98F20867}" presName="node" presStyleLbl="node1" presStyleIdx="8" presStyleCnt="9" custScaleX="213559" custScaleY="76316" custLinFactX="36752" custLinFactY="-19555" custLinFactNeighborX="100000" custLinFactNeighborY="-100000">
        <dgm:presLayoutVars>
          <dgm:bulletEnabled val="1"/>
        </dgm:presLayoutVars>
      </dgm:prSet>
      <dgm:spPr/>
      <dgm:t>
        <a:bodyPr/>
        <a:lstStyle/>
        <a:p>
          <a:endParaRPr lang="en-US"/>
        </a:p>
      </dgm:t>
    </dgm:pt>
  </dgm:ptLst>
  <dgm:cxnLst>
    <dgm:cxn modelId="{A90A66AE-3916-41CD-88AD-872D82BA0B00}" type="presOf" srcId="{EBD0066D-37E3-4F8A-A165-B993A62266D2}" destId="{CD77A9E6-64C8-4218-BEBE-33B14121CC33}" srcOrd="1" destOrd="0" presId="urn:microsoft.com/office/officeart/2005/8/layout/process5"/>
    <dgm:cxn modelId="{AE295DDC-079E-4E4A-BBCC-B5E9250D39AE}" type="presOf" srcId="{7E9105FA-4CD0-4794-BBBD-9CFE4E767CDE}" destId="{E140C9C1-56D1-4AE1-AB76-A94EAF27492D}" srcOrd="0" destOrd="0" presId="urn:microsoft.com/office/officeart/2005/8/layout/process5"/>
    <dgm:cxn modelId="{1CD173C5-B0FC-4D4F-9C9F-685004832CA9}" srcId="{A8301008-09B6-4553-94BE-5D396582DCC8}" destId="{CB60C510-8949-4D83-9164-EA5511906B6C}" srcOrd="3" destOrd="0" parTransId="{302520B0-AB26-42FE-B7D6-44DF006CB3B8}" sibTransId="{4FEB8C10-2C0F-4602-B662-24CD754F2FCF}"/>
    <dgm:cxn modelId="{768BF699-1B21-4F10-8608-F74E71B95ACF}" type="presOf" srcId="{E221AE80-7EF3-481C-89E2-9D70F5972647}" destId="{99953EF6-0246-4E74-8DE2-89BE221CD6E3}" srcOrd="1" destOrd="0" presId="urn:microsoft.com/office/officeart/2005/8/layout/process5"/>
    <dgm:cxn modelId="{4DF5D122-70D4-4409-908B-152E4022D6F8}" srcId="{F48F216F-0B5F-47A8-B6BD-9EDABEF3056B}" destId="{524158E6-A16B-4CCE-877A-46E2F9DB4043}" srcOrd="0" destOrd="0" parTransId="{BEF2FE1C-5CD6-4AA6-94E0-2BD68C4C3151}" sibTransId="{6790359E-84CC-4793-9A45-AAEEEA4D3C91}"/>
    <dgm:cxn modelId="{02DCAF47-B455-4056-B86F-02A636AE1FD7}" type="presOf" srcId="{4FEB8C10-2C0F-4602-B662-24CD754F2FCF}" destId="{D808962E-4BAE-4A34-86F4-646D8D690987}" srcOrd="0" destOrd="0" presId="urn:microsoft.com/office/officeart/2005/8/layout/process5"/>
    <dgm:cxn modelId="{D460BF8E-F380-4A2F-AFF4-AFADB9C81C3D}" srcId="{20C0880A-78A5-40AE-A802-EC022A066119}" destId="{0CE6FE2F-6631-483F-9025-B499BEFD585A}" srcOrd="0" destOrd="0" parTransId="{2977B2AB-1E58-4B7F-99AD-32B0E7C6C7A9}" sibTransId="{DC9F9FBA-D4E7-4BAB-AD98-4A21F64B42F2}"/>
    <dgm:cxn modelId="{46F996A2-77FD-4776-83B6-3AAC56856030}" srcId="{A8301008-09B6-4553-94BE-5D396582DCC8}" destId="{69B1D9B1-2A19-46D3-8C11-35FE98F20867}" srcOrd="8" destOrd="0" parTransId="{0719D2F4-DA5E-4A66-A14C-246A9C24A24B}" sibTransId="{FC53CFD1-3B6A-467D-BB6B-4B3E7EB2678A}"/>
    <dgm:cxn modelId="{1D38E5EE-A250-428F-A513-E2A299FE4244}" srcId="{A8301008-09B6-4553-94BE-5D396582DCC8}" destId="{EE9A190F-3A44-4101-B990-7644DCEC03E4}" srcOrd="7" destOrd="0" parTransId="{89D56063-81C2-4473-ACE2-1ED4E90A0A5F}" sibTransId="{91D3C756-7818-4B6A-ACB0-2DA4581F68AE}"/>
    <dgm:cxn modelId="{54EF21AD-85DC-48D5-8FD5-E62526322727}" srcId="{6CA37713-CFB2-4547-9D56-9691E054E0C5}" destId="{AEE140E0-81A7-41A6-8181-D2980C9CC2C4}" srcOrd="0" destOrd="0" parTransId="{F9D26244-E632-40CF-B845-14A493F58856}" sibTransId="{DA2F6354-FBE2-4865-B8F4-67F41C9B1D00}"/>
    <dgm:cxn modelId="{617C4281-63C8-4A15-99D3-ECD0D3B77B36}" type="presOf" srcId="{0CE6FE2F-6631-483F-9025-B499BEFD585A}" destId="{5A7A370F-AEB1-4787-AE24-E6B7467A25D0}" srcOrd="0" destOrd="1" presId="urn:microsoft.com/office/officeart/2005/8/layout/process5"/>
    <dgm:cxn modelId="{0405ED13-7B14-495D-8539-C6A3AD452584}" type="presOf" srcId="{4FEB8C10-2C0F-4602-B662-24CD754F2FCF}" destId="{C718BC0C-1AD4-4D9A-9F6D-E27A6D97F3B9}" srcOrd="1" destOrd="0" presId="urn:microsoft.com/office/officeart/2005/8/layout/process5"/>
    <dgm:cxn modelId="{B8B6B6B9-C043-4742-BC26-9295AA5594A1}" type="presOf" srcId="{039CB46E-AA43-4F5A-9676-D36EEA182A58}" destId="{AEC35072-E06E-43CB-AD0C-4FCC5CB1EFF6}" srcOrd="0" destOrd="1" presId="urn:microsoft.com/office/officeart/2005/8/layout/process5"/>
    <dgm:cxn modelId="{8D54C6BD-4784-47A4-9A29-836F43B1EFBA}" srcId="{72890102-ED63-4D8A-9041-703A2F022594}" destId="{6BC8DFB4-BBB2-455F-B1B8-5E89982FF689}" srcOrd="0" destOrd="0" parTransId="{22C03B13-CF63-404C-ADFC-1DB2C74727B8}" sibTransId="{BFB230EB-7D93-4473-9042-A6D1F5E9B701}"/>
    <dgm:cxn modelId="{BA3BD1E1-F1B7-41EA-9D44-9F5809477B99}" type="presOf" srcId="{20C0880A-78A5-40AE-A802-EC022A066119}" destId="{5A7A370F-AEB1-4787-AE24-E6B7467A25D0}" srcOrd="0" destOrd="0" presId="urn:microsoft.com/office/officeart/2005/8/layout/process5"/>
    <dgm:cxn modelId="{D03CFCB6-1BA1-4E9A-8D1F-B1BFEB8C6BB6}" type="presOf" srcId="{6CA37713-CFB2-4547-9D56-9691E054E0C5}" destId="{BE6835C0-F11D-485E-A1EF-F79962D343C4}" srcOrd="0" destOrd="0" presId="urn:microsoft.com/office/officeart/2005/8/layout/process5"/>
    <dgm:cxn modelId="{8A8B4DC1-1ED9-4318-A6E8-545BC8149561}" srcId="{CB60C510-8949-4D83-9164-EA5511906B6C}" destId="{29824AFA-9D75-4D5B-AA48-FEA62D44D7DE}" srcOrd="0" destOrd="0" parTransId="{C5E83470-8560-469E-AC39-8694860EE2C3}" sibTransId="{B6A3FC14-A4F5-4760-8E40-818D813AB535}"/>
    <dgm:cxn modelId="{8FE7E4C0-8263-4E26-8BA3-E461BC20A677}" type="presOf" srcId="{E15ADCD9-6F5D-4194-A338-CD05A6B9D464}" destId="{7472C206-E638-4244-B3F3-4B06A9F0D65F}" srcOrd="1" destOrd="0" presId="urn:microsoft.com/office/officeart/2005/8/layout/process5"/>
    <dgm:cxn modelId="{53351B5D-AE23-4B61-8F7D-9495CFCDA4F4}" srcId="{A8301008-09B6-4553-94BE-5D396582DCC8}" destId="{F48F216F-0B5F-47A8-B6BD-9EDABEF3056B}" srcOrd="5" destOrd="0" parTransId="{EA38D269-5A2D-4F32-9650-E89C50B723B4}" sibTransId="{7E9105FA-4CD0-4794-BBBD-9CFE4E767CDE}"/>
    <dgm:cxn modelId="{E8037901-7148-45B4-87D3-27F75C97D70B}" srcId="{A8301008-09B6-4553-94BE-5D396582DCC8}" destId="{6CA37713-CFB2-4547-9D56-9691E054E0C5}" srcOrd="1" destOrd="0" parTransId="{A73AE03C-B526-465A-9FB4-351CFEFF09E3}" sibTransId="{6308470E-9BC6-4E2A-8C06-0F8BED6D1760}"/>
    <dgm:cxn modelId="{73C7E5A0-6275-4B34-BD9B-2ACDD7EDC70B}" type="presOf" srcId="{6308470E-9BC6-4E2A-8C06-0F8BED6D1760}" destId="{36C01E2E-2E76-4812-8D9A-ECD1E0DCE96C}" srcOrd="0" destOrd="0" presId="urn:microsoft.com/office/officeart/2005/8/layout/process5"/>
    <dgm:cxn modelId="{38326F34-3EB0-4279-AB6A-A21B6F568B6C}" type="presOf" srcId="{82353047-4793-4611-A723-C7905524DA06}" destId="{AEC35072-E06E-43CB-AD0C-4FCC5CB1EFF6}" srcOrd="0" destOrd="0" presId="urn:microsoft.com/office/officeart/2005/8/layout/process5"/>
    <dgm:cxn modelId="{A3751E4E-C8B8-41CE-B279-99C1D2FF109A}" type="presOf" srcId="{F48F216F-0B5F-47A8-B6BD-9EDABEF3056B}" destId="{43F4DF98-0F30-4BBF-81D1-63AD2442128C}" srcOrd="0" destOrd="0" presId="urn:microsoft.com/office/officeart/2005/8/layout/process5"/>
    <dgm:cxn modelId="{00111EFF-E447-4915-88F5-101506B8D998}" type="presOf" srcId="{E15ADCD9-6F5D-4194-A338-CD05A6B9D464}" destId="{BAAD742A-9AF1-49FF-BF67-A35D05E43A1C}" srcOrd="0" destOrd="0" presId="urn:microsoft.com/office/officeart/2005/8/layout/process5"/>
    <dgm:cxn modelId="{01212961-10DA-4753-8848-92F048FBB099}" type="presOf" srcId="{6308470E-9BC6-4E2A-8C06-0F8BED6D1760}" destId="{0C599D4E-9349-4394-9F50-22BC32B3E4D6}" srcOrd="1" destOrd="0" presId="urn:microsoft.com/office/officeart/2005/8/layout/process5"/>
    <dgm:cxn modelId="{5BFDF34B-F1FC-495B-BC1A-13F6FC75A76D}" type="presOf" srcId="{29824AFA-9D75-4D5B-AA48-FEA62D44D7DE}" destId="{F1D6C095-34C7-43C4-AF4C-DB0CB18DFD57}" srcOrd="0" destOrd="1" presId="urn:microsoft.com/office/officeart/2005/8/layout/process5"/>
    <dgm:cxn modelId="{FF41336A-05A3-4F4B-ADE5-5E3A1F042D24}" type="presOf" srcId="{7E9105FA-4CD0-4794-BBBD-9CFE4E767CDE}" destId="{27425BAD-999A-4009-9002-189CC66F4717}" srcOrd="1" destOrd="0" presId="urn:microsoft.com/office/officeart/2005/8/layout/process5"/>
    <dgm:cxn modelId="{A779DB6E-95CA-4228-81D4-775D115BA094}" type="presOf" srcId="{A8301008-09B6-4553-94BE-5D396582DCC8}" destId="{CCCC8B2A-AAC3-4AE9-AEC3-8245FA4C108D}" srcOrd="0" destOrd="0" presId="urn:microsoft.com/office/officeart/2005/8/layout/process5"/>
    <dgm:cxn modelId="{4A41038D-EF8F-4941-A717-28C63064FFF5}" srcId="{82353047-4793-4611-A723-C7905524DA06}" destId="{039CB46E-AA43-4F5A-9676-D36EEA182A58}" srcOrd="0" destOrd="0" parTransId="{120457A1-5E5D-4DA3-B1E4-57A9B035544C}" sibTransId="{F247EBE9-4426-44E4-BCB2-9D7B10335064}"/>
    <dgm:cxn modelId="{238F9800-2EF3-4B67-8CF0-DB26F496B6A0}" type="presOf" srcId="{E221AE80-7EF3-481C-89E2-9D70F5972647}" destId="{84A43DD8-C158-45A6-B5F3-38790936B69C}" srcOrd="0" destOrd="0" presId="urn:microsoft.com/office/officeart/2005/8/layout/process5"/>
    <dgm:cxn modelId="{7F448A78-14F7-411F-B430-22DBE4025773}" type="presOf" srcId="{F9BC722A-882C-48A9-BC88-B7924C70DEB8}" destId="{C913B160-233D-42A4-915C-C69DFC97A9AD}" srcOrd="1" destOrd="0" presId="urn:microsoft.com/office/officeart/2005/8/layout/process5"/>
    <dgm:cxn modelId="{55CFCEEB-7178-477B-B1D3-86FD4E25EA3E}" srcId="{F48F216F-0B5F-47A8-B6BD-9EDABEF3056B}" destId="{DEF798AB-2F55-44DF-8375-8C9F09D12D2A}" srcOrd="1" destOrd="0" parTransId="{262F6164-06E2-4680-95B6-EDF6AED7A5F4}" sibTransId="{6ECAC9A2-6E8E-4449-8489-D78945DF24D5}"/>
    <dgm:cxn modelId="{514B6E48-7BBA-405D-A16C-40F8BE72CCBA}" srcId="{A8301008-09B6-4553-94BE-5D396582DCC8}" destId="{DA568BCA-C1E7-48A6-A9D3-65AEBCFDFE80}" srcOrd="6" destOrd="0" parTransId="{3157E311-2075-4F26-A323-35D2164266DB}" sibTransId="{E15ADCD9-6F5D-4194-A338-CD05A6B9D464}"/>
    <dgm:cxn modelId="{EF1F787F-87B7-4963-8CA2-2F3754D558E0}" type="presOf" srcId="{DEF798AB-2F55-44DF-8375-8C9F09D12D2A}" destId="{43F4DF98-0F30-4BBF-81D1-63AD2442128C}" srcOrd="0" destOrd="2" presId="urn:microsoft.com/office/officeart/2005/8/layout/process5"/>
    <dgm:cxn modelId="{D51914DF-7A03-4E12-92C6-6E455063CE85}" srcId="{A8301008-09B6-4553-94BE-5D396582DCC8}" destId="{72890102-ED63-4D8A-9041-703A2F022594}" srcOrd="4" destOrd="0" parTransId="{AD0F6CFB-3E13-4E31-B640-AFC3BB8A3A17}" sibTransId="{F9BC722A-882C-48A9-BC88-B7924C70DEB8}"/>
    <dgm:cxn modelId="{D4AB738C-022C-4666-8A8A-A2CAA5DA3FA0}" type="presOf" srcId="{69B1D9B1-2A19-46D3-8C11-35FE98F20867}" destId="{20A91665-720C-403D-9D03-E0E03994073B}" srcOrd="0" destOrd="0" presId="urn:microsoft.com/office/officeart/2005/8/layout/process5"/>
    <dgm:cxn modelId="{BD97EB99-F98A-43F2-963D-6B4613A4FDA0}" type="presOf" srcId="{EE9A190F-3A44-4101-B990-7644DCEC03E4}" destId="{16DA2201-4FEE-4B79-9921-745CDFA2C2D7}" srcOrd="0" destOrd="0" presId="urn:microsoft.com/office/officeart/2005/8/layout/process5"/>
    <dgm:cxn modelId="{F39BAC03-8DC9-4F63-B6BD-6868378CB65A}" type="presOf" srcId="{CB60C510-8949-4D83-9164-EA5511906B6C}" destId="{F1D6C095-34C7-43C4-AF4C-DB0CB18DFD57}" srcOrd="0" destOrd="0" presId="urn:microsoft.com/office/officeart/2005/8/layout/process5"/>
    <dgm:cxn modelId="{4088AD9F-3261-450A-8F2E-AC8F0F49A729}" type="presOf" srcId="{6BC8DFB4-BBB2-455F-B1B8-5E89982FF689}" destId="{8A9A6598-0600-4EF8-8E24-2704FCEE5982}" srcOrd="0" destOrd="1" presId="urn:microsoft.com/office/officeart/2005/8/layout/process5"/>
    <dgm:cxn modelId="{B1A765EE-6C30-4227-90BD-597F65D18B54}" srcId="{A8301008-09B6-4553-94BE-5D396582DCC8}" destId="{82353047-4793-4611-A723-C7905524DA06}" srcOrd="2" destOrd="0" parTransId="{0FC76FA1-D479-4411-A35A-DB5028727649}" sibTransId="{EBD0066D-37E3-4F8A-A165-B993A62266D2}"/>
    <dgm:cxn modelId="{3DCA0C5E-65CB-43CB-A5A8-3679721A0A63}" type="presOf" srcId="{DA568BCA-C1E7-48A6-A9D3-65AEBCFDFE80}" destId="{A21EEBD3-F00E-49DC-8010-37B31D21A16C}" srcOrd="0" destOrd="0" presId="urn:microsoft.com/office/officeart/2005/8/layout/process5"/>
    <dgm:cxn modelId="{1017DCBC-F499-47FE-865B-1C7645D62F5B}" srcId="{A8301008-09B6-4553-94BE-5D396582DCC8}" destId="{20C0880A-78A5-40AE-A802-EC022A066119}" srcOrd="0" destOrd="0" parTransId="{2339954A-1226-4F57-A5F4-BEF5950A72BE}" sibTransId="{E221AE80-7EF3-481C-89E2-9D70F5972647}"/>
    <dgm:cxn modelId="{57B9610E-A293-4A1F-92EF-E74E3609D573}" type="presOf" srcId="{F9BC722A-882C-48A9-BC88-B7924C70DEB8}" destId="{DA9608DA-E81E-4C14-820D-4E703A3700DF}" srcOrd="0" destOrd="0" presId="urn:microsoft.com/office/officeart/2005/8/layout/process5"/>
    <dgm:cxn modelId="{E2408548-6D29-4323-B440-EA5BF5BA92A0}" type="presOf" srcId="{AEE140E0-81A7-41A6-8181-D2980C9CC2C4}" destId="{BE6835C0-F11D-485E-A1EF-F79962D343C4}" srcOrd="0" destOrd="1" presId="urn:microsoft.com/office/officeart/2005/8/layout/process5"/>
    <dgm:cxn modelId="{E6BF9D62-161A-45D1-B966-55A4C945BFB5}" type="presOf" srcId="{EBD0066D-37E3-4F8A-A165-B993A62266D2}" destId="{A884FA77-79F7-428A-809F-6E557E9CA2B8}" srcOrd="0" destOrd="0" presId="urn:microsoft.com/office/officeart/2005/8/layout/process5"/>
    <dgm:cxn modelId="{85FA726D-C3AE-4BA2-A104-D2A9FA6F0F01}" type="presOf" srcId="{91D3C756-7818-4B6A-ACB0-2DA4581F68AE}" destId="{A79D2EFB-63DA-4D5E-9B23-9C8AEA97F4E6}" srcOrd="0" destOrd="0" presId="urn:microsoft.com/office/officeart/2005/8/layout/process5"/>
    <dgm:cxn modelId="{6E3AA4EA-1CE3-4422-8623-56CB19D62571}" type="presOf" srcId="{524158E6-A16B-4CCE-877A-46E2F9DB4043}" destId="{43F4DF98-0F30-4BBF-81D1-63AD2442128C}" srcOrd="0" destOrd="1" presId="urn:microsoft.com/office/officeart/2005/8/layout/process5"/>
    <dgm:cxn modelId="{34266963-9BC1-43B2-94A9-1225CDCA263E}" type="presOf" srcId="{72890102-ED63-4D8A-9041-703A2F022594}" destId="{8A9A6598-0600-4EF8-8E24-2704FCEE5982}" srcOrd="0" destOrd="0" presId="urn:microsoft.com/office/officeart/2005/8/layout/process5"/>
    <dgm:cxn modelId="{45B863FA-B400-48F2-8F65-1DD68B9DC713}" type="presOf" srcId="{91D3C756-7818-4B6A-ACB0-2DA4581F68AE}" destId="{E287F524-9146-455F-8BDD-D36B8664408A}" srcOrd="1" destOrd="0" presId="urn:microsoft.com/office/officeart/2005/8/layout/process5"/>
    <dgm:cxn modelId="{01520C6B-2E9E-4389-A346-FBCBB25DC200}" type="presParOf" srcId="{CCCC8B2A-AAC3-4AE9-AEC3-8245FA4C108D}" destId="{5A7A370F-AEB1-4787-AE24-E6B7467A25D0}" srcOrd="0" destOrd="0" presId="urn:microsoft.com/office/officeart/2005/8/layout/process5"/>
    <dgm:cxn modelId="{172166A8-355F-4843-995D-9928217E0DD0}" type="presParOf" srcId="{CCCC8B2A-AAC3-4AE9-AEC3-8245FA4C108D}" destId="{84A43DD8-C158-45A6-B5F3-38790936B69C}" srcOrd="1" destOrd="0" presId="urn:microsoft.com/office/officeart/2005/8/layout/process5"/>
    <dgm:cxn modelId="{C83B49A4-E244-4260-AB53-B2D4F26DAF64}" type="presParOf" srcId="{84A43DD8-C158-45A6-B5F3-38790936B69C}" destId="{99953EF6-0246-4E74-8DE2-89BE221CD6E3}" srcOrd="0" destOrd="0" presId="urn:microsoft.com/office/officeart/2005/8/layout/process5"/>
    <dgm:cxn modelId="{F4EC2F8A-3D75-4B36-8E5F-936593C50FAA}" type="presParOf" srcId="{CCCC8B2A-AAC3-4AE9-AEC3-8245FA4C108D}" destId="{BE6835C0-F11D-485E-A1EF-F79962D343C4}" srcOrd="2" destOrd="0" presId="urn:microsoft.com/office/officeart/2005/8/layout/process5"/>
    <dgm:cxn modelId="{41F12429-13DC-4928-96F8-06E54F8A14B6}" type="presParOf" srcId="{CCCC8B2A-AAC3-4AE9-AEC3-8245FA4C108D}" destId="{36C01E2E-2E76-4812-8D9A-ECD1E0DCE96C}" srcOrd="3" destOrd="0" presId="urn:microsoft.com/office/officeart/2005/8/layout/process5"/>
    <dgm:cxn modelId="{069ED529-6D37-45F8-B984-094ADB8A493E}" type="presParOf" srcId="{36C01E2E-2E76-4812-8D9A-ECD1E0DCE96C}" destId="{0C599D4E-9349-4394-9F50-22BC32B3E4D6}" srcOrd="0" destOrd="0" presId="urn:microsoft.com/office/officeart/2005/8/layout/process5"/>
    <dgm:cxn modelId="{FB68590D-EF57-496A-BA10-862F341C6853}" type="presParOf" srcId="{CCCC8B2A-AAC3-4AE9-AEC3-8245FA4C108D}" destId="{AEC35072-E06E-43CB-AD0C-4FCC5CB1EFF6}" srcOrd="4" destOrd="0" presId="urn:microsoft.com/office/officeart/2005/8/layout/process5"/>
    <dgm:cxn modelId="{9E44CC9B-8B85-49C1-8F69-9F8306A9ABC0}" type="presParOf" srcId="{CCCC8B2A-AAC3-4AE9-AEC3-8245FA4C108D}" destId="{A884FA77-79F7-428A-809F-6E557E9CA2B8}" srcOrd="5" destOrd="0" presId="urn:microsoft.com/office/officeart/2005/8/layout/process5"/>
    <dgm:cxn modelId="{BDD8CAD7-D07B-41DB-BE5D-4D677F8BB7E5}" type="presParOf" srcId="{A884FA77-79F7-428A-809F-6E557E9CA2B8}" destId="{CD77A9E6-64C8-4218-BEBE-33B14121CC33}" srcOrd="0" destOrd="0" presId="urn:microsoft.com/office/officeart/2005/8/layout/process5"/>
    <dgm:cxn modelId="{9BBDBEE1-178D-4760-8D72-5F7AB76E7218}" type="presParOf" srcId="{CCCC8B2A-AAC3-4AE9-AEC3-8245FA4C108D}" destId="{F1D6C095-34C7-43C4-AF4C-DB0CB18DFD57}" srcOrd="6" destOrd="0" presId="urn:microsoft.com/office/officeart/2005/8/layout/process5"/>
    <dgm:cxn modelId="{09558C53-7F83-41BD-B23E-C37FE9580676}" type="presParOf" srcId="{CCCC8B2A-AAC3-4AE9-AEC3-8245FA4C108D}" destId="{D808962E-4BAE-4A34-86F4-646D8D690987}" srcOrd="7" destOrd="0" presId="urn:microsoft.com/office/officeart/2005/8/layout/process5"/>
    <dgm:cxn modelId="{61EB6480-7FF5-44D0-A945-581B3068426F}" type="presParOf" srcId="{D808962E-4BAE-4A34-86F4-646D8D690987}" destId="{C718BC0C-1AD4-4D9A-9F6D-E27A6D97F3B9}" srcOrd="0" destOrd="0" presId="urn:microsoft.com/office/officeart/2005/8/layout/process5"/>
    <dgm:cxn modelId="{2B6161FC-9375-460B-ADAA-264169D4C21C}" type="presParOf" srcId="{CCCC8B2A-AAC3-4AE9-AEC3-8245FA4C108D}" destId="{8A9A6598-0600-4EF8-8E24-2704FCEE5982}" srcOrd="8" destOrd="0" presId="urn:microsoft.com/office/officeart/2005/8/layout/process5"/>
    <dgm:cxn modelId="{BD3EFC1E-5D79-4EB3-A021-F4873BD10BA3}" type="presParOf" srcId="{CCCC8B2A-AAC3-4AE9-AEC3-8245FA4C108D}" destId="{DA9608DA-E81E-4C14-820D-4E703A3700DF}" srcOrd="9" destOrd="0" presId="urn:microsoft.com/office/officeart/2005/8/layout/process5"/>
    <dgm:cxn modelId="{02B328E1-8EA0-44C4-9689-28E87150AE59}" type="presParOf" srcId="{DA9608DA-E81E-4C14-820D-4E703A3700DF}" destId="{C913B160-233D-42A4-915C-C69DFC97A9AD}" srcOrd="0" destOrd="0" presId="urn:microsoft.com/office/officeart/2005/8/layout/process5"/>
    <dgm:cxn modelId="{F9659C5A-D1D5-420D-926E-FD951A0C2159}" type="presParOf" srcId="{CCCC8B2A-AAC3-4AE9-AEC3-8245FA4C108D}" destId="{43F4DF98-0F30-4BBF-81D1-63AD2442128C}" srcOrd="10" destOrd="0" presId="urn:microsoft.com/office/officeart/2005/8/layout/process5"/>
    <dgm:cxn modelId="{740062CA-ABBC-4DB3-9735-C15D4B1FFC3C}" type="presParOf" srcId="{CCCC8B2A-AAC3-4AE9-AEC3-8245FA4C108D}" destId="{E140C9C1-56D1-4AE1-AB76-A94EAF27492D}" srcOrd="11" destOrd="0" presId="urn:microsoft.com/office/officeart/2005/8/layout/process5"/>
    <dgm:cxn modelId="{407C4F4E-FA94-40A9-8311-98F8F37EAD56}" type="presParOf" srcId="{E140C9C1-56D1-4AE1-AB76-A94EAF27492D}" destId="{27425BAD-999A-4009-9002-189CC66F4717}" srcOrd="0" destOrd="0" presId="urn:microsoft.com/office/officeart/2005/8/layout/process5"/>
    <dgm:cxn modelId="{1A0DED81-2CA0-4BB3-9409-B931E748C609}" type="presParOf" srcId="{CCCC8B2A-AAC3-4AE9-AEC3-8245FA4C108D}" destId="{A21EEBD3-F00E-49DC-8010-37B31D21A16C}" srcOrd="12" destOrd="0" presId="urn:microsoft.com/office/officeart/2005/8/layout/process5"/>
    <dgm:cxn modelId="{4C8031E5-D275-4496-8BD2-A51D4432A686}" type="presParOf" srcId="{CCCC8B2A-AAC3-4AE9-AEC3-8245FA4C108D}" destId="{BAAD742A-9AF1-49FF-BF67-A35D05E43A1C}" srcOrd="13" destOrd="0" presId="urn:microsoft.com/office/officeart/2005/8/layout/process5"/>
    <dgm:cxn modelId="{908D241C-9BC6-446F-BEBC-D756961AEFCA}" type="presParOf" srcId="{BAAD742A-9AF1-49FF-BF67-A35D05E43A1C}" destId="{7472C206-E638-4244-B3F3-4B06A9F0D65F}" srcOrd="0" destOrd="0" presId="urn:microsoft.com/office/officeart/2005/8/layout/process5"/>
    <dgm:cxn modelId="{40931FD2-AF02-42F2-98E6-B1DCEA7E4365}" type="presParOf" srcId="{CCCC8B2A-AAC3-4AE9-AEC3-8245FA4C108D}" destId="{16DA2201-4FEE-4B79-9921-745CDFA2C2D7}" srcOrd="14" destOrd="0" presId="urn:microsoft.com/office/officeart/2005/8/layout/process5"/>
    <dgm:cxn modelId="{DB46178C-12BF-4B58-9596-D68366799213}" type="presParOf" srcId="{CCCC8B2A-AAC3-4AE9-AEC3-8245FA4C108D}" destId="{A79D2EFB-63DA-4D5E-9B23-9C8AEA97F4E6}" srcOrd="15" destOrd="0" presId="urn:microsoft.com/office/officeart/2005/8/layout/process5"/>
    <dgm:cxn modelId="{41014C28-4CD7-4896-B92D-6E5C45A9C5C1}" type="presParOf" srcId="{A79D2EFB-63DA-4D5E-9B23-9C8AEA97F4E6}" destId="{E287F524-9146-455F-8BDD-D36B8664408A}" srcOrd="0" destOrd="0" presId="urn:microsoft.com/office/officeart/2005/8/layout/process5"/>
    <dgm:cxn modelId="{DDB933C9-456A-43C4-B4AF-907BF926F983}" type="presParOf" srcId="{CCCC8B2A-AAC3-4AE9-AEC3-8245FA4C108D}" destId="{20A91665-720C-403D-9D03-E0E03994073B}"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DA17C-C4D2-487F-BA92-B655F034B9B3}" type="doc">
      <dgm:prSet loTypeId="urn:microsoft.com/office/officeart/2011/layout/CircleProcess" loCatId="process" qsTypeId="urn:microsoft.com/office/officeart/2005/8/quickstyle/simple4" qsCatId="simple" csTypeId="urn:microsoft.com/office/officeart/2005/8/colors/colorful5" csCatId="colorful" phldr="1"/>
      <dgm:spPr/>
      <dgm:t>
        <a:bodyPr/>
        <a:lstStyle/>
        <a:p>
          <a:endParaRPr lang="en-US"/>
        </a:p>
      </dgm:t>
    </dgm:pt>
    <dgm:pt modelId="{A2628670-AB9C-4EA0-9C39-B043E60D52CE}">
      <dgm:prSet phldrT="[Text]" custT="1"/>
      <dgm:spPr/>
      <dgm:t>
        <a:bodyPr/>
        <a:lstStyle/>
        <a:p>
          <a:r>
            <a:rPr lang="en-US" sz="1200" dirty="0"/>
            <a:t>SC-7 </a:t>
          </a:r>
          <a:r>
            <a:rPr lang="en-US" sz="1200" b="1" dirty="0"/>
            <a:t>examine substantive comments</a:t>
          </a:r>
          <a:endParaRPr lang="en-US" sz="1000" dirty="0"/>
        </a:p>
        <a:p>
          <a:r>
            <a:rPr lang="en-US" sz="1000" dirty="0"/>
            <a:t>18-19 May 2021. </a:t>
          </a:r>
          <a:br>
            <a:rPr lang="en-US" sz="1000" dirty="0"/>
          </a:br>
          <a:endParaRPr lang="en-US" sz="1000" dirty="0"/>
        </a:p>
      </dgm:t>
    </dgm:pt>
    <dgm:pt modelId="{B2DB0B61-5081-428B-B287-F8F16C7AABD8}" type="parTrans" cxnId="{12501389-8E6E-4FC9-8FE6-419377B1FA9A}">
      <dgm:prSet/>
      <dgm:spPr/>
      <dgm:t>
        <a:bodyPr/>
        <a:lstStyle/>
        <a:p>
          <a:endParaRPr lang="en-US"/>
        </a:p>
      </dgm:t>
    </dgm:pt>
    <dgm:pt modelId="{69E09133-8CA2-4CFD-B80B-CE9F7DDA1451}" type="sibTrans" cxnId="{12501389-8E6E-4FC9-8FE6-419377B1FA9A}">
      <dgm:prSet/>
      <dgm:spPr/>
      <dgm:t>
        <a:bodyPr/>
        <a:lstStyle/>
        <a:p>
          <a:endParaRPr lang="en-US"/>
        </a:p>
      </dgm:t>
    </dgm:pt>
    <dgm:pt modelId="{C382F03E-AE58-40D4-A89F-19C42EE12E6C}">
      <dgm:prSet phldrT="[Text]" custT="1"/>
      <dgm:spPr/>
      <dgm:t>
        <a:bodyPr/>
        <a:lstStyle/>
        <a:p>
          <a:r>
            <a:rPr lang="en-US" sz="1200" dirty="0"/>
            <a:t>SC-7 </a:t>
          </a:r>
          <a:r>
            <a:rPr lang="en-US" sz="1200" b="1" dirty="0"/>
            <a:t>approved the draft ISPM </a:t>
          </a:r>
          <a:r>
            <a:rPr lang="en-US" sz="1000" dirty="0"/>
            <a:t>for the </a:t>
          </a:r>
          <a:r>
            <a:rPr lang="en-US" sz="1000" dirty="0">
              <a:solidFill>
                <a:srgbClr val="EA0000"/>
              </a:solidFill>
            </a:rPr>
            <a:t>second consultation</a:t>
          </a:r>
          <a:r>
            <a:rPr lang="en-US" sz="1000" dirty="0"/>
            <a:t/>
          </a:r>
          <a:br>
            <a:rPr lang="en-US" sz="1000" dirty="0"/>
          </a:br>
          <a:r>
            <a:rPr lang="en-US" sz="1000" dirty="0"/>
            <a:t/>
          </a:r>
          <a:br>
            <a:rPr lang="en-US" sz="1000" dirty="0"/>
          </a:br>
          <a:r>
            <a:rPr lang="en-US" sz="1000" dirty="0"/>
            <a:t>1 July–30 Sept </a:t>
          </a:r>
        </a:p>
        <a:p>
          <a:r>
            <a:rPr lang="en-US" sz="1000" dirty="0"/>
            <a:t>2021</a:t>
          </a:r>
        </a:p>
      </dgm:t>
    </dgm:pt>
    <dgm:pt modelId="{E58C6D17-54B3-4066-A1C7-582D50138DFE}" type="parTrans" cxnId="{1FE211E5-C89F-4D47-9454-D48EE4420604}">
      <dgm:prSet/>
      <dgm:spPr/>
      <dgm:t>
        <a:bodyPr/>
        <a:lstStyle/>
        <a:p>
          <a:endParaRPr lang="en-US"/>
        </a:p>
      </dgm:t>
    </dgm:pt>
    <dgm:pt modelId="{44A98FB9-68FB-48C6-AF68-7B23240A8895}" type="sibTrans" cxnId="{1FE211E5-C89F-4D47-9454-D48EE4420604}">
      <dgm:prSet/>
      <dgm:spPr/>
      <dgm:t>
        <a:bodyPr/>
        <a:lstStyle/>
        <a:p>
          <a:endParaRPr lang="en-US"/>
        </a:p>
      </dgm:t>
    </dgm:pt>
    <dgm:pt modelId="{2758E4E0-2610-4ADB-9BA1-F1DAA2E65AC4}">
      <dgm:prSet phldrT="[Text]" custT="1"/>
      <dgm:spPr/>
      <dgm:t>
        <a:bodyPr/>
        <a:lstStyle/>
        <a:p>
          <a:pPr rtl="0"/>
          <a:r>
            <a:rPr lang="en-US" sz="1200" dirty="0"/>
            <a:t>CPs commented the draft ISPM </a:t>
          </a:r>
        </a:p>
        <a:p>
          <a:pPr rtl="0"/>
          <a:r>
            <a:rPr lang="en-US" sz="1000" dirty="0"/>
            <a:t>first consultation</a:t>
          </a:r>
          <a:br>
            <a:rPr lang="en-US" sz="1000" dirty="0"/>
          </a:br>
          <a:r>
            <a:rPr lang="en-US" sz="1000" dirty="0"/>
            <a:t>1 July - 30 September 2020</a:t>
          </a:r>
        </a:p>
      </dgm:t>
    </dgm:pt>
    <dgm:pt modelId="{505FBA31-62E8-4D58-B598-3A1D72551112}" type="parTrans" cxnId="{1C8F1441-4D07-4B4D-A12A-74C8A6DAD9F6}">
      <dgm:prSet/>
      <dgm:spPr/>
      <dgm:t>
        <a:bodyPr/>
        <a:lstStyle/>
        <a:p>
          <a:endParaRPr lang="es-CL"/>
        </a:p>
      </dgm:t>
    </dgm:pt>
    <dgm:pt modelId="{6A62781B-2F1B-4EBB-A287-429496B97EF6}" type="sibTrans" cxnId="{1C8F1441-4D07-4B4D-A12A-74C8A6DAD9F6}">
      <dgm:prSet/>
      <dgm:spPr/>
      <dgm:t>
        <a:bodyPr/>
        <a:lstStyle/>
        <a:p>
          <a:endParaRPr lang="es-CL"/>
        </a:p>
      </dgm:t>
    </dgm:pt>
    <dgm:pt modelId="{53392BA7-4BA4-4D21-9498-B63348E176C7}">
      <dgm:prSet phldrT="[Text]" custT="1"/>
      <dgm:spPr/>
      <dgm:t>
        <a:bodyPr/>
        <a:lstStyle/>
        <a:p>
          <a:pPr rtl="0"/>
          <a:r>
            <a:rPr lang="en-US" sz="1200" dirty="0"/>
            <a:t>The steward </a:t>
          </a:r>
          <a:r>
            <a:rPr lang="en-US" sz="1200" b="1" dirty="0"/>
            <a:t>addressed</a:t>
          </a:r>
          <a:r>
            <a:rPr lang="en-US" sz="1200" dirty="0"/>
            <a:t> the CPs comments</a:t>
          </a:r>
          <a:r>
            <a:rPr lang="en-US" sz="1100" dirty="0"/>
            <a:t>.</a:t>
          </a:r>
        </a:p>
        <a:p>
          <a:r>
            <a:rPr lang="en-GB" sz="1000" dirty="0"/>
            <a:t>578 comments were received on the draft ISPM (174 technical, 241 substantive, 142 editorial and 21 translation)</a:t>
          </a:r>
          <a:endParaRPr lang="en-US" sz="1000" dirty="0"/>
        </a:p>
      </dgm:t>
    </dgm:pt>
    <dgm:pt modelId="{10AED4EF-9132-444B-8220-69FB11406D07}" type="parTrans" cxnId="{FEC514B9-3540-448E-BDBA-8835BD5A57F8}">
      <dgm:prSet/>
      <dgm:spPr/>
      <dgm:t>
        <a:bodyPr/>
        <a:lstStyle/>
        <a:p>
          <a:endParaRPr lang="es-CL"/>
        </a:p>
      </dgm:t>
    </dgm:pt>
    <dgm:pt modelId="{2A8CD55E-4F59-4D63-8739-282C1F7608FD}" type="sibTrans" cxnId="{FEC514B9-3540-448E-BDBA-8835BD5A57F8}">
      <dgm:prSet/>
      <dgm:spPr/>
      <dgm:t>
        <a:bodyPr/>
        <a:lstStyle/>
        <a:p>
          <a:endParaRPr lang="es-CL"/>
        </a:p>
      </dgm:t>
    </dgm:pt>
    <dgm:pt modelId="{A7D55C90-9279-4521-846A-BAC0DBEA9EF6}" type="pres">
      <dgm:prSet presAssocID="{0DADA17C-C4D2-487F-BA92-B655F034B9B3}" presName="Name0" presStyleCnt="0">
        <dgm:presLayoutVars>
          <dgm:chMax val="11"/>
          <dgm:chPref val="11"/>
          <dgm:dir/>
          <dgm:resizeHandles/>
        </dgm:presLayoutVars>
      </dgm:prSet>
      <dgm:spPr/>
      <dgm:t>
        <a:bodyPr/>
        <a:lstStyle/>
        <a:p>
          <a:endParaRPr lang="en-US"/>
        </a:p>
      </dgm:t>
    </dgm:pt>
    <dgm:pt modelId="{A481D749-7223-4079-9E6B-B7BE831E9AFF}" type="pres">
      <dgm:prSet presAssocID="{C382F03E-AE58-40D4-A89F-19C42EE12E6C}" presName="Accent4" presStyleCnt="0"/>
      <dgm:spPr/>
    </dgm:pt>
    <dgm:pt modelId="{C68E4BB0-E0C6-43E0-A6E4-12CD286DD510}" type="pres">
      <dgm:prSet presAssocID="{C382F03E-AE58-40D4-A89F-19C42EE12E6C}" presName="Accent" presStyleLbl="node1" presStyleIdx="0" presStyleCnt="4" custLinFactNeighborY="4500"/>
      <dgm:spPr/>
    </dgm:pt>
    <dgm:pt modelId="{7453AE1E-8E65-403D-B0BA-4C3B61DA054B}" type="pres">
      <dgm:prSet presAssocID="{C382F03E-AE58-40D4-A89F-19C42EE12E6C}" presName="ParentBackground4" presStyleCnt="0"/>
      <dgm:spPr/>
    </dgm:pt>
    <dgm:pt modelId="{26D0CB6F-9D1E-4870-A28C-24B3E6F34270}" type="pres">
      <dgm:prSet presAssocID="{C382F03E-AE58-40D4-A89F-19C42EE12E6C}" presName="ParentBackground" presStyleLbl="fgAcc1" presStyleIdx="0" presStyleCnt="4" custLinFactNeighborY="4820"/>
      <dgm:spPr/>
      <dgm:t>
        <a:bodyPr/>
        <a:lstStyle/>
        <a:p>
          <a:endParaRPr lang="en-US"/>
        </a:p>
      </dgm:t>
    </dgm:pt>
    <dgm:pt modelId="{5542EB15-8168-483C-B3C9-6022702ADD0E}" type="pres">
      <dgm:prSet presAssocID="{C382F03E-AE58-40D4-A89F-19C42EE12E6C}" presName="Parent4" presStyleLbl="revTx" presStyleIdx="0" presStyleCnt="0">
        <dgm:presLayoutVars>
          <dgm:chMax val="1"/>
          <dgm:chPref val="1"/>
          <dgm:bulletEnabled val="1"/>
        </dgm:presLayoutVars>
      </dgm:prSet>
      <dgm:spPr/>
      <dgm:t>
        <a:bodyPr/>
        <a:lstStyle/>
        <a:p>
          <a:endParaRPr lang="en-US"/>
        </a:p>
      </dgm:t>
    </dgm:pt>
    <dgm:pt modelId="{B653B2C3-E19F-481E-9FF7-EE14F01A051E}" type="pres">
      <dgm:prSet presAssocID="{A2628670-AB9C-4EA0-9C39-B043E60D52CE}" presName="Accent3" presStyleCnt="0"/>
      <dgm:spPr/>
    </dgm:pt>
    <dgm:pt modelId="{E383C4F5-3DAD-4D8B-9707-03D7012EE91C}" type="pres">
      <dgm:prSet presAssocID="{A2628670-AB9C-4EA0-9C39-B043E60D52CE}" presName="Accent" presStyleLbl="node1" presStyleIdx="1" presStyleCnt="4"/>
      <dgm:spPr/>
    </dgm:pt>
    <dgm:pt modelId="{0707CE34-E30E-49C1-93EC-044C9AC33C0F}" type="pres">
      <dgm:prSet presAssocID="{A2628670-AB9C-4EA0-9C39-B043E60D52CE}" presName="ParentBackground3" presStyleCnt="0"/>
      <dgm:spPr/>
    </dgm:pt>
    <dgm:pt modelId="{37C8EEE5-C7F1-40CA-952F-3BA974652F54}" type="pres">
      <dgm:prSet presAssocID="{A2628670-AB9C-4EA0-9C39-B043E60D52CE}" presName="ParentBackground" presStyleLbl="fgAcc1" presStyleIdx="1" presStyleCnt="4"/>
      <dgm:spPr/>
      <dgm:t>
        <a:bodyPr/>
        <a:lstStyle/>
        <a:p>
          <a:endParaRPr lang="en-US"/>
        </a:p>
      </dgm:t>
    </dgm:pt>
    <dgm:pt modelId="{43133189-C335-4659-A6F7-BEF574EA33D8}" type="pres">
      <dgm:prSet presAssocID="{A2628670-AB9C-4EA0-9C39-B043E60D52CE}" presName="Parent3" presStyleLbl="revTx" presStyleIdx="0" presStyleCnt="0">
        <dgm:presLayoutVars>
          <dgm:chMax val="1"/>
          <dgm:chPref val="1"/>
          <dgm:bulletEnabled val="1"/>
        </dgm:presLayoutVars>
      </dgm:prSet>
      <dgm:spPr/>
      <dgm:t>
        <a:bodyPr/>
        <a:lstStyle/>
        <a:p>
          <a:endParaRPr lang="en-US"/>
        </a:p>
      </dgm:t>
    </dgm:pt>
    <dgm:pt modelId="{B2DEF34D-90BC-48C7-989B-CAB021A5D2C4}" type="pres">
      <dgm:prSet presAssocID="{53392BA7-4BA4-4D21-9498-B63348E176C7}" presName="Accent2" presStyleCnt="0"/>
      <dgm:spPr/>
    </dgm:pt>
    <dgm:pt modelId="{1D349CC6-F757-4767-BEA3-A52E85059CAA}" type="pres">
      <dgm:prSet presAssocID="{53392BA7-4BA4-4D21-9498-B63348E176C7}" presName="Accent" presStyleLbl="node1" presStyleIdx="2" presStyleCnt="4"/>
      <dgm:spPr/>
    </dgm:pt>
    <dgm:pt modelId="{4A894695-E77C-42B0-B1E8-2EBC29E95BCB}" type="pres">
      <dgm:prSet presAssocID="{53392BA7-4BA4-4D21-9498-B63348E176C7}" presName="ParentBackground2" presStyleCnt="0"/>
      <dgm:spPr/>
    </dgm:pt>
    <dgm:pt modelId="{B0E4F64F-33E1-4931-A71E-A7E8AEFA59C2}" type="pres">
      <dgm:prSet presAssocID="{53392BA7-4BA4-4D21-9498-B63348E176C7}" presName="ParentBackground" presStyleLbl="fgAcc1" presStyleIdx="2" presStyleCnt="4"/>
      <dgm:spPr/>
      <dgm:t>
        <a:bodyPr/>
        <a:lstStyle/>
        <a:p>
          <a:endParaRPr lang="en-US"/>
        </a:p>
      </dgm:t>
    </dgm:pt>
    <dgm:pt modelId="{4C0CBB6D-D4D0-4B97-8645-CB68B835CE85}" type="pres">
      <dgm:prSet presAssocID="{53392BA7-4BA4-4D21-9498-B63348E176C7}" presName="Parent2" presStyleLbl="revTx" presStyleIdx="0" presStyleCnt="0">
        <dgm:presLayoutVars>
          <dgm:chMax val="1"/>
          <dgm:chPref val="1"/>
          <dgm:bulletEnabled val="1"/>
        </dgm:presLayoutVars>
      </dgm:prSet>
      <dgm:spPr/>
      <dgm:t>
        <a:bodyPr/>
        <a:lstStyle/>
        <a:p>
          <a:endParaRPr lang="en-US"/>
        </a:p>
      </dgm:t>
    </dgm:pt>
    <dgm:pt modelId="{0C62830A-0C59-4ED5-9D44-285A92A94BC8}" type="pres">
      <dgm:prSet presAssocID="{2758E4E0-2610-4ADB-9BA1-F1DAA2E65AC4}" presName="Accent1" presStyleCnt="0"/>
      <dgm:spPr/>
    </dgm:pt>
    <dgm:pt modelId="{4964480C-152C-4A03-9E36-0EDA15E33A6D}" type="pres">
      <dgm:prSet presAssocID="{2758E4E0-2610-4ADB-9BA1-F1DAA2E65AC4}" presName="Accent" presStyleLbl="node1" presStyleIdx="3" presStyleCnt="4"/>
      <dgm:spPr/>
    </dgm:pt>
    <dgm:pt modelId="{BF55C470-1DE7-4B38-B0C3-5DD8627B54ED}" type="pres">
      <dgm:prSet presAssocID="{2758E4E0-2610-4ADB-9BA1-F1DAA2E65AC4}" presName="ParentBackground1" presStyleCnt="0"/>
      <dgm:spPr/>
    </dgm:pt>
    <dgm:pt modelId="{DD157F6C-3998-4367-B6FB-2DF491E6D8A3}" type="pres">
      <dgm:prSet presAssocID="{2758E4E0-2610-4ADB-9BA1-F1DAA2E65AC4}" presName="ParentBackground" presStyleLbl="fgAcc1" presStyleIdx="3" presStyleCnt="4"/>
      <dgm:spPr/>
      <dgm:t>
        <a:bodyPr/>
        <a:lstStyle/>
        <a:p>
          <a:endParaRPr lang="en-US"/>
        </a:p>
      </dgm:t>
    </dgm:pt>
    <dgm:pt modelId="{8BFF4A0C-185A-4918-BBA5-7276B358ED48}" type="pres">
      <dgm:prSet presAssocID="{2758E4E0-2610-4ADB-9BA1-F1DAA2E65AC4}" presName="Parent1" presStyleLbl="revTx" presStyleIdx="0" presStyleCnt="0">
        <dgm:presLayoutVars>
          <dgm:chMax val="1"/>
          <dgm:chPref val="1"/>
          <dgm:bulletEnabled val="1"/>
        </dgm:presLayoutVars>
      </dgm:prSet>
      <dgm:spPr/>
      <dgm:t>
        <a:bodyPr/>
        <a:lstStyle/>
        <a:p>
          <a:endParaRPr lang="en-US"/>
        </a:p>
      </dgm:t>
    </dgm:pt>
  </dgm:ptLst>
  <dgm:cxnLst>
    <dgm:cxn modelId="{12501389-8E6E-4FC9-8FE6-419377B1FA9A}" srcId="{0DADA17C-C4D2-487F-BA92-B655F034B9B3}" destId="{A2628670-AB9C-4EA0-9C39-B043E60D52CE}" srcOrd="2" destOrd="0" parTransId="{B2DB0B61-5081-428B-B287-F8F16C7AABD8}" sibTransId="{69E09133-8CA2-4CFD-B80B-CE9F7DDA1451}"/>
    <dgm:cxn modelId="{7E8A22DB-BD77-4406-A0AB-2D5747D9EB44}" type="presOf" srcId="{53392BA7-4BA4-4D21-9498-B63348E176C7}" destId="{4C0CBB6D-D4D0-4B97-8645-CB68B835CE85}" srcOrd="1" destOrd="0" presId="urn:microsoft.com/office/officeart/2011/layout/CircleProcess"/>
    <dgm:cxn modelId="{3F903735-888A-414C-AF7E-EF6E78956BE2}" type="presOf" srcId="{0DADA17C-C4D2-487F-BA92-B655F034B9B3}" destId="{A7D55C90-9279-4521-846A-BAC0DBEA9EF6}" srcOrd="0" destOrd="0" presId="urn:microsoft.com/office/officeart/2011/layout/CircleProcess"/>
    <dgm:cxn modelId="{DB926412-E13D-425A-80DA-818274A93167}" type="presOf" srcId="{C382F03E-AE58-40D4-A89F-19C42EE12E6C}" destId="{26D0CB6F-9D1E-4870-A28C-24B3E6F34270}" srcOrd="0" destOrd="0" presId="urn:microsoft.com/office/officeart/2011/layout/CircleProcess"/>
    <dgm:cxn modelId="{1C8F1441-4D07-4B4D-A12A-74C8A6DAD9F6}" srcId="{0DADA17C-C4D2-487F-BA92-B655F034B9B3}" destId="{2758E4E0-2610-4ADB-9BA1-F1DAA2E65AC4}" srcOrd="0" destOrd="0" parTransId="{505FBA31-62E8-4D58-B598-3A1D72551112}" sibTransId="{6A62781B-2F1B-4EBB-A287-429496B97EF6}"/>
    <dgm:cxn modelId="{A20127FC-FCCB-4A34-98ED-C1DC0191F645}" type="presOf" srcId="{C382F03E-AE58-40D4-A89F-19C42EE12E6C}" destId="{5542EB15-8168-483C-B3C9-6022702ADD0E}" srcOrd="1" destOrd="0" presId="urn:microsoft.com/office/officeart/2011/layout/CircleProcess"/>
    <dgm:cxn modelId="{5ED7D38A-B3F2-43AC-872B-97C22E89B38C}" type="presOf" srcId="{A2628670-AB9C-4EA0-9C39-B043E60D52CE}" destId="{37C8EEE5-C7F1-40CA-952F-3BA974652F54}" srcOrd="0" destOrd="0" presId="urn:microsoft.com/office/officeart/2011/layout/CircleProcess"/>
    <dgm:cxn modelId="{1FE211E5-C89F-4D47-9454-D48EE4420604}" srcId="{0DADA17C-C4D2-487F-BA92-B655F034B9B3}" destId="{C382F03E-AE58-40D4-A89F-19C42EE12E6C}" srcOrd="3" destOrd="0" parTransId="{E58C6D17-54B3-4066-A1C7-582D50138DFE}" sibTransId="{44A98FB9-68FB-48C6-AF68-7B23240A8895}"/>
    <dgm:cxn modelId="{23326DD2-BC66-479B-BBA0-593EE53658A8}" type="presOf" srcId="{53392BA7-4BA4-4D21-9498-B63348E176C7}" destId="{B0E4F64F-33E1-4931-A71E-A7E8AEFA59C2}" srcOrd="0" destOrd="0" presId="urn:microsoft.com/office/officeart/2011/layout/CircleProcess"/>
    <dgm:cxn modelId="{FEC514B9-3540-448E-BDBA-8835BD5A57F8}" srcId="{0DADA17C-C4D2-487F-BA92-B655F034B9B3}" destId="{53392BA7-4BA4-4D21-9498-B63348E176C7}" srcOrd="1" destOrd="0" parTransId="{10AED4EF-9132-444B-8220-69FB11406D07}" sibTransId="{2A8CD55E-4F59-4D63-8739-282C1F7608FD}"/>
    <dgm:cxn modelId="{65308251-4A5A-4E59-9901-D56B31BBDB21}" type="presOf" srcId="{2758E4E0-2610-4ADB-9BA1-F1DAA2E65AC4}" destId="{8BFF4A0C-185A-4918-BBA5-7276B358ED48}" srcOrd="1" destOrd="0" presId="urn:microsoft.com/office/officeart/2011/layout/CircleProcess"/>
    <dgm:cxn modelId="{90E6CC21-F330-4B1C-A8B2-ED7DB5486A94}" type="presOf" srcId="{A2628670-AB9C-4EA0-9C39-B043E60D52CE}" destId="{43133189-C335-4659-A6F7-BEF574EA33D8}" srcOrd="1" destOrd="0" presId="urn:microsoft.com/office/officeart/2011/layout/CircleProcess"/>
    <dgm:cxn modelId="{9F950359-EF99-4347-9FB1-3B354879992C}" type="presOf" srcId="{2758E4E0-2610-4ADB-9BA1-F1DAA2E65AC4}" destId="{DD157F6C-3998-4367-B6FB-2DF491E6D8A3}" srcOrd="0" destOrd="0" presId="urn:microsoft.com/office/officeart/2011/layout/CircleProcess"/>
    <dgm:cxn modelId="{25A6BCA3-F742-4577-9E5D-3B72B503D892}" type="presParOf" srcId="{A7D55C90-9279-4521-846A-BAC0DBEA9EF6}" destId="{A481D749-7223-4079-9E6B-B7BE831E9AFF}" srcOrd="0" destOrd="0" presId="urn:microsoft.com/office/officeart/2011/layout/CircleProcess"/>
    <dgm:cxn modelId="{A8B924AE-E476-43DB-A617-3A79144FC447}" type="presParOf" srcId="{A481D749-7223-4079-9E6B-B7BE831E9AFF}" destId="{C68E4BB0-E0C6-43E0-A6E4-12CD286DD510}" srcOrd="0" destOrd="0" presId="urn:microsoft.com/office/officeart/2011/layout/CircleProcess"/>
    <dgm:cxn modelId="{27AE4069-0899-4159-BD2C-DFE0CDA759B7}" type="presParOf" srcId="{A7D55C90-9279-4521-846A-BAC0DBEA9EF6}" destId="{7453AE1E-8E65-403D-B0BA-4C3B61DA054B}" srcOrd="1" destOrd="0" presId="urn:microsoft.com/office/officeart/2011/layout/CircleProcess"/>
    <dgm:cxn modelId="{DA054A31-9355-4ACC-BBD8-F04B02037B35}" type="presParOf" srcId="{7453AE1E-8E65-403D-B0BA-4C3B61DA054B}" destId="{26D0CB6F-9D1E-4870-A28C-24B3E6F34270}" srcOrd="0" destOrd="0" presId="urn:microsoft.com/office/officeart/2011/layout/CircleProcess"/>
    <dgm:cxn modelId="{57E8CA0A-DFF6-4949-8A81-43E50E2255C7}" type="presParOf" srcId="{A7D55C90-9279-4521-846A-BAC0DBEA9EF6}" destId="{5542EB15-8168-483C-B3C9-6022702ADD0E}" srcOrd="2" destOrd="0" presId="urn:microsoft.com/office/officeart/2011/layout/CircleProcess"/>
    <dgm:cxn modelId="{8DA79813-81CE-4FEC-8DF7-A9C9E3C9ADED}" type="presParOf" srcId="{A7D55C90-9279-4521-846A-BAC0DBEA9EF6}" destId="{B653B2C3-E19F-481E-9FF7-EE14F01A051E}" srcOrd="3" destOrd="0" presId="urn:microsoft.com/office/officeart/2011/layout/CircleProcess"/>
    <dgm:cxn modelId="{8A90D16C-0BC5-4141-AB3C-8AF176BD9292}" type="presParOf" srcId="{B653B2C3-E19F-481E-9FF7-EE14F01A051E}" destId="{E383C4F5-3DAD-4D8B-9707-03D7012EE91C}" srcOrd="0" destOrd="0" presId="urn:microsoft.com/office/officeart/2011/layout/CircleProcess"/>
    <dgm:cxn modelId="{FAEE6EF0-19FE-447C-B61D-A9C9B28D4AF6}" type="presParOf" srcId="{A7D55C90-9279-4521-846A-BAC0DBEA9EF6}" destId="{0707CE34-E30E-49C1-93EC-044C9AC33C0F}" srcOrd="4" destOrd="0" presId="urn:microsoft.com/office/officeart/2011/layout/CircleProcess"/>
    <dgm:cxn modelId="{AD9D72C9-8E16-43E0-A99F-AE3D9FDB42AB}" type="presParOf" srcId="{0707CE34-E30E-49C1-93EC-044C9AC33C0F}" destId="{37C8EEE5-C7F1-40CA-952F-3BA974652F54}" srcOrd="0" destOrd="0" presId="urn:microsoft.com/office/officeart/2011/layout/CircleProcess"/>
    <dgm:cxn modelId="{23BD3D2C-B081-445E-8D70-453AACAC540D}" type="presParOf" srcId="{A7D55C90-9279-4521-846A-BAC0DBEA9EF6}" destId="{43133189-C335-4659-A6F7-BEF574EA33D8}" srcOrd="5" destOrd="0" presId="urn:microsoft.com/office/officeart/2011/layout/CircleProcess"/>
    <dgm:cxn modelId="{64CA9325-CCB0-4A71-96C6-887FAFE7CD2B}" type="presParOf" srcId="{A7D55C90-9279-4521-846A-BAC0DBEA9EF6}" destId="{B2DEF34D-90BC-48C7-989B-CAB021A5D2C4}" srcOrd="6" destOrd="0" presId="urn:microsoft.com/office/officeart/2011/layout/CircleProcess"/>
    <dgm:cxn modelId="{F8B8AA15-4D4F-405F-AD7B-AF09BB68CB08}" type="presParOf" srcId="{B2DEF34D-90BC-48C7-989B-CAB021A5D2C4}" destId="{1D349CC6-F757-4767-BEA3-A52E85059CAA}" srcOrd="0" destOrd="0" presId="urn:microsoft.com/office/officeart/2011/layout/CircleProcess"/>
    <dgm:cxn modelId="{3C377D40-22CD-4828-A80B-5A4C3B1DC017}" type="presParOf" srcId="{A7D55C90-9279-4521-846A-BAC0DBEA9EF6}" destId="{4A894695-E77C-42B0-B1E8-2EBC29E95BCB}" srcOrd="7" destOrd="0" presId="urn:microsoft.com/office/officeart/2011/layout/CircleProcess"/>
    <dgm:cxn modelId="{29948B98-2C30-44D4-9517-A71D3440E431}" type="presParOf" srcId="{4A894695-E77C-42B0-B1E8-2EBC29E95BCB}" destId="{B0E4F64F-33E1-4931-A71E-A7E8AEFA59C2}" srcOrd="0" destOrd="0" presId="urn:microsoft.com/office/officeart/2011/layout/CircleProcess"/>
    <dgm:cxn modelId="{D0A64921-8A9D-4836-98B2-AF8F9CCDCAE4}" type="presParOf" srcId="{A7D55C90-9279-4521-846A-BAC0DBEA9EF6}" destId="{4C0CBB6D-D4D0-4B97-8645-CB68B835CE85}" srcOrd="8" destOrd="0" presId="urn:microsoft.com/office/officeart/2011/layout/CircleProcess"/>
    <dgm:cxn modelId="{5A17EB40-B493-4425-BAE9-01A0C379F211}" type="presParOf" srcId="{A7D55C90-9279-4521-846A-BAC0DBEA9EF6}" destId="{0C62830A-0C59-4ED5-9D44-285A92A94BC8}" srcOrd="9" destOrd="0" presId="urn:microsoft.com/office/officeart/2011/layout/CircleProcess"/>
    <dgm:cxn modelId="{9BE45FDD-A522-4FCF-A242-44152C731F55}" type="presParOf" srcId="{0C62830A-0C59-4ED5-9D44-285A92A94BC8}" destId="{4964480C-152C-4A03-9E36-0EDA15E33A6D}" srcOrd="0" destOrd="0" presId="urn:microsoft.com/office/officeart/2011/layout/CircleProcess"/>
    <dgm:cxn modelId="{F79475BA-31C4-4BEB-8DD5-E6AE2113B696}" type="presParOf" srcId="{A7D55C90-9279-4521-846A-BAC0DBEA9EF6}" destId="{BF55C470-1DE7-4B38-B0C3-5DD8627B54ED}" srcOrd="10" destOrd="0" presId="urn:microsoft.com/office/officeart/2011/layout/CircleProcess"/>
    <dgm:cxn modelId="{5CF5FDB6-AA2D-4500-B075-560D4A5A49BB}" type="presParOf" srcId="{BF55C470-1DE7-4B38-B0C3-5DD8627B54ED}" destId="{DD157F6C-3998-4367-B6FB-2DF491E6D8A3}" srcOrd="0" destOrd="0" presId="urn:microsoft.com/office/officeart/2011/layout/CircleProcess"/>
    <dgm:cxn modelId="{09D4913B-ABCA-408A-BF85-60F4BA64699D}" type="presParOf" srcId="{A7D55C90-9279-4521-846A-BAC0DBEA9EF6}" destId="{8BFF4A0C-185A-4918-BBA5-7276B358ED48}"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0672D7-ED4D-458E-A297-6918D249B93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3EFBB74-65C1-4926-B01F-10DA8788C8F0}">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400" baseline="0" dirty="0"/>
            <a:t>The </a:t>
          </a:r>
          <a:r>
            <a:rPr lang="en-US" sz="1400" b="1" baseline="0" dirty="0"/>
            <a:t>structure of the draft </a:t>
          </a:r>
          <a:r>
            <a:rPr lang="en-US" sz="1400" baseline="0" dirty="0"/>
            <a:t>is proposed to give an order from the most general issues to the particular</a:t>
          </a:r>
          <a:endParaRPr lang="en-US" sz="1400" dirty="0"/>
        </a:p>
      </dgm:t>
    </dgm:pt>
    <dgm:pt modelId="{EC3C6CF9-4FE8-4E09-AE84-835B9BEB61E9}" type="parTrans" cxnId="{25E15446-BFF7-4874-BCD3-E22B8133E88F}">
      <dgm:prSet/>
      <dgm:spPr/>
      <dgm:t>
        <a:bodyPr/>
        <a:lstStyle/>
        <a:p>
          <a:endParaRPr lang="en-US"/>
        </a:p>
      </dgm:t>
    </dgm:pt>
    <dgm:pt modelId="{00B882F1-968D-4642-AEB8-AD41553F3895}" type="sibTrans" cxnId="{25E15446-BFF7-4874-BCD3-E22B8133E88F}">
      <dgm:prSet/>
      <dgm:spPr/>
      <dgm:t>
        <a:bodyPr/>
        <a:lstStyle/>
        <a:p>
          <a:endParaRPr lang="en-US"/>
        </a:p>
      </dgm:t>
    </dgm:pt>
    <dgm:pt modelId="{AD499FFA-4627-4C10-A91C-9E562BF12522}">
      <dgm:prSet custT="1">
        <dgm:style>
          <a:lnRef idx="2">
            <a:schemeClr val="accent2"/>
          </a:lnRef>
          <a:fillRef idx="1">
            <a:schemeClr val="lt1"/>
          </a:fillRef>
          <a:effectRef idx="0">
            <a:schemeClr val="accent2"/>
          </a:effectRef>
          <a:fontRef idx="minor">
            <a:schemeClr val="dk1"/>
          </a:fontRef>
        </dgm:style>
      </dgm:prSet>
      <dgm:spPr/>
      <dgm:t>
        <a:bodyPr/>
        <a:lstStyle/>
        <a:p>
          <a:pPr rtl="0">
            <a:buFont typeface="Wingdings" panose="05000000000000000000" pitchFamily="2" charset="2"/>
            <a:buChar char="Ø"/>
          </a:pPr>
          <a:r>
            <a:rPr lang="en-US" sz="1200" baseline="0" dirty="0">
              <a:solidFill>
                <a:srgbClr val="0070C0"/>
              </a:solidFill>
            </a:rPr>
            <a:t>that is, first to mention the general considerations to be taken into account for the audits, and then </a:t>
          </a:r>
          <a:endParaRPr lang="en-US" sz="1200" dirty="0">
            <a:solidFill>
              <a:srgbClr val="0070C0"/>
            </a:solidFill>
          </a:endParaRPr>
        </a:p>
      </dgm:t>
    </dgm:pt>
    <dgm:pt modelId="{F17999FD-C8E2-4F5D-93C2-4D2943F16D30}" type="parTrans" cxnId="{48F42ACF-44FD-4C22-9C62-BA2B67293E73}">
      <dgm:prSet/>
      <dgm:spPr/>
      <dgm:t>
        <a:bodyPr/>
        <a:lstStyle/>
        <a:p>
          <a:endParaRPr lang="en-US"/>
        </a:p>
      </dgm:t>
    </dgm:pt>
    <dgm:pt modelId="{5C937297-B942-4F5F-8BB7-FE06784DC3FC}" type="sibTrans" cxnId="{48F42ACF-44FD-4C22-9C62-BA2B67293E73}">
      <dgm:prSet/>
      <dgm:spPr/>
      <dgm:t>
        <a:bodyPr/>
        <a:lstStyle/>
        <a:p>
          <a:endParaRPr lang="en-US"/>
        </a:p>
      </dgm:t>
    </dgm:pt>
    <dgm:pt modelId="{00560496-4231-4538-9BD9-DFFA717BDB76}">
      <dgm:prSet custT="1">
        <dgm:style>
          <a:lnRef idx="2">
            <a:schemeClr val="accent2"/>
          </a:lnRef>
          <a:fillRef idx="1">
            <a:schemeClr val="lt1"/>
          </a:fillRef>
          <a:effectRef idx="0">
            <a:schemeClr val="accent2"/>
          </a:effectRef>
          <a:fontRef idx="minor">
            <a:schemeClr val="dk1"/>
          </a:fontRef>
        </dgm:style>
      </dgm:prSet>
      <dgm:spPr/>
      <dgm:t>
        <a:bodyPr/>
        <a:lstStyle/>
        <a:p>
          <a:pPr rtl="0">
            <a:buFont typeface="Wingdings" panose="05000000000000000000" pitchFamily="2" charset="2"/>
            <a:buChar char="Ø"/>
          </a:pPr>
          <a:r>
            <a:rPr lang="en-US" sz="1200" baseline="0" dirty="0">
              <a:solidFill>
                <a:srgbClr val="0070C0"/>
              </a:solidFill>
            </a:rPr>
            <a:t>the steps of the audit process (performance).</a:t>
          </a:r>
          <a:endParaRPr lang="en-US" sz="1200" dirty="0">
            <a:solidFill>
              <a:srgbClr val="0070C0"/>
            </a:solidFill>
          </a:endParaRPr>
        </a:p>
      </dgm:t>
    </dgm:pt>
    <dgm:pt modelId="{0AFA1672-C124-4020-8170-9019AC3FD1EB}" type="parTrans" cxnId="{3D46828C-AB9F-4073-A93A-C97B8D37D489}">
      <dgm:prSet/>
      <dgm:spPr/>
      <dgm:t>
        <a:bodyPr/>
        <a:lstStyle/>
        <a:p>
          <a:endParaRPr lang="en-US"/>
        </a:p>
      </dgm:t>
    </dgm:pt>
    <dgm:pt modelId="{EBFC7DF7-E79C-4AE1-87C7-949B09504B43}" type="sibTrans" cxnId="{3D46828C-AB9F-4073-A93A-C97B8D37D489}">
      <dgm:prSet/>
      <dgm:spPr/>
      <dgm:t>
        <a:bodyPr/>
        <a:lstStyle/>
        <a:p>
          <a:endParaRPr lang="en-US"/>
        </a:p>
      </dgm:t>
    </dgm:pt>
    <dgm:pt modelId="{0810B6A6-22F8-4607-ABD6-07D1D4761580}">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400" dirty="0"/>
            <a:t>Audit in the phytosanitary context</a:t>
          </a:r>
        </a:p>
      </dgm:t>
    </dgm:pt>
    <dgm:pt modelId="{589FBD24-18E9-42D8-9ED6-0F3594B10EF1}" type="parTrans" cxnId="{FCB47725-97E1-4E60-AE2C-FBF1D4EA78B9}">
      <dgm:prSet/>
      <dgm:spPr/>
      <dgm:t>
        <a:bodyPr/>
        <a:lstStyle/>
        <a:p>
          <a:endParaRPr lang="es-CL"/>
        </a:p>
      </dgm:t>
    </dgm:pt>
    <dgm:pt modelId="{56B099A6-D43C-4326-AF31-9E3CDBD6BDB9}" type="sibTrans" cxnId="{FCB47725-97E1-4E60-AE2C-FBF1D4EA78B9}">
      <dgm:prSet/>
      <dgm:spPr/>
      <dgm:t>
        <a:bodyPr/>
        <a:lstStyle/>
        <a:p>
          <a:endParaRPr lang="es-CL"/>
        </a:p>
      </dgm:t>
    </dgm:pt>
    <dgm:pt modelId="{C94D4187-E7AB-4D56-B1C3-817B00AAE5EC}">
      <dgm:prSe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en-US" sz="1200" dirty="0">
              <a:solidFill>
                <a:srgbClr val="0070C0"/>
              </a:solidFill>
            </a:rPr>
            <a:t>Defined as a systematic review of a phytosanitary system or procedure to evaluate the level of control, assure the quality of the processes set by the auditing NPPO (the NPPO responsible for the audit), and evaluate whether the system or procedure is achieving the expected phytosanitary outcomes.</a:t>
          </a:r>
        </a:p>
      </dgm:t>
    </dgm:pt>
    <dgm:pt modelId="{07C5C026-DBD7-4369-8040-1C94993BD2E2}" type="parTrans" cxnId="{913D3184-9149-42F4-AADB-E044332E0F40}">
      <dgm:prSet/>
      <dgm:spPr/>
      <dgm:t>
        <a:bodyPr/>
        <a:lstStyle/>
        <a:p>
          <a:endParaRPr lang="es-CL"/>
        </a:p>
      </dgm:t>
    </dgm:pt>
    <dgm:pt modelId="{6F04F295-F7FE-47CF-B6A6-81369A88798F}" type="sibTrans" cxnId="{913D3184-9149-42F4-AADB-E044332E0F40}">
      <dgm:prSet/>
      <dgm:spPr/>
      <dgm:t>
        <a:bodyPr/>
        <a:lstStyle/>
        <a:p>
          <a:endParaRPr lang="es-CL"/>
        </a:p>
      </dgm:t>
    </dgm:pt>
    <dgm:pt modelId="{27EF3092-CFD1-4A53-B482-517046097FD4}" type="pres">
      <dgm:prSet presAssocID="{200672D7-ED4D-458E-A297-6918D249B930}" presName="Name0" presStyleCnt="0">
        <dgm:presLayoutVars>
          <dgm:dir/>
          <dgm:animLvl val="lvl"/>
          <dgm:resizeHandles val="exact"/>
        </dgm:presLayoutVars>
      </dgm:prSet>
      <dgm:spPr/>
      <dgm:t>
        <a:bodyPr/>
        <a:lstStyle/>
        <a:p>
          <a:endParaRPr lang="en-US"/>
        </a:p>
      </dgm:t>
    </dgm:pt>
    <dgm:pt modelId="{9F4EF35D-A021-46D3-B626-0A37826085A5}" type="pres">
      <dgm:prSet presAssocID="{0810B6A6-22F8-4607-ABD6-07D1D4761580}" presName="linNode" presStyleCnt="0"/>
      <dgm:spPr/>
    </dgm:pt>
    <dgm:pt modelId="{233CE6F0-9FE8-43D1-9B87-9A9C5EBD7385}" type="pres">
      <dgm:prSet presAssocID="{0810B6A6-22F8-4607-ABD6-07D1D4761580}" presName="parentText" presStyleLbl="node1" presStyleIdx="0" presStyleCnt="2">
        <dgm:presLayoutVars>
          <dgm:chMax val="1"/>
          <dgm:bulletEnabled val="1"/>
        </dgm:presLayoutVars>
      </dgm:prSet>
      <dgm:spPr/>
      <dgm:t>
        <a:bodyPr/>
        <a:lstStyle/>
        <a:p>
          <a:endParaRPr lang="en-US"/>
        </a:p>
      </dgm:t>
    </dgm:pt>
    <dgm:pt modelId="{107E8CCD-7452-4C64-B9AA-80D2E62840F1}" type="pres">
      <dgm:prSet presAssocID="{0810B6A6-22F8-4607-ABD6-07D1D4761580}" presName="descendantText" presStyleLbl="alignAccFollowNode1" presStyleIdx="0" presStyleCnt="2" custScaleY="115140">
        <dgm:presLayoutVars>
          <dgm:bulletEnabled val="1"/>
        </dgm:presLayoutVars>
      </dgm:prSet>
      <dgm:spPr/>
      <dgm:t>
        <a:bodyPr/>
        <a:lstStyle/>
        <a:p>
          <a:endParaRPr lang="en-US"/>
        </a:p>
      </dgm:t>
    </dgm:pt>
    <dgm:pt modelId="{296CE38A-5DDE-4005-A88C-C0611CA3F7CB}" type="pres">
      <dgm:prSet presAssocID="{56B099A6-D43C-4326-AF31-9E3CDBD6BDB9}" presName="sp" presStyleCnt="0"/>
      <dgm:spPr/>
    </dgm:pt>
    <dgm:pt modelId="{FF80D77B-FA69-4718-8017-2F521818D03C}" type="pres">
      <dgm:prSet presAssocID="{C3EFBB74-65C1-4926-B01F-10DA8788C8F0}" presName="linNode" presStyleCnt="0"/>
      <dgm:spPr/>
    </dgm:pt>
    <dgm:pt modelId="{C3164D25-5611-4014-AF50-0261FC63103E}" type="pres">
      <dgm:prSet presAssocID="{C3EFBB74-65C1-4926-B01F-10DA8788C8F0}" presName="parentText" presStyleLbl="node1" presStyleIdx="1" presStyleCnt="2">
        <dgm:presLayoutVars>
          <dgm:chMax val="1"/>
          <dgm:bulletEnabled val="1"/>
        </dgm:presLayoutVars>
      </dgm:prSet>
      <dgm:spPr/>
      <dgm:t>
        <a:bodyPr/>
        <a:lstStyle/>
        <a:p>
          <a:endParaRPr lang="en-US"/>
        </a:p>
      </dgm:t>
    </dgm:pt>
    <dgm:pt modelId="{B50BEE17-075F-43D7-8F72-EE0F299237C6}" type="pres">
      <dgm:prSet presAssocID="{C3EFBB74-65C1-4926-B01F-10DA8788C8F0}" presName="descendantText" presStyleLbl="alignAccFollowNode1" presStyleIdx="1" presStyleCnt="2">
        <dgm:presLayoutVars>
          <dgm:bulletEnabled val="1"/>
        </dgm:presLayoutVars>
      </dgm:prSet>
      <dgm:spPr/>
      <dgm:t>
        <a:bodyPr/>
        <a:lstStyle/>
        <a:p>
          <a:endParaRPr lang="en-US"/>
        </a:p>
      </dgm:t>
    </dgm:pt>
  </dgm:ptLst>
  <dgm:cxnLst>
    <dgm:cxn modelId="{F4CBE016-8AB4-4913-946D-973D8D687D5A}" type="presOf" srcId="{AD499FFA-4627-4C10-A91C-9E562BF12522}" destId="{B50BEE17-075F-43D7-8F72-EE0F299237C6}" srcOrd="0" destOrd="0" presId="urn:microsoft.com/office/officeart/2005/8/layout/vList5"/>
    <dgm:cxn modelId="{245398EF-5CD6-495D-9425-3DB3CCE087EA}" type="presOf" srcId="{0810B6A6-22F8-4607-ABD6-07D1D4761580}" destId="{233CE6F0-9FE8-43D1-9B87-9A9C5EBD7385}" srcOrd="0" destOrd="0" presId="urn:microsoft.com/office/officeart/2005/8/layout/vList5"/>
    <dgm:cxn modelId="{25E15446-BFF7-4874-BCD3-E22B8133E88F}" srcId="{200672D7-ED4D-458E-A297-6918D249B930}" destId="{C3EFBB74-65C1-4926-B01F-10DA8788C8F0}" srcOrd="1" destOrd="0" parTransId="{EC3C6CF9-4FE8-4E09-AE84-835B9BEB61E9}" sibTransId="{00B882F1-968D-4642-AEB8-AD41553F3895}"/>
    <dgm:cxn modelId="{B3F7DE9B-B2B2-4ECE-A393-63FA5D15FB04}" type="presOf" srcId="{200672D7-ED4D-458E-A297-6918D249B930}" destId="{27EF3092-CFD1-4A53-B482-517046097FD4}" srcOrd="0" destOrd="0" presId="urn:microsoft.com/office/officeart/2005/8/layout/vList5"/>
    <dgm:cxn modelId="{98EE2198-3E08-4D9D-B911-42A2823B9F48}" type="presOf" srcId="{00560496-4231-4538-9BD9-DFFA717BDB76}" destId="{B50BEE17-075F-43D7-8F72-EE0F299237C6}" srcOrd="0" destOrd="1" presId="urn:microsoft.com/office/officeart/2005/8/layout/vList5"/>
    <dgm:cxn modelId="{913D3184-9149-42F4-AADB-E044332E0F40}" srcId="{0810B6A6-22F8-4607-ABD6-07D1D4761580}" destId="{C94D4187-E7AB-4D56-B1C3-817B00AAE5EC}" srcOrd="0" destOrd="0" parTransId="{07C5C026-DBD7-4369-8040-1C94993BD2E2}" sibTransId="{6F04F295-F7FE-47CF-B6A6-81369A88798F}"/>
    <dgm:cxn modelId="{FCB47725-97E1-4E60-AE2C-FBF1D4EA78B9}" srcId="{200672D7-ED4D-458E-A297-6918D249B930}" destId="{0810B6A6-22F8-4607-ABD6-07D1D4761580}" srcOrd="0" destOrd="0" parTransId="{589FBD24-18E9-42D8-9ED6-0F3594B10EF1}" sibTransId="{56B099A6-D43C-4326-AF31-9E3CDBD6BDB9}"/>
    <dgm:cxn modelId="{3D46828C-AB9F-4073-A93A-C97B8D37D489}" srcId="{C3EFBB74-65C1-4926-B01F-10DA8788C8F0}" destId="{00560496-4231-4538-9BD9-DFFA717BDB76}" srcOrd="1" destOrd="0" parTransId="{0AFA1672-C124-4020-8170-9019AC3FD1EB}" sibTransId="{EBFC7DF7-E79C-4AE1-87C7-949B09504B43}"/>
    <dgm:cxn modelId="{94CDD2D4-D721-4DF0-9779-AF86B6D28BE0}" type="presOf" srcId="{C3EFBB74-65C1-4926-B01F-10DA8788C8F0}" destId="{C3164D25-5611-4014-AF50-0261FC63103E}" srcOrd="0" destOrd="0" presId="urn:microsoft.com/office/officeart/2005/8/layout/vList5"/>
    <dgm:cxn modelId="{48F42ACF-44FD-4C22-9C62-BA2B67293E73}" srcId="{C3EFBB74-65C1-4926-B01F-10DA8788C8F0}" destId="{AD499FFA-4627-4C10-A91C-9E562BF12522}" srcOrd="0" destOrd="0" parTransId="{F17999FD-C8E2-4F5D-93C2-4D2943F16D30}" sibTransId="{5C937297-B942-4F5F-8BB7-FE06784DC3FC}"/>
    <dgm:cxn modelId="{A06121A5-415E-4821-855B-104C05697F6D}" type="presOf" srcId="{C94D4187-E7AB-4D56-B1C3-817B00AAE5EC}" destId="{107E8CCD-7452-4C64-B9AA-80D2E62840F1}" srcOrd="0" destOrd="0" presId="urn:microsoft.com/office/officeart/2005/8/layout/vList5"/>
    <dgm:cxn modelId="{C1F9401B-E78F-428A-95FC-2D6178604DD0}" type="presParOf" srcId="{27EF3092-CFD1-4A53-B482-517046097FD4}" destId="{9F4EF35D-A021-46D3-B626-0A37826085A5}" srcOrd="0" destOrd="0" presId="urn:microsoft.com/office/officeart/2005/8/layout/vList5"/>
    <dgm:cxn modelId="{6A469DF4-DFBF-4390-B607-5934A034D75A}" type="presParOf" srcId="{9F4EF35D-A021-46D3-B626-0A37826085A5}" destId="{233CE6F0-9FE8-43D1-9B87-9A9C5EBD7385}" srcOrd="0" destOrd="0" presId="urn:microsoft.com/office/officeart/2005/8/layout/vList5"/>
    <dgm:cxn modelId="{96D75364-535C-4921-8912-9DA4D474500B}" type="presParOf" srcId="{9F4EF35D-A021-46D3-B626-0A37826085A5}" destId="{107E8CCD-7452-4C64-B9AA-80D2E62840F1}" srcOrd="1" destOrd="0" presId="urn:microsoft.com/office/officeart/2005/8/layout/vList5"/>
    <dgm:cxn modelId="{1A5D3986-EC3A-49C4-9A83-C9214E32FBC4}" type="presParOf" srcId="{27EF3092-CFD1-4A53-B482-517046097FD4}" destId="{296CE38A-5DDE-4005-A88C-C0611CA3F7CB}" srcOrd="1" destOrd="0" presId="urn:microsoft.com/office/officeart/2005/8/layout/vList5"/>
    <dgm:cxn modelId="{8CD82F1D-803D-4FFA-85C5-876F0880D24E}" type="presParOf" srcId="{27EF3092-CFD1-4A53-B482-517046097FD4}" destId="{FF80D77B-FA69-4718-8017-2F521818D03C}" srcOrd="2" destOrd="0" presId="urn:microsoft.com/office/officeart/2005/8/layout/vList5"/>
    <dgm:cxn modelId="{0692F7D0-1DAD-4A22-A774-07C6D81DA420}" type="presParOf" srcId="{FF80D77B-FA69-4718-8017-2F521818D03C}" destId="{C3164D25-5611-4014-AF50-0261FC63103E}" srcOrd="0" destOrd="0" presId="urn:microsoft.com/office/officeart/2005/8/layout/vList5"/>
    <dgm:cxn modelId="{E199C67F-2133-43C5-922B-B64497E5F0EB}" type="presParOf" srcId="{FF80D77B-FA69-4718-8017-2F521818D03C}" destId="{B50BEE17-075F-43D7-8F72-EE0F299237C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0672D7-ED4D-458E-A297-6918D249B93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3EFBB74-65C1-4926-B01F-10DA8788C8F0}">
      <dgm:prSet custT="1">
        <dgm:style>
          <a:lnRef idx="2">
            <a:schemeClr val="accent3"/>
          </a:lnRef>
          <a:fillRef idx="1">
            <a:schemeClr val="lt1"/>
          </a:fillRef>
          <a:effectRef idx="0">
            <a:schemeClr val="accent3"/>
          </a:effectRef>
          <a:fontRef idx="minor">
            <a:schemeClr val="dk1"/>
          </a:fontRef>
        </dgm:style>
      </dgm:prSet>
      <dgm:spPr/>
      <dgm:t>
        <a:bodyPr/>
        <a:lstStyle/>
        <a:p>
          <a:pPr algn="l" rtl="0"/>
          <a:r>
            <a:rPr lang="en-GB" sz="1200" dirty="0"/>
            <a:t>Some comments were related to the term "finding", and its relationship with conformities and nonconformities. </a:t>
          </a:r>
          <a:endParaRPr lang="en-US" sz="1200" dirty="0"/>
        </a:p>
      </dgm:t>
    </dgm:pt>
    <dgm:pt modelId="{EC3C6CF9-4FE8-4E09-AE84-835B9BEB61E9}" type="parTrans" cxnId="{25E15446-BFF7-4874-BCD3-E22B8133E88F}">
      <dgm:prSet/>
      <dgm:spPr/>
      <dgm:t>
        <a:bodyPr/>
        <a:lstStyle/>
        <a:p>
          <a:endParaRPr lang="en-US" sz="1600"/>
        </a:p>
      </dgm:t>
    </dgm:pt>
    <dgm:pt modelId="{00B882F1-968D-4642-AEB8-AD41553F3895}" type="sibTrans" cxnId="{25E15446-BFF7-4874-BCD3-E22B8133E88F}">
      <dgm:prSet/>
      <dgm:spPr/>
      <dgm:t>
        <a:bodyPr/>
        <a:lstStyle/>
        <a:p>
          <a:endParaRPr lang="en-US" sz="1600"/>
        </a:p>
      </dgm:t>
    </dgm:pt>
    <dgm:pt modelId="{AA74B8E2-2D00-4285-AB0A-3DBB9CC62D2A}">
      <dgm:prSet custT="1">
        <dgm:style>
          <a:lnRef idx="2">
            <a:schemeClr val="accent2"/>
          </a:lnRef>
          <a:fillRef idx="1">
            <a:schemeClr val="lt1"/>
          </a:fillRef>
          <a:effectRef idx="0">
            <a:schemeClr val="accent2"/>
          </a:effectRef>
          <a:fontRef idx="minor">
            <a:schemeClr val="dk1"/>
          </a:fontRef>
        </dgm:style>
      </dgm:prSet>
      <dgm:spPr>
        <a:ln/>
      </dgm:spPr>
      <dgm:t>
        <a:bodyPr spcFirstLastPara="0" vert="horz" wrap="square" lIns="38100" tIns="19050" rIns="38100" bIns="19050" numCol="1" spcCol="1270" anchor="ctr" anchorCtr="0"/>
        <a:lstStyle/>
        <a:p>
          <a:pPr algn="l" rtl="0"/>
          <a:r>
            <a:rPr lang="en-GB" sz="1200" dirty="0"/>
            <a:t>ISPM</a:t>
          </a:r>
          <a:r>
            <a:rPr lang="en-GB" sz="1200" i="1" dirty="0"/>
            <a:t> 45 (Requirements for NPPOs if authorizing entities to perform phytosanitary actions)</a:t>
          </a:r>
        </a:p>
        <a:p>
          <a:pPr algn="l" rtl="0"/>
          <a:r>
            <a:rPr lang="en-US" sz="1200" dirty="0"/>
            <a:t>was adopted during the CPM-</a:t>
          </a:r>
          <a:r>
            <a:rPr lang="en-GB" sz="1200" dirty="0"/>
            <a:t>15, 2021</a:t>
          </a:r>
          <a:endParaRPr lang="es-CL" sz="1200" kern="1200" dirty="0">
            <a:solidFill>
              <a:srgbClr val="000000">
                <a:hueOff val="0"/>
                <a:satOff val="0"/>
                <a:lumOff val="0"/>
                <a:alphaOff val="0"/>
              </a:srgbClr>
            </a:solidFill>
            <a:latin typeface="Arial" panose="020B0604020202020204"/>
            <a:ea typeface="+mn-ea"/>
            <a:cs typeface="+mn-cs"/>
          </a:endParaRPr>
        </a:p>
      </dgm:t>
    </dgm:pt>
    <dgm:pt modelId="{49A1EEF1-D0E2-42C5-88F9-30FF6E4F542A}" type="parTrans" cxnId="{A55F4488-3FC5-40A4-8AE8-957F1C4D8D48}">
      <dgm:prSet/>
      <dgm:spPr/>
      <dgm:t>
        <a:bodyPr/>
        <a:lstStyle/>
        <a:p>
          <a:endParaRPr lang="es-CL" sz="1600"/>
        </a:p>
      </dgm:t>
    </dgm:pt>
    <dgm:pt modelId="{38E41B10-FA19-4A4D-8967-D5FE45CC7C1B}" type="sibTrans" cxnId="{A55F4488-3FC5-40A4-8AE8-957F1C4D8D48}">
      <dgm:prSet/>
      <dgm:spPr/>
      <dgm:t>
        <a:bodyPr/>
        <a:lstStyle/>
        <a:p>
          <a:endParaRPr lang="es-CL" sz="1600"/>
        </a:p>
      </dgm:t>
    </dgm:pt>
    <dgm:pt modelId="{69B900B0-2B28-4D48-9F81-710D38378A28}">
      <dgm:prSet custT="1">
        <dgm:style>
          <a:lnRef idx="2">
            <a:schemeClr val="accent2"/>
          </a:lnRef>
          <a:fillRef idx="1">
            <a:schemeClr val="lt1"/>
          </a:fillRef>
          <a:effectRef idx="0">
            <a:schemeClr val="accent2"/>
          </a:effectRef>
          <a:fontRef idx="minor">
            <a:schemeClr val="dk1"/>
          </a:fontRef>
        </dgm:style>
      </dgm:prSet>
      <dgm:spPr>
        <a:ln/>
      </dgm:spPr>
      <dgm:t>
        <a:bodyPr spcFirstLastPara="0" vert="horz" wrap="square" lIns="38100" tIns="19050" rIns="38100" bIns="19050" numCol="1" spcCol="1270" anchor="ctr" anchorCtr="0"/>
        <a:lstStyle/>
        <a:p>
          <a:pPr marL="358775" indent="-85725" rtl="0">
            <a:buFont typeface="Wingdings" panose="05000000000000000000" pitchFamily="2" charset="2"/>
            <a:buChar char="Ø"/>
          </a:pPr>
          <a:r>
            <a:rPr lang="en-GB" sz="1200" dirty="0">
              <a:solidFill>
                <a:srgbClr val="0070C0"/>
              </a:solidFill>
              <a:latin typeface="Arial" panose="020B0604020202020204"/>
              <a:ea typeface="+mn-ea"/>
              <a:cs typeface="+mn-cs"/>
            </a:rPr>
            <a:t>Mentions on authorization of third parties to perform audits on behalf of the NPPO remain in this draft ISPM without going into further </a:t>
          </a:r>
          <a:r>
            <a:rPr lang="en-GB" sz="1200" dirty="0" smtClean="0">
              <a:solidFill>
                <a:srgbClr val="0070C0"/>
              </a:solidFill>
              <a:latin typeface="Arial" panose="020B0604020202020204"/>
              <a:ea typeface="+mn-ea"/>
              <a:cs typeface="+mn-cs"/>
            </a:rPr>
            <a:t>detail</a:t>
          </a:r>
          <a:endParaRPr lang="en-GB" sz="1200" dirty="0">
            <a:solidFill>
              <a:srgbClr val="0070C0"/>
            </a:solidFill>
          </a:endParaRPr>
        </a:p>
      </dgm:t>
    </dgm:pt>
    <dgm:pt modelId="{EAB3AEEA-D566-4D28-8CF1-41A0A7113307}" type="parTrans" cxnId="{ECB2E58C-07AA-449C-B423-6B54B1DF7AF5}">
      <dgm:prSet/>
      <dgm:spPr/>
      <dgm:t>
        <a:bodyPr/>
        <a:lstStyle/>
        <a:p>
          <a:endParaRPr lang="es-CL" sz="1600"/>
        </a:p>
      </dgm:t>
    </dgm:pt>
    <dgm:pt modelId="{DF1FE0C7-BAA7-4373-8E34-C6D7DE12EC73}" type="sibTrans" cxnId="{ECB2E58C-07AA-449C-B423-6B54B1DF7AF5}">
      <dgm:prSet/>
      <dgm:spPr/>
      <dgm:t>
        <a:bodyPr/>
        <a:lstStyle/>
        <a:p>
          <a:endParaRPr lang="es-CL" sz="1600"/>
        </a:p>
      </dgm:t>
    </dgm:pt>
    <dgm:pt modelId="{56AEE2B8-0613-44A1-A7E4-A99708F0A0B8}">
      <dgm:prSet custT="1">
        <dgm:style>
          <a:lnRef idx="2">
            <a:schemeClr val="accent3"/>
          </a:lnRef>
          <a:fillRef idx="1">
            <a:schemeClr val="lt1"/>
          </a:fillRef>
          <a:effectRef idx="0">
            <a:schemeClr val="accent3"/>
          </a:effectRef>
          <a:fontRef idx="minor">
            <a:schemeClr val="dk1"/>
          </a:fontRef>
        </dgm:style>
      </dgm:prSet>
      <dgm:spPr/>
      <dgm:t>
        <a:bodyPr/>
        <a:lstStyle/>
        <a:p>
          <a:pPr marL="85725" indent="-85725" algn="l" rtl="0">
            <a:buFont typeface="Wingdings" panose="05000000000000000000" pitchFamily="2" charset="2"/>
            <a:buChar char="Ø"/>
          </a:pPr>
          <a:r>
            <a:rPr lang="en-GB" sz="1200" dirty="0">
              <a:solidFill>
                <a:srgbClr val="0070C0"/>
              </a:solidFill>
            </a:rPr>
            <a:t>Text adjustments were made on this matter for clarity and to avoid confusion.</a:t>
          </a:r>
          <a:endParaRPr lang="en-US" sz="1400" dirty="0">
            <a:solidFill>
              <a:srgbClr val="0070C0"/>
            </a:solidFill>
          </a:endParaRPr>
        </a:p>
      </dgm:t>
    </dgm:pt>
    <dgm:pt modelId="{D6488229-57E1-4A6E-8CCC-630805CFFF5A}" type="parTrans" cxnId="{F3833FEF-1D3C-487E-897F-8D3D17D809B8}">
      <dgm:prSet/>
      <dgm:spPr/>
      <dgm:t>
        <a:bodyPr/>
        <a:lstStyle/>
        <a:p>
          <a:endParaRPr lang="es-CL"/>
        </a:p>
      </dgm:t>
    </dgm:pt>
    <dgm:pt modelId="{FC81B76D-4522-4076-9570-ACE23AD6002B}" type="sibTrans" cxnId="{F3833FEF-1D3C-487E-897F-8D3D17D809B8}">
      <dgm:prSet/>
      <dgm:spPr/>
      <dgm:t>
        <a:bodyPr/>
        <a:lstStyle/>
        <a:p>
          <a:endParaRPr lang="es-CL"/>
        </a:p>
      </dgm:t>
    </dgm:pt>
    <dgm:pt modelId="{3FFED4E1-D8A3-4BC9-9FE5-6B0B38FB025A}">
      <dgm:prSet custT="1">
        <dgm:style>
          <a:lnRef idx="2">
            <a:schemeClr val="accent2"/>
          </a:lnRef>
          <a:fillRef idx="1">
            <a:schemeClr val="lt1"/>
          </a:fillRef>
          <a:effectRef idx="0">
            <a:schemeClr val="accent2"/>
          </a:effectRef>
          <a:fontRef idx="minor">
            <a:schemeClr val="dk1"/>
          </a:fontRef>
        </dgm:style>
      </dgm:prSet>
      <dgm:spPr>
        <a:ln/>
      </dgm:spPr>
      <dgm:t>
        <a:bodyPr/>
        <a:lstStyle/>
        <a:p>
          <a:pPr algn="l"/>
          <a:r>
            <a:rPr lang="es-CL" sz="1200" b="0" kern="1200" baseline="0" dirty="0" err="1">
              <a:effectLst/>
            </a:rPr>
            <a:t>About</a:t>
          </a:r>
          <a:r>
            <a:rPr lang="es-CL" sz="1200" b="0" kern="1200" baseline="0" dirty="0">
              <a:effectLst/>
            </a:rPr>
            <a:t> </a:t>
          </a:r>
          <a:r>
            <a:rPr lang="es-CL" sz="1200" b="0" kern="1200" baseline="0" dirty="0" err="1">
              <a:effectLst/>
            </a:rPr>
            <a:t>the</a:t>
          </a:r>
          <a:r>
            <a:rPr lang="es-CL" sz="1200" b="0" kern="1200" baseline="0" dirty="0">
              <a:effectLst/>
            </a:rPr>
            <a:t> c</a:t>
          </a:r>
          <a:r>
            <a:rPr lang="en-US" sz="1200" b="1" kern="1200" baseline="0" dirty="0" err="1">
              <a:effectLst/>
            </a:rPr>
            <a:t>ircumstances</a:t>
          </a:r>
          <a:r>
            <a:rPr lang="en-US" sz="1200" b="1" kern="1200" baseline="0" dirty="0">
              <a:effectLst/>
            </a:rPr>
            <a:t> </a:t>
          </a:r>
          <a:r>
            <a:rPr lang="en-US" sz="1200" b="0" kern="1200" baseline="0" dirty="0">
              <a:effectLst/>
            </a:rPr>
            <a:t>that may determine the performance of audits  </a:t>
          </a:r>
          <a:r>
            <a:rPr lang="en-US" sz="1200" kern="1200" baseline="0" dirty="0">
              <a:effectLst/>
            </a:rPr>
            <a:t>and the criteria and procedures for </a:t>
          </a:r>
          <a:r>
            <a:rPr lang="en-US" sz="1200" b="1" kern="1200" baseline="0" dirty="0">
              <a:effectLst/>
            </a:rPr>
            <a:t>planning, preparing for</a:t>
          </a:r>
          <a:r>
            <a:rPr lang="en-US" sz="1200" kern="1200" baseline="0" dirty="0">
              <a:effectLst/>
            </a:rPr>
            <a:t> and </a:t>
          </a:r>
          <a:r>
            <a:rPr lang="en-US" sz="1200" b="1" kern="1200" baseline="0" dirty="0">
              <a:effectLst/>
            </a:rPr>
            <a:t>performing </a:t>
          </a:r>
          <a:r>
            <a:rPr lang="en-US" sz="1200" kern="1200" baseline="0" dirty="0">
              <a:effectLst/>
            </a:rPr>
            <a:t>audits.</a:t>
          </a:r>
          <a:endParaRPr lang="es-CL" sz="1200" kern="1200" dirty="0">
            <a:solidFill>
              <a:srgbClr val="000000">
                <a:hueOff val="0"/>
                <a:satOff val="0"/>
                <a:lumOff val="0"/>
                <a:alphaOff val="0"/>
              </a:srgbClr>
            </a:solidFill>
            <a:latin typeface="Arial" panose="020B0604020202020204"/>
            <a:ea typeface="+mn-ea"/>
            <a:cs typeface="+mn-cs"/>
          </a:endParaRPr>
        </a:p>
      </dgm:t>
    </dgm:pt>
    <dgm:pt modelId="{27B7574E-9B15-443F-A6D8-4F6BB69F93FD}" type="parTrans" cxnId="{197E8F6D-6A5E-47DF-8954-C09F6A5D0F3B}">
      <dgm:prSet/>
      <dgm:spPr/>
      <dgm:t>
        <a:bodyPr/>
        <a:lstStyle/>
        <a:p>
          <a:endParaRPr lang="es-CL"/>
        </a:p>
      </dgm:t>
    </dgm:pt>
    <dgm:pt modelId="{5D15628A-53FC-4BCE-9BFE-A7BCF03FE0DA}" type="sibTrans" cxnId="{197E8F6D-6A5E-47DF-8954-C09F6A5D0F3B}">
      <dgm:prSet/>
      <dgm:spPr/>
      <dgm:t>
        <a:bodyPr/>
        <a:lstStyle/>
        <a:p>
          <a:endParaRPr lang="es-CL"/>
        </a:p>
      </dgm:t>
    </dgm:pt>
    <dgm:pt modelId="{430B3FBC-B3AD-44F7-99A5-70FB4D4C1589}">
      <dgm:prSet custT="1">
        <dgm:style>
          <a:lnRef idx="2">
            <a:schemeClr val="accent2"/>
          </a:lnRef>
          <a:fillRef idx="1">
            <a:schemeClr val="lt1"/>
          </a:fillRef>
          <a:effectRef idx="0">
            <a:schemeClr val="accent2"/>
          </a:effectRef>
          <a:fontRef idx="minor">
            <a:schemeClr val="dk1"/>
          </a:fontRef>
        </dgm:style>
      </dgm:prSet>
      <dgm:spPr>
        <a:ln/>
      </dgm:spPr>
      <dgm:t>
        <a:bodyPr/>
        <a:lstStyle/>
        <a:p>
          <a:pPr algn="l">
            <a:buFont typeface="Wingdings" panose="05000000000000000000" pitchFamily="2" charset="2"/>
            <a:buChar char="Ø"/>
          </a:pPr>
          <a:r>
            <a:rPr lang="en-US" sz="1200" kern="1200" baseline="0" dirty="0">
              <a:solidFill>
                <a:srgbClr val="0070C0"/>
              </a:solidFill>
              <a:effectLst/>
            </a:rPr>
            <a:t>it was incorporated a mention to SPM 20 (</a:t>
          </a:r>
          <a:r>
            <a:rPr lang="en-US" sz="1200" i="1" kern="1200" baseline="0" dirty="0">
              <a:solidFill>
                <a:srgbClr val="0070C0"/>
              </a:solidFill>
              <a:effectLst/>
            </a:rPr>
            <a:t>Guidelines for a phytosanitary import regulatory system</a:t>
          </a:r>
          <a:r>
            <a:rPr lang="en-US" sz="1200" kern="1200" baseline="0" dirty="0">
              <a:solidFill>
                <a:srgbClr val="0070C0"/>
              </a:solidFill>
              <a:effectLst/>
            </a:rPr>
            <a:t>) due to the concern that an NPPO may use some circumstances to justify conducting audits more frequently than necessary in the territory of another NPPO.</a:t>
          </a:r>
          <a:endParaRPr lang="es-CL" sz="1200" kern="1200" dirty="0">
            <a:solidFill>
              <a:srgbClr val="0070C0"/>
            </a:solidFill>
            <a:latin typeface="Arial" panose="020B0604020202020204"/>
            <a:ea typeface="+mn-ea"/>
            <a:cs typeface="+mn-cs"/>
          </a:endParaRPr>
        </a:p>
      </dgm:t>
    </dgm:pt>
    <dgm:pt modelId="{D39F7066-900C-4F66-BF19-12BF32190C6A}" type="parTrans" cxnId="{3E7353F8-9F34-49A1-A9EC-C45235D2A699}">
      <dgm:prSet/>
      <dgm:spPr/>
      <dgm:t>
        <a:bodyPr/>
        <a:lstStyle/>
        <a:p>
          <a:endParaRPr lang="es-CL"/>
        </a:p>
      </dgm:t>
    </dgm:pt>
    <dgm:pt modelId="{9A79897C-8E53-40BE-A928-4D892DD01E8C}" type="sibTrans" cxnId="{3E7353F8-9F34-49A1-A9EC-C45235D2A699}">
      <dgm:prSet/>
      <dgm:spPr/>
      <dgm:t>
        <a:bodyPr/>
        <a:lstStyle/>
        <a:p>
          <a:endParaRPr lang="es-CL"/>
        </a:p>
      </dgm:t>
    </dgm:pt>
    <dgm:pt modelId="{27EF3092-CFD1-4A53-B482-517046097FD4}" type="pres">
      <dgm:prSet presAssocID="{200672D7-ED4D-458E-A297-6918D249B930}" presName="Name0" presStyleCnt="0">
        <dgm:presLayoutVars>
          <dgm:dir/>
          <dgm:animLvl val="lvl"/>
          <dgm:resizeHandles val="exact"/>
        </dgm:presLayoutVars>
      </dgm:prSet>
      <dgm:spPr/>
      <dgm:t>
        <a:bodyPr/>
        <a:lstStyle/>
        <a:p>
          <a:endParaRPr lang="en-US"/>
        </a:p>
      </dgm:t>
    </dgm:pt>
    <dgm:pt modelId="{68C3A5A0-298A-4394-AD0D-B9396CB50788}" type="pres">
      <dgm:prSet presAssocID="{3FFED4E1-D8A3-4BC9-9FE5-6B0B38FB025A}" presName="linNode" presStyleCnt="0"/>
      <dgm:spPr/>
    </dgm:pt>
    <dgm:pt modelId="{4CA2C562-953C-4E18-B776-4E5DC9DA123D}" type="pres">
      <dgm:prSet presAssocID="{3FFED4E1-D8A3-4BC9-9FE5-6B0B38FB025A}" presName="parentText" presStyleLbl="node1" presStyleIdx="0" presStyleCnt="3" custScaleX="122782" custScaleY="66547">
        <dgm:presLayoutVars>
          <dgm:chMax val="1"/>
          <dgm:bulletEnabled val="1"/>
        </dgm:presLayoutVars>
      </dgm:prSet>
      <dgm:spPr/>
      <dgm:t>
        <a:bodyPr/>
        <a:lstStyle/>
        <a:p>
          <a:endParaRPr lang="en-US"/>
        </a:p>
      </dgm:t>
    </dgm:pt>
    <dgm:pt modelId="{8525B1BC-6649-4227-B137-C20505F9C5C9}" type="pres">
      <dgm:prSet presAssocID="{3FFED4E1-D8A3-4BC9-9FE5-6B0B38FB025A}" presName="descendantText" presStyleLbl="alignAccFollowNode1" presStyleIdx="0" presStyleCnt="3" custScaleX="87759">
        <dgm:presLayoutVars>
          <dgm:bulletEnabled val="1"/>
        </dgm:presLayoutVars>
      </dgm:prSet>
      <dgm:spPr/>
      <dgm:t>
        <a:bodyPr/>
        <a:lstStyle/>
        <a:p>
          <a:endParaRPr lang="en-US"/>
        </a:p>
      </dgm:t>
    </dgm:pt>
    <dgm:pt modelId="{453DF8F1-0F11-44D5-8AE0-8A2455064A3D}" type="pres">
      <dgm:prSet presAssocID="{5D15628A-53FC-4BCE-9BFE-A7BCF03FE0DA}" presName="sp" presStyleCnt="0"/>
      <dgm:spPr/>
    </dgm:pt>
    <dgm:pt modelId="{903ECCB4-0097-4FF5-B5B8-68B84F1E387F}" type="pres">
      <dgm:prSet presAssocID="{AA74B8E2-2D00-4285-AB0A-3DBB9CC62D2A}" presName="linNode" presStyleCnt="0"/>
      <dgm:spPr/>
    </dgm:pt>
    <dgm:pt modelId="{EB4A2C30-E539-4A04-A386-6D535011743F}" type="pres">
      <dgm:prSet presAssocID="{AA74B8E2-2D00-4285-AB0A-3DBB9CC62D2A}" presName="parentText" presStyleLbl="node1" presStyleIdx="1" presStyleCnt="3" custScaleX="122147" custScaleY="59431" custLinFactNeighborX="-2208" custLinFactNeighborY="-366">
        <dgm:presLayoutVars>
          <dgm:chMax val="1"/>
          <dgm:bulletEnabled val="1"/>
        </dgm:presLayoutVars>
      </dgm:prSet>
      <dgm:spPr>
        <a:xfrm>
          <a:off x="4188874" y="221163"/>
          <a:ext cx="2444877" cy="1122901"/>
        </a:xfrm>
        <a:prstGeom prst="roundRect">
          <a:avLst/>
        </a:prstGeom>
      </dgm:spPr>
      <dgm:t>
        <a:bodyPr/>
        <a:lstStyle/>
        <a:p>
          <a:endParaRPr lang="en-US"/>
        </a:p>
      </dgm:t>
    </dgm:pt>
    <dgm:pt modelId="{E78EE3BD-3900-4FEF-9AFE-8257C6AD6803}" type="pres">
      <dgm:prSet presAssocID="{AA74B8E2-2D00-4285-AB0A-3DBB9CC62D2A}" presName="descendantText" presStyleLbl="alignAccFollowNode1" presStyleIdx="1" presStyleCnt="3" custScaleX="90910" custScaleY="61344" custLinFactNeighborX="434">
        <dgm:presLayoutVars>
          <dgm:bulletEnabled val="1"/>
        </dgm:presLayoutVars>
      </dgm:prSet>
      <dgm:spPr/>
      <dgm:t>
        <a:bodyPr/>
        <a:lstStyle/>
        <a:p>
          <a:endParaRPr lang="en-US"/>
        </a:p>
      </dgm:t>
    </dgm:pt>
    <dgm:pt modelId="{14BE7D4B-7382-475D-908F-C87E195F72B8}" type="pres">
      <dgm:prSet presAssocID="{38E41B10-FA19-4A4D-8967-D5FE45CC7C1B}" presName="sp" presStyleCnt="0"/>
      <dgm:spPr/>
    </dgm:pt>
    <dgm:pt modelId="{FF80D77B-FA69-4718-8017-2F521818D03C}" type="pres">
      <dgm:prSet presAssocID="{C3EFBB74-65C1-4926-B01F-10DA8788C8F0}" presName="linNode" presStyleCnt="0"/>
      <dgm:spPr/>
    </dgm:pt>
    <dgm:pt modelId="{C3164D25-5611-4014-AF50-0261FC63103E}" type="pres">
      <dgm:prSet presAssocID="{C3EFBB74-65C1-4926-B01F-10DA8788C8F0}" presName="parentText" presStyleLbl="node1" presStyleIdx="2" presStyleCnt="3" custScaleX="122150" custScaleY="41425" custLinFactNeighborX="-519" custLinFactNeighborY="-1501">
        <dgm:presLayoutVars>
          <dgm:chMax val="1"/>
          <dgm:bulletEnabled val="1"/>
        </dgm:presLayoutVars>
      </dgm:prSet>
      <dgm:spPr/>
      <dgm:t>
        <a:bodyPr/>
        <a:lstStyle/>
        <a:p>
          <a:endParaRPr lang="en-US"/>
        </a:p>
      </dgm:t>
    </dgm:pt>
    <dgm:pt modelId="{34D487E8-8E37-46AB-9D68-ACEAC48346C4}" type="pres">
      <dgm:prSet presAssocID="{C3EFBB74-65C1-4926-B01F-10DA8788C8F0}" presName="descendantText" presStyleLbl="alignAccFollowNode1" presStyleIdx="2" presStyleCnt="3" custScaleX="84639" custScaleY="49214" custLinFactNeighborX="493" custLinFactNeighborY="-434">
        <dgm:presLayoutVars>
          <dgm:bulletEnabled val="1"/>
        </dgm:presLayoutVars>
      </dgm:prSet>
      <dgm:spPr/>
      <dgm:t>
        <a:bodyPr/>
        <a:lstStyle/>
        <a:p>
          <a:endParaRPr lang="en-US"/>
        </a:p>
      </dgm:t>
    </dgm:pt>
  </dgm:ptLst>
  <dgm:cxnLst>
    <dgm:cxn modelId="{3E7353F8-9F34-49A1-A9EC-C45235D2A699}" srcId="{3FFED4E1-D8A3-4BC9-9FE5-6B0B38FB025A}" destId="{430B3FBC-B3AD-44F7-99A5-70FB4D4C1589}" srcOrd="0" destOrd="0" parTransId="{D39F7066-900C-4F66-BF19-12BF32190C6A}" sibTransId="{9A79897C-8E53-40BE-A928-4D892DD01E8C}"/>
    <dgm:cxn modelId="{6E199990-E332-4C3D-A46C-C51ECAFEA0C1}" type="presOf" srcId="{AA74B8E2-2D00-4285-AB0A-3DBB9CC62D2A}" destId="{EB4A2C30-E539-4A04-A386-6D535011743F}" srcOrd="0" destOrd="0" presId="urn:microsoft.com/office/officeart/2005/8/layout/vList5"/>
    <dgm:cxn modelId="{A55F4488-3FC5-40A4-8AE8-957F1C4D8D48}" srcId="{200672D7-ED4D-458E-A297-6918D249B930}" destId="{AA74B8E2-2D00-4285-AB0A-3DBB9CC62D2A}" srcOrd="1" destOrd="0" parTransId="{49A1EEF1-D0E2-42C5-88F9-30FF6E4F542A}" sibTransId="{38E41B10-FA19-4A4D-8967-D5FE45CC7C1B}"/>
    <dgm:cxn modelId="{F9AD1A9A-7814-4ADA-BCD5-68E21E0D46C7}" type="presOf" srcId="{430B3FBC-B3AD-44F7-99A5-70FB4D4C1589}" destId="{8525B1BC-6649-4227-B137-C20505F9C5C9}" srcOrd="0" destOrd="0" presId="urn:microsoft.com/office/officeart/2005/8/layout/vList5"/>
    <dgm:cxn modelId="{900E3A10-7816-43B7-9E3E-CA549159DC77}" type="presOf" srcId="{C3EFBB74-65C1-4926-B01F-10DA8788C8F0}" destId="{C3164D25-5611-4014-AF50-0261FC63103E}" srcOrd="0" destOrd="0" presId="urn:microsoft.com/office/officeart/2005/8/layout/vList5"/>
    <dgm:cxn modelId="{ECB2E58C-07AA-449C-B423-6B54B1DF7AF5}" srcId="{AA74B8E2-2D00-4285-AB0A-3DBB9CC62D2A}" destId="{69B900B0-2B28-4D48-9F81-710D38378A28}" srcOrd="0" destOrd="0" parTransId="{EAB3AEEA-D566-4D28-8CF1-41A0A7113307}" sibTransId="{DF1FE0C7-BAA7-4373-8E34-C6D7DE12EC73}"/>
    <dgm:cxn modelId="{F3833FEF-1D3C-487E-897F-8D3D17D809B8}" srcId="{C3EFBB74-65C1-4926-B01F-10DA8788C8F0}" destId="{56AEE2B8-0613-44A1-A7E4-A99708F0A0B8}" srcOrd="0" destOrd="0" parTransId="{D6488229-57E1-4A6E-8CCC-630805CFFF5A}" sibTransId="{FC81B76D-4522-4076-9570-ACE23AD6002B}"/>
    <dgm:cxn modelId="{25E15446-BFF7-4874-BCD3-E22B8133E88F}" srcId="{200672D7-ED4D-458E-A297-6918D249B930}" destId="{C3EFBB74-65C1-4926-B01F-10DA8788C8F0}" srcOrd="2" destOrd="0" parTransId="{EC3C6CF9-4FE8-4E09-AE84-835B9BEB61E9}" sibTransId="{00B882F1-968D-4642-AEB8-AD41553F3895}"/>
    <dgm:cxn modelId="{E7A3B604-F0D8-4B34-8DF3-BE9F49BEEB44}" type="presOf" srcId="{56AEE2B8-0613-44A1-A7E4-A99708F0A0B8}" destId="{34D487E8-8E37-46AB-9D68-ACEAC48346C4}" srcOrd="0" destOrd="0" presId="urn:microsoft.com/office/officeart/2005/8/layout/vList5"/>
    <dgm:cxn modelId="{7B4072B3-436C-4647-B009-98C51D845FA1}" type="presOf" srcId="{200672D7-ED4D-458E-A297-6918D249B930}" destId="{27EF3092-CFD1-4A53-B482-517046097FD4}" srcOrd="0" destOrd="0" presId="urn:microsoft.com/office/officeart/2005/8/layout/vList5"/>
    <dgm:cxn modelId="{197E8F6D-6A5E-47DF-8954-C09F6A5D0F3B}" srcId="{200672D7-ED4D-458E-A297-6918D249B930}" destId="{3FFED4E1-D8A3-4BC9-9FE5-6B0B38FB025A}" srcOrd="0" destOrd="0" parTransId="{27B7574E-9B15-443F-A6D8-4F6BB69F93FD}" sibTransId="{5D15628A-53FC-4BCE-9BFE-A7BCF03FE0DA}"/>
    <dgm:cxn modelId="{79059EE7-C9F4-422E-93F8-3BEBADCB0B43}" type="presOf" srcId="{69B900B0-2B28-4D48-9F81-710D38378A28}" destId="{E78EE3BD-3900-4FEF-9AFE-8257C6AD6803}" srcOrd="0" destOrd="0" presId="urn:microsoft.com/office/officeart/2005/8/layout/vList5"/>
    <dgm:cxn modelId="{A71B7682-05A0-4DC9-950A-E287A5456647}" type="presOf" srcId="{3FFED4E1-D8A3-4BC9-9FE5-6B0B38FB025A}" destId="{4CA2C562-953C-4E18-B776-4E5DC9DA123D}" srcOrd="0" destOrd="0" presId="urn:microsoft.com/office/officeart/2005/8/layout/vList5"/>
    <dgm:cxn modelId="{65630D40-A81C-46DC-BEFF-A31C0205DA07}" type="presParOf" srcId="{27EF3092-CFD1-4A53-B482-517046097FD4}" destId="{68C3A5A0-298A-4394-AD0D-B9396CB50788}" srcOrd="0" destOrd="0" presId="urn:microsoft.com/office/officeart/2005/8/layout/vList5"/>
    <dgm:cxn modelId="{1FF3B6A0-E03A-415A-AFFD-0F8321E684FA}" type="presParOf" srcId="{68C3A5A0-298A-4394-AD0D-B9396CB50788}" destId="{4CA2C562-953C-4E18-B776-4E5DC9DA123D}" srcOrd="0" destOrd="0" presId="urn:microsoft.com/office/officeart/2005/8/layout/vList5"/>
    <dgm:cxn modelId="{8D08143B-1716-44A0-9306-B574B5AEDF2D}" type="presParOf" srcId="{68C3A5A0-298A-4394-AD0D-B9396CB50788}" destId="{8525B1BC-6649-4227-B137-C20505F9C5C9}" srcOrd="1" destOrd="0" presId="urn:microsoft.com/office/officeart/2005/8/layout/vList5"/>
    <dgm:cxn modelId="{B6120660-66A4-4BB9-B402-BFA6F87E9F97}" type="presParOf" srcId="{27EF3092-CFD1-4A53-B482-517046097FD4}" destId="{453DF8F1-0F11-44D5-8AE0-8A2455064A3D}" srcOrd="1" destOrd="0" presId="urn:microsoft.com/office/officeart/2005/8/layout/vList5"/>
    <dgm:cxn modelId="{E0CC16B2-5486-4EF7-B78A-5DB7EDDB1110}" type="presParOf" srcId="{27EF3092-CFD1-4A53-B482-517046097FD4}" destId="{903ECCB4-0097-4FF5-B5B8-68B84F1E387F}" srcOrd="2" destOrd="0" presId="urn:microsoft.com/office/officeart/2005/8/layout/vList5"/>
    <dgm:cxn modelId="{DD3103BE-EB10-41D5-90C6-EE18EC9A35E5}" type="presParOf" srcId="{903ECCB4-0097-4FF5-B5B8-68B84F1E387F}" destId="{EB4A2C30-E539-4A04-A386-6D535011743F}" srcOrd="0" destOrd="0" presId="urn:microsoft.com/office/officeart/2005/8/layout/vList5"/>
    <dgm:cxn modelId="{6393CF46-5A7E-407E-8651-8E7A4D295289}" type="presParOf" srcId="{903ECCB4-0097-4FF5-B5B8-68B84F1E387F}" destId="{E78EE3BD-3900-4FEF-9AFE-8257C6AD6803}" srcOrd="1" destOrd="0" presId="urn:microsoft.com/office/officeart/2005/8/layout/vList5"/>
    <dgm:cxn modelId="{D67C4A4C-20BC-41AF-BD51-58C44A4105B3}" type="presParOf" srcId="{27EF3092-CFD1-4A53-B482-517046097FD4}" destId="{14BE7D4B-7382-475D-908F-C87E195F72B8}" srcOrd="3" destOrd="0" presId="urn:microsoft.com/office/officeart/2005/8/layout/vList5"/>
    <dgm:cxn modelId="{8447A24F-9EB3-4C40-BECD-36D37D604AB9}" type="presParOf" srcId="{27EF3092-CFD1-4A53-B482-517046097FD4}" destId="{FF80D77B-FA69-4718-8017-2F521818D03C}" srcOrd="4" destOrd="0" presId="urn:microsoft.com/office/officeart/2005/8/layout/vList5"/>
    <dgm:cxn modelId="{B0F0CD17-499D-45F5-855E-F1A594AAE559}" type="presParOf" srcId="{FF80D77B-FA69-4718-8017-2F521818D03C}" destId="{C3164D25-5611-4014-AF50-0261FC63103E}" srcOrd="0" destOrd="0" presId="urn:microsoft.com/office/officeart/2005/8/layout/vList5"/>
    <dgm:cxn modelId="{12B18165-906E-415E-A591-653F6BEFDF3B}" type="presParOf" srcId="{FF80D77B-FA69-4718-8017-2F521818D03C}" destId="{34D487E8-8E37-46AB-9D68-ACEAC48346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0BC4E-81DE-4D3D-93A6-5A692196B432}" type="doc">
      <dgm:prSet loTypeId="urn:microsoft.com/office/officeart/2009/3/layout/SubStepProcess" loCatId="process" qsTypeId="urn:microsoft.com/office/officeart/2005/8/quickstyle/simple1" qsCatId="simple" csTypeId="urn:microsoft.com/office/officeart/2005/8/colors/accent2_5" csCatId="accent2" phldr="1"/>
      <dgm:spPr/>
      <dgm:t>
        <a:bodyPr/>
        <a:lstStyle/>
        <a:p>
          <a:endParaRPr lang="en-US"/>
        </a:p>
      </dgm:t>
    </dgm:pt>
    <dgm:pt modelId="{6382C74E-5D46-4DC3-AC22-64B10CF1D6CE}">
      <dgm:prSet custT="1"/>
      <dgm:spPr/>
      <dgm:t>
        <a:bodyPr/>
        <a:lstStyle/>
        <a:p>
          <a:r>
            <a:rPr lang="en-GB" sz="1200" baseline="0" dirty="0"/>
            <a:t>CPs, RPPOs, other relevant organizations  </a:t>
          </a:r>
          <a:r>
            <a:rPr lang="es-CL" sz="1200" baseline="0" dirty="0" err="1"/>
            <a:t>pointed</a:t>
          </a:r>
          <a:r>
            <a:rPr lang="es-CL" sz="1200" baseline="0" dirty="0"/>
            <a:t> </a:t>
          </a:r>
          <a:r>
            <a:rPr lang="es-CL" sz="1200" baseline="0" dirty="0" err="1"/>
            <a:t>out</a:t>
          </a:r>
          <a:endParaRPr lang="en-US" sz="1200" dirty="0"/>
        </a:p>
      </dgm:t>
    </dgm:pt>
    <dgm:pt modelId="{C4B33482-2E40-4835-819A-890DA6504ED7}" type="parTrans" cxnId="{1BA31F0F-2D45-4FA6-9029-DA763B017A88}">
      <dgm:prSet/>
      <dgm:spPr/>
      <dgm:t>
        <a:bodyPr/>
        <a:lstStyle/>
        <a:p>
          <a:endParaRPr lang="en-US"/>
        </a:p>
      </dgm:t>
    </dgm:pt>
    <dgm:pt modelId="{8AAA9F6E-50B9-4AC0-83E0-57AD7BBDAEE2}" type="sibTrans" cxnId="{1BA31F0F-2D45-4FA6-9029-DA763B017A88}">
      <dgm:prSet/>
      <dgm:spPr/>
      <dgm:t>
        <a:bodyPr/>
        <a:lstStyle/>
        <a:p>
          <a:endParaRPr lang="en-US"/>
        </a:p>
      </dgm:t>
    </dgm:pt>
    <dgm:pt modelId="{FE7528BE-7D66-4E25-BC9C-2F75F2E63BAC}">
      <dgm:prSet custT="1">
        <dgm:style>
          <a:lnRef idx="2">
            <a:schemeClr val="accent2"/>
          </a:lnRef>
          <a:fillRef idx="1">
            <a:schemeClr val="lt1"/>
          </a:fillRef>
          <a:effectRef idx="0">
            <a:schemeClr val="accent2"/>
          </a:effectRef>
          <a:fontRef idx="minor">
            <a:schemeClr val="dk1"/>
          </a:fontRef>
        </dgm:style>
      </dgm:prSet>
      <dgm:spPr/>
      <dgm:t>
        <a:bodyPr/>
        <a:lstStyle/>
        <a:p>
          <a:pPr algn="l" rtl="0">
            <a:buFont typeface="Courier New" panose="02070309020205020404" pitchFamily="49" charset="0"/>
            <a:buChar char="o"/>
          </a:pPr>
          <a:r>
            <a:rPr lang="en-GB" sz="1600" dirty="0"/>
            <a:t>Auditor training will be needed</a:t>
          </a:r>
          <a:endParaRPr lang="en-US" sz="1600" dirty="0"/>
        </a:p>
      </dgm:t>
    </dgm:pt>
    <dgm:pt modelId="{C71150CD-6BFB-4816-9AD8-2C1B07B75D72}" type="parTrans" cxnId="{0540589E-A5E4-4973-9FE1-840C14BD0B09}">
      <dgm:prSet/>
      <dgm:spPr/>
      <dgm:t>
        <a:bodyPr/>
        <a:lstStyle/>
        <a:p>
          <a:endParaRPr lang="en-US"/>
        </a:p>
      </dgm:t>
    </dgm:pt>
    <dgm:pt modelId="{62E73CA2-0BA7-4449-8019-6569E39F9BF0}" type="sibTrans" cxnId="{0540589E-A5E4-4973-9FE1-840C14BD0B09}">
      <dgm:prSet/>
      <dgm:spPr/>
      <dgm:t>
        <a:bodyPr/>
        <a:lstStyle/>
        <a:p>
          <a:endParaRPr lang="en-US"/>
        </a:p>
      </dgm:t>
    </dgm:pt>
    <dgm:pt modelId="{E1CBF2E3-CF93-4AB4-9F0D-C737D706311D}">
      <dgm:prSet custT="1">
        <dgm:style>
          <a:lnRef idx="2">
            <a:schemeClr val="accent2"/>
          </a:lnRef>
          <a:fillRef idx="1">
            <a:schemeClr val="lt1"/>
          </a:fillRef>
          <a:effectRef idx="0">
            <a:schemeClr val="accent2"/>
          </a:effectRef>
          <a:fontRef idx="minor">
            <a:schemeClr val="dk1"/>
          </a:fontRef>
        </dgm:style>
      </dgm:prSet>
      <dgm:spPr/>
      <dgm:t>
        <a:bodyPr/>
        <a:lstStyle/>
        <a:p>
          <a:pPr algn="l" rtl="0">
            <a:buFont typeface="Courier New" panose="02070309020205020404" pitchFamily="49" charset="0"/>
            <a:buChar char="o"/>
          </a:pPr>
          <a:r>
            <a:rPr lang="en-GB" sz="1600" dirty="0"/>
            <a:t>Auditor selection </a:t>
          </a:r>
          <a:r>
            <a:rPr lang="en-US" sz="1600" dirty="0"/>
            <a:t>to ensure transparency and impartiality</a:t>
          </a:r>
          <a:r>
            <a:rPr lang="en-US" sz="1200" dirty="0"/>
            <a:t>.</a:t>
          </a:r>
        </a:p>
      </dgm:t>
    </dgm:pt>
    <dgm:pt modelId="{20B230DE-4D64-449A-8ECB-2AC7B3EA2B3C}" type="parTrans" cxnId="{1DF64295-2B31-4E60-933D-1C9C1E472BD8}">
      <dgm:prSet/>
      <dgm:spPr/>
      <dgm:t>
        <a:bodyPr/>
        <a:lstStyle/>
        <a:p>
          <a:endParaRPr lang="es-CL"/>
        </a:p>
      </dgm:t>
    </dgm:pt>
    <dgm:pt modelId="{4024E949-2B59-46E9-A71E-915D80A88BF9}" type="sibTrans" cxnId="{1DF64295-2B31-4E60-933D-1C9C1E472BD8}">
      <dgm:prSet/>
      <dgm:spPr/>
      <dgm:t>
        <a:bodyPr/>
        <a:lstStyle/>
        <a:p>
          <a:endParaRPr lang="es-CL"/>
        </a:p>
      </dgm:t>
    </dgm:pt>
    <dgm:pt modelId="{AB4A048C-E025-4462-B76F-459839A63EA1}">
      <dgm:prSet custT="1">
        <dgm:style>
          <a:lnRef idx="2">
            <a:schemeClr val="accent2"/>
          </a:lnRef>
          <a:fillRef idx="1">
            <a:schemeClr val="lt1"/>
          </a:fillRef>
          <a:effectRef idx="0">
            <a:schemeClr val="accent2"/>
          </a:effectRef>
          <a:fontRef idx="minor">
            <a:schemeClr val="dk1"/>
          </a:fontRef>
        </dgm:style>
      </dgm:prSet>
      <dgm:spPr/>
      <dgm:t>
        <a:bodyPr/>
        <a:lstStyle/>
        <a:p>
          <a:pPr algn="l" rtl="0">
            <a:buFont typeface="Courier New" panose="02070309020205020404" pitchFamily="49" charset="0"/>
            <a:buChar char="o"/>
          </a:pPr>
          <a:r>
            <a:rPr lang="en-GB" sz="1600" dirty="0"/>
            <a:t>Development of Templates to conduct audits, such as a checklist</a:t>
          </a:r>
          <a:r>
            <a:rPr lang="en-GB" sz="1200" dirty="0"/>
            <a:t>.</a:t>
          </a:r>
          <a:endParaRPr lang="en-US" sz="1200" dirty="0"/>
        </a:p>
      </dgm:t>
    </dgm:pt>
    <dgm:pt modelId="{700F46BD-8888-4C5F-883D-8CDDCABC777C}" type="parTrans" cxnId="{CD456DE5-8A0B-4075-9476-113B4A3C692B}">
      <dgm:prSet/>
      <dgm:spPr/>
      <dgm:t>
        <a:bodyPr/>
        <a:lstStyle/>
        <a:p>
          <a:endParaRPr lang="es-CL"/>
        </a:p>
      </dgm:t>
    </dgm:pt>
    <dgm:pt modelId="{F1F0CEC0-F778-4690-A06C-DAF99C0EB187}" type="sibTrans" cxnId="{CD456DE5-8A0B-4075-9476-113B4A3C692B}">
      <dgm:prSet/>
      <dgm:spPr/>
      <dgm:t>
        <a:bodyPr/>
        <a:lstStyle/>
        <a:p>
          <a:endParaRPr lang="es-CL"/>
        </a:p>
      </dgm:t>
    </dgm:pt>
    <dgm:pt modelId="{3B761954-6137-4D70-986F-71AF6E74761C}">
      <dgm:prSet custT="1">
        <dgm:style>
          <a:lnRef idx="2">
            <a:schemeClr val="accent2"/>
          </a:lnRef>
          <a:fillRef idx="1">
            <a:schemeClr val="lt1"/>
          </a:fillRef>
          <a:effectRef idx="0">
            <a:schemeClr val="accent2"/>
          </a:effectRef>
          <a:fontRef idx="minor">
            <a:schemeClr val="dk1"/>
          </a:fontRef>
        </dgm:style>
      </dgm:prSet>
      <dgm:spPr/>
      <dgm:t>
        <a:bodyPr/>
        <a:lstStyle/>
        <a:p>
          <a:pPr algn="l" rtl="0">
            <a:buFont typeface="Courier New" panose="02070309020205020404" pitchFamily="49" charset="0"/>
            <a:buChar char="o"/>
          </a:pPr>
          <a:r>
            <a:rPr lang="en-GB" sz="1600" dirty="0"/>
            <a:t>Legal or regulatory framework necessary to support authorization of entities other than the NPPO to perform audits.</a:t>
          </a:r>
          <a:endParaRPr lang="en-US" sz="1600" dirty="0"/>
        </a:p>
      </dgm:t>
    </dgm:pt>
    <dgm:pt modelId="{7F308E2F-3A06-481C-9887-30E7807E1326}" type="parTrans" cxnId="{5BBEE030-1607-4117-BDE7-9D0FB1D0BE9B}">
      <dgm:prSet/>
      <dgm:spPr/>
      <dgm:t>
        <a:bodyPr/>
        <a:lstStyle/>
        <a:p>
          <a:endParaRPr lang="es-CL"/>
        </a:p>
      </dgm:t>
    </dgm:pt>
    <dgm:pt modelId="{903A3B5A-4FA8-4DA0-9F5C-97DB691043E1}" type="sibTrans" cxnId="{5BBEE030-1607-4117-BDE7-9D0FB1D0BE9B}">
      <dgm:prSet/>
      <dgm:spPr/>
      <dgm:t>
        <a:bodyPr/>
        <a:lstStyle/>
        <a:p>
          <a:endParaRPr lang="es-CL"/>
        </a:p>
      </dgm:t>
    </dgm:pt>
    <dgm:pt modelId="{755B98D8-704A-4008-BA97-D830AF61DC62}">
      <dgm:prSet custT="1">
        <dgm:style>
          <a:lnRef idx="2">
            <a:schemeClr val="accent2"/>
          </a:lnRef>
          <a:fillRef idx="1">
            <a:schemeClr val="lt1"/>
          </a:fillRef>
          <a:effectRef idx="0">
            <a:schemeClr val="accent2"/>
          </a:effectRef>
          <a:fontRef idx="minor">
            <a:schemeClr val="dk1"/>
          </a:fontRef>
        </dgm:style>
      </dgm:prSet>
      <dgm:spPr/>
      <dgm:t>
        <a:bodyPr/>
        <a:lstStyle/>
        <a:p>
          <a:pPr algn="l" rtl="0">
            <a:buFont typeface="Courier New" panose="02070309020205020404" pitchFamily="49" charset="0"/>
            <a:buChar char="o"/>
          </a:pPr>
          <a:r>
            <a:rPr lang="en-GB" sz="1600" dirty="0"/>
            <a:t>The key factors of the audit framework should be listed and described</a:t>
          </a:r>
          <a:r>
            <a:rPr lang="en-GB" sz="1200" dirty="0"/>
            <a:t>.</a:t>
          </a:r>
          <a:endParaRPr lang="en-US" sz="1200" dirty="0"/>
        </a:p>
      </dgm:t>
    </dgm:pt>
    <dgm:pt modelId="{EA250CC0-E04B-48A5-A0D4-D979FE2D2B75}" type="parTrans" cxnId="{9DF46F89-699C-4A37-B9AD-199056BAC8E1}">
      <dgm:prSet/>
      <dgm:spPr/>
      <dgm:t>
        <a:bodyPr/>
        <a:lstStyle/>
        <a:p>
          <a:endParaRPr lang="es-CL"/>
        </a:p>
      </dgm:t>
    </dgm:pt>
    <dgm:pt modelId="{8B4A5B5A-F7F7-4E99-B12F-B56B811CFA1C}" type="sibTrans" cxnId="{9DF46F89-699C-4A37-B9AD-199056BAC8E1}">
      <dgm:prSet/>
      <dgm:spPr/>
      <dgm:t>
        <a:bodyPr/>
        <a:lstStyle/>
        <a:p>
          <a:endParaRPr lang="es-CL"/>
        </a:p>
      </dgm:t>
    </dgm:pt>
    <dgm:pt modelId="{AAC7984B-53C4-4060-909C-27ACD021FB40}">
      <dgm:prSet custT="1">
        <dgm:style>
          <a:lnRef idx="2">
            <a:schemeClr val="accent2"/>
          </a:lnRef>
          <a:fillRef idx="1">
            <a:schemeClr val="lt1"/>
          </a:fillRef>
          <a:effectRef idx="0">
            <a:schemeClr val="accent2"/>
          </a:effectRef>
          <a:fontRef idx="minor">
            <a:schemeClr val="dk1"/>
          </a:fontRef>
        </dgm:style>
      </dgm:prSet>
      <dgm:spPr/>
      <dgm:t>
        <a:bodyPr/>
        <a:lstStyle/>
        <a:p>
          <a:pPr algn="l" rtl="0">
            <a:buFont typeface="Courier New" panose="02070309020205020404" pitchFamily="49" charset="0"/>
            <a:buNone/>
          </a:pPr>
          <a:r>
            <a:rPr lang="en-GB" sz="1600" dirty="0"/>
            <a:t>Financial constraints in conducting the audit. Audits are usually costly. </a:t>
          </a:r>
          <a:r>
            <a:rPr lang="en-US" sz="1600" dirty="0"/>
            <a:t>Conducting  audit processes "remotely or virtually“.</a:t>
          </a:r>
        </a:p>
      </dgm:t>
    </dgm:pt>
    <dgm:pt modelId="{1D92B988-D598-468B-921D-783192D7B06E}" type="parTrans" cxnId="{309F5541-6999-448A-B803-2A6A2EFB0129}">
      <dgm:prSet/>
      <dgm:spPr/>
      <dgm:t>
        <a:bodyPr/>
        <a:lstStyle/>
        <a:p>
          <a:endParaRPr lang="es-CL"/>
        </a:p>
      </dgm:t>
    </dgm:pt>
    <dgm:pt modelId="{13B41B93-42FA-4E4A-843D-34DFC70015DA}" type="sibTrans" cxnId="{309F5541-6999-448A-B803-2A6A2EFB0129}">
      <dgm:prSet/>
      <dgm:spPr/>
      <dgm:t>
        <a:bodyPr/>
        <a:lstStyle/>
        <a:p>
          <a:endParaRPr lang="es-CL"/>
        </a:p>
      </dgm:t>
    </dgm:pt>
    <dgm:pt modelId="{0DDB9164-2440-41D5-A147-3440BC0BED02}">
      <dgm:prSet custT="1">
        <dgm:style>
          <a:lnRef idx="2">
            <a:schemeClr val="accent2"/>
          </a:lnRef>
          <a:fillRef idx="1">
            <a:schemeClr val="lt1"/>
          </a:fillRef>
          <a:effectRef idx="0">
            <a:schemeClr val="accent2"/>
          </a:effectRef>
          <a:fontRef idx="minor">
            <a:schemeClr val="dk1"/>
          </a:fontRef>
        </dgm:style>
      </dgm:prSet>
      <dgm:spPr/>
      <dgm:t>
        <a:bodyPr/>
        <a:lstStyle/>
        <a:p>
          <a:pPr algn="l"/>
          <a:r>
            <a:rPr lang="en-GB" sz="1600" dirty="0"/>
            <a:t>Conduct an audit in a language as agreed. Guidance on language would be useful</a:t>
          </a:r>
          <a:r>
            <a:rPr lang="en-GB" sz="1200" dirty="0"/>
            <a:t>.</a:t>
          </a:r>
          <a:endParaRPr lang="en-US" sz="1200" dirty="0"/>
        </a:p>
      </dgm:t>
    </dgm:pt>
    <dgm:pt modelId="{0A1B9B55-99CF-42EA-BD7D-839DF463A59C}" type="parTrans" cxnId="{3E9894BC-A900-4225-99EF-BF90A45A627E}">
      <dgm:prSet/>
      <dgm:spPr/>
      <dgm:t>
        <a:bodyPr/>
        <a:lstStyle/>
        <a:p>
          <a:endParaRPr lang="es-CL"/>
        </a:p>
      </dgm:t>
    </dgm:pt>
    <dgm:pt modelId="{F793739A-A6EF-4091-BBC4-4D53C19A9991}" type="sibTrans" cxnId="{3E9894BC-A900-4225-99EF-BF90A45A627E}">
      <dgm:prSet/>
      <dgm:spPr/>
      <dgm:t>
        <a:bodyPr/>
        <a:lstStyle/>
        <a:p>
          <a:endParaRPr lang="es-CL"/>
        </a:p>
      </dgm:t>
    </dgm:pt>
    <dgm:pt modelId="{9163D631-FB42-4647-8072-01D4E30B8BE2}" type="pres">
      <dgm:prSet presAssocID="{6A10BC4E-81DE-4D3D-93A6-5A692196B432}" presName="Name0" presStyleCnt="0">
        <dgm:presLayoutVars>
          <dgm:chMax val="7"/>
          <dgm:dir/>
          <dgm:animOne val="branch"/>
        </dgm:presLayoutVars>
      </dgm:prSet>
      <dgm:spPr/>
      <dgm:t>
        <a:bodyPr/>
        <a:lstStyle/>
        <a:p>
          <a:endParaRPr lang="en-US"/>
        </a:p>
      </dgm:t>
    </dgm:pt>
    <dgm:pt modelId="{03F752A9-AB21-445A-821E-0FA22C3B0E14}" type="pres">
      <dgm:prSet presAssocID="{6382C74E-5D46-4DC3-AC22-64B10CF1D6CE}" presName="parTx1" presStyleLbl="node1" presStyleIdx="0" presStyleCnt="1" custScaleX="34983" custScaleY="33262"/>
      <dgm:spPr/>
      <dgm:t>
        <a:bodyPr/>
        <a:lstStyle/>
        <a:p>
          <a:endParaRPr lang="en-US"/>
        </a:p>
      </dgm:t>
    </dgm:pt>
    <dgm:pt modelId="{DD198640-5BD2-4A2E-8DEA-E59FD9946D8A}" type="pres">
      <dgm:prSet presAssocID="{6382C74E-5D46-4DC3-AC22-64B10CF1D6CE}" presName="spPre1" presStyleCnt="0"/>
      <dgm:spPr/>
    </dgm:pt>
    <dgm:pt modelId="{EB895945-BF5A-40AE-B23B-7E45EE74D277}" type="pres">
      <dgm:prSet presAssocID="{6382C74E-5D46-4DC3-AC22-64B10CF1D6CE}" presName="chLin1" presStyleCnt="0"/>
      <dgm:spPr/>
    </dgm:pt>
    <dgm:pt modelId="{35940944-0191-409E-B355-31CBA1D673D2}" type="pres">
      <dgm:prSet presAssocID="{C71150CD-6BFB-4816-9AD8-2C1B07B75D72}" presName="Name11" presStyleLbl="parChTrans1D1" presStyleIdx="0" presStyleCnt="14"/>
      <dgm:spPr/>
    </dgm:pt>
    <dgm:pt modelId="{32DB0BAF-1AE5-45C3-B9F9-7C05B6B1DCBE}" type="pres">
      <dgm:prSet presAssocID="{FE7528BE-7D66-4E25-BC9C-2F75F2E63BAC}" presName="txAndLines1" presStyleCnt="0"/>
      <dgm:spPr/>
    </dgm:pt>
    <dgm:pt modelId="{0DACBF5C-1640-4AB4-A026-E55D5814765A}" type="pres">
      <dgm:prSet presAssocID="{FE7528BE-7D66-4E25-BC9C-2F75F2E63BAC}" presName="anchor1" presStyleCnt="0"/>
      <dgm:spPr/>
    </dgm:pt>
    <dgm:pt modelId="{53B8D8D9-0301-4C2D-9C04-4E87C973F047}" type="pres">
      <dgm:prSet presAssocID="{FE7528BE-7D66-4E25-BC9C-2F75F2E63BAC}" presName="backup1" presStyleCnt="0"/>
      <dgm:spPr/>
    </dgm:pt>
    <dgm:pt modelId="{AEBCB20F-6A9C-4D83-A23A-5C1BF61AC00E}" type="pres">
      <dgm:prSet presAssocID="{FE7528BE-7D66-4E25-BC9C-2F75F2E63BAC}" presName="preLine1" presStyleLbl="parChTrans1D1" presStyleIdx="1" presStyleCnt="14"/>
      <dgm:spPr/>
    </dgm:pt>
    <dgm:pt modelId="{670B7AC1-5417-4077-8F9E-19429EC80E36}" type="pres">
      <dgm:prSet presAssocID="{FE7528BE-7D66-4E25-BC9C-2F75F2E63BAC}" presName="desTx1" presStyleLbl="revTx" presStyleIdx="0" presStyleCnt="0" custScaleX="101420" custScaleY="53166" custLinFactNeighborX="25592" custLinFactNeighborY="7585">
        <dgm:presLayoutVars>
          <dgm:bulletEnabled val="1"/>
        </dgm:presLayoutVars>
      </dgm:prSet>
      <dgm:spPr/>
      <dgm:t>
        <a:bodyPr/>
        <a:lstStyle/>
        <a:p>
          <a:endParaRPr lang="en-US"/>
        </a:p>
      </dgm:t>
    </dgm:pt>
    <dgm:pt modelId="{DD9A7C70-2047-40C8-BF55-4F9F51EF98C8}" type="pres">
      <dgm:prSet presAssocID="{20B230DE-4D64-449A-8ECB-2AC7B3EA2B3C}" presName="Name11" presStyleLbl="parChTrans1D1" presStyleIdx="2" presStyleCnt="14"/>
      <dgm:spPr/>
    </dgm:pt>
    <dgm:pt modelId="{F788ED25-9917-452C-810C-9238FDC4AF70}" type="pres">
      <dgm:prSet presAssocID="{E1CBF2E3-CF93-4AB4-9F0D-C737D706311D}" presName="txAndLines1" presStyleCnt="0"/>
      <dgm:spPr/>
    </dgm:pt>
    <dgm:pt modelId="{ED600837-40E9-4338-81BF-FD5F7912655E}" type="pres">
      <dgm:prSet presAssocID="{E1CBF2E3-CF93-4AB4-9F0D-C737D706311D}" presName="anchor1" presStyleCnt="0"/>
      <dgm:spPr/>
    </dgm:pt>
    <dgm:pt modelId="{5FFE3B8B-E38A-427E-AABB-BF9BD84A707A}" type="pres">
      <dgm:prSet presAssocID="{E1CBF2E3-CF93-4AB4-9F0D-C737D706311D}" presName="backup1" presStyleCnt="0"/>
      <dgm:spPr/>
    </dgm:pt>
    <dgm:pt modelId="{7BF70ABE-FCE9-4A71-B68B-F299393DA9C5}" type="pres">
      <dgm:prSet presAssocID="{E1CBF2E3-CF93-4AB4-9F0D-C737D706311D}" presName="preLine1" presStyleLbl="parChTrans1D1" presStyleIdx="3" presStyleCnt="14"/>
      <dgm:spPr/>
    </dgm:pt>
    <dgm:pt modelId="{E8F99618-F69B-4115-B526-1A0D35ABF1ED}" type="pres">
      <dgm:prSet presAssocID="{E1CBF2E3-CF93-4AB4-9F0D-C737D706311D}" presName="desTx1" presStyleLbl="revTx" presStyleIdx="0" presStyleCnt="0">
        <dgm:presLayoutVars>
          <dgm:bulletEnabled val="1"/>
        </dgm:presLayoutVars>
      </dgm:prSet>
      <dgm:spPr/>
      <dgm:t>
        <a:bodyPr/>
        <a:lstStyle/>
        <a:p>
          <a:endParaRPr lang="en-US"/>
        </a:p>
      </dgm:t>
    </dgm:pt>
    <dgm:pt modelId="{F70C3996-4F23-4869-8EC6-408948CE7AB5}" type="pres">
      <dgm:prSet presAssocID="{700F46BD-8888-4C5F-883D-8CDDCABC777C}" presName="Name11" presStyleLbl="parChTrans1D1" presStyleIdx="4" presStyleCnt="14"/>
      <dgm:spPr/>
    </dgm:pt>
    <dgm:pt modelId="{30843C85-4A0F-4CBD-8F96-5C77173DD666}" type="pres">
      <dgm:prSet presAssocID="{AB4A048C-E025-4462-B76F-459839A63EA1}" presName="txAndLines1" presStyleCnt="0"/>
      <dgm:spPr/>
    </dgm:pt>
    <dgm:pt modelId="{0BABB502-95A8-459F-AF62-6153763665DE}" type="pres">
      <dgm:prSet presAssocID="{AB4A048C-E025-4462-B76F-459839A63EA1}" presName="anchor1" presStyleCnt="0"/>
      <dgm:spPr/>
    </dgm:pt>
    <dgm:pt modelId="{96E5F93B-3B4E-40E2-9F74-E07BD05A6AE7}" type="pres">
      <dgm:prSet presAssocID="{AB4A048C-E025-4462-B76F-459839A63EA1}" presName="backup1" presStyleCnt="0"/>
      <dgm:spPr/>
    </dgm:pt>
    <dgm:pt modelId="{24B68A3B-DD47-41A3-AC4F-CAD69F6D7F95}" type="pres">
      <dgm:prSet presAssocID="{AB4A048C-E025-4462-B76F-459839A63EA1}" presName="preLine1" presStyleLbl="parChTrans1D1" presStyleIdx="5" presStyleCnt="14"/>
      <dgm:spPr/>
    </dgm:pt>
    <dgm:pt modelId="{11678503-C5E3-452B-9318-332D69346512}" type="pres">
      <dgm:prSet presAssocID="{AB4A048C-E025-4462-B76F-459839A63EA1}" presName="desTx1" presStyleLbl="revTx" presStyleIdx="0" presStyleCnt="0">
        <dgm:presLayoutVars>
          <dgm:bulletEnabled val="1"/>
        </dgm:presLayoutVars>
      </dgm:prSet>
      <dgm:spPr/>
      <dgm:t>
        <a:bodyPr/>
        <a:lstStyle/>
        <a:p>
          <a:endParaRPr lang="en-US"/>
        </a:p>
      </dgm:t>
    </dgm:pt>
    <dgm:pt modelId="{9167689D-EED0-47D8-BD25-3CDEB7B03864}" type="pres">
      <dgm:prSet presAssocID="{7F308E2F-3A06-481C-9887-30E7807E1326}" presName="Name11" presStyleLbl="parChTrans1D1" presStyleIdx="6" presStyleCnt="14"/>
      <dgm:spPr/>
    </dgm:pt>
    <dgm:pt modelId="{618A3E18-FD3B-4C1F-BFCF-8A7FEB6D2D16}" type="pres">
      <dgm:prSet presAssocID="{3B761954-6137-4D70-986F-71AF6E74761C}" presName="txAndLines1" presStyleCnt="0"/>
      <dgm:spPr/>
    </dgm:pt>
    <dgm:pt modelId="{3131051B-3CEA-4B2E-AF17-7BF1076F8AA1}" type="pres">
      <dgm:prSet presAssocID="{3B761954-6137-4D70-986F-71AF6E74761C}" presName="anchor1" presStyleCnt="0"/>
      <dgm:spPr/>
    </dgm:pt>
    <dgm:pt modelId="{537E076A-0189-4E2E-BBAB-BD46A9BCC3A8}" type="pres">
      <dgm:prSet presAssocID="{3B761954-6137-4D70-986F-71AF6E74761C}" presName="backup1" presStyleCnt="0"/>
      <dgm:spPr/>
    </dgm:pt>
    <dgm:pt modelId="{464D253A-F7DC-4638-9CF9-DD6A194C975D}" type="pres">
      <dgm:prSet presAssocID="{3B761954-6137-4D70-986F-71AF6E74761C}" presName="preLine1" presStyleLbl="parChTrans1D1" presStyleIdx="7" presStyleCnt="14"/>
      <dgm:spPr/>
    </dgm:pt>
    <dgm:pt modelId="{273AF394-1A5C-486A-BCD2-BC88EA5C4C14}" type="pres">
      <dgm:prSet presAssocID="{3B761954-6137-4D70-986F-71AF6E74761C}" presName="desTx1" presStyleLbl="revTx" presStyleIdx="0" presStyleCnt="0">
        <dgm:presLayoutVars>
          <dgm:bulletEnabled val="1"/>
        </dgm:presLayoutVars>
      </dgm:prSet>
      <dgm:spPr/>
      <dgm:t>
        <a:bodyPr/>
        <a:lstStyle/>
        <a:p>
          <a:endParaRPr lang="en-US"/>
        </a:p>
      </dgm:t>
    </dgm:pt>
    <dgm:pt modelId="{6E86F659-7EF2-4F47-ADA0-8B64EF53B5C9}" type="pres">
      <dgm:prSet presAssocID="{EA250CC0-E04B-48A5-A0D4-D979FE2D2B75}" presName="Name11" presStyleLbl="parChTrans1D1" presStyleIdx="8" presStyleCnt="14"/>
      <dgm:spPr/>
    </dgm:pt>
    <dgm:pt modelId="{C6A3FD57-72FB-400C-929B-0800DF500816}" type="pres">
      <dgm:prSet presAssocID="{755B98D8-704A-4008-BA97-D830AF61DC62}" presName="txAndLines1" presStyleCnt="0"/>
      <dgm:spPr/>
    </dgm:pt>
    <dgm:pt modelId="{D1EFD82A-C5D8-4556-A0EF-A1C6B0A7DD7A}" type="pres">
      <dgm:prSet presAssocID="{755B98D8-704A-4008-BA97-D830AF61DC62}" presName="anchor1" presStyleCnt="0"/>
      <dgm:spPr/>
    </dgm:pt>
    <dgm:pt modelId="{271E9DFE-07FB-4C9D-B1A0-196C245BB635}" type="pres">
      <dgm:prSet presAssocID="{755B98D8-704A-4008-BA97-D830AF61DC62}" presName="backup1" presStyleCnt="0"/>
      <dgm:spPr/>
    </dgm:pt>
    <dgm:pt modelId="{7E0F1B72-3C1E-4CB0-B7B6-7E2713C71B22}" type="pres">
      <dgm:prSet presAssocID="{755B98D8-704A-4008-BA97-D830AF61DC62}" presName="preLine1" presStyleLbl="parChTrans1D1" presStyleIdx="9" presStyleCnt="14"/>
      <dgm:spPr/>
    </dgm:pt>
    <dgm:pt modelId="{EBC1E84B-95CE-4E5F-8B52-AB8FE6034624}" type="pres">
      <dgm:prSet presAssocID="{755B98D8-704A-4008-BA97-D830AF61DC62}" presName="desTx1" presStyleLbl="revTx" presStyleIdx="0" presStyleCnt="0">
        <dgm:presLayoutVars>
          <dgm:bulletEnabled val="1"/>
        </dgm:presLayoutVars>
      </dgm:prSet>
      <dgm:spPr/>
      <dgm:t>
        <a:bodyPr/>
        <a:lstStyle/>
        <a:p>
          <a:endParaRPr lang="en-US"/>
        </a:p>
      </dgm:t>
    </dgm:pt>
    <dgm:pt modelId="{7F81E04C-0391-48BE-ABDD-3CB88079777A}" type="pres">
      <dgm:prSet presAssocID="{1D92B988-D598-468B-921D-783192D7B06E}" presName="Name11" presStyleLbl="parChTrans1D1" presStyleIdx="10" presStyleCnt="14"/>
      <dgm:spPr/>
    </dgm:pt>
    <dgm:pt modelId="{FEA3EA91-8D2D-4DA3-9D8B-F004E3D45CBC}" type="pres">
      <dgm:prSet presAssocID="{AAC7984B-53C4-4060-909C-27ACD021FB40}" presName="txAndLines1" presStyleCnt="0"/>
      <dgm:spPr/>
    </dgm:pt>
    <dgm:pt modelId="{44349604-EACE-417A-8A8C-33D1AE1E4192}" type="pres">
      <dgm:prSet presAssocID="{AAC7984B-53C4-4060-909C-27ACD021FB40}" presName="anchor1" presStyleCnt="0"/>
      <dgm:spPr/>
    </dgm:pt>
    <dgm:pt modelId="{AC5278AA-AD74-4DE3-ABA9-E65EF91FCA98}" type="pres">
      <dgm:prSet presAssocID="{AAC7984B-53C4-4060-909C-27ACD021FB40}" presName="backup1" presStyleCnt="0"/>
      <dgm:spPr/>
    </dgm:pt>
    <dgm:pt modelId="{EA16995B-1F0C-4499-A09A-5B2099738523}" type="pres">
      <dgm:prSet presAssocID="{AAC7984B-53C4-4060-909C-27ACD021FB40}" presName="preLine1" presStyleLbl="parChTrans1D1" presStyleIdx="11" presStyleCnt="14"/>
      <dgm:spPr/>
    </dgm:pt>
    <dgm:pt modelId="{88CCD8CC-0F02-45E5-B041-449AF494A6E4}" type="pres">
      <dgm:prSet presAssocID="{AAC7984B-53C4-4060-909C-27ACD021FB40}" presName="desTx1" presStyleLbl="revTx" presStyleIdx="0" presStyleCnt="0">
        <dgm:presLayoutVars>
          <dgm:bulletEnabled val="1"/>
        </dgm:presLayoutVars>
      </dgm:prSet>
      <dgm:spPr/>
      <dgm:t>
        <a:bodyPr/>
        <a:lstStyle/>
        <a:p>
          <a:endParaRPr lang="en-US"/>
        </a:p>
      </dgm:t>
    </dgm:pt>
    <dgm:pt modelId="{95BEF018-328D-47FA-8A9F-AE1174FD9905}" type="pres">
      <dgm:prSet presAssocID="{0A1B9B55-99CF-42EA-BD7D-839DF463A59C}" presName="Name11" presStyleLbl="parChTrans1D1" presStyleIdx="12" presStyleCnt="14"/>
      <dgm:spPr/>
    </dgm:pt>
    <dgm:pt modelId="{B7D3C0A9-317E-4B1D-8DC0-518BC8459C53}" type="pres">
      <dgm:prSet presAssocID="{0DDB9164-2440-41D5-A147-3440BC0BED02}" presName="txAndLines1" presStyleCnt="0"/>
      <dgm:spPr/>
    </dgm:pt>
    <dgm:pt modelId="{0D68F007-A21A-45E8-9FB2-04FF84EF3A9C}" type="pres">
      <dgm:prSet presAssocID="{0DDB9164-2440-41D5-A147-3440BC0BED02}" presName="anchor1" presStyleCnt="0"/>
      <dgm:spPr/>
    </dgm:pt>
    <dgm:pt modelId="{03774ABE-DD1B-4BEB-A122-93B9C44C3F8F}" type="pres">
      <dgm:prSet presAssocID="{0DDB9164-2440-41D5-A147-3440BC0BED02}" presName="backup1" presStyleCnt="0"/>
      <dgm:spPr/>
    </dgm:pt>
    <dgm:pt modelId="{4DB2FB1E-649B-4398-99CE-A3849F9BA1B3}" type="pres">
      <dgm:prSet presAssocID="{0DDB9164-2440-41D5-A147-3440BC0BED02}" presName="preLine1" presStyleLbl="parChTrans1D1" presStyleIdx="13" presStyleCnt="14"/>
      <dgm:spPr/>
    </dgm:pt>
    <dgm:pt modelId="{9DC4DC77-1FB0-4646-A3A0-C8522CD58DE0}" type="pres">
      <dgm:prSet presAssocID="{0DDB9164-2440-41D5-A147-3440BC0BED02}" presName="desTx1" presStyleLbl="revTx" presStyleIdx="0" presStyleCnt="0">
        <dgm:presLayoutVars>
          <dgm:bulletEnabled val="1"/>
        </dgm:presLayoutVars>
      </dgm:prSet>
      <dgm:spPr/>
      <dgm:t>
        <a:bodyPr/>
        <a:lstStyle/>
        <a:p>
          <a:endParaRPr lang="en-US"/>
        </a:p>
      </dgm:t>
    </dgm:pt>
  </dgm:ptLst>
  <dgm:cxnLst>
    <dgm:cxn modelId="{84C2BB3E-2C0E-45AA-BF2E-CD9FCF4617F3}" type="presOf" srcId="{AB4A048C-E025-4462-B76F-459839A63EA1}" destId="{11678503-C5E3-452B-9318-332D69346512}" srcOrd="0" destOrd="0" presId="urn:microsoft.com/office/officeart/2009/3/layout/SubStepProcess"/>
    <dgm:cxn modelId="{1DF64295-2B31-4E60-933D-1C9C1E472BD8}" srcId="{6382C74E-5D46-4DC3-AC22-64B10CF1D6CE}" destId="{E1CBF2E3-CF93-4AB4-9F0D-C737D706311D}" srcOrd="1" destOrd="0" parTransId="{20B230DE-4D64-449A-8ECB-2AC7B3EA2B3C}" sibTransId="{4024E949-2B59-46E9-A71E-915D80A88BF9}"/>
    <dgm:cxn modelId="{C04DD8E8-E9D8-46D7-842B-BBA65914018A}" type="presOf" srcId="{E1CBF2E3-CF93-4AB4-9F0D-C737D706311D}" destId="{E8F99618-F69B-4115-B526-1A0D35ABF1ED}" srcOrd="0" destOrd="0" presId="urn:microsoft.com/office/officeart/2009/3/layout/SubStepProcess"/>
    <dgm:cxn modelId="{13761C7A-06E4-4089-9433-1C9F61073BCA}" type="presOf" srcId="{AAC7984B-53C4-4060-909C-27ACD021FB40}" destId="{88CCD8CC-0F02-45E5-B041-449AF494A6E4}" srcOrd="0" destOrd="0" presId="urn:microsoft.com/office/officeart/2009/3/layout/SubStepProcess"/>
    <dgm:cxn modelId="{D968C6BA-C4C1-4403-8774-D9F87D04F8F0}" type="presOf" srcId="{6382C74E-5D46-4DC3-AC22-64B10CF1D6CE}" destId="{03F752A9-AB21-445A-821E-0FA22C3B0E14}" srcOrd="0" destOrd="0" presId="urn:microsoft.com/office/officeart/2009/3/layout/SubStepProcess"/>
    <dgm:cxn modelId="{0540589E-A5E4-4973-9FE1-840C14BD0B09}" srcId="{6382C74E-5D46-4DC3-AC22-64B10CF1D6CE}" destId="{FE7528BE-7D66-4E25-BC9C-2F75F2E63BAC}" srcOrd="0" destOrd="0" parTransId="{C71150CD-6BFB-4816-9AD8-2C1B07B75D72}" sibTransId="{62E73CA2-0BA7-4449-8019-6569E39F9BF0}"/>
    <dgm:cxn modelId="{309F5541-6999-448A-B803-2A6A2EFB0129}" srcId="{6382C74E-5D46-4DC3-AC22-64B10CF1D6CE}" destId="{AAC7984B-53C4-4060-909C-27ACD021FB40}" srcOrd="5" destOrd="0" parTransId="{1D92B988-D598-468B-921D-783192D7B06E}" sibTransId="{13B41B93-42FA-4E4A-843D-34DFC70015DA}"/>
    <dgm:cxn modelId="{3E9894BC-A900-4225-99EF-BF90A45A627E}" srcId="{6382C74E-5D46-4DC3-AC22-64B10CF1D6CE}" destId="{0DDB9164-2440-41D5-A147-3440BC0BED02}" srcOrd="6" destOrd="0" parTransId="{0A1B9B55-99CF-42EA-BD7D-839DF463A59C}" sibTransId="{F793739A-A6EF-4091-BBC4-4D53C19A9991}"/>
    <dgm:cxn modelId="{9F152C00-29CF-4EC0-939E-07A6A79F37DC}" type="presOf" srcId="{3B761954-6137-4D70-986F-71AF6E74761C}" destId="{273AF394-1A5C-486A-BCD2-BC88EA5C4C14}" srcOrd="0" destOrd="0" presId="urn:microsoft.com/office/officeart/2009/3/layout/SubStepProcess"/>
    <dgm:cxn modelId="{6F3A6551-4327-4CE0-9AE4-78C3443882B8}" type="presOf" srcId="{755B98D8-704A-4008-BA97-D830AF61DC62}" destId="{EBC1E84B-95CE-4E5F-8B52-AB8FE6034624}" srcOrd="0" destOrd="0" presId="urn:microsoft.com/office/officeart/2009/3/layout/SubStepProcess"/>
    <dgm:cxn modelId="{B8CB56B1-7F8F-47E3-A79F-6B052CDA6E00}" type="presOf" srcId="{6A10BC4E-81DE-4D3D-93A6-5A692196B432}" destId="{9163D631-FB42-4647-8072-01D4E30B8BE2}" srcOrd="0" destOrd="0" presId="urn:microsoft.com/office/officeart/2009/3/layout/SubStepProcess"/>
    <dgm:cxn modelId="{E7184C7D-3CF1-4595-A35D-2AF65A2C88B5}" type="presOf" srcId="{0DDB9164-2440-41D5-A147-3440BC0BED02}" destId="{9DC4DC77-1FB0-4646-A3A0-C8522CD58DE0}" srcOrd="0" destOrd="0" presId="urn:microsoft.com/office/officeart/2009/3/layout/SubStepProcess"/>
    <dgm:cxn modelId="{05AE8DC2-30E2-45D3-9DC9-0E2B4184844D}" type="presOf" srcId="{FE7528BE-7D66-4E25-BC9C-2F75F2E63BAC}" destId="{670B7AC1-5417-4077-8F9E-19429EC80E36}" srcOrd="0" destOrd="0" presId="urn:microsoft.com/office/officeart/2009/3/layout/SubStepProcess"/>
    <dgm:cxn modelId="{CD456DE5-8A0B-4075-9476-113B4A3C692B}" srcId="{6382C74E-5D46-4DC3-AC22-64B10CF1D6CE}" destId="{AB4A048C-E025-4462-B76F-459839A63EA1}" srcOrd="2" destOrd="0" parTransId="{700F46BD-8888-4C5F-883D-8CDDCABC777C}" sibTransId="{F1F0CEC0-F778-4690-A06C-DAF99C0EB187}"/>
    <dgm:cxn modelId="{5BBEE030-1607-4117-BDE7-9D0FB1D0BE9B}" srcId="{6382C74E-5D46-4DC3-AC22-64B10CF1D6CE}" destId="{3B761954-6137-4D70-986F-71AF6E74761C}" srcOrd="3" destOrd="0" parTransId="{7F308E2F-3A06-481C-9887-30E7807E1326}" sibTransId="{903A3B5A-4FA8-4DA0-9F5C-97DB691043E1}"/>
    <dgm:cxn modelId="{9DF46F89-699C-4A37-B9AD-199056BAC8E1}" srcId="{6382C74E-5D46-4DC3-AC22-64B10CF1D6CE}" destId="{755B98D8-704A-4008-BA97-D830AF61DC62}" srcOrd="4" destOrd="0" parTransId="{EA250CC0-E04B-48A5-A0D4-D979FE2D2B75}" sibTransId="{8B4A5B5A-F7F7-4E99-B12F-B56B811CFA1C}"/>
    <dgm:cxn modelId="{1BA31F0F-2D45-4FA6-9029-DA763B017A88}" srcId="{6A10BC4E-81DE-4D3D-93A6-5A692196B432}" destId="{6382C74E-5D46-4DC3-AC22-64B10CF1D6CE}" srcOrd="0" destOrd="0" parTransId="{C4B33482-2E40-4835-819A-890DA6504ED7}" sibTransId="{8AAA9F6E-50B9-4AC0-83E0-57AD7BBDAEE2}"/>
    <dgm:cxn modelId="{8A157417-0B51-48FD-8105-4484880DA071}" type="presParOf" srcId="{9163D631-FB42-4647-8072-01D4E30B8BE2}" destId="{03F752A9-AB21-445A-821E-0FA22C3B0E14}" srcOrd="0" destOrd="0" presId="urn:microsoft.com/office/officeart/2009/3/layout/SubStepProcess"/>
    <dgm:cxn modelId="{4E29A93F-9FE1-4F1A-911C-9C663BF92D90}" type="presParOf" srcId="{9163D631-FB42-4647-8072-01D4E30B8BE2}" destId="{DD198640-5BD2-4A2E-8DEA-E59FD9946D8A}" srcOrd="1" destOrd="0" presId="urn:microsoft.com/office/officeart/2009/3/layout/SubStepProcess"/>
    <dgm:cxn modelId="{BFEE8D7C-8CDC-4473-90FE-588F6B255656}" type="presParOf" srcId="{9163D631-FB42-4647-8072-01D4E30B8BE2}" destId="{EB895945-BF5A-40AE-B23B-7E45EE74D277}" srcOrd="2" destOrd="0" presId="urn:microsoft.com/office/officeart/2009/3/layout/SubStepProcess"/>
    <dgm:cxn modelId="{2F81ACAC-0AFC-45D3-A8C6-EAD82F206719}" type="presParOf" srcId="{EB895945-BF5A-40AE-B23B-7E45EE74D277}" destId="{35940944-0191-409E-B355-31CBA1D673D2}" srcOrd="0" destOrd="0" presId="urn:microsoft.com/office/officeart/2009/3/layout/SubStepProcess"/>
    <dgm:cxn modelId="{206A2394-8092-418E-8119-622466671F39}" type="presParOf" srcId="{EB895945-BF5A-40AE-B23B-7E45EE74D277}" destId="{32DB0BAF-1AE5-45C3-B9F9-7C05B6B1DCBE}" srcOrd="1" destOrd="0" presId="urn:microsoft.com/office/officeart/2009/3/layout/SubStepProcess"/>
    <dgm:cxn modelId="{A47503E2-4A93-4A68-AEF8-500E40400BEA}" type="presParOf" srcId="{32DB0BAF-1AE5-45C3-B9F9-7C05B6B1DCBE}" destId="{0DACBF5C-1640-4AB4-A026-E55D5814765A}" srcOrd="0" destOrd="0" presId="urn:microsoft.com/office/officeart/2009/3/layout/SubStepProcess"/>
    <dgm:cxn modelId="{71EF5519-34E7-4571-80D1-39FDA5817CF9}" type="presParOf" srcId="{32DB0BAF-1AE5-45C3-B9F9-7C05B6B1DCBE}" destId="{53B8D8D9-0301-4C2D-9C04-4E87C973F047}" srcOrd="1" destOrd="0" presId="urn:microsoft.com/office/officeart/2009/3/layout/SubStepProcess"/>
    <dgm:cxn modelId="{1D9AAC11-8EA2-4CDB-A74F-BDA501D7E1E2}" type="presParOf" srcId="{32DB0BAF-1AE5-45C3-B9F9-7C05B6B1DCBE}" destId="{AEBCB20F-6A9C-4D83-A23A-5C1BF61AC00E}" srcOrd="2" destOrd="0" presId="urn:microsoft.com/office/officeart/2009/3/layout/SubStepProcess"/>
    <dgm:cxn modelId="{14AB70B1-E6A9-4546-A01B-5673424627F8}" type="presParOf" srcId="{32DB0BAF-1AE5-45C3-B9F9-7C05B6B1DCBE}" destId="{670B7AC1-5417-4077-8F9E-19429EC80E36}" srcOrd="3" destOrd="0" presId="urn:microsoft.com/office/officeart/2009/3/layout/SubStepProcess"/>
    <dgm:cxn modelId="{33E4B667-FB17-45A0-95A5-DF1983AED045}" type="presParOf" srcId="{EB895945-BF5A-40AE-B23B-7E45EE74D277}" destId="{DD9A7C70-2047-40C8-BF55-4F9F51EF98C8}" srcOrd="2" destOrd="0" presId="urn:microsoft.com/office/officeart/2009/3/layout/SubStepProcess"/>
    <dgm:cxn modelId="{0223BA13-55D5-4AE9-AC03-1AD2F81406B9}" type="presParOf" srcId="{EB895945-BF5A-40AE-B23B-7E45EE74D277}" destId="{F788ED25-9917-452C-810C-9238FDC4AF70}" srcOrd="3" destOrd="0" presId="urn:microsoft.com/office/officeart/2009/3/layout/SubStepProcess"/>
    <dgm:cxn modelId="{D6094711-878F-4D3C-BD62-DCD94B267C12}" type="presParOf" srcId="{F788ED25-9917-452C-810C-9238FDC4AF70}" destId="{ED600837-40E9-4338-81BF-FD5F7912655E}" srcOrd="0" destOrd="0" presId="urn:microsoft.com/office/officeart/2009/3/layout/SubStepProcess"/>
    <dgm:cxn modelId="{9BCA39E1-B89B-48AE-8EB2-2E18543D3495}" type="presParOf" srcId="{F788ED25-9917-452C-810C-9238FDC4AF70}" destId="{5FFE3B8B-E38A-427E-AABB-BF9BD84A707A}" srcOrd="1" destOrd="0" presId="urn:microsoft.com/office/officeart/2009/3/layout/SubStepProcess"/>
    <dgm:cxn modelId="{8E4189AB-6620-48EE-909C-297B197B56A2}" type="presParOf" srcId="{F788ED25-9917-452C-810C-9238FDC4AF70}" destId="{7BF70ABE-FCE9-4A71-B68B-F299393DA9C5}" srcOrd="2" destOrd="0" presId="urn:microsoft.com/office/officeart/2009/3/layout/SubStepProcess"/>
    <dgm:cxn modelId="{F515CED5-4BC6-4362-BA22-4B7843E40726}" type="presParOf" srcId="{F788ED25-9917-452C-810C-9238FDC4AF70}" destId="{E8F99618-F69B-4115-B526-1A0D35ABF1ED}" srcOrd="3" destOrd="0" presId="urn:microsoft.com/office/officeart/2009/3/layout/SubStepProcess"/>
    <dgm:cxn modelId="{9481B1A5-33AF-4DC6-80AB-EEC51E106BD2}" type="presParOf" srcId="{EB895945-BF5A-40AE-B23B-7E45EE74D277}" destId="{F70C3996-4F23-4869-8EC6-408948CE7AB5}" srcOrd="4" destOrd="0" presId="urn:microsoft.com/office/officeart/2009/3/layout/SubStepProcess"/>
    <dgm:cxn modelId="{366F0652-53B2-4DC5-B537-8232B671DBF8}" type="presParOf" srcId="{EB895945-BF5A-40AE-B23B-7E45EE74D277}" destId="{30843C85-4A0F-4CBD-8F96-5C77173DD666}" srcOrd="5" destOrd="0" presId="urn:microsoft.com/office/officeart/2009/3/layout/SubStepProcess"/>
    <dgm:cxn modelId="{81C4AC4D-472B-4DC1-9DB6-AC9C35137A58}" type="presParOf" srcId="{30843C85-4A0F-4CBD-8F96-5C77173DD666}" destId="{0BABB502-95A8-459F-AF62-6153763665DE}" srcOrd="0" destOrd="0" presId="urn:microsoft.com/office/officeart/2009/3/layout/SubStepProcess"/>
    <dgm:cxn modelId="{1B437ACA-CC0B-4CEB-93F8-F18459896D2E}" type="presParOf" srcId="{30843C85-4A0F-4CBD-8F96-5C77173DD666}" destId="{96E5F93B-3B4E-40E2-9F74-E07BD05A6AE7}" srcOrd="1" destOrd="0" presId="urn:microsoft.com/office/officeart/2009/3/layout/SubStepProcess"/>
    <dgm:cxn modelId="{572337AD-9ED8-4CD0-9574-26F6B2651C31}" type="presParOf" srcId="{30843C85-4A0F-4CBD-8F96-5C77173DD666}" destId="{24B68A3B-DD47-41A3-AC4F-CAD69F6D7F95}" srcOrd="2" destOrd="0" presId="urn:microsoft.com/office/officeart/2009/3/layout/SubStepProcess"/>
    <dgm:cxn modelId="{3373C58E-90C4-4839-A6C1-9332829781C3}" type="presParOf" srcId="{30843C85-4A0F-4CBD-8F96-5C77173DD666}" destId="{11678503-C5E3-452B-9318-332D69346512}" srcOrd="3" destOrd="0" presId="urn:microsoft.com/office/officeart/2009/3/layout/SubStepProcess"/>
    <dgm:cxn modelId="{3B2A3F9A-2431-41AE-B65C-4CDE493166D5}" type="presParOf" srcId="{EB895945-BF5A-40AE-B23B-7E45EE74D277}" destId="{9167689D-EED0-47D8-BD25-3CDEB7B03864}" srcOrd="6" destOrd="0" presId="urn:microsoft.com/office/officeart/2009/3/layout/SubStepProcess"/>
    <dgm:cxn modelId="{4120FEDF-A8B5-4328-8A29-5504EB80D0B4}" type="presParOf" srcId="{EB895945-BF5A-40AE-B23B-7E45EE74D277}" destId="{618A3E18-FD3B-4C1F-BFCF-8A7FEB6D2D16}" srcOrd="7" destOrd="0" presId="urn:microsoft.com/office/officeart/2009/3/layout/SubStepProcess"/>
    <dgm:cxn modelId="{EE766A1C-DA54-4790-83CC-8732266974B7}" type="presParOf" srcId="{618A3E18-FD3B-4C1F-BFCF-8A7FEB6D2D16}" destId="{3131051B-3CEA-4B2E-AF17-7BF1076F8AA1}" srcOrd="0" destOrd="0" presId="urn:microsoft.com/office/officeart/2009/3/layout/SubStepProcess"/>
    <dgm:cxn modelId="{9A84369D-1FA2-4976-ABA6-986262557851}" type="presParOf" srcId="{618A3E18-FD3B-4C1F-BFCF-8A7FEB6D2D16}" destId="{537E076A-0189-4E2E-BBAB-BD46A9BCC3A8}" srcOrd="1" destOrd="0" presId="urn:microsoft.com/office/officeart/2009/3/layout/SubStepProcess"/>
    <dgm:cxn modelId="{8B640CA5-4AD5-4668-A00D-07EEAD53022A}" type="presParOf" srcId="{618A3E18-FD3B-4C1F-BFCF-8A7FEB6D2D16}" destId="{464D253A-F7DC-4638-9CF9-DD6A194C975D}" srcOrd="2" destOrd="0" presId="urn:microsoft.com/office/officeart/2009/3/layout/SubStepProcess"/>
    <dgm:cxn modelId="{BCAAD699-E776-4A98-AD27-0F8960861FCC}" type="presParOf" srcId="{618A3E18-FD3B-4C1F-BFCF-8A7FEB6D2D16}" destId="{273AF394-1A5C-486A-BCD2-BC88EA5C4C14}" srcOrd="3" destOrd="0" presId="urn:microsoft.com/office/officeart/2009/3/layout/SubStepProcess"/>
    <dgm:cxn modelId="{C9442017-A0BC-4993-B105-BAD943B89456}" type="presParOf" srcId="{EB895945-BF5A-40AE-B23B-7E45EE74D277}" destId="{6E86F659-7EF2-4F47-ADA0-8B64EF53B5C9}" srcOrd="8" destOrd="0" presId="urn:microsoft.com/office/officeart/2009/3/layout/SubStepProcess"/>
    <dgm:cxn modelId="{D90D0EB8-EA7F-4325-B1F9-F961E3BB2773}" type="presParOf" srcId="{EB895945-BF5A-40AE-B23B-7E45EE74D277}" destId="{C6A3FD57-72FB-400C-929B-0800DF500816}" srcOrd="9" destOrd="0" presId="urn:microsoft.com/office/officeart/2009/3/layout/SubStepProcess"/>
    <dgm:cxn modelId="{1F04B953-CE20-4AFD-88BC-FF8419470521}" type="presParOf" srcId="{C6A3FD57-72FB-400C-929B-0800DF500816}" destId="{D1EFD82A-C5D8-4556-A0EF-A1C6B0A7DD7A}" srcOrd="0" destOrd="0" presId="urn:microsoft.com/office/officeart/2009/3/layout/SubStepProcess"/>
    <dgm:cxn modelId="{A42B5ACC-5B72-45BF-A939-2DDB8FF84AB6}" type="presParOf" srcId="{C6A3FD57-72FB-400C-929B-0800DF500816}" destId="{271E9DFE-07FB-4C9D-B1A0-196C245BB635}" srcOrd="1" destOrd="0" presId="urn:microsoft.com/office/officeart/2009/3/layout/SubStepProcess"/>
    <dgm:cxn modelId="{6276D0AB-665E-4CAB-8F31-9A9FFB585110}" type="presParOf" srcId="{C6A3FD57-72FB-400C-929B-0800DF500816}" destId="{7E0F1B72-3C1E-4CB0-B7B6-7E2713C71B22}" srcOrd="2" destOrd="0" presId="urn:microsoft.com/office/officeart/2009/3/layout/SubStepProcess"/>
    <dgm:cxn modelId="{ACF4C4D0-36F6-4B29-B39F-B8A90AE7CD18}" type="presParOf" srcId="{C6A3FD57-72FB-400C-929B-0800DF500816}" destId="{EBC1E84B-95CE-4E5F-8B52-AB8FE6034624}" srcOrd="3" destOrd="0" presId="urn:microsoft.com/office/officeart/2009/3/layout/SubStepProcess"/>
    <dgm:cxn modelId="{158A3B0D-6C22-4658-AE11-C88B63F30F5A}" type="presParOf" srcId="{EB895945-BF5A-40AE-B23B-7E45EE74D277}" destId="{7F81E04C-0391-48BE-ABDD-3CB88079777A}" srcOrd="10" destOrd="0" presId="urn:microsoft.com/office/officeart/2009/3/layout/SubStepProcess"/>
    <dgm:cxn modelId="{F383AD4F-C7E6-4D1C-BB0E-9775493EF835}" type="presParOf" srcId="{EB895945-BF5A-40AE-B23B-7E45EE74D277}" destId="{FEA3EA91-8D2D-4DA3-9D8B-F004E3D45CBC}" srcOrd="11" destOrd="0" presId="urn:microsoft.com/office/officeart/2009/3/layout/SubStepProcess"/>
    <dgm:cxn modelId="{29B847A8-324D-43A4-A2F5-CC9BB0E8098F}" type="presParOf" srcId="{FEA3EA91-8D2D-4DA3-9D8B-F004E3D45CBC}" destId="{44349604-EACE-417A-8A8C-33D1AE1E4192}" srcOrd="0" destOrd="0" presId="urn:microsoft.com/office/officeart/2009/3/layout/SubStepProcess"/>
    <dgm:cxn modelId="{D5AA5042-F89F-4FDE-8724-02B086A46D4B}" type="presParOf" srcId="{FEA3EA91-8D2D-4DA3-9D8B-F004E3D45CBC}" destId="{AC5278AA-AD74-4DE3-ABA9-E65EF91FCA98}" srcOrd="1" destOrd="0" presId="urn:microsoft.com/office/officeart/2009/3/layout/SubStepProcess"/>
    <dgm:cxn modelId="{7C0668E6-1170-4AA6-8EBA-2817AFDF5512}" type="presParOf" srcId="{FEA3EA91-8D2D-4DA3-9D8B-F004E3D45CBC}" destId="{EA16995B-1F0C-4499-A09A-5B2099738523}" srcOrd="2" destOrd="0" presId="urn:microsoft.com/office/officeart/2009/3/layout/SubStepProcess"/>
    <dgm:cxn modelId="{B76B4DEC-9AE1-4B80-8748-9F50C5C80A48}" type="presParOf" srcId="{FEA3EA91-8D2D-4DA3-9D8B-F004E3D45CBC}" destId="{88CCD8CC-0F02-45E5-B041-449AF494A6E4}" srcOrd="3" destOrd="0" presId="urn:microsoft.com/office/officeart/2009/3/layout/SubStepProcess"/>
    <dgm:cxn modelId="{F2288429-DA75-49BE-8EFB-516AB312319B}" type="presParOf" srcId="{EB895945-BF5A-40AE-B23B-7E45EE74D277}" destId="{95BEF018-328D-47FA-8A9F-AE1174FD9905}" srcOrd="12" destOrd="0" presId="urn:microsoft.com/office/officeart/2009/3/layout/SubStepProcess"/>
    <dgm:cxn modelId="{BEF751FF-E4B2-4DAF-88F1-24EDD2AA7121}" type="presParOf" srcId="{EB895945-BF5A-40AE-B23B-7E45EE74D277}" destId="{B7D3C0A9-317E-4B1D-8DC0-518BC8459C53}" srcOrd="13" destOrd="0" presId="urn:microsoft.com/office/officeart/2009/3/layout/SubStepProcess"/>
    <dgm:cxn modelId="{5FE29CB8-0E37-48CE-86CB-34096F6A7620}" type="presParOf" srcId="{B7D3C0A9-317E-4B1D-8DC0-518BC8459C53}" destId="{0D68F007-A21A-45E8-9FB2-04FF84EF3A9C}" srcOrd="0" destOrd="0" presId="urn:microsoft.com/office/officeart/2009/3/layout/SubStepProcess"/>
    <dgm:cxn modelId="{61A1951C-AFF1-4580-A627-0552BFF72063}" type="presParOf" srcId="{B7D3C0A9-317E-4B1D-8DC0-518BC8459C53}" destId="{03774ABE-DD1B-4BEB-A122-93B9C44C3F8F}" srcOrd="1" destOrd="0" presId="urn:microsoft.com/office/officeart/2009/3/layout/SubStepProcess"/>
    <dgm:cxn modelId="{8D9D778F-CC5E-4439-BAA2-AF3D493CEAD1}" type="presParOf" srcId="{B7D3C0A9-317E-4B1D-8DC0-518BC8459C53}" destId="{4DB2FB1E-649B-4398-99CE-A3849F9BA1B3}" srcOrd="2" destOrd="0" presId="urn:microsoft.com/office/officeart/2009/3/layout/SubStepProcess"/>
    <dgm:cxn modelId="{68AB42D2-CE44-446F-B701-94F8C55BAADD}" type="presParOf" srcId="{B7D3C0A9-317E-4B1D-8DC0-518BC8459C53}" destId="{9DC4DC77-1FB0-4646-A3A0-C8522CD58DE0}"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AA7C2B-D530-4786-BE9D-77B8A7FAC59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28C1FC4-13ED-473D-B58A-0780FDAA04D2}">
      <dgm:prSet custT="1"/>
      <dgm:spPr/>
      <dgm:t>
        <a:bodyPr/>
        <a:lstStyle/>
        <a:p>
          <a:pPr rtl="0"/>
          <a:r>
            <a:rPr lang="en-GB" sz="1800" baseline="0" dirty="0">
              <a:effectLst>
                <a:outerShdw blurRad="38100" dist="38100" dir="2700000" algn="tl">
                  <a:srgbClr val="000000">
                    <a:alpha val="43137"/>
                  </a:srgbClr>
                </a:outerShdw>
              </a:effectLst>
            </a:rPr>
            <a:t>Consultation page (full text of the ISPM):</a:t>
          </a:r>
          <a:endParaRPr lang="en-US" sz="1800" dirty="0">
            <a:effectLst>
              <a:outerShdw blurRad="38100" dist="38100" dir="2700000" algn="tl">
                <a:srgbClr val="000000">
                  <a:alpha val="43137"/>
                </a:srgbClr>
              </a:outerShdw>
            </a:effectLst>
          </a:endParaRPr>
        </a:p>
      </dgm:t>
    </dgm:pt>
    <dgm:pt modelId="{526F7D8E-E558-4FCE-B9D1-53A699E277AF}" type="parTrans" cxnId="{A6647D3A-362D-4A8C-BC66-443245D753C0}">
      <dgm:prSet/>
      <dgm:spPr/>
      <dgm:t>
        <a:bodyPr/>
        <a:lstStyle/>
        <a:p>
          <a:endParaRPr lang="en-US"/>
        </a:p>
      </dgm:t>
    </dgm:pt>
    <dgm:pt modelId="{F15E62EF-AE76-4A39-9639-105E63AB5CBE}" type="sibTrans" cxnId="{A6647D3A-362D-4A8C-BC66-443245D753C0}">
      <dgm:prSet/>
      <dgm:spPr/>
      <dgm:t>
        <a:bodyPr/>
        <a:lstStyle/>
        <a:p>
          <a:endParaRPr lang="en-US"/>
        </a:p>
      </dgm:t>
    </dgm:pt>
    <dgm:pt modelId="{363C19E2-64D1-42CF-8B71-E7BB11900DAE}">
      <dgm:prSet custT="1"/>
      <dgm:spPr/>
      <dgm:t>
        <a:bodyPr/>
        <a:lstStyle/>
        <a:p>
          <a:pPr rtl="0"/>
          <a:r>
            <a:rPr lang="en-GB" sz="1800" baseline="0" dirty="0">
              <a:effectLst>
                <a:outerShdw blurRad="38100" dist="38100" dir="2700000" algn="tl">
                  <a:srgbClr val="000000">
                    <a:alpha val="43137"/>
                  </a:srgbClr>
                </a:outerShdw>
              </a:effectLst>
            </a:rPr>
            <a:t>Report of the EWG meeting drafting the </a:t>
          </a:r>
          <a:r>
            <a:rPr lang="en-GB" sz="1800" baseline="0" dirty="0" smtClean="0">
              <a:effectLst>
                <a:outerShdw blurRad="38100" dist="38100" dir="2700000" algn="tl">
                  <a:srgbClr val="000000">
                    <a:alpha val="43137"/>
                  </a:srgbClr>
                </a:outerShdw>
              </a:effectLst>
            </a:rPr>
            <a:t>ISPM and the SC meetings:</a:t>
          </a:r>
          <a:endParaRPr lang="en-US" sz="1800" dirty="0">
            <a:effectLst>
              <a:outerShdw blurRad="38100" dist="38100" dir="2700000" algn="tl">
                <a:srgbClr val="000000">
                  <a:alpha val="43137"/>
                </a:srgbClr>
              </a:outerShdw>
            </a:effectLst>
          </a:endParaRPr>
        </a:p>
      </dgm:t>
    </dgm:pt>
    <dgm:pt modelId="{846559BB-9A74-4591-A228-DFFBBF7F4CA2}" type="parTrans" cxnId="{15E0DC10-AB49-44A5-A5B7-A49B4A22E242}">
      <dgm:prSet/>
      <dgm:spPr/>
      <dgm:t>
        <a:bodyPr/>
        <a:lstStyle/>
        <a:p>
          <a:endParaRPr lang="en-US"/>
        </a:p>
      </dgm:t>
    </dgm:pt>
    <dgm:pt modelId="{9AD85B5D-5CCA-4C46-89D0-925561458248}" type="sibTrans" cxnId="{15E0DC10-AB49-44A5-A5B7-A49B4A22E242}">
      <dgm:prSet/>
      <dgm:spPr/>
      <dgm:t>
        <a:bodyPr/>
        <a:lstStyle/>
        <a:p>
          <a:endParaRPr lang="en-US"/>
        </a:p>
      </dgm:t>
    </dgm:pt>
    <dgm:pt modelId="{C7222B87-600A-410A-A428-48387D14B8FA}">
      <dgm:prSet/>
      <dgm:spPr/>
      <dgm:t>
        <a:bodyPr/>
        <a:lstStyle/>
        <a:p>
          <a:pPr rtl="0"/>
          <a:r>
            <a:rPr lang="en-US" baseline="0" dirty="0" smtClean="0">
              <a:hlinkClick xmlns:r="http://schemas.openxmlformats.org/officeDocument/2006/relationships" r:id="rId1"/>
            </a:rPr>
            <a:t>https://www.ippc.int/en/core-activities/standards-setting/member-consultation-draft-ispms/</a:t>
          </a:r>
          <a:endParaRPr lang="en-US" dirty="0"/>
        </a:p>
      </dgm:t>
    </dgm:pt>
    <dgm:pt modelId="{4DD0C907-F729-45BE-AFF6-8775D64C1C52}" type="parTrans" cxnId="{EAA2B199-4CD4-4E04-B275-8564A5758839}">
      <dgm:prSet/>
      <dgm:spPr/>
      <dgm:t>
        <a:bodyPr/>
        <a:lstStyle/>
        <a:p>
          <a:endParaRPr lang="en-US"/>
        </a:p>
      </dgm:t>
    </dgm:pt>
    <dgm:pt modelId="{88134C82-9E1B-4FA9-9E4C-E81B5125CD54}" type="sibTrans" cxnId="{EAA2B199-4CD4-4E04-B275-8564A5758839}">
      <dgm:prSet/>
      <dgm:spPr/>
      <dgm:t>
        <a:bodyPr/>
        <a:lstStyle/>
        <a:p>
          <a:endParaRPr lang="en-US"/>
        </a:p>
      </dgm:t>
    </dgm:pt>
    <dgm:pt modelId="{623C1AB7-3B83-4CFB-AA25-913D2E3D1162}">
      <dgm:prSet/>
      <dgm:spPr/>
      <dgm:t>
        <a:bodyPr/>
        <a:lstStyle/>
        <a:p>
          <a:pPr rtl="0"/>
          <a:r>
            <a:rPr lang="en-US" baseline="0" dirty="0" smtClean="0">
              <a:hlinkClick xmlns:r="http://schemas.openxmlformats.org/officeDocument/2006/relationships" r:id="rId2"/>
            </a:rPr>
            <a:t>https://www.ippc.int/en/publications/87497/</a:t>
          </a:r>
          <a:endParaRPr lang="en-US" dirty="0"/>
        </a:p>
      </dgm:t>
    </dgm:pt>
    <dgm:pt modelId="{D3787140-1524-46DF-A0BE-35716A4980B8}" type="parTrans" cxnId="{D8C5C790-5D07-4904-93AC-3F35050F3922}">
      <dgm:prSet/>
      <dgm:spPr/>
      <dgm:t>
        <a:bodyPr/>
        <a:lstStyle/>
        <a:p>
          <a:endParaRPr lang="en-US"/>
        </a:p>
      </dgm:t>
    </dgm:pt>
    <dgm:pt modelId="{8EABF474-E150-495D-B542-816112D273A7}" type="sibTrans" cxnId="{D8C5C790-5D07-4904-93AC-3F35050F3922}">
      <dgm:prSet/>
      <dgm:spPr/>
      <dgm:t>
        <a:bodyPr/>
        <a:lstStyle/>
        <a:p>
          <a:endParaRPr lang="en-US"/>
        </a:p>
      </dgm:t>
    </dgm:pt>
    <dgm:pt modelId="{A985933D-DB05-431F-842E-0941449E80D0}">
      <dgm:prSet/>
      <dgm:spPr/>
      <dgm:t>
        <a:bodyPr/>
        <a:lstStyle/>
        <a:p>
          <a:pPr rtl="0"/>
          <a:r>
            <a:rPr lang="en-US" dirty="0" smtClean="0">
              <a:hlinkClick xmlns:r="http://schemas.openxmlformats.org/officeDocument/2006/relationships" r:id="rId3"/>
            </a:rPr>
            <a:t>https://www.ippc.int/en/core-activities/standards-setting/standards-committee/</a:t>
          </a:r>
          <a:r>
            <a:rPr lang="en-US" dirty="0" smtClean="0"/>
            <a:t> </a:t>
          </a:r>
          <a:endParaRPr lang="en-US" dirty="0"/>
        </a:p>
      </dgm:t>
    </dgm:pt>
    <dgm:pt modelId="{4F416246-1245-4B25-82A8-98BCA643DCD2}" type="parTrans" cxnId="{5A535027-83D6-4B78-9121-C6A7EAE060DE}">
      <dgm:prSet/>
      <dgm:spPr/>
      <dgm:t>
        <a:bodyPr/>
        <a:lstStyle/>
        <a:p>
          <a:endParaRPr lang="en-GB"/>
        </a:p>
      </dgm:t>
    </dgm:pt>
    <dgm:pt modelId="{8FEA31A4-1E01-4C1C-88C0-DD4023C5C828}" type="sibTrans" cxnId="{5A535027-83D6-4B78-9121-C6A7EAE060DE}">
      <dgm:prSet/>
      <dgm:spPr/>
      <dgm:t>
        <a:bodyPr/>
        <a:lstStyle/>
        <a:p>
          <a:endParaRPr lang="en-GB"/>
        </a:p>
      </dgm:t>
    </dgm:pt>
    <dgm:pt modelId="{B134C467-961B-4973-A5D0-8FD76C7577B0}" type="pres">
      <dgm:prSet presAssocID="{EAAA7C2B-D530-4786-BE9D-77B8A7FAC59B}" presName="linear" presStyleCnt="0">
        <dgm:presLayoutVars>
          <dgm:dir/>
          <dgm:animLvl val="lvl"/>
          <dgm:resizeHandles val="exact"/>
        </dgm:presLayoutVars>
      </dgm:prSet>
      <dgm:spPr/>
      <dgm:t>
        <a:bodyPr/>
        <a:lstStyle/>
        <a:p>
          <a:endParaRPr lang="en-US"/>
        </a:p>
      </dgm:t>
    </dgm:pt>
    <dgm:pt modelId="{F65E5AE8-FB4D-421E-B363-6E367D86BE07}" type="pres">
      <dgm:prSet presAssocID="{328C1FC4-13ED-473D-B58A-0780FDAA04D2}" presName="parentLin" presStyleCnt="0"/>
      <dgm:spPr/>
    </dgm:pt>
    <dgm:pt modelId="{56E276EC-322B-46ED-B62D-4EB971E010E7}" type="pres">
      <dgm:prSet presAssocID="{328C1FC4-13ED-473D-B58A-0780FDAA04D2}" presName="parentLeftMargin" presStyleLbl="node1" presStyleIdx="0" presStyleCnt="2"/>
      <dgm:spPr/>
      <dgm:t>
        <a:bodyPr/>
        <a:lstStyle/>
        <a:p>
          <a:endParaRPr lang="en-US"/>
        </a:p>
      </dgm:t>
    </dgm:pt>
    <dgm:pt modelId="{D435A06E-C5C5-4A69-A66E-5897B561176D}" type="pres">
      <dgm:prSet presAssocID="{328C1FC4-13ED-473D-B58A-0780FDAA04D2}" presName="parentText" presStyleLbl="node1" presStyleIdx="0" presStyleCnt="2">
        <dgm:presLayoutVars>
          <dgm:chMax val="0"/>
          <dgm:bulletEnabled val="1"/>
        </dgm:presLayoutVars>
      </dgm:prSet>
      <dgm:spPr/>
      <dgm:t>
        <a:bodyPr/>
        <a:lstStyle/>
        <a:p>
          <a:endParaRPr lang="en-US"/>
        </a:p>
      </dgm:t>
    </dgm:pt>
    <dgm:pt modelId="{8FD3CC53-22A1-47E6-BE18-31C5242B75D5}" type="pres">
      <dgm:prSet presAssocID="{328C1FC4-13ED-473D-B58A-0780FDAA04D2}" presName="negativeSpace" presStyleCnt="0"/>
      <dgm:spPr/>
    </dgm:pt>
    <dgm:pt modelId="{1A69E518-EBB6-4C37-A28B-A7D99AB3B901}" type="pres">
      <dgm:prSet presAssocID="{328C1FC4-13ED-473D-B58A-0780FDAA04D2}" presName="childText" presStyleLbl="conFgAcc1" presStyleIdx="0" presStyleCnt="2">
        <dgm:presLayoutVars>
          <dgm:bulletEnabled val="1"/>
        </dgm:presLayoutVars>
      </dgm:prSet>
      <dgm:spPr/>
      <dgm:t>
        <a:bodyPr/>
        <a:lstStyle/>
        <a:p>
          <a:endParaRPr lang="en-US"/>
        </a:p>
      </dgm:t>
    </dgm:pt>
    <dgm:pt modelId="{3671B314-12B9-42CB-B90A-2FB47A949409}" type="pres">
      <dgm:prSet presAssocID="{F15E62EF-AE76-4A39-9639-105E63AB5CBE}" presName="spaceBetweenRectangles" presStyleCnt="0"/>
      <dgm:spPr/>
    </dgm:pt>
    <dgm:pt modelId="{B73C1C84-7F71-4215-9916-6D470D15CAC7}" type="pres">
      <dgm:prSet presAssocID="{363C19E2-64D1-42CF-8B71-E7BB11900DAE}" presName="parentLin" presStyleCnt="0"/>
      <dgm:spPr/>
    </dgm:pt>
    <dgm:pt modelId="{E994444E-C3DE-4443-91C7-657D8A53D4D9}" type="pres">
      <dgm:prSet presAssocID="{363C19E2-64D1-42CF-8B71-E7BB11900DAE}" presName="parentLeftMargin" presStyleLbl="node1" presStyleIdx="0" presStyleCnt="2"/>
      <dgm:spPr/>
      <dgm:t>
        <a:bodyPr/>
        <a:lstStyle/>
        <a:p>
          <a:endParaRPr lang="en-US"/>
        </a:p>
      </dgm:t>
    </dgm:pt>
    <dgm:pt modelId="{E53AC034-CE47-4606-9314-E7AC14E1FDAA}" type="pres">
      <dgm:prSet presAssocID="{363C19E2-64D1-42CF-8B71-E7BB11900DAE}" presName="parentText" presStyleLbl="node1" presStyleIdx="1" presStyleCnt="2">
        <dgm:presLayoutVars>
          <dgm:chMax val="0"/>
          <dgm:bulletEnabled val="1"/>
        </dgm:presLayoutVars>
      </dgm:prSet>
      <dgm:spPr/>
      <dgm:t>
        <a:bodyPr/>
        <a:lstStyle/>
        <a:p>
          <a:endParaRPr lang="en-US"/>
        </a:p>
      </dgm:t>
    </dgm:pt>
    <dgm:pt modelId="{ECFAB966-A714-434C-922F-ECED604CE57B}" type="pres">
      <dgm:prSet presAssocID="{363C19E2-64D1-42CF-8B71-E7BB11900DAE}" presName="negativeSpace" presStyleCnt="0"/>
      <dgm:spPr/>
    </dgm:pt>
    <dgm:pt modelId="{8D698B80-108B-4A45-939F-A82A5C6FB515}" type="pres">
      <dgm:prSet presAssocID="{363C19E2-64D1-42CF-8B71-E7BB11900DAE}" presName="childText" presStyleLbl="conFgAcc1" presStyleIdx="1" presStyleCnt="2">
        <dgm:presLayoutVars>
          <dgm:bulletEnabled val="1"/>
        </dgm:presLayoutVars>
      </dgm:prSet>
      <dgm:spPr/>
      <dgm:t>
        <a:bodyPr/>
        <a:lstStyle/>
        <a:p>
          <a:endParaRPr lang="en-US"/>
        </a:p>
      </dgm:t>
    </dgm:pt>
  </dgm:ptLst>
  <dgm:cxnLst>
    <dgm:cxn modelId="{DFA816D2-F644-4329-89CF-3EC8829E5958}" type="presOf" srcId="{C7222B87-600A-410A-A428-48387D14B8FA}" destId="{1A69E518-EBB6-4C37-A28B-A7D99AB3B901}" srcOrd="0" destOrd="0" presId="urn:microsoft.com/office/officeart/2005/8/layout/list1"/>
    <dgm:cxn modelId="{44574C2F-CCEF-45A4-A1C5-4F3AF02C256D}" type="presOf" srcId="{328C1FC4-13ED-473D-B58A-0780FDAA04D2}" destId="{56E276EC-322B-46ED-B62D-4EB971E010E7}" srcOrd="0" destOrd="0" presId="urn:microsoft.com/office/officeart/2005/8/layout/list1"/>
    <dgm:cxn modelId="{75ED2A9F-03CC-4C58-8A3C-F9356428DB24}" type="presOf" srcId="{A985933D-DB05-431F-842E-0941449E80D0}" destId="{8D698B80-108B-4A45-939F-A82A5C6FB515}" srcOrd="0" destOrd="1" presId="urn:microsoft.com/office/officeart/2005/8/layout/list1"/>
    <dgm:cxn modelId="{15E0DC10-AB49-44A5-A5B7-A49B4A22E242}" srcId="{EAAA7C2B-D530-4786-BE9D-77B8A7FAC59B}" destId="{363C19E2-64D1-42CF-8B71-E7BB11900DAE}" srcOrd="1" destOrd="0" parTransId="{846559BB-9A74-4591-A228-DFFBBF7F4CA2}" sibTransId="{9AD85B5D-5CCA-4C46-89D0-925561458248}"/>
    <dgm:cxn modelId="{066B6702-DEDC-48A3-82FB-036CA10DF63B}" type="presOf" srcId="{363C19E2-64D1-42CF-8B71-E7BB11900DAE}" destId="{E994444E-C3DE-4443-91C7-657D8A53D4D9}" srcOrd="0" destOrd="0" presId="urn:microsoft.com/office/officeart/2005/8/layout/list1"/>
    <dgm:cxn modelId="{383044B7-AA23-4CCD-AB0D-CE55F7A6648F}" type="presOf" srcId="{623C1AB7-3B83-4CFB-AA25-913D2E3D1162}" destId="{8D698B80-108B-4A45-939F-A82A5C6FB515}" srcOrd="0" destOrd="0" presId="urn:microsoft.com/office/officeart/2005/8/layout/list1"/>
    <dgm:cxn modelId="{5A535027-83D6-4B78-9121-C6A7EAE060DE}" srcId="{363C19E2-64D1-42CF-8B71-E7BB11900DAE}" destId="{A985933D-DB05-431F-842E-0941449E80D0}" srcOrd="1" destOrd="0" parTransId="{4F416246-1245-4B25-82A8-98BCA643DCD2}" sibTransId="{8FEA31A4-1E01-4C1C-88C0-DD4023C5C828}"/>
    <dgm:cxn modelId="{3859AE68-4CF2-4EFB-9158-D238F5027602}" type="presOf" srcId="{EAAA7C2B-D530-4786-BE9D-77B8A7FAC59B}" destId="{B134C467-961B-4973-A5D0-8FD76C7577B0}" srcOrd="0" destOrd="0" presId="urn:microsoft.com/office/officeart/2005/8/layout/list1"/>
    <dgm:cxn modelId="{D8C5C790-5D07-4904-93AC-3F35050F3922}" srcId="{363C19E2-64D1-42CF-8B71-E7BB11900DAE}" destId="{623C1AB7-3B83-4CFB-AA25-913D2E3D1162}" srcOrd="0" destOrd="0" parTransId="{D3787140-1524-46DF-A0BE-35716A4980B8}" sibTransId="{8EABF474-E150-495D-B542-816112D273A7}"/>
    <dgm:cxn modelId="{03F3751C-5E06-471D-850D-F3083785B335}" type="presOf" srcId="{363C19E2-64D1-42CF-8B71-E7BB11900DAE}" destId="{E53AC034-CE47-4606-9314-E7AC14E1FDAA}" srcOrd="1" destOrd="0" presId="urn:microsoft.com/office/officeart/2005/8/layout/list1"/>
    <dgm:cxn modelId="{EAA2B199-4CD4-4E04-B275-8564A5758839}" srcId="{328C1FC4-13ED-473D-B58A-0780FDAA04D2}" destId="{C7222B87-600A-410A-A428-48387D14B8FA}" srcOrd="0" destOrd="0" parTransId="{4DD0C907-F729-45BE-AFF6-8775D64C1C52}" sibTransId="{88134C82-9E1B-4FA9-9E4C-E81B5125CD54}"/>
    <dgm:cxn modelId="{A6647D3A-362D-4A8C-BC66-443245D753C0}" srcId="{EAAA7C2B-D530-4786-BE9D-77B8A7FAC59B}" destId="{328C1FC4-13ED-473D-B58A-0780FDAA04D2}" srcOrd="0" destOrd="0" parTransId="{526F7D8E-E558-4FCE-B9D1-53A699E277AF}" sibTransId="{F15E62EF-AE76-4A39-9639-105E63AB5CBE}"/>
    <dgm:cxn modelId="{02BF5CFC-4E17-4E5B-B5A1-B27BCF6DD5F2}" type="presOf" srcId="{328C1FC4-13ED-473D-B58A-0780FDAA04D2}" destId="{D435A06E-C5C5-4A69-A66E-5897B561176D}" srcOrd="1" destOrd="0" presId="urn:microsoft.com/office/officeart/2005/8/layout/list1"/>
    <dgm:cxn modelId="{A4EABA9C-33AD-4D25-8175-AD804F7E5115}" type="presParOf" srcId="{B134C467-961B-4973-A5D0-8FD76C7577B0}" destId="{F65E5AE8-FB4D-421E-B363-6E367D86BE07}" srcOrd="0" destOrd="0" presId="urn:microsoft.com/office/officeart/2005/8/layout/list1"/>
    <dgm:cxn modelId="{5D71FD4A-6CC8-401A-A015-6EAEBC9AB317}" type="presParOf" srcId="{F65E5AE8-FB4D-421E-B363-6E367D86BE07}" destId="{56E276EC-322B-46ED-B62D-4EB971E010E7}" srcOrd="0" destOrd="0" presId="urn:microsoft.com/office/officeart/2005/8/layout/list1"/>
    <dgm:cxn modelId="{0BCC2C62-5FD2-4B08-BE2C-2E523B3BAE49}" type="presParOf" srcId="{F65E5AE8-FB4D-421E-B363-6E367D86BE07}" destId="{D435A06E-C5C5-4A69-A66E-5897B561176D}" srcOrd="1" destOrd="0" presId="urn:microsoft.com/office/officeart/2005/8/layout/list1"/>
    <dgm:cxn modelId="{03742CEB-23E0-4863-96CE-C4D190002D8D}" type="presParOf" srcId="{B134C467-961B-4973-A5D0-8FD76C7577B0}" destId="{8FD3CC53-22A1-47E6-BE18-31C5242B75D5}" srcOrd="1" destOrd="0" presId="urn:microsoft.com/office/officeart/2005/8/layout/list1"/>
    <dgm:cxn modelId="{716A161E-88BE-482A-B68E-A1F1FCBC362D}" type="presParOf" srcId="{B134C467-961B-4973-A5D0-8FD76C7577B0}" destId="{1A69E518-EBB6-4C37-A28B-A7D99AB3B901}" srcOrd="2" destOrd="0" presId="urn:microsoft.com/office/officeart/2005/8/layout/list1"/>
    <dgm:cxn modelId="{0C939AFB-010F-4067-BBE1-0370180B1904}" type="presParOf" srcId="{B134C467-961B-4973-A5D0-8FD76C7577B0}" destId="{3671B314-12B9-42CB-B90A-2FB47A949409}" srcOrd="3" destOrd="0" presId="urn:microsoft.com/office/officeart/2005/8/layout/list1"/>
    <dgm:cxn modelId="{BB3031B6-10ED-49BE-8811-15720C453137}" type="presParOf" srcId="{B134C467-961B-4973-A5D0-8FD76C7577B0}" destId="{B73C1C84-7F71-4215-9916-6D470D15CAC7}" srcOrd="4" destOrd="0" presId="urn:microsoft.com/office/officeart/2005/8/layout/list1"/>
    <dgm:cxn modelId="{1A637FD3-44B0-4912-B4F5-504DB589E11B}" type="presParOf" srcId="{B73C1C84-7F71-4215-9916-6D470D15CAC7}" destId="{E994444E-C3DE-4443-91C7-657D8A53D4D9}" srcOrd="0" destOrd="0" presId="urn:microsoft.com/office/officeart/2005/8/layout/list1"/>
    <dgm:cxn modelId="{D108778E-CEB7-4CC1-8CB3-F2784887456D}" type="presParOf" srcId="{B73C1C84-7F71-4215-9916-6D470D15CAC7}" destId="{E53AC034-CE47-4606-9314-E7AC14E1FDAA}" srcOrd="1" destOrd="0" presId="urn:microsoft.com/office/officeart/2005/8/layout/list1"/>
    <dgm:cxn modelId="{9BEC5030-5C52-4027-A15A-56357FB0B3A3}" type="presParOf" srcId="{B134C467-961B-4973-A5D0-8FD76C7577B0}" destId="{ECFAB966-A714-434C-922F-ECED604CE57B}" srcOrd="5" destOrd="0" presId="urn:microsoft.com/office/officeart/2005/8/layout/list1"/>
    <dgm:cxn modelId="{AB433D8C-1B3D-40B8-A9F1-C7596F778273}" type="presParOf" srcId="{B134C467-961B-4973-A5D0-8FD76C7577B0}" destId="{8D698B80-108B-4A45-939F-A82A5C6FB51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A370F-AEB1-4787-AE24-E6B7467A25D0}">
      <dsp:nvSpPr>
        <dsp:cNvPr id="0" name=""/>
        <dsp:cNvSpPr/>
      </dsp:nvSpPr>
      <dsp:spPr>
        <a:xfrm>
          <a:off x="0" y="0"/>
          <a:ext cx="4164094" cy="1162527"/>
        </a:xfrm>
        <a:prstGeom prst="roundRect">
          <a:avLst>
            <a:gd name="adj" fmla="val 10000"/>
          </a:avLst>
        </a:prstGeom>
        <a:no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solidFill>
                <a:schemeClr val="tx1"/>
              </a:solidFill>
              <a:effectLst/>
            </a:rPr>
            <a:t>IPPC Secretariat (2015)</a:t>
          </a:r>
        </a:p>
        <a:p>
          <a:pPr marL="114300" lvl="1" indent="-114300" algn="l" defTabSz="577850">
            <a:lnSpc>
              <a:spcPct val="90000"/>
            </a:lnSpc>
            <a:spcBef>
              <a:spcPct val="0"/>
            </a:spcBef>
            <a:spcAft>
              <a:spcPct val="15000"/>
            </a:spcAft>
            <a:buChar char="••"/>
          </a:pPr>
          <a:r>
            <a:rPr lang="en-US" sz="1300" kern="1200" dirty="0">
              <a:solidFill>
                <a:schemeClr val="tx1"/>
              </a:solidFill>
              <a:effectLst/>
            </a:rPr>
            <a:t>Call for topics in 2015: The topic “Audit in the </a:t>
          </a:r>
          <a:r>
            <a:rPr lang="en-US" sz="1300" kern="1200" dirty="0" err="1">
              <a:solidFill>
                <a:schemeClr val="tx1"/>
              </a:solidFill>
              <a:effectLst/>
            </a:rPr>
            <a:t>phytosanitary</a:t>
          </a:r>
          <a:r>
            <a:rPr lang="en-US" sz="1300" kern="1200" dirty="0">
              <a:solidFill>
                <a:schemeClr val="tx1"/>
              </a:solidFill>
              <a:effectLst/>
            </a:rPr>
            <a:t> context” was submitted</a:t>
          </a:r>
          <a:endParaRPr lang="ru-RU" sz="1300" kern="1200" dirty="0">
            <a:solidFill>
              <a:schemeClr val="tx1"/>
            </a:solidFill>
            <a:effectLst/>
          </a:endParaRPr>
        </a:p>
      </dsp:txBody>
      <dsp:txXfrm>
        <a:off x="34049" y="34049"/>
        <a:ext cx="4095996" cy="1094429"/>
      </dsp:txXfrm>
    </dsp:sp>
    <dsp:sp modelId="{84A43DD8-C158-45A6-B5F3-38790936B69C}">
      <dsp:nvSpPr>
        <dsp:cNvPr id="0" name=""/>
        <dsp:cNvSpPr/>
      </dsp:nvSpPr>
      <dsp:spPr>
        <a:xfrm rot="579">
          <a:off x="4283932" y="427164"/>
          <a:ext cx="288702" cy="30898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a:off x="4283932" y="488955"/>
        <a:ext cx="202091" cy="185392"/>
      </dsp:txXfrm>
    </dsp:sp>
    <dsp:sp modelId="{BE6835C0-F11D-485E-A1EF-F79962D343C4}">
      <dsp:nvSpPr>
        <dsp:cNvPr id="0" name=""/>
        <dsp:cNvSpPr/>
      </dsp:nvSpPr>
      <dsp:spPr>
        <a:xfrm>
          <a:off x="4708815" y="0"/>
          <a:ext cx="3172664" cy="1163947"/>
        </a:xfrm>
        <a:prstGeom prst="roundRect">
          <a:avLst>
            <a:gd name="adj" fmla="val 10000"/>
          </a:avLst>
        </a:prstGeom>
        <a:noFill/>
        <a:ln w="12700" cap="flat" cmpd="sng" algn="ctr">
          <a:solidFill>
            <a:srgbClr val="218D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solidFill>
                <a:schemeClr val="tx1"/>
              </a:solidFill>
              <a:effectLst/>
            </a:rPr>
            <a:t>SC Nov (2015)</a:t>
          </a:r>
          <a:endParaRPr lang="ru-RU" sz="1700" b="1" kern="1200" dirty="0">
            <a:solidFill>
              <a:schemeClr val="tx1"/>
            </a:solidFill>
            <a:effectLst/>
          </a:endParaRPr>
        </a:p>
        <a:p>
          <a:pPr marL="114300" lvl="1" indent="-114300" algn="l" defTabSz="577850">
            <a:lnSpc>
              <a:spcPct val="90000"/>
            </a:lnSpc>
            <a:spcBef>
              <a:spcPct val="0"/>
            </a:spcBef>
            <a:spcAft>
              <a:spcPct val="15000"/>
            </a:spcAft>
            <a:buChar char="••"/>
          </a:pPr>
          <a:r>
            <a:rPr lang="en-US" sz="1300" kern="1200" dirty="0">
              <a:solidFill>
                <a:schemeClr val="tx1"/>
              </a:solidFill>
              <a:effectLst/>
            </a:rPr>
            <a:t>SC recommended be added to the work </a:t>
          </a:r>
          <a:r>
            <a:rPr lang="en-US" sz="1300" kern="1200" dirty="0" err="1">
              <a:solidFill>
                <a:schemeClr val="tx1"/>
              </a:solidFill>
              <a:effectLst/>
            </a:rPr>
            <a:t>programme</a:t>
          </a:r>
          <a:endParaRPr lang="ru-RU" sz="1300" kern="1200" dirty="0">
            <a:solidFill>
              <a:schemeClr val="tx1"/>
            </a:solidFill>
            <a:effectLst/>
          </a:endParaRPr>
        </a:p>
      </dsp:txBody>
      <dsp:txXfrm>
        <a:off x="4742906" y="34091"/>
        <a:ext cx="3104482" cy="1095765"/>
      </dsp:txXfrm>
    </dsp:sp>
    <dsp:sp modelId="{36C01E2E-2E76-4812-8D9A-ECD1E0DCE96C}">
      <dsp:nvSpPr>
        <dsp:cNvPr id="0" name=""/>
        <dsp:cNvSpPr/>
      </dsp:nvSpPr>
      <dsp:spPr>
        <a:xfrm rot="25912">
          <a:off x="8048268" y="442208"/>
          <a:ext cx="401833" cy="308988"/>
        </a:xfrm>
        <a:prstGeom prst="rightArrow">
          <a:avLst>
            <a:gd name="adj1" fmla="val 60000"/>
            <a:gd name="adj2" fmla="val 50000"/>
          </a:avLst>
        </a:prstGeom>
        <a:solidFill>
          <a:schemeClr val="accent4">
            <a:hueOff val="258068"/>
            <a:satOff val="-1687"/>
            <a:lumOff val="10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a:off x="8048269" y="503657"/>
        <a:ext cx="309137" cy="185392"/>
      </dsp:txXfrm>
    </dsp:sp>
    <dsp:sp modelId="{AEC35072-E06E-43CB-AD0C-4FCC5CB1EFF6}">
      <dsp:nvSpPr>
        <dsp:cNvPr id="0" name=""/>
        <dsp:cNvSpPr/>
      </dsp:nvSpPr>
      <dsp:spPr>
        <a:xfrm>
          <a:off x="8639635" y="0"/>
          <a:ext cx="2585461" cy="1218780"/>
        </a:xfrm>
        <a:prstGeom prst="roundRect">
          <a:avLst>
            <a:gd name="adj" fmla="val 10000"/>
          </a:avLst>
        </a:prstGeom>
        <a:noFill/>
        <a:ln w="12700" cap="flat" cmpd="sng" algn="ctr">
          <a:solidFill>
            <a:srgbClr val="279A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solidFill>
                <a:schemeClr val="tx1"/>
              </a:solidFill>
              <a:effectLst/>
            </a:rPr>
            <a:t>CPM-11 (2016)</a:t>
          </a:r>
          <a:endParaRPr lang="ru-RU" sz="1700" b="1" kern="1200" dirty="0">
            <a:solidFill>
              <a:schemeClr val="tx1"/>
            </a:solidFill>
            <a:effectLst/>
          </a:endParaRPr>
        </a:p>
        <a:p>
          <a:pPr marL="114300" lvl="1" indent="-114300" algn="l" defTabSz="577850">
            <a:lnSpc>
              <a:spcPct val="90000"/>
            </a:lnSpc>
            <a:spcBef>
              <a:spcPct val="0"/>
            </a:spcBef>
            <a:spcAft>
              <a:spcPct val="15000"/>
            </a:spcAft>
            <a:buChar char="••"/>
          </a:pPr>
          <a:r>
            <a:rPr lang="en-US" sz="1300" kern="1200" dirty="0">
              <a:solidFill>
                <a:schemeClr val="tx1"/>
              </a:solidFill>
              <a:effectLst/>
            </a:rPr>
            <a:t>Added the topic in April 2016 (Priority 2)</a:t>
          </a:r>
          <a:endParaRPr lang="ru-RU" sz="1300" kern="1200" dirty="0">
            <a:solidFill>
              <a:schemeClr val="tx1"/>
            </a:solidFill>
            <a:effectLst/>
          </a:endParaRPr>
        </a:p>
      </dsp:txBody>
      <dsp:txXfrm>
        <a:off x="8675332" y="35697"/>
        <a:ext cx="2514067" cy="1147386"/>
      </dsp:txXfrm>
    </dsp:sp>
    <dsp:sp modelId="{A884FA77-79F7-428A-809F-6E557E9CA2B8}">
      <dsp:nvSpPr>
        <dsp:cNvPr id="0" name=""/>
        <dsp:cNvSpPr/>
      </dsp:nvSpPr>
      <dsp:spPr>
        <a:xfrm rot="7331989">
          <a:off x="9316292" y="1246439"/>
          <a:ext cx="235233" cy="308988"/>
        </a:xfrm>
        <a:prstGeom prst="rightArrow">
          <a:avLst>
            <a:gd name="adj1" fmla="val 60000"/>
            <a:gd name="adj2" fmla="val 50000"/>
          </a:avLst>
        </a:prstGeom>
        <a:solidFill>
          <a:schemeClr val="accent4">
            <a:hueOff val="516136"/>
            <a:satOff val="-3373"/>
            <a:lumOff val="20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effectLst>
              <a:outerShdw blurRad="38100" dist="38100" dir="2700000" algn="tl">
                <a:srgbClr val="000000">
                  <a:alpha val="43137"/>
                </a:srgbClr>
              </a:outerShdw>
            </a:effectLst>
          </a:endParaRPr>
        </a:p>
      </dsp:txBody>
      <dsp:txXfrm rot="-5400000">
        <a:off x="9360015" y="1288743"/>
        <a:ext cx="185392" cy="164663"/>
      </dsp:txXfrm>
    </dsp:sp>
    <dsp:sp modelId="{F1D6C095-34C7-43C4-AF4C-DB0CB18DFD57}">
      <dsp:nvSpPr>
        <dsp:cNvPr id="0" name=""/>
        <dsp:cNvSpPr/>
      </dsp:nvSpPr>
      <dsp:spPr>
        <a:xfrm>
          <a:off x="6558485" y="1594353"/>
          <a:ext cx="4713745" cy="1260060"/>
        </a:xfrm>
        <a:prstGeom prst="roundRect">
          <a:avLst>
            <a:gd name="adj" fmla="val 10000"/>
          </a:avLst>
        </a:prstGeom>
        <a:noFill/>
        <a:ln w="12700" cap="flat" cmpd="sng" algn="ctr">
          <a:solidFill>
            <a:srgbClr val="2DA7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solidFill>
                <a:schemeClr val="tx1"/>
              </a:solidFill>
              <a:effectLst/>
            </a:rPr>
            <a:t>SC Nov (2017)</a:t>
          </a:r>
          <a:endParaRPr lang="ru-RU" sz="1700" b="1" kern="1200" dirty="0">
            <a:solidFill>
              <a:schemeClr val="tx1"/>
            </a:solidFill>
            <a:effectLst/>
          </a:endParaRPr>
        </a:p>
        <a:p>
          <a:pPr marL="114300" lvl="1" indent="-114300" algn="l" defTabSz="577850">
            <a:lnSpc>
              <a:spcPct val="90000"/>
            </a:lnSpc>
            <a:spcBef>
              <a:spcPct val="0"/>
            </a:spcBef>
            <a:spcAft>
              <a:spcPct val="15000"/>
            </a:spcAft>
            <a:buChar char="••"/>
          </a:pPr>
          <a:r>
            <a:rPr lang="en-US" sz="1300" kern="1200" dirty="0">
              <a:solidFill>
                <a:schemeClr val="tx1"/>
              </a:solidFill>
              <a:effectLst/>
            </a:rPr>
            <a:t>SC approved Specification 66 (Audit in the </a:t>
          </a:r>
          <a:r>
            <a:rPr lang="en-US" sz="1300" kern="1200" dirty="0" err="1">
              <a:solidFill>
                <a:schemeClr val="tx1"/>
              </a:solidFill>
              <a:effectLst/>
            </a:rPr>
            <a:t>phytosanitary</a:t>
          </a:r>
          <a:r>
            <a:rPr lang="en-US" sz="1300" kern="1200" dirty="0">
              <a:solidFill>
                <a:schemeClr val="tx1"/>
              </a:solidFill>
              <a:effectLst/>
            </a:rPr>
            <a:t> context) and recommended to change to priority 1 (approved by the CPM-13 in April 2018)</a:t>
          </a:r>
          <a:endParaRPr lang="ru-RU" sz="1300" kern="1200" dirty="0">
            <a:solidFill>
              <a:schemeClr val="tx1"/>
            </a:solidFill>
            <a:effectLst/>
          </a:endParaRPr>
        </a:p>
      </dsp:txBody>
      <dsp:txXfrm>
        <a:off x="6595391" y="1631259"/>
        <a:ext cx="4639933" cy="1186248"/>
      </dsp:txXfrm>
    </dsp:sp>
    <dsp:sp modelId="{D808962E-4BAE-4A34-86F4-646D8D690987}">
      <dsp:nvSpPr>
        <dsp:cNvPr id="0" name=""/>
        <dsp:cNvSpPr/>
      </dsp:nvSpPr>
      <dsp:spPr>
        <a:xfrm rot="10936298">
          <a:off x="6196756" y="1967119"/>
          <a:ext cx="255751" cy="308988"/>
        </a:xfrm>
        <a:prstGeom prst="rightArrow">
          <a:avLst>
            <a:gd name="adj1" fmla="val 60000"/>
            <a:gd name="adj2" fmla="val 50000"/>
          </a:avLst>
        </a:prstGeom>
        <a:solidFill>
          <a:schemeClr val="accent4">
            <a:hueOff val="774205"/>
            <a:satOff val="-5060"/>
            <a:lumOff val="30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rot="10800000">
        <a:off x="6273451" y="2030438"/>
        <a:ext cx="179026" cy="185392"/>
      </dsp:txXfrm>
    </dsp:sp>
    <dsp:sp modelId="{8A9A6598-0600-4EF8-8E24-2704FCEE5982}">
      <dsp:nvSpPr>
        <dsp:cNvPr id="0" name=""/>
        <dsp:cNvSpPr/>
      </dsp:nvSpPr>
      <dsp:spPr>
        <a:xfrm>
          <a:off x="3657419" y="1704782"/>
          <a:ext cx="2418894" cy="718009"/>
        </a:xfrm>
        <a:prstGeom prst="roundRect">
          <a:avLst>
            <a:gd name="adj" fmla="val 10000"/>
          </a:avLst>
        </a:prstGeom>
        <a:noFill/>
        <a:ln w="12700" cap="flat" cmpd="sng" algn="ctr">
          <a:solidFill>
            <a:srgbClr val="34AE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solidFill>
                <a:schemeClr val="tx1"/>
              </a:solidFill>
              <a:effectLst/>
            </a:rPr>
            <a:t>EWG (2019)</a:t>
          </a:r>
          <a:endParaRPr lang="ru-RU" sz="1700" b="1" kern="1200" dirty="0">
            <a:solidFill>
              <a:schemeClr val="tx1"/>
            </a:solidFill>
            <a:effectLst/>
          </a:endParaRPr>
        </a:p>
        <a:p>
          <a:pPr marL="114300" lvl="1" indent="-114300" algn="l" defTabSz="577850">
            <a:lnSpc>
              <a:spcPct val="90000"/>
            </a:lnSpc>
            <a:spcBef>
              <a:spcPct val="0"/>
            </a:spcBef>
            <a:spcAft>
              <a:spcPct val="15000"/>
            </a:spcAft>
            <a:buChar char="••"/>
          </a:pPr>
          <a:r>
            <a:rPr lang="en-US" sz="1300" kern="1200" dirty="0">
              <a:solidFill>
                <a:schemeClr val="tx1"/>
              </a:solidFill>
              <a:effectLst/>
            </a:rPr>
            <a:t>First draft</a:t>
          </a:r>
          <a:endParaRPr lang="ru-RU" sz="1300" kern="1200" dirty="0">
            <a:solidFill>
              <a:schemeClr val="tx1"/>
            </a:solidFill>
            <a:effectLst/>
          </a:endParaRPr>
        </a:p>
      </dsp:txBody>
      <dsp:txXfrm>
        <a:off x="3678449" y="1725812"/>
        <a:ext cx="2376834" cy="675949"/>
      </dsp:txXfrm>
    </dsp:sp>
    <dsp:sp modelId="{DA9608DA-E81E-4C14-820D-4E703A3700DF}">
      <dsp:nvSpPr>
        <dsp:cNvPr id="0" name=""/>
        <dsp:cNvSpPr/>
      </dsp:nvSpPr>
      <dsp:spPr>
        <a:xfrm rot="10762089">
          <a:off x="3329009" y="1924972"/>
          <a:ext cx="232085" cy="308988"/>
        </a:xfrm>
        <a:prstGeom prst="rightArrow">
          <a:avLst>
            <a:gd name="adj1" fmla="val 60000"/>
            <a:gd name="adj2" fmla="val 50000"/>
          </a:avLst>
        </a:prstGeom>
        <a:solidFill>
          <a:schemeClr val="accent4">
            <a:hueOff val="1032273"/>
            <a:satOff val="-6747"/>
            <a:lumOff val="4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rot="10800000">
        <a:off x="3398632" y="1986386"/>
        <a:ext cx="162460" cy="185392"/>
      </dsp:txXfrm>
    </dsp:sp>
    <dsp:sp modelId="{43F4DF98-0F30-4BBF-81D1-63AD2442128C}">
      <dsp:nvSpPr>
        <dsp:cNvPr id="0" name=""/>
        <dsp:cNvSpPr/>
      </dsp:nvSpPr>
      <dsp:spPr>
        <a:xfrm>
          <a:off x="0" y="1544402"/>
          <a:ext cx="3219548" cy="1110609"/>
        </a:xfrm>
        <a:prstGeom prst="roundRect">
          <a:avLst>
            <a:gd name="adj" fmla="val 10000"/>
          </a:avLst>
        </a:prstGeom>
        <a:noFill/>
        <a:ln w="12700" cap="flat" cmpd="sng" algn="ctr">
          <a:solidFill>
            <a:srgbClr val="3BA7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solidFill>
                <a:schemeClr val="tx1"/>
              </a:solidFill>
              <a:effectLst/>
            </a:rPr>
            <a:t>SC April (2020)</a:t>
          </a:r>
          <a:endParaRPr lang="ru-RU" sz="1700" b="1" kern="1200" dirty="0">
            <a:solidFill>
              <a:schemeClr val="tx1"/>
            </a:solidFill>
            <a:effectLst/>
          </a:endParaRPr>
        </a:p>
        <a:p>
          <a:pPr marL="114300" lvl="1" indent="-114300" algn="l" defTabSz="577850">
            <a:lnSpc>
              <a:spcPct val="90000"/>
            </a:lnSpc>
            <a:spcBef>
              <a:spcPct val="0"/>
            </a:spcBef>
            <a:spcAft>
              <a:spcPct val="15000"/>
            </a:spcAft>
            <a:buChar char="••"/>
          </a:pPr>
          <a:r>
            <a:rPr lang="en-US" sz="1300" kern="1200" dirty="0">
              <a:solidFill>
                <a:schemeClr val="tx1"/>
              </a:solidFill>
              <a:effectLst/>
            </a:rPr>
            <a:t>OCS Draft revision</a:t>
          </a:r>
          <a:endParaRPr lang="ru-RU" sz="1300" kern="1200" dirty="0">
            <a:solidFill>
              <a:schemeClr val="tx1"/>
            </a:solidFill>
            <a:effectLst/>
          </a:endParaRPr>
        </a:p>
        <a:p>
          <a:pPr marL="114300" lvl="1" indent="-114300" algn="l" defTabSz="577850">
            <a:lnSpc>
              <a:spcPct val="90000"/>
            </a:lnSpc>
            <a:spcBef>
              <a:spcPct val="0"/>
            </a:spcBef>
            <a:spcAft>
              <a:spcPct val="15000"/>
            </a:spcAft>
            <a:buChar char="••"/>
          </a:pPr>
          <a:r>
            <a:rPr lang="en-US" sz="1300" kern="1200" dirty="0">
              <a:solidFill>
                <a:schemeClr val="tx1"/>
              </a:solidFill>
              <a:effectLst/>
            </a:rPr>
            <a:t>Approval for first consultation</a:t>
          </a:r>
        </a:p>
      </dsp:txBody>
      <dsp:txXfrm>
        <a:off x="32529" y="1576931"/>
        <a:ext cx="3154490" cy="1045551"/>
      </dsp:txXfrm>
    </dsp:sp>
    <dsp:sp modelId="{E140C9C1-56D1-4AE1-AB76-A94EAF27492D}">
      <dsp:nvSpPr>
        <dsp:cNvPr id="0" name=""/>
        <dsp:cNvSpPr/>
      </dsp:nvSpPr>
      <dsp:spPr>
        <a:xfrm rot="5654049">
          <a:off x="1380188" y="2803568"/>
          <a:ext cx="332075" cy="308988"/>
        </a:xfrm>
        <a:prstGeom prst="rightArrow">
          <a:avLst>
            <a:gd name="adj1" fmla="val 60000"/>
            <a:gd name="adj2" fmla="val 50000"/>
          </a:avLst>
        </a:prstGeom>
        <a:solidFill>
          <a:schemeClr val="accent4">
            <a:hueOff val="1290341"/>
            <a:satOff val="-8434"/>
            <a:lumOff val="50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effectLst>
              <a:outerShdw blurRad="38100" dist="38100" dir="2700000" algn="tl">
                <a:srgbClr val="000000">
                  <a:alpha val="43137"/>
                </a:srgbClr>
              </a:outerShdw>
            </a:effectLst>
          </a:endParaRPr>
        </a:p>
      </dsp:txBody>
      <dsp:txXfrm rot="-5400000">
        <a:off x="1456951" y="2792152"/>
        <a:ext cx="185392" cy="239379"/>
      </dsp:txXfrm>
    </dsp:sp>
    <dsp:sp modelId="{A21EEBD3-F00E-49DC-8010-37B31D21A16C}">
      <dsp:nvSpPr>
        <dsp:cNvPr id="0" name=""/>
        <dsp:cNvSpPr/>
      </dsp:nvSpPr>
      <dsp:spPr>
        <a:xfrm>
          <a:off x="170894" y="3279858"/>
          <a:ext cx="2660777" cy="570502"/>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effectLst/>
            </a:rPr>
            <a:t>1</a:t>
          </a:r>
          <a:r>
            <a:rPr lang="en-US" sz="1700" b="1" kern="1200" baseline="30000" dirty="0">
              <a:solidFill>
                <a:schemeClr val="tx1"/>
              </a:solidFill>
              <a:effectLst/>
            </a:rPr>
            <a:t>st</a:t>
          </a:r>
          <a:r>
            <a:rPr lang="en-US" sz="1700" b="1" kern="1200" dirty="0">
              <a:solidFill>
                <a:schemeClr val="tx1"/>
              </a:solidFill>
              <a:effectLst/>
            </a:rPr>
            <a:t> Consultation (2020)</a:t>
          </a:r>
          <a:endParaRPr lang="ru-RU" sz="1700" b="1" kern="1200" dirty="0">
            <a:solidFill>
              <a:schemeClr val="tx1"/>
            </a:solidFill>
            <a:effectLst/>
          </a:endParaRPr>
        </a:p>
      </dsp:txBody>
      <dsp:txXfrm>
        <a:off x="187603" y="3296567"/>
        <a:ext cx="2627359" cy="537084"/>
      </dsp:txXfrm>
    </dsp:sp>
    <dsp:sp modelId="{BAAD742A-9AF1-49FF-BF67-A35D05E43A1C}">
      <dsp:nvSpPr>
        <dsp:cNvPr id="0" name=""/>
        <dsp:cNvSpPr/>
      </dsp:nvSpPr>
      <dsp:spPr>
        <a:xfrm rot="225252">
          <a:off x="3018460" y="3525001"/>
          <a:ext cx="452126" cy="308988"/>
        </a:xfrm>
        <a:prstGeom prst="rightArrow">
          <a:avLst>
            <a:gd name="adj1" fmla="val 60000"/>
            <a:gd name="adj2" fmla="val 50000"/>
          </a:avLst>
        </a:prstGeom>
        <a:solidFill>
          <a:schemeClr val="accent4">
            <a:hueOff val="1548409"/>
            <a:satOff val="-10120"/>
            <a:lumOff val="60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a:off x="3018559" y="3583764"/>
        <a:ext cx="359430" cy="185392"/>
      </dsp:txXfrm>
    </dsp:sp>
    <dsp:sp modelId="{16DA2201-4FEE-4B79-9921-745CDFA2C2D7}">
      <dsp:nvSpPr>
        <dsp:cNvPr id="0" name=""/>
        <dsp:cNvSpPr/>
      </dsp:nvSpPr>
      <dsp:spPr>
        <a:xfrm>
          <a:off x="3682911" y="3239677"/>
          <a:ext cx="2660777" cy="1111760"/>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solidFill>
                <a:schemeClr val="tx1"/>
              </a:solidFill>
              <a:effectLst/>
            </a:rPr>
            <a:t>SC-7 may (2021)</a:t>
          </a:r>
        </a:p>
        <a:p>
          <a:pPr lvl="0" algn="l" defTabSz="400050">
            <a:lnSpc>
              <a:spcPct val="90000"/>
            </a:lnSpc>
            <a:spcBef>
              <a:spcPct val="0"/>
            </a:spcBef>
            <a:spcAft>
              <a:spcPct val="35000"/>
            </a:spcAft>
          </a:pPr>
          <a:r>
            <a:rPr lang="en-US" sz="800" kern="1200" dirty="0">
              <a:solidFill>
                <a:schemeClr val="tx1"/>
              </a:solidFill>
              <a:effectLst/>
            </a:rPr>
            <a:t>SC-7 revised the draft ISPM and approved for a 2nd consultation </a:t>
          </a:r>
          <a:endParaRPr lang="ru-RU" sz="800" b="1" kern="1200" dirty="0">
            <a:solidFill>
              <a:schemeClr val="tx1"/>
            </a:solidFill>
            <a:effectLst/>
          </a:endParaRPr>
        </a:p>
      </dsp:txBody>
      <dsp:txXfrm>
        <a:off x="3715473" y="3272239"/>
        <a:ext cx="2595653" cy="1046636"/>
      </dsp:txXfrm>
    </dsp:sp>
    <dsp:sp modelId="{A79D2EFB-63DA-4D5E-9B23-9C8AEA97F4E6}">
      <dsp:nvSpPr>
        <dsp:cNvPr id="0" name=""/>
        <dsp:cNvSpPr/>
      </dsp:nvSpPr>
      <dsp:spPr>
        <a:xfrm rot="13556">
          <a:off x="6713417" y="3649523"/>
          <a:ext cx="890724" cy="308988"/>
        </a:xfrm>
        <a:prstGeom prst="rightArrow">
          <a:avLst>
            <a:gd name="adj1" fmla="val 60000"/>
            <a:gd name="adj2" fmla="val 50000"/>
          </a:avLst>
        </a:prstGeom>
        <a:solidFill>
          <a:schemeClr val="accent4">
            <a:hueOff val="1806477"/>
            <a:satOff val="-11807"/>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CL" sz="1300" kern="1200"/>
        </a:p>
      </dsp:txBody>
      <dsp:txXfrm>
        <a:off x="6713417" y="3711138"/>
        <a:ext cx="798028" cy="185392"/>
      </dsp:txXfrm>
    </dsp:sp>
    <dsp:sp modelId="{20A91665-720C-403D-9D03-E0E03994073B}">
      <dsp:nvSpPr>
        <dsp:cNvPr id="0" name=""/>
        <dsp:cNvSpPr/>
      </dsp:nvSpPr>
      <dsp:spPr>
        <a:xfrm>
          <a:off x="8024287" y="3527425"/>
          <a:ext cx="2660777" cy="570502"/>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effectLst/>
            </a:rPr>
            <a:t>2nd Consultation (2021)</a:t>
          </a:r>
          <a:endParaRPr lang="ru-RU" sz="1700" b="1" kern="1200" dirty="0">
            <a:solidFill>
              <a:schemeClr val="tx1"/>
            </a:solidFill>
            <a:effectLst/>
          </a:endParaRPr>
        </a:p>
      </dsp:txBody>
      <dsp:txXfrm>
        <a:off x="8040996" y="3544134"/>
        <a:ext cx="2627359" cy="537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E4BB0-E0C6-43E0-A6E4-12CD286DD510}">
      <dsp:nvSpPr>
        <dsp:cNvPr id="0" name=""/>
        <dsp:cNvSpPr/>
      </dsp:nvSpPr>
      <dsp:spPr>
        <a:xfrm>
          <a:off x="9511665" y="1176139"/>
          <a:ext cx="2784049" cy="27841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6D0CB6F-9D1E-4870-A28C-24B3E6F34270}">
      <dsp:nvSpPr>
        <dsp:cNvPr id="0" name=""/>
        <dsp:cNvSpPr/>
      </dsp:nvSpPr>
      <dsp:spPr>
        <a:xfrm>
          <a:off x="9604785" y="1268923"/>
          <a:ext cx="2599003" cy="2598546"/>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SC-7 </a:t>
          </a:r>
          <a:r>
            <a:rPr lang="en-US" sz="1200" b="1" kern="1200" dirty="0"/>
            <a:t>approved the draft ISPM </a:t>
          </a:r>
          <a:r>
            <a:rPr lang="en-US" sz="1000" kern="1200" dirty="0"/>
            <a:t>for the </a:t>
          </a:r>
          <a:r>
            <a:rPr lang="en-US" sz="1000" kern="1200" dirty="0">
              <a:solidFill>
                <a:srgbClr val="EA0000"/>
              </a:solidFill>
            </a:rPr>
            <a:t>second consultation</a:t>
          </a:r>
          <a:r>
            <a:rPr lang="en-US" sz="1000" kern="1200" dirty="0"/>
            <a:t/>
          </a:r>
          <a:br>
            <a:rPr lang="en-US" sz="1000" kern="1200" dirty="0"/>
          </a:br>
          <a:r>
            <a:rPr lang="en-US" sz="1000" kern="1200" dirty="0"/>
            <a:t/>
          </a:r>
          <a:br>
            <a:rPr lang="en-US" sz="1000" kern="1200" dirty="0"/>
          </a:br>
          <a:r>
            <a:rPr lang="en-US" sz="1000" kern="1200" dirty="0"/>
            <a:t>1 July–30 Sept </a:t>
          </a:r>
        </a:p>
        <a:p>
          <a:pPr lvl="0" algn="ctr" defTabSz="533400">
            <a:lnSpc>
              <a:spcPct val="90000"/>
            </a:lnSpc>
            <a:spcBef>
              <a:spcPct val="0"/>
            </a:spcBef>
            <a:spcAft>
              <a:spcPct val="35000"/>
            </a:spcAft>
          </a:pPr>
          <a:r>
            <a:rPr lang="en-US" sz="1000" kern="1200" dirty="0"/>
            <a:t>2021</a:t>
          </a:r>
        </a:p>
      </dsp:txBody>
      <dsp:txXfrm>
        <a:off x="9976071" y="1640214"/>
        <a:ext cx="1856431" cy="1855965"/>
      </dsp:txXfrm>
    </dsp:sp>
    <dsp:sp modelId="{E383C4F5-3DAD-4D8B-9707-03D7012EE91C}">
      <dsp:nvSpPr>
        <dsp:cNvPr id="0" name=""/>
        <dsp:cNvSpPr/>
      </dsp:nvSpPr>
      <dsp:spPr>
        <a:xfrm rot="2700000">
          <a:off x="6622534" y="1050654"/>
          <a:ext cx="2784095" cy="2784095"/>
        </a:xfrm>
        <a:prstGeom prst="teardrop">
          <a:avLst>
            <a:gd name="adj" fmla="val 100000"/>
          </a:avLst>
        </a:prstGeom>
        <a:gradFill rotWithShape="0">
          <a:gsLst>
            <a:gs pos="0">
              <a:schemeClr val="accent5">
                <a:hueOff val="1771018"/>
                <a:satOff val="-761"/>
                <a:lumOff val="-3529"/>
                <a:alphaOff val="0"/>
                <a:satMod val="103000"/>
                <a:lumMod val="102000"/>
                <a:tint val="94000"/>
              </a:schemeClr>
            </a:gs>
            <a:gs pos="50000">
              <a:schemeClr val="accent5">
                <a:hueOff val="1771018"/>
                <a:satOff val="-761"/>
                <a:lumOff val="-3529"/>
                <a:alphaOff val="0"/>
                <a:satMod val="110000"/>
                <a:lumMod val="100000"/>
                <a:shade val="100000"/>
              </a:schemeClr>
            </a:gs>
            <a:gs pos="100000">
              <a:schemeClr val="accent5">
                <a:hueOff val="1771018"/>
                <a:satOff val="-761"/>
                <a:lumOff val="-3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7C8EEE5-C7F1-40CA-952F-3BA974652F54}">
      <dsp:nvSpPr>
        <dsp:cNvPr id="0" name=""/>
        <dsp:cNvSpPr/>
      </dsp:nvSpPr>
      <dsp:spPr>
        <a:xfrm>
          <a:off x="6727615" y="1143673"/>
          <a:ext cx="2599003" cy="2598546"/>
        </a:xfrm>
        <a:prstGeom prst="ellipse">
          <a:avLst/>
        </a:prstGeom>
        <a:solidFill>
          <a:schemeClr val="lt1">
            <a:alpha val="90000"/>
            <a:hueOff val="0"/>
            <a:satOff val="0"/>
            <a:lumOff val="0"/>
            <a:alphaOff val="0"/>
          </a:schemeClr>
        </a:solidFill>
        <a:ln w="6350" cap="flat" cmpd="sng" algn="ctr">
          <a:solidFill>
            <a:schemeClr val="accent5">
              <a:hueOff val="1771018"/>
              <a:satOff val="-761"/>
              <a:lumOff val="-35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SC-7 </a:t>
          </a:r>
          <a:r>
            <a:rPr lang="en-US" sz="1200" b="1" kern="1200" dirty="0"/>
            <a:t>examine substantive comments</a:t>
          </a:r>
          <a:endParaRPr lang="en-US" sz="1000" kern="1200" dirty="0"/>
        </a:p>
        <a:p>
          <a:pPr lvl="0" algn="ctr" defTabSz="533400">
            <a:lnSpc>
              <a:spcPct val="90000"/>
            </a:lnSpc>
            <a:spcBef>
              <a:spcPct val="0"/>
            </a:spcBef>
            <a:spcAft>
              <a:spcPct val="35000"/>
            </a:spcAft>
          </a:pPr>
          <a:r>
            <a:rPr lang="en-US" sz="1000" kern="1200" dirty="0"/>
            <a:t>18-19 May 2021. </a:t>
          </a:r>
          <a:br>
            <a:rPr lang="en-US" sz="1000" kern="1200" dirty="0"/>
          </a:br>
          <a:endParaRPr lang="en-US" sz="1000" kern="1200" dirty="0"/>
        </a:p>
      </dsp:txBody>
      <dsp:txXfrm>
        <a:off x="7098901" y="1514964"/>
        <a:ext cx="1856431" cy="1855965"/>
      </dsp:txXfrm>
    </dsp:sp>
    <dsp:sp modelId="{1D349CC6-F757-4767-BEA3-A52E85059CAA}">
      <dsp:nvSpPr>
        <dsp:cNvPr id="0" name=""/>
        <dsp:cNvSpPr/>
      </dsp:nvSpPr>
      <dsp:spPr>
        <a:xfrm rot="2700000">
          <a:off x="3757302" y="1050654"/>
          <a:ext cx="2784095" cy="2784095"/>
        </a:xfrm>
        <a:prstGeom prst="teardrop">
          <a:avLst>
            <a:gd name="adj" fmla="val 100000"/>
          </a:avLst>
        </a:prstGeom>
        <a:gradFill rotWithShape="0">
          <a:gsLst>
            <a:gs pos="0">
              <a:schemeClr val="accent5">
                <a:hueOff val="3542036"/>
                <a:satOff val="-1523"/>
                <a:lumOff val="-7059"/>
                <a:alphaOff val="0"/>
                <a:satMod val="103000"/>
                <a:lumMod val="102000"/>
                <a:tint val="94000"/>
              </a:schemeClr>
            </a:gs>
            <a:gs pos="50000">
              <a:schemeClr val="accent5">
                <a:hueOff val="3542036"/>
                <a:satOff val="-1523"/>
                <a:lumOff val="-7059"/>
                <a:alphaOff val="0"/>
                <a:satMod val="110000"/>
                <a:lumMod val="100000"/>
                <a:shade val="100000"/>
              </a:schemeClr>
            </a:gs>
            <a:gs pos="100000">
              <a:schemeClr val="accent5">
                <a:hueOff val="3542036"/>
                <a:satOff val="-1523"/>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0E4F64F-33E1-4931-A71E-A7E8AEFA59C2}">
      <dsp:nvSpPr>
        <dsp:cNvPr id="0" name=""/>
        <dsp:cNvSpPr/>
      </dsp:nvSpPr>
      <dsp:spPr>
        <a:xfrm>
          <a:off x="3850445" y="1143673"/>
          <a:ext cx="2599003" cy="2598546"/>
        </a:xfrm>
        <a:prstGeom prst="ellipse">
          <a:avLst/>
        </a:prstGeom>
        <a:solidFill>
          <a:schemeClr val="lt1">
            <a:alpha val="90000"/>
            <a:hueOff val="0"/>
            <a:satOff val="0"/>
            <a:lumOff val="0"/>
            <a:alphaOff val="0"/>
          </a:schemeClr>
        </a:solidFill>
        <a:ln w="6350" cap="flat" cmpd="sng" algn="ctr">
          <a:solidFill>
            <a:schemeClr val="accent5">
              <a:hueOff val="3542036"/>
              <a:satOff val="-1523"/>
              <a:lumOff val="-70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The steward </a:t>
          </a:r>
          <a:r>
            <a:rPr lang="en-US" sz="1200" b="1" kern="1200" dirty="0"/>
            <a:t>addressed</a:t>
          </a:r>
          <a:r>
            <a:rPr lang="en-US" sz="1200" kern="1200" dirty="0"/>
            <a:t> the CPs comments</a:t>
          </a:r>
          <a:r>
            <a:rPr lang="en-US" sz="1100" kern="1200" dirty="0"/>
            <a:t>.</a:t>
          </a:r>
        </a:p>
        <a:p>
          <a:pPr lvl="0" algn="ctr" defTabSz="533400">
            <a:lnSpc>
              <a:spcPct val="90000"/>
            </a:lnSpc>
            <a:spcBef>
              <a:spcPct val="0"/>
            </a:spcBef>
            <a:spcAft>
              <a:spcPct val="35000"/>
            </a:spcAft>
          </a:pPr>
          <a:r>
            <a:rPr lang="en-GB" sz="1000" kern="1200" dirty="0"/>
            <a:t>578 comments were received on the draft ISPM (174 technical, 241 substantive, 142 editorial and 21 translation)</a:t>
          </a:r>
          <a:endParaRPr lang="en-US" sz="1000" kern="1200" dirty="0"/>
        </a:p>
      </dsp:txBody>
      <dsp:txXfrm>
        <a:off x="4221731" y="1514964"/>
        <a:ext cx="1856431" cy="1855965"/>
      </dsp:txXfrm>
    </dsp:sp>
    <dsp:sp modelId="{4964480C-152C-4A03-9E36-0EDA15E33A6D}">
      <dsp:nvSpPr>
        <dsp:cNvPr id="0" name=""/>
        <dsp:cNvSpPr/>
      </dsp:nvSpPr>
      <dsp:spPr>
        <a:xfrm rot="2700000">
          <a:off x="880132" y="1050654"/>
          <a:ext cx="2784095" cy="2784095"/>
        </a:xfrm>
        <a:prstGeom prst="teardrop">
          <a:avLst>
            <a:gd name="adj" fmla="val 100000"/>
          </a:avLst>
        </a:prstGeom>
        <a:gradFill rotWithShape="0">
          <a:gsLst>
            <a:gs pos="0">
              <a:schemeClr val="accent5">
                <a:hueOff val="5313054"/>
                <a:satOff val="-2284"/>
                <a:lumOff val="-10588"/>
                <a:alphaOff val="0"/>
                <a:satMod val="103000"/>
                <a:lumMod val="102000"/>
                <a:tint val="94000"/>
              </a:schemeClr>
            </a:gs>
            <a:gs pos="50000">
              <a:schemeClr val="accent5">
                <a:hueOff val="5313054"/>
                <a:satOff val="-2284"/>
                <a:lumOff val="-10588"/>
                <a:alphaOff val="0"/>
                <a:satMod val="110000"/>
                <a:lumMod val="100000"/>
                <a:shade val="100000"/>
              </a:schemeClr>
            </a:gs>
            <a:gs pos="100000">
              <a:schemeClr val="accent5">
                <a:hueOff val="5313054"/>
                <a:satOff val="-2284"/>
                <a:lumOff val="-10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157F6C-3998-4367-B6FB-2DF491E6D8A3}">
      <dsp:nvSpPr>
        <dsp:cNvPr id="0" name=""/>
        <dsp:cNvSpPr/>
      </dsp:nvSpPr>
      <dsp:spPr>
        <a:xfrm>
          <a:off x="973275" y="1143673"/>
          <a:ext cx="2599003" cy="2598546"/>
        </a:xfrm>
        <a:prstGeom prst="ellipse">
          <a:avLst/>
        </a:prstGeom>
        <a:solidFill>
          <a:schemeClr val="lt1">
            <a:alpha val="90000"/>
            <a:hueOff val="0"/>
            <a:satOff val="0"/>
            <a:lumOff val="0"/>
            <a:alphaOff val="0"/>
          </a:schemeClr>
        </a:solidFill>
        <a:ln w="6350" cap="flat" cmpd="sng" algn="ctr">
          <a:solidFill>
            <a:schemeClr val="accent5">
              <a:hueOff val="5313054"/>
              <a:satOff val="-2284"/>
              <a:lumOff val="-10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CPs commented the draft ISPM </a:t>
          </a:r>
        </a:p>
        <a:p>
          <a:pPr lvl="0" algn="ctr" defTabSz="533400" rtl="0">
            <a:lnSpc>
              <a:spcPct val="90000"/>
            </a:lnSpc>
            <a:spcBef>
              <a:spcPct val="0"/>
            </a:spcBef>
            <a:spcAft>
              <a:spcPct val="35000"/>
            </a:spcAft>
          </a:pPr>
          <a:r>
            <a:rPr lang="en-US" sz="1000" kern="1200" dirty="0"/>
            <a:t>first consultation</a:t>
          </a:r>
          <a:br>
            <a:rPr lang="en-US" sz="1000" kern="1200" dirty="0"/>
          </a:br>
          <a:r>
            <a:rPr lang="en-US" sz="1000" kern="1200" dirty="0"/>
            <a:t>1 July - 30 September 2020</a:t>
          </a:r>
        </a:p>
      </dsp:txBody>
      <dsp:txXfrm>
        <a:off x="1344561" y="1514964"/>
        <a:ext cx="1856431" cy="1855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E8CCD-7452-4C64-B9AA-80D2E62840F1}">
      <dsp:nvSpPr>
        <dsp:cNvPr id="0" name=""/>
        <dsp:cNvSpPr/>
      </dsp:nvSpPr>
      <dsp:spPr>
        <a:xfrm rot="5400000">
          <a:off x="6669296" y="-2506452"/>
          <a:ext cx="2055076" cy="7244080"/>
        </a:xfrm>
        <a:prstGeom prst="round2Same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Wingdings" panose="05000000000000000000" pitchFamily="2" charset="2"/>
            <a:buChar char="••"/>
          </a:pPr>
          <a:r>
            <a:rPr lang="en-US" sz="1200" kern="1200" dirty="0">
              <a:solidFill>
                <a:srgbClr val="0070C0"/>
              </a:solidFill>
            </a:rPr>
            <a:t>Defined as a systematic review of a phytosanitary system or procedure to evaluate the level of control, assure the quality of the processes set by the auditing NPPO (the NPPO responsible for the audit), and evaluate whether the system or procedure is achieving the expected phytosanitary outcomes.</a:t>
          </a:r>
        </a:p>
      </dsp:txBody>
      <dsp:txXfrm rot="-5400000">
        <a:off x="4074795" y="188370"/>
        <a:ext cx="7143759" cy="1854434"/>
      </dsp:txXfrm>
    </dsp:sp>
    <dsp:sp modelId="{233CE6F0-9FE8-43D1-9B87-9A9C5EBD7385}">
      <dsp:nvSpPr>
        <dsp:cNvPr id="0" name=""/>
        <dsp:cNvSpPr/>
      </dsp:nvSpPr>
      <dsp:spPr>
        <a:xfrm>
          <a:off x="0" y="55"/>
          <a:ext cx="4074795" cy="2231062"/>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t>Audit in the phytosanitary context</a:t>
          </a:r>
        </a:p>
      </dsp:txBody>
      <dsp:txXfrm>
        <a:off x="108911" y="108966"/>
        <a:ext cx="3856973" cy="2013240"/>
      </dsp:txXfrm>
    </dsp:sp>
    <dsp:sp modelId="{B50BEE17-075F-43D7-8F72-EE0F299237C6}">
      <dsp:nvSpPr>
        <dsp:cNvPr id="0" name=""/>
        <dsp:cNvSpPr/>
      </dsp:nvSpPr>
      <dsp:spPr>
        <a:xfrm rot="5400000">
          <a:off x="6804409" y="-163837"/>
          <a:ext cx="1784850" cy="7244080"/>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Font typeface="Wingdings" panose="05000000000000000000" pitchFamily="2" charset="2"/>
            <a:buChar char="••"/>
          </a:pPr>
          <a:r>
            <a:rPr lang="en-US" sz="1200" kern="1200" baseline="0" dirty="0">
              <a:solidFill>
                <a:srgbClr val="0070C0"/>
              </a:solidFill>
            </a:rPr>
            <a:t>that is, first to mention the general considerations to be taken into account for the audits, and then </a:t>
          </a:r>
          <a:endParaRPr lang="en-US" sz="1200" kern="1200" dirty="0">
            <a:solidFill>
              <a:srgbClr val="0070C0"/>
            </a:solidFill>
          </a:endParaRPr>
        </a:p>
        <a:p>
          <a:pPr marL="114300" lvl="1" indent="-114300" algn="l" defTabSz="533400" rtl="0">
            <a:lnSpc>
              <a:spcPct val="90000"/>
            </a:lnSpc>
            <a:spcBef>
              <a:spcPct val="0"/>
            </a:spcBef>
            <a:spcAft>
              <a:spcPct val="15000"/>
            </a:spcAft>
            <a:buFont typeface="Wingdings" panose="05000000000000000000" pitchFamily="2" charset="2"/>
            <a:buChar char="••"/>
          </a:pPr>
          <a:r>
            <a:rPr lang="en-US" sz="1200" kern="1200" baseline="0" dirty="0">
              <a:solidFill>
                <a:srgbClr val="0070C0"/>
              </a:solidFill>
            </a:rPr>
            <a:t>the steps of the audit process (performance).</a:t>
          </a:r>
          <a:endParaRPr lang="en-US" sz="1200" kern="1200" dirty="0">
            <a:solidFill>
              <a:srgbClr val="0070C0"/>
            </a:solidFill>
          </a:endParaRPr>
        </a:p>
      </dsp:txBody>
      <dsp:txXfrm rot="-5400000">
        <a:off x="4074795" y="2652906"/>
        <a:ext cx="7156951" cy="1610592"/>
      </dsp:txXfrm>
    </dsp:sp>
    <dsp:sp modelId="{C3164D25-5611-4014-AF50-0261FC63103E}">
      <dsp:nvSpPr>
        <dsp:cNvPr id="0" name=""/>
        <dsp:cNvSpPr/>
      </dsp:nvSpPr>
      <dsp:spPr>
        <a:xfrm>
          <a:off x="0" y="2342671"/>
          <a:ext cx="4074795" cy="2231062"/>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baseline="0" dirty="0"/>
            <a:t>The </a:t>
          </a:r>
          <a:r>
            <a:rPr lang="en-US" sz="1400" b="1" kern="1200" baseline="0" dirty="0"/>
            <a:t>structure of the draft </a:t>
          </a:r>
          <a:r>
            <a:rPr lang="en-US" sz="1400" kern="1200" baseline="0" dirty="0"/>
            <a:t>is proposed to give an order from the most general issues to the particular</a:t>
          </a:r>
          <a:endParaRPr lang="en-US" sz="1400" kern="1200" dirty="0"/>
        </a:p>
      </dsp:txBody>
      <dsp:txXfrm>
        <a:off x="108911" y="2451582"/>
        <a:ext cx="3856973" cy="2013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5B1BC-6649-4227-B137-C20505F9C5C9}">
      <dsp:nvSpPr>
        <dsp:cNvPr id="0" name=""/>
        <dsp:cNvSpPr/>
      </dsp:nvSpPr>
      <dsp:spPr>
        <a:xfrm rot="5400000">
          <a:off x="7193585" y="-2206352"/>
          <a:ext cx="1915274" cy="6332498"/>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Wingdings" panose="05000000000000000000" pitchFamily="2" charset="2"/>
            <a:buChar char="••"/>
          </a:pPr>
          <a:r>
            <a:rPr lang="en-US" sz="1200" kern="1200" baseline="0" dirty="0">
              <a:solidFill>
                <a:srgbClr val="0070C0"/>
              </a:solidFill>
              <a:effectLst/>
            </a:rPr>
            <a:t>it was incorporated a mention to SPM 20 (</a:t>
          </a:r>
          <a:r>
            <a:rPr lang="en-US" sz="1200" i="1" kern="1200" baseline="0" dirty="0">
              <a:solidFill>
                <a:srgbClr val="0070C0"/>
              </a:solidFill>
              <a:effectLst/>
            </a:rPr>
            <a:t>Guidelines for a phytosanitary import regulatory system</a:t>
          </a:r>
          <a:r>
            <a:rPr lang="en-US" sz="1200" kern="1200" baseline="0" dirty="0">
              <a:solidFill>
                <a:srgbClr val="0070C0"/>
              </a:solidFill>
              <a:effectLst/>
            </a:rPr>
            <a:t>) due to the concern that an NPPO may use some circumstances to justify conducting audits more frequently than necessary in the territory of another NPPO.</a:t>
          </a:r>
          <a:endParaRPr lang="es-CL" sz="1200" kern="1200" dirty="0">
            <a:solidFill>
              <a:srgbClr val="0070C0"/>
            </a:solidFill>
            <a:latin typeface="Arial" panose="020B0604020202020204"/>
            <a:ea typeface="+mn-ea"/>
            <a:cs typeface="+mn-cs"/>
          </a:endParaRPr>
        </a:p>
      </dsp:txBody>
      <dsp:txXfrm rot="-5400000">
        <a:off x="4984973" y="95756"/>
        <a:ext cx="6239002" cy="1728282"/>
      </dsp:txXfrm>
    </dsp:sp>
    <dsp:sp modelId="{4CA2C562-953C-4E18-B776-4E5DC9DA123D}">
      <dsp:nvSpPr>
        <dsp:cNvPr id="0" name=""/>
        <dsp:cNvSpPr/>
      </dsp:nvSpPr>
      <dsp:spPr>
        <a:xfrm>
          <a:off x="1402" y="163298"/>
          <a:ext cx="4983571" cy="1593197"/>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lvl="0" algn="l" defTabSz="533400">
            <a:lnSpc>
              <a:spcPct val="90000"/>
            </a:lnSpc>
            <a:spcBef>
              <a:spcPct val="0"/>
            </a:spcBef>
            <a:spcAft>
              <a:spcPct val="35000"/>
            </a:spcAft>
          </a:pPr>
          <a:r>
            <a:rPr lang="es-CL" sz="1200" b="0" kern="1200" baseline="0" dirty="0" err="1">
              <a:effectLst/>
            </a:rPr>
            <a:t>About</a:t>
          </a:r>
          <a:r>
            <a:rPr lang="es-CL" sz="1200" b="0" kern="1200" baseline="0" dirty="0">
              <a:effectLst/>
            </a:rPr>
            <a:t> </a:t>
          </a:r>
          <a:r>
            <a:rPr lang="es-CL" sz="1200" b="0" kern="1200" baseline="0" dirty="0" err="1">
              <a:effectLst/>
            </a:rPr>
            <a:t>the</a:t>
          </a:r>
          <a:r>
            <a:rPr lang="es-CL" sz="1200" b="0" kern="1200" baseline="0" dirty="0">
              <a:effectLst/>
            </a:rPr>
            <a:t> c</a:t>
          </a:r>
          <a:r>
            <a:rPr lang="en-US" sz="1200" b="1" kern="1200" baseline="0" dirty="0" err="1">
              <a:effectLst/>
            </a:rPr>
            <a:t>ircumstances</a:t>
          </a:r>
          <a:r>
            <a:rPr lang="en-US" sz="1200" b="1" kern="1200" baseline="0" dirty="0">
              <a:effectLst/>
            </a:rPr>
            <a:t> </a:t>
          </a:r>
          <a:r>
            <a:rPr lang="en-US" sz="1200" b="0" kern="1200" baseline="0" dirty="0">
              <a:effectLst/>
            </a:rPr>
            <a:t>that may determine the performance of audits  </a:t>
          </a:r>
          <a:r>
            <a:rPr lang="en-US" sz="1200" kern="1200" baseline="0" dirty="0">
              <a:effectLst/>
            </a:rPr>
            <a:t>and the criteria and procedures for </a:t>
          </a:r>
          <a:r>
            <a:rPr lang="en-US" sz="1200" b="1" kern="1200" baseline="0" dirty="0">
              <a:effectLst/>
            </a:rPr>
            <a:t>planning, preparing for</a:t>
          </a:r>
          <a:r>
            <a:rPr lang="en-US" sz="1200" kern="1200" baseline="0" dirty="0">
              <a:effectLst/>
            </a:rPr>
            <a:t> and </a:t>
          </a:r>
          <a:r>
            <a:rPr lang="en-US" sz="1200" b="1" kern="1200" baseline="0" dirty="0">
              <a:effectLst/>
            </a:rPr>
            <a:t>performing </a:t>
          </a:r>
          <a:r>
            <a:rPr lang="en-US" sz="1200" kern="1200" baseline="0" dirty="0">
              <a:effectLst/>
            </a:rPr>
            <a:t>audits.</a:t>
          </a:r>
          <a:endParaRPr lang="es-CL" sz="1200" kern="1200" dirty="0">
            <a:solidFill>
              <a:srgbClr val="000000">
                <a:hueOff val="0"/>
                <a:satOff val="0"/>
                <a:lumOff val="0"/>
                <a:alphaOff val="0"/>
              </a:srgbClr>
            </a:solidFill>
            <a:latin typeface="Arial" panose="020B0604020202020204"/>
            <a:ea typeface="+mn-ea"/>
            <a:cs typeface="+mn-cs"/>
          </a:endParaRPr>
        </a:p>
      </dsp:txBody>
      <dsp:txXfrm>
        <a:off x="79175" y="241071"/>
        <a:ext cx="4828025" cy="1437651"/>
      </dsp:txXfrm>
    </dsp:sp>
    <dsp:sp modelId="{E78EE3BD-3900-4FEF-9AFE-8257C6AD6803}">
      <dsp:nvSpPr>
        <dsp:cNvPr id="0" name=""/>
        <dsp:cNvSpPr/>
      </dsp:nvSpPr>
      <dsp:spPr>
        <a:xfrm rot="5400000">
          <a:off x="7509369" y="-473397"/>
          <a:ext cx="1174906" cy="6444105"/>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19050" rIns="38100" bIns="19050" numCol="1" spcCol="1270" anchor="ctr" anchorCtr="0">
          <a:noAutofit/>
        </a:bodyPr>
        <a:lstStyle/>
        <a:p>
          <a:pPr marL="358775" lvl="1" indent="-85725" algn="l" defTabSz="533400" rtl="0">
            <a:lnSpc>
              <a:spcPct val="90000"/>
            </a:lnSpc>
            <a:spcBef>
              <a:spcPct val="0"/>
            </a:spcBef>
            <a:spcAft>
              <a:spcPct val="15000"/>
            </a:spcAft>
            <a:buFont typeface="Wingdings" panose="05000000000000000000" pitchFamily="2" charset="2"/>
            <a:buChar char="••"/>
          </a:pPr>
          <a:r>
            <a:rPr lang="en-GB" sz="1200" kern="1200" dirty="0">
              <a:solidFill>
                <a:srgbClr val="0070C0"/>
              </a:solidFill>
              <a:latin typeface="Arial" panose="020B0604020202020204"/>
              <a:ea typeface="+mn-ea"/>
              <a:cs typeface="+mn-cs"/>
            </a:rPr>
            <a:t>Mentions on authorization of third parties to perform audits on behalf of the NPPO remain in this draft ISPM without going into further </a:t>
          </a:r>
          <a:r>
            <a:rPr lang="en-GB" sz="1200" kern="1200" dirty="0" smtClean="0">
              <a:solidFill>
                <a:srgbClr val="0070C0"/>
              </a:solidFill>
              <a:latin typeface="Arial" panose="020B0604020202020204"/>
              <a:ea typeface="+mn-ea"/>
              <a:cs typeface="+mn-cs"/>
            </a:rPr>
            <a:t>detail</a:t>
          </a:r>
          <a:endParaRPr lang="en-GB" sz="1200" kern="1200" dirty="0">
            <a:solidFill>
              <a:srgbClr val="0070C0"/>
            </a:solidFill>
          </a:endParaRPr>
        </a:p>
      </dsp:txBody>
      <dsp:txXfrm rot="-5400000">
        <a:off x="4874770" y="2218556"/>
        <a:ext cx="6386751" cy="1060198"/>
      </dsp:txXfrm>
    </dsp:sp>
    <dsp:sp modelId="{EB4A2C30-E539-4A04-A386-6D535011743F}">
      <dsp:nvSpPr>
        <dsp:cNvPr id="0" name=""/>
        <dsp:cNvSpPr/>
      </dsp:nvSpPr>
      <dsp:spPr>
        <a:xfrm>
          <a:off x="0" y="2028476"/>
          <a:ext cx="4870306" cy="1422833"/>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19050" rIns="38100" bIns="19050" numCol="1" spcCol="1270" anchor="ctr" anchorCtr="0">
          <a:noAutofit/>
        </a:bodyPr>
        <a:lstStyle/>
        <a:p>
          <a:pPr lvl="0" algn="l" defTabSz="533400" rtl="0">
            <a:lnSpc>
              <a:spcPct val="90000"/>
            </a:lnSpc>
            <a:spcBef>
              <a:spcPct val="0"/>
            </a:spcBef>
            <a:spcAft>
              <a:spcPct val="35000"/>
            </a:spcAft>
          </a:pPr>
          <a:r>
            <a:rPr lang="en-GB" sz="1200" dirty="0"/>
            <a:t>ISPM</a:t>
          </a:r>
          <a:r>
            <a:rPr lang="en-GB" sz="1200" i="1" dirty="0"/>
            <a:t> 45 (Requirements for NPPOs if authorizing entities to perform phytosanitary actions)</a:t>
          </a:r>
        </a:p>
        <a:p>
          <a:pPr lvl="0" algn="l" defTabSz="533400" rtl="0">
            <a:lnSpc>
              <a:spcPct val="90000"/>
            </a:lnSpc>
            <a:spcBef>
              <a:spcPct val="0"/>
            </a:spcBef>
            <a:spcAft>
              <a:spcPct val="35000"/>
            </a:spcAft>
          </a:pPr>
          <a:r>
            <a:rPr lang="en-US" sz="1200" dirty="0"/>
            <a:t>was adopted during the CPM-</a:t>
          </a:r>
          <a:r>
            <a:rPr lang="en-GB" sz="1200" dirty="0"/>
            <a:t>15, 2021</a:t>
          </a:r>
          <a:endParaRPr lang="es-CL" sz="1200" kern="1200" dirty="0">
            <a:solidFill>
              <a:srgbClr val="000000">
                <a:hueOff val="0"/>
                <a:satOff val="0"/>
                <a:lumOff val="0"/>
                <a:alphaOff val="0"/>
              </a:srgbClr>
            </a:solidFill>
            <a:latin typeface="Arial" panose="020B0604020202020204"/>
            <a:ea typeface="+mn-ea"/>
            <a:cs typeface="+mn-cs"/>
          </a:endParaRPr>
        </a:p>
      </dsp:txBody>
      <dsp:txXfrm>
        <a:off x="69457" y="2097933"/>
        <a:ext cx="4731392" cy="1283919"/>
      </dsp:txXfrm>
    </dsp:sp>
    <dsp:sp modelId="{34D487E8-8E37-46AB-9D68-ACEAC48346C4}">
      <dsp:nvSpPr>
        <dsp:cNvPr id="0" name=""/>
        <dsp:cNvSpPr/>
      </dsp:nvSpPr>
      <dsp:spPr>
        <a:xfrm rot="5400000">
          <a:off x="7593220" y="1001682"/>
          <a:ext cx="942583" cy="6131316"/>
        </a:xfrm>
        <a:prstGeom prst="round2Same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85725" lvl="1" indent="-85725" algn="l" defTabSz="533400" rtl="0">
            <a:lnSpc>
              <a:spcPct val="90000"/>
            </a:lnSpc>
            <a:spcBef>
              <a:spcPct val="0"/>
            </a:spcBef>
            <a:spcAft>
              <a:spcPct val="15000"/>
            </a:spcAft>
            <a:buFont typeface="Wingdings" panose="05000000000000000000" pitchFamily="2" charset="2"/>
            <a:buChar char="••"/>
          </a:pPr>
          <a:r>
            <a:rPr lang="en-GB" sz="1200" kern="1200" dirty="0">
              <a:solidFill>
                <a:srgbClr val="0070C0"/>
              </a:solidFill>
            </a:rPr>
            <a:t>Text adjustments were made on this matter for clarity and to avoid confusion.</a:t>
          </a:r>
          <a:endParaRPr lang="en-US" sz="1400" kern="1200" dirty="0">
            <a:solidFill>
              <a:srgbClr val="0070C0"/>
            </a:solidFill>
          </a:endParaRPr>
        </a:p>
      </dsp:txBody>
      <dsp:txXfrm rot="-5400000">
        <a:off x="4998854" y="3642062"/>
        <a:ext cx="6085303" cy="850557"/>
      </dsp:txXfrm>
    </dsp:sp>
    <dsp:sp modelId="{C3164D25-5611-4014-AF50-0261FC63103E}">
      <dsp:nvSpPr>
        <dsp:cNvPr id="0" name=""/>
        <dsp:cNvSpPr/>
      </dsp:nvSpPr>
      <dsp:spPr>
        <a:xfrm>
          <a:off x="0" y="3543841"/>
          <a:ext cx="4977362" cy="991753"/>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en-GB" sz="1200" kern="1200" dirty="0"/>
            <a:t>Some comments were related to the term "finding", and its relationship with conformities and nonconformities. </a:t>
          </a:r>
          <a:endParaRPr lang="en-US" sz="1200" kern="1200" dirty="0"/>
        </a:p>
      </dsp:txBody>
      <dsp:txXfrm>
        <a:off x="48413" y="3592254"/>
        <a:ext cx="4880536" cy="894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52A9-AB21-445A-821E-0FA22C3B0E14}">
      <dsp:nvSpPr>
        <dsp:cNvPr id="0" name=""/>
        <dsp:cNvSpPr/>
      </dsp:nvSpPr>
      <dsp:spPr>
        <a:xfrm>
          <a:off x="4523" y="1337013"/>
          <a:ext cx="2484650" cy="2362416"/>
        </a:xfrm>
        <a:prstGeom prst="ellips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baseline="0" dirty="0"/>
            <a:t>CPs, RPPOs, other relevant organizations  </a:t>
          </a:r>
          <a:r>
            <a:rPr lang="es-CL" sz="1200" kern="1200" baseline="0" dirty="0" err="1"/>
            <a:t>pointed</a:t>
          </a:r>
          <a:r>
            <a:rPr lang="es-CL" sz="1200" kern="1200" baseline="0" dirty="0"/>
            <a:t> </a:t>
          </a:r>
          <a:r>
            <a:rPr lang="es-CL" sz="1200" kern="1200" baseline="0" dirty="0" err="1"/>
            <a:t>out</a:t>
          </a:r>
          <a:endParaRPr lang="en-US" sz="1200" kern="1200" dirty="0"/>
        </a:p>
      </dsp:txBody>
      <dsp:txXfrm>
        <a:off x="368392" y="1682981"/>
        <a:ext cx="1756912" cy="1670480"/>
      </dsp:txXfrm>
    </dsp:sp>
    <dsp:sp modelId="{35940944-0191-409E-B355-31CBA1D673D2}">
      <dsp:nvSpPr>
        <dsp:cNvPr id="0" name=""/>
        <dsp:cNvSpPr/>
      </dsp:nvSpPr>
      <dsp:spPr>
        <a:xfrm rot="18629450">
          <a:off x="2238663" y="1268739"/>
          <a:ext cx="2634645" cy="0"/>
        </a:xfrm>
        <a:custGeom>
          <a:avLst/>
          <a:gdLst/>
          <a:ahLst/>
          <a:cxnLst/>
          <a:rect l="0" t="0" r="0" b="0"/>
          <a:pathLst>
            <a:path>
              <a:moveTo>
                <a:pt x="0" y="0"/>
              </a:moveTo>
              <a:lnTo>
                <a:pt x="2634645"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BCB20F-6A9C-4D83-A23A-5C1BF61AC00E}">
      <dsp:nvSpPr>
        <dsp:cNvPr id="0" name=""/>
        <dsp:cNvSpPr/>
      </dsp:nvSpPr>
      <dsp:spPr>
        <a:xfrm>
          <a:off x="4411358" y="266902"/>
          <a:ext cx="841965"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0B7AC1-5417-4077-8F9E-19429EC80E36}">
      <dsp:nvSpPr>
        <dsp:cNvPr id="0" name=""/>
        <dsp:cNvSpPr/>
      </dsp:nvSpPr>
      <dsp:spPr>
        <a:xfrm>
          <a:off x="5253324" y="62238"/>
          <a:ext cx="5970300" cy="409327"/>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buFont typeface="Courier New" panose="02070309020205020404" pitchFamily="49" charset="0"/>
            <a:buChar char="o"/>
          </a:pPr>
          <a:r>
            <a:rPr lang="en-GB" sz="1600" kern="1200" dirty="0"/>
            <a:t>Auditor training will be needed</a:t>
          </a:r>
          <a:endParaRPr lang="en-US" sz="1600" kern="1200" dirty="0"/>
        </a:p>
      </dsp:txBody>
      <dsp:txXfrm>
        <a:off x="5253324" y="62238"/>
        <a:ext cx="5970300" cy="409327"/>
      </dsp:txXfrm>
    </dsp:sp>
    <dsp:sp modelId="{DD9A7C70-2047-40C8-BF55-4F9F51EF98C8}">
      <dsp:nvSpPr>
        <dsp:cNvPr id="0" name=""/>
        <dsp:cNvSpPr/>
      </dsp:nvSpPr>
      <dsp:spPr>
        <a:xfrm rot="19128432">
          <a:off x="2417705" y="1563566"/>
          <a:ext cx="2324476" cy="0"/>
        </a:xfrm>
        <a:custGeom>
          <a:avLst/>
          <a:gdLst/>
          <a:ahLst/>
          <a:cxnLst/>
          <a:rect l="0" t="0" r="0" b="0"/>
          <a:pathLst>
            <a:path>
              <a:moveTo>
                <a:pt x="0" y="0"/>
              </a:moveTo>
              <a:lnTo>
                <a:pt x="2324476"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70ABE-FCE9-4A71-B68B-F299393DA9C5}">
      <dsp:nvSpPr>
        <dsp:cNvPr id="0" name=""/>
        <dsp:cNvSpPr/>
      </dsp:nvSpPr>
      <dsp:spPr>
        <a:xfrm>
          <a:off x="4454525" y="798122"/>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99618-F69B-4115-B526-1A0D35ABF1ED}">
      <dsp:nvSpPr>
        <dsp:cNvPr id="0" name=""/>
        <dsp:cNvSpPr/>
      </dsp:nvSpPr>
      <dsp:spPr>
        <a:xfrm>
          <a:off x="5284702" y="413169"/>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buFont typeface="Courier New" panose="02070309020205020404" pitchFamily="49" charset="0"/>
            <a:buChar char="o"/>
          </a:pPr>
          <a:r>
            <a:rPr lang="en-GB" sz="1600" kern="1200" dirty="0"/>
            <a:t>Auditor selection </a:t>
          </a:r>
          <a:r>
            <a:rPr lang="en-US" sz="1600" kern="1200" dirty="0"/>
            <a:t>to ensure transparency and impartiality</a:t>
          </a:r>
          <a:r>
            <a:rPr lang="en-US" sz="1200" kern="1200" dirty="0"/>
            <a:t>.</a:t>
          </a:r>
        </a:p>
      </dsp:txBody>
      <dsp:txXfrm>
        <a:off x="5284702" y="413169"/>
        <a:ext cx="5886709" cy="769905"/>
      </dsp:txXfrm>
    </dsp:sp>
    <dsp:sp modelId="{F70C3996-4F23-4869-8EC6-408948CE7AB5}">
      <dsp:nvSpPr>
        <dsp:cNvPr id="0" name=""/>
        <dsp:cNvSpPr/>
      </dsp:nvSpPr>
      <dsp:spPr>
        <a:xfrm rot="20051850">
          <a:off x="2608510" y="1990863"/>
          <a:ext cx="1942867" cy="0"/>
        </a:xfrm>
        <a:custGeom>
          <a:avLst/>
          <a:gdLst/>
          <a:ahLst/>
          <a:cxnLst/>
          <a:rect l="0" t="0" r="0" b="0"/>
          <a:pathLst>
            <a:path>
              <a:moveTo>
                <a:pt x="0" y="0"/>
              </a:moveTo>
              <a:lnTo>
                <a:pt x="1942867"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68A3B-DD47-41A3-AC4F-CAD69F6D7F95}">
      <dsp:nvSpPr>
        <dsp:cNvPr id="0" name=""/>
        <dsp:cNvSpPr/>
      </dsp:nvSpPr>
      <dsp:spPr>
        <a:xfrm>
          <a:off x="4454525" y="1568027"/>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678503-C5E3-452B-9318-332D69346512}">
      <dsp:nvSpPr>
        <dsp:cNvPr id="0" name=""/>
        <dsp:cNvSpPr/>
      </dsp:nvSpPr>
      <dsp:spPr>
        <a:xfrm>
          <a:off x="5284702" y="1183074"/>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buFont typeface="Courier New" panose="02070309020205020404" pitchFamily="49" charset="0"/>
            <a:buChar char="o"/>
          </a:pPr>
          <a:r>
            <a:rPr lang="en-GB" sz="1600" kern="1200" dirty="0"/>
            <a:t>Development of Templates to conduct audits, such as a checklist</a:t>
          </a:r>
          <a:r>
            <a:rPr lang="en-GB" sz="1200" kern="1200" dirty="0"/>
            <a:t>.</a:t>
          </a:r>
          <a:endParaRPr lang="en-US" sz="1200" kern="1200" dirty="0"/>
        </a:p>
      </dsp:txBody>
      <dsp:txXfrm>
        <a:off x="5284702" y="1183074"/>
        <a:ext cx="5886709" cy="769905"/>
      </dsp:txXfrm>
    </dsp:sp>
    <dsp:sp modelId="{9167689D-EED0-47D8-BD25-3CDEB7B03864}">
      <dsp:nvSpPr>
        <dsp:cNvPr id="0" name=""/>
        <dsp:cNvSpPr/>
      </dsp:nvSpPr>
      <dsp:spPr>
        <a:xfrm rot="21285523">
          <a:off x="2701690" y="2418161"/>
          <a:ext cx="1756507" cy="0"/>
        </a:xfrm>
        <a:custGeom>
          <a:avLst/>
          <a:gdLst/>
          <a:ahLst/>
          <a:cxnLst/>
          <a:rect l="0" t="0" r="0" b="0"/>
          <a:pathLst>
            <a:path>
              <a:moveTo>
                <a:pt x="0" y="0"/>
              </a:moveTo>
              <a:lnTo>
                <a:pt x="1756507"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4D253A-F7DC-4638-9CF9-DD6A194C975D}">
      <dsp:nvSpPr>
        <dsp:cNvPr id="0" name=""/>
        <dsp:cNvSpPr/>
      </dsp:nvSpPr>
      <dsp:spPr>
        <a:xfrm>
          <a:off x="4454525" y="2337932"/>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3AF394-1A5C-486A-BCD2-BC88EA5C4C14}">
      <dsp:nvSpPr>
        <dsp:cNvPr id="0" name=""/>
        <dsp:cNvSpPr/>
      </dsp:nvSpPr>
      <dsp:spPr>
        <a:xfrm>
          <a:off x="5284702" y="1952980"/>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buFont typeface="Courier New" panose="02070309020205020404" pitchFamily="49" charset="0"/>
            <a:buChar char="o"/>
          </a:pPr>
          <a:r>
            <a:rPr lang="en-GB" sz="1600" kern="1200" dirty="0"/>
            <a:t>Legal or regulatory framework necessary to support authorization of entities other than the NPPO to perform audits.</a:t>
          </a:r>
          <a:endParaRPr lang="en-US" sz="1600" kern="1200" dirty="0"/>
        </a:p>
      </dsp:txBody>
      <dsp:txXfrm>
        <a:off x="5284702" y="1952980"/>
        <a:ext cx="5886709" cy="769905"/>
      </dsp:txXfrm>
    </dsp:sp>
    <dsp:sp modelId="{6E86F659-7EF2-4F47-ADA0-8B64EF53B5C9}">
      <dsp:nvSpPr>
        <dsp:cNvPr id="0" name=""/>
        <dsp:cNvSpPr/>
      </dsp:nvSpPr>
      <dsp:spPr>
        <a:xfrm rot="1001973">
          <a:off x="2666852" y="2845458"/>
          <a:ext cx="1826182" cy="0"/>
        </a:xfrm>
        <a:custGeom>
          <a:avLst/>
          <a:gdLst/>
          <a:ahLst/>
          <a:cxnLst/>
          <a:rect l="0" t="0" r="0" b="0"/>
          <a:pathLst>
            <a:path>
              <a:moveTo>
                <a:pt x="0" y="0"/>
              </a:moveTo>
              <a:lnTo>
                <a:pt x="1826182"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0F1B72-3C1E-4CB0-B7B6-7E2713C71B22}">
      <dsp:nvSpPr>
        <dsp:cNvPr id="0" name=""/>
        <dsp:cNvSpPr/>
      </dsp:nvSpPr>
      <dsp:spPr>
        <a:xfrm>
          <a:off x="4454525" y="3107838"/>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1E84B-95CE-4E5F-8B52-AB8FE6034624}">
      <dsp:nvSpPr>
        <dsp:cNvPr id="0" name=""/>
        <dsp:cNvSpPr/>
      </dsp:nvSpPr>
      <dsp:spPr>
        <a:xfrm>
          <a:off x="5284702" y="2722885"/>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buFont typeface="Courier New" panose="02070309020205020404" pitchFamily="49" charset="0"/>
            <a:buChar char="o"/>
          </a:pPr>
          <a:r>
            <a:rPr lang="en-GB" sz="1600" kern="1200" dirty="0"/>
            <a:t>The key factors of the audit framework should be listed and described</a:t>
          </a:r>
          <a:r>
            <a:rPr lang="en-GB" sz="1200" kern="1200" dirty="0"/>
            <a:t>.</a:t>
          </a:r>
          <a:endParaRPr lang="en-US" sz="1200" kern="1200" dirty="0"/>
        </a:p>
      </dsp:txBody>
      <dsp:txXfrm>
        <a:off x="5284702" y="2722885"/>
        <a:ext cx="5886709" cy="769905"/>
      </dsp:txXfrm>
    </dsp:sp>
    <dsp:sp modelId="{7F81E04C-0391-48BE-ABDD-3CB88079777A}">
      <dsp:nvSpPr>
        <dsp:cNvPr id="0" name=""/>
        <dsp:cNvSpPr/>
      </dsp:nvSpPr>
      <dsp:spPr>
        <a:xfrm rot="2080401">
          <a:off x="2516504" y="3272756"/>
          <a:ext cx="2126877" cy="0"/>
        </a:xfrm>
        <a:custGeom>
          <a:avLst/>
          <a:gdLst/>
          <a:ahLst/>
          <a:cxnLst/>
          <a:rect l="0" t="0" r="0" b="0"/>
          <a:pathLst>
            <a:path>
              <a:moveTo>
                <a:pt x="0" y="0"/>
              </a:moveTo>
              <a:lnTo>
                <a:pt x="2126877"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16995B-1F0C-4499-A09A-5B2099738523}">
      <dsp:nvSpPr>
        <dsp:cNvPr id="0" name=""/>
        <dsp:cNvSpPr/>
      </dsp:nvSpPr>
      <dsp:spPr>
        <a:xfrm>
          <a:off x="4454525" y="3877743"/>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CCD8CC-0F02-45E5-B041-449AF494A6E4}">
      <dsp:nvSpPr>
        <dsp:cNvPr id="0" name=""/>
        <dsp:cNvSpPr/>
      </dsp:nvSpPr>
      <dsp:spPr>
        <a:xfrm>
          <a:off x="5284702" y="3492790"/>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buFont typeface="Courier New" panose="02070309020205020404" pitchFamily="49" charset="0"/>
            <a:buNone/>
          </a:pPr>
          <a:r>
            <a:rPr lang="en-GB" sz="1600" kern="1200" dirty="0"/>
            <a:t>Financial constraints in conducting the audit. Audits are usually costly. </a:t>
          </a:r>
          <a:r>
            <a:rPr lang="en-US" sz="1600" kern="1200" dirty="0"/>
            <a:t>Conducting  audit processes "remotely or virtually“.</a:t>
          </a:r>
        </a:p>
      </dsp:txBody>
      <dsp:txXfrm>
        <a:off x="5284702" y="3492790"/>
        <a:ext cx="5886709" cy="769905"/>
      </dsp:txXfrm>
    </dsp:sp>
    <dsp:sp modelId="{95BEF018-328D-47FA-8A9F-AE1174FD9905}">
      <dsp:nvSpPr>
        <dsp:cNvPr id="0" name=""/>
        <dsp:cNvSpPr/>
      </dsp:nvSpPr>
      <dsp:spPr>
        <a:xfrm rot="2837675">
          <a:off x="2290436" y="3700053"/>
          <a:ext cx="2579014" cy="0"/>
        </a:xfrm>
        <a:custGeom>
          <a:avLst/>
          <a:gdLst/>
          <a:ahLst/>
          <a:cxnLst/>
          <a:rect l="0" t="0" r="0" b="0"/>
          <a:pathLst>
            <a:path>
              <a:moveTo>
                <a:pt x="0" y="0"/>
              </a:moveTo>
              <a:lnTo>
                <a:pt x="2579014"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B2FB1E-649B-4398-99CE-A3849F9BA1B3}">
      <dsp:nvSpPr>
        <dsp:cNvPr id="0" name=""/>
        <dsp:cNvSpPr/>
      </dsp:nvSpPr>
      <dsp:spPr>
        <a:xfrm>
          <a:off x="4454525" y="4647648"/>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C4DC77-1FB0-4646-A3A0-C8522CD58DE0}">
      <dsp:nvSpPr>
        <dsp:cNvPr id="0" name=""/>
        <dsp:cNvSpPr/>
      </dsp:nvSpPr>
      <dsp:spPr>
        <a:xfrm>
          <a:off x="5284702" y="4262696"/>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GB" sz="1600" kern="1200" dirty="0"/>
            <a:t>Conduct an audit in a language as agreed. Guidance on language would be useful</a:t>
          </a:r>
          <a:r>
            <a:rPr lang="en-GB" sz="1200" kern="1200" dirty="0"/>
            <a:t>.</a:t>
          </a:r>
          <a:endParaRPr lang="en-US" sz="1200" kern="1200" dirty="0"/>
        </a:p>
      </dsp:txBody>
      <dsp:txXfrm>
        <a:off x="5284702" y="4262696"/>
        <a:ext cx="5886709" cy="7699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9E518-EBB6-4C37-A28B-A7D99AB3B901}">
      <dsp:nvSpPr>
        <dsp:cNvPr id="0" name=""/>
        <dsp:cNvSpPr/>
      </dsp:nvSpPr>
      <dsp:spPr>
        <a:xfrm>
          <a:off x="0" y="445762"/>
          <a:ext cx="11302998" cy="15309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238" tIns="562356" rIns="877238"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baseline="0" dirty="0" smtClean="0">
              <a:hlinkClick xmlns:r="http://schemas.openxmlformats.org/officeDocument/2006/relationships" r:id="rId1"/>
            </a:rPr>
            <a:t>https://www.ippc.int/en/core-activities/standards-setting/member-consultation-draft-ispms/</a:t>
          </a:r>
          <a:endParaRPr lang="en-US" sz="2700" kern="1200" dirty="0"/>
        </a:p>
      </dsp:txBody>
      <dsp:txXfrm>
        <a:off x="0" y="445762"/>
        <a:ext cx="11302998" cy="1530900"/>
      </dsp:txXfrm>
    </dsp:sp>
    <dsp:sp modelId="{D435A06E-C5C5-4A69-A66E-5897B561176D}">
      <dsp:nvSpPr>
        <dsp:cNvPr id="0" name=""/>
        <dsp:cNvSpPr/>
      </dsp:nvSpPr>
      <dsp:spPr>
        <a:xfrm>
          <a:off x="565149" y="47242"/>
          <a:ext cx="7912098"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8" tIns="0" rIns="299058" bIns="0" numCol="1" spcCol="1270" anchor="ctr" anchorCtr="0">
          <a:noAutofit/>
        </a:bodyPr>
        <a:lstStyle/>
        <a:p>
          <a:pPr lvl="0" algn="l" defTabSz="800100" rtl="0">
            <a:lnSpc>
              <a:spcPct val="90000"/>
            </a:lnSpc>
            <a:spcBef>
              <a:spcPct val="0"/>
            </a:spcBef>
            <a:spcAft>
              <a:spcPct val="35000"/>
            </a:spcAft>
          </a:pPr>
          <a:r>
            <a:rPr lang="en-GB" sz="1800" kern="1200" baseline="0" dirty="0">
              <a:effectLst>
                <a:outerShdw blurRad="38100" dist="38100" dir="2700000" algn="tl">
                  <a:srgbClr val="000000">
                    <a:alpha val="43137"/>
                  </a:srgbClr>
                </a:outerShdw>
              </a:effectLst>
            </a:rPr>
            <a:t>Consultation page (full text of the ISPM):</a:t>
          </a:r>
          <a:endParaRPr lang="en-US" sz="1800" kern="1200" dirty="0">
            <a:effectLst>
              <a:outerShdw blurRad="38100" dist="38100" dir="2700000" algn="tl">
                <a:srgbClr val="000000">
                  <a:alpha val="43137"/>
                </a:srgbClr>
              </a:outerShdw>
            </a:effectLst>
          </a:endParaRPr>
        </a:p>
      </dsp:txBody>
      <dsp:txXfrm>
        <a:off x="604057" y="86150"/>
        <a:ext cx="7834282" cy="719224"/>
      </dsp:txXfrm>
    </dsp:sp>
    <dsp:sp modelId="{8D698B80-108B-4A45-939F-A82A5C6FB515}">
      <dsp:nvSpPr>
        <dsp:cNvPr id="0" name=""/>
        <dsp:cNvSpPr/>
      </dsp:nvSpPr>
      <dsp:spPr>
        <a:xfrm>
          <a:off x="0" y="2520982"/>
          <a:ext cx="11302998" cy="1956150"/>
        </a:xfrm>
        <a:prstGeom prst="rect">
          <a:avLst/>
        </a:prstGeom>
        <a:solidFill>
          <a:schemeClr val="lt1">
            <a:alpha val="90000"/>
            <a:hueOff val="0"/>
            <a:satOff val="0"/>
            <a:lumOff val="0"/>
            <a:alphaOff val="0"/>
          </a:schemeClr>
        </a:solidFill>
        <a:ln w="12700" cap="flat" cmpd="sng" algn="ctr">
          <a:solidFill>
            <a:schemeClr val="accent5">
              <a:hueOff val="5313054"/>
              <a:satOff val="-2284"/>
              <a:lumOff val="-1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238" tIns="562356" rIns="877238"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baseline="0" dirty="0" smtClean="0">
              <a:hlinkClick xmlns:r="http://schemas.openxmlformats.org/officeDocument/2006/relationships" r:id="rId2"/>
            </a:rPr>
            <a:t>https://www.ippc.int/en/publications/87497/</a:t>
          </a:r>
          <a:endParaRPr lang="en-US" sz="2700" kern="1200" dirty="0"/>
        </a:p>
        <a:p>
          <a:pPr marL="228600" lvl="1" indent="-228600" algn="l" defTabSz="1200150" rtl="0">
            <a:lnSpc>
              <a:spcPct val="90000"/>
            </a:lnSpc>
            <a:spcBef>
              <a:spcPct val="0"/>
            </a:spcBef>
            <a:spcAft>
              <a:spcPct val="15000"/>
            </a:spcAft>
            <a:buChar char="••"/>
          </a:pPr>
          <a:r>
            <a:rPr lang="en-US" sz="2700" kern="1200" dirty="0" smtClean="0">
              <a:hlinkClick xmlns:r="http://schemas.openxmlformats.org/officeDocument/2006/relationships" r:id="rId3"/>
            </a:rPr>
            <a:t>https://www.ippc.int/en/core-activities/standards-setting/standards-committee/</a:t>
          </a:r>
          <a:r>
            <a:rPr lang="en-US" sz="2700" kern="1200" dirty="0" smtClean="0"/>
            <a:t> </a:t>
          </a:r>
          <a:endParaRPr lang="en-US" sz="2700" kern="1200" dirty="0"/>
        </a:p>
      </dsp:txBody>
      <dsp:txXfrm>
        <a:off x="0" y="2520982"/>
        <a:ext cx="11302998" cy="1956150"/>
      </dsp:txXfrm>
    </dsp:sp>
    <dsp:sp modelId="{E53AC034-CE47-4606-9314-E7AC14E1FDAA}">
      <dsp:nvSpPr>
        <dsp:cNvPr id="0" name=""/>
        <dsp:cNvSpPr/>
      </dsp:nvSpPr>
      <dsp:spPr>
        <a:xfrm>
          <a:off x="565149" y="2122462"/>
          <a:ext cx="7912098" cy="797040"/>
        </a:xfrm>
        <a:prstGeom prst="roundRect">
          <a:avLst/>
        </a:prstGeom>
        <a:solidFill>
          <a:schemeClr val="accent5">
            <a:hueOff val="5313054"/>
            <a:satOff val="-2284"/>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8" tIns="0" rIns="299058" bIns="0" numCol="1" spcCol="1270" anchor="ctr" anchorCtr="0">
          <a:noAutofit/>
        </a:bodyPr>
        <a:lstStyle/>
        <a:p>
          <a:pPr lvl="0" algn="l" defTabSz="800100" rtl="0">
            <a:lnSpc>
              <a:spcPct val="90000"/>
            </a:lnSpc>
            <a:spcBef>
              <a:spcPct val="0"/>
            </a:spcBef>
            <a:spcAft>
              <a:spcPct val="35000"/>
            </a:spcAft>
          </a:pPr>
          <a:r>
            <a:rPr lang="en-GB" sz="1800" kern="1200" baseline="0" dirty="0">
              <a:effectLst>
                <a:outerShdw blurRad="38100" dist="38100" dir="2700000" algn="tl">
                  <a:srgbClr val="000000">
                    <a:alpha val="43137"/>
                  </a:srgbClr>
                </a:outerShdw>
              </a:effectLst>
            </a:rPr>
            <a:t>Report of the EWG meeting drafting the </a:t>
          </a:r>
          <a:r>
            <a:rPr lang="en-GB" sz="1800" kern="1200" baseline="0" dirty="0" smtClean="0">
              <a:effectLst>
                <a:outerShdw blurRad="38100" dist="38100" dir="2700000" algn="tl">
                  <a:srgbClr val="000000">
                    <a:alpha val="43137"/>
                  </a:srgbClr>
                </a:outerShdw>
              </a:effectLst>
            </a:rPr>
            <a:t>ISPM and the SC meetings:</a:t>
          </a:r>
          <a:endParaRPr lang="en-US" sz="1800" kern="1200" dirty="0">
            <a:effectLst>
              <a:outerShdw blurRad="38100" dist="38100" dir="2700000" algn="tl">
                <a:srgbClr val="000000">
                  <a:alpha val="43137"/>
                </a:srgbClr>
              </a:outerShdw>
            </a:effectLst>
          </a:endParaRPr>
        </a:p>
      </dsp:txBody>
      <dsp:txXfrm>
        <a:off x="604057" y="2161370"/>
        <a:ext cx="7834282"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25/06/2021</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25/06/2021</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Standards Committee</a:t>
            </a:r>
          </a:p>
        </p:txBody>
      </p:sp>
      <p:sp>
        <p:nvSpPr>
          <p:cNvPr id="4" name="Slide Number Placeholder 3"/>
          <p:cNvSpPr>
            <a:spLocks noGrp="1"/>
          </p:cNvSpPr>
          <p:nvPr>
            <p:ph type="sldNum" sz="quarter" idx="10"/>
          </p:nvPr>
        </p:nvSpPr>
        <p:spPr/>
        <p:txBody>
          <a:bodyPr/>
          <a:lstStyle/>
          <a:p>
            <a:fld id="{9E492BAE-CBB2-4849-83DB-8D4E8C3851E0}" type="slidenum">
              <a:rPr lang="en-US" smtClean="0"/>
              <a:t>2</a:t>
            </a:fld>
            <a:endParaRPr lang="en-US"/>
          </a:p>
        </p:txBody>
      </p:sp>
    </p:spTree>
    <p:extLst>
      <p:ext uri="{BB962C8B-B14F-4D97-AF65-F5344CB8AC3E}">
        <p14:creationId xmlns:p14="http://schemas.microsoft.com/office/powerpoint/2010/main" val="140756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C6BDB-A580-43C2-93AA-25CD6942CD0F}" type="slidenum">
              <a:rPr lang="ru-RU" smtClean="0"/>
              <a:t>7</a:t>
            </a:fld>
            <a:endParaRPr lang="ru-RU"/>
          </a:p>
        </p:txBody>
      </p:sp>
    </p:spTree>
    <p:extLst>
      <p:ext uri="{BB962C8B-B14F-4D97-AF65-F5344CB8AC3E}">
        <p14:creationId xmlns:p14="http://schemas.microsoft.com/office/powerpoint/2010/main" val="261386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200" y="3810000"/>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1200" y="2057400"/>
            <a:ext cx="12192000" cy="106680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br>
              <a:rPr lang="en-US" dirty="0"/>
            </a:br>
            <a:r>
              <a:rPr lang="en-US" dirty="0"/>
              <a:t>Long title in two lines</a:t>
            </a:r>
          </a:p>
        </p:txBody>
      </p:sp>
      <p:sp>
        <p:nvSpPr>
          <p:cNvPr id="5" name="Subtitle 2"/>
          <p:cNvSpPr>
            <a:spLocks noGrp="1"/>
          </p:cNvSpPr>
          <p:nvPr>
            <p:ph type="subTitle" idx="1"/>
          </p:nvPr>
        </p:nvSpPr>
        <p:spPr>
          <a:xfrm>
            <a:off x="-4513" y="339587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9637" y="2638708"/>
            <a:ext cx="10363200" cy="960107"/>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435358" y="3599800"/>
            <a:ext cx="10308118" cy="1752600"/>
          </a:xfrm>
          <a:prstGeom prst="rect">
            <a:avLst/>
          </a:prstGeom>
        </p:spPr>
        <p:txBody>
          <a:bodyPr/>
          <a:lstStyle>
            <a:lvl1pPr marL="0" indent="0" algn="l">
              <a:buNone/>
              <a:defRPr>
                <a:solidFill>
                  <a:schemeClr val="tx1">
                    <a:tint val="75000"/>
                  </a:schemeClr>
                </a:solidFill>
              </a:defRPr>
            </a:lvl1pPr>
            <a:lvl2pPr marL="519012" indent="0" algn="ctr">
              <a:buNone/>
              <a:defRPr>
                <a:solidFill>
                  <a:schemeClr val="tx1">
                    <a:tint val="75000"/>
                  </a:schemeClr>
                </a:solidFill>
              </a:defRPr>
            </a:lvl2pPr>
            <a:lvl3pPr marL="1038024" indent="0" algn="ctr">
              <a:buNone/>
              <a:defRPr>
                <a:solidFill>
                  <a:schemeClr val="tx1">
                    <a:tint val="75000"/>
                  </a:schemeClr>
                </a:solidFill>
              </a:defRPr>
            </a:lvl3pPr>
            <a:lvl4pPr marL="1557036" indent="0" algn="ctr">
              <a:buNone/>
              <a:defRPr>
                <a:solidFill>
                  <a:schemeClr val="tx1">
                    <a:tint val="75000"/>
                  </a:schemeClr>
                </a:solidFill>
              </a:defRPr>
            </a:lvl4pPr>
            <a:lvl5pPr marL="2076047" indent="0" algn="ctr">
              <a:buNone/>
              <a:defRPr>
                <a:solidFill>
                  <a:schemeClr val="tx1">
                    <a:tint val="75000"/>
                  </a:schemeClr>
                </a:solidFill>
              </a:defRPr>
            </a:lvl5pPr>
            <a:lvl6pPr marL="2595059" indent="0" algn="ctr">
              <a:buNone/>
              <a:defRPr>
                <a:solidFill>
                  <a:schemeClr val="tx1">
                    <a:tint val="75000"/>
                  </a:schemeClr>
                </a:solidFill>
              </a:defRPr>
            </a:lvl6pPr>
            <a:lvl7pPr marL="3114071" indent="0" algn="ctr">
              <a:buNone/>
              <a:defRPr>
                <a:solidFill>
                  <a:schemeClr val="tx1">
                    <a:tint val="75000"/>
                  </a:schemeClr>
                </a:solidFill>
              </a:defRPr>
            </a:lvl7pPr>
            <a:lvl8pPr marL="3633083" indent="0" algn="ctr">
              <a:buNone/>
              <a:defRPr>
                <a:solidFill>
                  <a:schemeClr val="tx1">
                    <a:tint val="75000"/>
                  </a:schemeClr>
                </a:solidFill>
              </a:defRPr>
            </a:lvl8pPr>
            <a:lvl9pPr marL="415209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693852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898" y="1036993"/>
            <a:ext cx="10506350" cy="11430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61966" y="2362558"/>
            <a:ext cx="10454285" cy="3466710"/>
          </a:xfrm>
          <a:prstGeom prst="rect">
            <a:avLst/>
          </a:prstGeom>
        </p:spPr>
        <p:txBody>
          <a:bodyPr/>
          <a:lstStyle>
            <a:lvl1pPr>
              <a:defRPr sz="2903" baseline="0"/>
            </a:lvl1pPr>
            <a:lvl2pPr>
              <a:defRPr sz="2613"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002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emf"/><Relationship Id="rId4" Type="http://schemas.openxmlformats.org/officeDocument/2006/relationships/slideLayout" Target="../slideLayouts/slideLayout6.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hf hdr="0" dt="0"/>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solidFill>
                  <a:srgbClr val="00825F"/>
                </a:solidFill>
              </a:rPr>
              <a:t>Audits in the phytosanitary context</a:t>
            </a:r>
            <a:endParaRPr lang="en-US" dirty="0">
              <a:solidFill>
                <a:srgbClr val="00825F"/>
              </a:solidFill>
            </a:endParaRPr>
          </a:p>
        </p:txBody>
      </p:sp>
      <p:pic>
        <p:nvPicPr>
          <p:cNvPr id="10" name="Immagine 9">
            <a:extLst>
              <a:ext uri="{FF2B5EF4-FFF2-40B4-BE49-F238E27FC236}">
                <a16:creationId xmlns:a16="http://schemas.microsoft.com/office/drawing/2014/main" id="{7234DD0C-95AB-7940-8105-0A1AE1800F5F}"/>
              </a:ext>
            </a:extLst>
          </p:cNvPr>
          <p:cNvPicPr>
            <a:picLocks noChangeAspect="1"/>
          </p:cNvPicPr>
          <p:nvPr userDrawn="1"/>
        </p:nvPicPr>
        <p:blipFill rotWithShape="1">
          <a:blip r:embed="rId9"/>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id="{2C4EF50D-19C0-874B-B58B-28F04C603057}"/>
              </a:ext>
            </a:extLst>
          </p:cNvPr>
          <p:cNvPicPr>
            <a:picLocks noChangeAspect="1"/>
          </p:cNvPicPr>
          <p:nvPr userDrawn="1"/>
        </p:nvPicPr>
        <p:blipFill>
          <a:blip r:embed="rId10"/>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id="{1EBFC24B-5A00-3A48-A356-A78F1A7ABB14}"/>
              </a:ext>
            </a:extLst>
          </p:cNvPr>
          <p:cNvSpPr txBox="1"/>
          <p:nvPr userDrawn="1"/>
        </p:nvSpPr>
        <p:spPr>
          <a:xfrm>
            <a:off x="9982200" y="6413091"/>
            <a:ext cx="2209800" cy="353943"/>
          </a:xfrm>
          <a:prstGeom prst="rect">
            <a:avLst/>
          </a:prstGeom>
        </p:spPr>
        <p:txBody>
          <a:bodyPr wrap="square" lIns="540000" tIns="0" rIns="360000" rtlCol="0" anchor="t" anchorCtr="0">
            <a:spAutoFit/>
          </a:bodyPr>
          <a:lstStyle/>
          <a:p>
            <a:fld id="{B782F2B3-BF2A-3042-AED2-C560A5FC06BC}" type="slidenum">
              <a:rPr lang="x-none" sz="2000" smtClean="0">
                <a:solidFill>
                  <a:srgbClr val="A81E3B"/>
                </a:solidFill>
              </a:rPr>
              <a:t>‹#›</a:t>
            </a:fld>
            <a:r>
              <a:rPr lang="it-IT" sz="2000" dirty="0" smtClean="0">
                <a:solidFill>
                  <a:srgbClr val="A81E3B"/>
                </a:solidFill>
              </a:rPr>
              <a:t>/8</a:t>
            </a:r>
            <a:endParaRPr lang="x-none" dirty="0">
              <a:solidFill>
                <a:srgbClr val="A81E3B"/>
              </a:solidFill>
            </a:endParaRPr>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 id="2147483956" r:id="rId5"/>
    <p:sldLayoutId id="2147483957"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yellow flower with green leaves&#10;&#10;Description automatically generated with low confidence">
            <a:extLst>
              <a:ext uri="{FF2B5EF4-FFF2-40B4-BE49-F238E27FC236}">
                <a16:creationId xmlns:a16="http://schemas.microsoft.com/office/drawing/2014/main" id="{81B27332-5712-094F-8972-6FC711E18B0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96" b="2296"/>
          <a:stretch/>
        </p:blipFill>
        <p:spPr/>
      </p:pic>
      <p:sp>
        <p:nvSpPr>
          <p:cNvPr id="7" name="Title 6">
            <a:extLst>
              <a:ext uri="{FF2B5EF4-FFF2-40B4-BE49-F238E27FC236}">
                <a16:creationId xmlns:a16="http://schemas.microsoft.com/office/drawing/2014/main" id="{7F00055F-E0E9-4F4D-B87B-8E8D531A57DF}"/>
              </a:ext>
            </a:extLst>
          </p:cNvPr>
          <p:cNvSpPr>
            <a:spLocks noGrp="1"/>
          </p:cNvSpPr>
          <p:nvPr>
            <p:ph type="ctrTitle"/>
          </p:nvPr>
        </p:nvSpPr>
        <p:spPr/>
        <p:txBody>
          <a:bodyPr/>
          <a:lstStyle/>
          <a:p>
            <a:r>
              <a:rPr lang="en-GB" dirty="0" smtClean="0"/>
              <a:t>Draft ISPM: Audit in the </a:t>
            </a:r>
            <a:r>
              <a:rPr lang="en-GB" dirty="0" err="1" smtClean="0"/>
              <a:t>Phytosanitary</a:t>
            </a:r>
            <a:r>
              <a:rPr lang="en-GB" dirty="0" smtClean="0"/>
              <a:t> Context (2015-104)</a:t>
            </a:r>
            <a:endParaRPr lang="x-none" dirty="0"/>
          </a:p>
        </p:txBody>
      </p:sp>
      <p:sp>
        <p:nvSpPr>
          <p:cNvPr id="9" name="Subtitle 8">
            <a:extLst>
              <a:ext uri="{FF2B5EF4-FFF2-40B4-BE49-F238E27FC236}">
                <a16:creationId xmlns:a16="http://schemas.microsoft.com/office/drawing/2014/main" id="{B80FD00C-FDF7-C641-83A3-7A869D10956B}"/>
              </a:ext>
            </a:extLst>
          </p:cNvPr>
          <p:cNvSpPr>
            <a:spLocks noGrp="1"/>
          </p:cNvSpPr>
          <p:nvPr>
            <p:ph type="subTitle" idx="1"/>
          </p:nvPr>
        </p:nvSpPr>
        <p:spPr/>
        <p:txBody>
          <a:bodyPr/>
          <a:lstStyle/>
          <a:p>
            <a:r>
              <a:rPr lang="en-GB" dirty="0" smtClean="0"/>
              <a:t>IPPC Second consultation 1 July to 30 September 2021</a:t>
            </a:r>
            <a:endParaRPr lang="x-none" dirty="0"/>
          </a:p>
        </p:txBody>
      </p:sp>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4333" dirty="0">
                <a:solidFill>
                  <a:srgbClr val="C09008"/>
                </a:solidFill>
              </a:rPr>
              <a:t>Background</a:t>
            </a:r>
          </a:p>
        </p:txBody>
      </p:sp>
      <p:graphicFrame>
        <p:nvGraphicFramePr>
          <p:cNvPr id="32" name="Схема 8">
            <a:extLst>
              <a:ext uri="{FF2B5EF4-FFF2-40B4-BE49-F238E27FC236}">
                <a16:creationId xmlns:a16="http://schemas.microsoft.com/office/drawing/2014/main" id="{E484A0EA-5BEC-47FC-A309-C163DBC1B9D4}"/>
              </a:ext>
            </a:extLst>
          </p:cNvPr>
          <p:cNvGraphicFramePr/>
          <p:nvPr>
            <p:extLst>
              <p:ext uri="{D42A27DB-BD31-4B8C-83A1-F6EECF244321}">
                <p14:modId xmlns:p14="http://schemas.microsoft.com/office/powerpoint/2010/main" val="1524089560"/>
              </p:ext>
            </p:extLst>
          </p:nvPr>
        </p:nvGraphicFramePr>
        <p:xfrm>
          <a:off x="419367" y="1524000"/>
          <a:ext cx="11353270" cy="593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60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3667" dirty="0"/>
              <a:t>General Considerations</a:t>
            </a:r>
            <a:r>
              <a:rPr lang="en-US" sz="4000" dirty="0"/>
              <a:t/>
            </a:r>
            <a:br>
              <a:rPr lang="en-US" sz="4000" dirty="0"/>
            </a:br>
            <a:r>
              <a:rPr lang="en-US" sz="3000" dirty="0"/>
              <a:t>For 2</a:t>
            </a:r>
            <a:r>
              <a:rPr lang="en-US" sz="3000" baseline="30000" dirty="0"/>
              <a:t>nd</a:t>
            </a:r>
            <a:r>
              <a:rPr lang="en-US" sz="3000" dirty="0"/>
              <a:t> consultation</a:t>
            </a:r>
          </a:p>
        </p:txBody>
      </p:sp>
      <p:graphicFrame>
        <p:nvGraphicFramePr>
          <p:cNvPr id="6" name="Diagram 5"/>
          <p:cNvGraphicFramePr/>
          <p:nvPr>
            <p:extLst/>
          </p:nvPr>
        </p:nvGraphicFramePr>
        <p:xfrm>
          <a:off x="-603303" y="769063"/>
          <a:ext cx="12599243" cy="4885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842491" y="4990982"/>
            <a:ext cx="4626818" cy="707886"/>
          </a:xfrm>
          <a:prstGeom prst="rect">
            <a:avLst/>
          </a:prstGeom>
          <a:solidFill>
            <a:schemeClr val="accent2">
              <a:lumMod val="20000"/>
              <a:lumOff val="80000"/>
              <a:alpha val="80000"/>
            </a:schemeClr>
          </a:solidFill>
          <a:ln w="63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t>IPPC – OCS</a:t>
            </a:r>
          </a:p>
        </p:txBody>
      </p:sp>
    </p:spTree>
    <p:extLst>
      <p:ext uri="{BB962C8B-B14F-4D97-AF65-F5344CB8AC3E}">
        <p14:creationId xmlns:p14="http://schemas.microsoft.com/office/powerpoint/2010/main" val="160139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587376" y="1444625"/>
          <a:ext cx="11318875" cy="457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4000" dirty="0"/>
              <a:t>General points for consultation</a:t>
            </a:r>
          </a:p>
        </p:txBody>
      </p:sp>
    </p:spTree>
    <p:extLst>
      <p:ext uri="{BB962C8B-B14F-4D97-AF65-F5344CB8AC3E}">
        <p14:creationId xmlns:p14="http://schemas.microsoft.com/office/powerpoint/2010/main" val="71880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650876" y="1374327"/>
          <a:ext cx="11318875" cy="457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4000" dirty="0"/>
              <a:t>General points for consultation </a:t>
            </a:r>
            <a:br>
              <a:rPr lang="en-US" sz="4000" dirty="0"/>
            </a:br>
            <a:r>
              <a:rPr lang="en-US" sz="4000" dirty="0"/>
              <a:t>(cont.)</a:t>
            </a:r>
          </a:p>
        </p:txBody>
      </p:sp>
    </p:spTree>
    <p:extLst>
      <p:ext uri="{BB962C8B-B14F-4D97-AF65-F5344CB8AC3E}">
        <p14:creationId xmlns:p14="http://schemas.microsoft.com/office/powerpoint/2010/main" val="280819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71710697"/>
              </p:ext>
            </p:extLst>
          </p:nvPr>
        </p:nvGraphicFramePr>
        <p:xfrm>
          <a:off x="484189" y="1371600"/>
          <a:ext cx="11223625" cy="503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3333" dirty="0"/>
              <a:t>Possible implementation considerations</a:t>
            </a:r>
          </a:p>
        </p:txBody>
      </p:sp>
    </p:spTree>
    <p:extLst>
      <p:ext uri="{BB962C8B-B14F-4D97-AF65-F5344CB8AC3E}">
        <p14:creationId xmlns:p14="http://schemas.microsoft.com/office/powerpoint/2010/main" val="55409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70197813"/>
              </p:ext>
            </p:extLst>
          </p:nvPr>
        </p:nvGraphicFramePr>
        <p:xfrm>
          <a:off x="444503" y="1571435"/>
          <a:ext cx="11302998" cy="452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4333" dirty="0">
                <a:solidFill>
                  <a:schemeClr val="accent6">
                    <a:lumMod val="75000"/>
                  </a:schemeClr>
                </a:solidFill>
              </a:rPr>
              <a:t>Useful links</a:t>
            </a:r>
          </a:p>
        </p:txBody>
      </p:sp>
    </p:spTree>
    <p:extLst>
      <p:ext uri="{BB962C8B-B14F-4D97-AF65-F5344CB8AC3E}">
        <p14:creationId xmlns:p14="http://schemas.microsoft.com/office/powerpoint/2010/main" val="418505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p:nvPr>
        </p:nvSpPr>
        <p:spPr/>
        <p:txBody>
          <a:bodyPr/>
          <a:lstStyle/>
          <a:p>
            <a:pPr algn="ctr">
              <a:defRPr/>
            </a:pPr>
            <a:r>
              <a:rPr lang="it-IT" dirty="0" err="1"/>
              <a:t>Thank</a:t>
            </a:r>
            <a:r>
              <a:rPr lang="it-IT" dirty="0"/>
              <a:t> </a:t>
            </a:r>
            <a:r>
              <a:rPr lang="it-IT" dirty="0" err="1"/>
              <a:t>you</a:t>
            </a:r>
            <a:endParaRPr lang="it-IT" dirty="0"/>
          </a:p>
        </p:txBody>
      </p:sp>
      <p:sp>
        <p:nvSpPr>
          <p:cNvPr id="3" name="Rectangle 2">
            <a:extLst>
              <a:ext uri="{FF2B5EF4-FFF2-40B4-BE49-F238E27FC236}">
                <a16:creationId xmlns:a16="http://schemas.microsoft.com/office/drawing/2014/main" id="{A5343FCF-8DD9-BC48-8DE5-A30633EF8F93}"/>
              </a:ext>
            </a:extLst>
          </p:cNvPr>
          <p:cNvSpPr/>
          <p:nvPr/>
        </p:nvSpPr>
        <p:spPr>
          <a:xfrm>
            <a:off x="4800600" y="4495800"/>
            <a:ext cx="4953000" cy="1938992"/>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IPPC </a:t>
            </a:r>
            <a:r>
              <a:rPr lang="fr-FR" altLang="en-US" sz="1600" b="1" dirty="0" err="1">
                <a:solidFill>
                  <a:schemeClr val="bg1"/>
                </a:solidFill>
                <a:ea typeface="Arial Unicode MS" panose="020B0604020202020204" pitchFamily="34" charset="-128"/>
                <a:cs typeface="Arial" panose="020B0604020202020204" pitchFamily="34" charset="0"/>
              </a:rPr>
              <a:t>Secretariat</a:t>
            </a: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Food and Agriculture </a:t>
            </a:r>
            <a:r>
              <a:rPr lang="fr-FR" altLang="en-US" sz="1600" dirty="0" err="1">
                <a:solidFill>
                  <a:schemeClr val="bg1"/>
                </a:solidFill>
                <a:ea typeface="Arial Unicode MS" panose="020B0604020202020204" pitchFamily="34" charset="-128"/>
                <a:cs typeface="Arial" panose="020B0604020202020204" pitchFamily="34" charset="0"/>
              </a:rPr>
              <a:t>Organization</a:t>
            </a:r>
            <a:r>
              <a:rPr lang="fr-FR" altLang="en-US" sz="1600" dirty="0">
                <a:solidFill>
                  <a:schemeClr val="bg1"/>
                </a:solidFill>
                <a:ea typeface="Arial Unicode MS" panose="020B0604020202020204" pitchFamily="34" charset="-128"/>
                <a:cs typeface="Arial" panose="020B0604020202020204" pitchFamily="34" charset="0"/>
              </a:rPr>
              <a:t>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of the United Nations (FAO)</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ippc@fao.org | www.ippc.int</a:t>
            </a:r>
            <a:r>
              <a:rPr lang="en-US" sz="5400" dirty="0">
                <a:solidFill>
                  <a:schemeClr val="bg1"/>
                </a:solidFill>
              </a:rPr>
              <a:t/>
            </a:r>
            <a:br>
              <a:rPr lang="en-US" sz="5400" dirty="0">
                <a:solidFill>
                  <a:schemeClr val="bg1"/>
                </a:solidFill>
              </a:rPr>
            </a:br>
            <a:endParaRPr lang="x-none" dirty="0">
              <a:solidFill>
                <a:schemeClr val="bg1"/>
              </a:solidFill>
            </a:endParaRPr>
          </a:p>
        </p:txBody>
      </p:sp>
    </p:spTree>
    <p:extLst>
      <p:ext uri="{BB962C8B-B14F-4D97-AF65-F5344CB8AC3E}">
        <p14:creationId xmlns:p14="http://schemas.microsoft.com/office/powerpoint/2010/main" val="2602049988"/>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3b9c205-ff93-4b66-a73e-1385ea8adb4a">FAO42-1499232794-14</_dlc_DocId>
    <_dlc_DocIdUrl xmlns="a3b9c205-ff93-4b66-a73e-1385ea8adb4a">
      <Url>https://workspace.fao.org/so/so1/_layouts/15/DocIdRedir.aspx?ID=FAO42-1499232794-14</Url>
      <Description>FAO42-1499232794-14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CBDC8CD110D04ABC7511BE938A72AA" ma:contentTypeVersion="0" ma:contentTypeDescription="Create a new document." ma:contentTypeScope="" ma:versionID="e50e8d7655074db856c56969a59add03">
  <xsd:schema xmlns:xsd="http://www.w3.org/2001/XMLSchema" xmlns:xs="http://www.w3.org/2001/XMLSchema" xmlns:p="http://schemas.microsoft.com/office/2006/metadata/properties" xmlns:ns2="a3b9c205-ff93-4b66-a73e-1385ea8adb4a" targetNamespace="http://schemas.microsoft.com/office/2006/metadata/properties" ma:root="true" ma:fieldsID="9c741031a58b53a13146b7fc8cce4652" ns2:_="">
    <xsd:import namespace="a3b9c205-ff93-4b66-a73e-1385ea8adb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9c205-ff93-4b66-a73e-1385ea8adb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6D1CDB-15D1-4C85-BFBF-7D1270C6F64A}">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a3b9c205-ff93-4b66-a73e-1385ea8adb4a"/>
    <ds:schemaRef ds:uri="http://www.w3.org/XML/1998/namespace"/>
  </ds:schemaRefs>
</ds:datastoreItem>
</file>

<file path=customXml/itemProps2.xml><?xml version="1.0" encoding="utf-8"?>
<ds:datastoreItem xmlns:ds="http://schemas.openxmlformats.org/officeDocument/2006/customXml" ds:itemID="{706D7DBF-6A2A-4301-9E2D-71C73E514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9c205-ff93-4b66-a73e-1385ea8ad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4.xml><?xml version="1.0" encoding="utf-8"?>
<ds:datastoreItem xmlns:ds="http://schemas.openxmlformats.org/officeDocument/2006/customXml" ds:itemID="{D2323DA9-710D-4C08-8632-E1243AEA8C2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274</TotalTime>
  <Words>653</Words>
  <Application>Microsoft Office PowerPoint</Application>
  <PresentationFormat>Widescreen</PresentationFormat>
  <Paragraphs>64</Paragraphs>
  <Slides>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.AppleSystemUIFont</vt:lpstr>
      <vt:lpstr>Arial</vt:lpstr>
      <vt:lpstr>Arial Unicode MS</vt:lpstr>
      <vt:lpstr>Calibri</vt:lpstr>
      <vt:lpstr>Calibri Light</vt:lpstr>
      <vt:lpstr>Courier New</vt:lpstr>
      <vt:lpstr>Georgia</vt:lpstr>
      <vt:lpstr>Wingdings</vt:lpstr>
      <vt:lpstr>COVER</vt:lpstr>
      <vt:lpstr>Internal screen</vt:lpstr>
      <vt:lpstr>Draft ISPM: Audit in the Phytosanitary Context (2015-104)</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Nicora, Natalie (NSP)</cp:lastModifiedBy>
  <cp:revision>13</cp:revision>
  <cp:lastPrinted>2018-12-10T09:55:32Z</cp:lastPrinted>
  <dcterms:created xsi:type="dcterms:W3CDTF">2019-07-18T08:44:31Z</dcterms:created>
  <dcterms:modified xsi:type="dcterms:W3CDTF">2021-06-25T16:07:29Z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0x01010079CBDC8CD110D04ABC7511BE938A72AA</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