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907" r:id="rId2"/>
    <p:sldMasterId id="2147484260" r:id="rId3"/>
  </p:sldMasterIdLst>
  <p:notesMasterIdLst>
    <p:notesMasterId r:id="rId16"/>
  </p:notesMasterIdLst>
  <p:handoutMasterIdLst>
    <p:handoutMasterId r:id="rId17"/>
  </p:handoutMasterIdLst>
  <p:sldIdLst>
    <p:sldId id="312" r:id="rId4"/>
    <p:sldId id="305" r:id="rId5"/>
    <p:sldId id="307" r:id="rId6"/>
    <p:sldId id="308" r:id="rId7"/>
    <p:sldId id="309" r:id="rId8"/>
    <p:sldId id="310" r:id="rId9"/>
    <p:sldId id="311" r:id="rId10"/>
    <p:sldId id="313" r:id="rId11"/>
    <p:sldId id="314" r:id="rId12"/>
    <p:sldId id="317" r:id="rId13"/>
    <p:sldId id="315" r:id="rId14"/>
    <p:sldId id="31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E09CE3-6642-124E-B371-94C3C6542183}">
          <p14:sldIdLst>
            <p14:sldId id="312"/>
            <p14:sldId id="305"/>
            <p14:sldId id="307"/>
            <p14:sldId id="308"/>
            <p14:sldId id="309"/>
            <p14:sldId id="310"/>
            <p14:sldId id="311"/>
            <p14:sldId id="313"/>
            <p14:sldId id="314"/>
            <p14:sldId id="317"/>
            <p14:sldId id="315"/>
            <p14:sldId id="316"/>
          </p14:sldIdLst>
        </p14:section>
        <p14:section name="Untitled Section" id="{865EEA2D-7B5E-4D2F-94B0-18DA8016A84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349545"/>
    <a:srgbClr val="951F39"/>
    <a:srgbClr val="C2A365"/>
    <a:srgbClr val="53253C"/>
    <a:srgbClr val="53575A"/>
    <a:srgbClr val="FBC018"/>
    <a:srgbClr val="CFDC34"/>
    <a:srgbClr val="E82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53" autoAdjust="0"/>
  </p:normalViewPr>
  <p:slideViewPr>
    <p:cSldViewPr snapToGrid="0" snapToObjects="1">
      <p:cViewPr varScale="1">
        <p:scale>
          <a:sx n="65" d="100"/>
          <a:sy n="65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DB551C-302F-D944-BD7D-CCCD463F1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4376E-7062-4B4B-9214-486F90F19B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AC8F6-5CEA-EE4D-8A20-6D924504296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5CC19-0FE3-C64C-B261-154FCB0CA5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CBDFC-F6F0-FB43-B688-7A00F2343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758763-247B-7745-993F-E9C56E11D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0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96319A-53CF-3046-8184-D1EFF03EE6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27B77-F156-BA41-AB22-82D535535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C856BA-4681-6B43-9B3F-E62C538F6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267" t="9963" r="7746" b="16584"/>
          <a:stretch/>
        </p:blipFill>
        <p:spPr>
          <a:xfrm>
            <a:off x="5055438" y="0"/>
            <a:ext cx="713656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FB1B06-D753-3E4E-A163-1B05CEA6ECB0}"/>
              </a:ext>
            </a:extLst>
          </p:cNvPr>
          <p:cNvSpPr/>
          <p:nvPr userDrawn="1"/>
        </p:nvSpPr>
        <p:spPr>
          <a:xfrm>
            <a:off x="5055438" y="0"/>
            <a:ext cx="7136561" cy="2051824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27000"/>
                </a:schemeClr>
              </a:gs>
              <a:gs pos="0">
                <a:schemeClr val="tx1">
                  <a:alpha val="40000"/>
                  <a:lumMod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E5CD-4AA1-A94E-A67B-16963CC2137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3934" y="6538823"/>
            <a:ext cx="3325220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8343-3959-9A44-8489-2F7927C631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1223" y="6524627"/>
            <a:ext cx="4252356" cy="28329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22A3-6480-4B46-BC4C-12170E2C1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25648" y="6535167"/>
            <a:ext cx="3275853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1CD6F6-350C-424F-B87B-B489019B5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4" y="2453269"/>
            <a:ext cx="3989452" cy="1951463"/>
          </a:xfrm>
          <a:prstGeom prst="rect">
            <a:avLst/>
          </a:prstGeom>
        </p:spPr>
        <p:txBody>
          <a:bodyPr lIns="396000" rIns="90000" anchor="ctr" anchorCtr="0"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COVER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B84A7-3EB4-8E49-BFEA-D7AC399FA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53727" y="727550"/>
            <a:ext cx="3014983" cy="536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1458" y="-152510"/>
            <a:ext cx="4827823" cy="1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4" y="1016000"/>
            <a:ext cx="5712884" cy="5257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83" y="1016000"/>
            <a:ext cx="5666316" cy="25388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9097EC8-36C5-6E4B-B24D-33282D85E1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5183" y="3734920"/>
            <a:ext cx="5666316" cy="25388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0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5" y="1016001"/>
            <a:ext cx="5712883" cy="525140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85" y="1016001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91390" y="1016001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B061E04-3520-A54F-B830-CE5D0906E79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35185" y="2822389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1D97C0A-E9F7-CE4F-8F58-36DC1393E90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291390" y="2822389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A1DD0C3-7083-7941-B90A-02DA670C478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35185" y="4628778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8F46A83-06F1-7C4B-945F-E7DD9706889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91390" y="4628778"/>
            <a:ext cx="2693577" cy="1638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5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5" y="1410205"/>
            <a:ext cx="5699541" cy="231841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015" y="1410205"/>
            <a:ext cx="5672092" cy="231841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3933" y="3974512"/>
            <a:ext cx="11841032" cy="231841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1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3935" y="1670830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3935" y="2852768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43935" y="4034706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935" y="5216644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>
          <a:xfrm>
            <a:off x="143934" y="6529336"/>
            <a:ext cx="2801951" cy="284215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2567" y="6529336"/>
            <a:ext cx="4252356" cy="28421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076" y="6522024"/>
            <a:ext cx="2779425" cy="291935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143935" y="1016000"/>
            <a:ext cx="2801949" cy="530048"/>
          </a:xfrm>
        </p:spPr>
        <p:txBody>
          <a:bodyPr>
            <a:noAutofit/>
          </a:bodyPr>
          <a:lstStyle>
            <a:lvl1pPr marL="0" indent="0">
              <a:buNone/>
              <a:defRPr sz="825" b="1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E07DC2F9-FFDD-7548-ABA6-9DE20005B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48500" y="1670830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96189E1-818A-014E-AE03-F41CD352F3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48500" y="2852768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8E416A6E-054D-4A44-8FB4-C95991A573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48500" y="4034706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BF870F-EABC-574B-98B0-9EABA67EE5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8500" y="5216644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7FED264A-35CA-6142-A6F7-2FBD521972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048500" y="1016000"/>
            <a:ext cx="2801949" cy="530048"/>
          </a:xfrm>
        </p:spPr>
        <p:txBody>
          <a:bodyPr>
            <a:noAutofit/>
          </a:bodyPr>
          <a:lstStyle>
            <a:lvl1pPr marL="0" indent="0">
              <a:buNone/>
              <a:defRPr sz="825" b="1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3EE32DEE-BBDF-CB4B-8594-4330515C4C7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87747" y="1670830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44AFD0B5-833A-9D46-91D5-7084FA44112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7747" y="2852768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F0BA8E1-3705-D24B-9D14-3BF5AD489D3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87747" y="4034706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55B69AF2-596B-E441-9DE4-F7047FAEDC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87747" y="5216644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15DD2F18-C39B-6742-AABA-AA1568BA24C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87747" y="1016000"/>
            <a:ext cx="2801949" cy="530048"/>
          </a:xfrm>
        </p:spPr>
        <p:txBody>
          <a:bodyPr>
            <a:noAutofit/>
          </a:bodyPr>
          <a:lstStyle>
            <a:lvl1pPr marL="0" indent="0">
              <a:buNone/>
              <a:defRPr sz="825" b="1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FEA21F4-78DB-9B41-AC86-8FB743FC176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92312" y="1670830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CE9D2387-066D-7841-8B15-F6B44BC7CB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92312" y="2852768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1739DFC0-EC7F-1D4B-85B8-C04D60A06A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92312" y="4034706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4E777ED2-427D-1542-9CB7-362AE4749F6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192312" y="5216644"/>
            <a:ext cx="2801949" cy="1057156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8BBE9E66-ECF8-1C49-9912-527006FE060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92312" y="1016000"/>
            <a:ext cx="2801949" cy="530048"/>
          </a:xfrm>
        </p:spPr>
        <p:txBody>
          <a:bodyPr>
            <a:noAutofit/>
          </a:bodyPr>
          <a:lstStyle>
            <a:lvl1pPr marL="0" indent="0">
              <a:buNone/>
              <a:defRPr sz="825" b="1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38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3933" y="1016000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3933" y="2355133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43933" y="3694266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933" y="5033398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>
          <a:xfrm>
            <a:off x="172526" y="6592091"/>
            <a:ext cx="1401783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2567" y="6592091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076" y="6584779"/>
            <a:ext cx="2779425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EEE5FBAA-3A50-1247-8679-1C2C1EF701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84357" y="1016000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504EFB2D-C610-4148-A056-8039E9F2E2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84357" y="2355133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E79C6403-DED9-3A4A-BE2E-AF24A9410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84357" y="3694266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1FDF4B1C-8972-AC48-AE39-035B733BB3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4357" y="5033398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B54FAC3E-B555-D14B-A3E6-1455378A80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7745" y="1016000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3665D6A-72B5-6645-9041-946D402C7F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7745" y="2355133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9737207-1783-EE4F-B18B-F97EC35D02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7745" y="3694266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C283FA37-EDBA-2F43-ABA8-0BB68A1B6F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87745" y="5033398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019AB8AE-F92E-3B45-8335-352379B73E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28169" y="1016000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CC6A752-225A-1043-A3A2-9DC05ACF5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28169" y="2355133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1947A911-1916-7145-8CD1-F4FAAC8D6A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8169" y="3694266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70BFD01F-AC9C-AB43-8451-A672533FA1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28169" y="5033398"/>
            <a:ext cx="2772584" cy="1240402"/>
          </a:xfrm>
        </p:spPr>
        <p:txBody>
          <a:bodyPr>
            <a:noAutofit/>
          </a:bodyPr>
          <a:lstStyle>
            <a:lvl1pPr marL="86916" indent="-86916">
              <a:defRPr sz="825"/>
            </a:lvl1pPr>
            <a:lvl2pPr marL="172641" indent="-85725">
              <a:defRPr sz="788"/>
            </a:lvl2pPr>
            <a:lvl3pPr marL="300038" indent="-127397">
              <a:defRPr sz="750"/>
            </a:lvl3pPr>
            <a:lvl4pPr marL="385763" indent="-126206">
              <a:defRPr sz="675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4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4" y="1985340"/>
            <a:ext cx="5712884" cy="4288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3933" y="1016001"/>
            <a:ext cx="11857567" cy="77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335183" y="1985340"/>
            <a:ext cx="5666316" cy="4288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4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4" y="1016000"/>
            <a:ext cx="5712884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4" y="1969724"/>
            <a:ext cx="5712884" cy="430407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E1771-D8EB-7741-86F3-8255489D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F4D557-346A-A24F-8AD5-323AA4EDF5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7510" y="1016000"/>
            <a:ext cx="5712884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26C3F1A-5763-DD40-8BF7-66CB087116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7510" y="1969724"/>
            <a:ext cx="5712884" cy="430407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2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947562"/>
            <a:ext cx="3823389" cy="4337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304" y="6535167"/>
            <a:ext cx="3401197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3933" y="1016001"/>
            <a:ext cx="11841035" cy="773113"/>
          </a:xfrm>
        </p:spPr>
        <p:txBody>
          <a:bodyPr/>
          <a:lstStyle>
            <a:lvl1pPr>
              <a:defRPr b="1">
                <a:solidFill>
                  <a:srgbClr val="951F3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188726" y="1936376"/>
            <a:ext cx="3829437" cy="4337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206833" y="1947562"/>
            <a:ext cx="3794667" cy="4337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22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3" y="1016000"/>
            <a:ext cx="377587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3" y="2080292"/>
            <a:ext cx="3775872" cy="41935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289" y="1016000"/>
            <a:ext cx="372562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289" y="2080292"/>
            <a:ext cx="3725623" cy="41935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58620" y="1008601"/>
            <a:ext cx="384288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158620" y="2072893"/>
            <a:ext cx="3842881" cy="41935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7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76" y="1016000"/>
            <a:ext cx="2767017" cy="808226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76" y="1974542"/>
            <a:ext cx="2767017" cy="443513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69192" y="1974542"/>
            <a:ext cx="2780643" cy="443513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342627" y="1974542"/>
            <a:ext cx="2780643" cy="443513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12626047" y="6531511"/>
            <a:ext cx="1384773" cy="2764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2E9AC-78E1-4799-8562-C66A38A92102}" type="slidenum">
              <a:rPr lang="en-GB" sz="45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z="4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9278385" y="1974542"/>
            <a:ext cx="2780643" cy="443513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6AC57A83-0E06-434D-B4A9-D8B22BBE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40B2D603-A5E2-B342-AF61-78D4424B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B0F39C-6A72-9643-8A5C-AF6693E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5E540F3-A856-2D4F-9646-0703F0DA95A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069193" y="1016000"/>
            <a:ext cx="2767017" cy="808226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9AF0BF-8EC7-504C-880A-8034FA7C853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56253" y="1016000"/>
            <a:ext cx="2767017" cy="808226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A4032AE-5606-6A48-886F-7B5EE141D13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272770" y="1016000"/>
            <a:ext cx="2767017" cy="808226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CEA0958-97FB-884D-9268-5774B68A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B6F3AA-3B68-5445-BD55-EA29EC3CF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5186" y="1016000"/>
            <a:ext cx="5666317" cy="5257800"/>
          </a:xfrm>
        </p:spPr>
        <p:txBody>
          <a:bodyPr/>
          <a:lstStyle>
            <a:lvl1pPr>
              <a:defRPr>
                <a:solidFill>
                  <a:srgbClr val="5357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4DBAEC-3DE2-3147-BB18-57CD5C66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E5CD-4AA1-A94E-A67B-16963CC2137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3934" y="6538823"/>
            <a:ext cx="3325220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8343-3959-9A44-8489-2F7927C631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1223" y="6524627"/>
            <a:ext cx="4252356" cy="28329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22A3-6480-4B46-BC4C-12170E2C1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25648" y="6535167"/>
            <a:ext cx="3275853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6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4" y="1016000"/>
            <a:ext cx="2242732" cy="79935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4" y="2038912"/>
            <a:ext cx="2242732" cy="4234889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9183" y="1023398"/>
            <a:ext cx="2280100" cy="783075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9183" y="2030033"/>
            <a:ext cx="2280100" cy="4251165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8EBA-E3A8-41D5-840F-EFA0202A10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6643" y="6538823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8840" y="6538822"/>
            <a:ext cx="1472497" cy="319181"/>
          </a:xfrm>
        </p:spPr>
        <p:txBody>
          <a:bodyPr/>
          <a:lstStyle/>
          <a:p>
            <a:fld id="{04AA8156-67F3-4B6F-ADAD-63476313C9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962722" y="1016000"/>
            <a:ext cx="2268927" cy="79935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962722" y="2022636"/>
            <a:ext cx="2268927" cy="4251165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67806" y="1016000"/>
            <a:ext cx="2280100" cy="783075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7367806" y="2022636"/>
            <a:ext cx="2280100" cy="4251165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748147" y="1017476"/>
            <a:ext cx="2253355" cy="783075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8"/>
          </p:nvPr>
        </p:nvSpPr>
        <p:spPr>
          <a:xfrm>
            <a:off x="9748147" y="2024112"/>
            <a:ext cx="2253355" cy="4251165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930FDE-07C2-8846-A593-EAB2D26E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2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5" y="1016001"/>
            <a:ext cx="3296349" cy="944053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3799" y="5329748"/>
            <a:ext cx="8085959" cy="944053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34" y="2451973"/>
            <a:ext cx="3273873" cy="944053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2298" y="3887945"/>
            <a:ext cx="8125775" cy="944053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3934" y="3887945"/>
            <a:ext cx="3273873" cy="944053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3875714" y="1016002"/>
            <a:ext cx="8125775" cy="944053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12626047" y="6531511"/>
            <a:ext cx="1384773" cy="2764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2E9AC-78E1-4799-8562-C66A38A92102}" type="slidenum">
              <a:rPr lang="en-GB" sz="45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z="4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3934" y="5323916"/>
            <a:ext cx="3312439" cy="949882"/>
          </a:xfrm>
        </p:spPr>
        <p:txBody>
          <a:bodyPr anchor="ctr">
            <a:normAutofit/>
          </a:bodyPr>
          <a:lstStyle>
            <a:lvl1pPr marL="0" indent="0">
              <a:buNone/>
              <a:defRPr sz="1013" b="1">
                <a:solidFill>
                  <a:srgbClr val="951F39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3903798" y="2451973"/>
            <a:ext cx="8097703" cy="944053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5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BFA184D5-7399-1D40-A6F3-04D63C04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7EC6F2BC-64B2-6649-BE73-9ACBCF4D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47AB10E-6054-FD4A-BCEC-6D8589A6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9BE6309-43A3-D745-9D25-CD761E5A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5" y="80963"/>
            <a:ext cx="920405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865" y="80963"/>
            <a:ext cx="9200635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0868" y="1005236"/>
            <a:ext cx="11840633" cy="773113"/>
          </a:xfrm>
        </p:spPr>
        <p:txBody>
          <a:bodyPr/>
          <a:lstStyle>
            <a:lvl1pPr>
              <a:defRPr b="1">
                <a:solidFill>
                  <a:srgbClr val="951F3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43935" y="2017032"/>
            <a:ext cx="2023533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2632077" y="2017032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5090585" y="2017032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7549093" y="2017032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16"/>
          <p:cNvSpPr>
            <a:spLocks noGrp="1"/>
          </p:cNvSpPr>
          <p:nvPr>
            <p:ph type="pic" sz="quarter" idx="30"/>
          </p:nvPr>
        </p:nvSpPr>
        <p:spPr>
          <a:xfrm>
            <a:off x="10007601" y="2017032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16">
            <a:extLst>
              <a:ext uri="{FF2B5EF4-FFF2-40B4-BE49-F238E27FC236}">
                <a16:creationId xmlns:a16="http://schemas.microsoft.com/office/drawing/2014/main" id="{BAE8179C-1D51-E743-8E98-447634E84FC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3935" y="3124805"/>
            <a:ext cx="2023533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D2265B7A-55C7-B944-ADB5-BCFF380661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632077" y="3124805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16">
            <a:extLst>
              <a:ext uri="{FF2B5EF4-FFF2-40B4-BE49-F238E27FC236}">
                <a16:creationId xmlns:a16="http://schemas.microsoft.com/office/drawing/2014/main" id="{F5639E0C-EF27-414A-9578-6B830597A62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090585" y="3124805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16">
            <a:extLst>
              <a:ext uri="{FF2B5EF4-FFF2-40B4-BE49-F238E27FC236}">
                <a16:creationId xmlns:a16="http://schemas.microsoft.com/office/drawing/2014/main" id="{D528C7F5-56EF-0E4D-8596-E7211E53368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549093" y="3124805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16">
            <a:extLst>
              <a:ext uri="{FF2B5EF4-FFF2-40B4-BE49-F238E27FC236}">
                <a16:creationId xmlns:a16="http://schemas.microsoft.com/office/drawing/2014/main" id="{2E9CF4C1-C12C-8A44-9D8F-98B40EB8165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007601" y="3124805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20FC8B7-03C7-214F-A240-F369548DFC7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43935" y="4232578"/>
            <a:ext cx="2023533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6847C2AB-C2EF-9644-81AD-60EB565AA2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632077" y="4232578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02B3312C-A33D-1245-89F7-9AC2230C56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090585" y="4232578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F28E5DA6-6E14-7448-8F83-4986BB553A7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549093" y="4232578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16">
            <a:extLst>
              <a:ext uri="{FF2B5EF4-FFF2-40B4-BE49-F238E27FC236}">
                <a16:creationId xmlns:a16="http://schemas.microsoft.com/office/drawing/2014/main" id="{2F1C2F40-161B-E048-AFE7-7D3F94B0B4C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007601" y="4232578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16">
            <a:extLst>
              <a:ext uri="{FF2B5EF4-FFF2-40B4-BE49-F238E27FC236}">
                <a16:creationId xmlns:a16="http://schemas.microsoft.com/office/drawing/2014/main" id="{639B8C80-F082-8744-9B77-C12F32B18D1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43935" y="5340350"/>
            <a:ext cx="2023533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Picture Placeholder 16">
            <a:extLst>
              <a:ext uri="{FF2B5EF4-FFF2-40B4-BE49-F238E27FC236}">
                <a16:creationId xmlns:a16="http://schemas.microsoft.com/office/drawing/2014/main" id="{363CB0A0-1316-5844-AB00-9A19EE7A544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632077" y="5340350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9" name="Picture Placeholder 16">
            <a:extLst>
              <a:ext uri="{FF2B5EF4-FFF2-40B4-BE49-F238E27FC236}">
                <a16:creationId xmlns:a16="http://schemas.microsoft.com/office/drawing/2014/main" id="{F4318FCC-31EB-B044-98B9-A727A3D399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090585" y="5340350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Picture Placeholder 16">
            <a:extLst>
              <a:ext uri="{FF2B5EF4-FFF2-40B4-BE49-F238E27FC236}">
                <a16:creationId xmlns:a16="http://schemas.microsoft.com/office/drawing/2014/main" id="{797BB670-E3C9-554C-86DF-9E4BA60D019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549093" y="5340350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" name="Picture Placeholder 16">
            <a:extLst>
              <a:ext uri="{FF2B5EF4-FFF2-40B4-BE49-F238E27FC236}">
                <a16:creationId xmlns:a16="http://schemas.microsoft.com/office/drawing/2014/main" id="{22037A3F-F86A-1A4B-85D6-8C9B54A8AFA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07601" y="5340350"/>
            <a:ext cx="1993900" cy="9334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2" name="Date Placeholder 6">
            <a:extLst>
              <a:ext uri="{FF2B5EF4-FFF2-40B4-BE49-F238E27FC236}">
                <a16:creationId xmlns:a16="http://schemas.microsoft.com/office/drawing/2014/main" id="{7C6DB2CB-27DC-D24F-8E9E-32D05320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Footer Placeholder 7">
            <a:extLst>
              <a:ext uri="{FF2B5EF4-FFF2-40B4-BE49-F238E27FC236}">
                <a16:creationId xmlns:a16="http://schemas.microsoft.com/office/drawing/2014/main" id="{D45F8D49-FF08-884F-8A32-02BE4AC7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Slide Number Placeholder 8">
            <a:extLst>
              <a:ext uri="{FF2B5EF4-FFF2-40B4-BE49-F238E27FC236}">
                <a16:creationId xmlns:a16="http://schemas.microsoft.com/office/drawing/2014/main" id="{2E04AB5E-6263-7D4B-A6BF-85AE912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9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5" y="1029811"/>
            <a:ext cx="11857565" cy="22198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34" y="3608389"/>
            <a:ext cx="11857567" cy="26654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E839737-B756-CA4E-ABC8-F8C132B8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5A22785-7802-8B4B-8CDF-3E957B9F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A51A499-B959-534A-B924-7D41A934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F46261-3FC1-7846-B7FB-E2764433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5" y="80963"/>
            <a:ext cx="9200635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4" y="1029813"/>
            <a:ext cx="11869071" cy="9603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34" y="2224187"/>
            <a:ext cx="11841031" cy="228443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143933" y="4731000"/>
            <a:ext cx="11869072" cy="15854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AC3398A-8C69-344D-B6AA-2B24CEEA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A2E13509-CAD1-6E44-B633-BBCECEBD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064339B-68AC-7E40-90C1-6A86DAB1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C4E654-BA4D-C342-9765-9B523C39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5" y="80963"/>
            <a:ext cx="9200635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3" y="1016001"/>
            <a:ext cx="11857567" cy="328105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5" y="1459810"/>
            <a:ext cx="11857565" cy="196919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34" y="3924688"/>
            <a:ext cx="11840969" cy="328105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34" y="4339050"/>
            <a:ext cx="11857567" cy="19347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05FC3307-0292-D043-82B7-6AAC3AFA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341AF24-928B-D54C-8B4A-FFFC0983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6215DAF-3FEF-1C4F-BB8D-F20FE2F5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0ABA23-029B-674A-952D-E3FC333E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5" y="80963"/>
            <a:ext cx="9200635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4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3" y="1026949"/>
            <a:ext cx="11857567" cy="328105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35" y="1497393"/>
            <a:ext cx="11857565" cy="19347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4359DF5A-0941-A34F-B470-DA298072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D24C1BB-69D0-B74B-9CF8-3DF0C21C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049738A-1309-5F43-8FEC-769F007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28B4B7-B8AE-B64C-B596-A0D02C2E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5" y="80963"/>
            <a:ext cx="9200635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F04514-B064-3643-8427-22BBFD35D3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3933" y="3873183"/>
            <a:ext cx="11857567" cy="328105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951F3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91A43E6-B137-B840-A946-BB61011F17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43935" y="4343627"/>
            <a:ext cx="11857565" cy="19347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2" y="1026949"/>
            <a:ext cx="4792633" cy="1030451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26948"/>
            <a:ext cx="6818312" cy="5246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3" y="2214282"/>
            <a:ext cx="4792632" cy="405951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A17F1A8-202F-4045-88BD-464BAE9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080D0117-E6BF-C04E-9EF6-5790DF97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8B3707F-E84E-9F4B-BDF8-05D474C5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4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016000"/>
            <a:ext cx="4524175" cy="147186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905" y="1016000"/>
            <a:ext cx="6897595" cy="5225002"/>
          </a:xfrm>
        </p:spPr>
        <p:txBody>
          <a:bodyPr/>
          <a:lstStyle>
            <a:lvl1pPr marL="300038" indent="-300038">
              <a:buFont typeface="Wingdings" panose="05000000000000000000" pitchFamily="2" charset="2"/>
              <a:buChar char="q"/>
              <a:defRPr sz="2400"/>
            </a:lvl1pPr>
            <a:lvl2pPr marL="346472" indent="-46435"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2DD6CE2-9C4E-854A-B9BA-5349CFA1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34" y="6535168"/>
            <a:ext cx="3516468" cy="269099"/>
          </a:xfrm>
        </p:spPr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5134BD9-7E38-3F43-A316-E6CB9C26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223" y="6535168"/>
            <a:ext cx="4252356" cy="269099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87C7D7F-130E-0A47-8DC6-7E0749A0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6535167"/>
            <a:ext cx="3467100" cy="276408"/>
          </a:xfrm>
        </p:spPr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8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016000"/>
            <a:ext cx="4628092" cy="1462596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16001"/>
            <a:ext cx="6172200" cy="48450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4" y="2707341"/>
            <a:ext cx="4628092" cy="35828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88186"/>
            <a:ext cx="10363200" cy="2387600"/>
          </a:xfrm>
        </p:spPr>
        <p:txBody>
          <a:bodyPr anchor="b"/>
          <a:lstStyle>
            <a:lvl1pPr algn="ctr">
              <a:defRPr sz="45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861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4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34" y="1016000"/>
            <a:ext cx="1184103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8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016000"/>
            <a:ext cx="3276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35" y="1016000"/>
            <a:ext cx="8428568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8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1016001"/>
            <a:ext cx="4505761" cy="144621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16000"/>
            <a:ext cx="6818312" cy="5257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3" y="2716306"/>
            <a:ext cx="4505761" cy="35574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45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016000"/>
            <a:ext cx="4628092" cy="1195386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16000"/>
            <a:ext cx="6172200" cy="52578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4" y="2462212"/>
            <a:ext cx="462809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1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21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2" y="1016000"/>
            <a:ext cx="26289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35" y="1016000"/>
            <a:ext cx="906207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60B41B-5437-D54B-8D58-590CEC288068}"/>
              </a:ext>
            </a:extLst>
          </p:cNvPr>
          <p:cNvSpPr txBox="1">
            <a:spLocks/>
          </p:cNvSpPr>
          <p:nvPr userDrawn="1"/>
        </p:nvSpPr>
        <p:spPr>
          <a:xfrm>
            <a:off x="2800866" y="80963"/>
            <a:ext cx="9184101" cy="6147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86916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13122" algn="l"/>
              </a:tabLst>
              <a:defRPr sz="1500" b="1" kern="1200" baseline="0">
                <a:solidFill>
                  <a:srgbClr val="5357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/>
              <a:t>Click to edit Master title style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117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3935" y="1016000"/>
            <a:ext cx="11857565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768870-C5E4-7A4A-AA12-C3A233E2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C9C5-C58C-4A7A-9364-BE38CE72E1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0571" y="1016001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551505" y="1016001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942440" y="1016001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333375" y="1016001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724308" y="1016001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143934" y="2349905"/>
            <a:ext cx="2301009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2551505" y="2349905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4940719" y="2349905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7329932" y="2349905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9719146" y="2349905"/>
            <a:ext cx="2282649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8BA94EFD-126E-3144-AA31-556FCA9A3CE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60571" y="3615766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77E27E9-782E-8D4C-9FCE-DA5E63CAA0E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51505" y="3615766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2D5E64F5-8FD8-E040-9DC5-ACBEE38B993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942440" y="3615766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19B6620C-04A1-514F-B7EC-C839EB8D068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33375" y="3615766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0D1EB323-6B9D-424B-A12A-249FECD496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24308" y="3615766"/>
            <a:ext cx="2285120" cy="1218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109437BA-3B10-8049-93B8-64E634B29A8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3934" y="4949670"/>
            <a:ext cx="2301009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472CD2F0-74F5-4149-962C-74E8F1FF38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551505" y="4949670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B1CABA5A-A678-4B4E-9C2A-CC46C0FA398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940719" y="4949670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88A5C87E-F6DB-834D-8444-45E643ED098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329932" y="4949670"/>
            <a:ext cx="2282651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D22258D4-CBD3-E147-B7F0-3553A47823C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719146" y="4949670"/>
            <a:ext cx="2282649" cy="89970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7A61424-7032-5E4A-A353-8BEA6DD5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2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D58D35-9F9E-9C4B-B8B5-24D13A5107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934" y="1023948"/>
            <a:ext cx="4517713" cy="5249852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rgbClr val="53575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3575A"/>
                </a:solidFill>
              </a:rPr>
              <a:t>Click to add text. </a:t>
            </a:r>
          </a:p>
          <a:p>
            <a:endParaRPr lang="en-US" dirty="0">
              <a:solidFill>
                <a:srgbClr val="53575A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97AC-2103-2A4D-9FEB-4917BAAC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73B5-6B83-964F-8FE3-0EBF4A0A5A9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1AB1-E751-3E47-9E07-98549041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A771-3758-9944-AA94-B3AFE3CD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951F39"/>
                </a:solidFill>
              </a:defRPr>
            </a:lvl1pPr>
          </a:lstStyle>
          <a:p>
            <a:r>
              <a:rPr lang="en-US" dirty="0"/>
              <a:t>#hashtag for campaign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7556FB1-A89A-0C46-BF49-5406E16BB08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68047" y="1016000"/>
            <a:ext cx="6916920" cy="5257800"/>
          </a:xfrm>
        </p:spPr>
        <p:txBody>
          <a:bodyPr/>
          <a:lstStyle>
            <a:lvl1pPr marL="0" indent="0">
              <a:buNone/>
              <a:defRPr sz="2400">
                <a:solidFill>
                  <a:srgbClr val="53575A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7FC47-79E7-8745-8C4D-3BAB612B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9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88186"/>
            <a:ext cx="10363200" cy="2387600"/>
          </a:xfrm>
        </p:spPr>
        <p:txBody>
          <a:bodyPr anchor="b"/>
          <a:lstStyle>
            <a:lvl1pPr algn="ctr">
              <a:defRPr sz="450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861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1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#hashtag for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32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48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#hashtag for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51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#hashtag for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#hashtag for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52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71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8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7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40481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213122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4" y="1016000"/>
            <a:ext cx="11841033" cy="5257800"/>
          </a:xfrm>
        </p:spPr>
        <p:txBody>
          <a:bodyPr/>
          <a:lstStyle>
            <a:lvl1pPr>
              <a:defRPr>
                <a:solidFill>
                  <a:srgbClr val="53575A"/>
                </a:solidFill>
              </a:defRPr>
            </a:lvl1pPr>
            <a:lvl2pPr>
              <a:defRPr>
                <a:solidFill>
                  <a:srgbClr val="53575A"/>
                </a:solidFill>
              </a:defRPr>
            </a:lvl2pPr>
            <a:lvl3pPr>
              <a:defRPr>
                <a:solidFill>
                  <a:srgbClr val="53575A"/>
                </a:solidFill>
              </a:defRPr>
            </a:lvl3pPr>
            <a:lvl4pPr>
              <a:defRPr>
                <a:solidFill>
                  <a:srgbClr val="53575A"/>
                </a:solidFill>
              </a:defRPr>
            </a:lvl4pPr>
            <a:lvl5pPr>
              <a:defRPr>
                <a:solidFill>
                  <a:srgbClr val="5357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0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4" y="2024111"/>
            <a:ext cx="11857567" cy="424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3934" y="1023670"/>
            <a:ext cx="11857567" cy="77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6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5" y="1016000"/>
            <a:ext cx="5699541" cy="5257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83" y="1016000"/>
            <a:ext cx="5666316" cy="5257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FC7-5466-46DE-874D-998A82F878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E9AC-78E1-4799-8562-C66A38A921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34" y="6538823"/>
            <a:ext cx="3325220" cy="269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1223" y="6524627"/>
            <a:ext cx="4252356" cy="283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648" y="6535167"/>
            <a:ext cx="3275853" cy="276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51F39"/>
                </a:solidFill>
                <a:latin typeface="+mn-lt"/>
              </a:defRPr>
            </a:lvl1pPr>
          </a:lstStyle>
          <a:p>
            <a:r>
              <a:rPr lang="en-US" dirty="0"/>
              <a:t>#hashtag for campaign</a:t>
            </a:r>
          </a:p>
        </p:txBody>
      </p:sp>
    </p:spTree>
    <p:extLst>
      <p:ext uri="{BB962C8B-B14F-4D97-AF65-F5344CB8AC3E}">
        <p14:creationId xmlns:p14="http://schemas.microsoft.com/office/powerpoint/2010/main" val="38291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marL="86916" indent="0" algn="l" defTabSz="685800" rtl="0" eaLnBrk="1" latinLnBrk="0" hangingPunct="1">
        <a:lnSpc>
          <a:spcPct val="90000"/>
        </a:lnSpc>
        <a:spcBef>
          <a:spcPct val="0"/>
        </a:spcBef>
        <a:buNone/>
        <a:tabLst>
          <a:tab pos="213122" algn="l"/>
        </a:tabLst>
        <a:defRPr sz="1500" b="1" kern="1200" baseline="0">
          <a:solidFill>
            <a:srgbClr val="53575A"/>
          </a:solidFill>
          <a:latin typeface="+mj-lt"/>
          <a:ea typeface="+mj-ea"/>
          <a:cs typeface="+mj-cs"/>
        </a:defRPr>
      </a:lvl1pPr>
    </p:titleStyle>
    <p:bodyStyle>
      <a:lvl1pPr marL="171450" indent="-171450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6472" indent="-17383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3160" indent="-166688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17264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9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8441" indent="-17264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825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91" userDrawn="1">
          <p15:clr>
            <a:srgbClr val="F26B43"/>
          </p15:clr>
        </p15:guide>
        <p15:guide id="4" orient="horz" pos="51" userDrawn="1">
          <p15:clr>
            <a:srgbClr val="F26B43"/>
          </p15:clr>
        </p15:guide>
        <p15:guide id="5" orient="horz" pos="142" userDrawn="1">
          <p15:clr>
            <a:srgbClr val="F26B43"/>
          </p15:clr>
        </p15:guide>
        <p15:guide id="6" pos="7560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pos="3689" userDrawn="1">
          <p15:clr>
            <a:srgbClr val="F26B43"/>
          </p15:clr>
        </p15:guide>
        <p15:guide id="9" pos="3991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  <p15:guide id="14" orient="horz" pos="4292" userDrawn="1">
          <p15:clr>
            <a:srgbClr val="F26B43"/>
          </p15:clr>
        </p15:guide>
        <p15:guide id="15" orient="horz" pos="3952" userDrawn="1">
          <p15:clr>
            <a:srgbClr val="F26B43"/>
          </p15:clr>
        </p15:guide>
        <p15:guide id="16" pos="7287" userDrawn="1">
          <p15:clr>
            <a:srgbClr val="F26B43"/>
          </p15:clr>
        </p15:guide>
        <p15:guide id="17" pos="363" userDrawn="1">
          <p15:clr>
            <a:srgbClr val="F26B43"/>
          </p15:clr>
        </p15:guide>
        <p15:guide id="18" pos="31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0866" y="80963"/>
            <a:ext cx="9184101" cy="6147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4" y="1016000"/>
            <a:ext cx="11841033" cy="534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34" y="6538823"/>
            <a:ext cx="3325220" cy="269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1223" y="6524627"/>
            <a:ext cx="4252356" cy="283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648" y="6535167"/>
            <a:ext cx="3275853" cy="276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51F39"/>
                </a:solidFill>
                <a:latin typeface="+mn-lt"/>
              </a:defRPr>
            </a:lvl1pPr>
          </a:lstStyle>
          <a:p>
            <a:r>
              <a:rPr lang="en-US" dirty="0"/>
              <a:t>#hashtag for campaign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5F0B3-455F-8B45-9BF8-8D159282E4A7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307548" y="-189470"/>
            <a:ext cx="3271944" cy="11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2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  <p:sldLayoutId id="2147483942" r:id="rId35"/>
    <p:sldLayoutId id="2147483943" r:id="rId36"/>
    <p:sldLayoutId id="2147483944" r:id="rId37"/>
  </p:sldLayoutIdLst>
  <p:txStyles>
    <p:titleStyle>
      <a:lvl1pPr marL="86916" indent="0" algn="l" defTabSz="685800" rtl="0" eaLnBrk="1" latinLnBrk="0" hangingPunct="1">
        <a:lnSpc>
          <a:spcPct val="90000"/>
        </a:lnSpc>
        <a:spcBef>
          <a:spcPct val="0"/>
        </a:spcBef>
        <a:buNone/>
        <a:tabLst>
          <a:tab pos="213122" algn="l"/>
        </a:tabLst>
        <a:defRPr sz="2400" b="1" kern="1200" baseline="0">
          <a:solidFill>
            <a:srgbClr val="951F39"/>
          </a:solidFill>
          <a:latin typeface="+mj-lt"/>
          <a:ea typeface="+mj-ea"/>
          <a:cs typeface="+mj-cs"/>
        </a:defRPr>
      </a:lvl1pPr>
    </p:titleStyle>
    <p:bodyStyle>
      <a:lvl1pPr marL="171450" indent="-171450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6472" indent="-17383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3160" indent="-166688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17264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9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8441" indent="-172641" algn="just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825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" userDrawn="1">
          <p15:clr>
            <a:srgbClr val="F26B43"/>
          </p15:clr>
        </p15:guide>
        <p15:guide id="4" orient="horz" pos="51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7560" userDrawn="1">
          <p15:clr>
            <a:srgbClr val="F26B43"/>
          </p15:clr>
        </p15:guide>
        <p15:guide id="7" orient="horz" pos="640" userDrawn="1">
          <p15:clr>
            <a:srgbClr val="F26B43"/>
          </p15:clr>
        </p15:guide>
        <p15:guide id="8" pos="3689" userDrawn="1">
          <p15:clr>
            <a:srgbClr val="F26B43"/>
          </p15:clr>
        </p15:guide>
        <p15:guide id="9" pos="3991" userDrawn="1">
          <p15:clr>
            <a:srgbClr val="F26B43"/>
          </p15:clr>
        </p15:guide>
        <p15:guide id="10" orient="horz" pos="2047" userDrawn="1">
          <p15:clr>
            <a:srgbClr val="F26B43"/>
          </p15:clr>
        </p15:guide>
        <p15:guide id="11" orient="horz" pos="2273" userDrawn="1">
          <p15:clr>
            <a:srgbClr val="F26B43"/>
          </p15:clr>
        </p15:guide>
        <p15:guide id="12" orient="horz" pos="3952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  <p15:guide id="14" orient="horz" pos="42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EEF4-A2A7-423F-9BF7-476C6DE372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#hashtag for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" userDrawn="1">
          <p15:clr>
            <a:srgbClr val="F26B43"/>
          </p15:clr>
        </p15:guide>
        <p15:guide id="4" orient="horz" pos="51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7560" userDrawn="1">
          <p15:clr>
            <a:srgbClr val="F26B43"/>
          </p15:clr>
        </p15:guide>
        <p15:guide id="7" orient="horz" pos="640" userDrawn="1">
          <p15:clr>
            <a:srgbClr val="F26B43"/>
          </p15:clr>
        </p15:guide>
        <p15:guide id="8" pos="3689" userDrawn="1">
          <p15:clr>
            <a:srgbClr val="F26B43"/>
          </p15:clr>
        </p15:guide>
        <p15:guide id="9" pos="3991" userDrawn="1">
          <p15:clr>
            <a:srgbClr val="F26B43"/>
          </p15:clr>
        </p15:guide>
        <p15:guide id="10" orient="horz" pos="2047" userDrawn="1">
          <p15:clr>
            <a:srgbClr val="F26B43"/>
          </p15:clr>
        </p15:guide>
        <p15:guide id="11" orient="horz" pos="2273" userDrawn="1">
          <p15:clr>
            <a:srgbClr val="F26B43"/>
          </p15:clr>
        </p15:guide>
        <p15:guide id="12" orient="horz" pos="3952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  <p15:guide id="14" orient="horz" pos="42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7491"/>
            <a:ext cx="12192000" cy="6882388"/>
          </a:xfrm>
          <a:prstGeom prst="rect">
            <a:avLst/>
          </a:prstGeo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6075"/>
            <a:r>
              <a:rPr lang="en-US" sz="3000" b="1">
                <a:solidFill>
                  <a:prstClr val="white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  <a:endParaRPr lang="en-US" sz="3000" b="1" dirty="0">
              <a:solidFill>
                <a:prstClr val="white"/>
              </a:solidFill>
              <a:latin typeface="Helvetica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60" y="613691"/>
            <a:ext cx="5857118" cy="14985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IPPC REGIONAL WORKSHOP FOR AFRICA 2021</a:t>
            </a:r>
            <a:b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– 24 SEPTEMBER 2021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990" y="2112265"/>
            <a:ext cx="5822386" cy="171698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3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RPPO-AFRICA Activities</a:t>
            </a:r>
          </a:p>
          <a:p>
            <a:pPr algn="l"/>
            <a:endParaRPr lang="en-GB" sz="3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32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Maryben</a:t>
            </a:r>
            <a:r>
              <a:rPr lang="en-GB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CHIATOH</a:t>
            </a:r>
            <a:endPara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3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856BA-4681-6B43-9B3F-E62C538F6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4" t="9963" r="7746" b="16584"/>
          <a:stretch/>
        </p:blipFill>
        <p:spPr>
          <a:xfrm>
            <a:off x="7850777" y="-76745"/>
            <a:ext cx="4341223" cy="6980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5" y="3941503"/>
            <a:ext cx="4466133" cy="21549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812" y="48716"/>
            <a:ext cx="1620188" cy="781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747" y="1551984"/>
            <a:ext cx="1475054" cy="1398793"/>
          </a:xfrm>
          <a:prstGeom prst="rect">
            <a:avLst/>
          </a:prstGeom>
          <a:effectLst>
            <a:glow rad="1765300">
              <a:schemeClr val="bg1">
                <a:alpha val="82000"/>
              </a:schemeClr>
            </a:glow>
          </a:effectLst>
        </p:spPr>
      </p:pic>
      <p:grpSp>
        <p:nvGrpSpPr>
          <p:cNvPr id="13" name="Group 12"/>
          <p:cNvGrpSpPr/>
          <p:nvPr/>
        </p:nvGrpSpPr>
        <p:grpSpPr>
          <a:xfrm>
            <a:off x="5107976" y="3829251"/>
            <a:ext cx="2404279" cy="2127560"/>
            <a:chOff x="8447751" y="4055757"/>
            <a:chExt cx="2404279" cy="21275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592" y="4055757"/>
              <a:ext cx="1181820" cy="16915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8447751" y="5598542"/>
              <a:ext cx="24042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fr-FR" sz="1600" b="1" kern="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Inter-</a:t>
              </a:r>
              <a:r>
                <a:rPr lang="fr-FR" sz="1600" b="1" kern="0" dirty="0" err="1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African</a:t>
              </a:r>
              <a:r>
                <a:rPr lang="fr-FR" sz="1600" b="1" kern="0" dirty="0" smtClean="0">
                  <a:solidFill>
                    <a:prstClr val="black"/>
                  </a:solidFill>
                </a:rPr>
                <a:t> </a:t>
              </a:r>
              <a:r>
                <a:rPr lang="fr-FR" sz="1600" b="1" kern="0" dirty="0" err="1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Phytosanitary</a:t>
              </a:r>
              <a:r>
                <a:rPr lang="fr-FR" sz="1600" b="1" kern="0" dirty="0" smtClean="0">
                  <a:solidFill>
                    <a:prstClr val="white"/>
                  </a:solidFill>
                </a:rPr>
                <a:t> Council</a:t>
              </a:r>
              <a:endParaRPr lang="en-US" sz="1600" b="1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Efforts towards maintaining safe trade at national, regional and continental levels during the continued phase of the Covd-19 pandemic   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Increased knowledge of good pest management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practices</a:t>
            </a: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Improve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public participation in pest control efforts.</a:t>
            </a: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Improved standards setting and implementation by MS and enhanced public and private awareness of IPM.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628383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 of implemented activities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Continued implementation of RPPO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related activities despite social distancing measures imposed by COVID-19;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Develop post – COVID-19 contingency plan to handle Plant Health related challenges exacerbated by the pandemic;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 for funding and partnerships to continue handling pest outbreaks in the region such as desert locusts and other emerging pests;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Strengthening collaboration and commitment of both member states and RECs to build a strong plant health system in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region</a:t>
            </a:r>
          </a:p>
          <a:p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Implementation of the Plant Health Strategy for Africa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23756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Way forward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Thanks </a:t>
            </a:r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your kind attention</a:t>
            </a:r>
            <a:endParaRPr lang="en-US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42331"/>
            <a:ext cx="1847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IAPSC Vision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,  Mission and Goal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IAPSC organization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core activities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Update on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IAPSC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implemented activities from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October 2020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August 2021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Outcome of implemented activities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Way forward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14318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sz="2800" b="1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Robust plant health systems and reduced pest risks contribute to better livelihoods, enhanced trade and biodiversity preservation in Africa;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Mission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: To develop, promote and coordinate sustainable plant health systems among continental, regional and national actors for increased agricultural production, market access and trade;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Continental plant health management systems improved by 2023.</a:t>
            </a:r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54405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IAPSC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Vision, Mission 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Quarantine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pests; Regulated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non-quarantine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pests;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Laboratory Assessments;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treatments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Transboundary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Migratory pests; Invasive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alien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species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IPM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Inspections(import, export inspection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certification)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PRA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ISPMs implementation and compliance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agreement provisions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Harmonization of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pesticide legislation, registration, regulation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96547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Coordination activities of IAPSC as RPPO for Africa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Workshops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and meetings organized by IAPSC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Capacity building and implementation of Integrated Pest Management (IPM) strategies and migratory/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transboundary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pests management workshops (12 – 16 October 2020);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Workshops on strengthening Member States capacities on invasive alien plants risks assessment and management, Pest Biological control and biological control agents (23-27 November 2020);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Preparatory meeting for the fifteenth session of the Commission on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Measures, CPM (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23-25 February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2021);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Thirteenth session of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Inter-African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Council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Steering Committee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12-13 April 2021);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>
              <a:buFont typeface="+mj-lt"/>
              <a:buAutoNum type="arabicPeriod" startAt="5"/>
            </a:pPr>
            <a:endParaRPr lang="en-US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98465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on IAPSC 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activities: October 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to August 2021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Twenty-ninth </a:t>
            </a:r>
            <a:r>
              <a:rPr lang="en-GB" sz="2600" dirty="0">
                <a:latin typeface="Segoe UI" panose="020B0502040204020203" pitchFamily="34" charset="0"/>
                <a:cs typeface="Segoe UI" panose="020B0502040204020203" pitchFamily="34" charset="0"/>
              </a:rPr>
              <a:t>session of the </a:t>
            </a:r>
            <a:r>
              <a:rPr lang="en-GB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General Assembly </a:t>
            </a:r>
            <a:r>
              <a:rPr lang="en-GB" sz="2600" dirty="0">
                <a:latin typeface="Segoe UI" panose="020B0502040204020203" pitchFamily="34" charset="0"/>
                <a:cs typeface="Segoe UI" panose="020B0502040204020203" pitchFamily="34" charset="0"/>
              </a:rPr>
              <a:t>of the Inter-African </a:t>
            </a:r>
            <a:r>
              <a:rPr lang="en-GB" sz="2600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GB" sz="2600" dirty="0">
                <a:latin typeface="Segoe UI" panose="020B0502040204020203" pitchFamily="34" charset="0"/>
                <a:cs typeface="Segoe UI" panose="020B0502040204020203" pitchFamily="34" charset="0"/>
              </a:rPr>
              <a:t> Council (14 -</a:t>
            </a:r>
            <a:r>
              <a:rPr lang="en-GB" sz="2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600" dirty="0">
                <a:latin typeface="Segoe UI" panose="020B0502040204020203" pitchFamily="34" charset="0"/>
                <a:cs typeface="Segoe UI" panose="020B0502040204020203" pitchFamily="34" charset="0"/>
              </a:rPr>
              <a:t>16 April 2021);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Strengthening Member States, RECs and National Plant Protection Organizations (NPPOs) capacity in inspection services, quarantine pest detection methods and management of trans-boundary pests (21 – 23 July 2021).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en-GB" sz="2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Other </a:t>
            </a:r>
            <a:r>
              <a:rPr lang="en-GB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workshops / meetings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Participation at the virtual meeting on </a:t>
            </a:r>
            <a:r>
              <a:rPr lang="en-US" sz="2600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awareness (9 – 13 November 2020);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Participation at the AU-STRC victual 3rd Congress of the African Scientific Research and Innovation Council – ASRIC (15 – 17 December 2020); </a:t>
            </a:r>
          </a:p>
          <a:p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Thirty-third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Technical Consultation meeting among RPPOs (28 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Feb 2021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514350" lvl="0" indent="-514350">
              <a:buFont typeface="+mj-lt"/>
              <a:buAutoNum type="arabicPeriod" startAt="7"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0" y="283274"/>
            <a:ext cx="9904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on IAPSC activities: 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 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to 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 2021 (</a:t>
            </a:r>
            <a:r>
              <a:rPr lang="en-US" sz="2800" b="1" dirty="0" err="1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</a:t>
            </a:r>
            <a:r>
              <a:rPr lang="en-US" sz="2800" b="1" dirty="0" smtClean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’)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Continental Training of National Experts on Malabo Declaration Biennial Review Reporting Tools (15 March 2021);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Fifteenth Session of the Commission on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Measures (16 March, 18 March and 1 April 2021);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National conference on the Fall armyworm in the DRC (14 – 15 April 2021);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Training on the International Plant Protection Convention online Comment System (OCS) for the Africa region (8 July 2021);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Third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Conference organized by the Kenya Plant Health Inspection Services – KEPHIS (13 September 2021)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107746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- IAPSC activities, October 2020 to August 2021 (</a:t>
            </a:r>
            <a:r>
              <a:rPr lang="en-US" sz="2800" b="1" dirty="0" err="1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’)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Plant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health related activities in collaboration USDA, EU and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other Development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partners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Consultative Meeting on Africa Food Safety Agency, Food Safety Laboratory, Food Safety Strategy, and Plant Health Strategy (28 – 30 October 2020);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Consultative meeting on the progress of implementation of 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Continental SPS Committee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Policy Framework held on October 19 – 21, 2020;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Advisory Group Meeting on the 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development of a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Plant Health Strategy for Africa (18 May 2021);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Continental consultative meeting for the development of a Plant Health Strategy for Africa (1 – 4 June 2021)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Technical Validation meeting for the Plant Health Strategy (16 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Sept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2021)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107746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- IAPSC activities, October 2020 to August 2021 (</a:t>
            </a:r>
            <a:r>
              <a:rPr lang="en-US" sz="2800" b="1" dirty="0" err="1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</a:t>
            </a:r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’)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0619"/>
            <a:ext cx="12192000" cy="757381"/>
          </a:xfrm>
          <a:pattFill prst="dkUpDiag">
            <a:fgClr>
              <a:srgbClr val="1E8035"/>
            </a:fgClr>
            <a:bgClr>
              <a:srgbClr val="259B41"/>
            </a:bgClr>
          </a:pattFill>
        </p:spPr>
        <p:txBody>
          <a:bodyPr>
            <a:normAutofit/>
          </a:bodyPr>
          <a:lstStyle/>
          <a:p>
            <a:pPr marL="346075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7" y="1153849"/>
            <a:ext cx="11105965" cy="494677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Several recommendations towards strengthening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national plant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health systems and improving surveillance,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emergency response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, prevention and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management of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pests in Africa;</a:t>
            </a: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Draft Plant Health Strategy for Africa to be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presented to AUC Policy organs for adoption during the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Specialized Technical 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Committee on Agriculture, Rural Development, Water and Environment, 13 – 17 December 2021;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New partnerships developed with research and development institutions within and out of the region;</a:t>
            </a: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Increased access to effective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phytosanitary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information among stakeholders;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94DE-286B-264F-9212-7B145CA6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812" y="6100619"/>
            <a:ext cx="1620188" cy="781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80171"/>
            <a:ext cx="12192000" cy="0"/>
          </a:xfrm>
          <a:prstGeom prst="line">
            <a:avLst/>
          </a:prstGeom>
          <a:ln w="38100">
            <a:solidFill>
              <a:srgbClr val="29AD48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901" y="283274"/>
            <a:ext cx="628383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E80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 of implemented activities</a:t>
            </a:r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1E80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7E0A6-E78E-514E-8106-25687A19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11" y="338516"/>
            <a:ext cx="657067" cy="623096"/>
          </a:xfrm>
          <a:prstGeom prst="rect">
            <a:avLst/>
          </a:prstGeom>
          <a:effectLst>
            <a:glow rad="342900">
              <a:schemeClr val="bg1">
                <a:alpha val="62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6050109"/>
            <a:ext cx="1100726" cy="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_COVERS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_WHITE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U_GREEN_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866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</vt:lpstr>
      <vt:lpstr>Segoe UI</vt:lpstr>
      <vt:lpstr>Wingdings</vt:lpstr>
      <vt:lpstr>AU_COVERS LAYOUT</vt:lpstr>
      <vt:lpstr>AU_WHITE LAYOUT</vt:lpstr>
      <vt:lpstr>1_AU_GREEN_LAYOUT</vt:lpstr>
      <vt:lpstr>IPPC REGIONAL WORKSHOP FOR AFRICA 2021 21 – 24 SEPTEMBER 2021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Kyambadde</dc:creator>
  <cp:lastModifiedBy>Nicora, Natalie (NSP)</cp:lastModifiedBy>
  <cp:revision>394</cp:revision>
  <cp:lastPrinted>2019-05-03T04:58:15Z</cp:lastPrinted>
  <dcterms:created xsi:type="dcterms:W3CDTF">2018-04-19T07:34:18Z</dcterms:created>
  <dcterms:modified xsi:type="dcterms:W3CDTF">2021-09-22T13:40:17Z</dcterms:modified>
</cp:coreProperties>
</file>