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 id="2147483957" r:id="rId5"/>
    <p:sldMasterId id="2147483944" r:id="rId6"/>
    <p:sldMasterId id="2147483961" r:id="rId7"/>
  </p:sldMasterIdLst>
  <p:notesMasterIdLst>
    <p:notesMasterId r:id="rId16"/>
  </p:notesMasterIdLst>
  <p:handoutMasterIdLst>
    <p:handoutMasterId r:id="rId17"/>
  </p:handoutMasterIdLst>
  <p:sldIdLst>
    <p:sldId id="263" r:id="rId8"/>
    <p:sldId id="257" r:id="rId9"/>
    <p:sldId id="268" r:id="rId10"/>
    <p:sldId id="269" r:id="rId11"/>
    <p:sldId id="270" r:id="rId12"/>
    <p:sldId id="271" r:id="rId13"/>
    <p:sldId id="272" r:id="rId14"/>
    <p:sldId id="267" r:id="rId15"/>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230D79-A227-B1DC-B2C9-B7B2C9E77826}" name="Peterson, Barbara (NSP)" initials="P(" userId="S::barbara.peterson@fao.org::4a3c5689-ce26-4a0b-ba79-9ffb1c0b9846" providerId="AD"/>
  <p188:author id="{CBDB1E7A-0E76-559F-DFBC-D1174EEB6178}" name="Sophie Peterson" initials="SP" userId="Sophie Peterson" providerId="None"/>
  <p188:author id="{69A527BF-A77C-6101-C1C5-9AB251C2A0E6}" name="Mushegian, Edgar (NSP)" initials="ME(" userId="Mushegian, Edgar (NSP)"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E3B"/>
    <a:srgbClr val="4DC58D"/>
    <a:srgbClr val="5B9BD5"/>
    <a:srgbClr val="00825F"/>
    <a:srgbClr val="AB967C"/>
    <a:srgbClr val="5792C9"/>
    <a:srgbClr val="79B9CF"/>
    <a:srgbClr val="DDA63A"/>
    <a:srgbClr val="1A648C"/>
    <a:srgbClr val="EFA9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14F40-B213-408A-B264-F91F6E4B5F2D}" v="10" dt="2022-06-21T10:11:27.19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69" autoAdjust="0"/>
    <p:restoredTop sz="85755" autoAdjust="0"/>
  </p:normalViewPr>
  <p:slideViewPr>
    <p:cSldViewPr>
      <p:cViewPr varScale="1">
        <p:scale>
          <a:sx n="91" d="100"/>
          <a:sy n="91" d="100"/>
        </p:scale>
        <p:origin x="1320"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94" d="100"/>
          <a:sy n="94" d="100"/>
        </p:scale>
        <p:origin x="206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hegian, Edgar (NSP)" userId="c092e9be-0227-40a4-980f-f9eff733bb40" providerId="ADAL" clId="{96614F40-B213-408A-B264-F91F6E4B5F2D}"/>
    <pc:docChg chg="modSld modMainMaster">
      <pc:chgData name="Mushegian, Edgar (NSP)" userId="c092e9be-0227-40a4-980f-f9eff733bb40" providerId="ADAL" clId="{96614F40-B213-408A-B264-F91F6E4B5F2D}" dt="2022-06-22T13:46:50.469" v="23" actId="14100"/>
      <pc:docMkLst>
        <pc:docMk/>
      </pc:docMkLst>
      <pc:sldChg chg="modSp mod">
        <pc:chgData name="Mushegian, Edgar (NSP)" userId="c092e9be-0227-40a4-980f-f9eff733bb40" providerId="ADAL" clId="{96614F40-B213-408A-B264-F91F6E4B5F2D}" dt="2022-06-22T13:45:34.756" v="12" actId="1076"/>
        <pc:sldMkLst>
          <pc:docMk/>
          <pc:sldMk cId="2518539011" sldId="263"/>
        </pc:sldMkLst>
        <pc:spChg chg="mod">
          <ac:chgData name="Mushegian, Edgar (NSP)" userId="c092e9be-0227-40a4-980f-f9eff733bb40" providerId="ADAL" clId="{96614F40-B213-408A-B264-F91F6E4B5F2D}" dt="2022-06-22T13:45:34.756" v="12" actId="1076"/>
          <ac:spMkLst>
            <pc:docMk/>
            <pc:sldMk cId="2518539011" sldId="263"/>
            <ac:spMk id="7" creationId="{00000000-0000-0000-0000-000000000000}"/>
          </ac:spMkLst>
        </pc:spChg>
      </pc:sldChg>
      <pc:sldChg chg="modSp delCm modCm">
        <pc:chgData name="Mushegian, Edgar (NSP)" userId="c092e9be-0227-40a4-980f-f9eff733bb40" providerId="ADAL" clId="{96614F40-B213-408A-B264-F91F6E4B5F2D}" dt="2022-06-22T13:45:22.226" v="11"/>
        <pc:sldMkLst>
          <pc:docMk/>
          <pc:sldMk cId="3668086533" sldId="269"/>
        </pc:sldMkLst>
        <pc:graphicFrameChg chg="mod">
          <ac:chgData name="Mushegian, Edgar (NSP)" userId="c092e9be-0227-40a4-980f-f9eff733bb40" providerId="ADAL" clId="{96614F40-B213-408A-B264-F91F6E4B5F2D}" dt="2022-06-21T10:11:27.195" v="9" actId="20577"/>
          <ac:graphicFrameMkLst>
            <pc:docMk/>
            <pc:sldMk cId="3668086533" sldId="269"/>
            <ac:graphicFrameMk id="5" creationId="{68993D4D-80F7-4D3C-BE6A-8B9FF71E4D2D}"/>
          </ac:graphicFrameMkLst>
        </pc:graphicFrameChg>
      </pc:sldChg>
      <pc:sldChg chg="modSp mod">
        <pc:chgData name="Mushegian, Edgar (NSP)" userId="c092e9be-0227-40a4-980f-f9eff733bb40" providerId="ADAL" clId="{96614F40-B213-408A-B264-F91F6E4B5F2D}" dt="2022-06-22T13:46:33.775" v="19" actId="14100"/>
        <pc:sldMkLst>
          <pc:docMk/>
          <pc:sldMk cId="2159152388" sldId="270"/>
        </pc:sldMkLst>
        <pc:graphicFrameChg chg="mod">
          <ac:chgData name="Mushegian, Edgar (NSP)" userId="c092e9be-0227-40a4-980f-f9eff733bb40" providerId="ADAL" clId="{96614F40-B213-408A-B264-F91F6E4B5F2D}" dt="2022-06-22T13:46:33.775" v="19" actId="14100"/>
          <ac:graphicFrameMkLst>
            <pc:docMk/>
            <pc:sldMk cId="2159152388" sldId="270"/>
            <ac:graphicFrameMk id="5" creationId="{BD3BF9F0-07BD-40BB-9E5C-46D073150825}"/>
          </ac:graphicFrameMkLst>
        </pc:graphicFrameChg>
      </pc:sldChg>
      <pc:sldChg chg="modSp mod">
        <pc:chgData name="Mushegian, Edgar (NSP)" userId="c092e9be-0227-40a4-980f-f9eff733bb40" providerId="ADAL" clId="{96614F40-B213-408A-B264-F91F6E4B5F2D}" dt="2022-06-22T13:46:50.469" v="23" actId="14100"/>
        <pc:sldMkLst>
          <pc:docMk/>
          <pc:sldMk cId="2308938390" sldId="271"/>
        </pc:sldMkLst>
        <pc:graphicFrameChg chg="mod">
          <ac:chgData name="Mushegian, Edgar (NSP)" userId="c092e9be-0227-40a4-980f-f9eff733bb40" providerId="ADAL" clId="{96614F40-B213-408A-B264-F91F6E4B5F2D}" dt="2022-06-22T13:46:50.469" v="23" actId="14100"/>
          <ac:graphicFrameMkLst>
            <pc:docMk/>
            <pc:sldMk cId="2308938390" sldId="271"/>
            <ac:graphicFrameMk id="6" creationId="{163F1B5A-086F-41A7-AE57-4538722E234A}"/>
          </ac:graphicFrameMkLst>
        </pc:graphicFrameChg>
      </pc:sldChg>
      <pc:sldMasterChg chg="modSp mod">
        <pc:chgData name="Mushegian, Edgar (NSP)" userId="c092e9be-0227-40a4-980f-f9eff733bb40" providerId="ADAL" clId="{96614F40-B213-408A-B264-F91F6E4B5F2D}" dt="2022-06-22T13:45:54.563" v="13"/>
        <pc:sldMasterMkLst>
          <pc:docMk/>
          <pc:sldMasterMk cId="333290649" sldId="2147483944"/>
        </pc:sldMasterMkLst>
        <pc:spChg chg="mod">
          <ac:chgData name="Mushegian, Edgar (NSP)" userId="c092e9be-0227-40a4-980f-f9eff733bb40" providerId="ADAL" clId="{96614F40-B213-408A-B264-F91F6E4B5F2D}" dt="2022-06-22T13:45:54.563" v="13"/>
          <ac:spMkLst>
            <pc:docMk/>
            <pc:sldMasterMk cId="333290649" sldId="2147483944"/>
            <ac:spMk id="11" creationId="{A133ADE3-A5A0-2645-9D97-F63324C4A172}"/>
          </ac:spMkLst>
        </pc:spChg>
      </pc:sldMasterChg>
      <pc:sldMasterChg chg="modSp mod">
        <pc:chgData name="Mushegian, Edgar (NSP)" userId="c092e9be-0227-40a4-980f-f9eff733bb40" providerId="ADAL" clId="{96614F40-B213-408A-B264-F91F6E4B5F2D}" dt="2022-06-22T13:45:59.313" v="14"/>
        <pc:sldMasterMkLst>
          <pc:docMk/>
          <pc:sldMasterMk cId="1129196546" sldId="2147483961"/>
        </pc:sldMasterMkLst>
        <pc:spChg chg="mod">
          <ac:chgData name="Mushegian, Edgar (NSP)" userId="c092e9be-0227-40a4-980f-f9eff733bb40" providerId="ADAL" clId="{96614F40-B213-408A-B264-F91F6E4B5F2D}" dt="2022-06-22T13:45:59.313" v="14"/>
          <ac:spMkLst>
            <pc:docMk/>
            <pc:sldMasterMk cId="1129196546" sldId="2147483961"/>
            <ac:spMk id="9" creationId="{5F98EDF4-8F8E-4568-9F26-21006D0D3B0C}"/>
          </ac:spMkLst>
        </pc:spChg>
      </pc:sldMasterChg>
    </pc:docChg>
  </pc:docChgLst>
  <pc:docChgLst>
    <pc:chgData name="Peterson, Barbara (NSP)" userId="S::barbara.peterson@fao.org::4a3c5689-ce26-4a0b-ba79-9ffb1c0b9846" providerId="AD" clId="Web-{32387424-88B4-7F4B-BCFD-FF71EECF750D}"/>
    <pc:docChg chg="mod">
      <pc:chgData name="Peterson, Barbara (NSP)" userId="S::barbara.peterson@fao.org::4a3c5689-ce26-4a0b-ba79-9ffb1c0b9846" providerId="AD" clId="Web-{32387424-88B4-7F4B-BCFD-FF71EECF750D}" dt="2022-06-20T18:26:01.783" v="1"/>
      <pc:docMkLst>
        <pc:docMk/>
      </pc:docMkLst>
      <pc:sldChg chg="addCm">
        <pc:chgData name="Peterson, Barbara (NSP)" userId="S::barbara.peterson@fao.org::4a3c5689-ce26-4a0b-ba79-9ffb1c0b9846" providerId="AD" clId="Web-{32387424-88B4-7F4B-BCFD-FF71EECF750D}" dt="2022-06-20T18:26:01.783" v="1"/>
        <pc:sldMkLst>
          <pc:docMk/>
          <pc:sldMk cId="3668086533" sldId="269"/>
        </pc:sldMkLst>
      </pc:sldChg>
    </pc:docChg>
  </pc:docChgLst>
  <pc:docChgLst>
    <pc:chgData name="Mushegian, Edgar (NSP)" userId="c092e9be-0227-40a4-980f-f9eff733bb40" providerId="ADAL" clId="{26FCC680-490F-48F6-BC17-A24D79C69751}"/>
    <pc:docChg chg="undo custSel addSld delSld modSld modMainMaster">
      <pc:chgData name="Mushegian, Edgar (NSP)" userId="c092e9be-0227-40a4-980f-f9eff733bb40" providerId="ADAL" clId="{26FCC680-490F-48F6-BC17-A24D79C69751}" dt="2022-06-09T15:53:17.164" v="581" actId="20577"/>
      <pc:docMkLst>
        <pc:docMk/>
      </pc:docMkLst>
      <pc:sldChg chg="addSp delSp modSp mod">
        <pc:chgData name="Mushegian, Edgar (NSP)" userId="c092e9be-0227-40a4-980f-f9eff733bb40" providerId="ADAL" clId="{26FCC680-490F-48F6-BC17-A24D79C69751}" dt="2022-06-09T11:15:42.837" v="432" actId="2711"/>
        <pc:sldMkLst>
          <pc:docMk/>
          <pc:sldMk cId="120517215" sldId="257"/>
        </pc:sldMkLst>
        <pc:spChg chg="mod">
          <ac:chgData name="Mushegian, Edgar (NSP)" userId="c092e9be-0227-40a4-980f-f9eff733bb40" providerId="ADAL" clId="{26FCC680-490F-48F6-BC17-A24D79C69751}" dt="2022-06-09T09:54:06.888" v="69" actId="20577"/>
          <ac:spMkLst>
            <pc:docMk/>
            <pc:sldMk cId="120517215" sldId="257"/>
            <ac:spMk id="2" creationId="{BF13C2C3-3C27-6748-B8C5-8E7FB4480433}"/>
          </ac:spMkLst>
        </pc:spChg>
        <pc:spChg chg="add del mod">
          <ac:chgData name="Mushegian, Edgar (NSP)" userId="c092e9be-0227-40a4-980f-f9eff733bb40" providerId="ADAL" clId="{26FCC680-490F-48F6-BC17-A24D79C69751}" dt="2022-06-09T10:12:51.366" v="204" actId="478"/>
          <ac:spMkLst>
            <pc:docMk/>
            <pc:sldMk cId="120517215" sldId="257"/>
            <ac:spMk id="6" creationId="{6090DB3B-6BA7-4640-8501-7B2BDD959A3C}"/>
          </ac:spMkLst>
        </pc:spChg>
        <pc:spChg chg="add del mod">
          <ac:chgData name="Mushegian, Edgar (NSP)" userId="c092e9be-0227-40a4-980f-f9eff733bb40" providerId="ADAL" clId="{26FCC680-490F-48F6-BC17-A24D79C69751}" dt="2022-06-09T10:09:45.199" v="188" actId="478"/>
          <ac:spMkLst>
            <pc:docMk/>
            <pc:sldMk cId="120517215" sldId="257"/>
            <ac:spMk id="7" creationId="{EAEF2864-1DF1-4EB0-B0F9-8AB782E845CD}"/>
          </ac:spMkLst>
        </pc:spChg>
        <pc:spChg chg="add del mod">
          <ac:chgData name="Mushegian, Edgar (NSP)" userId="c092e9be-0227-40a4-980f-f9eff733bb40" providerId="ADAL" clId="{26FCC680-490F-48F6-BC17-A24D79C69751}" dt="2022-06-09T10:12:46.484" v="202" actId="478"/>
          <ac:spMkLst>
            <pc:docMk/>
            <pc:sldMk cId="120517215" sldId="257"/>
            <ac:spMk id="9" creationId="{872E9D2F-189F-4544-89CE-F2CC5FE1AA9C}"/>
          </ac:spMkLst>
        </pc:spChg>
        <pc:spChg chg="add del mod">
          <ac:chgData name="Mushegian, Edgar (NSP)" userId="c092e9be-0227-40a4-980f-f9eff733bb40" providerId="ADAL" clId="{26FCC680-490F-48F6-BC17-A24D79C69751}" dt="2022-06-09T10:12:51.366" v="204" actId="478"/>
          <ac:spMkLst>
            <pc:docMk/>
            <pc:sldMk cId="120517215" sldId="257"/>
            <ac:spMk id="10" creationId="{FFE4D42B-0508-4EB9-AF99-AE6568927E60}"/>
          </ac:spMkLst>
        </pc:spChg>
        <pc:spChg chg="add del mod">
          <ac:chgData name="Mushegian, Edgar (NSP)" userId="c092e9be-0227-40a4-980f-f9eff733bb40" providerId="ADAL" clId="{26FCC680-490F-48F6-BC17-A24D79C69751}" dt="2022-06-09T10:12:53.350" v="205" actId="478"/>
          <ac:spMkLst>
            <pc:docMk/>
            <pc:sldMk cId="120517215" sldId="257"/>
            <ac:spMk id="11" creationId="{E325AE9C-D118-4C95-84D8-0D6D50BA218F}"/>
          </ac:spMkLst>
        </pc:spChg>
        <pc:spChg chg="add del mod">
          <ac:chgData name="Mushegian, Edgar (NSP)" userId="c092e9be-0227-40a4-980f-f9eff733bb40" providerId="ADAL" clId="{26FCC680-490F-48F6-BC17-A24D79C69751}" dt="2022-06-09T10:00:31.467" v="137" actId="478"/>
          <ac:spMkLst>
            <pc:docMk/>
            <pc:sldMk cId="120517215" sldId="257"/>
            <ac:spMk id="13" creationId="{EC334FF3-16AE-4A5A-BDF7-C3B834CB1D4A}"/>
          </ac:spMkLst>
        </pc:spChg>
        <pc:spChg chg="add del mod">
          <ac:chgData name="Mushegian, Edgar (NSP)" userId="c092e9be-0227-40a4-980f-f9eff733bb40" providerId="ADAL" clId="{26FCC680-490F-48F6-BC17-A24D79C69751}" dt="2022-06-09T10:12:46.484" v="202" actId="478"/>
          <ac:spMkLst>
            <pc:docMk/>
            <pc:sldMk cId="120517215" sldId="257"/>
            <ac:spMk id="14" creationId="{7D2B6289-7949-4138-84D2-D1B0D65D6A9C}"/>
          </ac:spMkLst>
        </pc:spChg>
        <pc:graphicFrameChg chg="add mod modGraphic">
          <ac:chgData name="Mushegian, Edgar (NSP)" userId="c092e9be-0227-40a4-980f-f9eff733bb40" providerId="ADAL" clId="{26FCC680-490F-48F6-BC17-A24D79C69751}" dt="2022-06-09T11:15:42.837" v="432" actId="2711"/>
          <ac:graphicFrameMkLst>
            <pc:docMk/>
            <pc:sldMk cId="120517215" sldId="257"/>
            <ac:graphicFrameMk id="3" creationId="{39D4934C-286B-4DFC-ADF7-0D880A7F31F5}"/>
          </ac:graphicFrameMkLst>
        </pc:graphicFrameChg>
        <pc:graphicFrameChg chg="del">
          <ac:chgData name="Mushegian, Edgar (NSP)" userId="c092e9be-0227-40a4-980f-f9eff733bb40" providerId="ADAL" clId="{26FCC680-490F-48F6-BC17-A24D79C69751}" dt="2022-06-09T09:54:11.233" v="72" actId="478"/>
          <ac:graphicFrameMkLst>
            <pc:docMk/>
            <pc:sldMk cId="120517215" sldId="257"/>
            <ac:graphicFrameMk id="5" creationId="{7861C9CB-EAD0-47DA-BEFC-3D55FF36199E}"/>
          </ac:graphicFrameMkLst>
        </pc:graphicFrameChg>
        <pc:graphicFrameChg chg="del">
          <ac:chgData name="Mushegian, Edgar (NSP)" userId="c092e9be-0227-40a4-980f-f9eff733bb40" providerId="ADAL" clId="{26FCC680-490F-48F6-BC17-A24D79C69751}" dt="2022-06-09T09:54:09.090" v="70" actId="478"/>
          <ac:graphicFrameMkLst>
            <pc:docMk/>
            <pc:sldMk cId="120517215" sldId="257"/>
            <ac:graphicFrameMk id="8" creationId="{66239ECB-E1C9-4D51-9AB9-E4B25B3FDA01}"/>
          </ac:graphicFrameMkLst>
        </pc:graphicFrameChg>
        <pc:picChg chg="del">
          <ac:chgData name="Mushegian, Edgar (NSP)" userId="c092e9be-0227-40a4-980f-f9eff733bb40" providerId="ADAL" clId="{26FCC680-490F-48F6-BC17-A24D79C69751}" dt="2022-06-09T09:54:09.634" v="71" actId="478"/>
          <ac:picMkLst>
            <pc:docMk/>
            <pc:sldMk cId="120517215" sldId="257"/>
            <ac:picMk id="12" creationId="{D0802C51-3798-46A7-864E-D743CBFC7F51}"/>
          </ac:picMkLst>
        </pc:picChg>
      </pc:sldChg>
      <pc:sldChg chg="modSp mod">
        <pc:chgData name="Mushegian, Edgar (NSP)" userId="c092e9be-0227-40a4-980f-f9eff733bb40" providerId="ADAL" clId="{26FCC680-490F-48F6-BC17-A24D79C69751}" dt="2022-06-09T10:10:13.205" v="197" actId="20577"/>
        <pc:sldMkLst>
          <pc:docMk/>
          <pc:sldMk cId="2518539011" sldId="263"/>
        </pc:sldMkLst>
        <pc:spChg chg="mod">
          <ac:chgData name="Mushegian, Edgar (NSP)" userId="c092e9be-0227-40a4-980f-f9eff733bb40" providerId="ADAL" clId="{26FCC680-490F-48F6-BC17-A24D79C69751}" dt="2022-06-09T10:10:13.205" v="197" actId="20577"/>
          <ac:spMkLst>
            <pc:docMk/>
            <pc:sldMk cId="2518539011" sldId="263"/>
            <ac:spMk id="6" creationId="{00000000-0000-0000-0000-000000000000}"/>
          </ac:spMkLst>
        </pc:spChg>
        <pc:spChg chg="mod">
          <ac:chgData name="Mushegian, Edgar (NSP)" userId="c092e9be-0227-40a4-980f-f9eff733bb40" providerId="ADAL" clId="{26FCC680-490F-48F6-BC17-A24D79C69751}" dt="2022-06-09T09:49:31.023" v="10" actId="1076"/>
          <ac:spMkLst>
            <pc:docMk/>
            <pc:sldMk cId="2518539011" sldId="263"/>
            <ac:spMk id="7" creationId="{00000000-0000-0000-0000-000000000000}"/>
          </ac:spMkLst>
        </pc:spChg>
      </pc:sldChg>
      <pc:sldChg chg="add del">
        <pc:chgData name="Mushegian, Edgar (NSP)" userId="c092e9be-0227-40a4-980f-f9eff733bb40" providerId="ADAL" clId="{26FCC680-490F-48F6-BC17-A24D79C69751}" dt="2022-06-09T10:07:47.706" v="167" actId="47"/>
        <pc:sldMkLst>
          <pc:docMk/>
          <pc:sldMk cId="3458716797" sldId="268"/>
        </pc:sldMkLst>
      </pc:sldChg>
      <pc:sldChg chg="addSp delSp modSp add mod">
        <pc:chgData name="Mushegian, Edgar (NSP)" userId="c092e9be-0227-40a4-980f-f9eff733bb40" providerId="ADAL" clId="{26FCC680-490F-48F6-BC17-A24D79C69751}" dt="2022-06-09T11:21:15.420" v="481" actId="1076"/>
        <pc:sldMkLst>
          <pc:docMk/>
          <pc:sldMk cId="4162957718" sldId="268"/>
        </pc:sldMkLst>
        <pc:spChg chg="mod">
          <ac:chgData name="Mushegian, Edgar (NSP)" userId="c092e9be-0227-40a4-980f-f9eff733bb40" providerId="ADAL" clId="{26FCC680-490F-48F6-BC17-A24D79C69751}" dt="2022-06-09T10:36:35.028" v="223" actId="20577"/>
          <ac:spMkLst>
            <pc:docMk/>
            <pc:sldMk cId="4162957718" sldId="268"/>
            <ac:spMk id="2" creationId="{BF13C2C3-3C27-6748-B8C5-8E7FB4480433}"/>
          </ac:spMkLst>
        </pc:spChg>
        <pc:graphicFrameChg chg="del">
          <ac:chgData name="Mushegian, Edgar (NSP)" userId="c092e9be-0227-40a4-980f-f9eff733bb40" providerId="ADAL" clId="{26FCC680-490F-48F6-BC17-A24D79C69751}" dt="2022-06-09T10:13:31.780" v="210" actId="478"/>
          <ac:graphicFrameMkLst>
            <pc:docMk/>
            <pc:sldMk cId="4162957718" sldId="268"/>
            <ac:graphicFrameMk id="3" creationId="{39D4934C-286B-4DFC-ADF7-0D880A7F31F5}"/>
          </ac:graphicFrameMkLst>
        </pc:graphicFrameChg>
        <pc:graphicFrameChg chg="add mod">
          <ac:chgData name="Mushegian, Edgar (NSP)" userId="c092e9be-0227-40a4-980f-f9eff733bb40" providerId="ADAL" clId="{26FCC680-490F-48F6-BC17-A24D79C69751}" dt="2022-06-09T11:21:15.420" v="481" actId="1076"/>
          <ac:graphicFrameMkLst>
            <pc:docMk/>
            <pc:sldMk cId="4162957718" sldId="268"/>
            <ac:graphicFrameMk id="4" creationId="{6F8E5CC3-2005-44B2-975B-F0A60A99D97B}"/>
          </ac:graphicFrameMkLst>
        </pc:graphicFrameChg>
      </pc:sldChg>
      <pc:sldChg chg="addSp delSp modSp add mod">
        <pc:chgData name="Mushegian, Edgar (NSP)" userId="c092e9be-0227-40a4-980f-f9eff733bb40" providerId="ADAL" clId="{26FCC680-490F-48F6-BC17-A24D79C69751}" dt="2022-06-09T15:53:17.164" v="581" actId="20577"/>
        <pc:sldMkLst>
          <pc:docMk/>
          <pc:sldMk cId="3668086533" sldId="269"/>
        </pc:sldMkLst>
        <pc:spChg chg="mod">
          <ac:chgData name="Mushegian, Edgar (NSP)" userId="c092e9be-0227-40a4-980f-f9eff733bb40" providerId="ADAL" clId="{26FCC680-490F-48F6-BC17-A24D79C69751}" dt="2022-06-09T15:49:13.353" v="522" actId="20577"/>
          <ac:spMkLst>
            <pc:docMk/>
            <pc:sldMk cId="3668086533" sldId="269"/>
            <ac:spMk id="2" creationId="{BF13C2C3-3C27-6748-B8C5-8E7FB4480433}"/>
          </ac:spMkLst>
        </pc:spChg>
        <pc:graphicFrameChg chg="del">
          <ac:chgData name="Mushegian, Edgar (NSP)" userId="c092e9be-0227-40a4-980f-f9eff733bb40" providerId="ADAL" clId="{26FCC680-490F-48F6-BC17-A24D79C69751}" dt="2022-06-09T10:37:55.781" v="245" actId="478"/>
          <ac:graphicFrameMkLst>
            <pc:docMk/>
            <pc:sldMk cId="3668086533" sldId="269"/>
            <ac:graphicFrameMk id="4" creationId="{6F8E5CC3-2005-44B2-975B-F0A60A99D97B}"/>
          </ac:graphicFrameMkLst>
        </pc:graphicFrameChg>
        <pc:graphicFrameChg chg="add del mod">
          <ac:chgData name="Mushegian, Edgar (NSP)" userId="c092e9be-0227-40a4-980f-f9eff733bb40" providerId="ADAL" clId="{26FCC680-490F-48F6-BC17-A24D79C69751}" dt="2022-06-09T15:50:41.655" v="556"/>
          <ac:graphicFrameMkLst>
            <pc:docMk/>
            <pc:sldMk cId="3668086533" sldId="269"/>
            <ac:graphicFrameMk id="4" creationId="{E3E67363-5DC2-401C-AEDB-19B62B7B74C9}"/>
          </ac:graphicFrameMkLst>
        </pc:graphicFrameChg>
        <pc:graphicFrameChg chg="add mod">
          <ac:chgData name="Mushegian, Edgar (NSP)" userId="c092e9be-0227-40a4-980f-f9eff733bb40" providerId="ADAL" clId="{26FCC680-490F-48F6-BC17-A24D79C69751}" dt="2022-06-09T15:53:17.164" v="581" actId="20577"/>
          <ac:graphicFrameMkLst>
            <pc:docMk/>
            <pc:sldMk cId="3668086533" sldId="269"/>
            <ac:graphicFrameMk id="5" creationId="{68993D4D-80F7-4D3C-BE6A-8B9FF71E4D2D}"/>
          </ac:graphicFrameMkLst>
        </pc:graphicFrameChg>
        <pc:graphicFrameChg chg="add del mod">
          <ac:chgData name="Mushegian, Edgar (NSP)" userId="c092e9be-0227-40a4-980f-f9eff733bb40" providerId="ADAL" clId="{26FCC680-490F-48F6-BC17-A24D79C69751}" dt="2022-06-09T10:57:01.374" v="279" actId="478"/>
          <ac:graphicFrameMkLst>
            <pc:docMk/>
            <pc:sldMk cId="3668086533" sldId="269"/>
            <ac:graphicFrameMk id="6" creationId="{92AD2261-601C-464D-B3E3-69691DDE8D4B}"/>
          </ac:graphicFrameMkLst>
        </pc:graphicFrameChg>
        <pc:graphicFrameChg chg="add del mod">
          <ac:chgData name="Mushegian, Edgar (NSP)" userId="c092e9be-0227-40a4-980f-f9eff733bb40" providerId="ADAL" clId="{26FCC680-490F-48F6-BC17-A24D79C69751}" dt="2022-06-09T10:57:33.321" v="286" actId="478"/>
          <ac:graphicFrameMkLst>
            <pc:docMk/>
            <pc:sldMk cId="3668086533" sldId="269"/>
            <ac:graphicFrameMk id="7" creationId="{225AC8E5-43D8-4C26-BF54-01C763322BEE}"/>
          </ac:graphicFrameMkLst>
        </pc:graphicFrameChg>
      </pc:sldChg>
      <pc:sldChg chg="add del">
        <pc:chgData name="Mushegian, Edgar (NSP)" userId="c092e9be-0227-40a4-980f-f9eff733bb40" providerId="ADAL" clId="{26FCC680-490F-48F6-BC17-A24D79C69751}" dt="2022-06-09T10:07:47.706" v="167" actId="47"/>
        <pc:sldMkLst>
          <pc:docMk/>
          <pc:sldMk cId="3683312937" sldId="269"/>
        </pc:sldMkLst>
      </pc:sldChg>
      <pc:sldChg chg="addSp delSp modSp add mod">
        <pc:chgData name="Mushegian, Edgar (NSP)" userId="c092e9be-0227-40a4-980f-f9eff733bb40" providerId="ADAL" clId="{26FCC680-490F-48F6-BC17-A24D79C69751}" dt="2022-06-09T15:52:43.961" v="580" actId="12100"/>
        <pc:sldMkLst>
          <pc:docMk/>
          <pc:sldMk cId="2159152388" sldId="270"/>
        </pc:sldMkLst>
        <pc:spChg chg="mod">
          <ac:chgData name="Mushegian, Edgar (NSP)" userId="c092e9be-0227-40a4-980f-f9eff733bb40" providerId="ADAL" clId="{26FCC680-490F-48F6-BC17-A24D79C69751}" dt="2022-06-09T15:49:17.979" v="527" actId="20577"/>
          <ac:spMkLst>
            <pc:docMk/>
            <pc:sldMk cId="2159152388" sldId="270"/>
            <ac:spMk id="2" creationId="{BF13C2C3-3C27-6748-B8C5-8E7FB4480433}"/>
          </ac:spMkLst>
        </pc:spChg>
        <pc:graphicFrameChg chg="add mod">
          <ac:chgData name="Mushegian, Edgar (NSP)" userId="c092e9be-0227-40a4-980f-f9eff733bb40" providerId="ADAL" clId="{26FCC680-490F-48F6-BC17-A24D79C69751}" dt="2022-06-09T15:52:43.961" v="580" actId="12100"/>
          <ac:graphicFrameMkLst>
            <pc:docMk/>
            <pc:sldMk cId="2159152388" sldId="270"/>
            <ac:graphicFrameMk id="4" creationId="{88C4BFE7-4AAA-43D2-8598-98D85561656B}"/>
          </ac:graphicFrameMkLst>
        </pc:graphicFrameChg>
        <pc:graphicFrameChg chg="add del mod">
          <ac:chgData name="Mushegian, Edgar (NSP)" userId="c092e9be-0227-40a4-980f-f9eff733bb40" providerId="ADAL" clId="{26FCC680-490F-48F6-BC17-A24D79C69751}" dt="2022-06-09T10:56:47.290" v="274" actId="478"/>
          <ac:graphicFrameMkLst>
            <pc:docMk/>
            <pc:sldMk cId="2159152388" sldId="270"/>
            <ac:graphicFrameMk id="4" creationId="{D17EFDEE-F5A8-4BD3-980C-190F97A1B3BF}"/>
          </ac:graphicFrameMkLst>
        </pc:graphicFrameChg>
        <pc:graphicFrameChg chg="del">
          <ac:chgData name="Mushegian, Edgar (NSP)" userId="c092e9be-0227-40a4-980f-f9eff733bb40" providerId="ADAL" clId="{26FCC680-490F-48F6-BC17-A24D79C69751}" dt="2022-06-09T10:56:25.030" v="265" actId="478"/>
          <ac:graphicFrameMkLst>
            <pc:docMk/>
            <pc:sldMk cId="2159152388" sldId="270"/>
            <ac:graphicFrameMk id="5" creationId="{68993D4D-80F7-4D3C-BE6A-8B9FF71E4D2D}"/>
          </ac:graphicFrameMkLst>
        </pc:graphicFrameChg>
        <pc:graphicFrameChg chg="add mod">
          <ac:chgData name="Mushegian, Edgar (NSP)" userId="c092e9be-0227-40a4-980f-f9eff733bb40" providerId="ADAL" clId="{26FCC680-490F-48F6-BC17-A24D79C69751}" dt="2022-06-09T15:50:32.636" v="554" actId="20577"/>
          <ac:graphicFrameMkLst>
            <pc:docMk/>
            <pc:sldMk cId="2159152388" sldId="270"/>
            <ac:graphicFrameMk id="5" creationId="{BD3BF9F0-07BD-40BB-9E5C-46D073150825}"/>
          </ac:graphicFrameMkLst>
        </pc:graphicFrameChg>
        <pc:graphicFrameChg chg="add del mod">
          <ac:chgData name="Mushegian, Edgar (NSP)" userId="c092e9be-0227-40a4-980f-f9eff733bb40" providerId="ADAL" clId="{26FCC680-490F-48F6-BC17-A24D79C69751}" dt="2022-06-09T10:57:10.829" v="281" actId="478"/>
          <ac:graphicFrameMkLst>
            <pc:docMk/>
            <pc:sldMk cId="2159152388" sldId="270"/>
            <ac:graphicFrameMk id="6" creationId="{B9D51874-BF37-4B05-BE14-1FB14A5AAF06}"/>
          </ac:graphicFrameMkLst>
        </pc:graphicFrameChg>
        <pc:graphicFrameChg chg="add del mod">
          <ac:chgData name="Mushegian, Edgar (NSP)" userId="c092e9be-0227-40a4-980f-f9eff733bb40" providerId="ADAL" clId="{26FCC680-490F-48F6-BC17-A24D79C69751}" dt="2022-06-09T10:57:39.277" v="288" actId="478"/>
          <ac:graphicFrameMkLst>
            <pc:docMk/>
            <pc:sldMk cId="2159152388" sldId="270"/>
            <ac:graphicFrameMk id="7" creationId="{8BEBB99F-4BB7-4845-BF42-A6B4934EBF4C}"/>
          </ac:graphicFrameMkLst>
        </pc:graphicFrameChg>
        <pc:graphicFrameChg chg="add del mod modGraphic">
          <ac:chgData name="Mushegian, Edgar (NSP)" userId="c092e9be-0227-40a4-980f-f9eff733bb40" providerId="ADAL" clId="{26FCC680-490F-48F6-BC17-A24D79C69751}" dt="2022-06-09T15:50:19.419" v="542" actId="478"/>
          <ac:graphicFrameMkLst>
            <pc:docMk/>
            <pc:sldMk cId="2159152388" sldId="270"/>
            <ac:graphicFrameMk id="8" creationId="{DABC60B7-0E43-449B-9C16-D46A84CD27FA}"/>
          </ac:graphicFrameMkLst>
        </pc:graphicFrameChg>
      </pc:sldChg>
      <pc:sldChg chg="add del">
        <pc:chgData name="Mushegian, Edgar (NSP)" userId="c092e9be-0227-40a4-980f-f9eff733bb40" providerId="ADAL" clId="{26FCC680-490F-48F6-BC17-A24D79C69751}" dt="2022-06-09T10:07:47.706" v="167" actId="47"/>
        <pc:sldMkLst>
          <pc:docMk/>
          <pc:sldMk cId="2389777269" sldId="270"/>
        </pc:sldMkLst>
      </pc:sldChg>
      <pc:sldChg chg="addSp delSp modSp add mod">
        <pc:chgData name="Mushegian, Edgar (NSP)" userId="c092e9be-0227-40a4-980f-f9eff733bb40" providerId="ADAL" clId="{26FCC680-490F-48F6-BC17-A24D79C69751}" dt="2022-06-09T15:52:36.543" v="579" actId="12100"/>
        <pc:sldMkLst>
          <pc:docMk/>
          <pc:sldMk cId="2308938390" sldId="271"/>
        </pc:sldMkLst>
        <pc:spChg chg="mod">
          <ac:chgData name="Mushegian, Edgar (NSP)" userId="c092e9be-0227-40a4-980f-f9eff733bb40" providerId="ADAL" clId="{26FCC680-490F-48F6-BC17-A24D79C69751}" dt="2022-06-09T15:49:21.648" v="532" actId="20577"/>
          <ac:spMkLst>
            <pc:docMk/>
            <pc:sldMk cId="2308938390" sldId="271"/>
            <ac:spMk id="2" creationId="{BF13C2C3-3C27-6748-B8C5-8E7FB4480433}"/>
          </ac:spMkLst>
        </pc:spChg>
        <pc:graphicFrameChg chg="add mod">
          <ac:chgData name="Mushegian, Edgar (NSP)" userId="c092e9be-0227-40a4-980f-f9eff733bb40" providerId="ADAL" clId="{26FCC680-490F-48F6-BC17-A24D79C69751}" dt="2022-06-09T15:52:36.543" v="579" actId="12100"/>
          <ac:graphicFrameMkLst>
            <pc:docMk/>
            <pc:sldMk cId="2308938390" sldId="271"/>
            <ac:graphicFrameMk id="4" creationId="{553202EA-25B9-4738-8735-2E3EBF9091EC}"/>
          </ac:graphicFrameMkLst>
        </pc:graphicFrameChg>
        <pc:graphicFrameChg chg="add del mod">
          <ac:chgData name="Mushegian, Edgar (NSP)" userId="c092e9be-0227-40a4-980f-f9eff733bb40" providerId="ADAL" clId="{26FCC680-490F-48F6-BC17-A24D79C69751}" dt="2022-06-09T10:58:44.710" v="301" actId="21"/>
          <ac:graphicFrameMkLst>
            <pc:docMk/>
            <pc:sldMk cId="2308938390" sldId="271"/>
            <ac:graphicFrameMk id="4" creationId="{B57FA7A2-BA4B-47A9-BF11-8294A4CCE19D}"/>
          </ac:graphicFrameMkLst>
        </pc:graphicFrameChg>
        <pc:graphicFrameChg chg="add del mod modGraphic">
          <ac:chgData name="Mushegian, Edgar (NSP)" userId="c092e9be-0227-40a4-980f-f9eff733bb40" providerId="ADAL" clId="{26FCC680-490F-48F6-BC17-A24D79C69751}" dt="2022-06-09T15:51:12.744" v="572" actId="478"/>
          <ac:graphicFrameMkLst>
            <pc:docMk/>
            <pc:sldMk cId="2308938390" sldId="271"/>
            <ac:graphicFrameMk id="5" creationId="{2F9680FB-1832-4D1E-918D-D1EDF141DAD1}"/>
          </ac:graphicFrameMkLst>
        </pc:graphicFrameChg>
        <pc:graphicFrameChg chg="add mod">
          <ac:chgData name="Mushegian, Edgar (NSP)" userId="c092e9be-0227-40a4-980f-f9eff733bb40" providerId="ADAL" clId="{26FCC680-490F-48F6-BC17-A24D79C69751}" dt="2022-06-09T15:51:25.836" v="573"/>
          <ac:graphicFrameMkLst>
            <pc:docMk/>
            <pc:sldMk cId="2308938390" sldId="271"/>
            <ac:graphicFrameMk id="6" creationId="{163F1B5A-086F-41A7-AE57-4538722E234A}"/>
          </ac:graphicFrameMkLst>
        </pc:graphicFrameChg>
        <pc:graphicFrameChg chg="del">
          <ac:chgData name="Mushegian, Edgar (NSP)" userId="c092e9be-0227-40a4-980f-f9eff733bb40" providerId="ADAL" clId="{26FCC680-490F-48F6-BC17-A24D79C69751}" dt="2022-06-09T10:58:46.613" v="302" actId="478"/>
          <ac:graphicFrameMkLst>
            <pc:docMk/>
            <pc:sldMk cId="2308938390" sldId="271"/>
            <ac:graphicFrameMk id="8" creationId="{DABC60B7-0E43-449B-9C16-D46A84CD27FA}"/>
          </ac:graphicFrameMkLst>
        </pc:graphicFrameChg>
      </pc:sldChg>
      <pc:sldChg chg="modSp add del delCm">
        <pc:chgData name="Mushegian, Edgar (NSP)" userId="c092e9be-0227-40a4-980f-f9eff733bb40" providerId="ADAL" clId="{26FCC680-490F-48F6-BC17-A24D79C69751}" dt="2022-06-09T10:07:47.706" v="167" actId="47"/>
        <pc:sldMkLst>
          <pc:docMk/>
          <pc:sldMk cId="3320176036" sldId="271"/>
        </pc:sldMkLst>
        <pc:graphicFrameChg chg="mod">
          <ac:chgData name="Mushegian, Edgar (NSP)" userId="c092e9be-0227-40a4-980f-f9eff733bb40" providerId="ADAL" clId="{26FCC680-490F-48F6-BC17-A24D79C69751}" dt="2022-06-09T09:49:08.292" v="0" actId="20577"/>
          <ac:graphicFrameMkLst>
            <pc:docMk/>
            <pc:sldMk cId="3320176036" sldId="271"/>
            <ac:graphicFrameMk id="5" creationId="{0DB972C3-8F49-40EB-A97D-5252097E948C}"/>
          </ac:graphicFrameMkLst>
        </pc:graphicFrameChg>
      </pc:sldChg>
      <pc:sldChg chg="add del delCm">
        <pc:chgData name="Mushegian, Edgar (NSP)" userId="c092e9be-0227-40a4-980f-f9eff733bb40" providerId="ADAL" clId="{26FCC680-490F-48F6-BC17-A24D79C69751}" dt="2022-06-09T10:07:47.706" v="167" actId="47"/>
        <pc:sldMkLst>
          <pc:docMk/>
          <pc:sldMk cId="1176680910" sldId="272"/>
        </pc:sldMkLst>
      </pc:sldChg>
      <pc:sldChg chg="addSp delSp modSp add mod">
        <pc:chgData name="Mushegian, Edgar (NSP)" userId="c092e9be-0227-40a4-980f-f9eff733bb40" providerId="ADAL" clId="{26FCC680-490F-48F6-BC17-A24D79C69751}" dt="2022-06-09T15:48:31.196" v="512" actId="20577"/>
        <pc:sldMkLst>
          <pc:docMk/>
          <pc:sldMk cId="1799464452" sldId="272"/>
        </pc:sldMkLst>
        <pc:spChg chg="mod">
          <ac:chgData name="Mushegian, Edgar (NSP)" userId="c092e9be-0227-40a4-980f-f9eff733bb40" providerId="ADAL" clId="{26FCC680-490F-48F6-BC17-A24D79C69751}" dt="2022-06-09T11:01:43.620" v="339" actId="20577"/>
          <ac:spMkLst>
            <pc:docMk/>
            <pc:sldMk cId="1799464452" sldId="272"/>
            <ac:spMk id="2" creationId="{BF13C2C3-3C27-6748-B8C5-8E7FB4480433}"/>
          </ac:spMkLst>
        </pc:spChg>
        <pc:graphicFrameChg chg="add del mod modGraphic">
          <ac:chgData name="Mushegian, Edgar (NSP)" userId="c092e9be-0227-40a4-980f-f9eff733bb40" providerId="ADAL" clId="{26FCC680-490F-48F6-BC17-A24D79C69751}" dt="2022-06-09T15:47:30.991" v="502" actId="478"/>
          <ac:graphicFrameMkLst>
            <pc:docMk/>
            <pc:sldMk cId="1799464452" sldId="272"/>
            <ac:graphicFrameMk id="4" creationId="{E5EE2FBF-A347-4DFA-B044-6213BEBAA7B3}"/>
          </ac:graphicFrameMkLst>
        </pc:graphicFrameChg>
        <pc:graphicFrameChg chg="del">
          <ac:chgData name="Mushegian, Edgar (NSP)" userId="c092e9be-0227-40a4-980f-f9eff733bb40" providerId="ADAL" clId="{26FCC680-490F-48F6-BC17-A24D79C69751}" dt="2022-06-09T11:01:41.076" v="334" actId="478"/>
          <ac:graphicFrameMkLst>
            <pc:docMk/>
            <pc:sldMk cId="1799464452" sldId="272"/>
            <ac:graphicFrameMk id="5" creationId="{2F9680FB-1832-4D1E-918D-D1EDF141DAD1}"/>
          </ac:graphicFrameMkLst>
        </pc:graphicFrameChg>
        <pc:graphicFrameChg chg="add del mod">
          <ac:chgData name="Mushegian, Edgar (NSP)" userId="c092e9be-0227-40a4-980f-f9eff733bb40" providerId="ADAL" clId="{26FCC680-490F-48F6-BC17-A24D79C69751}" dt="2022-06-09T15:48:27.030" v="508" actId="478"/>
          <ac:graphicFrameMkLst>
            <pc:docMk/>
            <pc:sldMk cId="1799464452" sldId="272"/>
            <ac:graphicFrameMk id="5" creationId="{AFDD4F60-302D-455C-8A5B-909CC2E68F6B}"/>
          </ac:graphicFrameMkLst>
        </pc:graphicFrameChg>
        <pc:graphicFrameChg chg="add mod">
          <ac:chgData name="Mushegian, Edgar (NSP)" userId="c092e9be-0227-40a4-980f-f9eff733bb40" providerId="ADAL" clId="{26FCC680-490F-48F6-BC17-A24D79C69751}" dt="2022-06-09T15:48:31.196" v="512" actId="20577"/>
          <ac:graphicFrameMkLst>
            <pc:docMk/>
            <pc:sldMk cId="1799464452" sldId="272"/>
            <ac:graphicFrameMk id="6" creationId="{5C63F399-5B3A-4609-A491-3C2B129B21FE}"/>
          </ac:graphicFrameMkLst>
        </pc:graphicFrameChg>
      </pc:sldChg>
      <pc:sldChg chg="add del">
        <pc:chgData name="Mushegian, Edgar (NSP)" userId="c092e9be-0227-40a4-980f-f9eff733bb40" providerId="ADAL" clId="{26FCC680-490F-48F6-BC17-A24D79C69751}" dt="2022-06-09T10:07:47.706" v="167" actId="47"/>
        <pc:sldMkLst>
          <pc:docMk/>
          <pc:sldMk cId="1841314845" sldId="273"/>
        </pc:sldMkLst>
      </pc:sldChg>
      <pc:sldChg chg="add del">
        <pc:chgData name="Mushegian, Edgar (NSP)" userId="c092e9be-0227-40a4-980f-f9eff733bb40" providerId="ADAL" clId="{26FCC680-490F-48F6-BC17-A24D79C69751}" dt="2022-06-09T10:07:47.706" v="167" actId="47"/>
        <pc:sldMkLst>
          <pc:docMk/>
          <pc:sldMk cId="2999907342" sldId="274"/>
        </pc:sldMkLst>
      </pc:sldChg>
      <pc:sldChg chg="add del">
        <pc:chgData name="Mushegian, Edgar (NSP)" userId="c092e9be-0227-40a4-980f-f9eff733bb40" providerId="ADAL" clId="{26FCC680-490F-48F6-BC17-A24D79C69751}" dt="2022-06-09T10:07:47.706" v="167" actId="47"/>
        <pc:sldMkLst>
          <pc:docMk/>
          <pc:sldMk cId="1109243541" sldId="276"/>
        </pc:sldMkLst>
      </pc:sldChg>
      <pc:sldChg chg="add del">
        <pc:chgData name="Mushegian, Edgar (NSP)" userId="c092e9be-0227-40a4-980f-f9eff733bb40" providerId="ADAL" clId="{26FCC680-490F-48F6-BC17-A24D79C69751}" dt="2022-06-09T10:07:47.706" v="167" actId="47"/>
        <pc:sldMkLst>
          <pc:docMk/>
          <pc:sldMk cId="4240645811" sldId="277"/>
        </pc:sldMkLst>
      </pc:sldChg>
      <pc:sldMasterChg chg="addSp delSp modSp mod">
        <pc:chgData name="Mushegian, Edgar (NSP)" userId="c092e9be-0227-40a4-980f-f9eff733bb40" providerId="ADAL" clId="{26FCC680-490F-48F6-BC17-A24D79C69751}" dt="2022-06-09T10:02:47.529" v="160" actId="20577"/>
        <pc:sldMasterMkLst>
          <pc:docMk/>
          <pc:sldMasterMk cId="333290649" sldId="2147483944"/>
        </pc:sldMasterMkLst>
        <pc:spChg chg="mod">
          <ac:chgData name="Mushegian, Edgar (NSP)" userId="c092e9be-0227-40a4-980f-f9eff733bb40" providerId="ADAL" clId="{26FCC680-490F-48F6-BC17-A24D79C69751}" dt="2022-06-09T10:02:47.529" v="160" actId="20577"/>
          <ac:spMkLst>
            <pc:docMk/>
            <pc:sldMasterMk cId="333290649" sldId="2147483944"/>
            <ac:spMk id="12" creationId="{93A70C91-02C0-F544-835F-4CAE731E29B0}"/>
          </ac:spMkLst>
        </pc:spChg>
        <pc:picChg chg="add del">
          <ac:chgData name="Mushegian, Edgar (NSP)" userId="c092e9be-0227-40a4-980f-f9eff733bb40" providerId="ADAL" clId="{26FCC680-490F-48F6-BC17-A24D79C69751}" dt="2022-06-09T09:51:03.137" v="14" actId="22"/>
          <ac:picMkLst>
            <pc:docMk/>
            <pc:sldMasterMk cId="333290649" sldId="2147483944"/>
            <ac:picMk id="5" creationId="{941BCFE3-5B72-4A31-9277-FA292056EECF}"/>
          </ac:picMkLst>
        </pc:picChg>
      </pc:sldMasterChg>
      <pc:sldMasterChg chg="addSp delSp modSp mod modSldLayout">
        <pc:chgData name="Mushegian, Edgar (NSP)" userId="c092e9be-0227-40a4-980f-f9eff733bb40" providerId="ADAL" clId="{26FCC680-490F-48F6-BC17-A24D79C69751}" dt="2022-06-09T10:08:08.069" v="171" actId="20577"/>
        <pc:sldMasterMkLst>
          <pc:docMk/>
          <pc:sldMasterMk cId="1129196546" sldId="2147483961"/>
        </pc:sldMasterMkLst>
        <pc:spChg chg="add del">
          <ac:chgData name="Mushegian, Edgar (NSP)" userId="c092e9be-0227-40a4-980f-f9eff733bb40" providerId="ADAL" clId="{26FCC680-490F-48F6-BC17-A24D79C69751}" dt="2022-06-09T10:08:06.900" v="170" actId="478"/>
          <ac:spMkLst>
            <pc:docMk/>
            <pc:sldMasterMk cId="1129196546" sldId="2147483961"/>
            <ac:spMk id="2" creationId="{3FAC0E70-0659-4CED-90B7-342F0722C3B4}"/>
          </ac:spMkLst>
        </pc:spChg>
        <pc:spChg chg="mod">
          <ac:chgData name="Mushegian, Edgar (NSP)" userId="c092e9be-0227-40a4-980f-f9eff733bb40" providerId="ADAL" clId="{26FCC680-490F-48F6-BC17-A24D79C69751}" dt="2022-06-09T10:08:08.069" v="171" actId="20577"/>
          <ac:spMkLst>
            <pc:docMk/>
            <pc:sldMasterMk cId="1129196546" sldId="2147483961"/>
            <ac:spMk id="10" creationId="{BD66CDF5-D827-4B10-91FE-05A60BB699F4}"/>
          </ac:spMkLst>
        </pc:spChg>
        <pc:sldLayoutChg chg="addSp delSp mod">
          <pc:chgData name="Mushegian, Edgar (NSP)" userId="c092e9be-0227-40a4-980f-f9eff733bb40" providerId="ADAL" clId="{26FCC680-490F-48F6-BC17-A24D79C69751}" dt="2022-06-09T10:08:04.154" v="169" actId="478"/>
          <pc:sldLayoutMkLst>
            <pc:docMk/>
            <pc:sldMasterMk cId="1129196546" sldId="2147483961"/>
            <pc:sldLayoutMk cId="324741788" sldId="2147483962"/>
          </pc:sldLayoutMkLst>
          <pc:spChg chg="add del">
            <ac:chgData name="Mushegian, Edgar (NSP)" userId="c092e9be-0227-40a4-980f-f9eff733bb40" providerId="ADAL" clId="{26FCC680-490F-48F6-BC17-A24D79C69751}" dt="2022-06-09T10:08:04.154" v="169" actId="478"/>
            <ac:spMkLst>
              <pc:docMk/>
              <pc:sldMasterMk cId="1129196546" sldId="2147483961"/>
              <pc:sldLayoutMk cId="324741788" sldId="2147483962"/>
              <ac:spMk id="2" creationId="{E5DB663E-CAEB-4D2C-9EA0-D649A2568859}"/>
            </ac:spMkLst>
          </pc:spChg>
        </pc:sldLayoutChg>
      </pc:sldMasterChg>
    </pc:docChg>
  </pc:docChgLst>
  <pc:docChgLst>
    <pc:chgData name="Mushegian, Edgar (NSP)" userId="c092e9be-0227-40a4-980f-f9eff733bb40" providerId="ADAL" clId="{DDCDBA57-D9CC-48F2-9927-2D817CEA84E8}"/>
    <pc:docChg chg="modSld">
      <pc:chgData name="Mushegian, Edgar (NSP)" userId="c092e9be-0227-40a4-980f-f9eff733bb40" providerId="ADAL" clId="{DDCDBA57-D9CC-48F2-9927-2D817CEA84E8}" dt="2022-06-08T13:02:28.660" v="14"/>
      <pc:docMkLst>
        <pc:docMk/>
      </pc:docMkLst>
      <pc:sldChg chg="addCm">
        <pc:chgData name="Mushegian, Edgar (NSP)" userId="c092e9be-0227-40a4-980f-f9eff733bb40" providerId="ADAL" clId="{DDCDBA57-D9CC-48F2-9927-2D817CEA84E8}" dt="2022-06-08T12:08:57.960" v="8"/>
        <pc:sldMkLst>
          <pc:docMk/>
          <pc:sldMk cId="3320176036" sldId="271"/>
        </pc:sldMkLst>
      </pc:sldChg>
      <pc:sldChg chg="modSp delCm">
        <pc:chgData name="Mushegian, Edgar (NSP)" userId="c092e9be-0227-40a4-980f-f9eff733bb40" providerId="ADAL" clId="{DDCDBA57-D9CC-48F2-9927-2D817CEA84E8}" dt="2022-06-08T12:08:21.998" v="7"/>
        <pc:sldMkLst>
          <pc:docMk/>
          <pc:sldMk cId="1841314845" sldId="273"/>
        </pc:sldMkLst>
        <pc:graphicFrameChg chg="mod">
          <ac:chgData name="Mushegian, Edgar (NSP)" userId="c092e9be-0227-40a4-980f-f9eff733bb40" providerId="ADAL" clId="{DDCDBA57-D9CC-48F2-9927-2D817CEA84E8}" dt="2022-06-08T12:08:18.703" v="6" actId="20577"/>
          <ac:graphicFrameMkLst>
            <pc:docMk/>
            <pc:sldMk cId="1841314845" sldId="273"/>
            <ac:graphicFrameMk id="9" creationId="{46C11C49-0961-48C8-A9A0-1DF884EDA8C0}"/>
          </ac:graphicFrameMkLst>
        </pc:graphicFrameChg>
      </pc:sldChg>
      <pc:sldChg chg="modSp delCm">
        <pc:chgData name="Mushegian, Edgar (NSP)" userId="c092e9be-0227-40a4-980f-f9eff733bb40" providerId="ADAL" clId="{DDCDBA57-D9CC-48F2-9927-2D817CEA84E8}" dt="2022-06-08T13:02:28.660" v="14"/>
        <pc:sldMkLst>
          <pc:docMk/>
          <pc:sldMk cId="1109243541" sldId="276"/>
        </pc:sldMkLst>
        <pc:graphicFrameChg chg="mod">
          <ac:chgData name="Mushegian, Edgar (NSP)" userId="c092e9be-0227-40a4-980f-f9eff733bb40" providerId="ADAL" clId="{DDCDBA57-D9CC-48F2-9927-2D817CEA84E8}" dt="2022-06-08T13:02:28.660" v="14"/>
          <ac:graphicFrameMkLst>
            <pc:docMk/>
            <pc:sldMk cId="1109243541" sldId="276"/>
            <ac:graphicFrameMk id="4" creationId="{AC92BEF6-846F-4543-A998-2346510A3220}"/>
          </ac:graphicFrameMkLst>
        </pc:graphicFrame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www.ippc.int/" TargetMode="External"/></Relationships>
</file>

<file path=ppt/diagrams/_rels/data8.xml.rels><?xml version="1.0" encoding="UTF-8" standalone="yes"?>
<Relationships xmlns="http://schemas.openxmlformats.org/package/2006/relationships"><Relationship Id="rId3" Type="http://schemas.openxmlformats.org/officeDocument/2006/relationships/hyperlink" Target="https://www.ippc.int/en/publications/90770/" TargetMode="External"/><Relationship Id="rId2" Type="http://schemas.openxmlformats.org/officeDocument/2006/relationships/hyperlink" Target="https://www.ippc.int/en/core-activities/standards-setting/expert-drafting-groups/technical-panels/technical-panel-glossary-phytosanitary-terms-ispm-5/" TargetMode="External"/><Relationship Id="rId1" Type="http://schemas.openxmlformats.org/officeDocument/2006/relationships/hyperlink" Target="https://www.ippc.int/en/core-activities/standards-setting/standards-committe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ippc.int/"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www.ippc.int/en/core-activities/standards-setting/expert-drafting-groups/technical-panels/technical-panel-glossary-phytosanitary-terms-ispm-5/" TargetMode="External"/><Relationship Id="rId2" Type="http://schemas.openxmlformats.org/officeDocument/2006/relationships/hyperlink" Target="https://www.ippc.int/en/core-activities/standards-setting/standards-committee/" TargetMode="External"/><Relationship Id="rId1" Type="http://schemas.openxmlformats.org/officeDocument/2006/relationships/hyperlink" Target="https://www.ippc.int/en/publications/90770/"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EDFBC-A763-4D13-B0F8-80D4AE888256}"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A6FCDCFA-433F-4758-BFD7-B90B5419F3C5}">
      <dgm:prSet phldrT="[Text]"/>
      <dgm:spPr>
        <a:ln>
          <a:solidFill>
            <a:schemeClr val="accent6"/>
          </a:solidFill>
        </a:ln>
      </dgm:spPr>
      <dgm:t>
        <a:bodyPr/>
        <a:lstStyle/>
        <a:p>
          <a:r>
            <a:rPr lang="en-US" altLang="ja-JP" b="1" dirty="0">
              <a:effectLst/>
              <a:latin typeface="Gill Sans MT" panose="020B0502020104020203" pitchFamily="34" charset="0"/>
            </a:rPr>
            <a:t>The Glossary is constantly being updated. </a:t>
          </a:r>
          <a:br>
            <a:rPr lang="ru-RU" altLang="ja-JP" b="1" dirty="0">
              <a:effectLst/>
            </a:rPr>
          </a:br>
          <a:r>
            <a:rPr lang="en-US" altLang="ja-JP" b="1" dirty="0">
              <a:effectLst/>
              <a:latin typeface="Gill Sans MT" panose="020B0502020104020203" pitchFamily="34" charset="0"/>
            </a:rPr>
            <a:t>This can involve: </a:t>
          </a:r>
        </a:p>
        <a:p>
          <a:r>
            <a:rPr lang="en-US" altLang="ja-JP" dirty="0">
              <a:effectLst/>
              <a:latin typeface="Gill Sans MT" panose="020B0502020104020203" pitchFamily="34" charset="0"/>
            </a:rPr>
            <a:t>additions, revisions, deletions</a:t>
          </a:r>
          <a:endParaRPr lang="en-US" dirty="0">
            <a:effectLst/>
            <a:latin typeface="Gill Sans MT" panose="020B0502020104020203" pitchFamily="34" charset="0"/>
          </a:endParaRPr>
        </a:p>
      </dgm:t>
    </dgm:pt>
    <dgm:pt modelId="{3AF5312E-6C87-4AC6-9A9C-FBF5A7037610}" type="parTrans" cxnId="{CCD98A61-7C5F-4A04-9B31-3512ADE55DD1}">
      <dgm:prSet/>
      <dgm:spPr/>
      <dgm:t>
        <a:bodyPr/>
        <a:lstStyle/>
        <a:p>
          <a:endParaRPr lang="en-US">
            <a:effectLst>
              <a:outerShdw blurRad="38100" dist="38100" dir="2700000" algn="tl">
                <a:srgbClr val="000000">
                  <a:alpha val="43137"/>
                </a:srgbClr>
              </a:outerShdw>
            </a:effectLst>
            <a:latin typeface="Gill Sans MT" panose="020B0502020104020203" pitchFamily="34" charset="0"/>
          </a:endParaRPr>
        </a:p>
      </dgm:t>
    </dgm:pt>
    <dgm:pt modelId="{F67B2A56-4858-4F0C-8B30-F3F3FAA0E0F2}" type="sibTrans" cxnId="{CCD98A61-7C5F-4A04-9B31-3512ADE55DD1}">
      <dgm:prSet/>
      <dgm:spPr/>
      <dgm:t>
        <a:bodyPr/>
        <a:lstStyle/>
        <a:p>
          <a:endParaRPr lang="en-US">
            <a:effectLst>
              <a:outerShdw blurRad="38100" dist="38100" dir="2700000" algn="tl">
                <a:srgbClr val="000000">
                  <a:alpha val="43137"/>
                </a:srgbClr>
              </a:outerShdw>
            </a:effectLst>
            <a:latin typeface="Gill Sans MT" panose="020B0502020104020203" pitchFamily="34" charset="0"/>
          </a:endParaRPr>
        </a:p>
      </dgm:t>
    </dgm:pt>
    <dgm:pt modelId="{C4D8B66C-907D-4075-9BA2-203B116C895A}" type="asst">
      <dgm:prSet phldrT="[Text]"/>
      <dgm:spPr/>
      <dgm:t>
        <a:bodyPr/>
        <a:lstStyle/>
        <a:p>
          <a:r>
            <a:rPr lang="en-US" altLang="ja-JP" dirty="0">
              <a:effectLst/>
              <a:latin typeface="Gill Sans MT" panose="020B0502020104020203" pitchFamily="34" charset="0"/>
            </a:rPr>
            <a:t>Because of this, make sure you only use </a:t>
          </a:r>
          <a:r>
            <a:rPr lang="en-US" altLang="ja-JP" b="1" dirty="0">
              <a:solidFill>
                <a:srgbClr val="C00000"/>
              </a:solidFill>
              <a:effectLst/>
              <a:latin typeface="Gill Sans MT" panose="020B0502020104020203" pitchFamily="34" charset="0"/>
            </a:rPr>
            <a:t>the latest version</a:t>
          </a:r>
          <a:r>
            <a:rPr lang="en-US" altLang="ja-JP" b="1" dirty="0">
              <a:effectLst/>
              <a:latin typeface="Gill Sans MT" panose="020B0502020104020203" pitchFamily="34" charset="0"/>
            </a:rPr>
            <a:t> </a:t>
          </a:r>
          <a:r>
            <a:rPr lang="en-US" altLang="ja-JP" dirty="0">
              <a:effectLst/>
              <a:latin typeface="Gill Sans MT" panose="020B0502020104020203" pitchFamily="34" charset="0"/>
            </a:rPr>
            <a:t>of the Glossary!</a:t>
          </a:r>
          <a:br>
            <a:rPr lang="en-US" altLang="ja-JP" dirty="0">
              <a:effectLst/>
              <a:latin typeface="Gill Sans MT" panose="020B0502020104020203" pitchFamily="34" charset="0"/>
            </a:rPr>
          </a:br>
          <a:r>
            <a:rPr lang="en-US" altLang="ja-JP" dirty="0">
              <a:effectLst/>
              <a:latin typeface="Gill Sans MT" panose="020B0502020104020203" pitchFamily="34" charset="0"/>
            </a:rPr>
            <a:t>(available on </a:t>
          </a:r>
          <a:r>
            <a:rPr lang="en-US" altLang="ja-JP" b="1" dirty="0">
              <a:solidFill>
                <a:schemeClr val="accent1"/>
              </a:solidFill>
              <a:effectLst/>
              <a:latin typeface="Gill Sans MT" panose="020B05020201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www.ippc.int</a:t>
          </a:r>
          <a:r>
            <a:rPr lang="en-US" altLang="ja-JP" dirty="0">
              <a:effectLst/>
              <a:latin typeface="Gill Sans MT" panose="020B0502020104020203" pitchFamily="34" charset="0"/>
            </a:rPr>
            <a:t>)</a:t>
          </a:r>
          <a:endParaRPr lang="en-US" dirty="0">
            <a:effectLst/>
            <a:latin typeface="Gill Sans MT" panose="020B0502020104020203" pitchFamily="34" charset="0"/>
          </a:endParaRPr>
        </a:p>
      </dgm:t>
    </dgm:pt>
    <dgm:pt modelId="{DD50222C-86E5-410F-94D5-7E60E540DC81}" type="parTrans" cxnId="{A79D9E26-2268-4577-A7AA-AC2DAEF8F026}">
      <dgm:prSet>
        <dgm:style>
          <a:lnRef idx="0">
            <a:scrgbClr r="0" g="0" b="0"/>
          </a:lnRef>
          <a:fillRef idx="0">
            <a:scrgbClr r="0" g="0" b="0"/>
          </a:fillRef>
          <a:effectRef idx="0">
            <a:scrgbClr r="0" g="0" b="0"/>
          </a:effectRef>
          <a:fontRef idx="minor">
            <a:schemeClr val="tx1"/>
          </a:fontRef>
        </dgm:style>
      </dgm:prSet>
      <dgm:spPr>
        <a:ln w="12700" cap="flat" cmpd="sng" algn="ctr">
          <a:solidFill>
            <a:schemeClr val="accent6"/>
          </a:solidFill>
          <a:prstDash val="solid"/>
          <a:round/>
          <a:headEnd type="none" w="med" len="med"/>
          <a:tailEnd type="arrow" w="med" len="med"/>
        </a:ln>
      </dgm:spPr>
      <dgm:t>
        <a:bodyPr/>
        <a:lstStyle/>
        <a:p>
          <a:endParaRPr lang="en-US" b="1" dirty="0">
            <a:effectLst/>
            <a:latin typeface="Gill Sans MT" panose="020B0502020104020203" pitchFamily="34" charset="0"/>
          </a:endParaRPr>
        </a:p>
      </dgm:t>
    </dgm:pt>
    <dgm:pt modelId="{4F2D5ABA-7AA3-4543-B7E0-F4ADEBD557CC}" type="sibTrans" cxnId="{A79D9E26-2268-4577-A7AA-AC2DAEF8F026}">
      <dgm:prSet/>
      <dgm:spPr/>
      <dgm:t>
        <a:bodyPr/>
        <a:lstStyle/>
        <a:p>
          <a:endParaRPr lang="en-US">
            <a:effectLst>
              <a:outerShdw blurRad="38100" dist="38100" dir="2700000" algn="tl">
                <a:srgbClr val="000000">
                  <a:alpha val="43137"/>
                </a:srgbClr>
              </a:outerShdw>
            </a:effectLst>
            <a:latin typeface="Gill Sans MT" panose="020B0502020104020203" pitchFamily="34" charset="0"/>
          </a:endParaRPr>
        </a:p>
      </dgm:t>
    </dgm:pt>
    <dgm:pt modelId="{6F5CDCA3-31B7-425A-8780-66C547391171}">
      <dgm:prSet phldrT="[Text]"/>
      <dgm:spPr>
        <a:ln>
          <a:solidFill>
            <a:schemeClr val="accent1"/>
          </a:solidFill>
        </a:ln>
      </dgm:spPr>
      <dgm:t>
        <a:bodyPr/>
        <a:lstStyle/>
        <a:p>
          <a:r>
            <a:rPr lang="en-US" altLang="ja-JP" dirty="0">
              <a:effectLst/>
              <a:latin typeface="Gill Sans MT" panose="020B0502020104020203" pitchFamily="34" charset="0"/>
            </a:rPr>
            <a:t>In the </a:t>
          </a:r>
          <a:r>
            <a:rPr lang="en-US" altLang="ja-JP" b="1" dirty="0">
              <a:effectLst/>
              <a:latin typeface="Gill Sans MT" panose="020B0502020104020203" pitchFamily="34" charset="0"/>
            </a:rPr>
            <a:t>Draft 2022 Amendments to ISPM 5</a:t>
          </a:r>
          <a:r>
            <a:rPr lang="en-US" altLang="ja-JP" dirty="0">
              <a:effectLst/>
              <a:latin typeface="Gill Sans MT" panose="020B0502020104020203" pitchFamily="34" charset="0"/>
            </a:rPr>
            <a:t>, </a:t>
          </a:r>
          <a:br>
            <a:rPr lang="en-US" altLang="ja-JP" dirty="0">
              <a:effectLst/>
              <a:latin typeface="Gill Sans MT" panose="020B0502020104020203" pitchFamily="34" charset="0"/>
            </a:rPr>
          </a:br>
          <a:r>
            <a:rPr lang="en-US" altLang="ja-JP" dirty="0">
              <a:effectLst/>
              <a:latin typeface="Gill Sans MT" panose="020B0502020104020203" pitchFamily="34" charset="0"/>
            </a:rPr>
            <a:t>the proposals are: </a:t>
          </a:r>
          <a:endParaRPr lang="ru-RU" altLang="ja-JP" dirty="0">
            <a:effectLst/>
          </a:endParaRPr>
        </a:p>
        <a:p>
          <a:r>
            <a:rPr lang="en-US" altLang="ja-JP" b="1" u="none" dirty="0">
              <a:solidFill>
                <a:srgbClr val="C00000"/>
              </a:solidFill>
              <a:effectLst/>
              <a:latin typeface="Gill Sans MT" panose="020B0502020104020203" pitchFamily="34" charset="0"/>
            </a:rPr>
            <a:t>2 revisions</a:t>
          </a:r>
          <a:endParaRPr lang="en-US" b="1" u="none" dirty="0">
            <a:solidFill>
              <a:srgbClr val="C00000"/>
            </a:solidFill>
            <a:effectLst/>
            <a:latin typeface="Gill Sans MT" panose="020B0502020104020203" pitchFamily="34" charset="0"/>
          </a:endParaRPr>
        </a:p>
      </dgm:t>
    </dgm:pt>
    <dgm:pt modelId="{B18D0244-4A0B-4ED8-ADD1-8735D8B575F6}" type="parTrans" cxnId="{3BD4389F-F7BD-4615-B9B7-BBF4174D1438}">
      <dgm:prSet>
        <dgm:style>
          <a:lnRef idx="0">
            <a:scrgbClr r="0" g="0" b="0"/>
          </a:lnRef>
          <a:fillRef idx="0">
            <a:scrgbClr r="0" g="0" b="0"/>
          </a:fillRef>
          <a:effectRef idx="0">
            <a:scrgbClr r="0" g="0" b="0"/>
          </a:effectRef>
          <a:fontRef idx="minor">
            <a:schemeClr val="tx1"/>
          </a:fontRef>
        </dgm:style>
      </dgm:prSet>
      <dgm:spPr>
        <a:ln w="12700" cap="flat" cmpd="sng" algn="ctr">
          <a:solidFill>
            <a:schemeClr val="accent6"/>
          </a:solidFill>
          <a:prstDash val="solid"/>
          <a:round/>
          <a:headEnd type="none" w="med" len="med"/>
          <a:tailEnd type="arrow" w="med" len="med"/>
        </a:ln>
      </dgm:spPr>
      <dgm:t>
        <a:bodyPr/>
        <a:lstStyle/>
        <a:p>
          <a:endParaRPr lang="en-US" dirty="0">
            <a:effectLst/>
            <a:latin typeface="Gill Sans MT" panose="020B0502020104020203" pitchFamily="34" charset="0"/>
          </a:endParaRPr>
        </a:p>
      </dgm:t>
    </dgm:pt>
    <dgm:pt modelId="{FA595F30-F0A4-48F5-AACF-EB23885B46A0}" type="sibTrans" cxnId="{3BD4389F-F7BD-4615-B9B7-BBF4174D1438}">
      <dgm:prSet/>
      <dgm:spPr/>
      <dgm:t>
        <a:bodyPr/>
        <a:lstStyle/>
        <a:p>
          <a:endParaRPr lang="en-US">
            <a:effectLst>
              <a:outerShdw blurRad="38100" dist="38100" dir="2700000" algn="tl">
                <a:srgbClr val="000000">
                  <a:alpha val="43137"/>
                </a:srgbClr>
              </a:outerShdw>
            </a:effectLst>
            <a:latin typeface="Gill Sans MT" panose="020B0502020104020203" pitchFamily="34" charset="0"/>
          </a:endParaRPr>
        </a:p>
      </dgm:t>
    </dgm:pt>
    <dgm:pt modelId="{451F4A02-4E4B-4BF2-9D9B-8561B09934D3}">
      <dgm:prSet phldrT="[Text]"/>
      <dgm:spPr>
        <a:ln>
          <a:solidFill>
            <a:schemeClr val="accent5"/>
          </a:solidFill>
        </a:ln>
      </dgm:spPr>
      <dgm:t>
        <a:bodyPr/>
        <a:lstStyle/>
        <a:p>
          <a:pPr algn="l">
            <a:buFont typeface="+mj-lt"/>
            <a:buNone/>
          </a:pPr>
          <a:r>
            <a:rPr lang="en-US" altLang="ja-JP" b="1" u="none" dirty="0">
              <a:solidFill>
                <a:srgbClr val="C00000"/>
              </a:solidFill>
              <a:effectLst/>
              <a:latin typeface="Gill Sans MT" panose="020B0502020104020203" pitchFamily="34" charset="0"/>
            </a:rPr>
            <a:t>TPG:</a:t>
          </a:r>
          <a:r>
            <a:rPr lang="ru-RU" altLang="ja-JP" b="1" u="none" dirty="0">
              <a:effectLst/>
            </a:rPr>
            <a:t> </a:t>
          </a:r>
          <a:r>
            <a:rPr lang="en-US" altLang="ja-JP" dirty="0">
              <a:effectLst/>
              <a:latin typeface="Gill Sans MT" panose="020B0502020104020203" pitchFamily="34" charset="0"/>
            </a:rPr>
            <a:t>December 2021</a:t>
          </a:r>
          <a:br>
            <a:rPr lang="en-US" altLang="ja-JP" dirty="0">
              <a:effectLst/>
              <a:latin typeface="Gill Sans MT" panose="020B0502020104020203" pitchFamily="34" charset="0"/>
            </a:rPr>
          </a:br>
          <a:r>
            <a:rPr lang="en-US" altLang="ja-JP" b="1" u="none" dirty="0">
              <a:solidFill>
                <a:srgbClr val="C00000"/>
              </a:solidFill>
              <a:effectLst/>
              <a:latin typeface="Gill Sans MT" panose="020B0502020104020203" pitchFamily="34" charset="0"/>
            </a:rPr>
            <a:t>SC:</a:t>
          </a:r>
          <a:r>
            <a:rPr lang="en-US" altLang="ja-JP" b="1" u="none" dirty="0">
              <a:effectLst/>
              <a:latin typeface="Gill Sans MT" panose="020B0502020104020203" pitchFamily="34" charset="0"/>
            </a:rPr>
            <a:t> </a:t>
          </a:r>
          <a:r>
            <a:rPr lang="en-US" altLang="ja-JP" dirty="0">
              <a:effectLst/>
              <a:latin typeface="Gill Sans MT" panose="020B0502020104020203" pitchFamily="34" charset="0"/>
            </a:rPr>
            <a:t>May 2022</a:t>
          </a:r>
          <a:br>
            <a:rPr lang="en-US" altLang="ja-JP" dirty="0">
              <a:effectLst/>
              <a:latin typeface="Gill Sans MT" panose="020B0502020104020203" pitchFamily="34" charset="0"/>
            </a:rPr>
          </a:br>
          <a:r>
            <a:rPr lang="en-US" altLang="ja-JP" b="1" u="none" dirty="0">
              <a:solidFill>
                <a:srgbClr val="C00000"/>
              </a:solidFill>
              <a:effectLst/>
              <a:latin typeface="Gill Sans MT" panose="020B0502020104020203" pitchFamily="34" charset="0"/>
            </a:rPr>
            <a:t>First consultation:</a:t>
          </a:r>
          <a:r>
            <a:rPr lang="en-US" altLang="ja-JP" b="1" u="none" dirty="0">
              <a:effectLst/>
              <a:latin typeface="Gill Sans MT" panose="020B0502020104020203" pitchFamily="34" charset="0"/>
            </a:rPr>
            <a:t> </a:t>
          </a:r>
          <a:r>
            <a:rPr lang="en-US" altLang="ja-JP" dirty="0">
              <a:effectLst/>
              <a:latin typeface="Gill Sans MT" panose="020B0502020104020203" pitchFamily="34" charset="0"/>
            </a:rPr>
            <a:t>1 July to 30 September 2022</a:t>
          </a:r>
          <a:endParaRPr lang="en-US" dirty="0">
            <a:effectLst/>
            <a:latin typeface="Gill Sans MT" panose="020B0502020104020203" pitchFamily="34" charset="0"/>
          </a:endParaRPr>
        </a:p>
      </dgm:t>
    </dgm:pt>
    <dgm:pt modelId="{4178FD0D-27A4-478D-BF11-494455B9B2E3}" type="parTrans" cxnId="{CF28E085-0F2A-4684-BD60-2B6EDD69AD19}">
      <dgm:prSet>
        <dgm:style>
          <a:lnRef idx="0">
            <a:scrgbClr r="0" g="0" b="0"/>
          </a:lnRef>
          <a:fillRef idx="0">
            <a:scrgbClr r="0" g="0" b="0"/>
          </a:fillRef>
          <a:effectRef idx="0">
            <a:scrgbClr r="0" g="0" b="0"/>
          </a:effectRef>
          <a:fontRef idx="minor">
            <a:schemeClr val="tx1"/>
          </a:fontRef>
        </dgm:style>
      </dgm:prSet>
      <dgm:spPr>
        <a:ln w="19050" cap="flat" cmpd="sng" algn="ctr">
          <a:solidFill>
            <a:schemeClr val="accent1"/>
          </a:solidFill>
          <a:prstDash val="solid"/>
          <a:round/>
          <a:headEnd type="none" w="med" len="med"/>
          <a:tailEnd type="arrow" w="med" len="med"/>
        </a:ln>
      </dgm:spPr>
      <dgm:t>
        <a:bodyPr/>
        <a:lstStyle/>
        <a:p>
          <a:endParaRPr lang="en-US" b="0" dirty="0">
            <a:effectLst/>
            <a:latin typeface="Gill Sans MT" panose="020B0502020104020203" pitchFamily="34" charset="0"/>
          </a:endParaRPr>
        </a:p>
      </dgm:t>
    </dgm:pt>
    <dgm:pt modelId="{FAAF6339-C478-41F4-A3C0-150D15B42033}" type="sibTrans" cxnId="{CF28E085-0F2A-4684-BD60-2B6EDD69AD19}">
      <dgm:prSet/>
      <dgm:spPr/>
      <dgm:t>
        <a:bodyPr/>
        <a:lstStyle/>
        <a:p>
          <a:endParaRPr lang="en-US">
            <a:effectLst>
              <a:outerShdw blurRad="38100" dist="38100" dir="2700000" algn="tl">
                <a:srgbClr val="000000">
                  <a:alpha val="43137"/>
                </a:srgbClr>
              </a:outerShdw>
            </a:effectLst>
            <a:latin typeface="Gill Sans MT" panose="020B0502020104020203" pitchFamily="34" charset="0"/>
          </a:endParaRPr>
        </a:p>
      </dgm:t>
    </dgm:pt>
    <dgm:pt modelId="{F1595CD8-33F4-41E0-A0BD-611F2789AB00}" type="pres">
      <dgm:prSet presAssocID="{56DEDFBC-A763-4D13-B0F8-80D4AE888256}" presName="diagram" presStyleCnt="0">
        <dgm:presLayoutVars>
          <dgm:chPref val="1"/>
          <dgm:dir/>
          <dgm:animOne val="branch"/>
          <dgm:animLvl val="lvl"/>
          <dgm:resizeHandles val="exact"/>
        </dgm:presLayoutVars>
      </dgm:prSet>
      <dgm:spPr/>
    </dgm:pt>
    <dgm:pt modelId="{3434F5C0-1987-426E-B428-3B9434FD7E8C}" type="pres">
      <dgm:prSet presAssocID="{A6FCDCFA-433F-4758-BFD7-B90B5419F3C5}" presName="root1" presStyleCnt="0"/>
      <dgm:spPr/>
    </dgm:pt>
    <dgm:pt modelId="{41872525-E1CC-425C-842C-F807BF0B51C2}" type="pres">
      <dgm:prSet presAssocID="{A6FCDCFA-433F-4758-BFD7-B90B5419F3C5}" presName="LevelOneTextNode" presStyleLbl="node0" presStyleIdx="0" presStyleCnt="1">
        <dgm:presLayoutVars>
          <dgm:chPref val="3"/>
        </dgm:presLayoutVars>
      </dgm:prSet>
      <dgm:spPr/>
    </dgm:pt>
    <dgm:pt modelId="{135FFF2B-FCC1-4334-BCE5-0B7CBFE9271E}" type="pres">
      <dgm:prSet presAssocID="{A6FCDCFA-433F-4758-BFD7-B90B5419F3C5}" presName="level2hierChild" presStyleCnt="0"/>
      <dgm:spPr/>
    </dgm:pt>
    <dgm:pt modelId="{295138B0-3D65-4FC0-AF51-872FF4860F65}" type="pres">
      <dgm:prSet presAssocID="{DD50222C-86E5-410F-94D5-7E60E540DC81}" presName="conn2-1" presStyleLbl="parChTrans1D2" presStyleIdx="0" presStyleCnt="2"/>
      <dgm:spPr/>
    </dgm:pt>
    <dgm:pt modelId="{A3837827-2978-4EA2-9EB6-D0F475094816}" type="pres">
      <dgm:prSet presAssocID="{DD50222C-86E5-410F-94D5-7E60E540DC81}" presName="connTx" presStyleLbl="parChTrans1D2" presStyleIdx="0" presStyleCnt="2"/>
      <dgm:spPr/>
    </dgm:pt>
    <dgm:pt modelId="{4008AB8C-9FCA-49F6-96B8-C96FB9602267}" type="pres">
      <dgm:prSet presAssocID="{C4D8B66C-907D-4075-9BA2-203B116C895A}" presName="root2" presStyleCnt="0"/>
      <dgm:spPr/>
    </dgm:pt>
    <dgm:pt modelId="{948E97DA-5092-4A8E-B0BD-C4306F57F928}" type="pres">
      <dgm:prSet presAssocID="{C4D8B66C-907D-4075-9BA2-203B116C895A}" presName="LevelTwoTextNode" presStyleLbl="asst1" presStyleIdx="0" presStyleCnt="1">
        <dgm:presLayoutVars>
          <dgm:chPref val="3"/>
        </dgm:presLayoutVars>
      </dgm:prSet>
      <dgm:spPr/>
    </dgm:pt>
    <dgm:pt modelId="{52EA564F-9054-4B76-98C7-9FEC27A66CF1}" type="pres">
      <dgm:prSet presAssocID="{C4D8B66C-907D-4075-9BA2-203B116C895A}" presName="level3hierChild" presStyleCnt="0"/>
      <dgm:spPr/>
    </dgm:pt>
    <dgm:pt modelId="{C70170B5-CD17-484F-A7AB-8F1E3C12F71B}" type="pres">
      <dgm:prSet presAssocID="{B18D0244-4A0B-4ED8-ADD1-8735D8B575F6}" presName="conn2-1" presStyleLbl="parChTrans1D2" presStyleIdx="1" presStyleCnt="2"/>
      <dgm:spPr/>
    </dgm:pt>
    <dgm:pt modelId="{63F2DE93-E72D-42C8-BE15-719CB8784C46}" type="pres">
      <dgm:prSet presAssocID="{B18D0244-4A0B-4ED8-ADD1-8735D8B575F6}" presName="connTx" presStyleLbl="parChTrans1D2" presStyleIdx="1" presStyleCnt="2"/>
      <dgm:spPr/>
    </dgm:pt>
    <dgm:pt modelId="{493A5E5E-BA48-4E2E-AC70-2D0F9F4663EA}" type="pres">
      <dgm:prSet presAssocID="{6F5CDCA3-31B7-425A-8780-66C547391171}" presName="root2" presStyleCnt="0"/>
      <dgm:spPr/>
    </dgm:pt>
    <dgm:pt modelId="{16711AAC-BB07-4838-A16B-E028CC592491}" type="pres">
      <dgm:prSet presAssocID="{6F5CDCA3-31B7-425A-8780-66C547391171}" presName="LevelTwoTextNode" presStyleLbl="node2" presStyleIdx="0" presStyleCnt="1">
        <dgm:presLayoutVars>
          <dgm:chPref val="3"/>
        </dgm:presLayoutVars>
      </dgm:prSet>
      <dgm:spPr/>
    </dgm:pt>
    <dgm:pt modelId="{47001EC4-6D1B-4BE1-9D59-45DAAC0018A5}" type="pres">
      <dgm:prSet presAssocID="{6F5CDCA3-31B7-425A-8780-66C547391171}" presName="level3hierChild" presStyleCnt="0"/>
      <dgm:spPr/>
    </dgm:pt>
    <dgm:pt modelId="{3D4EA6FB-E6D3-404E-B6A5-4B5E873D1126}" type="pres">
      <dgm:prSet presAssocID="{4178FD0D-27A4-478D-BF11-494455B9B2E3}" presName="conn2-1" presStyleLbl="parChTrans1D3" presStyleIdx="0" presStyleCnt="1"/>
      <dgm:spPr/>
    </dgm:pt>
    <dgm:pt modelId="{48954397-2CB4-47A2-A391-81DB32468E1B}" type="pres">
      <dgm:prSet presAssocID="{4178FD0D-27A4-478D-BF11-494455B9B2E3}" presName="connTx" presStyleLbl="parChTrans1D3" presStyleIdx="0" presStyleCnt="1"/>
      <dgm:spPr/>
    </dgm:pt>
    <dgm:pt modelId="{707C4FF6-754C-41FB-AE16-20AEA5D2B314}" type="pres">
      <dgm:prSet presAssocID="{451F4A02-4E4B-4BF2-9D9B-8561B09934D3}" presName="root2" presStyleCnt="0"/>
      <dgm:spPr/>
    </dgm:pt>
    <dgm:pt modelId="{A8A313BF-199A-4A24-ADC7-AF3A2F28FCAA}" type="pres">
      <dgm:prSet presAssocID="{451F4A02-4E4B-4BF2-9D9B-8561B09934D3}" presName="LevelTwoTextNode" presStyleLbl="node3" presStyleIdx="0" presStyleCnt="1">
        <dgm:presLayoutVars>
          <dgm:chPref val="3"/>
        </dgm:presLayoutVars>
      </dgm:prSet>
      <dgm:spPr/>
    </dgm:pt>
    <dgm:pt modelId="{DE75A933-989B-4706-BC95-8C7C9E67185E}" type="pres">
      <dgm:prSet presAssocID="{451F4A02-4E4B-4BF2-9D9B-8561B09934D3}" presName="level3hierChild" presStyleCnt="0"/>
      <dgm:spPr/>
    </dgm:pt>
  </dgm:ptLst>
  <dgm:cxnLst>
    <dgm:cxn modelId="{EDEE2B0E-2815-449E-BA47-B48B7C360B07}" type="presOf" srcId="{56DEDFBC-A763-4D13-B0F8-80D4AE888256}" destId="{F1595CD8-33F4-41E0-A0BD-611F2789AB00}" srcOrd="0" destOrd="0" presId="urn:microsoft.com/office/officeart/2005/8/layout/hierarchy2"/>
    <dgm:cxn modelId="{119EC712-924D-4E9F-A0AB-9B301E0C6D18}" type="presOf" srcId="{B18D0244-4A0B-4ED8-ADD1-8735D8B575F6}" destId="{63F2DE93-E72D-42C8-BE15-719CB8784C46}" srcOrd="1" destOrd="0" presId="urn:microsoft.com/office/officeart/2005/8/layout/hierarchy2"/>
    <dgm:cxn modelId="{A79D9E26-2268-4577-A7AA-AC2DAEF8F026}" srcId="{A6FCDCFA-433F-4758-BFD7-B90B5419F3C5}" destId="{C4D8B66C-907D-4075-9BA2-203B116C895A}" srcOrd="0" destOrd="0" parTransId="{DD50222C-86E5-410F-94D5-7E60E540DC81}" sibTransId="{4F2D5ABA-7AA3-4543-B7E0-F4ADEBD557CC}"/>
    <dgm:cxn modelId="{9B1B5634-6B61-4960-8DC9-47A2BF338E2C}" type="presOf" srcId="{451F4A02-4E4B-4BF2-9D9B-8561B09934D3}" destId="{A8A313BF-199A-4A24-ADC7-AF3A2F28FCAA}" srcOrd="0" destOrd="0" presId="urn:microsoft.com/office/officeart/2005/8/layout/hierarchy2"/>
    <dgm:cxn modelId="{CCD98A61-7C5F-4A04-9B31-3512ADE55DD1}" srcId="{56DEDFBC-A763-4D13-B0F8-80D4AE888256}" destId="{A6FCDCFA-433F-4758-BFD7-B90B5419F3C5}" srcOrd="0" destOrd="0" parTransId="{3AF5312E-6C87-4AC6-9A9C-FBF5A7037610}" sibTransId="{F67B2A56-4858-4F0C-8B30-F3F3FAA0E0F2}"/>
    <dgm:cxn modelId="{F463B865-82DB-4272-8F11-484D7A14D972}" type="presOf" srcId="{4178FD0D-27A4-478D-BF11-494455B9B2E3}" destId="{3D4EA6FB-E6D3-404E-B6A5-4B5E873D1126}" srcOrd="0" destOrd="0" presId="urn:microsoft.com/office/officeart/2005/8/layout/hierarchy2"/>
    <dgm:cxn modelId="{E1A39371-C850-4B85-9E64-9F8E8EE6E25D}" type="presOf" srcId="{B18D0244-4A0B-4ED8-ADD1-8735D8B575F6}" destId="{C70170B5-CD17-484F-A7AB-8F1E3C12F71B}" srcOrd="0" destOrd="0" presId="urn:microsoft.com/office/officeart/2005/8/layout/hierarchy2"/>
    <dgm:cxn modelId="{CF28E085-0F2A-4684-BD60-2B6EDD69AD19}" srcId="{6F5CDCA3-31B7-425A-8780-66C547391171}" destId="{451F4A02-4E4B-4BF2-9D9B-8561B09934D3}" srcOrd="0" destOrd="0" parTransId="{4178FD0D-27A4-478D-BF11-494455B9B2E3}" sibTransId="{FAAF6339-C478-41F4-A3C0-150D15B42033}"/>
    <dgm:cxn modelId="{3BD4389F-F7BD-4615-B9B7-BBF4174D1438}" srcId="{A6FCDCFA-433F-4758-BFD7-B90B5419F3C5}" destId="{6F5CDCA3-31B7-425A-8780-66C547391171}" srcOrd="1" destOrd="0" parTransId="{B18D0244-4A0B-4ED8-ADD1-8735D8B575F6}" sibTransId="{FA595F30-F0A4-48F5-AACF-EB23885B46A0}"/>
    <dgm:cxn modelId="{8B7050AD-93FF-4CEC-92E8-9C353837C157}" type="presOf" srcId="{A6FCDCFA-433F-4758-BFD7-B90B5419F3C5}" destId="{41872525-E1CC-425C-842C-F807BF0B51C2}" srcOrd="0" destOrd="0" presId="urn:microsoft.com/office/officeart/2005/8/layout/hierarchy2"/>
    <dgm:cxn modelId="{656EE4D3-700C-45CA-8C0A-546AC91AF943}" type="presOf" srcId="{DD50222C-86E5-410F-94D5-7E60E540DC81}" destId="{A3837827-2978-4EA2-9EB6-D0F475094816}" srcOrd="1" destOrd="0" presId="urn:microsoft.com/office/officeart/2005/8/layout/hierarchy2"/>
    <dgm:cxn modelId="{3A3A36D9-6985-415A-A174-89C6212AB26A}" type="presOf" srcId="{4178FD0D-27A4-478D-BF11-494455B9B2E3}" destId="{48954397-2CB4-47A2-A391-81DB32468E1B}" srcOrd="1" destOrd="0" presId="urn:microsoft.com/office/officeart/2005/8/layout/hierarchy2"/>
    <dgm:cxn modelId="{58A876DE-EC78-4B01-8FA9-6734BA892FE2}" type="presOf" srcId="{6F5CDCA3-31B7-425A-8780-66C547391171}" destId="{16711AAC-BB07-4838-A16B-E028CC592491}" srcOrd="0" destOrd="0" presId="urn:microsoft.com/office/officeart/2005/8/layout/hierarchy2"/>
    <dgm:cxn modelId="{D0A95BE3-5399-4292-9AC7-88DD7794B70D}" type="presOf" srcId="{C4D8B66C-907D-4075-9BA2-203B116C895A}" destId="{948E97DA-5092-4A8E-B0BD-C4306F57F928}" srcOrd="0" destOrd="0" presId="urn:microsoft.com/office/officeart/2005/8/layout/hierarchy2"/>
    <dgm:cxn modelId="{F27871E5-D3AC-4C78-8F90-96C775E3C728}" type="presOf" srcId="{DD50222C-86E5-410F-94D5-7E60E540DC81}" destId="{295138B0-3D65-4FC0-AF51-872FF4860F65}" srcOrd="0" destOrd="0" presId="urn:microsoft.com/office/officeart/2005/8/layout/hierarchy2"/>
    <dgm:cxn modelId="{42CB522E-3778-4619-8FB8-5EC7126F1FE2}" type="presParOf" srcId="{F1595CD8-33F4-41E0-A0BD-611F2789AB00}" destId="{3434F5C0-1987-426E-B428-3B9434FD7E8C}" srcOrd="0" destOrd="0" presId="urn:microsoft.com/office/officeart/2005/8/layout/hierarchy2"/>
    <dgm:cxn modelId="{2FFBE42D-4355-462E-994C-B5E36564DA58}" type="presParOf" srcId="{3434F5C0-1987-426E-B428-3B9434FD7E8C}" destId="{41872525-E1CC-425C-842C-F807BF0B51C2}" srcOrd="0" destOrd="0" presId="urn:microsoft.com/office/officeart/2005/8/layout/hierarchy2"/>
    <dgm:cxn modelId="{05AF6ED8-3555-4035-BF20-526483B35351}" type="presParOf" srcId="{3434F5C0-1987-426E-B428-3B9434FD7E8C}" destId="{135FFF2B-FCC1-4334-BCE5-0B7CBFE9271E}" srcOrd="1" destOrd="0" presId="urn:microsoft.com/office/officeart/2005/8/layout/hierarchy2"/>
    <dgm:cxn modelId="{BE01B3E5-E97A-4F45-83E8-77656D995A45}" type="presParOf" srcId="{135FFF2B-FCC1-4334-BCE5-0B7CBFE9271E}" destId="{295138B0-3D65-4FC0-AF51-872FF4860F65}" srcOrd="0" destOrd="0" presId="urn:microsoft.com/office/officeart/2005/8/layout/hierarchy2"/>
    <dgm:cxn modelId="{FE2BBE9B-0451-4A4F-A5A7-2F62E6736985}" type="presParOf" srcId="{295138B0-3D65-4FC0-AF51-872FF4860F65}" destId="{A3837827-2978-4EA2-9EB6-D0F475094816}" srcOrd="0" destOrd="0" presId="urn:microsoft.com/office/officeart/2005/8/layout/hierarchy2"/>
    <dgm:cxn modelId="{1E62B50B-F6C2-4B85-851A-859347EE4023}" type="presParOf" srcId="{135FFF2B-FCC1-4334-BCE5-0B7CBFE9271E}" destId="{4008AB8C-9FCA-49F6-96B8-C96FB9602267}" srcOrd="1" destOrd="0" presId="urn:microsoft.com/office/officeart/2005/8/layout/hierarchy2"/>
    <dgm:cxn modelId="{067DA1A2-621E-49F3-B83E-B1D4ABE10765}" type="presParOf" srcId="{4008AB8C-9FCA-49F6-96B8-C96FB9602267}" destId="{948E97DA-5092-4A8E-B0BD-C4306F57F928}" srcOrd="0" destOrd="0" presId="urn:microsoft.com/office/officeart/2005/8/layout/hierarchy2"/>
    <dgm:cxn modelId="{94E5539E-7AD2-4207-8095-1DAC8E947B3C}" type="presParOf" srcId="{4008AB8C-9FCA-49F6-96B8-C96FB9602267}" destId="{52EA564F-9054-4B76-98C7-9FEC27A66CF1}" srcOrd="1" destOrd="0" presId="urn:microsoft.com/office/officeart/2005/8/layout/hierarchy2"/>
    <dgm:cxn modelId="{6244C943-1BD4-4080-BF1B-B1EB820F0685}" type="presParOf" srcId="{135FFF2B-FCC1-4334-BCE5-0B7CBFE9271E}" destId="{C70170B5-CD17-484F-A7AB-8F1E3C12F71B}" srcOrd="2" destOrd="0" presId="urn:microsoft.com/office/officeart/2005/8/layout/hierarchy2"/>
    <dgm:cxn modelId="{342997E2-5D35-47EB-B600-8003A7E0725D}" type="presParOf" srcId="{C70170B5-CD17-484F-A7AB-8F1E3C12F71B}" destId="{63F2DE93-E72D-42C8-BE15-719CB8784C46}" srcOrd="0" destOrd="0" presId="urn:microsoft.com/office/officeart/2005/8/layout/hierarchy2"/>
    <dgm:cxn modelId="{03F3D461-24BE-4869-BBBB-13381FC144ED}" type="presParOf" srcId="{135FFF2B-FCC1-4334-BCE5-0B7CBFE9271E}" destId="{493A5E5E-BA48-4E2E-AC70-2D0F9F4663EA}" srcOrd="3" destOrd="0" presId="urn:microsoft.com/office/officeart/2005/8/layout/hierarchy2"/>
    <dgm:cxn modelId="{3443712E-3070-4081-A63D-7D7B2CA8E734}" type="presParOf" srcId="{493A5E5E-BA48-4E2E-AC70-2D0F9F4663EA}" destId="{16711AAC-BB07-4838-A16B-E028CC592491}" srcOrd="0" destOrd="0" presId="urn:microsoft.com/office/officeart/2005/8/layout/hierarchy2"/>
    <dgm:cxn modelId="{228F905B-C87E-4293-A658-B83F9FC51359}" type="presParOf" srcId="{493A5E5E-BA48-4E2E-AC70-2D0F9F4663EA}" destId="{47001EC4-6D1B-4BE1-9D59-45DAAC0018A5}" srcOrd="1" destOrd="0" presId="urn:microsoft.com/office/officeart/2005/8/layout/hierarchy2"/>
    <dgm:cxn modelId="{8F1C475F-54C2-4FEC-8E3E-10F3557BDE50}" type="presParOf" srcId="{47001EC4-6D1B-4BE1-9D59-45DAAC0018A5}" destId="{3D4EA6FB-E6D3-404E-B6A5-4B5E873D1126}" srcOrd="0" destOrd="0" presId="urn:microsoft.com/office/officeart/2005/8/layout/hierarchy2"/>
    <dgm:cxn modelId="{EABE52E3-32BF-4655-B608-87E3D238DB4C}" type="presParOf" srcId="{3D4EA6FB-E6D3-404E-B6A5-4B5E873D1126}" destId="{48954397-2CB4-47A2-A391-81DB32468E1B}" srcOrd="0" destOrd="0" presId="urn:microsoft.com/office/officeart/2005/8/layout/hierarchy2"/>
    <dgm:cxn modelId="{CD8CB6E3-1929-4837-AE00-E947A4D0FF37}" type="presParOf" srcId="{47001EC4-6D1B-4BE1-9D59-45DAAC0018A5}" destId="{707C4FF6-754C-41FB-AE16-20AEA5D2B314}" srcOrd="1" destOrd="0" presId="urn:microsoft.com/office/officeart/2005/8/layout/hierarchy2"/>
    <dgm:cxn modelId="{A7573F47-5079-44F8-BC6B-626D4C3309C2}" type="presParOf" srcId="{707C4FF6-754C-41FB-AE16-20AEA5D2B314}" destId="{A8A313BF-199A-4A24-ADC7-AF3A2F28FCAA}" srcOrd="0" destOrd="0" presId="urn:microsoft.com/office/officeart/2005/8/layout/hierarchy2"/>
    <dgm:cxn modelId="{1532B1B3-D716-4476-9594-AD3EB4B2EC5E}" type="presParOf" srcId="{707C4FF6-754C-41FB-AE16-20AEA5D2B314}" destId="{DE75A933-989B-4706-BC95-8C7C9E67185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B40FF-085E-4CBF-8166-570464BB6FBF}"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335943A2-1F56-4186-8905-EBDCEDBB9C01}">
      <dgm:prSet phldrT="[Text]"/>
      <dgm:spPr/>
      <dgm:t>
        <a:bodyPr/>
        <a:lstStyle/>
        <a:p>
          <a:r>
            <a:rPr lang="en-US" dirty="0">
              <a:effectLst>
                <a:outerShdw blurRad="38100" dist="38100" dir="2700000" algn="tl">
                  <a:srgbClr val="000000">
                    <a:alpha val="43137"/>
                  </a:srgbClr>
                </a:outerShdw>
              </a:effectLst>
              <a:latin typeface="Gill Sans MT" panose="020B0502020104020203" pitchFamily="34" charset="0"/>
            </a:rPr>
            <a:t>“Phytosanitary action”</a:t>
          </a:r>
        </a:p>
      </dgm:t>
    </dgm:pt>
    <dgm:pt modelId="{39040019-1407-4524-A10A-3F6233874EA2}" type="parTrans" cxnId="{79BDCE2C-2968-4FEB-A967-4DB9CB35B077}">
      <dgm:prSet/>
      <dgm:spPr/>
      <dgm:t>
        <a:bodyPr/>
        <a:lstStyle/>
        <a:p>
          <a:endParaRPr lang="en-GB">
            <a:effectLst/>
            <a:latin typeface="Gill Sans MT" panose="020B0502020104020203" pitchFamily="34" charset="0"/>
          </a:endParaRPr>
        </a:p>
      </dgm:t>
    </dgm:pt>
    <dgm:pt modelId="{A54F8956-3C46-4AC3-81A5-8B5115E957E0}" type="sibTrans" cxnId="{79BDCE2C-2968-4FEB-A967-4DB9CB35B077}">
      <dgm:prSet/>
      <dgm:spPr/>
      <dgm:t>
        <a:bodyPr/>
        <a:lstStyle/>
        <a:p>
          <a:endParaRPr lang="en-GB">
            <a:effectLst/>
            <a:latin typeface="Gill Sans MT" panose="020B0502020104020203" pitchFamily="34" charset="0"/>
          </a:endParaRPr>
        </a:p>
      </dgm:t>
    </dgm:pt>
    <dgm:pt modelId="{13991DEB-AF76-4882-9BD7-05694BAF6437}">
      <dgm:prSet phldrT="[Text]"/>
      <dgm:spPr/>
      <dgm:t>
        <a:bodyPr/>
        <a:lstStyle/>
        <a:p>
          <a:r>
            <a:rPr lang="en-US" dirty="0">
              <a:effectLst>
                <a:outerShdw blurRad="38100" dist="38100" dir="2700000" algn="tl">
                  <a:srgbClr val="000000">
                    <a:alpha val="43137"/>
                  </a:srgbClr>
                </a:outerShdw>
              </a:effectLst>
              <a:latin typeface="Gill Sans MT" panose="020B0502020104020203" pitchFamily="34" charset="0"/>
            </a:rPr>
            <a:t>“Phytosanitary procedure”</a:t>
          </a:r>
        </a:p>
      </dgm:t>
    </dgm:pt>
    <dgm:pt modelId="{AB151D37-CC51-46AF-BFB2-8745F09AE4C4}" type="parTrans" cxnId="{828EE246-B4E5-477E-9237-0D75532AE3E7}">
      <dgm:prSet/>
      <dgm:spPr/>
      <dgm:t>
        <a:bodyPr/>
        <a:lstStyle/>
        <a:p>
          <a:endParaRPr lang="da-DK">
            <a:effectLst/>
            <a:latin typeface="Gill Sans MT" panose="020B0502020104020203" pitchFamily="34" charset="0"/>
          </a:endParaRPr>
        </a:p>
      </dgm:t>
    </dgm:pt>
    <dgm:pt modelId="{0B0867E8-6A58-464D-80C0-F51521AB27D4}" type="sibTrans" cxnId="{828EE246-B4E5-477E-9237-0D75532AE3E7}">
      <dgm:prSet/>
      <dgm:spPr/>
      <dgm:t>
        <a:bodyPr/>
        <a:lstStyle/>
        <a:p>
          <a:endParaRPr lang="da-DK">
            <a:effectLst/>
            <a:latin typeface="Gill Sans MT" panose="020B0502020104020203" pitchFamily="34" charset="0"/>
          </a:endParaRPr>
        </a:p>
      </dgm:t>
    </dgm:pt>
    <dgm:pt modelId="{0994A572-C769-4166-8D30-C40323D05A18}">
      <dgm:prSet phldrT="[Text]"/>
      <dgm:spPr/>
      <dgm:t>
        <a:bodyPr/>
        <a:lstStyle/>
        <a:p>
          <a:r>
            <a:rPr lang="en-US" dirty="0">
              <a:effectLst/>
              <a:latin typeface="Gill Sans MT" panose="020B0502020104020203" pitchFamily="34" charset="0"/>
            </a:rPr>
            <a:t>Revisions</a:t>
          </a:r>
        </a:p>
      </dgm:t>
    </dgm:pt>
    <dgm:pt modelId="{E3DD2DE3-B377-4B74-9CE2-C6633C5A59DF}" type="sibTrans" cxnId="{995943EF-F251-47B6-B0E9-CE91F0E59210}">
      <dgm:prSet/>
      <dgm:spPr/>
      <dgm:t>
        <a:bodyPr/>
        <a:lstStyle/>
        <a:p>
          <a:endParaRPr lang="en-US">
            <a:effectLst/>
            <a:latin typeface="Gill Sans MT" panose="020B0502020104020203" pitchFamily="34" charset="0"/>
          </a:endParaRPr>
        </a:p>
      </dgm:t>
    </dgm:pt>
    <dgm:pt modelId="{A0B4CDFC-9EE5-4F96-BEE4-242427634442}" type="parTrans" cxnId="{995943EF-F251-47B6-B0E9-CE91F0E59210}">
      <dgm:prSet/>
      <dgm:spPr/>
      <dgm:t>
        <a:bodyPr/>
        <a:lstStyle/>
        <a:p>
          <a:endParaRPr lang="en-US">
            <a:effectLst/>
            <a:latin typeface="Gill Sans MT" panose="020B0502020104020203" pitchFamily="34" charset="0"/>
          </a:endParaRPr>
        </a:p>
      </dgm:t>
    </dgm:pt>
    <dgm:pt modelId="{85079A97-56F6-47AA-B6D7-82064B6ECCB1}" type="pres">
      <dgm:prSet presAssocID="{263B40FF-085E-4CBF-8166-570464BB6FBF}" presName="theList" presStyleCnt="0">
        <dgm:presLayoutVars>
          <dgm:dir/>
          <dgm:animLvl val="lvl"/>
          <dgm:resizeHandles val="exact"/>
        </dgm:presLayoutVars>
      </dgm:prSet>
      <dgm:spPr/>
    </dgm:pt>
    <dgm:pt modelId="{AD093E1C-4CBB-44BD-BEFC-3EB0ED267278}" type="pres">
      <dgm:prSet presAssocID="{0994A572-C769-4166-8D30-C40323D05A18}" presName="compNode" presStyleCnt="0"/>
      <dgm:spPr/>
    </dgm:pt>
    <dgm:pt modelId="{04E6D078-26E9-4F80-A298-4ADD4455F8DB}" type="pres">
      <dgm:prSet presAssocID="{0994A572-C769-4166-8D30-C40323D05A18}" presName="aNode" presStyleLbl="bgShp" presStyleIdx="0" presStyleCnt="1"/>
      <dgm:spPr/>
    </dgm:pt>
    <dgm:pt modelId="{C26D1402-AF98-4DE4-893F-987E69D74909}" type="pres">
      <dgm:prSet presAssocID="{0994A572-C769-4166-8D30-C40323D05A18}" presName="textNode" presStyleLbl="bgShp" presStyleIdx="0" presStyleCnt="1"/>
      <dgm:spPr/>
    </dgm:pt>
    <dgm:pt modelId="{1ABB0CD6-2824-4BB6-9204-B0C81EB3A278}" type="pres">
      <dgm:prSet presAssocID="{0994A572-C769-4166-8D30-C40323D05A18}" presName="compChildNode" presStyleCnt="0"/>
      <dgm:spPr/>
    </dgm:pt>
    <dgm:pt modelId="{88775115-F519-4493-A2B9-90284BE4D117}" type="pres">
      <dgm:prSet presAssocID="{0994A572-C769-4166-8D30-C40323D05A18}" presName="theInnerList" presStyleCnt="0"/>
      <dgm:spPr/>
    </dgm:pt>
    <dgm:pt modelId="{67E36105-7E96-46B2-9E76-D958ACF8CA90}" type="pres">
      <dgm:prSet presAssocID="{335943A2-1F56-4186-8905-EBDCEDBB9C01}" presName="childNode" presStyleLbl="node1" presStyleIdx="0" presStyleCnt="2">
        <dgm:presLayoutVars>
          <dgm:bulletEnabled val="1"/>
        </dgm:presLayoutVars>
      </dgm:prSet>
      <dgm:spPr/>
    </dgm:pt>
    <dgm:pt modelId="{0D8D7608-14F3-42C8-9201-FB49BBDA6E6A}" type="pres">
      <dgm:prSet presAssocID="{335943A2-1F56-4186-8905-EBDCEDBB9C01}" presName="aSpace2" presStyleCnt="0"/>
      <dgm:spPr/>
    </dgm:pt>
    <dgm:pt modelId="{FEF7DA1F-9BD5-40B7-B215-0850B05F6FE9}" type="pres">
      <dgm:prSet presAssocID="{13991DEB-AF76-4882-9BD7-05694BAF6437}" presName="childNode" presStyleLbl="node1" presStyleIdx="1" presStyleCnt="2">
        <dgm:presLayoutVars>
          <dgm:bulletEnabled val="1"/>
        </dgm:presLayoutVars>
      </dgm:prSet>
      <dgm:spPr/>
    </dgm:pt>
  </dgm:ptLst>
  <dgm:cxnLst>
    <dgm:cxn modelId="{E1E1CA00-A8F6-4EEA-B245-BC903C7F3CCF}" type="presOf" srcId="{263B40FF-085E-4CBF-8166-570464BB6FBF}" destId="{85079A97-56F6-47AA-B6D7-82064B6ECCB1}" srcOrd="0" destOrd="0" presId="urn:microsoft.com/office/officeart/2005/8/layout/lProcess2"/>
    <dgm:cxn modelId="{79BDCE2C-2968-4FEB-A967-4DB9CB35B077}" srcId="{0994A572-C769-4166-8D30-C40323D05A18}" destId="{335943A2-1F56-4186-8905-EBDCEDBB9C01}" srcOrd="0" destOrd="0" parTransId="{39040019-1407-4524-A10A-3F6233874EA2}" sibTransId="{A54F8956-3C46-4AC3-81A5-8B5115E957E0}"/>
    <dgm:cxn modelId="{3C101431-069C-4C49-8D63-4F47A7EE03B2}" type="presOf" srcId="{335943A2-1F56-4186-8905-EBDCEDBB9C01}" destId="{67E36105-7E96-46B2-9E76-D958ACF8CA90}" srcOrd="0" destOrd="0" presId="urn:microsoft.com/office/officeart/2005/8/layout/lProcess2"/>
    <dgm:cxn modelId="{80271D46-BA6B-464F-87DD-188CD253F4C7}" type="presOf" srcId="{0994A572-C769-4166-8D30-C40323D05A18}" destId="{C26D1402-AF98-4DE4-893F-987E69D74909}" srcOrd="1" destOrd="0" presId="urn:microsoft.com/office/officeart/2005/8/layout/lProcess2"/>
    <dgm:cxn modelId="{828EE246-B4E5-477E-9237-0D75532AE3E7}" srcId="{0994A572-C769-4166-8D30-C40323D05A18}" destId="{13991DEB-AF76-4882-9BD7-05694BAF6437}" srcOrd="1" destOrd="0" parTransId="{AB151D37-CC51-46AF-BFB2-8745F09AE4C4}" sibTransId="{0B0867E8-6A58-464D-80C0-F51521AB27D4}"/>
    <dgm:cxn modelId="{655A0EA4-59E8-4C3A-9BBE-6115CA613258}" type="presOf" srcId="{0994A572-C769-4166-8D30-C40323D05A18}" destId="{04E6D078-26E9-4F80-A298-4ADD4455F8DB}" srcOrd="0" destOrd="0" presId="urn:microsoft.com/office/officeart/2005/8/layout/lProcess2"/>
    <dgm:cxn modelId="{3CBB2BD0-55E5-49E4-8C04-FA351DD0CDBF}" type="presOf" srcId="{13991DEB-AF76-4882-9BD7-05694BAF6437}" destId="{FEF7DA1F-9BD5-40B7-B215-0850B05F6FE9}" srcOrd="0" destOrd="0" presId="urn:microsoft.com/office/officeart/2005/8/layout/lProcess2"/>
    <dgm:cxn modelId="{995943EF-F251-47B6-B0E9-CE91F0E59210}" srcId="{263B40FF-085E-4CBF-8166-570464BB6FBF}" destId="{0994A572-C769-4166-8D30-C40323D05A18}" srcOrd="0" destOrd="0" parTransId="{A0B4CDFC-9EE5-4F96-BEE4-242427634442}" sibTransId="{E3DD2DE3-B377-4B74-9CE2-C6633C5A59DF}"/>
    <dgm:cxn modelId="{5B68A03A-2911-4042-892C-52AEE7D5A1E9}" type="presParOf" srcId="{85079A97-56F6-47AA-B6D7-82064B6ECCB1}" destId="{AD093E1C-4CBB-44BD-BEFC-3EB0ED267278}" srcOrd="0" destOrd="0" presId="urn:microsoft.com/office/officeart/2005/8/layout/lProcess2"/>
    <dgm:cxn modelId="{7D2472BC-25C8-4E8E-A58F-DB76204CC27D}" type="presParOf" srcId="{AD093E1C-4CBB-44BD-BEFC-3EB0ED267278}" destId="{04E6D078-26E9-4F80-A298-4ADD4455F8DB}" srcOrd="0" destOrd="0" presId="urn:microsoft.com/office/officeart/2005/8/layout/lProcess2"/>
    <dgm:cxn modelId="{7925E01B-2EE0-4B86-BF72-991A8E043AFC}" type="presParOf" srcId="{AD093E1C-4CBB-44BD-BEFC-3EB0ED267278}" destId="{C26D1402-AF98-4DE4-893F-987E69D74909}" srcOrd="1" destOrd="0" presId="urn:microsoft.com/office/officeart/2005/8/layout/lProcess2"/>
    <dgm:cxn modelId="{1850D02D-4AAB-4B39-81FB-2B51C3C81818}" type="presParOf" srcId="{AD093E1C-4CBB-44BD-BEFC-3EB0ED267278}" destId="{1ABB0CD6-2824-4BB6-9204-B0C81EB3A278}" srcOrd="2" destOrd="0" presId="urn:microsoft.com/office/officeart/2005/8/layout/lProcess2"/>
    <dgm:cxn modelId="{13F3EC40-75CC-47A9-B570-3E96D77E19B6}" type="presParOf" srcId="{1ABB0CD6-2824-4BB6-9204-B0C81EB3A278}" destId="{88775115-F519-4493-A2B9-90284BE4D117}" srcOrd="0" destOrd="0" presId="urn:microsoft.com/office/officeart/2005/8/layout/lProcess2"/>
    <dgm:cxn modelId="{34B44044-8973-4E43-B7A8-266F295E864B}" type="presParOf" srcId="{88775115-F519-4493-A2B9-90284BE4D117}" destId="{67E36105-7E96-46B2-9E76-D958ACF8CA90}" srcOrd="0" destOrd="0" presId="urn:microsoft.com/office/officeart/2005/8/layout/lProcess2"/>
    <dgm:cxn modelId="{7EB49EA8-D20E-4DD3-B677-40042536507F}" type="presParOf" srcId="{88775115-F519-4493-A2B9-90284BE4D117}" destId="{0D8D7608-14F3-42C8-9201-FB49BBDA6E6A}" srcOrd="1" destOrd="0" presId="urn:microsoft.com/office/officeart/2005/8/layout/lProcess2"/>
    <dgm:cxn modelId="{A89FFED7-6FD6-4135-B616-938E70D517A0}" type="presParOf" srcId="{88775115-F519-4493-A2B9-90284BE4D117}" destId="{FEF7DA1F-9BD5-40B7-B215-0850B05F6FE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1F010D-719A-4457-87E8-5D7769197D3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3353E323-CB19-43FF-8D69-18AB74F7A767}">
      <dgm:prSet phldrT="[Text]"/>
      <dgm:spPr/>
      <dgm:t>
        <a:bodyPr/>
        <a:lstStyle/>
        <a:p>
          <a:r>
            <a:rPr lang="en-US" altLang="ja-JP" dirty="0">
              <a:effectLst>
                <a:outerShdw blurRad="38100" dist="38100" dir="2700000" algn="tl">
                  <a:srgbClr val="000000">
                    <a:alpha val="43137"/>
                  </a:srgbClr>
                </a:outerShdw>
              </a:effectLst>
              <a:latin typeface="Gill Sans MT" panose="020B0502020104020203" pitchFamily="34" charset="0"/>
            </a:rPr>
            <a:t>“Phytosanitary action” and “phytosanitary procedure”</a:t>
          </a:r>
          <a:endParaRPr lang="en-US" dirty="0">
            <a:effectLst>
              <a:outerShdw blurRad="38100" dist="38100" dir="2700000" algn="tl">
                <a:srgbClr val="000000">
                  <a:alpha val="43137"/>
                </a:srgbClr>
              </a:outerShdw>
            </a:effectLst>
            <a:latin typeface="Gill Sans MT" panose="020B0502020104020203" pitchFamily="34" charset="0"/>
          </a:endParaRPr>
        </a:p>
      </dgm:t>
    </dgm:pt>
    <dgm:pt modelId="{5BC80C2B-A228-4D8A-8A84-A7B9DDD08700}" type="sibTrans" cxnId="{9518A0D1-C79A-4E4E-A9B5-DCA86F3820AB}">
      <dgm:prSet/>
      <dgm:spPr/>
      <dgm:t>
        <a:bodyPr/>
        <a:lstStyle/>
        <a:p>
          <a:endParaRPr lang="en-US">
            <a:latin typeface="Gill Sans MT" panose="020B0502020104020203" pitchFamily="34" charset="0"/>
          </a:endParaRPr>
        </a:p>
      </dgm:t>
    </dgm:pt>
    <dgm:pt modelId="{EEC5F49C-8AE3-4E2A-A215-8770DB5B82C1}" type="parTrans" cxnId="{9518A0D1-C79A-4E4E-A9B5-DCA86F3820AB}">
      <dgm:prSet/>
      <dgm:spPr/>
      <dgm:t>
        <a:bodyPr/>
        <a:lstStyle/>
        <a:p>
          <a:endParaRPr lang="en-US">
            <a:latin typeface="Gill Sans MT" panose="020B0502020104020203" pitchFamily="34" charset="0"/>
          </a:endParaRPr>
        </a:p>
      </dgm:t>
    </dgm:pt>
    <dgm:pt modelId="{E496333F-73E3-4416-ACEB-781E2589BD07}">
      <dgm:prSet/>
      <dgm:spPr/>
      <dgm:t>
        <a:bodyPr/>
        <a:lstStyle/>
        <a:p>
          <a:r>
            <a:rPr lang="en-GB" dirty="0">
              <a:latin typeface="Gill Sans MT" panose="020B0502020104020203" pitchFamily="34" charset="0"/>
            </a:rPr>
            <a:t>“Phytosanitary” exclusively refers to </a:t>
          </a:r>
          <a:r>
            <a:rPr lang="en-GB" i="1" dirty="0">
              <a:latin typeface="Gill Sans MT" panose="020B0502020104020203" pitchFamily="34" charset="0"/>
            </a:rPr>
            <a:t>regulated</a:t>
          </a:r>
          <a:r>
            <a:rPr lang="en-GB" dirty="0">
              <a:latin typeface="Gill Sans MT" panose="020B0502020104020203" pitchFamily="34" charset="0"/>
            </a:rPr>
            <a:t> pests, i.e. QPs and RNQPs</a:t>
          </a:r>
          <a:endParaRPr lang="en-US" dirty="0">
            <a:latin typeface="Gill Sans MT" panose="020B0502020104020203" pitchFamily="34" charset="0"/>
          </a:endParaRPr>
        </a:p>
      </dgm:t>
    </dgm:pt>
    <dgm:pt modelId="{BC3CBCD1-CCD9-460D-9DFB-CA683E81789A}" type="parTrans" cxnId="{2B8586C5-FD8B-4F00-B66B-98C4E2B0D5BE}">
      <dgm:prSet/>
      <dgm:spPr/>
      <dgm:t>
        <a:bodyPr/>
        <a:lstStyle/>
        <a:p>
          <a:endParaRPr lang="en-US">
            <a:latin typeface="Gill Sans MT" panose="020B0502020104020203" pitchFamily="34" charset="0"/>
          </a:endParaRPr>
        </a:p>
      </dgm:t>
    </dgm:pt>
    <dgm:pt modelId="{86AC4126-B89A-4BFA-8A25-48F82BF7B59E}" type="sibTrans" cxnId="{2B8586C5-FD8B-4F00-B66B-98C4E2B0D5BE}">
      <dgm:prSet/>
      <dgm:spPr/>
      <dgm:t>
        <a:bodyPr/>
        <a:lstStyle/>
        <a:p>
          <a:endParaRPr lang="en-US">
            <a:latin typeface="Gill Sans MT" panose="020B0502020104020203" pitchFamily="34" charset="0"/>
          </a:endParaRPr>
        </a:p>
      </dgm:t>
    </dgm:pt>
    <dgm:pt modelId="{89075499-2CE6-4D8E-A04A-21ECDBC3C4D3}">
      <dgm:prSet/>
      <dgm:spPr/>
      <dgm:t>
        <a:bodyPr/>
        <a:lstStyle/>
        <a:p>
          <a:r>
            <a:rPr lang="en-GB" dirty="0">
              <a:latin typeface="Gill Sans MT" panose="020B0502020104020203" pitchFamily="34" charset="0"/>
            </a:rPr>
            <a:t>Definitions of “phytosanitary action” and “phytosanitary procedure” both refer to “phytosanitary measures”</a:t>
          </a:r>
          <a:endParaRPr lang="en-US" dirty="0">
            <a:latin typeface="Gill Sans MT" panose="020B0502020104020203" pitchFamily="34" charset="0"/>
          </a:endParaRPr>
        </a:p>
      </dgm:t>
    </dgm:pt>
    <dgm:pt modelId="{7B33F4AE-4090-4623-BBE0-94DA0816A787}" type="parTrans" cxnId="{A0CFDE0C-B33A-40D5-8BD7-3FDECC225F02}">
      <dgm:prSet/>
      <dgm:spPr/>
      <dgm:t>
        <a:bodyPr/>
        <a:lstStyle/>
        <a:p>
          <a:endParaRPr lang="en-US">
            <a:latin typeface="Gill Sans MT" panose="020B0502020104020203" pitchFamily="34" charset="0"/>
          </a:endParaRPr>
        </a:p>
      </dgm:t>
    </dgm:pt>
    <dgm:pt modelId="{FFC7E25B-4C93-4496-BD96-8BA950DE2896}" type="sibTrans" cxnId="{A0CFDE0C-B33A-40D5-8BD7-3FDECC225F02}">
      <dgm:prSet/>
      <dgm:spPr/>
      <dgm:t>
        <a:bodyPr/>
        <a:lstStyle/>
        <a:p>
          <a:endParaRPr lang="en-US">
            <a:latin typeface="Gill Sans MT" panose="020B0502020104020203" pitchFamily="34" charset="0"/>
          </a:endParaRPr>
        </a:p>
      </dgm:t>
    </dgm:pt>
    <dgm:pt modelId="{222E1662-CE37-4719-9AB3-33105F27AA15}">
      <dgm:prSet/>
      <dgm:spPr/>
      <dgm:t>
        <a:bodyPr/>
        <a:lstStyle/>
        <a:p>
          <a:r>
            <a:rPr lang="en-US" dirty="0">
              <a:latin typeface="Gill Sans MT" panose="020B0502020104020203" pitchFamily="34" charset="0"/>
            </a:rPr>
            <a:t>An NPPO can apply </a:t>
          </a:r>
          <a:r>
            <a:rPr lang="en-US" i="1" dirty="0">
              <a:latin typeface="Gill Sans MT" panose="020B0502020104020203" pitchFamily="34" charset="0"/>
            </a:rPr>
            <a:t>phytosanitary actions</a:t>
          </a:r>
          <a:r>
            <a:rPr lang="en-US" dirty="0">
              <a:latin typeface="Gill Sans MT" panose="020B0502020104020203" pitchFamily="34" charset="0"/>
            </a:rPr>
            <a:t> and </a:t>
          </a:r>
          <a:r>
            <a:rPr lang="en-US" i="1" dirty="0">
              <a:latin typeface="Gill Sans MT" panose="020B0502020104020203" pitchFamily="34" charset="0"/>
            </a:rPr>
            <a:t>phytosanitary procedures</a:t>
          </a:r>
          <a:endParaRPr lang="en-US" dirty="0">
            <a:latin typeface="Gill Sans MT" panose="020B0502020104020203" pitchFamily="34" charset="0"/>
          </a:endParaRPr>
        </a:p>
      </dgm:t>
    </dgm:pt>
    <dgm:pt modelId="{C9E39F3F-0B20-4F3E-BCE6-4793CBCB3588}" type="parTrans" cxnId="{CE0C1971-16EB-4EC3-942F-8D5E8A6AAA8B}">
      <dgm:prSet/>
      <dgm:spPr/>
      <dgm:t>
        <a:bodyPr/>
        <a:lstStyle/>
        <a:p>
          <a:endParaRPr lang="en-US">
            <a:latin typeface="Gill Sans MT" panose="020B0502020104020203" pitchFamily="34" charset="0"/>
          </a:endParaRPr>
        </a:p>
      </dgm:t>
    </dgm:pt>
    <dgm:pt modelId="{EDA60F6B-66BB-4DEC-8F65-846764973E4F}" type="sibTrans" cxnId="{CE0C1971-16EB-4EC3-942F-8D5E8A6AAA8B}">
      <dgm:prSet/>
      <dgm:spPr/>
      <dgm:t>
        <a:bodyPr/>
        <a:lstStyle/>
        <a:p>
          <a:endParaRPr lang="en-US">
            <a:latin typeface="Gill Sans MT" panose="020B0502020104020203" pitchFamily="34" charset="0"/>
          </a:endParaRPr>
        </a:p>
      </dgm:t>
    </dgm:pt>
    <dgm:pt modelId="{4C0C898D-9C4F-4BE7-90F7-B3C969CF5398}">
      <dgm:prSet/>
      <dgm:spPr/>
      <dgm:t>
        <a:bodyPr/>
        <a:lstStyle/>
        <a:p>
          <a:pPr>
            <a:buFont typeface="Wingdings" panose="05000000000000000000" pitchFamily="2" charset="2"/>
            <a:buChar char="Ø"/>
          </a:pPr>
          <a:r>
            <a:rPr lang="en-US" dirty="0">
              <a:latin typeface="Gill Sans MT" panose="020B0502020104020203" pitchFamily="34" charset="0"/>
            </a:rPr>
            <a:t> against pests regulated in its own country, or </a:t>
          </a:r>
        </a:p>
      </dgm:t>
    </dgm:pt>
    <dgm:pt modelId="{5DFA197E-4D3E-4949-8FAD-48A3CDB339DE}" type="parTrans" cxnId="{9C598CA8-2BBF-4EDC-8649-1B00D6207032}">
      <dgm:prSet/>
      <dgm:spPr/>
      <dgm:t>
        <a:bodyPr/>
        <a:lstStyle/>
        <a:p>
          <a:endParaRPr lang="en-US">
            <a:latin typeface="Gill Sans MT" panose="020B0502020104020203" pitchFamily="34" charset="0"/>
          </a:endParaRPr>
        </a:p>
      </dgm:t>
    </dgm:pt>
    <dgm:pt modelId="{FC8D1F48-014D-467C-B9E0-8BB8B3F59951}" type="sibTrans" cxnId="{9C598CA8-2BBF-4EDC-8649-1B00D6207032}">
      <dgm:prSet/>
      <dgm:spPr/>
      <dgm:t>
        <a:bodyPr/>
        <a:lstStyle/>
        <a:p>
          <a:endParaRPr lang="en-US">
            <a:latin typeface="Gill Sans MT" panose="020B0502020104020203" pitchFamily="34" charset="0"/>
          </a:endParaRPr>
        </a:p>
      </dgm:t>
    </dgm:pt>
    <dgm:pt modelId="{24362726-2855-40D6-AE32-81E7CE45F67A}">
      <dgm:prSet/>
      <dgm:spPr/>
      <dgm:t>
        <a:bodyPr/>
        <a:lstStyle/>
        <a:p>
          <a:pPr>
            <a:buFont typeface="Wingdings" panose="05000000000000000000" pitchFamily="2" charset="2"/>
            <a:buChar char="Ø"/>
          </a:pPr>
          <a:r>
            <a:rPr lang="en-US" dirty="0">
              <a:latin typeface="Gill Sans MT" panose="020B0502020104020203" pitchFamily="34" charset="0"/>
            </a:rPr>
            <a:t> in export situations, to fulfill the prerequisites for performing </a:t>
          </a:r>
          <a:r>
            <a:rPr lang="en-US" i="1" dirty="0">
              <a:latin typeface="Gill Sans MT" panose="020B0502020104020203" pitchFamily="34" charset="0"/>
            </a:rPr>
            <a:t>phytosanitary certification:</a:t>
          </a:r>
          <a:r>
            <a:rPr lang="en-US" dirty="0">
              <a:latin typeface="Gill Sans MT" panose="020B0502020104020203" pitchFamily="34" charset="0"/>
            </a:rPr>
            <a:t> targeting pests regulated in another (importing) country, in order to meet the phytosanitary import requirements of that country</a:t>
          </a:r>
        </a:p>
      </dgm:t>
    </dgm:pt>
    <dgm:pt modelId="{7F67A90F-F6C4-43E6-A966-3C91430BEF50}" type="parTrans" cxnId="{EBA0B607-8462-4DA4-945A-96D25EC40B2F}">
      <dgm:prSet/>
      <dgm:spPr/>
      <dgm:t>
        <a:bodyPr/>
        <a:lstStyle/>
        <a:p>
          <a:endParaRPr lang="en-US">
            <a:latin typeface="Gill Sans MT" panose="020B0502020104020203" pitchFamily="34" charset="0"/>
          </a:endParaRPr>
        </a:p>
      </dgm:t>
    </dgm:pt>
    <dgm:pt modelId="{9DFE456E-152B-4F67-A04B-9B1B72987BE8}" type="sibTrans" cxnId="{EBA0B607-8462-4DA4-945A-96D25EC40B2F}">
      <dgm:prSet/>
      <dgm:spPr/>
      <dgm:t>
        <a:bodyPr/>
        <a:lstStyle/>
        <a:p>
          <a:endParaRPr lang="en-US">
            <a:latin typeface="Gill Sans MT" panose="020B0502020104020203" pitchFamily="34" charset="0"/>
          </a:endParaRPr>
        </a:p>
      </dgm:t>
    </dgm:pt>
    <dgm:pt modelId="{372DCA3D-975D-4CEE-90EB-138855BB239A}">
      <dgm:prSet/>
      <dgm:spPr/>
      <dgm:t>
        <a:bodyPr/>
        <a:lstStyle/>
        <a:p>
          <a:r>
            <a:rPr lang="en-US" dirty="0">
              <a:latin typeface="Gill Sans MT" panose="020B0502020104020203" pitchFamily="34" charset="0"/>
            </a:rPr>
            <a:t>Revising the definitions of these two terms aims at making this understanding explicit</a:t>
          </a:r>
        </a:p>
      </dgm:t>
    </dgm:pt>
    <dgm:pt modelId="{77201988-1910-4E1C-A00D-D7C3F1E749B5}" type="parTrans" cxnId="{BE9D9BE8-EE5A-494C-B936-1B661B4EFC45}">
      <dgm:prSet/>
      <dgm:spPr/>
      <dgm:t>
        <a:bodyPr/>
        <a:lstStyle/>
        <a:p>
          <a:endParaRPr lang="en-US">
            <a:latin typeface="Gill Sans MT" panose="020B0502020104020203" pitchFamily="34" charset="0"/>
          </a:endParaRPr>
        </a:p>
      </dgm:t>
    </dgm:pt>
    <dgm:pt modelId="{872C4CD6-D6C4-4C2B-A44A-21B4C586706F}" type="sibTrans" cxnId="{BE9D9BE8-EE5A-494C-B936-1B661B4EFC45}">
      <dgm:prSet/>
      <dgm:spPr/>
      <dgm:t>
        <a:bodyPr/>
        <a:lstStyle/>
        <a:p>
          <a:endParaRPr lang="en-US">
            <a:latin typeface="Gill Sans MT" panose="020B0502020104020203" pitchFamily="34" charset="0"/>
          </a:endParaRPr>
        </a:p>
      </dgm:t>
    </dgm:pt>
    <dgm:pt modelId="{4FA4BD56-E444-48FA-9601-D920817C7DD0}" type="pres">
      <dgm:prSet presAssocID="{5E1F010D-719A-4457-87E8-5D7769197D3B}" presName="linear" presStyleCnt="0">
        <dgm:presLayoutVars>
          <dgm:dir/>
          <dgm:animLvl val="lvl"/>
          <dgm:resizeHandles val="exact"/>
        </dgm:presLayoutVars>
      </dgm:prSet>
      <dgm:spPr/>
    </dgm:pt>
    <dgm:pt modelId="{B2D7ED52-1B6A-4B79-86CE-3BAF4AA27D45}" type="pres">
      <dgm:prSet presAssocID="{3353E323-CB19-43FF-8D69-18AB74F7A767}" presName="parentLin" presStyleCnt="0"/>
      <dgm:spPr/>
    </dgm:pt>
    <dgm:pt modelId="{BF191993-0602-4647-8D9F-D133BD8A56F7}" type="pres">
      <dgm:prSet presAssocID="{3353E323-CB19-43FF-8D69-18AB74F7A767}" presName="parentLeftMargin" presStyleLbl="node1" presStyleIdx="0" presStyleCnt="1"/>
      <dgm:spPr/>
    </dgm:pt>
    <dgm:pt modelId="{6572EBB2-FC9F-4732-AC23-321926A29CC6}" type="pres">
      <dgm:prSet presAssocID="{3353E323-CB19-43FF-8D69-18AB74F7A767}" presName="parentText" presStyleLbl="node1" presStyleIdx="0" presStyleCnt="1">
        <dgm:presLayoutVars>
          <dgm:chMax val="0"/>
          <dgm:bulletEnabled val="1"/>
        </dgm:presLayoutVars>
      </dgm:prSet>
      <dgm:spPr/>
    </dgm:pt>
    <dgm:pt modelId="{59ED4F66-DCFE-4F79-9F88-9EB8A6E4A9C1}" type="pres">
      <dgm:prSet presAssocID="{3353E323-CB19-43FF-8D69-18AB74F7A767}" presName="negativeSpace" presStyleCnt="0"/>
      <dgm:spPr/>
    </dgm:pt>
    <dgm:pt modelId="{718E8048-1CB6-4E01-A155-3A133892AA6E}" type="pres">
      <dgm:prSet presAssocID="{3353E323-CB19-43FF-8D69-18AB74F7A767}" presName="childText" presStyleLbl="conFgAcc1" presStyleIdx="0" presStyleCnt="1">
        <dgm:presLayoutVars>
          <dgm:bulletEnabled val="1"/>
        </dgm:presLayoutVars>
      </dgm:prSet>
      <dgm:spPr/>
    </dgm:pt>
  </dgm:ptLst>
  <dgm:cxnLst>
    <dgm:cxn modelId="{EBA0B607-8462-4DA4-945A-96D25EC40B2F}" srcId="{222E1662-CE37-4719-9AB3-33105F27AA15}" destId="{24362726-2855-40D6-AE32-81E7CE45F67A}" srcOrd="1" destOrd="0" parTransId="{7F67A90F-F6C4-43E6-A966-3C91430BEF50}" sibTransId="{9DFE456E-152B-4F67-A04B-9B1B72987BE8}"/>
    <dgm:cxn modelId="{A0CFDE0C-B33A-40D5-8BD7-3FDECC225F02}" srcId="{3353E323-CB19-43FF-8D69-18AB74F7A767}" destId="{89075499-2CE6-4D8E-A04A-21ECDBC3C4D3}" srcOrd="1" destOrd="0" parTransId="{7B33F4AE-4090-4623-BBE0-94DA0816A787}" sibTransId="{FFC7E25B-4C93-4496-BD96-8BA950DE2896}"/>
    <dgm:cxn modelId="{F5704C19-C76A-439E-9EFB-E1917891DD17}" type="presOf" srcId="{89075499-2CE6-4D8E-A04A-21ECDBC3C4D3}" destId="{718E8048-1CB6-4E01-A155-3A133892AA6E}" srcOrd="0" destOrd="1" presId="urn:microsoft.com/office/officeart/2005/8/layout/list1"/>
    <dgm:cxn modelId="{F0CE411F-B441-42C8-9B18-5091144772AB}" type="presOf" srcId="{3353E323-CB19-43FF-8D69-18AB74F7A767}" destId="{BF191993-0602-4647-8D9F-D133BD8A56F7}" srcOrd="0" destOrd="0" presId="urn:microsoft.com/office/officeart/2005/8/layout/list1"/>
    <dgm:cxn modelId="{948A5124-E666-4BCA-9998-310D9A7A7C6A}" type="presOf" srcId="{5E1F010D-719A-4457-87E8-5D7769197D3B}" destId="{4FA4BD56-E444-48FA-9601-D920817C7DD0}" srcOrd="0" destOrd="0" presId="urn:microsoft.com/office/officeart/2005/8/layout/list1"/>
    <dgm:cxn modelId="{D35F2962-2441-43EA-A263-4C328A663E42}" type="presOf" srcId="{372DCA3D-975D-4CEE-90EB-138855BB239A}" destId="{718E8048-1CB6-4E01-A155-3A133892AA6E}" srcOrd="0" destOrd="5" presId="urn:microsoft.com/office/officeart/2005/8/layout/list1"/>
    <dgm:cxn modelId="{CE0C1971-16EB-4EC3-942F-8D5E8A6AAA8B}" srcId="{3353E323-CB19-43FF-8D69-18AB74F7A767}" destId="{222E1662-CE37-4719-9AB3-33105F27AA15}" srcOrd="2" destOrd="0" parTransId="{C9E39F3F-0B20-4F3E-BCE6-4793CBCB3588}" sibTransId="{EDA60F6B-66BB-4DEC-8F65-846764973E4F}"/>
    <dgm:cxn modelId="{80331480-EC4A-46A2-8A56-46D79B3BDB27}" type="presOf" srcId="{E496333F-73E3-4416-ACEB-781E2589BD07}" destId="{718E8048-1CB6-4E01-A155-3A133892AA6E}" srcOrd="0" destOrd="0" presId="urn:microsoft.com/office/officeart/2005/8/layout/list1"/>
    <dgm:cxn modelId="{F5FFF29D-C1A3-4933-A031-CA5161B9208C}" type="presOf" srcId="{222E1662-CE37-4719-9AB3-33105F27AA15}" destId="{718E8048-1CB6-4E01-A155-3A133892AA6E}" srcOrd="0" destOrd="2" presId="urn:microsoft.com/office/officeart/2005/8/layout/list1"/>
    <dgm:cxn modelId="{9C598CA8-2BBF-4EDC-8649-1B00D6207032}" srcId="{222E1662-CE37-4719-9AB3-33105F27AA15}" destId="{4C0C898D-9C4F-4BE7-90F7-B3C969CF5398}" srcOrd="0" destOrd="0" parTransId="{5DFA197E-4D3E-4949-8FAD-48A3CDB339DE}" sibTransId="{FC8D1F48-014D-467C-B9E0-8BB8B3F59951}"/>
    <dgm:cxn modelId="{2B8586C5-FD8B-4F00-B66B-98C4E2B0D5BE}" srcId="{3353E323-CB19-43FF-8D69-18AB74F7A767}" destId="{E496333F-73E3-4416-ACEB-781E2589BD07}" srcOrd="0" destOrd="0" parTransId="{BC3CBCD1-CCD9-460D-9DFB-CA683E81789A}" sibTransId="{86AC4126-B89A-4BFA-8A25-48F82BF7B59E}"/>
    <dgm:cxn modelId="{9518A0D1-C79A-4E4E-A9B5-DCA86F3820AB}" srcId="{5E1F010D-719A-4457-87E8-5D7769197D3B}" destId="{3353E323-CB19-43FF-8D69-18AB74F7A767}" srcOrd="0" destOrd="0" parTransId="{EEC5F49C-8AE3-4E2A-A215-8770DB5B82C1}" sibTransId="{5BC80C2B-A228-4D8A-8A84-A7B9DDD08700}"/>
    <dgm:cxn modelId="{A2E0A2E7-2C03-480D-B9AF-75751B99B3A3}" type="presOf" srcId="{4C0C898D-9C4F-4BE7-90F7-B3C969CF5398}" destId="{718E8048-1CB6-4E01-A155-3A133892AA6E}" srcOrd="0" destOrd="3" presId="urn:microsoft.com/office/officeart/2005/8/layout/list1"/>
    <dgm:cxn modelId="{BE9D9BE8-EE5A-494C-B936-1B661B4EFC45}" srcId="{3353E323-CB19-43FF-8D69-18AB74F7A767}" destId="{372DCA3D-975D-4CEE-90EB-138855BB239A}" srcOrd="3" destOrd="0" parTransId="{77201988-1910-4E1C-A00D-D7C3F1E749B5}" sibTransId="{872C4CD6-D6C4-4C2B-A44A-21B4C586706F}"/>
    <dgm:cxn modelId="{9561ACF4-01F4-46A1-BB2E-7C29AE86CD31}" type="presOf" srcId="{24362726-2855-40D6-AE32-81E7CE45F67A}" destId="{718E8048-1CB6-4E01-A155-3A133892AA6E}" srcOrd="0" destOrd="4" presId="urn:microsoft.com/office/officeart/2005/8/layout/list1"/>
    <dgm:cxn modelId="{B65154F8-292F-404C-B747-1B5E454E77BF}" type="presOf" srcId="{3353E323-CB19-43FF-8D69-18AB74F7A767}" destId="{6572EBB2-FC9F-4732-AC23-321926A29CC6}" srcOrd="1" destOrd="0" presId="urn:microsoft.com/office/officeart/2005/8/layout/list1"/>
    <dgm:cxn modelId="{6839F6C4-A615-466F-B26D-D1C805752838}" type="presParOf" srcId="{4FA4BD56-E444-48FA-9601-D920817C7DD0}" destId="{B2D7ED52-1B6A-4B79-86CE-3BAF4AA27D45}" srcOrd="0" destOrd="0" presId="urn:microsoft.com/office/officeart/2005/8/layout/list1"/>
    <dgm:cxn modelId="{BE835055-4507-4ABD-AA3D-5365FE4E53D9}" type="presParOf" srcId="{B2D7ED52-1B6A-4B79-86CE-3BAF4AA27D45}" destId="{BF191993-0602-4647-8D9F-D133BD8A56F7}" srcOrd="0" destOrd="0" presId="urn:microsoft.com/office/officeart/2005/8/layout/list1"/>
    <dgm:cxn modelId="{59233BCA-0F81-4C6E-A619-956910C54734}" type="presParOf" srcId="{B2D7ED52-1B6A-4B79-86CE-3BAF4AA27D45}" destId="{6572EBB2-FC9F-4732-AC23-321926A29CC6}" srcOrd="1" destOrd="0" presId="urn:microsoft.com/office/officeart/2005/8/layout/list1"/>
    <dgm:cxn modelId="{3825A56B-D9A2-4F88-855D-8B9927EB1FFE}" type="presParOf" srcId="{4FA4BD56-E444-48FA-9601-D920817C7DD0}" destId="{59ED4F66-DCFE-4F79-9F88-9EB8A6E4A9C1}" srcOrd="1" destOrd="0" presId="urn:microsoft.com/office/officeart/2005/8/layout/list1"/>
    <dgm:cxn modelId="{2815696F-6896-4077-9970-4145C0A53E13}" type="presParOf" srcId="{4FA4BD56-E444-48FA-9601-D920817C7DD0}" destId="{718E8048-1CB6-4E01-A155-3A133892AA6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1F010D-719A-4457-87E8-5D7769197D3B}"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3353E323-CB19-43FF-8D69-18AB74F7A767}">
      <dgm:prSet phldrT="[Text]"/>
      <dgm:spPr/>
      <dgm:t>
        <a:bodyPr/>
        <a:lstStyle/>
        <a:p>
          <a:r>
            <a:rPr lang="en-US" altLang="ja-JP" b="1" u="none" dirty="0">
              <a:effectLst>
                <a:outerShdw blurRad="38100" dist="38100" dir="2700000" algn="tl">
                  <a:srgbClr val="000000">
                    <a:alpha val="43137"/>
                  </a:srgbClr>
                </a:outerShdw>
              </a:effectLst>
              <a:latin typeface="Gill Sans MT" panose="020B0502020104020203" pitchFamily="34" charset="0"/>
            </a:rPr>
            <a:t>“Phytosanitary action”</a:t>
          </a:r>
          <a:endParaRPr lang="en-US" altLang="ja-JP" u="none" dirty="0">
            <a:effectLst>
              <a:outerShdw blurRad="38100" dist="38100" dir="2700000" algn="tl">
                <a:srgbClr val="000000">
                  <a:alpha val="43137"/>
                </a:srgbClr>
              </a:outerShdw>
            </a:effectLst>
            <a:latin typeface="Gill Sans MT" panose="020B0502020104020203" pitchFamily="34" charset="0"/>
          </a:endParaRPr>
        </a:p>
      </dgm:t>
    </dgm:pt>
    <dgm:pt modelId="{5BC80C2B-A228-4D8A-8A84-A7B9DDD08700}" type="sibTrans" cxnId="{9518A0D1-C79A-4E4E-A9B5-DCA86F3820AB}">
      <dgm:prSet/>
      <dgm:spPr/>
      <dgm:t>
        <a:bodyPr/>
        <a:lstStyle/>
        <a:p>
          <a:endParaRPr lang="en-US">
            <a:latin typeface="Gill Sans MT" panose="020B0502020104020203" pitchFamily="34" charset="0"/>
          </a:endParaRPr>
        </a:p>
      </dgm:t>
    </dgm:pt>
    <dgm:pt modelId="{EEC5F49C-8AE3-4E2A-A215-8770DB5B82C1}" type="parTrans" cxnId="{9518A0D1-C79A-4E4E-A9B5-DCA86F3820AB}">
      <dgm:prSet/>
      <dgm:spPr/>
      <dgm:t>
        <a:bodyPr/>
        <a:lstStyle/>
        <a:p>
          <a:endParaRPr lang="en-US">
            <a:latin typeface="Gill Sans MT" panose="020B0502020104020203" pitchFamily="34" charset="0"/>
          </a:endParaRPr>
        </a:p>
      </dgm:t>
    </dgm:pt>
    <dgm:pt modelId="{A57B9EAA-6793-4A99-B15B-68321B8FD190}">
      <dgm:prSet phldrT="[Text]"/>
      <dgm:spPr/>
      <dgm:t>
        <a:bodyPr/>
        <a:lstStyle/>
        <a:p>
          <a:pPr algn="ctr">
            <a:buNone/>
          </a:pPr>
          <a:r>
            <a:rPr lang="en-US" altLang="ja-JP">
              <a:effectLst/>
              <a:latin typeface="Gill Sans MT" panose="020B0502020104020203" pitchFamily="34" charset="0"/>
              <a:cs typeface="Arial" pitchFamily="34" charset="0"/>
            </a:rPr>
            <a:t>“</a:t>
          </a:r>
          <a:r>
            <a:rPr lang="en-GB">
              <a:effectLst/>
              <a:latin typeface="Gill Sans MT" panose="020B0502020104020203" pitchFamily="34" charset="0"/>
            </a:rPr>
            <a:t>An </a:t>
          </a:r>
          <a:r>
            <a:rPr lang="en-GB" b="1">
              <a:effectLst/>
              <a:latin typeface="Gill Sans MT" panose="020B0502020104020203" pitchFamily="34" charset="0"/>
            </a:rPr>
            <a:t>official</a:t>
          </a:r>
          <a:r>
            <a:rPr lang="en-GB">
              <a:effectLst/>
              <a:latin typeface="Gill Sans MT" panose="020B0502020104020203" pitchFamily="34" charset="0"/>
            </a:rPr>
            <a:t> operation, such as </a:t>
          </a:r>
          <a:r>
            <a:rPr lang="en-GB" b="1">
              <a:effectLst/>
              <a:latin typeface="Gill Sans MT" panose="020B0502020104020203" pitchFamily="34" charset="0"/>
            </a:rPr>
            <a:t>inspection</a:t>
          </a:r>
          <a:r>
            <a:rPr lang="en-GB">
              <a:effectLst/>
              <a:latin typeface="Gill Sans MT" panose="020B0502020104020203" pitchFamily="34" charset="0"/>
            </a:rPr>
            <a:t>, </a:t>
          </a:r>
          <a:r>
            <a:rPr lang="en-GB" b="1">
              <a:effectLst/>
              <a:latin typeface="Gill Sans MT" panose="020B0502020104020203" pitchFamily="34" charset="0"/>
            </a:rPr>
            <a:t>testing</a:t>
          </a:r>
          <a:r>
            <a:rPr lang="en-GB">
              <a:effectLst/>
              <a:latin typeface="Gill Sans MT" panose="020B0502020104020203" pitchFamily="34" charset="0"/>
            </a:rPr>
            <a:t>, </a:t>
          </a:r>
          <a:r>
            <a:rPr lang="en-GB" b="1">
              <a:effectLst/>
              <a:latin typeface="Gill Sans MT" panose="020B0502020104020203" pitchFamily="34" charset="0"/>
            </a:rPr>
            <a:t>surveillance</a:t>
          </a:r>
          <a:r>
            <a:rPr lang="en-GB">
              <a:effectLst/>
              <a:latin typeface="Gill Sans MT" panose="020B0502020104020203" pitchFamily="34" charset="0"/>
            </a:rPr>
            <a:t> or </a:t>
          </a:r>
          <a:r>
            <a:rPr lang="en-GB" b="1">
              <a:effectLst/>
              <a:latin typeface="Gill Sans MT" panose="020B0502020104020203" pitchFamily="34" charset="0"/>
            </a:rPr>
            <a:t>treatment</a:t>
          </a:r>
          <a:r>
            <a:rPr lang="en-GB">
              <a:effectLst/>
              <a:latin typeface="Gill Sans MT" panose="020B0502020104020203" pitchFamily="34" charset="0"/>
            </a:rPr>
            <a:t>, undertaken to implement </a:t>
          </a:r>
          <a:r>
            <a:rPr lang="en-GB" b="1">
              <a:effectLst/>
              <a:latin typeface="Gill Sans MT" panose="020B0502020104020203" pitchFamily="34" charset="0"/>
            </a:rPr>
            <a:t>phytosanitary measures </a:t>
          </a:r>
          <a:r>
            <a:rPr lang="en-GB" u="sng">
              <a:effectLst/>
              <a:latin typeface="Gill Sans MT" panose="020B0502020104020203" pitchFamily="34" charset="0"/>
            </a:rPr>
            <a:t>or to enable </a:t>
          </a:r>
          <a:r>
            <a:rPr lang="en-GB" b="1" u="sng">
              <a:effectLst/>
              <a:latin typeface="Gill Sans MT" panose="020B0502020104020203" pitchFamily="34" charset="0"/>
            </a:rPr>
            <a:t>phytosanitary certification</a:t>
          </a:r>
          <a:r>
            <a:rPr lang="en-US" altLang="ja-JP">
              <a:effectLst/>
              <a:latin typeface="Gill Sans MT" panose="020B0502020104020203" pitchFamily="34" charset="0"/>
              <a:cs typeface="Arial" pitchFamily="34" charset="0"/>
            </a:rPr>
            <a:t> </a:t>
          </a:r>
          <a:r>
            <a:rPr lang="en-US" altLang="ja-JP" strike="noStrike">
              <a:effectLst/>
              <a:latin typeface="Gill Sans MT" panose="020B0502020104020203" pitchFamily="34" charset="0"/>
              <a:cs typeface="Arial" pitchFamily="34" charset="0"/>
            </a:rPr>
            <a:t>”</a:t>
          </a:r>
          <a:endParaRPr lang="en-US" i="1" dirty="0">
            <a:effectLst/>
            <a:latin typeface="Gill Sans MT" panose="020B0502020104020203" pitchFamily="34" charset="0"/>
          </a:endParaRPr>
        </a:p>
      </dgm:t>
    </dgm:pt>
    <dgm:pt modelId="{EA2551C7-F72F-49CD-90B4-5EFFA05AC5ED}" type="parTrans" cxnId="{60B68671-88F2-4643-83C8-C3D446799388}">
      <dgm:prSet/>
      <dgm:spPr/>
      <dgm:t>
        <a:bodyPr/>
        <a:lstStyle/>
        <a:p>
          <a:endParaRPr lang="en-US">
            <a:latin typeface="Gill Sans MT" panose="020B0502020104020203" pitchFamily="34" charset="0"/>
          </a:endParaRPr>
        </a:p>
      </dgm:t>
    </dgm:pt>
    <dgm:pt modelId="{8EDC0105-B428-4BE7-9D9B-BCE11ED96747}" type="sibTrans" cxnId="{60B68671-88F2-4643-83C8-C3D446799388}">
      <dgm:prSet/>
      <dgm:spPr/>
      <dgm:t>
        <a:bodyPr/>
        <a:lstStyle/>
        <a:p>
          <a:endParaRPr lang="en-US">
            <a:latin typeface="Gill Sans MT" panose="020B0502020104020203" pitchFamily="34" charset="0"/>
          </a:endParaRPr>
        </a:p>
      </dgm:t>
    </dgm:pt>
    <dgm:pt modelId="{27254F0C-8327-4EB4-83BB-7F455D89021F}" type="pres">
      <dgm:prSet presAssocID="{5E1F010D-719A-4457-87E8-5D7769197D3B}" presName="linear" presStyleCnt="0">
        <dgm:presLayoutVars>
          <dgm:dir/>
          <dgm:animLvl val="lvl"/>
          <dgm:resizeHandles val="exact"/>
        </dgm:presLayoutVars>
      </dgm:prSet>
      <dgm:spPr/>
    </dgm:pt>
    <dgm:pt modelId="{1D43FEA3-6ABE-416C-81AD-D1796A7A7A6E}" type="pres">
      <dgm:prSet presAssocID="{3353E323-CB19-43FF-8D69-18AB74F7A767}" presName="parentLin" presStyleCnt="0"/>
      <dgm:spPr/>
    </dgm:pt>
    <dgm:pt modelId="{57EA77B7-0376-4436-A992-E3F67C307AD8}" type="pres">
      <dgm:prSet presAssocID="{3353E323-CB19-43FF-8D69-18AB74F7A767}" presName="parentLeftMargin" presStyleLbl="node1" presStyleIdx="0" presStyleCnt="1"/>
      <dgm:spPr/>
    </dgm:pt>
    <dgm:pt modelId="{3FC65156-527F-4E59-95F4-0814ED0C6D49}" type="pres">
      <dgm:prSet presAssocID="{3353E323-CB19-43FF-8D69-18AB74F7A767}" presName="parentText" presStyleLbl="node1" presStyleIdx="0" presStyleCnt="1">
        <dgm:presLayoutVars>
          <dgm:chMax val="0"/>
          <dgm:bulletEnabled val="1"/>
        </dgm:presLayoutVars>
      </dgm:prSet>
      <dgm:spPr/>
    </dgm:pt>
    <dgm:pt modelId="{C2928C20-CAE7-4B03-A4BF-54D617209436}" type="pres">
      <dgm:prSet presAssocID="{3353E323-CB19-43FF-8D69-18AB74F7A767}" presName="negativeSpace" presStyleCnt="0"/>
      <dgm:spPr/>
    </dgm:pt>
    <dgm:pt modelId="{759842F4-1C5C-4B5F-A3FF-5C139D83B1A7}" type="pres">
      <dgm:prSet presAssocID="{3353E323-CB19-43FF-8D69-18AB74F7A767}" presName="childText" presStyleLbl="conFgAcc1" presStyleIdx="0" presStyleCnt="1">
        <dgm:presLayoutVars>
          <dgm:bulletEnabled val="1"/>
        </dgm:presLayoutVars>
      </dgm:prSet>
      <dgm:spPr/>
    </dgm:pt>
  </dgm:ptLst>
  <dgm:cxnLst>
    <dgm:cxn modelId="{6E42E125-7E61-4CAD-B605-99517A99C734}" type="presOf" srcId="{3353E323-CB19-43FF-8D69-18AB74F7A767}" destId="{57EA77B7-0376-4436-A992-E3F67C307AD8}" srcOrd="0" destOrd="0" presId="urn:microsoft.com/office/officeart/2005/8/layout/list1"/>
    <dgm:cxn modelId="{552C792B-1A07-4546-8AD0-715A359A49A9}" type="presOf" srcId="{5E1F010D-719A-4457-87E8-5D7769197D3B}" destId="{27254F0C-8327-4EB4-83BB-7F455D89021F}" srcOrd="0" destOrd="0" presId="urn:microsoft.com/office/officeart/2005/8/layout/list1"/>
    <dgm:cxn modelId="{37645440-18A3-4AB3-9B29-DA66AAD381D3}" type="presOf" srcId="{A57B9EAA-6793-4A99-B15B-68321B8FD190}" destId="{759842F4-1C5C-4B5F-A3FF-5C139D83B1A7}" srcOrd="0" destOrd="0" presId="urn:microsoft.com/office/officeart/2005/8/layout/list1"/>
    <dgm:cxn modelId="{60B68671-88F2-4643-83C8-C3D446799388}" srcId="{3353E323-CB19-43FF-8D69-18AB74F7A767}" destId="{A57B9EAA-6793-4A99-B15B-68321B8FD190}" srcOrd="0" destOrd="0" parTransId="{EA2551C7-F72F-49CD-90B4-5EFFA05AC5ED}" sibTransId="{8EDC0105-B428-4BE7-9D9B-BCE11ED96747}"/>
    <dgm:cxn modelId="{8C763293-454A-49BA-B54E-9906948207D3}" type="presOf" srcId="{3353E323-CB19-43FF-8D69-18AB74F7A767}" destId="{3FC65156-527F-4E59-95F4-0814ED0C6D49}" srcOrd="1" destOrd="0" presId="urn:microsoft.com/office/officeart/2005/8/layout/list1"/>
    <dgm:cxn modelId="{9518A0D1-C79A-4E4E-A9B5-DCA86F3820AB}" srcId="{5E1F010D-719A-4457-87E8-5D7769197D3B}" destId="{3353E323-CB19-43FF-8D69-18AB74F7A767}" srcOrd="0" destOrd="0" parTransId="{EEC5F49C-8AE3-4E2A-A215-8770DB5B82C1}" sibTransId="{5BC80C2B-A228-4D8A-8A84-A7B9DDD08700}"/>
    <dgm:cxn modelId="{00E7446C-4AC5-452C-9AB8-00756F554F2E}" type="presParOf" srcId="{27254F0C-8327-4EB4-83BB-7F455D89021F}" destId="{1D43FEA3-6ABE-416C-81AD-D1796A7A7A6E}" srcOrd="0" destOrd="0" presId="urn:microsoft.com/office/officeart/2005/8/layout/list1"/>
    <dgm:cxn modelId="{92F35942-E9CE-43CD-A424-FC7EDCEB0D9D}" type="presParOf" srcId="{1D43FEA3-6ABE-416C-81AD-D1796A7A7A6E}" destId="{57EA77B7-0376-4436-A992-E3F67C307AD8}" srcOrd="0" destOrd="0" presId="urn:microsoft.com/office/officeart/2005/8/layout/list1"/>
    <dgm:cxn modelId="{98FE502C-97C0-460D-A1C6-2C4373D56A73}" type="presParOf" srcId="{1D43FEA3-6ABE-416C-81AD-D1796A7A7A6E}" destId="{3FC65156-527F-4E59-95F4-0814ED0C6D49}" srcOrd="1" destOrd="0" presId="urn:microsoft.com/office/officeart/2005/8/layout/list1"/>
    <dgm:cxn modelId="{B1D8AC59-B317-490C-9038-E2F8ADC06E02}" type="presParOf" srcId="{27254F0C-8327-4EB4-83BB-7F455D89021F}" destId="{C2928C20-CAE7-4B03-A4BF-54D617209436}" srcOrd="1" destOrd="0" presId="urn:microsoft.com/office/officeart/2005/8/layout/list1"/>
    <dgm:cxn modelId="{55FD1EB3-F366-4AC0-B9A8-6EE056481752}" type="presParOf" srcId="{27254F0C-8327-4EB4-83BB-7F455D89021F}" destId="{759842F4-1C5C-4B5F-A3FF-5C139D83B1A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1F010D-719A-4457-87E8-5D7769197D3B}"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3353E323-CB19-43FF-8D69-18AB74F7A767}">
      <dgm:prSet phldrT="[Text]"/>
      <dgm:spPr/>
      <dgm:t>
        <a:bodyPr/>
        <a:lstStyle/>
        <a:p>
          <a:r>
            <a:rPr lang="en-US" altLang="ja-JP" b="1" i="1" dirty="0">
              <a:effectLst>
                <a:outerShdw blurRad="38100" dist="38100" dir="2700000" algn="tl">
                  <a:srgbClr val="000000">
                    <a:alpha val="43137"/>
                  </a:srgbClr>
                </a:outerShdw>
              </a:effectLst>
              <a:latin typeface="Gill Sans MT" panose="020B0502020104020203" pitchFamily="34" charset="0"/>
              <a:cs typeface="Arial" pitchFamily="34" charset="0"/>
            </a:rPr>
            <a:t>Explanation</a:t>
          </a:r>
        </a:p>
      </dgm:t>
    </dgm:pt>
    <dgm:pt modelId="{5BC80C2B-A228-4D8A-8A84-A7B9DDD08700}" type="sibTrans" cxnId="{9518A0D1-C79A-4E4E-A9B5-DCA86F3820AB}">
      <dgm:prSet/>
      <dgm:spPr/>
      <dgm:t>
        <a:bodyPr/>
        <a:lstStyle/>
        <a:p>
          <a:endParaRPr lang="en-US">
            <a:latin typeface="Gill Sans MT" panose="020B0502020104020203" pitchFamily="34" charset="0"/>
          </a:endParaRPr>
        </a:p>
      </dgm:t>
    </dgm:pt>
    <dgm:pt modelId="{EEC5F49C-8AE3-4E2A-A215-8770DB5B82C1}" type="parTrans" cxnId="{9518A0D1-C79A-4E4E-A9B5-DCA86F3820AB}">
      <dgm:prSet/>
      <dgm:spPr/>
      <dgm:t>
        <a:bodyPr/>
        <a:lstStyle/>
        <a:p>
          <a:endParaRPr lang="en-US">
            <a:latin typeface="Gill Sans MT" panose="020B0502020104020203" pitchFamily="34" charset="0"/>
          </a:endParaRPr>
        </a:p>
      </dgm:t>
    </dgm:pt>
    <dgm:pt modelId="{A57B9EAA-6793-4A99-B15B-68321B8FD190}">
      <dgm:prSet phldrT="[Text]"/>
      <dgm:spPr/>
      <dgm:t>
        <a:bodyPr/>
        <a:lstStyle/>
        <a:p>
          <a:pPr algn="l">
            <a:buFont typeface="Arial" panose="020B0604020202020204" pitchFamily="34" charset="0"/>
            <a:buChar char="•"/>
          </a:pPr>
          <a:r>
            <a:rPr lang="en-US" dirty="0">
              <a:latin typeface="Gill Sans MT" panose="020B0502020104020203" pitchFamily="34" charset="0"/>
            </a:rPr>
            <a:t>The addition “</a:t>
          </a:r>
          <a:r>
            <a:rPr lang="en-US" i="1" dirty="0">
              <a:latin typeface="Gill Sans MT" panose="020B0502020104020203" pitchFamily="34" charset="0"/>
            </a:rPr>
            <a:t>…or to enable phytosanitary certification</a:t>
          </a:r>
          <a:r>
            <a:rPr lang="en-US" dirty="0">
              <a:latin typeface="Gill Sans MT" panose="020B0502020104020203" pitchFamily="34" charset="0"/>
            </a:rPr>
            <a:t>” describes the scenario from the perspective of the exporting NPPO. Implicitly, this wording reflects the objective of ‘meeting another country’s phytosanitary import requirements’, because phytosanitary certification can only be carried out once the exporting country is able to declare that phytosanitary import requirements have been met</a:t>
          </a:r>
          <a:endParaRPr lang="en-US" i="1" dirty="0">
            <a:effectLst/>
            <a:latin typeface="Gill Sans MT" panose="020B0502020104020203" pitchFamily="34" charset="0"/>
          </a:endParaRPr>
        </a:p>
      </dgm:t>
    </dgm:pt>
    <dgm:pt modelId="{EA2551C7-F72F-49CD-90B4-5EFFA05AC5ED}" type="parTrans" cxnId="{60B68671-88F2-4643-83C8-C3D446799388}">
      <dgm:prSet/>
      <dgm:spPr/>
      <dgm:t>
        <a:bodyPr/>
        <a:lstStyle/>
        <a:p>
          <a:endParaRPr lang="en-US">
            <a:latin typeface="Gill Sans MT" panose="020B0502020104020203" pitchFamily="34" charset="0"/>
          </a:endParaRPr>
        </a:p>
      </dgm:t>
    </dgm:pt>
    <dgm:pt modelId="{8EDC0105-B428-4BE7-9D9B-BCE11ED96747}" type="sibTrans" cxnId="{60B68671-88F2-4643-83C8-C3D446799388}">
      <dgm:prSet/>
      <dgm:spPr/>
      <dgm:t>
        <a:bodyPr/>
        <a:lstStyle/>
        <a:p>
          <a:endParaRPr lang="en-US">
            <a:latin typeface="Gill Sans MT" panose="020B0502020104020203" pitchFamily="34" charset="0"/>
          </a:endParaRPr>
        </a:p>
      </dgm:t>
    </dgm:pt>
    <dgm:pt modelId="{27254F0C-8327-4EB4-83BB-7F455D89021F}" type="pres">
      <dgm:prSet presAssocID="{5E1F010D-719A-4457-87E8-5D7769197D3B}" presName="linear" presStyleCnt="0">
        <dgm:presLayoutVars>
          <dgm:dir val="rev"/>
          <dgm:animLvl val="lvl"/>
          <dgm:resizeHandles val="exact"/>
        </dgm:presLayoutVars>
      </dgm:prSet>
      <dgm:spPr/>
    </dgm:pt>
    <dgm:pt modelId="{1D43FEA3-6ABE-416C-81AD-D1796A7A7A6E}" type="pres">
      <dgm:prSet presAssocID="{3353E323-CB19-43FF-8D69-18AB74F7A767}" presName="parentLin" presStyleCnt="0"/>
      <dgm:spPr/>
    </dgm:pt>
    <dgm:pt modelId="{57EA77B7-0376-4436-A992-E3F67C307AD8}" type="pres">
      <dgm:prSet presAssocID="{3353E323-CB19-43FF-8D69-18AB74F7A767}" presName="parentLeftMargin" presStyleLbl="node1" presStyleIdx="0" presStyleCnt="1"/>
      <dgm:spPr/>
    </dgm:pt>
    <dgm:pt modelId="{3FC65156-527F-4E59-95F4-0814ED0C6D49}" type="pres">
      <dgm:prSet presAssocID="{3353E323-CB19-43FF-8D69-18AB74F7A767}" presName="parentText" presStyleLbl="node1" presStyleIdx="0" presStyleCnt="1">
        <dgm:presLayoutVars>
          <dgm:chMax val="0"/>
          <dgm:bulletEnabled val="1"/>
        </dgm:presLayoutVars>
      </dgm:prSet>
      <dgm:spPr/>
    </dgm:pt>
    <dgm:pt modelId="{C2928C20-CAE7-4B03-A4BF-54D617209436}" type="pres">
      <dgm:prSet presAssocID="{3353E323-CB19-43FF-8D69-18AB74F7A767}" presName="negativeSpace" presStyleCnt="0"/>
      <dgm:spPr/>
    </dgm:pt>
    <dgm:pt modelId="{759842F4-1C5C-4B5F-A3FF-5C139D83B1A7}" type="pres">
      <dgm:prSet presAssocID="{3353E323-CB19-43FF-8D69-18AB74F7A767}" presName="childText" presStyleLbl="conFgAcc1" presStyleIdx="0" presStyleCnt="1">
        <dgm:presLayoutVars>
          <dgm:bulletEnabled val="1"/>
        </dgm:presLayoutVars>
      </dgm:prSet>
      <dgm:spPr/>
    </dgm:pt>
  </dgm:ptLst>
  <dgm:cxnLst>
    <dgm:cxn modelId="{6E42E125-7E61-4CAD-B605-99517A99C734}" type="presOf" srcId="{3353E323-CB19-43FF-8D69-18AB74F7A767}" destId="{57EA77B7-0376-4436-A992-E3F67C307AD8}" srcOrd="0" destOrd="0" presId="urn:microsoft.com/office/officeart/2005/8/layout/list1"/>
    <dgm:cxn modelId="{552C792B-1A07-4546-8AD0-715A359A49A9}" type="presOf" srcId="{5E1F010D-719A-4457-87E8-5D7769197D3B}" destId="{27254F0C-8327-4EB4-83BB-7F455D89021F}" srcOrd="0" destOrd="0" presId="urn:microsoft.com/office/officeart/2005/8/layout/list1"/>
    <dgm:cxn modelId="{37645440-18A3-4AB3-9B29-DA66AAD381D3}" type="presOf" srcId="{A57B9EAA-6793-4A99-B15B-68321B8FD190}" destId="{759842F4-1C5C-4B5F-A3FF-5C139D83B1A7}" srcOrd="0" destOrd="0" presId="urn:microsoft.com/office/officeart/2005/8/layout/list1"/>
    <dgm:cxn modelId="{60B68671-88F2-4643-83C8-C3D446799388}" srcId="{3353E323-CB19-43FF-8D69-18AB74F7A767}" destId="{A57B9EAA-6793-4A99-B15B-68321B8FD190}" srcOrd="0" destOrd="0" parTransId="{EA2551C7-F72F-49CD-90B4-5EFFA05AC5ED}" sibTransId="{8EDC0105-B428-4BE7-9D9B-BCE11ED96747}"/>
    <dgm:cxn modelId="{8C763293-454A-49BA-B54E-9906948207D3}" type="presOf" srcId="{3353E323-CB19-43FF-8D69-18AB74F7A767}" destId="{3FC65156-527F-4E59-95F4-0814ED0C6D49}" srcOrd="1" destOrd="0" presId="urn:microsoft.com/office/officeart/2005/8/layout/list1"/>
    <dgm:cxn modelId="{9518A0D1-C79A-4E4E-A9B5-DCA86F3820AB}" srcId="{5E1F010D-719A-4457-87E8-5D7769197D3B}" destId="{3353E323-CB19-43FF-8D69-18AB74F7A767}" srcOrd="0" destOrd="0" parTransId="{EEC5F49C-8AE3-4E2A-A215-8770DB5B82C1}" sibTransId="{5BC80C2B-A228-4D8A-8A84-A7B9DDD08700}"/>
    <dgm:cxn modelId="{00E7446C-4AC5-452C-9AB8-00756F554F2E}" type="presParOf" srcId="{27254F0C-8327-4EB4-83BB-7F455D89021F}" destId="{1D43FEA3-6ABE-416C-81AD-D1796A7A7A6E}" srcOrd="0" destOrd="0" presId="urn:microsoft.com/office/officeart/2005/8/layout/list1"/>
    <dgm:cxn modelId="{92F35942-E9CE-43CD-A424-FC7EDCEB0D9D}" type="presParOf" srcId="{1D43FEA3-6ABE-416C-81AD-D1796A7A7A6E}" destId="{57EA77B7-0376-4436-A992-E3F67C307AD8}" srcOrd="0" destOrd="0" presId="urn:microsoft.com/office/officeart/2005/8/layout/list1"/>
    <dgm:cxn modelId="{98FE502C-97C0-460D-A1C6-2C4373D56A73}" type="presParOf" srcId="{1D43FEA3-6ABE-416C-81AD-D1796A7A7A6E}" destId="{3FC65156-527F-4E59-95F4-0814ED0C6D49}" srcOrd="1" destOrd="0" presId="urn:microsoft.com/office/officeart/2005/8/layout/list1"/>
    <dgm:cxn modelId="{B1D8AC59-B317-490C-9038-E2F8ADC06E02}" type="presParOf" srcId="{27254F0C-8327-4EB4-83BB-7F455D89021F}" destId="{C2928C20-CAE7-4B03-A4BF-54D617209436}" srcOrd="1" destOrd="0" presId="urn:microsoft.com/office/officeart/2005/8/layout/list1"/>
    <dgm:cxn modelId="{55FD1EB3-F366-4AC0-B9A8-6EE056481752}" type="presParOf" srcId="{27254F0C-8327-4EB4-83BB-7F455D89021F}" destId="{759842F4-1C5C-4B5F-A3FF-5C139D83B1A7}"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1F010D-719A-4457-87E8-5D7769197D3B}"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3353E323-CB19-43FF-8D69-18AB74F7A767}">
      <dgm:prSet phldrT="[Text]"/>
      <dgm:spPr/>
      <dgm:t>
        <a:bodyPr/>
        <a:lstStyle/>
        <a:p>
          <a:r>
            <a:rPr lang="en-US" altLang="ja-JP" b="1" u="none" dirty="0">
              <a:effectLst>
                <a:outerShdw blurRad="38100" dist="38100" dir="2700000" algn="tl">
                  <a:srgbClr val="000000">
                    <a:alpha val="43137"/>
                  </a:srgbClr>
                </a:outerShdw>
              </a:effectLst>
              <a:latin typeface="Gill Sans MT" panose="020B0502020104020203" pitchFamily="34" charset="0"/>
            </a:rPr>
            <a:t>“Phytosanitary procedure”</a:t>
          </a:r>
          <a:r>
            <a:rPr lang="en-US" altLang="ja-JP" u="none" dirty="0">
              <a:effectLst>
                <a:outerShdw blurRad="38100" dist="38100" dir="2700000" algn="tl">
                  <a:srgbClr val="000000">
                    <a:alpha val="43137"/>
                  </a:srgbClr>
                </a:outerShdw>
              </a:effectLst>
              <a:latin typeface="Gill Sans MT" panose="020B0502020104020203" pitchFamily="34" charset="0"/>
            </a:rPr>
            <a:t> </a:t>
          </a:r>
        </a:p>
      </dgm:t>
    </dgm:pt>
    <dgm:pt modelId="{5BC80C2B-A228-4D8A-8A84-A7B9DDD08700}" type="sibTrans" cxnId="{9518A0D1-C79A-4E4E-A9B5-DCA86F3820AB}">
      <dgm:prSet/>
      <dgm:spPr/>
      <dgm:t>
        <a:bodyPr/>
        <a:lstStyle/>
        <a:p>
          <a:endParaRPr lang="en-US">
            <a:latin typeface="Gill Sans MT" panose="020B0502020104020203" pitchFamily="34" charset="0"/>
          </a:endParaRPr>
        </a:p>
      </dgm:t>
    </dgm:pt>
    <dgm:pt modelId="{EEC5F49C-8AE3-4E2A-A215-8770DB5B82C1}" type="parTrans" cxnId="{9518A0D1-C79A-4E4E-A9B5-DCA86F3820AB}">
      <dgm:prSet/>
      <dgm:spPr/>
      <dgm:t>
        <a:bodyPr/>
        <a:lstStyle/>
        <a:p>
          <a:endParaRPr lang="en-US">
            <a:latin typeface="Gill Sans MT" panose="020B0502020104020203" pitchFamily="34" charset="0"/>
          </a:endParaRPr>
        </a:p>
      </dgm:t>
    </dgm:pt>
    <dgm:pt modelId="{A57B9EAA-6793-4A99-B15B-68321B8FD190}">
      <dgm:prSet phldrT="[Text]"/>
      <dgm:spPr/>
      <dgm:t>
        <a:bodyPr/>
        <a:lstStyle/>
        <a:p>
          <a:pPr algn="ctr">
            <a:buNone/>
          </a:pPr>
          <a:r>
            <a:rPr lang="en-US" altLang="ja-JP">
              <a:effectLst/>
              <a:latin typeface="Gill Sans MT" panose="020B0502020104020203" pitchFamily="34" charset="0"/>
              <a:cs typeface="Arial" pitchFamily="34" charset="0"/>
            </a:rPr>
            <a:t>“</a:t>
          </a:r>
          <a:r>
            <a:rPr lang="en-GB">
              <a:effectLst/>
              <a:latin typeface="Gill Sans MT" panose="020B0502020104020203" pitchFamily="34" charset="0"/>
            </a:rPr>
            <a:t>An</a:t>
          </a:r>
          <a:r>
            <a:rPr lang="en-GB" strike="sngStrike">
              <a:effectLst/>
              <a:latin typeface="Gill Sans MT" panose="020B0502020104020203" pitchFamily="34" charset="0"/>
            </a:rPr>
            <a:t>y</a:t>
          </a:r>
          <a:r>
            <a:rPr lang="en-GB">
              <a:effectLst/>
              <a:latin typeface="Gill Sans MT" panose="020B0502020104020203" pitchFamily="34" charset="0"/>
            </a:rPr>
            <a:t> </a:t>
          </a:r>
          <a:r>
            <a:rPr lang="en-GB" b="1">
              <a:effectLst/>
              <a:latin typeface="Gill Sans MT" panose="020B0502020104020203" pitchFamily="34" charset="0"/>
            </a:rPr>
            <a:t>official</a:t>
          </a:r>
          <a:r>
            <a:rPr lang="en-GB">
              <a:effectLst/>
              <a:latin typeface="Gill Sans MT" panose="020B0502020104020203" pitchFamily="34" charset="0"/>
            </a:rPr>
            <a:t> method for implementing </a:t>
          </a:r>
          <a:r>
            <a:rPr lang="en-GB" b="1">
              <a:effectLst/>
              <a:latin typeface="Gill Sans MT" panose="020B0502020104020203" pitchFamily="34" charset="0"/>
            </a:rPr>
            <a:t>phytosanitary measures </a:t>
          </a:r>
          <a:r>
            <a:rPr lang="en-GB" u="sng">
              <a:effectLst/>
              <a:latin typeface="Gill Sans MT" panose="020B0502020104020203" pitchFamily="34" charset="0"/>
            </a:rPr>
            <a:t>or for enabling </a:t>
          </a:r>
          <a:r>
            <a:rPr lang="en-GB" b="1" u="sng">
              <a:effectLst/>
              <a:latin typeface="Gill Sans MT" panose="020B0502020104020203" pitchFamily="34" charset="0"/>
            </a:rPr>
            <a:t>phytosanitary certification</a:t>
          </a:r>
          <a:r>
            <a:rPr lang="en-GB" u="sng">
              <a:effectLst/>
              <a:latin typeface="Gill Sans MT" panose="020B0502020104020203" pitchFamily="34" charset="0"/>
            </a:rPr>
            <a:t>,</a:t>
          </a:r>
          <a:r>
            <a:rPr lang="en-GB">
              <a:effectLst/>
              <a:latin typeface="Gill Sans MT" panose="020B0502020104020203" pitchFamily="34" charset="0"/>
            </a:rPr>
            <a:t> </a:t>
          </a:r>
          <a:r>
            <a:rPr lang="en-GB" strike="sngStrike">
              <a:effectLst/>
              <a:latin typeface="Gill Sans MT" panose="020B0502020104020203" pitchFamily="34" charset="0"/>
            </a:rPr>
            <a:t>including</a:t>
          </a:r>
          <a:r>
            <a:rPr lang="en-GB">
              <a:effectLst/>
              <a:latin typeface="Gill Sans MT" panose="020B0502020104020203" pitchFamily="34" charset="0"/>
            </a:rPr>
            <a:t> </a:t>
          </a:r>
          <a:r>
            <a:rPr lang="en-GB" u="sng">
              <a:effectLst/>
              <a:latin typeface="Gill Sans MT" panose="020B0502020104020203" pitchFamily="34" charset="0"/>
            </a:rPr>
            <a:t>such as </a:t>
          </a:r>
          <a:r>
            <a:rPr lang="en-GB">
              <a:effectLst/>
              <a:latin typeface="Gill Sans MT" panose="020B0502020104020203" pitchFamily="34" charset="0"/>
            </a:rPr>
            <a:t>the performance of </a:t>
          </a:r>
          <a:r>
            <a:rPr lang="en-GB" b="1">
              <a:effectLst/>
              <a:latin typeface="Gill Sans MT" panose="020B0502020104020203" pitchFamily="34" charset="0"/>
            </a:rPr>
            <a:t>inspections</a:t>
          </a:r>
          <a:r>
            <a:rPr lang="en-GB">
              <a:effectLst/>
              <a:latin typeface="Gill Sans MT" panose="020B0502020104020203" pitchFamily="34" charset="0"/>
            </a:rPr>
            <a:t>, </a:t>
          </a:r>
          <a:r>
            <a:rPr lang="en-GB" b="1">
              <a:effectLst/>
              <a:latin typeface="Gill Sans MT" panose="020B0502020104020203" pitchFamily="34" charset="0"/>
            </a:rPr>
            <a:t>tests</a:t>
          </a:r>
          <a:r>
            <a:rPr lang="en-GB">
              <a:effectLst/>
              <a:latin typeface="Gill Sans MT" panose="020B0502020104020203" pitchFamily="34" charset="0"/>
            </a:rPr>
            <a:t>, </a:t>
          </a:r>
          <a:r>
            <a:rPr lang="en-GB" b="1">
              <a:effectLst/>
              <a:latin typeface="Gill Sans MT" panose="020B0502020104020203" pitchFamily="34" charset="0"/>
            </a:rPr>
            <a:t>surveillance</a:t>
          </a:r>
          <a:r>
            <a:rPr lang="en-GB">
              <a:effectLst/>
              <a:latin typeface="Gill Sans MT" panose="020B0502020104020203" pitchFamily="34" charset="0"/>
            </a:rPr>
            <a:t> or</a:t>
          </a:r>
          <a:r>
            <a:rPr lang="en-GB" b="1">
              <a:effectLst/>
              <a:latin typeface="Gill Sans MT" panose="020B0502020104020203" pitchFamily="34" charset="0"/>
            </a:rPr>
            <a:t> treatments</a:t>
          </a:r>
          <a:r>
            <a:rPr lang="en-GB">
              <a:effectLst/>
              <a:latin typeface="Gill Sans MT" panose="020B0502020104020203" pitchFamily="34" charset="0"/>
            </a:rPr>
            <a:t> </a:t>
          </a:r>
          <a:r>
            <a:rPr lang="en-GB" strike="sngStrike">
              <a:effectLst/>
              <a:latin typeface="Gill Sans MT" panose="020B0502020104020203" pitchFamily="34" charset="0"/>
            </a:rPr>
            <a:t>in connection with regulated pests”</a:t>
          </a:r>
          <a:endParaRPr lang="en-US" i="1" dirty="0">
            <a:effectLst/>
            <a:latin typeface="Gill Sans MT" panose="020B0502020104020203" pitchFamily="34" charset="0"/>
          </a:endParaRPr>
        </a:p>
      </dgm:t>
    </dgm:pt>
    <dgm:pt modelId="{EA2551C7-F72F-49CD-90B4-5EFFA05AC5ED}" type="parTrans" cxnId="{60B68671-88F2-4643-83C8-C3D446799388}">
      <dgm:prSet/>
      <dgm:spPr/>
      <dgm:t>
        <a:bodyPr/>
        <a:lstStyle/>
        <a:p>
          <a:endParaRPr lang="en-US">
            <a:latin typeface="Gill Sans MT" panose="020B0502020104020203" pitchFamily="34" charset="0"/>
          </a:endParaRPr>
        </a:p>
      </dgm:t>
    </dgm:pt>
    <dgm:pt modelId="{8EDC0105-B428-4BE7-9D9B-BCE11ED96747}" type="sibTrans" cxnId="{60B68671-88F2-4643-83C8-C3D446799388}">
      <dgm:prSet/>
      <dgm:spPr/>
      <dgm:t>
        <a:bodyPr/>
        <a:lstStyle/>
        <a:p>
          <a:endParaRPr lang="en-US">
            <a:latin typeface="Gill Sans MT" panose="020B0502020104020203" pitchFamily="34" charset="0"/>
          </a:endParaRPr>
        </a:p>
      </dgm:t>
    </dgm:pt>
    <dgm:pt modelId="{27254F0C-8327-4EB4-83BB-7F455D89021F}" type="pres">
      <dgm:prSet presAssocID="{5E1F010D-719A-4457-87E8-5D7769197D3B}" presName="linear" presStyleCnt="0">
        <dgm:presLayoutVars>
          <dgm:dir/>
          <dgm:animLvl val="lvl"/>
          <dgm:resizeHandles val="exact"/>
        </dgm:presLayoutVars>
      </dgm:prSet>
      <dgm:spPr/>
    </dgm:pt>
    <dgm:pt modelId="{1D43FEA3-6ABE-416C-81AD-D1796A7A7A6E}" type="pres">
      <dgm:prSet presAssocID="{3353E323-CB19-43FF-8D69-18AB74F7A767}" presName="parentLin" presStyleCnt="0"/>
      <dgm:spPr/>
    </dgm:pt>
    <dgm:pt modelId="{57EA77B7-0376-4436-A992-E3F67C307AD8}" type="pres">
      <dgm:prSet presAssocID="{3353E323-CB19-43FF-8D69-18AB74F7A767}" presName="parentLeftMargin" presStyleLbl="node1" presStyleIdx="0" presStyleCnt="1"/>
      <dgm:spPr/>
    </dgm:pt>
    <dgm:pt modelId="{3FC65156-527F-4E59-95F4-0814ED0C6D49}" type="pres">
      <dgm:prSet presAssocID="{3353E323-CB19-43FF-8D69-18AB74F7A767}" presName="parentText" presStyleLbl="node1" presStyleIdx="0" presStyleCnt="1">
        <dgm:presLayoutVars>
          <dgm:chMax val="0"/>
          <dgm:bulletEnabled val="1"/>
        </dgm:presLayoutVars>
      </dgm:prSet>
      <dgm:spPr/>
    </dgm:pt>
    <dgm:pt modelId="{C2928C20-CAE7-4B03-A4BF-54D617209436}" type="pres">
      <dgm:prSet presAssocID="{3353E323-CB19-43FF-8D69-18AB74F7A767}" presName="negativeSpace" presStyleCnt="0"/>
      <dgm:spPr/>
    </dgm:pt>
    <dgm:pt modelId="{759842F4-1C5C-4B5F-A3FF-5C139D83B1A7}" type="pres">
      <dgm:prSet presAssocID="{3353E323-CB19-43FF-8D69-18AB74F7A767}" presName="childText" presStyleLbl="conFgAcc1" presStyleIdx="0" presStyleCnt="1">
        <dgm:presLayoutVars>
          <dgm:bulletEnabled val="1"/>
        </dgm:presLayoutVars>
      </dgm:prSet>
      <dgm:spPr/>
    </dgm:pt>
  </dgm:ptLst>
  <dgm:cxnLst>
    <dgm:cxn modelId="{6E42E125-7E61-4CAD-B605-99517A99C734}" type="presOf" srcId="{3353E323-CB19-43FF-8D69-18AB74F7A767}" destId="{57EA77B7-0376-4436-A992-E3F67C307AD8}" srcOrd="0" destOrd="0" presId="urn:microsoft.com/office/officeart/2005/8/layout/list1"/>
    <dgm:cxn modelId="{552C792B-1A07-4546-8AD0-715A359A49A9}" type="presOf" srcId="{5E1F010D-719A-4457-87E8-5D7769197D3B}" destId="{27254F0C-8327-4EB4-83BB-7F455D89021F}" srcOrd="0" destOrd="0" presId="urn:microsoft.com/office/officeart/2005/8/layout/list1"/>
    <dgm:cxn modelId="{37645440-18A3-4AB3-9B29-DA66AAD381D3}" type="presOf" srcId="{A57B9EAA-6793-4A99-B15B-68321B8FD190}" destId="{759842F4-1C5C-4B5F-A3FF-5C139D83B1A7}" srcOrd="0" destOrd="0" presId="urn:microsoft.com/office/officeart/2005/8/layout/list1"/>
    <dgm:cxn modelId="{60B68671-88F2-4643-83C8-C3D446799388}" srcId="{3353E323-CB19-43FF-8D69-18AB74F7A767}" destId="{A57B9EAA-6793-4A99-B15B-68321B8FD190}" srcOrd="0" destOrd="0" parTransId="{EA2551C7-F72F-49CD-90B4-5EFFA05AC5ED}" sibTransId="{8EDC0105-B428-4BE7-9D9B-BCE11ED96747}"/>
    <dgm:cxn modelId="{8C763293-454A-49BA-B54E-9906948207D3}" type="presOf" srcId="{3353E323-CB19-43FF-8D69-18AB74F7A767}" destId="{3FC65156-527F-4E59-95F4-0814ED0C6D49}" srcOrd="1" destOrd="0" presId="urn:microsoft.com/office/officeart/2005/8/layout/list1"/>
    <dgm:cxn modelId="{9518A0D1-C79A-4E4E-A9B5-DCA86F3820AB}" srcId="{5E1F010D-719A-4457-87E8-5D7769197D3B}" destId="{3353E323-CB19-43FF-8D69-18AB74F7A767}" srcOrd="0" destOrd="0" parTransId="{EEC5F49C-8AE3-4E2A-A215-8770DB5B82C1}" sibTransId="{5BC80C2B-A228-4D8A-8A84-A7B9DDD08700}"/>
    <dgm:cxn modelId="{00E7446C-4AC5-452C-9AB8-00756F554F2E}" type="presParOf" srcId="{27254F0C-8327-4EB4-83BB-7F455D89021F}" destId="{1D43FEA3-6ABE-416C-81AD-D1796A7A7A6E}" srcOrd="0" destOrd="0" presId="urn:microsoft.com/office/officeart/2005/8/layout/list1"/>
    <dgm:cxn modelId="{92F35942-E9CE-43CD-A424-FC7EDCEB0D9D}" type="presParOf" srcId="{1D43FEA3-6ABE-416C-81AD-D1796A7A7A6E}" destId="{57EA77B7-0376-4436-A992-E3F67C307AD8}" srcOrd="0" destOrd="0" presId="urn:microsoft.com/office/officeart/2005/8/layout/list1"/>
    <dgm:cxn modelId="{98FE502C-97C0-460D-A1C6-2C4373D56A73}" type="presParOf" srcId="{1D43FEA3-6ABE-416C-81AD-D1796A7A7A6E}" destId="{3FC65156-527F-4E59-95F4-0814ED0C6D49}" srcOrd="1" destOrd="0" presId="urn:microsoft.com/office/officeart/2005/8/layout/list1"/>
    <dgm:cxn modelId="{B1D8AC59-B317-490C-9038-E2F8ADC06E02}" type="presParOf" srcId="{27254F0C-8327-4EB4-83BB-7F455D89021F}" destId="{C2928C20-CAE7-4B03-A4BF-54D617209436}" srcOrd="1" destOrd="0" presId="urn:microsoft.com/office/officeart/2005/8/layout/list1"/>
    <dgm:cxn modelId="{55FD1EB3-F366-4AC0-B9A8-6EE056481752}" type="presParOf" srcId="{27254F0C-8327-4EB4-83BB-7F455D89021F}" destId="{759842F4-1C5C-4B5F-A3FF-5C139D83B1A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1F010D-719A-4457-87E8-5D7769197D3B}" type="doc">
      <dgm:prSet loTypeId="urn:microsoft.com/office/officeart/2005/8/layout/list1" loCatId="list" qsTypeId="urn:microsoft.com/office/officeart/2005/8/quickstyle/simple1" qsCatId="simple" csTypeId="urn:microsoft.com/office/officeart/2005/8/colors/accent1_4" csCatId="accent1" phldr="1"/>
      <dgm:spPr/>
      <dgm:t>
        <a:bodyPr/>
        <a:lstStyle/>
        <a:p>
          <a:endParaRPr lang="en-US"/>
        </a:p>
      </dgm:t>
    </dgm:pt>
    <dgm:pt modelId="{3353E323-CB19-43FF-8D69-18AB74F7A767}">
      <dgm:prSet phldrT="[Text]"/>
      <dgm:spPr/>
      <dgm:t>
        <a:bodyPr/>
        <a:lstStyle/>
        <a:p>
          <a:r>
            <a:rPr lang="en-US" altLang="ja-JP" b="1" i="1" dirty="0">
              <a:effectLst>
                <a:outerShdw blurRad="38100" dist="38100" dir="2700000" algn="tl">
                  <a:srgbClr val="000000">
                    <a:alpha val="43137"/>
                  </a:srgbClr>
                </a:outerShdw>
              </a:effectLst>
              <a:latin typeface="Gill Sans MT" panose="020B0502020104020203" pitchFamily="34" charset="0"/>
              <a:cs typeface="Arial" pitchFamily="34" charset="0"/>
            </a:rPr>
            <a:t>Explanation</a:t>
          </a:r>
        </a:p>
      </dgm:t>
    </dgm:pt>
    <dgm:pt modelId="{5BC80C2B-A228-4D8A-8A84-A7B9DDD08700}" type="sibTrans" cxnId="{9518A0D1-C79A-4E4E-A9B5-DCA86F3820AB}">
      <dgm:prSet/>
      <dgm:spPr/>
      <dgm:t>
        <a:bodyPr/>
        <a:lstStyle/>
        <a:p>
          <a:endParaRPr lang="en-US">
            <a:latin typeface="Gill Sans MT" panose="020B0502020104020203" pitchFamily="34" charset="0"/>
          </a:endParaRPr>
        </a:p>
      </dgm:t>
    </dgm:pt>
    <dgm:pt modelId="{EEC5F49C-8AE3-4E2A-A215-8770DB5B82C1}" type="parTrans" cxnId="{9518A0D1-C79A-4E4E-A9B5-DCA86F3820AB}">
      <dgm:prSet/>
      <dgm:spPr/>
      <dgm:t>
        <a:bodyPr/>
        <a:lstStyle/>
        <a:p>
          <a:endParaRPr lang="en-US">
            <a:latin typeface="Gill Sans MT" panose="020B0502020104020203" pitchFamily="34" charset="0"/>
          </a:endParaRPr>
        </a:p>
      </dgm:t>
    </dgm:pt>
    <dgm:pt modelId="{A57B9EAA-6793-4A99-B15B-68321B8FD190}">
      <dgm:prSet phldrT="[Text]"/>
      <dgm:spPr/>
      <dgm:t>
        <a:bodyPr/>
        <a:lstStyle/>
        <a:p>
          <a:pPr algn="l">
            <a:buFont typeface="Arial" panose="020B0604020202020204" pitchFamily="34" charset="0"/>
            <a:buChar char="•"/>
          </a:pPr>
          <a:r>
            <a:rPr lang="en-US" dirty="0">
              <a:latin typeface="Gill Sans MT" panose="020B0502020104020203" pitchFamily="34" charset="0"/>
            </a:rPr>
            <a:t>The addition “</a:t>
          </a:r>
          <a:r>
            <a:rPr lang="en-US" i="1" dirty="0">
              <a:latin typeface="Gill Sans MT" panose="020B0502020104020203" pitchFamily="34" charset="0"/>
            </a:rPr>
            <a:t>…or for enabling phytosanitary certification</a:t>
          </a:r>
          <a:r>
            <a:rPr lang="en-US" dirty="0">
              <a:latin typeface="Gill Sans MT" panose="020B0502020104020203" pitchFamily="34" charset="0"/>
            </a:rPr>
            <a:t>” describes the scenario from the perspective of the exporting NPPO (see “</a:t>
          </a:r>
          <a:r>
            <a:rPr lang="en-US" i="1" dirty="0">
              <a:latin typeface="Gill Sans MT" panose="020B0502020104020203" pitchFamily="34" charset="0"/>
            </a:rPr>
            <a:t>Phytosanitary action</a:t>
          </a:r>
          <a:r>
            <a:rPr lang="en-US" dirty="0">
              <a:latin typeface="Gill Sans MT" panose="020B0502020104020203" pitchFamily="34" charset="0"/>
            </a:rPr>
            <a:t>”)</a:t>
          </a:r>
          <a:endParaRPr lang="en-US" i="1" dirty="0">
            <a:effectLst/>
            <a:latin typeface="Gill Sans MT" panose="020B0502020104020203" pitchFamily="34" charset="0"/>
          </a:endParaRPr>
        </a:p>
      </dgm:t>
    </dgm:pt>
    <dgm:pt modelId="{EA2551C7-F72F-49CD-90B4-5EFFA05AC5ED}" type="parTrans" cxnId="{60B68671-88F2-4643-83C8-C3D446799388}">
      <dgm:prSet/>
      <dgm:spPr/>
      <dgm:t>
        <a:bodyPr/>
        <a:lstStyle/>
        <a:p>
          <a:endParaRPr lang="en-US">
            <a:latin typeface="Gill Sans MT" panose="020B0502020104020203" pitchFamily="34" charset="0"/>
          </a:endParaRPr>
        </a:p>
      </dgm:t>
    </dgm:pt>
    <dgm:pt modelId="{8EDC0105-B428-4BE7-9D9B-BCE11ED96747}" type="sibTrans" cxnId="{60B68671-88F2-4643-83C8-C3D446799388}">
      <dgm:prSet/>
      <dgm:spPr/>
      <dgm:t>
        <a:bodyPr/>
        <a:lstStyle/>
        <a:p>
          <a:endParaRPr lang="en-US">
            <a:latin typeface="Gill Sans MT" panose="020B0502020104020203" pitchFamily="34" charset="0"/>
          </a:endParaRPr>
        </a:p>
      </dgm:t>
    </dgm:pt>
    <dgm:pt modelId="{B87D6FFE-F749-4005-87FA-1F475F10ACFA}">
      <dgm:prSet/>
      <dgm:spPr/>
      <dgm:t>
        <a:bodyPr/>
        <a:lstStyle/>
        <a:p>
          <a:pPr algn="l">
            <a:buFont typeface="Arial" panose="020B0604020202020204" pitchFamily="34" charset="0"/>
            <a:buChar char="•"/>
          </a:pPr>
          <a:r>
            <a:rPr lang="en-US">
              <a:latin typeface="Gill Sans MT" panose="020B0502020104020203" pitchFamily="34" charset="0"/>
            </a:rPr>
            <a:t>Given the inclusion of “</a:t>
          </a:r>
          <a:r>
            <a:rPr lang="en-US" i="1">
              <a:latin typeface="Gill Sans MT" panose="020B0502020104020203" pitchFamily="34" charset="0"/>
            </a:rPr>
            <a:t>phytosanitary</a:t>
          </a:r>
          <a:r>
            <a:rPr lang="en-US">
              <a:latin typeface="Gill Sans MT" panose="020B0502020104020203" pitchFamily="34" charset="0"/>
            </a:rPr>
            <a:t>” in the term itself and within both elements of the definition as “</a:t>
          </a:r>
          <a:r>
            <a:rPr lang="en-US" i="1">
              <a:latin typeface="Gill Sans MT" panose="020B0502020104020203" pitchFamily="34" charset="0"/>
            </a:rPr>
            <a:t>phytosanitary measures</a:t>
          </a:r>
          <a:r>
            <a:rPr lang="en-US">
              <a:latin typeface="Gill Sans MT" panose="020B0502020104020203" pitchFamily="34" charset="0"/>
            </a:rPr>
            <a:t>” and “</a:t>
          </a:r>
          <a:r>
            <a:rPr lang="en-US" i="1">
              <a:latin typeface="Gill Sans MT" panose="020B0502020104020203" pitchFamily="34" charset="0"/>
            </a:rPr>
            <a:t>phytosanitary certification</a:t>
          </a:r>
          <a:r>
            <a:rPr lang="en-US">
              <a:latin typeface="Gill Sans MT" panose="020B0502020104020203" pitchFamily="34" charset="0"/>
            </a:rPr>
            <a:t>”, the phrasing “…</a:t>
          </a:r>
          <a:r>
            <a:rPr lang="en-US" i="1">
              <a:latin typeface="Gill Sans MT" panose="020B0502020104020203" pitchFamily="34" charset="0"/>
            </a:rPr>
            <a:t>in connection with regulated pests</a:t>
          </a:r>
          <a:r>
            <a:rPr lang="en-US">
              <a:latin typeface="Gill Sans MT" panose="020B0502020104020203" pitchFamily="34" charset="0"/>
            </a:rPr>
            <a:t>” is redundant, potentially confusing and therefore deleted</a:t>
          </a:r>
          <a:endParaRPr lang="en-US" dirty="0">
            <a:latin typeface="Gill Sans MT" panose="020B0502020104020203" pitchFamily="34" charset="0"/>
          </a:endParaRPr>
        </a:p>
      </dgm:t>
    </dgm:pt>
    <dgm:pt modelId="{8F73ED67-6BFE-4686-9EAD-2931198179F4}" type="parTrans" cxnId="{97D02693-55CA-4EC5-A4B2-6E12D442B76E}">
      <dgm:prSet/>
      <dgm:spPr/>
      <dgm:t>
        <a:bodyPr/>
        <a:lstStyle/>
        <a:p>
          <a:endParaRPr lang="en-US"/>
        </a:p>
      </dgm:t>
    </dgm:pt>
    <dgm:pt modelId="{A7D3BE50-0A0F-4622-A54D-7BD054BBCEFE}" type="sibTrans" cxnId="{97D02693-55CA-4EC5-A4B2-6E12D442B76E}">
      <dgm:prSet/>
      <dgm:spPr/>
      <dgm:t>
        <a:bodyPr/>
        <a:lstStyle/>
        <a:p>
          <a:endParaRPr lang="en-US"/>
        </a:p>
      </dgm:t>
    </dgm:pt>
    <dgm:pt modelId="{E9DFFE69-C32D-4B0A-9B60-98A336C0111F}">
      <dgm:prSet/>
      <dgm:spPr/>
      <dgm:t>
        <a:bodyPr/>
        <a:lstStyle/>
        <a:p>
          <a:pPr algn="l">
            <a:buFont typeface="Arial" panose="020B0604020202020204" pitchFamily="34" charset="0"/>
            <a:buChar char="•"/>
          </a:pPr>
          <a:r>
            <a:rPr lang="en-US" dirty="0">
              <a:latin typeface="Gill Sans MT" panose="020B0502020104020203" pitchFamily="34" charset="0"/>
            </a:rPr>
            <a:t>“</a:t>
          </a:r>
          <a:r>
            <a:rPr lang="en-US" i="1" dirty="0">
              <a:latin typeface="Gill Sans MT" panose="020B0502020104020203" pitchFamily="34" charset="0"/>
            </a:rPr>
            <a:t>including</a:t>
          </a:r>
          <a:r>
            <a:rPr lang="en-US" dirty="0">
              <a:latin typeface="Gill Sans MT" panose="020B0502020104020203" pitchFamily="34" charset="0"/>
            </a:rPr>
            <a:t>” is changed to “</a:t>
          </a:r>
          <a:r>
            <a:rPr lang="en-US" i="1" dirty="0">
              <a:latin typeface="Gill Sans MT" panose="020B0502020104020203" pitchFamily="34" charset="0"/>
            </a:rPr>
            <a:t>such as</a:t>
          </a:r>
          <a:r>
            <a:rPr lang="en-US" dirty="0">
              <a:latin typeface="Gill Sans MT" panose="020B0502020104020203" pitchFamily="34" charset="0"/>
            </a:rPr>
            <a:t>”, consistent with wording used in the definition of “</a:t>
          </a:r>
          <a:r>
            <a:rPr lang="en-US" i="1" dirty="0">
              <a:latin typeface="Gill Sans MT" panose="020B0502020104020203" pitchFamily="34" charset="0"/>
            </a:rPr>
            <a:t>Phytosanitary action</a:t>
          </a:r>
          <a:r>
            <a:rPr lang="en-US" dirty="0">
              <a:latin typeface="Gill Sans MT" panose="020B0502020104020203" pitchFamily="34" charset="0"/>
            </a:rPr>
            <a:t>” and to clarify that the examples mentioned are not exhaustive</a:t>
          </a:r>
        </a:p>
      </dgm:t>
    </dgm:pt>
    <dgm:pt modelId="{F4D08303-B108-429F-8714-C895A0BB6242}" type="parTrans" cxnId="{DE81F49C-77AE-4EAB-A616-2E6298515808}">
      <dgm:prSet/>
      <dgm:spPr/>
      <dgm:t>
        <a:bodyPr/>
        <a:lstStyle/>
        <a:p>
          <a:endParaRPr lang="en-US"/>
        </a:p>
      </dgm:t>
    </dgm:pt>
    <dgm:pt modelId="{6EE77205-AC51-4640-BD1B-15E477C35E69}" type="sibTrans" cxnId="{DE81F49C-77AE-4EAB-A616-2E6298515808}">
      <dgm:prSet/>
      <dgm:spPr/>
      <dgm:t>
        <a:bodyPr/>
        <a:lstStyle/>
        <a:p>
          <a:endParaRPr lang="en-US"/>
        </a:p>
      </dgm:t>
    </dgm:pt>
    <dgm:pt modelId="{27254F0C-8327-4EB4-83BB-7F455D89021F}" type="pres">
      <dgm:prSet presAssocID="{5E1F010D-719A-4457-87E8-5D7769197D3B}" presName="linear" presStyleCnt="0">
        <dgm:presLayoutVars>
          <dgm:dir val="rev"/>
          <dgm:animLvl val="lvl"/>
          <dgm:resizeHandles val="exact"/>
        </dgm:presLayoutVars>
      </dgm:prSet>
      <dgm:spPr/>
    </dgm:pt>
    <dgm:pt modelId="{1D43FEA3-6ABE-416C-81AD-D1796A7A7A6E}" type="pres">
      <dgm:prSet presAssocID="{3353E323-CB19-43FF-8D69-18AB74F7A767}" presName="parentLin" presStyleCnt="0"/>
      <dgm:spPr/>
    </dgm:pt>
    <dgm:pt modelId="{57EA77B7-0376-4436-A992-E3F67C307AD8}" type="pres">
      <dgm:prSet presAssocID="{3353E323-CB19-43FF-8D69-18AB74F7A767}" presName="parentLeftMargin" presStyleLbl="node1" presStyleIdx="0" presStyleCnt="1"/>
      <dgm:spPr/>
    </dgm:pt>
    <dgm:pt modelId="{3FC65156-527F-4E59-95F4-0814ED0C6D49}" type="pres">
      <dgm:prSet presAssocID="{3353E323-CB19-43FF-8D69-18AB74F7A767}" presName="parentText" presStyleLbl="node1" presStyleIdx="0" presStyleCnt="1">
        <dgm:presLayoutVars>
          <dgm:chMax val="0"/>
          <dgm:bulletEnabled val="1"/>
        </dgm:presLayoutVars>
      </dgm:prSet>
      <dgm:spPr/>
    </dgm:pt>
    <dgm:pt modelId="{C2928C20-CAE7-4B03-A4BF-54D617209436}" type="pres">
      <dgm:prSet presAssocID="{3353E323-CB19-43FF-8D69-18AB74F7A767}" presName="negativeSpace" presStyleCnt="0"/>
      <dgm:spPr/>
    </dgm:pt>
    <dgm:pt modelId="{759842F4-1C5C-4B5F-A3FF-5C139D83B1A7}" type="pres">
      <dgm:prSet presAssocID="{3353E323-CB19-43FF-8D69-18AB74F7A767}" presName="childText" presStyleLbl="conFgAcc1" presStyleIdx="0" presStyleCnt="1">
        <dgm:presLayoutVars>
          <dgm:bulletEnabled val="1"/>
        </dgm:presLayoutVars>
      </dgm:prSet>
      <dgm:spPr/>
    </dgm:pt>
  </dgm:ptLst>
  <dgm:cxnLst>
    <dgm:cxn modelId="{6E42E125-7E61-4CAD-B605-99517A99C734}" type="presOf" srcId="{3353E323-CB19-43FF-8D69-18AB74F7A767}" destId="{57EA77B7-0376-4436-A992-E3F67C307AD8}" srcOrd="0" destOrd="0" presId="urn:microsoft.com/office/officeart/2005/8/layout/list1"/>
    <dgm:cxn modelId="{552C792B-1A07-4546-8AD0-715A359A49A9}" type="presOf" srcId="{5E1F010D-719A-4457-87E8-5D7769197D3B}" destId="{27254F0C-8327-4EB4-83BB-7F455D89021F}" srcOrd="0" destOrd="0" presId="urn:microsoft.com/office/officeart/2005/8/layout/list1"/>
    <dgm:cxn modelId="{677CAA34-B861-47BE-A8BD-42D4B3DCF18B}" type="presOf" srcId="{E9DFFE69-C32D-4B0A-9B60-98A336C0111F}" destId="{759842F4-1C5C-4B5F-A3FF-5C139D83B1A7}" srcOrd="0" destOrd="2" presId="urn:microsoft.com/office/officeart/2005/8/layout/list1"/>
    <dgm:cxn modelId="{37645440-18A3-4AB3-9B29-DA66AAD381D3}" type="presOf" srcId="{A57B9EAA-6793-4A99-B15B-68321B8FD190}" destId="{759842F4-1C5C-4B5F-A3FF-5C139D83B1A7}" srcOrd="0" destOrd="0" presId="urn:microsoft.com/office/officeart/2005/8/layout/list1"/>
    <dgm:cxn modelId="{60B68671-88F2-4643-83C8-C3D446799388}" srcId="{3353E323-CB19-43FF-8D69-18AB74F7A767}" destId="{A57B9EAA-6793-4A99-B15B-68321B8FD190}" srcOrd="0" destOrd="0" parTransId="{EA2551C7-F72F-49CD-90B4-5EFFA05AC5ED}" sibTransId="{8EDC0105-B428-4BE7-9D9B-BCE11ED96747}"/>
    <dgm:cxn modelId="{97D02693-55CA-4EC5-A4B2-6E12D442B76E}" srcId="{3353E323-CB19-43FF-8D69-18AB74F7A767}" destId="{B87D6FFE-F749-4005-87FA-1F475F10ACFA}" srcOrd="1" destOrd="0" parTransId="{8F73ED67-6BFE-4686-9EAD-2931198179F4}" sibTransId="{A7D3BE50-0A0F-4622-A54D-7BD054BBCEFE}"/>
    <dgm:cxn modelId="{8C763293-454A-49BA-B54E-9906948207D3}" type="presOf" srcId="{3353E323-CB19-43FF-8D69-18AB74F7A767}" destId="{3FC65156-527F-4E59-95F4-0814ED0C6D49}" srcOrd="1" destOrd="0" presId="urn:microsoft.com/office/officeart/2005/8/layout/list1"/>
    <dgm:cxn modelId="{DE81F49C-77AE-4EAB-A616-2E6298515808}" srcId="{3353E323-CB19-43FF-8D69-18AB74F7A767}" destId="{E9DFFE69-C32D-4B0A-9B60-98A336C0111F}" srcOrd="2" destOrd="0" parTransId="{F4D08303-B108-429F-8714-C895A0BB6242}" sibTransId="{6EE77205-AC51-4640-BD1B-15E477C35E69}"/>
    <dgm:cxn modelId="{6720179E-8E5C-4382-B872-6F0512D3F6F9}" type="presOf" srcId="{B87D6FFE-F749-4005-87FA-1F475F10ACFA}" destId="{759842F4-1C5C-4B5F-A3FF-5C139D83B1A7}" srcOrd="0" destOrd="1" presId="urn:microsoft.com/office/officeart/2005/8/layout/list1"/>
    <dgm:cxn modelId="{9518A0D1-C79A-4E4E-A9B5-DCA86F3820AB}" srcId="{5E1F010D-719A-4457-87E8-5D7769197D3B}" destId="{3353E323-CB19-43FF-8D69-18AB74F7A767}" srcOrd="0" destOrd="0" parTransId="{EEC5F49C-8AE3-4E2A-A215-8770DB5B82C1}" sibTransId="{5BC80C2B-A228-4D8A-8A84-A7B9DDD08700}"/>
    <dgm:cxn modelId="{00E7446C-4AC5-452C-9AB8-00756F554F2E}" type="presParOf" srcId="{27254F0C-8327-4EB4-83BB-7F455D89021F}" destId="{1D43FEA3-6ABE-416C-81AD-D1796A7A7A6E}" srcOrd="0" destOrd="0" presId="urn:microsoft.com/office/officeart/2005/8/layout/list1"/>
    <dgm:cxn modelId="{92F35942-E9CE-43CD-A424-FC7EDCEB0D9D}" type="presParOf" srcId="{1D43FEA3-6ABE-416C-81AD-D1796A7A7A6E}" destId="{57EA77B7-0376-4436-A992-E3F67C307AD8}" srcOrd="0" destOrd="0" presId="urn:microsoft.com/office/officeart/2005/8/layout/list1"/>
    <dgm:cxn modelId="{98FE502C-97C0-460D-A1C6-2C4373D56A73}" type="presParOf" srcId="{1D43FEA3-6ABE-416C-81AD-D1796A7A7A6E}" destId="{3FC65156-527F-4E59-95F4-0814ED0C6D49}" srcOrd="1" destOrd="0" presId="urn:microsoft.com/office/officeart/2005/8/layout/list1"/>
    <dgm:cxn modelId="{B1D8AC59-B317-490C-9038-E2F8ADC06E02}" type="presParOf" srcId="{27254F0C-8327-4EB4-83BB-7F455D89021F}" destId="{C2928C20-CAE7-4B03-A4BF-54D617209436}" srcOrd="1" destOrd="0" presId="urn:microsoft.com/office/officeart/2005/8/layout/list1"/>
    <dgm:cxn modelId="{55FD1EB3-F366-4AC0-B9A8-6EE056481752}" type="presParOf" srcId="{27254F0C-8327-4EB4-83BB-7F455D89021F}" destId="{759842F4-1C5C-4B5F-A3FF-5C139D83B1A7}"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1F010D-719A-4457-87E8-5D7769197D3B}"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US"/>
        </a:p>
      </dgm:t>
    </dgm:pt>
    <dgm:pt modelId="{3353E323-CB19-43FF-8D69-18AB74F7A767}">
      <dgm:prSet phldrT="[Text]"/>
      <dgm:spPr/>
      <dgm:t>
        <a:bodyPr/>
        <a:lstStyle/>
        <a:p>
          <a:r>
            <a:rPr lang="en-US" dirty="0">
              <a:solidFill>
                <a:schemeClr val="tx1"/>
              </a:solidFill>
            </a:rPr>
            <a:t>For more information on the</a:t>
          </a:r>
          <a:br>
            <a:rPr lang="en-US" dirty="0">
              <a:solidFill>
                <a:schemeClr val="tx1"/>
              </a:solidFill>
            </a:rPr>
          </a:br>
          <a:r>
            <a:rPr lang="en-US" dirty="0">
              <a:solidFill>
                <a:schemeClr val="tx1"/>
              </a:solidFill>
            </a:rPr>
            <a:t> 2022 Draft Amendments to ISPM 5, please also refer to:</a:t>
          </a:r>
        </a:p>
      </dgm:t>
    </dgm:pt>
    <dgm:pt modelId="{5BC80C2B-A228-4D8A-8A84-A7B9DDD08700}" type="sibTrans" cxnId="{9518A0D1-C79A-4E4E-A9B5-DCA86F3820AB}">
      <dgm:prSet/>
      <dgm:spPr/>
      <dgm:t>
        <a:bodyPr/>
        <a:lstStyle/>
        <a:p>
          <a:endParaRPr lang="en-US"/>
        </a:p>
      </dgm:t>
    </dgm:pt>
    <dgm:pt modelId="{EEC5F49C-8AE3-4E2A-A215-8770DB5B82C1}" type="parTrans" cxnId="{9518A0D1-C79A-4E4E-A9B5-DCA86F3820AB}">
      <dgm:prSet/>
      <dgm:spPr/>
      <dgm:t>
        <a:bodyPr/>
        <a:lstStyle/>
        <a:p>
          <a:endParaRPr lang="en-US"/>
        </a:p>
      </dgm:t>
    </dgm:pt>
    <dgm:pt modelId="{1621E50D-3B01-4117-A07E-2AE1349B9A0F}">
      <dgm:prSet/>
      <dgm:spPr/>
      <dgm:t>
        <a:bodyPr/>
        <a:lstStyle/>
        <a:p>
          <a:r>
            <a:rPr lang="en-US" dirty="0">
              <a:hlinkClick xmlns:r="http://schemas.openxmlformats.org/officeDocument/2006/relationships" r:id="rId1"/>
            </a:rPr>
            <a:t>SC May 2022 virtual meeting report</a:t>
          </a:r>
          <a:endParaRPr lang="en-US" dirty="0">
            <a:hlinkClick xmlns:r="http://schemas.openxmlformats.org/officeDocument/2006/relationships" r:id="rId2"/>
          </a:endParaRPr>
        </a:p>
      </dgm:t>
    </dgm:pt>
    <dgm:pt modelId="{FACB1F1F-7853-4B79-A4B6-B9CF5EB341CF}" type="parTrans" cxnId="{C0D5096C-51EE-41B5-B52B-3F24F36974EC}">
      <dgm:prSet/>
      <dgm:spPr/>
      <dgm:t>
        <a:bodyPr/>
        <a:lstStyle/>
        <a:p>
          <a:endParaRPr lang="en-US"/>
        </a:p>
      </dgm:t>
    </dgm:pt>
    <dgm:pt modelId="{72963D88-302D-45F4-8833-151E7CA0A485}" type="sibTrans" cxnId="{C0D5096C-51EE-41B5-B52B-3F24F36974EC}">
      <dgm:prSet/>
      <dgm:spPr/>
      <dgm:t>
        <a:bodyPr/>
        <a:lstStyle/>
        <a:p>
          <a:endParaRPr lang="en-US"/>
        </a:p>
      </dgm:t>
    </dgm:pt>
    <dgm:pt modelId="{4C93C938-8C86-47CB-9A4F-E6EF7122FEEF}">
      <dgm:prSet/>
      <dgm:spPr/>
      <dgm:t>
        <a:bodyPr/>
        <a:lstStyle/>
        <a:p>
          <a:r>
            <a:rPr lang="en-US" dirty="0">
              <a:hlinkClick xmlns:r="http://schemas.openxmlformats.org/officeDocument/2006/relationships" r:id="rId3"/>
            </a:rPr>
            <a:t>TPG December 2021 virtual meeting report</a:t>
          </a:r>
          <a:endParaRPr lang="en-US" dirty="0"/>
        </a:p>
      </dgm:t>
    </dgm:pt>
    <dgm:pt modelId="{4D860F0D-0525-4111-9D3B-9B4C32ABB10B}" type="parTrans" cxnId="{E9B13C6F-B7B0-472F-9374-1F7714A4C8DC}">
      <dgm:prSet/>
      <dgm:spPr/>
      <dgm:t>
        <a:bodyPr/>
        <a:lstStyle/>
        <a:p>
          <a:endParaRPr lang="en-US"/>
        </a:p>
      </dgm:t>
    </dgm:pt>
    <dgm:pt modelId="{16C05363-9F4E-45A2-B0AC-CCBF55026CB7}" type="sibTrans" cxnId="{E9B13C6F-B7B0-472F-9374-1F7714A4C8DC}">
      <dgm:prSet/>
      <dgm:spPr/>
      <dgm:t>
        <a:bodyPr/>
        <a:lstStyle/>
        <a:p>
          <a:endParaRPr lang="en-US"/>
        </a:p>
      </dgm:t>
    </dgm:pt>
    <dgm:pt modelId="{91FB2A09-69CB-4C36-949D-322B1A90B7BE}" type="pres">
      <dgm:prSet presAssocID="{5E1F010D-719A-4457-87E8-5D7769197D3B}" presName="Name0" presStyleCnt="0">
        <dgm:presLayoutVars>
          <dgm:chPref val="1"/>
          <dgm:dir/>
          <dgm:animOne val="branch"/>
          <dgm:animLvl val="lvl"/>
          <dgm:resizeHandles/>
        </dgm:presLayoutVars>
      </dgm:prSet>
      <dgm:spPr/>
    </dgm:pt>
    <dgm:pt modelId="{1F4CF21E-691E-4FCE-A589-758C33CC2424}" type="pres">
      <dgm:prSet presAssocID="{3353E323-CB19-43FF-8D69-18AB74F7A767}" presName="vertOne" presStyleCnt="0"/>
      <dgm:spPr/>
    </dgm:pt>
    <dgm:pt modelId="{0E5175B6-35A5-4A6D-BA44-138324B361A9}" type="pres">
      <dgm:prSet presAssocID="{3353E323-CB19-43FF-8D69-18AB74F7A767}" presName="txOne" presStyleLbl="node0" presStyleIdx="0" presStyleCnt="1">
        <dgm:presLayoutVars>
          <dgm:chPref val="3"/>
        </dgm:presLayoutVars>
      </dgm:prSet>
      <dgm:spPr/>
    </dgm:pt>
    <dgm:pt modelId="{DC26705A-9CB6-42DD-993C-87ECAD339D27}" type="pres">
      <dgm:prSet presAssocID="{3353E323-CB19-43FF-8D69-18AB74F7A767}" presName="parTransOne" presStyleCnt="0"/>
      <dgm:spPr/>
    </dgm:pt>
    <dgm:pt modelId="{E148E5DD-FABA-4E7F-B231-74870EDC89B3}" type="pres">
      <dgm:prSet presAssocID="{3353E323-CB19-43FF-8D69-18AB74F7A767}" presName="horzOne" presStyleCnt="0"/>
      <dgm:spPr/>
    </dgm:pt>
    <dgm:pt modelId="{9BE7B44D-B667-4E6C-8A47-4DE5A97FFFBC}" type="pres">
      <dgm:prSet presAssocID="{4C93C938-8C86-47CB-9A4F-E6EF7122FEEF}" presName="vertTwo" presStyleCnt="0"/>
      <dgm:spPr/>
    </dgm:pt>
    <dgm:pt modelId="{067EA067-5216-409A-9CA3-53EF5F52D6AB}" type="pres">
      <dgm:prSet presAssocID="{4C93C938-8C86-47CB-9A4F-E6EF7122FEEF}" presName="txTwo" presStyleLbl="node2" presStyleIdx="0" presStyleCnt="2">
        <dgm:presLayoutVars>
          <dgm:chPref val="3"/>
        </dgm:presLayoutVars>
      </dgm:prSet>
      <dgm:spPr/>
    </dgm:pt>
    <dgm:pt modelId="{2A156DC0-8FD5-4D0A-98F1-F4DC34AA7EC6}" type="pres">
      <dgm:prSet presAssocID="{4C93C938-8C86-47CB-9A4F-E6EF7122FEEF}" presName="horzTwo" presStyleCnt="0"/>
      <dgm:spPr/>
    </dgm:pt>
    <dgm:pt modelId="{20B2C23E-FBA5-4B92-B465-0AFA99F30F32}" type="pres">
      <dgm:prSet presAssocID="{16C05363-9F4E-45A2-B0AC-CCBF55026CB7}" presName="sibSpaceTwo" presStyleCnt="0"/>
      <dgm:spPr/>
    </dgm:pt>
    <dgm:pt modelId="{98C6F760-5231-47BB-AA0C-8218D18F42F9}" type="pres">
      <dgm:prSet presAssocID="{1621E50D-3B01-4117-A07E-2AE1349B9A0F}" presName="vertTwo" presStyleCnt="0"/>
      <dgm:spPr/>
    </dgm:pt>
    <dgm:pt modelId="{DB26923C-A4F1-46D6-BC92-3206CCB7A49F}" type="pres">
      <dgm:prSet presAssocID="{1621E50D-3B01-4117-A07E-2AE1349B9A0F}" presName="txTwo" presStyleLbl="node2" presStyleIdx="1" presStyleCnt="2">
        <dgm:presLayoutVars>
          <dgm:chPref val="3"/>
        </dgm:presLayoutVars>
      </dgm:prSet>
      <dgm:spPr/>
    </dgm:pt>
    <dgm:pt modelId="{241FF512-5082-4ED1-BD21-8E24828D2123}" type="pres">
      <dgm:prSet presAssocID="{1621E50D-3B01-4117-A07E-2AE1349B9A0F}" presName="horzTwo" presStyleCnt="0"/>
      <dgm:spPr/>
    </dgm:pt>
  </dgm:ptLst>
  <dgm:cxnLst>
    <dgm:cxn modelId="{AA96515B-18DC-4F99-B0D9-79F98F717E4E}" type="presOf" srcId="{3353E323-CB19-43FF-8D69-18AB74F7A767}" destId="{0E5175B6-35A5-4A6D-BA44-138324B361A9}" srcOrd="0" destOrd="0" presId="urn:microsoft.com/office/officeart/2005/8/layout/hierarchy4"/>
    <dgm:cxn modelId="{C0D5096C-51EE-41B5-B52B-3F24F36974EC}" srcId="{3353E323-CB19-43FF-8D69-18AB74F7A767}" destId="{1621E50D-3B01-4117-A07E-2AE1349B9A0F}" srcOrd="1" destOrd="0" parTransId="{FACB1F1F-7853-4B79-A4B6-B9CF5EB341CF}" sibTransId="{72963D88-302D-45F4-8833-151E7CA0A485}"/>
    <dgm:cxn modelId="{E9B13C6F-B7B0-472F-9374-1F7714A4C8DC}" srcId="{3353E323-CB19-43FF-8D69-18AB74F7A767}" destId="{4C93C938-8C86-47CB-9A4F-E6EF7122FEEF}" srcOrd="0" destOrd="0" parTransId="{4D860F0D-0525-4111-9D3B-9B4C32ABB10B}" sibTransId="{16C05363-9F4E-45A2-B0AC-CCBF55026CB7}"/>
    <dgm:cxn modelId="{BFE0844F-2DC8-43E8-97A2-3EFC1D43BBC2}" type="presOf" srcId="{5E1F010D-719A-4457-87E8-5D7769197D3B}" destId="{91FB2A09-69CB-4C36-949D-322B1A90B7BE}" srcOrd="0" destOrd="0" presId="urn:microsoft.com/office/officeart/2005/8/layout/hierarchy4"/>
    <dgm:cxn modelId="{10A63CBA-8F82-44CF-8625-3C2F3C382976}" type="presOf" srcId="{4C93C938-8C86-47CB-9A4F-E6EF7122FEEF}" destId="{067EA067-5216-409A-9CA3-53EF5F52D6AB}" srcOrd="0" destOrd="0" presId="urn:microsoft.com/office/officeart/2005/8/layout/hierarchy4"/>
    <dgm:cxn modelId="{9518A0D1-C79A-4E4E-A9B5-DCA86F3820AB}" srcId="{5E1F010D-719A-4457-87E8-5D7769197D3B}" destId="{3353E323-CB19-43FF-8D69-18AB74F7A767}" srcOrd="0" destOrd="0" parTransId="{EEC5F49C-8AE3-4E2A-A215-8770DB5B82C1}" sibTransId="{5BC80C2B-A228-4D8A-8A84-A7B9DDD08700}"/>
    <dgm:cxn modelId="{C1074EDD-C592-4916-868B-EED1109E14BB}" type="presOf" srcId="{1621E50D-3B01-4117-A07E-2AE1349B9A0F}" destId="{DB26923C-A4F1-46D6-BC92-3206CCB7A49F}" srcOrd="0" destOrd="0" presId="urn:microsoft.com/office/officeart/2005/8/layout/hierarchy4"/>
    <dgm:cxn modelId="{CDE85804-6CAC-4EF9-9458-3936DE7753B8}" type="presParOf" srcId="{91FB2A09-69CB-4C36-949D-322B1A90B7BE}" destId="{1F4CF21E-691E-4FCE-A589-758C33CC2424}" srcOrd="0" destOrd="0" presId="urn:microsoft.com/office/officeart/2005/8/layout/hierarchy4"/>
    <dgm:cxn modelId="{D7D03993-6A09-4783-B660-0D72649B4D2A}" type="presParOf" srcId="{1F4CF21E-691E-4FCE-A589-758C33CC2424}" destId="{0E5175B6-35A5-4A6D-BA44-138324B361A9}" srcOrd="0" destOrd="0" presId="urn:microsoft.com/office/officeart/2005/8/layout/hierarchy4"/>
    <dgm:cxn modelId="{F0A68A71-EC55-429E-A599-602332D55130}" type="presParOf" srcId="{1F4CF21E-691E-4FCE-A589-758C33CC2424}" destId="{DC26705A-9CB6-42DD-993C-87ECAD339D27}" srcOrd="1" destOrd="0" presId="urn:microsoft.com/office/officeart/2005/8/layout/hierarchy4"/>
    <dgm:cxn modelId="{3EF1C027-D349-4F1D-8FA3-2A6142DBC376}" type="presParOf" srcId="{1F4CF21E-691E-4FCE-A589-758C33CC2424}" destId="{E148E5DD-FABA-4E7F-B231-74870EDC89B3}" srcOrd="2" destOrd="0" presId="urn:microsoft.com/office/officeart/2005/8/layout/hierarchy4"/>
    <dgm:cxn modelId="{FCC9F92C-0554-422F-9EB4-7B29BD541901}" type="presParOf" srcId="{E148E5DD-FABA-4E7F-B231-74870EDC89B3}" destId="{9BE7B44D-B667-4E6C-8A47-4DE5A97FFFBC}" srcOrd="0" destOrd="0" presId="urn:microsoft.com/office/officeart/2005/8/layout/hierarchy4"/>
    <dgm:cxn modelId="{51ED4333-9667-469D-AB9F-49C2C681C97B}" type="presParOf" srcId="{9BE7B44D-B667-4E6C-8A47-4DE5A97FFFBC}" destId="{067EA067-5216-409A-9CA3-53EF5F52D6AB}" srcOrd="0" destOrd="0" presId="urn:microsoft.com/office/officeart/2005/8/layout/hierarchy4"/>
    <dgm:cxn modelId="{708CCB48-9E87-458F-B632-5FAA5CDBBB18}" type="presParOf" srcId="{9BE7B44D-B667-4E6C-8A47-4DE5A97FFFBC}" destId="{2A156DC0-8FD5-4D0A-98F1-F4DC34AA7EC6}" srcOrd="1" destOrd="0" presId="urn:microsoft.com/office/officeart/2005/8/layout/hierarchy4"/>
    <dgm:cxn modelId="{BA4AA5D6-2C2B-46D2-81DF-43F73F2AB395}" type="presParOf" srcId="{E148E5DD-FABA-4E7F-B231-74870EDC89B3}" destId="{20B2C23E-FBA5-4B92-B465-0AFA99F30F32}" srcOrd="1" destOrd="0" presId="urn:microsoft.com/office/officeart/2005/8/layout/hierarchy4"/>
    <dgm:cxn modelId="{2F6BD7F6-D28C-4DAD-BF55-3FC619711D10}" type="presParOf" srcId="{E148E5DD-FABA-4E7F-B231-74870EDC89B3}" destId="{98C6F760-5231-47BB-AA0C-8218D18F42F9}" srcOrd="2" destOrd="0" presId="urn:microsoft.com/office/officeart/2005/8/layout/hierarchy4"/>
    <dgm:cxn modelId="{49FE41F5-5699-40FC-A72B-9711FC1298C5}" type="presParOf" srcId="{98C6F760-5231-47BB-AA0C-8218D18F42F9}" destId="{DB26923C-A4F1-46D6-BC92-3206CCB7A49F}" srcOrd="0" destOrd="0" presId="urn:microsoft.com/office/officeart/2005/8/layout/hierarchy4"/>
    <dgm:cxn modelId="{E94B7496-64C8-42FF-9045-4F3B1C7A4CD2}" type="presParOf" srcId="{98C6F760-5231-47BB-AA0C-8218D18F42F9}" destId="{241FF512-5082-4ED1-BD21-8E24828D212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72525-E1CC-425C-842C-F807BF0B51C2}">
      <dsp:nvSpPr>
        <dsp:cNvPr id="0" name=""/>
        <dsp:cNvSpPr/>
      </dsp:nvSpPr>
      <dsp:spPr>
        <a:xfrm>
          <a:off x="3788" y="1741477"/>
          <a:ext cx="3166321" cy="1583160"/>
        </a:xfrm>
        <a:prstGeom prst="roundRect">
          <a:avLst>
            <a:gd name="adj" fmla="val 10000"/>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ja-JP" sz="2000" b="1" kern="1200" dirty="0">
              <a:effectLst/>
              <a:latin typeface="Gill Sans MT" panose="020B0502020104020203" pitchFamily="34" charset="0"/>
            </a:rPr>
            <a:t>The Glossary is constantly being updated. </a:t>
          </a:r>
          <a:br>
            <a:rPr lang="ru-RU" altLang="ja-JP" sz="2000" b="1" kern="1200" dirty="0">
              <a:effectLst/>
            </a:rPr>
          </a:br>
          <a:r>
            <a:rPr lang="en-US" altLang="ja-JP" sz="2000" b="1" kern="1200" dirty="0">
              <a:effectLst/>
              <a:latin typeface="Gill Sans MT" panose="020B0502020104020203" pitchFamily="34" charset="0"/>
            </a:rPr>
            <a:t>This can involve: </a:t>
          </a:r>
        </a:p>
        <a:p>
          <a:pPr marL="0" lvl="0" indent="0" algn="ctr" defTabSz="889000">
            <a:lnSpc>
              <a:spcPct val="90000"/>
            </a:lnSpc>
            <a:spcBef>
              <a:spcPct val="0"/>
            </a:spcBef>
            <a:spcAft>
              <a:spcPct val="35000"/>
            </a:spcAft>
            <a:buNone/>
          </a:pPr>
          <a:r>
            <a:rPr lang="en-US" altLang="ja-JP" sz="2000" kern="1200" dirty="0">
              <a:effectLst/>
              <a:latin typeface="Gill Sans MT" panose="020B0502020104020203" pitchFamily="34" charset="0"/>
            </a:rPr>
            <a:t>additions, revisions, deletions</a:t>
          </a:r>
          <a:endParaRPr lang="en-US" sz="2000" kern="1200" dirty="0">
            <a:effectLst/>
            <a:latin typeface="Gill Sans MT" panose="020B0502020104020203" pitchFamily="34" charset="0"/>
          </a:endParaRPr>
        </a:p>
      </dsp:txBody>
      <dsp:txXfrm>
        <a:off x="50157" y="1787846"/>
        <a:ext cx="3073583" cy="1490422"/>
      </dsp:txXfrm>
    </dsp:sp>
    <dsp:sp modelId="{295138B0-3D65-4FC0-AF51-872FF4860F65}">
      <dsp:nvSpPr>
        <dsp:cNvPr id="0" name=""/>
        <dsp:cNvSpPr/>
      </dsp:nvSpPr>
      <dsp:spPr>
        <a:xfrm rot="19457599">
          <a:off x="3023507" y="2049773"/>
          <a:ext cx="1559734" cy="56250"/>
        </a:xfrm>
        <a:custGeom>
          <a:avLst/>
          <a:gdLst/>
          <a:ahLst/>
          <a:cxnLst/>
          <a:rect l="0" t="0" r="0" b="0"/>
          <a:pathLst>
            <a:path>
              <a:moveTo>
                <a:pt x="0" y="28125"/>
              </a:moveTo>
              <a:lnTo>
                <a:pt x="1559734" y="28125"/>
              </a:lnTo>
            </a:path>
          </a:pathLst>
        </a:custGeom>
        <a:noFill/>
        <a:ln w="12700" cap="flat" cmpd="sng" algn="ctr">
          <a:solidFill>
            <a:schemeClr val="accent6"/>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effectLst/>
            <a:latin typeface="Gill Sans MT" panose="020B0502020104020203" pitchFamily="34" charset="0"/>
          </a:endParaRPr>
        </a:p>
      </dsp:txBody>
      <dsp:txXfrm>
        <a:off x="3764381" y="2038905"/>
        <a:ext cx="77986" cy="77986"/>
      </dsp:txXfrm>
    </dsp:sp>
    <dsp:sp modelId="{948E97DA-5092-4A8E-B0BD-C4306F57F928}">
      <dsp:nvSpPr>
        <dsp:cNvPr id="0" name=""/>
        <dsp:cNvSpPr/>
      </dsp:nvSpPr>
      <dsp:spPr>
        <a:xfrm>
          <a:off x="4436639" y="831159"/>
          <a:ext cx="3166321" cy="158316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ja-JP" sz="2000" kern="1200" dirty="0">
              <a:effectLst/>
              <a:latin typeface="Gill Sans MT" panose="020B0502020104020203" pitchFamily="34" charset="0"/>
            </a:rPr>
            <a:t>Because of this, make sure you only use </a:t>
          </a:r>
          <a:r>
            <a:rPr lang="en-US" altLang="ja-JP" sz="2000" b="1" kern="1200" dirty="0">
              <a:solidFill>
                <a:srgbClr val="C00000"/>
              </a:solidFill>
              <a:effectLst/>
              <a:latin typeface="Gill Sans MT" panose="020B0502020104020203" pitchFamily="34" charset="0"/>
            </a:rPr>
            <a:t>the latest version</a:t>
          </a:r>
          <a:r>
            <a:rPr lang="en-US" altLang="ja-JP" sz="2000" b="1" kern="1200" dirty="0">
              <a:effectLst/>
              <a:latin typeface="Gill Sans MT" panose="020B0502020104020203" pitchFamily="34" charset="0"/>
            </a:rPr>
            <a:t> </a:t>
          </a:r>
          <a:r>
            <a:rPr lang="en-US" altLang="ja-JP" sz="2000" kern="1200" dirty="0">
              <a:effectLst/>
              <a:latin typeface="Gill Sans MT" panose="020B0502020104020203" pitchFamily="34" charset="0"/>
            </a:rPr>
            <a:t>of the Glossary!</a:t>
          </a:r>
          <a:br>
            <a:rPr lang="en-US" altLang="ja-JP" sz="2000" kern="1200" dirty="0">
              <a:effectLst/>
              <a:latin typeface="Gill Sans MT" panose="020B0502020104020203" pitchFamily="34" charset="0"/>
            </a:rPr>
          </a:br>
          <a:r>
            <a:rPr lang="en-US" altLang="ja-JP" sz="2000" kern="1200" dirty="0">
              <a:effectLst/>
              <a:latin typeface="Gill Sans MT" panose="020B0502020104020203" pitchFamily="34" charset="0"/>
            </a:rPr>
            <a:t>(available on </a:t>
          </a:r>
          <a:r>
            <a:rPr lang="en-US" altLang="ja-JP" sz="2000" b="1" kern="1200" dirty="0">
              <a:solidFill>
                <a:schemeClr val="accent1"/>
              </a:solidFill>
              <a:effectLst/>
              <a:latin typeface="Gill Sans MT" panose="020B05020201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www.ippc.int</a:t>
          </a:r>
          <a:r>
            <a:rPr lang="en-US" altLang="ja-JP" sz="2000" kern="1200" dirty="0">
              <a:effectLst/>
              <a:latin typeface="Gill Sans MT" panose="020B0502020104020203" pitchFamily="34" charset="0"/>
            </a:rPr>
            <a:t>)</a:t>
          </a:r>
          <a:endParaRPr lang="en-US" sz="2000" kern="1200" dirty="0">
            <a:effectLst/>
            <a:latin typeface="Gill Sans MT" panose="020B0502020104020203" pitchFamily="34" charset="0"/>
          </a:endParaRPr>
        </a:p>
      </dsp:txBody>
      <dsp:txXfrm>
        <a:off x="4483008" y="877528"/>
        <a:ext cx="3073583" cy="1490422"/>
      </dsp:txXfrm>
    </dsp:sp>
    <dsp:sp modelId="{C70170B5-CD17-484F-A7AB-8F1E3C12F71B}">
      <dsp:nvSpPr>
        <dsp:cNvPr id="0" name=""/>
        <dsp:cNvSpPr/>
      </dsp:nvSpPr>
      <dsp:spPr>
        <a:xfrm rot="2142401">
          <a:off x="3023507" y="2960091"/>
          <a:ext cx="1559734" cy="56250"/>
        </a:xfrm>
        <a:custGeom>
          <a:avLst/>
          <a:gdLst/>
          <a:ahLst/>
          <a:cxnLst/>
          <a:rect l="0" t="0" r="0" b="0"/>
          <a:pathLst>
            <a:path>
              <a:moveTo>
                <a:pt x="0" y="28125"/>
              </a:moveTo>
              <a:lnTo>
                <a:pt x="1559734" y="28125"/>
              </a:lnTo>
            </a:path>
          </a:pathLst>
        </a:custGeom>
        <a:noFill/>
        <a:ln w="12700" cap="flat" cmpd="sng" algn="ctr">
          <a:solidFill>
            <a:schemeClr val="accent6"/>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effectLst/>
            <a:latin typeface="Gill Sans MT" panose="020B0502020104020203" pitchFamily="34" charset="0"/>
          </a:endParaRPr>
        </a:p>
      </dsp:txBody>
      <dsp:txXfrm>
        <a:off x="3764381" y="2949222"/>
        <a:ext cx="77986" cy="77986"/>
      </dsp:txXfrm>
    </dsp:sp>
    <dsp:sp modelId="{16711AAC-BB07-4838-A16B-E028CC592491}">
      <dsp:nvSpPr>
        <dsp:cNvPr id="0" name=""/>
        <dsp:cNvSpPr/>
      </dsp:nvSpPr>
      <dsp:spPr>
        <a:xfrm>
          <a:off x="4436639" y="2651794"/>
          <a:ext cx="3166321" cy="1583160"/>
        </a:xfrm>
        <a:prstGeom prst="roundRect">
          <a:avLst>
            <a:gd name="adj" fmla="val 10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ja-JP" sz="2000" kern="1200" dirty="0">
              <a:effectLst/>
              <a:latin typeface="Gill Sans MT" panose="020B0502020104020203" pitchFamily="34" charset="0"/>
            </a:rPr>
            <a:t>In the </a:t>
          </a:r>
          <a:r>
            <a:rPr lang="en-US" altLang="ja-JP" sz="2000" b="1" kern="1200" dirty="0">
              <a:effectLst/>
              <a:latin typeface="Gill Sans MT" panose="020B0502020104020203" pitchFamily="34" charset="0"/>
            </a:rPr>
            <a:t>Draft 2022 Amendments to ISPM 5</a:t>
          </a:r>
          <a:r>
            <a:rPr lang="en-US" altLang="ja-JP" sz="2000" kern="1200" dirty="0">
              <a:effectLst/>
              <a:latin typeface="Gill Sans MT" panose="020B0502020104020203" pitchFamily="34" charset="0"/>
            </a:rPr>
            <a:t>, </a:t>
          </a:r>
          <a:br>
            <a:rPr lang="en-US" altLang="ja-JP" sz="2000" kern="1200" dirty="0">
              <a:effectLst/>
              <a:latin typeface="Gill Sans MT" panose="020B0502020104020203" pitchFamily="34" charset="0"/>
            </a:rPr>
          </a:br>
          <a:r>
            <a:rPr lang="en-US" altLang="ja-JP" sz="2000" kern="1200" dirty="0">
              <a:effectLst/>
              <a:latin typeface="Gill Sans MT" panose="020B0502020104020203" pitchFamily="34" charset="0"/>
            </a:rPr>
            <a:t>the proposals are: </a:t>
          </a:r>
          <a:endParaRPr lang="ru-RU" altLang="ja-JP" sz="2000" kern="1200" dirty="0">
            <a:effectLst/>
          </a:endParaRPr>
        </a:p>
        <a:p>
          <a:pPr marL="0" lvl="0" indent="0" algn="ctr" defTabSz="889000">
            <a:lnSpc>
              <a:spcPct val="90000"/>
            </a:lnSpc>
            <a:spcBef>
              <a:spcPct val="0"/>
            </a:spcBef>
            <a:spcAft>
              <a:spcPct val="35000"/>
            </a:spcAft>
            <a:buNone/>
          </a:pPr>
          <a:r>
            <a:rPr lang="en-US" altLang="ja-JP" sz="2000" b="1" u="none" kern="1200" dirty="0">
              <a:solidFill>
                <a:srgbClr val="C00000"/>
              </a:solidFill>
              <a:effectLst/>
              <a:latin typeface="Gill Sans MT" panose="020B0502020104020203" pitchFamily="34" charset="0"/>
            </a:rPr>
            <a:t>2 revisions</a:t>
          </a:r>
          <a:endParaRPr lang="en-US" sz="2000" b="1" u="none" kern="1200" dirty="0">
            <a:solidFill>
              <a:srgbClr val="C00000"/>
            </a:solidFill>
            <a:effectLst/>
            <a:latin typeface="Gill Sans MT" panose="020B0502020104020203" pitchFamily="34" charset="0"/>
          </a:endParaRPr>
        </a:p>
      </dsp:txBody>
      <dsp:txXfrm>
        <a:off x="4483008" y="2698163"/>
        <a:ext cx="3073583" cy="1490422"/>
      </dsp:txXfrm>
    </dsp:sp>
    <dsp:sp modelId="{3D4EA6FB-E6D3-404E-B6A5-4B5E873D1126}">
      <dsp:nvSpPr>
        <dsp:cNvPr id="0" name=""/>
        <dsp:cNvSpPr/>
      </dsp:nvSpPr>
      <dsp:spPr>
        <a:xfrm>
          <a:off x="7602960" y="3415250"/>
          <a:ext cx="1266528" cy="56250"/>
        </a:xfrm>
        <a:custGeom>
          <a:avLst/>
          <a:gdLst/>
          <a:ahLst/>
          <a:cxnLst/>
          <a:rect l="0" t="0" r="0" b="0"/>
          <a:pathLst>
            <a:path>
              <a:moveTo>
                <a:pt x="0" y="28125"/>
              </a:moveTo>
              <a:lnTo>
                <a:pt x="1266528" y="28125"/>
              </a:lnTo>
            </a:path>
          </a:pathLst>
        </a:custGeom>
        <a:noFill/>
        <a:ln w="19050" cap="flat" cmpd="sng" algn="ctr">
          <a:solidFill>
            <a:schemeClr val="accent1"/>
          </a:solidFill>
          <a:prstDash val="solid"/>
          <a:round/>
          <a:headEnd type="none" w="med" len="med"/>
          <a:tailEnd type="arrow" w="med" len="med"/>
        </a:ln>
        <a:effectLst/>
      </dsp:spPr>
      <dsp:style>
        <a:lnRef idx="0">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0" kern="1200" dirty="0">
            <a:effectLst/>
            <a:latin typeface="Gill Sans MT" panose="020B0502020104020203" pitchFamily="34" charset="0"/>
          </a:endParaRPr>
        </a:p>
      </dsp:txBody>
      <dsp:txXfrm>
        <a:off x="8204562" y="3411711"/>
        <a:ext cx="63326" cy="63326"/>
      </dsp:txXfrm>
    </dsp:sp>
    <dsp:sp modelId="{A8A313BF-199A-4A24-ADC7-AF3A2F28FCAA}">
      <dsp:nvSpPr>
        <dsp:cNvPr id="0" name=""/>
        <dsp:cNvSpPr/>
      </dsp:nvSpPr>
      <dsp:spPr>
        <a:xfrm>
          <a:off x="8869489" y="2651794"/>
          <a:ext cx="3166321" cy="1583160"/>
        </a:xfrm>
        <a:prstGeom prst="roundRect">
          <a:avLst>
            <a:gd name="adj" fmla="val 10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Font typeface="+mj-lt"/>
            <a:buNone/>
          </a:pPr>
          <a:r>
            <a:rPr lang="en-US" altLang="ja-JP" sz="2000" b="1" u="none" kern="1200" dirty="0">
              <a:solidFill>
                <a:srgbClr val="C00000"/>
              </a:solidFill>
              <a:effectLst/>
              <a:latin typeface="Gill Sans MT" panose="020B0502020104020203" pitchFamily="34" charset="0"/>
            </a:rPr>
            <a:t>TPG:</a:t>
          </a:r>
          <a:r>
            <a:rPr lang="ru-RU" altLang="ja-JP" sz="2000" b="1" u="none" kern="1200" dirty="0">
              <a:effectLst/>
            </a:rPr>
            <a:t> </a:t>
          </a:r>
          <a:r>
            <a:rPr lang="en-US" altLang="ja-JP" sz="2000" kern="1200" dirty="0">
              <a:effectLst/>
              <a:latin typeface="Gill Sans MT" panose="020B0502020104020203" pitchFamily="34" charset="0"/>
            </a:rPr>
            <a:t>December 2021</a:t>
          </a:r>
          <a:br>
            <a:rPr lang="en-US" altLang="ja-JP" sz="2000" kern="1200" dirty="0">
              <a:effectLst/>
              <a:latin typeface="Gill Sans MT" panose="020B0502020104020203" pitchFamily="34" charset="0"/>
            </a:rPr>
          </a:br>
          <a:r>
            <a:rPr lang="en-US" altLang="ja-JP" sz="2000" b="1" u="none" kern="1200" dirty="0">
              <a:solidFill>
                <a:srgbClr val="C00000"/>
              </a:solidFill>
              <a:effectLst/>
              <a:latin typeface="Gill Sans MT" panose="020B0502020104020203" pitchFamily="34" charset="0"/>
            </a:rPr>
            <a:t>SC:</a:t>
          </a:r>
          <a:r>
            <a:rPr lang="en-US" altLang="ja-JP" sz="2000" b="1" u="none" kern="1200" dirty="0">
              <a:effectLst/>
              <a:latin typeface="Gill Sans MT" panose="020B0502020104020203" pitchFamily="34" charset="0"/>
            </a:rPr>
            <a:t> </a:t>
          </a:r>
          <a:r>
            <a:rPr lang="en-US" altLang="ja-JP" sz="2000" kern="1200" dirty="0">
              <a:effectLst/>
              <a:latin typeface="Gill Sans MT" panose="020B0502020104020203" pitchFamily="34" charset="0"/>
            </a:rPr>
            <a:t>May 2022</a:t>
          </a:r>
          <a:br>
            <a:rPr lang="en-US" altLang="ja-JP" sz="2000" kern="1200" dirty="0">
              <a:effectLst/>
              <a:latin typeface="Gill Sans MT" panose="020B0502020104020203" pitchFamily="34" charset="0"/>
            </a:rPr>
          </a:br>
          <a:r>
            <a:rPr lang="en-US" altLang="ja-JP" sz="2000" b="1" u="none" kern="1200" dirty="0">
              <a:solidFill>
                <a:srgbClr val="C00000"/>
              </a:solidFill>
              <a:effectLst/>
              <a:latin typeface="Gill Sans MT" panose="020B0502020104020203" pitchFamily="34" charset="0"/>
            </a:rPr>
            <a:t>First consultation:</a:t>
          </a:r>
          <a:r>
            <a:rPr lang="en-US" altLang="ja-JP" sz="2000" b="1" u="none" kern="1200" dirty="0">
              <a:effectLst/>
              <a:latin typeface="Gill Sans MT" panose="020B0502020104020203" pitchFamily="34" charset="0"/>
            </a:rPr>
            <a:t> </a:t>
          </a:r>
          <a:r>
            <a:rPr lang="en-US" altLang="ja-JP" sz="2000" kern="1200" dirty="0">
              <a:effectLst/>
              <a:latin typeface="Gill Sans MT" panose="020B0502020104020203" pitchFamily="34" charset="0"/>
            </a:rPr>
            <a:t>1 July to 30 September 2022</a:t>
          </a:r>
          <a:endParaRPr lang="en-US" sz="2000" kern="1200" dirty="0">
            <a:effectLst/>
            <a:latin typeface="Gill Sans MT" panose="020B0502020104020203" pitchFamily="34" charset="0"/>
          </a:endParaRPr>
        </a:p>
      </dsp:txBody>
      <dsp:txXfrm>
        <a:off x="8915858" y="2698163"/>
        <a:ext cx="3073583" cy="1490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6D078-26E9-4F80-A298-4ADD4455F8DB}">
      <dsp:nvSpPr>
        <dsp:cNvPr id="0" name=""/>
        <dsp:cNvSpPr/>
      </dsp:nvSpPr>
      <dsp:spPr>
        <a:xfrm>
          <a:off x="0" y="0"/>
          <a:ext cx="8370627" cy="35052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effectLst/>
              <a:latin typeface="Gill Sans MT" panose="020B0502020104020203" pitchFamily="34" charset="0"/>
            </a:rPr>
            <a:t>Revisions</a:t>
          </a:r>
        </a:p>
      </dsp:txBody>
      <dsp:txXfrm>
        <a:off x="0" y="0"/>
        <a:ext cx="8370627" cy="1051560"/>
      </dsp:txXfrm>
    </dsp:sp>
    <dsp:sp modelId="{67E36105-7E96-46B2-9E76-D958ACF8CA90}">
      <dsp:nvSpPr>
        <dsp:cNvPr id="0" name=""/>
        <dsp:cNvSpPr/>
      </dsp:nvSpPr>
      <dsp:spPr>
        <a:xfrm>
          <a:off x="837062" y="1052586"/>
          <a:ext cx="6696501" cy="10568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87630" rIns="116840" bIns="87630" numCol="1" spcCol="1270" anchor="ctr" anchorCtr="0">
          <a:noAutofit/>
        </a:bodyPr>
        <a:lstStyle/>
        <a:p>
          <a:pPr marL="0" lvl="0" indent="0" algn="ctr" defTabSz="2044700">
            <a:lnSpc>
              <a:spcPct val="90000"/>
            </a:lnSpc>
            <a:spcBef>
              <a:spcPct val="0"/>
            </a:spcBef>
            <a:spcAft>
              <a:spcPct val="35000"/>
            </a:spcAft>
            <a:buNone/>
          </a:pPr>
          <a:r>
            <a:rPr lang="en-US" sz="4600" kern="1200" dirty="0">
              <a:effectLst>
                <a:outerShdw blurRad="38100" dist="38100" dir="2700000" algn="tl">
                  <a:srgbClr val="000000">
                    <a:alpha val="43137"/>
                  </a:srgbClr>
                </a:outerShdw>
              </a:effectLst>
              <a:latin typeface="Gill Sans MT" panose="020B0502020104020203" pitchFamily="34" charset="0"/>
            </a:rPr>
            <a:t>“Phytosanitary action”</a:t>
          </a:r>
        </a:p>
      </dsp:txBody>
      <dsp:txXfrm>
        <a:off x="868017" y="1083541"/>
        <a:ext cx="6634591" cy="994955"/>
      </dsp:txXfrm>
    </dsp:sp>
    <dsp:sp modelId="{FEF7DA1F-9BD5-40B7-B215-0850B05F6FE9}">
      <dsp:nvSpPr>
        <dsp:cNvPr id="0" name=""/>
        <dsp:cNvSpPr/>
      </dsp:nvSpPr>
      <dsp:spPr>
        <a:xfrm>
          <a:off x="837062" y="2272047"/>
          <a:ext cx="6696501" cy="1056865"/>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840" tIns="87630" rIns="116840" bIns="87630" numCol="1" spcCol="1270" anchor="ctr" anchorCtr="0">
          <a:noAutofit/>
        </a:bodyPr>
        <a:lstStyle/>
        <a:p>
          <a:pPr marL="0" lvl="0" indent="0" algn="ctr" defTabSz="2044700">
            <a:lnSpc>
              <a:spcPct val="90000"/>
            </a:lnSpc>
            <a:spcBef>
              <a:spcPct val="0"/>
            </a:spcBef>
            <a:spcAft>
              <a:spcPct val="35000"/>
            </a:spcAft>
            <a:buNone/>
          </a:pPr>
          <a:r>
            <a:rPr lang="en-US" sz="4600" kern="1200" dirty="0">
              <a:effectLst>
                <a:outerShdw blurRad="38100" dist="38100" dir="2700000" algn="tl">
                  <a:srgbClr val="000000">
                    <a:alpha val="43137"/>
                  </a:srgbClr>
                </a:outerShdw>
              </a:effectLst>
              <a:latin typeface="Gill Sans MT" panose="020B0502020104020203" pitchFamily="34" charset="0"/>
            </a:rPr>
            <a:t>“Phytosanitary procedure”</a:t>
          </a:r>
        </a:p>
      </dsp:txBody>
      <dsp:txXfrm>
        <a:off x="868017" y="2303002"/>
        <a:ext cx="6634591" cy="994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E8048-1CB6-4E01-A155-3A133892AA6E}">
      <dsp:nvSpPr>
        <dsp:cNvPr id="0" name=""/>
        <dsp:cNvSpPr/>
      </dsp:nvSpPr>
      <dsp:spPr>
        <a:xfrm>
          <a:off x="0" y="460319"/>
          <a:ext cx="11658600" cy="415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4837" tIns="499872" rIns="904837" bIns="170688" numCol="1" spcCol="1270" anchor="t" anchorCtr="0">
          <a:noAutofit/>
        </a:bodyPr>
        <a:lstStyle/>
        <a:p>
          <a:pPr marL="228600" lvl="1" indent="-228600" algn="l" defTabSz="1066800">
            <a:lnSpc>
              <a:spcPct val="90000"/>
            </a:lnSpc>
            <a:spcBef>
              <a:spcPct val="0"/>
            </a:spcBef>
            <a:spcAft>
              <a:spcPct val="15000"/>
            </a:spcAft>
            <a:buChar char="•"/>
          </a:pPr>
          <a:r>
            <a:rPr lang="en-GB" sz="2400" kern="1200" dirty="0">
              <a:latin typeface="Gill Sans MT" panose="020B0502020104020203" pitchFamily="34" charset="0"/>
            </a:rPr>
            <a:t>“Phytosanitary” exclusively refers to </a:t>
          </a:r>
          <a:r>
            <a:rPr lang="en-GB" sz="2400" i="1" kern="1200" dirty="0">
              <a:latin typeface="Gill Sans MT" panose="020B0502020104020203" pitchFamily="34" charset="0"/>
            </a:rPr>
            <a:t>regulated</a:t>
          </a:r>
          <a:r>
            <a:rPr lang="en-GB" sz="2400" kern="1200" dirty="0">
              <a:latin typeface="Gill Sans MT" panose="020B0502020104020203" pitchFamily="34" charset="0"/>
            </a:rPr>
            <a:t> pests, i.e. QPs and RNQPs</a:t>
          </a:r>
          <a:endParaRPr lang="en-US" sz="2400" kern="1200" dirty="0">
            <a:latin typeface="Gill Sans MT" panose="020B0502020104020203" pitchFamily="34" charset="0"/>
          </a:endParaRPr>
        </a:p>
        <a:p>
          <a:pPr marL="228600" lvl="1" indent="-228600" algn="l" defTabSz="1066800">
            <a:lnSpc>
              <a:spcPct val="90000"/>
            </a:lnSpc>
            <a:spcBef>
              <a:spcPct val="0"/>
            </a:spcBef>
            <a:spcAft>
              <a:spcPct val="15000"/>
            </a:spcAft>
            <a:buChar char="•"/>
          </a:pPr>
          <a:r>
            <a:rPr lang="en-GB" sz="2400" kern="1200" dirty="0">
              <a:latin typeface="Gill Sans MT" panose="020B0502020104020203" pitchFamily="34" charset="0"/>
            </a:rPr>
            <a:t>Definitions of “phytosanitary action” and “phytosanitary procedure” both refer to “phytosanitary measures”</a:t>
          </a:r>
          <a:endParaRPr lang="en-US" sz="2400" kern="1200" dirty="0">
            <a:latin typeface="Gill Sans MT" panose="020B0502020104020203" pitchFamily="34" charset="0"/>
          </a:endParaRPr>
        </a:p>
        <a:p>
          <a:pPr marL="228600" lvl="1" indent="-228600" algn="l" defTabSz="1066800">
            <a:lnSpc>
              <a:spcPct val="90000"/>
            </a:lnSpc>
            <a:spcBef>
              <a:spcPct val="0"/>
            </a:spcBef>
            <a:spcAft>
              <a:spcPct val="15000"/>
            </a:spcAft>
            <a:buChar char="•"/>
          </a:pPr>
          <a:r>
            <a:rPr lang="en-US" sz="2400" kern="1200" dirty="0">
              <a:latin typeface="Gill Sans MT" panose="020B0502020104020203" pitchFamily="34" charset="0"/>
            </a:rPr>
            <a:t>An NPPO can apply </a:t>
          </a:r>
          <a:r>
            <a:rPr lang="en-US" sz="2400" i="1" kern="1200" dirty="0">
              <a:latin typeface="Gill Sans MT" panose="020B0502020104020203" pitchFamily="34" charset="0"/>
            </a:rPr>
            <a:t>phytosanitary actions</a:t>
          </a:r>
          <a:r>
            <a:rPr lang="en-US" sz="2400" kern="1200" dirty="0">
              <a:latin typeface="Gill Sans MT" panose="020B0502020104020203" pitchFamily="34" charset="0"/>
            </a:rPr>
            <a:t> and </a:t>
          </a:r>
          <a:r>
            <a:rPr lang="en-US" sz="2400" i="1" kern="1200" dirty="0">
              <a:latin typeface="Gill Sans MT" panose="020B0502020104020203" pitchFamily="34" charset="0"/>
            </a:rPr>
            <a:t>phytosanitary procedures</a:t>
          </a:r>
          <a:endParaRPr lang="en-US" sz="2400" kern="1200" dirty="0">
            <a:latin typeface="Gill Sans MT" panose="020B0502020104020203" pitchFamily="34" charset="0"/>
          </a:endParaRPr>
        </a:p>
        <a:p>
          <a:pPr marL="457200" lvl="2" indent="-228600" algn="l" defTabSz="1066800">
            <a:lnSpc>
              <a:spcPct val="90000"/>
            </a:lnSpc>
            <a:spcBef>
              <a:spcPct val="0"/>
            </a:spcBef>
            <a:spcAft>
              <a:spcPct val="15000"/>
            </a:spcAft>
            <a:buFont typeface="Wingdings" panose="05000000000000000000" pitchFamily="2" charset="2"/>
            <a:buChar char="Ø"/>
          </a:pPr>
          <a:r>
            <a:rPr lang="en-US" sz="2400" kern="1200" dirty="0">
              <a:latin typeface="Gill Sans MT" panose="020B0502020104020203" pitchFamily="34" charset="0"/>
            </a:rPr>
            <a:t> against pests regulated in its own country, or </a:t>
          </a:r>
        </a:p>
        <a:p>
          <a:pPr marL="457200" lvl="2" indent="-228600" algn="l" defTabSz="1066800">
            <a:lnSpc>
              <a:spcPct val="90000"/>
            </a:lnSpc>
            <a:spcBef>
              <a:spcPct val="0"/>
            </a:spcBef>
            <a:spcAft>
              <a:spcPct val="15000"/>
            </a:spcAft>
            <a:buFont typeface="Wingdings" panose="05000000000000000000" pitchFamily="2" charset="2"/>
            <a:buChar char="Ø"/>
          </a:pPr>
          <a:r>
            <a:rPr lang="en-US" sz="2400" kern="1200" dirty="0">
              <a:latin typeface="Gill Sans MT" panose="020B0502020104020203" pitchFamily="34" charset="0"/>
            </a:rPr>
            <a:t> in export situations, to fulfill the prerequisites for performing </a:t>
          </a:r>
          <a:r>
            <a:rPr lang="en-US" sz="2400" i="1" kern="1200" dirty="0">
              <a:latin typeface="Gill Sans MT" panose="020B0502020104020203" pitchFamily="34" charset="0"/>
            </a:rPr>
            <a:t>phytosanitary certification:</a:t>
          </a:r>
          <a:r>
            <a:rPr lang="en-US" sz="2400" kern="1200" dirty="0">
              <a:latin typeface="Gill Sans MT" panose="020B0502020104020203" pitchFamily="34" charset="0"/>
            </a:rPr>
            <a:t> targeting pests regulated in another (importing) country, in order to meet the phytosanitary import requirements of that country</a:t>
          </a:r>
        </a:p>
        <a:p>
          <a:pPr marL="228600" lvl="1" indent="-228600" algn="l" defTabSz="1066800">
            <a:lnSpc>
              <a:spcPct val="90000"/>
            </a:lnSpc>
            <a:spcBef>
              <a:spcPct val="0"/>
            </a:spcBef>
            <a:spcAft>
              <a:spcPct val="15000"/>
            </a:spcAft>
            <a:buChar char="•"/>
          </a:pPr>
          <a:r>
            <a:rPr lang="en-US" sz="2400" kern="1200" dirty="0">
              <a:latin typeface="Gill Sans MT" panose="020B0502020104020203" pitchFamily="34" charset="0"/>
            </a:rPr>
            <a:t>Revising the definitions of these two terms aims at making this understanding explicit</a:t>
          </a:r>
        </a:p>
      </dsp:txBody>
      <dsp:txXfrm>
        <a:off x="0" y="460319"/>
        <a:ext cx="11658600" cy="4158000"/>
      </dsp:txXfrm>
    </dsp:sp>
    <dsp:sp modelId="{6572EBB2-FC9F-4732-AC23-321926A29CC6}">
      <dsp:nvSpPr>
        <dsp:cNvPr id="0" name=""/>
        <dsp:cNvSpPr/>
      </dsp:nvSpPr>
      <dsp:spPr>
        <a:xfrm>
          <a:off x="582930" y="106079"/>
          <a:ext cx="816102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467" tIns="0" rIns="308467" bIns="0" numCol="1" spcCol="1270" anchor="ctr" anchorCtr="0">
          <a:noAutofit/>
        </a:bodyPr>
        <a:lstStyle/>
        <a:p>
          <a:pPr marL="0" lvl="0" indent="0" algn="l" defTabSz="1066800">
            <a:lnSpc>
              <a:spcPct val="90000"/>
            </a:lnSpc>
            <a:spcBef>
              <a:spcPct val="0"/>
            </a:spcBef>
            <a:spcAft>
              <a:spcPct val="35000"/>
            </a:spcAft>
            <a:buNone/>
          </a:pPr>
          <a:r>
            <a:rPr lang="en-US" altLang="ja-JP" sz="2400" kern="1200" dirty="0">
              <a:effectLst>
                <a:outerShdw blurRad="38100" dist="38100" dir="2700000" algn="tl">
                  <a:srgbClr val="000000">
                    <a:alpha val="43137"/>
                  </a:srgbClr>
                </a:outerShdw>
              </a:effectLst>
              <a:latin typeface="Gill Sans MT" panose="020B0502020104020203" pitchFamily="34" charset="0"/>
            </a:rPr>
            <a:t>“Phytosanitary action” and “phytosanitary procedure”</a:t>
          </a:r>
          <a:endParaRPr lang="en-US" sz="2400" kern="1200" dirty="0">
            <a:effectLst>
              <a:outerShdw blurRad="38100" dist="38100" dir="2700000" algn="tl">
                <a:srgbClr val="000000">
                  <a:alpha val="43137"/>
                </a:srgbClr>
              </a:outerShdw>
            </a:effectLst>
            <a:latin typeface="Gill Sans MT" panose="020B0502020104020203" pitchFamily="34" charset="0"/>
          </a:endParaRPr>
        </a:p>
      </dsp:txBody>
      <dsp:txXfrm>
        <a:off x="617515" y="140664"/>
        <a:ext cx="8091850"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842F4-1C5C-4B5F-A3FF-5C139D83B1A7}">
      <dsp:nvSpPr>
        <dsp:cNvPr id="0" name=""/>
        <dsp:cNvSpPr/>
      </dsp:nvSpPr>
      <dsp:spPr>
        <a:xfrm>
          <a:off x="0" y="599535"/>
          <a:ext cx="4800600" cy="36571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2580" tIns="562356" rIns="372580" bIns="192024" numCol="1" spcCol="1270" anchor="t" anchorCtr="0">
          <a:noAutofit/>
        </a:bodyPr>
        <a:lstStyle/>
        <a:p>
          <a:pPr marL="228600" lvl="1" indent="-228600" algn="ctr" defTabSz="1200150">
            <a:lnSpc>
              <a:spcPct val="90000"/>
            </a:lnSpc>
            <a:spcBef>
              <a:spcPct val="0"/>
            </a:spcBef>
            <a:spcAft>
              <a:spcPct val="15000"/>
            </a:spcAft>
            <a:buNone/>
          </a:pPr>
          <a:r>
            <a:rPr lang="en-US" altLang="ja-JP" sz="2700" kern="1200">
              <a:effectLst/>
              <a:latin typeface="Gill Sans MT" panose="020B0502020104020203" pitchFamily="34" charset="0"/>
              <a:cs typeface="Arial" pitchFamily="34" charset="0"/>
            </a:rPr>
            <a:t>“</a:t>
          </a:r>
          <a:r>
            <a:rPr lang="en-GB" sz="2700" kern="1200">
              <a:effectLst/>
              <a:latin typeface="Gill Sans MT" panose="020B0502020104020203" pitchFamily="34" charset="0"/>
            </a:rPr>
            <a:t>An </a:t>
          </a:r>
          <a:r>
            <a:rPr lang="en-GB" sz="2700" b="1" kern="1200">
              <a:effectLst/>
              <a:latin typeface="Gill Sans MT" panose="020B0502020104020203" pitchFamily="34" charset="0"/>
            </a:rPr>
            <a:t>official</a:t>
          </a:r>
          <a:r>
            <a:rPr lang="en-GB" sz="2700" kern="1200">
              <a:effectLst/>
              <a:latin typeface="Gill Sans MT" panose="020B0502020104020203" pitchFamily="34" charset="0"/>
            </a:rPr>
            <a:t> operation, such as </a:t>
          </a:r>
          <a:r>
            <a:rPr lang="en-GB" sz="2700" b="1" kern="1200">
              <a:effectLst/>
              <a:latin typeface="Gill Sans MT" panose="020B0502020104020203" pitchFamily="34" charset="0"/>
            </a:rPr>
            <a:t>inspection</a:t>
          </a:r>
          <a:r>
            <a:rPr lang="en-GB" sz="2700" kern="1200">
              <a:effectLst/>
              <a:latin typeface="Gill Sans MT" panose="020B0502020104020203" pitchFamily="34" charset="0"/>
            </a:rPr>
            <a:t>, </a:t>
          </a:r>
          <a:r>
            <a:rPr lang="en-GB" sz="2700" b="1" kern="1200">
              <a:effectLst/>
              <a:latin typeface="Gill Sans MT" panose="020B0502020104020203" pitchFamily="34" charset="0"/>
            </a:rPr>
            <a:t>testing</a:t>
          </a:r>
          <a:r>
            <a:rPr lang="en-GB" sz="2700" kern="1200">
              <a:effectLst/>
              <a:latin typeface="Gill Sans MT" panose="020B0502020104020203" pitchFamily="34" charset="0"/>
            </a:rPr>
            <a:t>, </a:t>
          </a:r>
          <a:r>
            <a:rPr lang="en-GB" sz="2700" b="1" kern="1200">
              <a:effectLst/>
              <a:latin typeface="Gill Sans MT" panose="020B0502020104020203" pitchFamily="34" charset="0"/>
            </a:rPr>
            <a:t>surveillance</a:t>
          </a:r>
          <a:r>
            <a:rPr lang="en-GB" sz="2700" kern="1200">
              <a:effectLst/>
              <a:latin typeface="Gill Sans MT" panose="020B0502020104020203" pitchFamily="34" charset="0"/>
            </a:rPr>
            <a:t> or </a:t>
          </a:r>
          <a:r>
            <a:rPr lang="en-GB" sz="2700" b="1" kern="1200">
              <a:effectLst/>
              <a:latin typeface="Gill Sans MT" panose="020B0502020104020203" pitchFamily="34" charset="0"/>
            </a:rPr>
            <a:t>treatment</a:t>
          </a:r>
          <a:r>
            <a:rPr lang="en-GB" sz="2700" kern="1200">
              <a:effectLst/>
              <a:latin typeface="Gill Sans MT" panose="020B0502020104020203" pitchFamily="34" charset="0"/>
            </a:rPr>
            <a:t>, undertaken to implement </a:t>
          </a:r>
          <a:r>
            <a:rPr lang="en-GB" sz="2700" b="1" kern="1200">
              <a:effectLst/>
              <a:latin typeface="Gill Sans MT" panose="020B0502020104020203" pitchFamily="34" charset="0"/>
            </a:rPr>
            <a:t>phytosanitary measures </a:t>
          </a:r>
          <a:r>
            <a:rPr lang="en-GB" sz="2700" u="sng" kern="1200">
              <a:effectLst/>
              <a:latin typeface="Gill Sans MT" panose="020B0502020104020203" pitchFamily="34" charset="0"/>
            </a:rPr>
            <a:t>or to enable </a:t>
          </a:r>
          <a:r>
            <a:rPr lang="en-GB" sz="2700" b="1" u="sng" kern="1200">
              <a:effectLst/>
              <a:latin typeface="Gill Sans MT" panose="020B0502020104020203" pitchFamily="34" charset="0"/>
            </a:rPr>
            <a:t>phytosanitary certification</a:t>
          </a:r>
          <a:r>
            <a:rPr lang="en-US" altLang="ja-JP" sz="2700" kern="1200">
              <a:effectLst/>
              <a:latin typeface="Gill Sans MT" panose="020B0502020104020203" pitchFamily="34" charset="0"/>
              <a:cs typeface="Arial" pitchFamily="34" charset="0"/>
            </a:rPr>
            <a:t> </a:t>
          </a:r>
          <a:r>
            <a:rPr lang="en-US" altLang="ja-JP" sz="2700" strike="noStrike" kern="1200">
              <a:effectLst/>
              <a:latin typeface="Gill Sans MT" panose="020B0502020104020203" pitchFamily="34" charset="0"/>
              <a:cs typeface="Arial" pitchFamily="34" charset="0"/>
            </a:rPr>
            <a:t>”</a:t>
          </a:r>
          <a:endParaRPr lang="en-US" sz="2700" i="1" kern="1200" dirty="0">
            <a:effectLst/>
            <a:latin typeface="Gill Sans MT" panose="020B0502020104020203" pitchFamily="34" charset="0"/>
          </a:endParaRPr>
        </a:p>
      </dsp:txBody>
      <dsp:txXfrm>
        <a:off x="0" y="599535"/>
        <a:ext cx="4800600" cy="3657150"/>
      </dsp:txXfrm>
    </dsp:sp>
    <dsp:sp modelId="{3FC65156-527F-4E59-95F4-0814ED0C6D49}">
      <dsp:nvSpPr>
        <dsp:cNvPr id="0" name=""/>
        <dsp:cNvSpPr/>
      </dsp:nvSpPr>
      <dsp:spPr>
        <a:xfrm>
          <a:off x="240030" y="201015"/>
          <a:ext cx="3360420" cy="797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16" tIns="0" rIns="127016" bIns="0" numCol="1" spcCol="1270" anchor="ctr" anchorCtr="0">
          <a:noAutofit/>
        </a:bodyPr>
        <a:lstStyle/>
        <a:p>
          <a:pPr marL="0" lvl="0" indent="0" algn="l" defTabSz="1200150">
            <a:lnSpc>
              <a:spcPct val="90000"/>
            </a:lnSpc>
            <a:spcBef>
              <a:spcPct val="0"/>
            </a:spcBef>
            <a:spcAft>
              <a:spcPct val="35000"/>
            </a:spcAft>
            <a:buNone/>
          </a:pPr>
          <a:r>
            <a:rPr lang="en-US" altLang="ja-JP" sz="2700" b="1" u="none" kern="1200" dirty="0">
              <a:effectLst>
                <a:outerShdw blurRad="38100" dist="38100" dir="2700000" algn="tl">
                  <a:srgbClr val="000000">
                    <a:alpha val="43137"/>
                  </a:srgbClr>
                </a:outerShdw>
              </a:effectLst>
              <a:latin typeface="Gill Sans MT" panose="020B0502020104020203" pitchFamily="34" charset="0"/>
            </a:rPr>
            <a:t>“Phytosanitary action”</a:t>
          </a:r>
          <a:endParaRPr lang="en-US" altLang="ja-JP" sz="2700" u="none" kern="1200" dirty="0">
            <a:effectLst>
              <a:outerShdw blurRad="38100" dist="38100" dir="2700000" algn="tl">
                <a:srgbClr val="000000">
                  <a:alpha val="43137"/>
                </a:srgbClr>
              </a:outerShdw>
            </a:effectLst>
            <a:latin typeface="Gill Sans MT" panose="020B0502020104020203" pitchFamily="34" charset="0"/>
          </a:endParaRPr>
        </a:p>
      </dsp:txBody>
      <dsp:txXfrm>
        <a:off x="278938" y="239923"/>
        <a:ext cx="3282604" cy="719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842F4-1C5C-4B5F-A3FF-5C139D83B1A7}">
      <dsp:nvSpPr>
        <dsp:cNvPr id="0" name=""/>
        <dsp:cNvSpPr/>
      </dsp:nvSpPr>
      <dsp:spPr>
        <a:xfrm>
          <a:off x="0" y="574919"/>
          <a:ext cx="6096001" cy="423360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499872" rIns="473117" bIns="170688"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latin typeface="Gill Sans MT" panose="020B0502020104020203" pitchFamily="34" charset="0"/>
            </a:rPr>
            <a:t>The addition “</a:t>
          </a:r>
          <a:r>
            <a:rPr lang="en-US" sz="2400" i="1" kern="1200" dirty="0">
              <a:latin typeface="Gill Sans MT" panose="020B0502020104020203" pitchFamily="34" charset="0"/>
            </a:rPr>
            <a:t>…or to enable phytosanitary certification</a:t>
          </a:r>
          <a:r>
            <a:rPr lang="en-US" sz="2400" kern="1200" dirty="0">
              <a:latin typeface="Gill Sans MT" panose="020B0502020104020203" pitchFamily="34" charset="0"/>
            </a:rPr>
            <a:t>” describes the scenario from the perspective of the exporting NPPO. Implicitly, this wording reflects the objective of ‘meeting another country’s phytosanitary import requirements’, because phytosanitary certification can only be carried out once the exporting country is able to declare that phytosanitary import requirements have been met</a:t>
          </a:r>
          <a:endParaRPr lang="en-US" sz="2400" i="1" kern="1200" dirty="0">
            <a:effectLst/>
            <a:latin typeface="Gill Sans MT" panose="020B0502020104020203" pitchFamily="34" charset="0"/>
          </a:endParaRPr>
        </a:p>
      </dsp:txBody>
      <dsp:txXfrm>
        <a:off x="0" y="574919"/>
        <a:ext cx="6096001" cy="4233600"/>
      </dsp:txXfrm>
    </dsp:sp>
    <dsp:sp modelId="{3FC65156-527F-4E59-95F4-0814ED0C6D49}">
      <dsp:nvSpPr>
        <dsp:cNvPr id="0" name=""/>
        <dsp:cNvSpPr/>
      </dsp:nvSpPr>
      <dsp:spPr>
        <a:xfrm>
          <a:off x="1524000" y="220679"/>
          <a:ext cx="4267200" cy="70848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r" defTabSz="1066800">
            <a:lnSpc>
              <a:spcPct val="90000"/>
            </a:lnSpc>
            <a:spcBef>
              <a:spcPct val="0"/>
            </a:spcBef>
            <a:spcAft>
              <a:spcPct val="35000"/>
            </a:spcAft>
            <a:buNone/>
          </a:pPr>
          <a:r>
            <a:rPr lang="en-US" altLang="ja-JP" sz="2400" b="1" i="1" kern="1200" dirty="0">
              <a:effectLst>
                <a:outerShdw blurRad="38100" dist="38100" dir="2700000" algn="tl">
                  <a:srgbClr val="000000">
                    <a:alpha val="43137"/>
                  </a:srgbClr>
                </a:outerShdw>
              </a:effectLst>
              <a:latin typeface="Gill Sans MT" panose="020B0502020104020203" pitchFamily="34" charset="0"/>
              <a:cs typeface="Arial" pitchFamily="34" charset="0"/>
            </a:rPr>
            <a:t>Explanation</a:t>
          </a:r>
        </a:p>
      </dsp:txBody>
      <dsp:txXfrm>
        <a:off x="1558585" y="255264"/>
        <a:ext cx="4198030"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842F4-1C5C-4B5F-A3FF-5C139D83B1A7}">
      <dsp:nvSpPr>
        <dsp:cNvPr id="0" name=""/>
        <dsp:cNvSpPr/>
      </dsp:nvSpPr>
      <dsp:spPr>
        <a:xfrm>
          <a:off x="0" y="629369"/>
          <a:ext cx="4800600" cy="3553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2580" tIns="499872" rIns="372580" bIns="170688" numCol="1" spcCol="1270" anchor="t" anchorCtr="0">
          <a:noAutofit/>
        </a:bodyPr>
        <a:lstStyle/>
        <a:p>
          <a:pPr marL="228600" lvl="1" indent="-228600" algn="ctr" defTabSz="1066800">
            <a:lnSpc>
              <a:spcPct val="90000"/>
            </a:lnSpc>
            <a:spcBef>
              <a:spcPct val="0"/>
            </a:spcBef>
            <a:spcAft>
              <a:spcPct val="15000"/>
            </a:spcAft>
            <a:buNone/>
          </a:pPr>
          <a:r>
            <a:rPr lang="en-US" altLang="ja-JP" sz="2400" kern="1200">
              <a:effectLst/>
              <a:latin typeface="Gill Sans MT" panose="020B0502020104020203" pitchFamily="34" charset="0"/>
              <a:cs typeface="Arial" pitchFamily="34" charset="0"/>
            </a:rPr>
            <a:t>“</a:t>
          </a:r>
          <a:r>
            <a:rPr lang="en-GB" sz="2400" kern="1200">
              <a:effectLst/>
              <a:latin typeface="Gill Sans MT" panose="020B0502020104020203" pitchFamily="34" charset="0"/>
            </a:rPr>
            <a:t>An</a:t>
          </a:r>
          <a:r>
            <a:rPr lang="en-GB" sz="2400" strike="sngStrike" kern="1200">
              <a:effectLst/>
              <a:latin typeface="Gill Sans MT" panose="020B0502020104020203" pitchFamily="34" charset="0"/>
            </a:rPr>
            <a:t>y</a:t>
          </a:r>
          <a:r>
            <a:rPr lang="en-GB" sz="2400" kern="1200">
              <a:effectLst/>
              <a:latin typeface="Gill Sans MT" panose="020B0502020104020203" pitchFamily="34" charset="0"/>
            </a:rPr>
            <a:t> </a:t>
          </a:r>
          <a:r>
            <a:rPr lang="en-GB" sz="2400" b="1" kern="1200">
              <a:effectLst/>
              <a:latin typeface="Gill Sans MT" panose="020B0502020104020203" pitchFamily="34" charset="0"/>
            </a:rPr>
            <a:t>official</a:t>
          </a:r>
          <a:r>
            <a:rPr lang="en-GB" sz="2400" kern="1200">
              <a:effectLst/>
              <a:latin typeface="Gill Sans MT" panose="020B0502020104020203" pitchFamily="34" charset="0"/>
            </a:rPr>
            <a:t> method for implementing </a:t>
          </a:r>
          <a:r>
            <a:rPr lang="en-GB" sz="2400" b="1" kern="1200">
              <a:effectLst/>
              <a:latin typeface="Gill Sans MT" panose="020B0502020104020203" pitchFamily="34" charset="0"/>
            </a:rPr>
            <a:t>phytosanitary measures </a:t>
          </a:r>
          <a:r>
            <a:rPr lang="en-GB" sz="2400" u="sng" kern="1200">
              <a:effectLst/>
              <a:latin typeface="Gill Sans MT" panose="020B0502020104020203" pitchFamily="34" charset="0"/>
            </a:rPr>
            <a:t>or for enabling </a:t>
          </a:r>
          <a:r>
            <a:rPr lang="en-GB" sz="2400" b="1" u="sng" kern="1200">
              <a:effectLst/>
              <a:latin typeface="Gill Sans MT" panose="020B0502020104020203" pitchFamily="34" charset="0"/>
            </a:rPr>
            <a:t>phytosanitary certification</a:t>
          </a:r>
          <a:r>
            <a:rPr lang="en-GB" sz="2400" u="sng" kern="1200">
              <a:effectLst/>
              <a:latin typeface="Gill Sans MT" panose="020B0502020104020203" pitchFamily="34" charset="0"/>
            </a:rPr>
            <a:t>,</a:t>
          </a:r>
          <a:r>
            <a:rPr lang="en-GB" sz="2400" kern="1200">
              <a:effectLst/>
              <a:latin typeface="Gill Sans MT" panose="020B0502020104020203" pitchFamily="34" charset="0"/>
            </a:rPr>
            <a:t> </a:t>
          </a:r>
          <a:r>
            <a:rPr lang="en-GB" sz="2400" strike="sngStrike" kern="1200">
              <a:effectLst/>
              <a:latin typeface="Gill Sans MT" panose="020B0502020104020203" pitchFamily="34" charset="0"/>
            </a:rPr>
            <a:t>including</a:t>
          </a:r>
          <a:r>
            <a:rPr lang="en-GB" sz="2400" kern="1200">
              <a:effectLst/>
              <a:latin typeface="Gill Sans MT" panose="020B0502020104020203" pitchFamily="34" charset="0"/>
            </a:rPr>
            <a:t> </a:t>
          </a:r>
          <a:r>
            <a:rPr lang="en-GB" sz="2400" u="sng" kern="1200">
              <a:effectLst/>
              <a:latin typeface="Gill Sans MT" panose="020B0502020104020203" pitchFamily="34" charset="0"/>
            </a:rPr>
            <a:t>such as </a:t>
          </a:r>
          <a:r>
            <a:rPr lang="en-GB" sz="2400" kern="1200">
              <a:effectLst/>
              <a:latin typeface="Gill Sans MT" panose="020B0502020104020203" pitchFamily="34" charset="0"/>
            </a:rPr>
            <a:t>the performance of </a:t>
          </a:r>
          <a:r>
            <a:rPr lang="en-GB" sz="2400" b="1" kern="1200">
              <a:effectLst/>
              <a:latin typeface="Gill Sans MT" panose="020B0502020104020203" pitchFamily="34" charset="0"/>
            </a:rPr>
            <a:t>inspections</a:t>
          </a:r>
          <a:r>
            <a:rPr lang="en-GB" sz="2400" kern="1200">
              <a:effectLst/>
              <a:latin typeface="Gill Sans MT" panose="020B0502020104020203" pitchFamily="34" charset="0"/>
            </a:rPr>
            <a:t>, </a:t>
          </a:r>
          <a:r>
            <a:rPr lang="en-GB" sz="2400" b="1" kern="1200">
              <a:effectLst/>
              <a:latin typeface="Gill Sans MT" panose="020B0502020104020203" pitchFamily="34" charset="0"/>
            </a:rPr>
            <a:t>tests</a:t>
          </a:r>
          <a:r>
            <a:rPr lang="en-GB" sz="2400" kern="1200">
              <a:effectLst/>
              <a:latin typeface="Gill Sans MT" panose="020B0502020104020203" pitchFamily="34" charset="0"/>
            </a:rPr>
            <a:t>, </a:t>
          </a:r>
          <a:r>
            <a:rPr lang="en-GB" sz="2400" b="1" kern="1200">
              <a:effectLst/>
              <a:latin typeface="Gill Sans MT" panose="020B0502020104020203" pitchFamily="34" charset="0"/>
            </a:rPr>
            <a:t>surveillance</a:t>
          </a:r>
          <a:r>
            <a:rPr lang="en-GB" sz="2400" kern="1200">
              <a:effectLst/>
              <a:latin typeface="Gill Sans MT" panose="020B0502020104020203" pitchFamily="34" charset="0"/>
            </a:rPr>
            <a:t> or</a:t>
          </a:r>
          <a:r>
            <a:rPr lang="en-GB" sz="2400" b="1" kern="1200">
              <a:effectLst/>
              <a:latin typeface="Gill Sans MT" panose="020B0502020104020203" pitchFamily="34" charset="0"/>
            </a:rPr>
            <a:t> treatments</a:t>
          </a:r>
          <a:r>
            <a:rPr lang="en-GB" sz="2400" kern="1200">
              <a:effectLst/>
              <a:latin typeface="Gill Sans MT" panose="020B0502020104020203" pitchFamily="34" charset="0"/>
            </a:rPr>
            <a:t> </a:t>
          </a:r>
          <a:r>
            <a:rPr lang="en-GB" sz="2400" strike="sngStrike" kern="1200">
              <a:effectLst/>
              <a:latin typeface="Gill Sans MT" panose="020B0502020104020203" pitchFamily="34" charset="0"/>
            </a:rPr>
            <a:t>in connection with regulated pests”</a:t>
          </a:r>
          <a:endParaRPr lang="en-US" sz="2400" i="1" kern="1200" dirty="0">
            <a:effectLst/>
            <a:latin typeface="Gill Sans MT" panose="020B0502020104020203" pitchFamily="34" charset="0"/>
          </a:endParaRPr>
        </a:p>
      </dsp:txBody>
      <dsp:txXfrm>
        <a:off x="0" y="629369"/>
        <a:ext cx="4800600" cy="3553200"/>
      </dsp:txXfrm>
    </dsp:sp>
    <dsp:sp modelId="{3FC65156-527F-4E59-95F4-0814ED0C6D49}">
      <dsp:nvSpPr>
        <dsp:cNvPr id="0" name=""/>
        <dsp:cNvSpPr/>
      </dsp:nvSpPr>
      <dsp:spPr>
        <a:xfrm>
          <a:off x="240030" y="275129"/>
          <a:ext cx="3360420" cy="7084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16" tIns="0" rIns="127016" bIns="0" numCol="1" spcCol="1270" anchor="ctr" anchorCtr="0">
          <a:noAutofit/>
        </a:bodyPr>
        <a:lstStyle/>
        <a:p>
          <a:pPr marL="0" lvl="0" indent="0" algn="l" defTabSz="1066800">
            <a:lnSpc>
              <a:spcPct val="90000"/>
            </a:lnSpc>
            <a:spcBef>
              <a:spcPct val="0"/>
            </a:spcBef>
            <a:spcAft>
              <a:spcPct val="35000"/>
            </a:spcAft>
            <a:buNone/>
          </a:pPr>
          <a:r>
            <a:rPr lang="en-US" altLang="ja-JP" sz="2400" b="1" u="none" kern="1200" dirty="0">
              <a:effectLst>
                <a:outerShdw blurRad="38100" dist="38100" dir="2700000" algn="tl">
                  <a:srgbClr val="000000">
                    <a:alpha val="43137"/>
                  </a:srgbClr>
                </a:outerShdw>
              </a:effectLst>
              <a:latin typeface="Gill Sans MT" panose="020B0502020104020203" pitchFamily="34" charset="0"/>
            </a:rPr>
            <a:t>“Phytosanitary procedure”</a:t>
          </a:r>
          <a:r>
            <a:rPr lang="en-US" altLang="ja-JP" sz="2400" u="none" kern="1200" dirty="0">
              <a:effectLst>
                <a:outerShdw blurRad="38100" dist="38100" dir="2700000" algn="tl">
                  <a:srgbClr val="000000">
                    <a:alpha val="43137"/>
                  </a:srgbClr>
                </a:outerShdw>
              </a:effectLst>
              <a:latin typeface="Gill Sans MT" panose="020B0502020104020203" pitchFamily="34" charset="0"/>
            </a:rPr>
            <a:t> </a:t>
          </a:r>
        </a:p>
      </dsp:txBody>
      <dsp:txXfrm>
        <a:off x="274615" y="309714"/>
        <a:ext cx="3291250" cy="63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842F4-1C5C-4B5F-A3FF-5C139D83B1A7}">
      <dsp:nvSpPr>
        <dsp:cNvPr id="0" name=""/>
        <dsp:cNvSpPr/>
      </dsp:nvSpPr>
      <dsp:spPr>
        <a:xfrm>
          <a:off x="0" y="354329"/>
          <a:ext cx="6400798" cy="463050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6773" tIns="437388" rIns="496773" bIns="149352"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latin typeface="Gill Sans MT" panose="020B0502020104020203" pitchFamily="34" charset="0"/>
            </a:rPr>
            <a:t>The addition “</a:t>
          </a:r>
          <a:r>
            <a:rPr lang="en-US" sz="2100" i="1" kern="1200" dirty="0">
              <a:latin typeface="Gill Sans MT" panose="020B0502020104020203" pitchFamily="34" charset="0"/>
            </a:rPr>
            <a:t>…or for enabling phytosanitary certification</a:t>
          </a:r>
          <a:r>
            <a:rPr lang="en-US" sz="2100" kern="1200" dirty="0">
              <a:latin typeface="Gill Sans MT" panose="020B0502020104020203" pitchFamily="34" charset="0"/>
            </a:rPr>
            <a:t>” describes the scenario from the perspective of the exporting NPPO (see “</a:t>
          </a:r>
          <a:r>
            <a:rPr lang="en-US" sz="2100" i="1" kern="1200" dirty="0">
              <a:latin typeface="Gill Sans MT" panose="020B0502020104020203" pitchFamily="34" charset="0"/>
            </a:rPr>
            <a:t>Phytosanitary action</a:t>
          </a:r>
          <a:r>
            <a:rPr lang="en-US" sz="2100" kern="1200" dirty="0">
              <a:latin typeface="Gill Sans MT" panose="020B0502020104020203" pitchFamily="34" charset="0"/>
            </a:rPr>
            <a:t>”)</a:t>
          </a:r>
          <a:endParaRPr lang="en-US" sz="2100" i="1" kern="1200" dirty="0">
            <a:effectLst/>
            <a:latin typeface="Gill Sans MT" panose="020B0502020104020203" pitchFamily="34" charset="0"/>
          </a:endParaRPr>
        </a:p>
        <a:p>
          <a:pPr marL="228600" lvl="1" indent="-228600" algn="l" defTabSz="933450">
            <a:lnSpc>
              <a:spcPct val="90000"/>
            </a:lnSpc>
            <a:spcBef>
              <a:spcPct val="0"/>
            </a:spcBef>
            <a:spcAft>
              <a:spcPct val="15000"/>
            </a:spcAft>
            <a:buFont typeface="Arial" panose="020B0604020202020204" pitchFamily="34" charset="0"/>
            <a:buChar char="•"/>
          </a:pPr>
          <a:r>
            <a:rPr lang="en-US" sz="2100" kern="1200">
              <a:latin typeface="Gill Sans MT" panose="020B0502020104020203" pitchFamily="34" charset="0"/>
            </a:rPr>
            <a:t>Given the inclusion of “</a:t>
          </a:r>
          <a:r>
            <a:rPr lang="en-US" sz="2100" i="1" kern="1200">
              <a:latin typeface="Gill Sans MT" panose="020B0502020104020203" pitchFamily="34" charset="0"/>
            </a:rPr>
            <a:t>phytosanitary</a:t>
          </a:r>
          <a:r>
            <a:rPr lang="en-US" sz="2100" kern="1200">
              <a:latin typeface="Gill Sans MT" panose="020B0502020104020203" pitchFamily="34" charset="0"/>
            </a:rPr>
            <a:t>” in the term itself and within both elements of the definition as “</a:t>
          </a:r>
          <a:r>
            <a:rPr lang="en-US" sz="2100" i="1" kern="1200">
              <a:latin typeface="Gill Sans MT" panose="020B0502020104020203" pitchFamily="34" charset="0"/>
            </a:rPr>
            <a:t>phytosanitary measures</a:t>
          </a:r>
          <a:r>
            <a:rPr lang="en-US" sz="2100" kern="1200">
              <a:latin typeface="Gill Sans MT" panose="020B0502020104020203" pitchFamily="34" charset="0"/>
            </a:rPr>
            <a:t>” and “</a:t>
          </a:r>
          <a:r>
            <a:rPr lang="en-US" sz="2100" i="1" kern="1200">
              <a:latin typeface="Gill Sans MT" panose="020B0502020104020203" pitchFamily="34" charset="0"/>
            </a:rPr>
            <a:t>phytosanitary certification</a:t>
          </a:r>
          <a:r>
            <a:rPr lang="en-US" sz="2100" kern="1200">
              <a:latin typeface="Gill Sans MT" panose="020B0502020104020203" pitchFamily="34" charset="0"/>
            </a:rPr>
            <a:t>”, the phrasing “…</a:t>
          </a:r>
          <a:r>
            <a:rPr lang="en-US" sz="2100" i="1" kern="1200">
              <a:latin typeface="Gill Sans MT" panose="020B0502020104020203" pitchFamily="34" charset="0"/>
            </a:rPr>
            <a:t>in connection with regulated pests</a:t>
          </a:r>
          <a:r>
            <a:rPr lang="en-US" sz="2100" kern="1200">
              <a:latin typeface="Gill Sans MT" panose="020B0502020104020203" pitchFamily="34" charset="0"/>
            </a:rPr>
            <a:t>” is redundant, potentially confusing and therefore deleted</a:t>
          </a:r>
          <a:endParaRPr lang="en-US" sz="2100" kern="1200" dirty="0">
            <a:latin typeface="Gill Sans MT" panose="020B0502020104020203" pitchFamily="34" charset="0"/>
          </a:endParaRPr>
        </a:p>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latin typeface="Gill Sans MT" panose="020B0502020104020203" pitchFamily="34" charset="0"/>
            </a:rPr>
            <a:t>“</a:t>
          </a:r>
          <a:r>
            <a:rPr lang="en-US" sz="2100" i="1" kern="1200" dirty="0">
              <a:latin typeface="Gill Sans MT" panose="020B0502020104020203" pitchFamily="34" charset="0"/>
            </a:rPr>
            <a:t>including</a:t>
          </a:r>
          <a:r>
            <a:rPr lang="en-US" sz="2100" kern="1200" dirty="0">
              <a:latin typeface="Gill Sans MT" panose="020B0502020104020203" pitchFamily="34" charset="0"/>
            </a:rPr>
            <a:t>” is changed to “</a:t>
          </a:r>
          <a:r>
            <a:rPr lang="en-US" sz="2100" i="1" kern="1200" dirty="0">
              <a:latin typeface="Gill Sans MT" panose="020B0502020104020203" pitchFamily="34" charset="0"/>
            </a:rPr>
            <a:t>such as</a:t>
          </a:r>
          <a:r>
            <a:rPr lang="en-US" sz="2100" kern="1200" dirty="0">
              <a:latin typeface="Gill Sans MT" panose="020B0502020104020203" pitchFamily="34" charset="0"/>
            </a:rPr>
            <a:t>”, consistent with wording used in the definition of “</a:t>
          </a:r>
          <a:r>
            <a:rPr lang="en-US" sz="2100" i="1" kern="1200" dirty="0">
              <a:latin typeface="Gill Sans MT" panose="020B0502020104020203" pitchFamily="34" charset="0"/>
            </a:rPr>
            <a:t>Phytosanitary action</a:t>
          </a:r>
          <a:r>
            <a:rPr lang="en-US" sz="2100" kern="1200" dirty="0">
              <a:latin typeface="Gill Sans MT" panose="020B0502020104020203" pitchFamily="34" charset="0"/>
            </a:rPr>
            <a:t>” and to clarify that the examples mentioned are not exhaustive</a:t>
          </a:r>
        </a:p>
      </dsp:txBody>
      <dsp:txXfrm>
        <a:off x="0" y="354329"/>
        <a:ext cx="6400798" cy="4630500"/>
      </dsp:txXfrm>
    </dsp:sp>
    <dsp:sp modelId="{3FC65156-527F-4E59-95F4-0814ED0C6D49}">
      <dsp:nvSpPr>
        <dsp:cNvPr id="0" name=""/>
        <dsp:cNvSpPr/>
      </dsp:nvSpPr>
      <dsp:spPr>
        <a:xfrm>
          <a:off x="1600199" y="44369"/>
          <a:ext cx="4480559" cy="61992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9354" tIns="0" rIns="169354" bIns="0" numCol="1" spcCol="1270" anchor="ctr" anchorCtr="0">
          <a:noAutofit/>
        </a:bodyPr>
        <a:lstStyle/>
        <a:p>
          <a:pPr marL="0" lvl="0" indent="0" algn="r" defTabSz="933450">
            <a:lnSpc>
              <a:spcPct val="90000"/>
            </a:lnSpc>
            <a:spcBef>
              <a:spcPct val="0"/>
            </a:spcBef>
            <a:spcAft>
              <a:spcPct val="35000"/>
            </a:spcAft>
            <a:buNone/>
          </a:pPr>
          <a:r>
            <a:rPr lang="en-US" altLang="ja-JP" sz="2100" b="1" i="1" kern="1200" dirty="0">
              <a:effectLst>
                <a:outerShdw blurRad="38100" dist="38100" dir="2700000" algn="tl">
                  <a:srgbClr val="000000">
                    <a:alpha val="43137"/>
                  </a:srgbClr>
                </a:outerShdw>
              </a:effectLst>
              <a:latin typeface="Gill Sans MT" panose="020B0502020104020203" pitchFamily="34" charset="0"/>
              <a:cs typeface="Arial" pitchFamily="34" charset="0"/>
            </a:rPr>
            <a:t>Explanation</a:t>
          </a:r>
        </a:p>
      </dsp:txBody>
      <dsp:txXfrm>
        <a:off x="1630461" y="74631"/>
        <a:ext cx="4420035"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175B6-35A5-4A6D-BA44-138324B361A9}">
      <dsp:nvSpPr>
        <dsp:cNvPr id="0" name=""/>
        <dsp:cNvSpPr/>
      </dsp:nvSpPr>
      <dsp:spPr>
        <a:xfrm>
          <a:off x="3909" y="1298"/>
          <a:ext cx="10583980" cy="131159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tx1"/>
              </a:solidFill>
            </a:rPr>
            <a:t>For more information on the</a:t>
          </a:r>
          <a:br>
            <a:rPr lang="en-US" sz="3400" kern="1200" dirty="0">
              <a:solidFill>
                <a:schemeClr val="tx1"/>
              </a:solidFill>
            </a:rPr>
          </a:br>
          <a:r>
            <a:rPr lang="en-US" sz="3400" kern="1200" dirty="0">
              <a:solidFill>
                <a:schemeClr val="tx1"/>
              </a:solidFill>
            </a:rPr>
            <a:t> 2022 Draft Amendments to ISPM 5, please also refer to:</a:t>
          </a:r>
        </a:p>
      </dsp:txBody>
      <dsp:txXfrm>
        <a:off x="42324" y="39713"/>
        <a:ext cx="10507150" cy="1234765"/>
      </dsp:txXfrm>
    </dsp:sp>
    <dsp:sp modelId="{067EA067-5216-409A-9CA3-53EF5F52D6AB}">
      <dsp:nvSpPr>
        <dsp:cNvPr id="0" name=""/>
        <dsp:cNvSpPr/>
      </dsp:nvSpPr>
      <dsp:spPr>
        <a:xfrm>
          <a:off x="3909" y="1581661"/>
          <a:ext cx="5078685" cy="131159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hlinkClick xmlns:r="http://schemas.openxmlformats.org/officeDocument/2006/relationships" r:id="rId1"/>
            </a:rPr>
            <a:t>TPG December 2021 virtual meeting report</a:t>
          </a:r>
          <a:endParaRPr lang="en-US" sz="3400" kern="1200" dirty="0"/>
        </a:p>
      </dsp:txBody>
      <dsp:txXfrm>
        <a:off x="42324" y="1620076"/>
        <a:ext cx="5001855" cy="1234765"/>
      </dsp:txXfrm>
    </dsp:sp>
    <dsp:sp modelId="{DB26923C-A4F1-46D6-BC92-3206CCB7A49F}">
      <dsp:nvSpPr>
        <dsp:cNvPr id="0" name=""/>
        <dsp:cNvSpPr/>
      </dsp:nvSpPr>
      <dsp:spPr>
        <a:xfrm>
          <a:off x="5509204" y="1581661"/>
          <a:ext cx="5078685" cy="131159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hlinkClick xmlns:r="http://schemas.openxmlformats.org/officeDocument/2006/relationships" r:id="rId2"/>
            </a:rPr>
            <a:t>SC May 2022 virtual meeting report</a:t>
          </a:r>
          <a:endParaRPr lang="en-US" sz="3400" kern="1200" dirty="0">
            <a:hlinkClick xmlns:r="http://schemas.openxmlformats.org/officeDocument/2006/relationships" r:id="rId3"/>
          </a:endParaRPr>
        </a:p>
      </dsp:txBody>
      <dsp:txXfrm>
        <a:off x="5547619" y="1620076"/>
        <a:ext cx="5001855" cy="12347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22/06/2022</a:t>
            </a:fld>
            <a:endParaRPr lang="en-GB" dirty="0"/>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a:t>
            </a:fld>
            <a:endParaRPr lang="en-GB" dirty="0"/>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22/06/2022</a:t>
            </a:fld>
            <a:endParaRPr lang="en-GB" dirty="0"/>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a:t>
            </a:fld>
            <a:endParaRPr lang="en-GB" dirty="0"/>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181C075-0A87-4D04-85DC-C41B8B8D094E}" type="slidenum">
              <a:rPr lang="en-GB" smtClean="0"/>
              <a:pPr/>
              <a:t>1</a:t>
            </a:fld>
            <a:endParaRPr lang="en-GB" dirty="0"/>
          </a:p>
        </p:txBody>
      </p:sp>
    </p:spTree>
    <p:extLst>
      <p:ext uri="{BB962C8B-B14F-4D97-AF65-F5344CB8AC3E}">
        <p14:creationId xmlns:p14="http://schemas.microsoft.com/office/powerpoint/2010/main" val="225898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1C075-0A87-4D04-85DC-C41B8B8D094E}" type="slidenum">
              <a:rPr lang="en-GB" smtClean="0"/>
              <a:pPr/>
              <a:t>4</a:t>
            </a:fld>
            <a:endParaRPr lang="en-GB" dirty="0"/>
          </a:p>
        </p:txBody>
      </p:sp>
    </p:spTree>
    <p:extLst>
      <p:ext uri="{BB962C8B-B14F-4D97-AF65-F5344CB8AC3E}">
        <p14:creationId xmlns:p14="http://schemas.microsoft.com/office/powerpoint/2010/main" val="212275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12" name="Picture Placeholder 9"/>
          <p:cNvSpPr>
            <a:spLocks noGrp="1"/>
          </p:cNvSpPr>
          <p:nvPr>
            <p:ph type="pic" sz="quarter" idx="10" hasCustomPrompt="1"/>
          </p:nvPr>
        </p:nvSpPr>
        <p:spPr>
          <a:xfrm>
            <a:off x="10297" y="1604319"/>
            <a:ext cx="12193200" cy="3048000"/>
          </a:xfrm>
          <a:prstGeom prst="rect">
            <a:avLst/>
          </a:prstGeom>
          <a:solidFill>
            <a:schemeClr val="bg1">
              <a:lumMod val="95000"/>
            </a:schemeClr>
          </a:solidFill>
        </p:spPr>
        <p:txBody>
          <a:bodyPr anchor="ctr" anchorCtr="1"/>
          <a:lstStyle>
            <a:lvl1pPr>
              <a:defRPr sz="2000" b="0">
                <a:solidFill>
                  <a:schemeClr val="tx1"/>
                </a:solidFill>
              </a:defRPr>
            </a:lvl1pPr>
          </a:lstStyle>
          <a:p>
            <a:r>
              <a:rPr lang="en-US" dirty="0"/>
              <a:t>Picture</a:t>
            </a:r>
          </a:p>
        </p:txBody>
      </p:sp>
      <p:sp>
        <p:nvSpPr>
          <p:cNvPr id="4" name="Title 1"/>
          <p:cNvSpPr>
            <a:spLocks noGrp="1"/>
          </p:cNvSpPr>
          <p:nvPr>
            <p:ph type="ctrTitle" hasCustomPrompt="1"/>
          </p:nvPr>
        </p:nvSpPr>
        <p:spPr>
          <a:xfrm>
            <a:off x="-1200" y="5088624"/>
            <a:ext cx="12192000" cy="449180"/>
          </a:xfrm>
          <a:prstGeom prst="rect">
            <a:avLst/>
          </a:prstGeom>
          <a:noFill/>
        </p:spPr>
        <p:txBody>
          <a:bodyPr lIns="1224000" tIns="46800" rIns="1224000" bIns="0" anchor="t" anchorCtr="0"/>
          <a:lstStyle>
            <a:lvl1pPr algn="l">
              <a:defRPr sz="3800">
                <a:solidFill>
                  <a:srgbClr val="00825F"/>
                </a:solidFill>
              </a:defRPr>
            </a:lvl1pPr>
          </a:lstStyle>
          <a:p>
            <a:r>
              <a:rPr lang="en-US" dirty="0"/>
              <a:t>Click to edit Master title style </a:t>
            </a:r>
          </a:p>
        </p:txBody>
      </p:sp>
      <p:sp>
        <p:nvSpPr>
          <p:cNvPr id="5" name="Subtitle 2"/>
          <p:cNvSpPr>
            <a:spLocks noGrp="1"/>
          </p:cNvSpPr>
          <p:nvPr>
            <p:ph type="subTitle" idx="1"/>
          </p:nvPr>
        </p:nvSpPr>
        <p:spPr>
          <a:xfrm>
            <a:off x="-1200" y="594360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C01E-949B-4081-9A28-4BF989B3AE2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969CF9-D1CD-4100-AD8B-E6C01BC08A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D3BB9-7674-47B3-BCDC-3131FA98DE0C}"/>
              </a:ext>
            </a:extLst>
          </p:cNvPr>
          <p:cNvSpPr>
            <a:spLocks noGrp="1"/>
          </p:cNvSpPr>
          <p:nvPr>
            <p:ph type="dt" sz="half" idx="10"/>
          </p:nvPr>
        </p:nvSpPr>
        <p:spPr/>
        <p:txBody>
          <a:bodyPr/>
          <a:lstStyle/>
          <a:p>
            <a:fld id="{31521CE8-8EC4-4281-8A14-2135E6026369}" type="datetimeFigureOut">
              <a:rPr lang="en-US" smtClean="0"/>
              <a:t>6/22/2022</a:t>
            </a:fld>
            <a:endParaRPr lang="en-US" dirty="0"/>
          </a:p>
        </p:txBody>
      </p:sp>
      <p:sp>
        <p:nvSpPr>
          <p:cNvPr id="5" name="Footer Placeholder 4">
            <a:extLst>
              <a:ext uri="{FF2B5EF4-FFF2-40B4-BE49-F238E27FC236}">
                <a16:creationId xmlns:a16="http://schemas.microsoft.com/office/drawing/2014/main" id="{1FA2DC66-B5B3-4DB5-BDF6-FDC2054C24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F59E17-4E8D-4D2C-8520-EFB67CA6BB2A}"/>
              </a:ext>
            </a:extLst>
          </p:cNvPr>
          <p:cNvSpPr>
            <a:spLocks noGrp="1"/>
          </p:cNvSpPr>
          <p:nvPr>
            <p:ph type="sldNum" sz="quarter" idx="12"/>
          </p:nvPr>
        </p:nvSpPr>
        <p:spPr/>
        <p:txBody>
          <a:bodyPr/>
          <a:lstStyle/>
          <a:p>
            <a:fld id="{F4AD3E27-9F6F-4407-A51A-6C42809F1F30}" type="slidenum">
              <a:rPr lang="en-US" smtClean="0"/>
              <a:t>‹#›</a:t>
            </a:fld>
            <a:endParaRPr lang="en-US" dirty="0"/>
          </a:p>
        </p:txBody>
      </p:sp>
    </p:spTree>
    <p:extLst>
      <p:ext uri="{BB962C8B-B14F-4D97-AF65-F5344CB8AC3E}">
        <p14:creationId xmlns:p14="http://schemas.microsoft.com/office/powerpoint/2010/main" val="20971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4AFD9-3625-4755-B235-109CBB992D8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AAC0B1A-9543-438A-85E7-96DC690E38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BA962-B61B-434D-BD0E-5ACD4F04E5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99C29F-F51C-497A-AA3B-216048C7D7F9}"/>
              </a:ext>
            </a:extLst>
          </p:cNvPr>
          <p:cNvSpPr>
            <a:spLocks noGrp="1"/>
          </p:cNvSpPr>
          <p:nvPr>
            <p:ph type="dt" sz="half" idx="10"/>
          </p:nvPr>
        </p:nvSpPr>
        <p:spPr/>
        <p:txBody>
          <a:bodyPr/>
          <a:lstStyle/>
          <a:p>
            <a:fld id="{31521CE8-8EC4-4281-8A14-2135E6026369}" type="datetimeFigureOut">
              <a:rPr lang="en-US" smtClean="0"/>
              <a:t>6/22/2022</a:t>
            </a:fld>
            <a:endParaRPr lang="en-US" dirty="0"/>
          </a:p>
        </p:txBody>
      </p:sp>
      <p:sp>
        <p:nvSpPr>
          <p:cNvPr id="6" name="Footer Placeholder 5">
            <a:extLst>
              <a:ext uri="{FF2B5EF4-FFF2-40B4-BE49-F238E27FC236}">
                <a16:creationId xmlns:a16="http://schemas.microsoft.com/office/drawing/2014/main" id="{1BBD1340-49CF-4733-B3D0-6D16F8258D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C84A4D-E9C6-460D-990B-D75D81EE8FF4}"/>
              </a:ext>
            </a:extLst>
          </p:cNvPr>
          <p:cNvSpPr>
            <a:spLocks noGrp="1"/>
          </p:cNvSpPr>
          <p:nvPr>
            <p:ph type="sldNum" sz="quarter" idx="12"/>
          </p:nvPr>
        </p:nvSpPr>
        <p:spPr/>
        <p:txBody>
          <a:bodyPr/>
          <a:lstStyle/>
          <a:p>
            <a:fld id="{F4AD3E27-9F6F-4407-A51A-6C42809F1F30}" type="slidenum">
              <a:rPr lang="en-US" smtClean="0"/>
              <a:t>‹#›</a:t>
            </a:fld>
            <a:endParaRPr lang="en-US" dirty="0"/>
          </a:p>
        </p:txBody>
      </p:sp>
    </p:spTree>
    <p:extLst>
      <p:ext uri="{BB962C8B-B14F-4D97-AF65-F5344CB8AC3E}">
        <p14:creationId xmlns:p14="http://schemas.microsoft.com/office/powerpoint/2010/main" val="427822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D660-FC8D-49E2-AE3C-584DE4A044B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264C123-A267-4791-96A4-B9B8CD809A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1EB16-96AF-481A-9CE8-8FBFB42711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09CDA4-3951-4984-B088-93497EDEF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90A2F9-4EEE-4C99-9CEE-AAA4722498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E34385-46FD-413E-BE5A-E651924BEB49}"/>
              </a:ext>
            </a:extLst>
          </p:cNvPr>
          <p:cNvSpPr>
            <a:spLocks noGrp="1"/>
          </p:cNvSpPr>
          <p:nvPr>
            <p:ph type="dt" sz="half" idx="10"/>
          </p:nvPr>
        </p:nvSpPr>
        <p:spPr/>
        <p:txBody>
          <a:bodyPr/>
          <a:lstStyle/>
          <a:p>
            <a:fld id="{31521CE8-8EC4-4281-8A14-2135E6026369}" type="datetimeFigureOut">
              <a:rPr lang="en-US" smtClean="0"/>
              <a:t>6/22/2022</a:t>
            </a:fld>
            <a:endParaRPr lang="en-US" dirty="0"/>
          </a:p>
        </p:txBody>
      </p:sp>
      <p:sp>
        <p:nvSpPr>
          <p:cNvPr id="8" name="Footer Placeholder 7">
            <a:extLst>
              <a:ext uri="{FF2B5EF4-FFF2-40B4-BE49-F238E27FC236}">
                <a16:creationId xmlns:a16="http://schemas.microsoft.com/office/drawing/2014/main" id="{5016BE7C-2D50-4B3F-9172-F3A08208AD8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73CAA6-7D82-4FC4-9186-2B5CCC8E0B53}"/>
              </a:ext>
            </a:extLst>
          </p:cNvPr>
          <p:cNvSpPr>
            <a:spLocks noGrp="1"/>
          </p:cNvSpPr>
          <p:nvPr>
            <p:ph type="sldNum" sz="quarter" idx="12"/>
          </p:nvPr>
        </p:nvSpPr>
        <p:spPr/>
        <p:txBody>
          <a:bodyPr/>
          <a:lstStyle/>
          <a:p>
            <a:fld id="{F4AD3E27-9F6F-4407-A51A-6C42809F1F30}" type="slidenum">
              <a:rPr lang="en-US" smtClean="0"/>
              <a:t>‹#›</a:t>
            </a:fld>
            <a:endParaRPr lang="en-US" dirty="0"/>
          </a:p>
        </p:txBody>
      </p:sp>
    </p:spTree>
    <p:extLst>
      <p:ext uri="{BB962C8B-B14F-4D97-AF65-F5344CB8AC3E}">
        <p14:creationId xmlns:p14="http://schemas.microsoft.com/office/powerpoint/2010/main" val="3046536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4E18-4620-4BB1-845A-1F7C5044B6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977C1FB-E778-4F28-8FB5-0FAAF38316AF}"/>
              </a:ext>
            </a:extLst>
          </p:cNvPr>
          <p:cNvSpPr>
            <a:spLocks noGrp="1"/>
          </p:cNvSpPr>
          <p:nvPr>
            <p:ph type="dt" sz="half" idx="10"/>
          </p:nvPr>
        </p:nvSpPr>
        <p:spPr/>
        <p:txBody>
          <a:bodyPr/>
          <a:lstStyle/>
          <a:p>
            <a:fld id="{31521CE8-8EC4-4281-8A14-2135E6026369}" type="datetimeFigureOut">
              <a:rPr lang="en-US" smtClean="0"/>
              <a:t>6/22/2022</a:t>
            </a:fld>
            <a:endParaRPr lang="en-US" dirty="0"/>
          </a:p>
        </p:txBody>
      </p:sp>
      <p:sp>
        <p:nvSpPr>
          <p:cNvPr id="4" name="Footer Placeholder 3">
            <a:extLst>
              <a:ext uri="{FF2B5EF4-FFF2-40B4-BE49-F238E27FC236}">
                <a16:creationId xmlns:a16="http://schemas.microsoft.com/office/drawing/2014/main" id="{909C4A34-F3AB-45A3-BCA7-393B125895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D1856B-4F01-4F44-AB9F-DD2FEA968AEE}"/>
              </a:ext>
            </a:extLst>
          </p:cNvPr>
          <p:cNvSpPr>
            <a:spLocks noGrp="1"/>
          </p:cNvSpPr>
          <p:nvPr>
            <p:ph type="sldNum" sz="quarter" idx="12"/>
          </p:nvPr>
        </p:nvSpPr>
        <p:spPr/>
        <p:txBody>
          <a:bodyPr/>
          <a:lstStyle/>
          <a:p>
            <a:fld id="{F4AD3E27-9F6F-4407-A51A-6C42809F1F30}" type="slidenum">
              <a:rPr lang="en-US" smtClean="0"/>
              <a:t>‹#›</a:t>
            </a:fld>
            <a:endParaRPr lang="en-US" dirty="0"/>
          </a:p>
        </p:txBody>
      </p:sp>
    </p:spTree>
    <p:extLst>
      <p:ext uri="{BB962C8B-B14F-4D97-AF65-F5344CB8AC3E}">
        <p14:creationId xmlns:p14="http://schemas.microsoft.com/office/powerpoint/2010/main" val="3357958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EEA71-246C-45AA-AF69-F37C8822D9BE}"/>
              </a:ext>
            </a:extLst>
          </p:cNvPr>
          <p:cNvSpPr>
            <a:spLocks noGrp="1"/>
          </p:cNvSpPr>
          <p:nvPr>
            <p:ph type="dt" sz="half" idx="10"/>
          </p:nvPr>
        </p:nvSpPr>
        <p:spPr/>
        <p:txBody>
          <a:bodyPr/>
          <a:lstStyle/>
          <a:p>
            <a:fld id="{31521CE8-8EC4-4281-8A14-2135E6026369}" type="datetimeFigureOut">
              <a:rPr lang="en-US" smtClean="0"/>
              <a:t>6/22/2022</a:t>
            </a:fld>
            <a:endParaRPr lang="en-US" dirty="0"/>
          </a:p>
        </p:txBody>
      </p:sp>
      <p:sp>
        <p:nvSpPr>
          <p:cNvPr id="3" name="Footer Placeholder 2">
            <a:extLst>
              <a:ext uri="{FF2B5EF4-FFF2-40B4-BE49-F238E27FC236}">
                <a16:creationId xmlns:a16="http://schemas.microsoft.com/office/drawing/2014/main" id="{DEBB0E38-E908-40F5-ABF1-C9517CD2F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2BA8FF7-674E-41C7-A7F1-F9D2E7050EED}"/>
              </a:ext>
            </a:extLst>
          </p:cNvPr>
          <p:cNvSpPr>
            <a:spLocks noGrp="1"/>
          </p:cNvSpPr>
          <p:nvPr>
            <p:ph type="sldNum" sz="quarter" idx="12"/>
          </p:nvPr>
        </p:nvSpPr>
        <p:spPr/>
        <p:txBody>
          <a:bodyPr/>
          <a:lstStyle/>
          <a:p>
            <a:fld id="{F4AD3E27-9F6F-4407-A51A-6C42809F1F30}" type="slidenum">
              <a:rPr lang="en-US" smtClean="0"/>
              <a:t>‹#›</a:t>
            </a:fld>
            <a:endParaRPr lang="en-US" dirty="0"/>
          </a:p>
        </p:txBody>
      </p:sp>
    </p:spTree>
    <p:extLst>
      <p:ext uri="{BB962C8B-B14F-4D97-AF65-F5344CB8AC3E}">
        <p14:creationId xmlns:p14="http://schemas.microsoft.com/office/powerpoint/2010/main" val="943088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9DAE9-73F3-4ED9-B1C8-9BEA385EF6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D8F53-C57B-4D87-9F5E-5533147426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6AFAE8-5A85-486C-BC8D-6E366D43F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A5EFD-7852-45B7-8B7D-8CE54EC6E4E3}"/>
              </a:ext>
            </a:extLst>
          </p:cNvPr>
          <p:cNvSpPr>
            <a:spLocks noGrp="1"/>
          </p:cNvSpPr>
          <p:nvPr>
            <p:ph type="dt" sz="half" idx="10"/>
          </p:nvPr>
        </p:nvSpPr>
        <p:spPr/>
        <p:txBody>
          <a:bodyPr/>
          <a:lstStyle/>
          <a:p>
            <a:fld id="{31521CE8-8EC4-4281-8A14-2135E6026369}" type="datetimeFigureOut">
              <a:rPr lang="en-US" smtClean="0"/>
              <a:t>6/22/2022</a:t>
            </a:fld>
            <a:endParaRPr lang="en-US" dirty="0"/>
          </a:p>
        </p:txBody>
      </p:sp>
      <p:sp>
        <p:nvSpPr>
          <p:cNvPr id="6" name="Footer Placeholder 5">
            <a:extLst>
              <a:ext uri="{FF2B5EF4-FFF2-40B4-BE49-F238E27FC236}">
                <a16:creationId xmlns:a16="http://schemas.microsoft.com/office/drawing/2014/main" id="{E7604337-5DD5-47BB-9C69-AF164FD18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F8F62-5466-40B1-A9CF-A103F4532A6F}"/>
              </a:ext>
            </a:extLst>
          </p:cNvPr>
          <p:cNvSpPr>
            <a:spLocks noGrp="1"/>
          </p:cNvSpPr>
          <p:nvPr>
            <p:ph type="sldNum" sz="quarter" idx="12"/>
          </p:nvPr>
        </p:nvSpPr>
        <p:spPr/>
        <p:txBody>
          <a:bodyPr/>
          <a:lstStyle/>
          <a:p>
            <a:fld id="{F4AD3E27-9F6F-4407-A51A-6C42809F1F30}" type="slidenum">
              <a:rPr lang="en-US" smtClean="0"/>
              <a:t>‹#›</a:t>
            </a:fld>
            <a:endParaRPr lang="en-US" dirty="0"/>
          </a:p>
        </p:txBody>
      </p:sp>
    </p:spTree>
    <p:extLst>
      <p:ext uri="{BB962C8B-B14F-4D97-AF65-F5344CB8AC3E}">
        <p14:creationId xmlns:p14="http://schemas.microsoft.com/office/powerpoint/2010/main" val="1615277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7AB59-F9F7-4601-AB5A-4B2ECDD610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5577B8-2FC9-4581-A734-CAABEFCF0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7A6FF64-02FD-413F-A3B6-B3000C8BA8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BA651-3B2F-4CEC-95F1-5A4743F47674}"/>
              </a:ext>
            </a:extLst>
          </p:cNvPr>
          <p:cNvSpPr>
            <a:spLocks noGrp="1"/>
          </p:cNvSpPr>
          <p:nvPr>
            <p:ph type="dt" sz="half" idx="10"/>
          </p:nvPr>
        </p:nvSpPr>
        <p:spPr/>
        <p:txBody>
          <a:bodyPr/>
          <a:lstStyle/>
          <a:p>
            <a:fld id="{31521CE8-8EC4-4281-8A14-2135E6026369}" type="datetimeFigureOut">
              <a:rPr lang="en-US" smtClean="0"/>
              <a:t>6/22/2022</a:t>
            </a:fld>
            <a:endParaRPr lang="en-US" dirty="0"/>
          </a:p>
        </p:txBody>
      </p:sp>
      <p:sp>
        <p:nvSpPr>
          <p:cNvPr id="6" name="Footer Placeholder 5">
            <a:extLst>
              <a:ext uri="{FF2B5EF4-FFF2-40B4-BE49-F238E27FC236}">
                <a16:creationId xmlns:a16="http://schemas.microsoft.com/office/drawing/2014/main" id="{1A094073-E66B-40AE-A2C9-677F00C4ED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38F23F-61C2-4074-8071-9056CA06B523}"/>
              </a:ext>
            </a:extLst>
          </p:cNvPr>
          <p:cNvSpPr>
            <a:spLocks noGrp="1"/>
          </p:cNvSpPr>
          <p:nvPr>
            <p:ph type="sldNum" sz="quarter" idx="12"/>
          </p:nvPr>
        </p:nvSpPr>
        <p:spPr/>
        <p:txBody>
          <a:bodyPr/>
          <a:lstStyle/>
          <a:p>
            <a:fld id="{F4AD3E27-9F6F-4407-A51A-6C42809F1F30}" type="slidenum">
              <a:rPr lang="en-US" smtClean="0"/>
              <a:t>‹#›</a:t>
            </a:fld>
            <a:endParaRPr lang="en-US" dirty="0"/>
          </a:p>
        </p:txBody>
      </p:sp>
    </p:spTree>
    <p:extLst>
      <p:ext uri="{BB962C8B-B14F-4D97-AF65-F5344CB8AC3E}">
        <p14:creationId xmlns:p14="http://schemas.microsoft.com/office/powerpoint/2010/main" val="68085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4E61-6EEC-4AF3-A53B-5A29FC3CE5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A7923F-1D49-4583-9483-C57020866D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09179-BB68-40A4-B57E-79968C83079C}"/>
              </a:ext>
            </a:extLst>
          </p:cNvPr>
          <p:cNvSpPr>
            <a:spLocks noGrp="1"/>
          </p:cNvSpPr>
          <p:nvPr>
            <p:ph type="dt" sz="half" idx="10"/>
          </p:nvPr>
        </p:nvSpPr>
        <p:spPr/>
        <p:txBody>
          <a:bodyPr/>
          <a:lstStyle/>
          <a:p>
            <a:fld id="{31521CE8-8EC4-4281-8A14-2135E6026369}" type="datetimeFigureOut">
              <a:rPr lang="en-US" smtClean="0"/>
              <a:t>6/22/2022</a:t>
            </a:fld>
            <a:endParaRPr lang="en-US" dirty="0"/>
          </a:p>
        </p:txBody>
      </p:sp>
      <p:sp>
        <p:nvSpPr>
          <p:cNvPr id="5" name="Footer Placeholder 4">
            <a:extLst>
              <a:ext uri="{FF2B5EF4-FFF2-40B4-BE49-F238E27FC236}">
                <a16:creationId xmlns:a16="http://schemas.microsoft.com/office/drawing/2014/main" id="{77C8AA0F-4FB0-498E-A969-0D608AAAA4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D149B6-11BF-42C4-B02D-1C214624B0A1}"/>
              </a:ext>
            </a:extLst>
          </p:cNvPr>
          <p:cNvSpPr>
            <a:spLocks noGrp="1"/>
          </p:cNvSpPr>
          <p:nvPr>
            <p:ph type="sldNum" sz="quarter" idx="12"/>
          </p:nvPr>
        </p:nvSpPr>
        <p:spPr/>
        <p:txBody>
          <a:bodyPr/>
          <a:lstStyle/>
          <a:p>
            <a:fld id="{F4AD3E27-9F6F-4407-A51A-6C42809F1F30}" type="slidenum">
              <a:rPr lang="en-US" smtClean="0"/>
              <a:t>‹#›</a:t>
            </a:fld>
            <a:endParaRPr lang="en-US" dirty="0"/>
          </a:p>
        </p:txBody>
      </p:sp>
    </p:spTree>
    <p:extLst>
      <p:ext uri="{BB962C8B-B14F-4D97-AF65-F5344CB8AC3E}">
        <p14:creationId xmlns:p14="http://schemas.microsoft.com/office/powerpoint/2010/main" val="4198499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AD44F-035E-499E-A4F8-D02B97FF852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B9BDF0-BFCC-493F-8935-891F9DD2CB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5895C-0A3D-4120-8AA8-A01B988E3F61}"/>
              </a:ext>
            </a:extLst>
          </p:cNvPr>
          <p:cNvSpPr>
            <a:spLocks noGrp="1"/>
          </p:cNvSpPr>
          <p:nvPr>
            <p:ph type="dt" sz="half" idx="10"/>
          </p:nvPr>
        </p:nvSpPr>
        <p:spPr/>
        <p:txBody>
          <a:bodyPr/>
          <a:lstStyle/>
          <a:p>
            <a:fld id="{31521CE8-8EC4-4281-8A14-2135E6026369}" type="datetimeFigureOut">
              <a:rPr lang="en-US" smtClean="0"/>
              <a:t>6/22/2022</a:t>
            </a:fld>
            <a:endParaRPr lang="en-US" dirty="0"/>
          </a:p>
        </p:txBody>
      </p:sp>
      <p:sp>
        <p:nvSpPr>
          <p:cNvPr id="5" name="Footer Placeholder 4">
            <a:extLst>
              <a:ext uri="{FF2B5EF4-FFF2-40B4-BE49-F238E27FC236}">
                <a16:creationId xmlns:a16="http://schemas.microsoft.com/office/drawing/2014/main" id="{32501B8F-42D6-455E-BB6A-DE4413E8FE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C19A57-0C15-4EFD-9840-AA9E0D50AF63}"/>
              </a:ext>
            </a:extLst>
          </p:cNvPr>
          <p:cNvSpPr>
            <a:spLocks noGrp="1"/>
          </p:cNvSpPr>
          <p:nvPr>
            <p:ph type="sldNum" sz="quarter" idx="12"/>
          </p:nvPr>
        </p:nvSpPr>
        <p:spPr/>
        <p:txBody>
          <a:bodyPr/>
          <a:lstStyle/>
          <a:p>
            <a:fld id="{F4AD3E27-9F6F-4407-A51A-6C42809F1F30}" type="slidenum">
              <a:rPr lang="en-US" smtClean="0"/>
              <a:t>‹#›</a:t>
            </a:fld>
            <a:endParaRPr lang="en-US" dirty="0"/>
          </a:p>
        </p:txBody>
      </p:sp>
    </p:spTree>
    <p:extLst>
      <p:ext uri="{BB962C8B-B14F-4D97-AF65-F5344CB8AC3E}">
        <p14:creationId xmlns:p14="http://schemas.microsoft.com/office/powerpoint/2010/main" val="2910907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Tree>
    <p:extLst>
      <p:ext uri="{BB962C8B-B14F-4D97-AF65-F5344CB8AC3E}">
        <p14:creationId xmlns:p14="http://schemas.microsoft.com/office/powerpoint/2010/main" val="1681875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dirty="0"/>
              <a:t>Click to edit </a:t>
            </a:r>
            <a:br>
              <a:rPr lang="en-US" dirty="0"/>
            </a:br>
            <a:r>
              <a:rPr lang="en-US" dirty="0"/>
              <a:t>Thank you</a:t>
            </a:r>
          </a:p>
        </p:txBody>
      </p:sp>
      <p:sp>
        <p:nvSpPr>
          <p:cNvPr id="2" name="Rectangle 1">
            <a:extLst>
              <a:ext uri="{FF2B5EF4-FFF2-40B4-BE49-F238E27FC236}">
                <a16:creationId xmlns:a16="http://schemas.microsoft.com/office/drawing/2014/main"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2040624"/>
            <a:ext cx="12192000" cy="449180"/>
          </a:xfrm>
          <a:prstGeom prst="rect">
            <a:avLst/>
          </a:prstGeom>
          <a:noFill/>
        </p:spPr>
        <p:txBody>
          <a:bodyPr lIns="1224000" tIns="46800" rIns="1224000" bIns="0" anchor="t" anchorCtr="0"/>
          <a:lstStyle>
            <a:lvl1pPr algn="l">
              <a:defRPr sz="3800">
                <a:solidFill>
                  <a:srgbClr val="00825F"/>
                </a:solidFill>
              </a:defRPr>
            </a:lvl1pPr>
          </a:lstStyle>
          <a:p>
            <a:r>
              <a:rPr lang="en-US" dirty="0"/>
              <a:t>Click to edit Master title style </a:t>
            </a:r>
          </a:p>
        </p:txBody>
      </p:sp>
      <p:sp>
        <p:nvSpPr>
          <p:cNvPr id="5" name="Subtitle 2"/>
          <p:cNvSpPr>
            <a:spLocks noGrp="1"/>
          </p:cNvSpPr>
          <p:nvPr>
            <p:ph type="subTitle" idx="1"/>
          </p:nvPr>
        </p:nvSpPr>
        <p:spPr>
          <a:xfrm>
            <a:off x="-1200" y="289560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3098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Picture/Figure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dirty="0"/>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663E-CAEB-4D2C-9EA0-D649A256885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FCFD40-DD54-45C8-B586-C01F63162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1A56B9-1AAD-4A38-8985-936AF5C98D91}"/>
              </a:ext>
            </a:extLst>
          </p:cNvPr>
          <p:cNvSpPr>
            <a:spLocks noGrp="1"/>
          </p:cNvSpPr>
          <p:nvPr>
            <p:ph type="dt" sz="half" idx="10"/>
          </p:nvPr>
        </p:nvSpPr>
        <p:spPr/>
        <p:txBody>
          <a:bodyPr/>
          <a:lstStyle/>
          <a:p>
            <a:fld id="{31521CE8-8EC4-4281-8A14-2135E6026369}" type="datetimeFigureOut">
              <a:rPr lang="en-US" smtClean="0"/>
              <a:t>6/22/2022</a:t>
            </a:fld>
            <a:endParaRPr lang="en-US" dirty="0"/>
          </a:p>
        </p:txBody>
      </p:sp>
      <p:sp>
        <p:nvSpPr>
          <p:cNvPr id="5" name="Footer Placeholder 4">
            <a:extLst>
              <a:ext uri="{FF2B5EF4-FFF2-40B4-BE49-F238E27FC236}">
                <a16:creationId xmlns:a16="http://schemas.microsoft.com/office/drawing/2014/main" id="{4F9D2523-D65C-4FA3-AF07-81DF6E5605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EAB67A-D76D-4BB4-9E7E-716433039175}"/>
              </a:ext>
            </a:extLst>
          </p:cNvPr>
          <p:cNvSpPr>
            <a:spLocks noGrp="1"/>
          </p:cNvSpPr>
          <p:nvPr>
            <p:ph type="sldNum" sz="quarter" idx="12"/>
          </p:nvPr>
        </p:nvSpPr>
        <p:spPr/>
        <p:txBody>
          <a:bodyPr/>
          <a:lstStyle/>
          <a:p>
            <a:fld id="{F4AD3E27-9F6F-4407-A51A-6C42809F1F30}" type="slidenum">
              <a:rPr lang="en-US" smtClean="0"/>
              <a:t>‹#›</a:t>
            </a:fld>
            <a:endParaRPr lang="en-US" dirty="0"/>
          </a:p>
        </p:txBody>
      </p:sp>
    </p:spTree>
    <p:extLst>
      <p:ext uri="{BB962C8B-B14F-4D97-AF65-F5344CB8AC3E}">
        <p14:creationId xmlns:p14="http://schemas.microsoft.com/office/powerpoint/2010/main" val="32474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D771-31C8-4F26-A2AC-D191FF64CF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757C54-D980-4D6A-A16C-668A257A97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6E39E-30EC-4580-B909-EB523F8CFAE5}"/>
              </a:ext>
            </a:extLst>
          </p:cNvPr>
          <p:cNvSpPr>
            <a:spLocks noGrp="1"/>
          </p:cNvSpPr>
          <p:nvPr>
            <p:ph type="dt" sz="half" idx="10"/>
          </p:nvPr>
        </p:nvSpPr>
        <p:spPr/>
        <p:txBody>
          <a:bodyPr/>
          <a:lstStyle/>
          <a:p>
            <a:fld id="{31521CE8-8EC4-4281-8A14-2135E6026369}" type="datetimeFigureOut">
              <a:rPr lang="en-US" smtClean="0"/>
              <a:t>6/22/2022</a:t>
            </a:fld>
            <a:endParaRPr lang="en-US" dirty="0"/>
          </a:p>
        </p:txBody>
      </p:sp>
      <p:sp>
        <p:nvSpPr>
          <p:cNvPr id="5" name="Footer Placeholder 4">
            <a:extLst>
              <a:ext uri="{FF2B5EF4-FFF2-40B4-BE49-F238E27FC236}">
                <a16:creationId xmlns:a16="http://schemas.microsoft.com/office/drawing/2014/main" id="{81F039C2-F1FC-47A3-B35D-910600D84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BA9760-05A7-411A-A736-F7EB7EF39728}"/>
              </a:ext>
            </a:extLst>
          </p:cNvPr>
          <p:cNvSpPr>
            <a:spLocks noGrp="1"/>
          </p:cNvSpPr>
          <p:nvPr>
            <p:ph type="sldNum" sz="quarter" idx="12"/>
          </p:nvPr>
        </p:nvSpPr>
        <p:spPr/>
        <p:txBody>
          <a:bodyPr/>
          <a:lstStyle/>
          <a:p>
            <a:fld id="{F4AD3E27-9F6F-4407-A51A-6C42809F1F30}" type="slidenum">
              <a:rPr lang="en-US" smtClean="0"/>
              <a:t>‹#›</a:t>
            </a:fld>
            <a:endParaRPr lang="en-US" dirty="0"/>
          </a:p>
        </p:txBody>
      </p:sp>
    </p:spTree>
    <p:extLst>
      <p:ext uri="{BB962C8B-B14F-4D97-AF65-F5344CB8AC3E}">
        <p14:creationId xmlns:p14="http://schemas.microsoft.com/office/powerpoint/2010/main" val="7274367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6.xml"/><Relationship Id="rId7" Type="http://schemas.openxmlformats.org/officeDocument/2006/relationships/image" Target="../media/image2.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4.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3.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2.emf"/><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7" name="Immagine 6">
            <a:extLst>
              <a:ext uri="{FF2B5EF4-FFF2-40B4-BE49-F238E27FC236}">
                <a16:creationId xmlns:a16="http://schemas.microsoft.com/office/drawing/2014/main" id="{F5941514-6A3A-7E4E-8480-6FB87E586C6C}"/>
              </a:ext>
            </a:extLst>
          </p:cNvPr>
          <p:cNvPicPr>
            <a:picLocks noChangeAspect="1"/>
          </p:cNvPicPr>
          <p:nvPr userDrawn="1"/>
        </p:nvPicPr>
        <p:blipFill rotWithShape="1">
          <a:blip r:embed="rId5"/>
          <a:srcRect r="29216"/>
          <a:stretch/>
        </p:blipFill>
        <p:spPr>
          <a:xfrm>
            <a:off x="615797" y="432546"/>
            <a:ext cx="2660803" cy="710454"/>
          </a:xfrm>
          <a:prstGeom prst="rect">
            <a:avLst/>
          </a:prstGeom>
        </p:spPr>
      </p:pic>
      <p:pic>
        <p:nvPicPr>
          <p:cNvPr id="5" name="Picture 4">
            <a:extLst>
              <a:ext uri="{FF2B5EF4-FFF2-40B4-BE49-F238E27FC236}">
                <a16:creationId xmlns:a16="http://schemas.microsoft.com/office/drawing/2014/main" id="{24D43C4A-D199-2340-A53A-D845A4878334}"/>
              </a:ext>
            </a:extLst>
          </p:cNvPr>
          <p:cNvPicPr>
            <a:picLocks noChangeAspect="1"/>
          </p:cNvPicPr>
          <p:nvPr userDrawn="1"/>
        </p:nvPicPr>
        <p:blipFill>
          <a:blip r:embed="rId6"/>
          <a:stretch>
            <a:fillRect/>
          </a:stretch>
        </p:blipFill>
        <p:spPr>
          <a:xfrm>
            <a:off x="9011558" y="449606"/>
            <a:ext cx="2564645" cy="656427"/>
          </a:xfrm>
          <a:prstGeom prst="rect">
            <a:avLst/>
          </a:prstGeom>
        </p:spPr>
      </p:pic>
      <p:sp>
        <p:nvSpPr>
          <p:cNvPr id="4" name="Rectangle 3">
            <a:extLst>
              <a:ext uri="{FF2B5EF4-FFF2-40B4-BE49-F238E27FC236}">
                <a16:creationId xmlns:a16="http://schemas.microsoft.com/office/drawing/2014/main"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 id="2147483954" r:id="rId2"/>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5941514-6A3A-7E4E-8480-6FB87E586C6C}"/>
              </a:ext>
            </a:extLst>
          </p:cNvPr>
          <p:cNvPicPr>
            <a:picLocks noChangeAspect="1"/>
          </p:cNvPicPr>
          <p:nvPr userDrawn="1"/>
        </p:nvPicPr>
        <p:blipFill rotWithShape="1">
          <a:blip r:embed="rId3"/>
          <a:srcRect r="29216"/>
          <a:stretch/>
        </p:blipFill>
        <p:spPr>
          <a:xfrm>
            <a:off x="615797" y="432546"/>
            <a:ext cx="2660803" cy="710454"/>
          </a:xfrm>
          <a:prstGeom prst="rect">
            <a:avLst/>
          </a:prstGeom>
        </p:spPr>
      </p:pic>
      <p:pic>
        <p:nvPicPr>
          <p:cNvPr id="5" name="Picture 4">
            <a:extLst>
              <a:ext uri="{FF2B5EF4-FFF2-40B4-BE49-F238E27FC236}">
                <a16:creationId xmlns:a16="http://schemas.microsoft.com/office/drawing/2014/main" id="{24D43C4A-D199-2340-A53A-D845A4878334}"/>
              </a:ext>
            </a:extLst>
          </p:cNvPr>
          <p:cNvPicPr>
            <a:picLocks noChangeAspect="1"/>
          </p:cNvPicPr>
          <p:nvPr userDrawn="1"/>
        </p:nvPicPr>
        <p:blipFill>
          <a:blip r:embed="rId4"/>
          <a:stretch>
            <a:fillRect/>
          </a:stretch>
        </p:blipFill>
        <p:spPr>
          <a:xfrm>
            <a:off x="9011558" y="449606"/>
            <a:ext cx="2564645" cy="656427"/>
          </a:xfrm>
          <a:prstGeom prst="rect">
            <a:avLst/>
          </a:prstGeom>
        </p:spPr>
      </p:pic>
      <p:sp>
        <p:nvSpPr>
          <p:cNvPr id="4" name="Rectangle 3">
            <a:extLst>
              <a:ext uri="{FF2B5EF4-FFF2-40B4-BE49-F238E27FC236}">
                <a16:creationId xmlns:a16="http://schemas.microsoft.com/office/drawing/2014/main"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981200"/>
            <a:ext cx="12192000" cy="4876800"/>
          </a:xfrm>
          <a:prstGeom prst="rect">
            <a:avLst/>
          </a:prstGeom>
        </p:spPr>
      </p:pic>
    </p:spTree>
    <p:extLst>
      <p:ext uri="{BB962C8B-B14F-4D97-AF65-F5344CB8AC3E}">
        <p14:creationId xmlns:p14="http://schemas.microsoft.com/office/powerpoint/2010/main" val="4084399036"/>
      </p:ext>
    </p:extLst>
  </p:cSld>
  <p:clrMap bg1="lt1" tx1="dk1" bg2="lt2" tx2="dk2" accent1="accent1" accent2="accent2" accent3="accent3" accent4="accent4" accent5="accent5" accent6="accent6" hlink="hlink" folHlink="folHlink"/>
  <p:sldLayoutIdLst>
    <p:sldLayoutId id="2147483960"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133ADE3-A5A0-2645-9D97-F63324C4A172}"/>
              </a:ext>
            </a:extLst>
          </p:cNvPr>
          <p:cNvSpPr txBox="1">
            <a:spLocks/>
          </p:cNvSpPr>
          <p:nvPr userDrawn="1"/>
        </p:nvSpPr>
        <p:spPr>
          <a:xfrm>
            <a:off x="0" y="6453865"/>
            <a:ext cx="7543800" cy="342905"/>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tx1"/>
                </a:solidFill>
                <a:latin typeface="Gill Sans MT" panose="020B0502020104020203" pitchFamily="34" charset="0"/>
              </a:rPr>
              <a:t>2022 IPPC Regional Workshops</a:t>
            </a:r>
          </a:p>
        </p:txBody>
      </p:sp>
      <p:sp>
        <p:nvSpPr>
          <p:cNvPr id="12" name="Text Placeholder 5">
            <a:extLst>
              <a:ext uri="{FF2B5EF4-FFF2-40B4-BE49-F238E27FC236}">
                <a16:creationId xmlns:a16="http://schemas.microsoft.com/office/drawing/2014/main"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00825F"/>
                </a:solidFill>
                <a:latin typeface="Gill Sans MT" panose="020B0502020104020203" pitchFamily="34" charset="0"/>
              </a:rPr>
              <a:t>Draft 2022 Amendments to ISPM 5 (</a:t>
            </a:r>
            <a:r>
              <a:rPr lang="en-US" i="1" dirty="0">
                <a:solidFill>
                  <a:srgbClr val="00825F"/>
                </a:solidFill>
                <a:latin typeface="Gill Sans MT" panose="020B0502020104020203" pitchFamily="34" charset="0"/>
              </a:rPr>
              <a:t>Glossary of phytosanitary terms</a:t>
            </a:r>
            <a:r>
              <a:rPr lang="en-US" dirty="0">
                <a:solidFill>
                  <a:srgbClr val="00825F"/>
                </a:solidFill>
                <a:latin typeface="Gill Sans MT" panose="020B0502020104020203" pitchFamily="34" charset="0"/>
              </a:rPr>
              <a:t>) (1994-001), Priority 1</a:t>
            </a:r>
          </a:p>
        </p:txBody>
      </p:sp>
      <p:pic>
        <p:nvPicPr>
          <p:cNvPr id="10" name="Immagine 9">
            <a:extLst>
              <a:ext uri="{FF2B5EF4-FFF2-40B4-BE49-F238E27FC236}">
                <a16:creationId xmlns:a16="http://schemas.microsoft.com/office/drawing/2014/main" id="{7234DD0C-95AB-7940-8105-0A1AE1800F5F}"/>
              </a:ext>
            </a:extLst>
          </p:cNvPr>
          <p:cNvPicPr>
            <a:picLocks noChangeAspect="1"/>
          </p:cNvPicPr>
          <p:nvPr userDrawn="1"/>
        </p:nvPicPr>
        <p:blipFill rotWithShape="1">
          <a:blip r:embed="rId7"/>
          <a:srcRect r="29216"/>
          <a:stretch/>
        </p:blipFill>
        <p:spPr>
          <a:xfrm>
            <a:off x="539598" y="218898"/>
            <a:ext cx="1877238" cy="516014"/>
          </a:xfrm>
          <a:prstGeom prst="rect">
            <a:avLst/>
          </a:prstGeom>
        </p:spPr>
      </p:pic>
      <p:pic>
        <p:nvPicPr>
          <p:cNvPr id="3" name="Picture 2">
            <a:extLst>
              <a:ext uri="{FF2B5EF4-FFF2-40B4-BE49-F238E27FC236}">
                <a16:creationId xmlns:a16="http://schemas.microsoft.com/office/drawing/2014/main" id="{2C4EF50D-19C0-874B-B58B-28F04C603057}"/>
              </a:ext>
            </a:extLst>
          </p:cNvPr>
          <p:cNvPicPr>
            <a:picLocks noChangeAspect="1"/>
          </p:cNvPicPr>
          <p:nvPr userDrawn="1"/>
        </p:nvPicPr>
        <p:blipFill>
          <a:blip r:embed="rId8"/>
          <a:stretch>
            <a:fillRect/>
          </a:stretch>
        </p:blipFill>
        <p:spPr>
          <a:xfrm>
            <a:off x="9806784" y="233705"/>
            <a:ext cx="2016059" cy="516015"/>
          </a:xfrm>
          <a:prstGeom prst="rect">
            <a:avLst/>
          </a:prstGeom>
        </p:spPr>
      </p:pic>
      <p:sp>
        <p:nvSpPr>
          <p:cNvPr id="14" name="Rectangle 13">
            <a:extLst>
              <a:ext uri="{FF2B5EF4-FFF2-40B4-BE49-F238E27FC236}">
                <a16:creationId xmlns:a16="http://schemas.microsoft.com/office/drawing/2014/main"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9" name="Text Placeholder 5">
            <a:extLst>
              <a:ext uri="{FF2B5EF4-FFF2-40B4-BE49-F238E27FC236}">
                <a16:creationId xmlns:a16="http://schemas.microsoft.com/office/drawing/2014/main" id="{25F4E449-8FFD-484F-980B-71A1B91CFED3}"/>
              </a:ext>
            </a:extLst>
          </p:cNvPr>
          <p:cNvSpPr txBox="1">
            <a:spLocks/>
          </p:cNvSpPr>
          <p:nvPr userDrawn="1"/>
        </p:nvSpPr>
        <p:spPr>
          <a:xfrm>
            <a:off x="10896600" y="6452842"/>
            <a:ext cx="1295400" cy="342905"/>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fld id="{9F5C4090-D552-4FDE-8F99-0B3016212E9A}" type="slidenum">
              <a:rPr lang="en-US" smtClean="0">
                <a:solidFill>
                  <a:schemeClr val="tx1"/>
                </a:solidFill>
                <a:latin typeface="Gill Sans MT" panose="020B0502020104020203" pitchFamily="34" charset="0"/>
              </a:rPr>
              <a:t>‹#›</a:t>
            </a:fld>
            <a:endParaRPr lang="en-US"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A22D0E-43EF-413F-A1DD-C2DE8BFB9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A4454-05A6-4DBC-99D1-1D3ABF084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21CE8-8EC4-4281-8A14-2135E6026369}" type="datetimeFigureOut">
              <a:rPr lang="en-US" smtClean="0"/>
              <a:t>6/22/2022</a:t>
            </a:fld>
            <a:endParaRPr lang="en-US" dirty="0"/>
          </a:p>
        </p:txBody>
      </p:sp>
      <p:sp>
        <p:nvSpPr>
          <p:cNvPr id="5" name="Footer Placeholder 4">
            <a:extLst>
              <a:ext uri="{FF2B5EF4-FFF2-40B4-BE49-F238E27FC236}">
                <a16:creationId xmlns:a16="http://schemas.microsoft.com/office/drawing/2014/main" id="{92392FAB-9F34-4D22-987F-94023E627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E3E9A24-C69B-48F6-AFB5-31F5A462E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3E27-9F6F-4407-A51A-6C42809F1F30}" type="slidenum">
              <a:rPr lang="en-US" smtClean="0"/>
              <a:t>‹#›</a:t>
            </a:fld>
            <a:endParaRPr lang="en-US" dirty="0"/>
          </a:p>
        </p:txBody>
      </p:sp>
      <p:pic>
        <p:nvPicPr>
          <p:cNvPr id="7" name="Picture 6">
            <a:extLst>
              <a:ext uri="{FF2B5EF4-FFF2-40B4-BE49-F238E27FC236}">
                <a16:creationId xmlns:a16="http://schemas.microsoft.com/office/drawing/2014/main" id="{6105E754-0EAE-499D-8F97-E62C7059DC7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8" name="Connettore 1 31">
            <a:extLst>
              <a:ext uri="{FF2B5EF4-FFF2-40B4-BE49-F238E27FC236}">
                <a16:creationId xmlns:a16="http://schemas.microsoft.com/office/drawing/2014/main" id="{8E067D0B-1D1F-4FCB-996E-CCADFB29482A}"/>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5F98EDF4-8F8E-4568-9F26-21006D0D3B0C}"/>
              </a:ext>
            </a:extLst>
          </p:cNvPr>
          <p:cNvSpPr txBox="1">
            <a:spLocks/>
          </p:cNvSpPr>
          <p:nvPr userDrawn="1"/>
        </p:nvSpPr>
        <p:spPr>
          <a:xfrm>
            <a:off x="0" y="6453865"/>
            <a:ext cx="7543800" cy="342905"/>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tx1"/>
                </a:solidFill>
              </a:rPr>
              <a:t>2022 IPPC Regional Workshops</a:t>
            </a:r>
          </a:p>
        </p:txBody>
      </p:sp>
      <p:sp>
        <p:nvSpPr>
          <p:cNvPr id="10" name="Text Placeholder 5">
            <a:extLst>
              <a:ext uri="{FF2B5EF4-FFF2-40B4-BE49-F238E27FC236}">
                <a16:creationId xmlns:a16="http://schemas.microsoft.com/office/drawing/2014/main" id="{BD66CDF5-D827-4B10-91FE-05A60BB699F4}"/>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00825F"/>
                </a:solidFill>
                <a:latin typeface="Gill Sans MT" panose="020B0502020104020203" pitchFamily="34" charset="0"/>
              </a:rPr>
              <a:t>Draft 202</a:t>
            </a:r>
            <a:r>
              <a:rPr lang="ru-RU" dirty="0">
                <a:solidFill>
                  <a:srgbClr val="00825F"/>
                </a:solidFill>
                <a:latin typeface="Gill Sans MT" panose="020B0502020104020203" pitchFamily="34" charset="0"/>
              </a:rPr>
              <a:t>2</a:t>
            </a:r>
            <a:r>
              <a:rPr lang="en-US" dirty="0">
                <a:solidFill>
                  <a:srgbClr val="00825F"/>
                </a:solidFill>
                <a:latin typeface="Gill Sans MT" panose="020B0502020104020203" pitchFamily="34" charset="0"/>
              </a:rPr>
              <a:t> Amendments to ISPM 5 (</a:t>
            </a:r>
            <a:r>
              <a:rPr lang="en-US" i="1" dirty="0">
                <a:solidFill>
                  <a:srgbClr val="00825F"/>
                </a:solidFill>
                <a:latin typeface="Gill Sans MT" panose="020B0502020104020203" pitchFamily="34" charset="0"/>
              </a:rPr>
              <a:t>Glossary of phytosanitary terms</a:t>
            </a:r>
            <a:r>
              <a:rPr lang="en-US" dirty="0">
                <a:solidFill>
                  <a:srgbClr val="00825F"/>
                </a:solidFill>
                <a:latin typeface="Gill Sans MT" panose="020B0502020104020203" pitchFamily="34" charset="0"/>
              </a:rPr>
              <a:t>) (1994-001), Priority 1</a:t>
            </a:r>
          </a:p>
        </p:txBody>
      </p:sp>
      <p:pic>
        <p:nvPicPr>
          <p:cNvPr id="11" name="Immagine 9">
            <a:extLst>
              <a:ext uri="{FF2B5EF4-FFF2-40B4-BE49-F238E27FC236}">
                <a16:creationId xmlns:a16="http://schemas.microsoft.com/office/drawing/2014/main" id="{E7C15819-C4CE-4768-A3D8-14C256F2D190}"/>
              </a:ext>
            </a:extLst>
          </p:cNvPr>
          <p:cNvPicPr>
            <a:picLocks noChangeAspect="1"/>
          </p:cNvPicPr>
          <p:nvPr userDrawn="1"/>
        </p:nvPicPr>
        <p:blipFill rotWithShape="1">
          <a:blip r:embed="rId15"/>
          <a:srcRect r="29216"/>
          <a:stretch/>
        </p:blipFill>
        <p:spPr>
          <a:xfrm>
            <a:off x="539598" y="218898"/>
            <a:ext cx="1877238" cy="516014"/>
          </a:xfrm>
          <a:prstGeom prst="rect">
            <a:avLst/>
          </a:prstGeom>
        </p:spPr>
      </p:pic>
      <p:pic>
        <p:nvPicPr>
          <p:cNvPr id="12" name="Picture 11">
            <a:extLst>
              <a:ext uri="{FF2B5EF4-FFF2-40B4-BE49-F238E27FC236}">
                <a16:creationId xmlns:a16="http://schemas.microsoft.com/office/drawing/2014/main" id="{3C37D28C-9310-491C-86DC-FF0C35F855BD}"/>
              </a:ext>
            </a:extLst>
          </p:cNvPr>
          <p:cNvPicPr>
            <a:picLocks noChangeAspect="1"/>
          </p:cNvPicPr>
          <p:nvPr userDrawn="1"/>
        </p:nvPicPr>
        <p:blipFill>
          <a:blip r:embed="rId16"/>
          <a:stretch>
            <a:fillRect/>
          </a:stretch>
        </p:blipFill>
        <p:spPr>
          <a:xfrm>
            <a:off x="9806784" y="233705"/>
            <a:ext cx="2016059" cy="516015"/>
          </a:xfrm>
          <a:prstGeom prst="rect">
            <a:avLst/>
          </a:prstGeom>
        </p:spPr>
      </p:pic>
      <p:sp>
        <p:nvSpPr>
          <p:cNvPr id="13" name="Rectangle 12">
            <a:extLst>
              <a:ext uri="{FF2B5EF4-FFF2-40B4-BE49-F238E27FC236}">
                <a16:creationId xmlns:a16="http://schemas.microsoft.com/office/drawing/2014/main" id="{64DC0FCD-395E-4B57-84DF-C78A8A6B526D}"/>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4" name="Text Placeholder 5">
            <a:extLst>
              <a:ext uri="{FF2B5EF4-FFF2-40B4-BE49-F238E27FC236}">
                <a16:creationId xmlns:a16="http://schemas.microsoft.com/office/drawing/2014/main" id="{BF510E1F-835E-4E47-885B-E1120A50A65B}"/>
              </a:ext>
            </a:extLst>
          </p:cNvPr>
          <p:cNvSpPr txBox="1">
            <a:spLocks/>
          </p:cNvSpPr>
          <p:nvPr userDrawn="1"/>
        </p:nvSpPr>
        <p:spPr>
          <a:xfrm>
            <a:off x="10896600" y="6452842"/>
            <a:ext cx="1295400" cy="342905"/>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fld id="{9F5C4090-D552-4FDE-8F99-0B3016212E9A}" type="slidenum">
              <a:rPr lang="en-US" smtClean="0">
                <a:solidFill>
                  <a:schemeClr val="tx1"/>
                </a:solidFill>
              </a:rPr>
              <a:t>‹#›</a:t>
            </a:fld>
            <a:endParaRPr lang="en-US" dirty="0">
              <a:solidFill>
                <a:schemeClr val="tx1"/>
              </a:solidFill>
            </a:endParaRPr>
          </a:p>
        </p:txBody>
      </p:sp>
    </p:spTree>
    <p:extLst>
      <p:ext uri="{BB962C8B-B14F-4D97-AF65-F5344CB8AC3E}">
        <p14:creationId xmlns:p14="http://schemas.microsoft.com/office/powerpoint/2010/main" val="1129196546"/>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00" y="4652319"/>
            <a:ext cx="12192000" cy="1672281"/>
          </a:xfrm>
        </p:spPr>
        <p:txBody>
          <a:bodyPr anchor="ctr"/>
          <a:lstStyle/>
          <a:p>
            <a:pPr lvl="0"/>
            <a:r>
              <a:rPr lang="en-US" sz="2800" b="0" i="0" dirty="0">
                <a:latin typeface="Gill Sans MT" panose="020B0502020104020203" pitchFamily="34" charset="0"/>
              </a:rPr>
              <a:t>Draft 2022 Amendments to ISPM 5 (</a:t>
            </a:r>
            <a:r>
              <a:rPr lang="en-US" sz="2800" b="0" i="1" dirty="0">
                <a:latin typeface="Gill Sans MT" panose="020B0502020104020203" pitchFamily="34" charset="0"/>
              </a:rPr>
              <a:t>Glossary of phytosanitary terms</a:t>
            </a:r>
            <a:r>
              <a:rPr lang="en-US" sz="2800" b="0" i="0" dirty="0">
                <a:latin typeface="Gill Sans MT" panose="020B0502020104020203" pitchFamily="34" charset="0"/>
              </a:rPr>
              <a:t>) (1994-001), Priority 1</a:t>
            </a:r>
            <a:br>
              <a:rPr lang="en-US" sz="2800" b="0" i="0" dirty="0">
                <a:latin typeface="Gill Sans MT" panose="020B0502020104020203" pitchFamily="34" charset="0"/>
              </a:rPr>
            </a:br>
            <a:br>
              <a:rPr lang="en-US" sz="2800" b="0" i="0" dirty="0">
                <a:latin typeface="Gill Sans MT" panose="020B0502020104020203" pitchFamily="34" charset="0"/>
              </a:rPr>
            </a:br>
            <a:r>
              <a:rPr lang="en-US" sz="2800" b="0" i="0" dirty="0">
                <a:latin typeface="Gill Sans MT" panose="020B0502020104020203" pitchFamily="34" charset="0"/>
              </a:rPr>
              <a:t>IPPC first consultation (1 July to 30 September 2022)</a:t>
            </a:r>
          </a:p>
        </p:txBody>
      </p:sp>
      <p:sp>
        <p:nvSpPr>
          <p:cNvPr id="7" name="Subtitle 6"/>
          <p:cNvSpPr>
            <a:spLocks noGrp="1"/>
          </p:cNvSpPr>
          <p:nvPr>
            <p:ph type="subTitle" idx="1"/>
          </p:nvPr>
        </p:nvSpPr>
        <p:spPr>
          <a:xfrm>
            <a:off x="-36786" y="6400800"/>
            <a:ext cx="12192000" cy="245913"/>
          </a:xfrm>
        </p:spPr>
        <p:txBody>
          <a:bodyPr/>
          <a:lstStyle/>
          <a:p>
            <a:r>
              <a:rPr lang="en-GB" dirty="0">
                <a:latin typeface="Gill Sans MT" panose="020B0502020104020203" pitchFamily="34" charset="0"/>
              </a:rPr>
              <a:t>2022 IPPC Regional Workshops</a:t>
            </a:r>
            <a:endParaRPr lang="en-US" dirty="0">
              <a:latin typeface="Gill Sans MT" panose="020B0502020104020203" pitchFamily="34" charset="0"/>
            </a:endParaRPr>
          </a:p>
        </p:txBody>
      </p:sp>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58" b="2658"/>
          <a:stretch>
            <a:fillRect/>
          </a:stretch>
        </p:blipFill>
        <p:spPr/>
      </p:pic>
    </p:spTree>
    <p:extLst>
      <p:ext uri="{BB962C8B-B14F-4D97-AF65-F5344CB8AC3E}">
        <p14:creationId xmlns:p14="http://schemas.microsoft.com/office/powerpoint/2010/main" val="251853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0" y="0"/>
            <a:ext cx="12192000" cy="914400"/>
          </a:xfrm>
        </p:spPr>
        <p:txBody>
          <a:bodyPr anchor="ctr"/>
          <a:lstStyle/>
          <a:p>
            <a:pPr algn="ctr"/>
            <a:r>
              <a:rPr lang="en-US" dirty="0">
                <a:latin typeface="Gill Sans MT" panose="020B0502020104020203" pitchFamily="34" charset="0"/>
              </a:rPr>
              <a:t>Background</a:t>
            </a:r>
            <a:endParaRPr lang="en-IT" dirty="0">
              <a:latin typeface="Gill Sans MT" panose="020B0502020104020203" pitchFamily="34" charset="0"/>
            </a:endParaRPr>
          </a:p>
        </p:txBody>
      </p:sp>
      <p:graphicFrame>
        <p:nvGraphicFramePr>
          <p:cNvPr id="3" name="Diagram 2">
            <a:extLst>
              <a:ext uri="{FF2B5EF4-FFF2-40B4-BE49-F238E27FC236}">
                <a16:creationId xmlns:a16="http://schemas.microsoft.com/office/drawing/2014/main" id="{39D4934C-286B-4DFC-ADF7-0D880A7F31F5}"/>
              </a:ext>
            </a:extLst>
          </p:cNvPr>
          <p:cNvGraphicFramePr/>
          <p:nvPr>
            <p:extLst>
              <p:ext uri="{D42A27DB-BD31-4B8C-83A1-F6EECF244321}">
                <p14:modId xmlns:p14="http://schemas.microsoft.com/office/powerpoint/2010/main" val="2666852751"/>
              </p:ext>
            </p:extLst>
          </p:nvPr>
        </p:nvGraphicFramePr>
        <p:xfrm>
          <a:off x="76200" y="1295400"/>
          <a:ext cx="12039600" cy="506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51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0" y="0"/>
            <a:ext cx="12192000" cy="914400"/>
          </a:xfrm>
        </p:spPr>
        <p:txBody>
          <a:bodyPr anchor="ctr"/>
          <a:lstStyle/>
          <a:p>
            <a:pPr algn="ctr"/>
            <a:r>
              <a:rPr lang="en-US" dirty="0">
                <a:latin typeface="Gill Sans MT" panose="020B0502020104020203" pitchFamily="34" charset="0"/>
              </a:rPr>
              <a:t>List of amendments</a:t>
            </a:r>
            <a:endParaRPr lang="en-IT" dirty="0">
              <a:latin typeface="Gill Sans MT" panose="020B0502020104020203" pitchFamily="34" charset="0"/>
            </a:endParaRPr>
          </a:p>
        </p:txBody>
      </p:sp>
      <p:graphicFrame>
        <p:nvGraphicFramePr>
          <p:cNvPr id="4" name="Content Placeholder 5">
            <a:extLst>
              <a:ext uri="{FF2B5EF4-FFF2-40B4-BE49-F238E27FC236}">
                <a16:creationId xmlns:a16="http://schemas.microsoft.com/office/drawing/2014/main" id="{6F8E5CC3-2005-44B2-975B-F0A60A99D97B}"/>
              </a:ext>
            </a:extLst>
          </p:cNvPr>
          <p:cNvGraphicFramePr>
            <a:graphicFrameLocks/>
          </p:cNvGraphicFramePr>
          <p:nvPr>
            <p:extLst>
              <p:ext uri="{D42A27DB-BD31-4B8C-83A1-F6EECF244321}">
                <p14:modId xmlns:p14="http://schemas.microsoft.com/office/powerpoint/2010/main" val="806740332"/>
              </p:ext>
            </p:extLst>
          </p:nvPr>
        </p:nvGraphicFramePr>
        <p:xfrm>
          <a:off x="1910686" y="2057400"/>
          <a:ext cx="8370627"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295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0" y="0"/>
            <a:ext cx="12192000" cy="914400"/>
          </a:xfrm>
        </p:spPr>
        <p:txBody>
          <a:bodyPr anchor="ctr"/>
          <a:lstStyle/>
          <a:p>
            <a:pPr algn="ctr"/>
            <a:r>
              <a:rPr lang="en-US" dirty="0">
                <a:latin typeface="Gill Sans MT" panose="020B0502020104020203" pitchFamily="34" charset="0"/>
              </a:rPr>
              <a:t>Revisions</a:t>
            </a:r>
            <a:br>
              <a:rPr lang="en-US" dirty="0">
                <a:latin typeface="Gill Sans MT" panose="020B0502020104020203" pitchFamily="34" charset="0"/>
              </a:rPr>
            </a:br>
            <a:r>
              <a:rPr lang="en-US" dirty="0">
                <a:latin typeface="Gill Sans MT" panose="020B0502020104020203" pitchFamily="34" charset="0"/>
              </a:rPr>
              <a:t>Generic points</a:t>
            </a:r>
            <a:endParaRPr lang="en-IT" dirty="0">
              <a:latin typeface="Gill Sans MT" panose="020B0502020104020203" pitchFamily="34" charset="0"/>
            </a:endParaRPr>
          </a:p>
        </p:txBody>
      </p:sp>
      <p:graphicFrame>
        <p:nvGraphicFramePr>
          <p:cNvPr id="5" name="Diagram 4">
            <a:extLst>
              <a:ext uri="{FF2B5EF4-FFF2-40B4-BE49-F238E27FC236}">
                <a16:creationId xmlns:a16="http://schemas.microsoft.com/office/drawing/2014/main" id="{68993D4D-80F7-4D3C-BE6A-8B9FF71E4D2D}"/>
              </a:ext>
            </a:extLst>
          </p:cNvPr>
          <p:cNvGraphicFramePr/>
          <p:nvPr>
            <p:extLst>
              <p:ext uri="{D42A27DB-BD31-4B8C-83A1-F6EECF244321}">
                <p14:modId xmlns:p14="http://schemas.microsoft.com/office/powerpoint/2010/main" val="1034108592"/>
              </p:ext>
            </p:extLst>
          </p:nvPr>
        </p:nvGraphicFramePr>
        <p:xfrm>
          <a:off x="228600" y="1447800"/>
          <a:ext cx="1165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08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0" y="0"/>
            <a:ext cx="12192000" cy="914400"/>
          </a:xfrm>
        </p:spPr>
        <p:txBody>
          <a:bodyPr anchor="ctr"/>
          <a:lstStyle/>
          <a:p>
            <a:pPr algn="ctr"/>
            <a:r>
              <a:rPr lang="en-US" dirty="0">
                <a:latin typeface="Gill Sans MT" panose="020B0502020104020203" pitchFamily="34" charset="0"/>
              </a:rPr>
              <a:t>Revision</a:t>
            </a:r>
            <a:br>
              <a:rPr lang="en-US" dirty="0">
                <a:latin typeface="Gill Sans MT" panose="020B0502020104020203" pitchFamily="34" charset="0"/>
              </a:rPr>
            </a:br>
            <a:r>
              <a:rPr lang="en-US" dirty="0">
                <a:latin typeface="Gill Sans MT" panose="020B0502020104020203" pitchFamily="34" charset="0"/>
              </a:rPr>
              <a:t>“Phytosanitary action”</a:t>
            </a:r>
            <a:endParaRPr lang="en-IT" dirty="0">
              <a:latin typeface="Gill Sans MT" panose="020B0502020104020203" pitchFamily="34" charset="0"/>
            </a:endParaRPr>
          </a:p>
        </p:txBody>
      </p:sp>
      <p:graphicFrame>
        <p:nvGraphicFramePr>
          <p:cNvPr id="4" name="Diagram 3">
            <a:extLst>
              <a:ext uri="{FF2B5EF4-FFF2-40B4-BE49-F238E27FC236}">
                <a16:creationId xmlns:a16="http://schemas.microsoft.com/office/drawing/2014/main" id="{88C4BFE7-4AAA-43D2-8598-98D85561656B}"/>
              </a:ext>
            </a:extLst>
          </p:cNvPr>
          <p:cNvGraphicFramePr/>
          <p:nvPr>
            <p:extLst>
              <p:ext uri="{D42A27DB-BD31-4B8C-83A1-F6EECF244321}">
                <p14:modId xmlns:p14="http://schemas.microsoft.com/office/powerpoint/2010/main" val="2679992215"/>
              </p:ext>
            </p:extLst>
          </p:nvPr>
        </p:nvGraphicFramePr>
        <p:xfrm>
          <a:off x="609600" y="1371600"/>
          <a:ext cx="480060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BD3BF9F0-07BD-40BB-9E5C-46D073150825}"/>
              </a:ext>
            </a:extLst>
          </p:cNvPr>
          <p:cNvGraphicFramePr/>
          <p:nvPr>
            <p:extLst>
              <p:ext uri="{D42A27DB-BD31-4B8C-83A1-F6EECF244321}">
                <p14:modId xmlns:p14="http://schemas.microsoft.com/office/powerpoint/2010/main" val="3657692313"/>
              </p:ext>
            </p:extLst>
          </p:nvPr>
        </p:nvGraphicFramePr>
        <p:xfrm>
          <a:off x="5867400" y="1371600"/>
          <a:ext cx="6096001" cy="50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5915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0" y="0"/>
            <a:ext cx="12192000" cy="914400"/>
          </a:xfrm>
        </p:spPr>
        <p:txBody>
          <a:bodyPr anchor="ctr"/>
          <a:lstStyle/>
          <a:p>
            <a:pPr algn="ctr"/>
            <a:r>
              <a:rPr lang="en-US" dirty="0">
                <a:latin typeface="Gill Sans MT" panose="020B0502020104020203" pitchFamily="34" charset="0"/>
              </a:rPr>
              <a:t>Revision</a:t>
            </a:r>
            <a:br>
              <a:rPr lang="en-US" dirty="0">
                <a:latin typeface="Gill Sans MT" panose="020B0502020104020203" pitchFamily="34" charset="0"/>
              </a:rPr>
            </a:br>
            <a:r>
              <a:rPr lang="en-US" dirty="0">
                <a:latin typeface="Gill Sans MT" panose="020B0502020104020203" pitchFamily="34" charset="0"/>
              </a:rPr>
              <a:t>“Phytosanitary procedure”</a:t>
            </a:r>
            <a:endParaRPr lang="en-IT" dirty="0">
              <a:latin typeface="Gill Sans MT" panose="020B0502020104020203" pitchFamily="34" charset="0"/>
            </a:endParaRPr>
          </a:p>
        </p:txBody>
      </p:sp>
      <p:graphicFrame>
        <p:nvGraphicFramePr>
          <p:cNvPr id="4" name="Diagram 3">
            <a:extLst>
              <a:ext uri="{FF2B5EF4-FFF2-40B4-BE49-F238E27FC236}">
                <a16:creationId xmlns:a16="http://schemas.microsoft.com/office/drawing/2014/main" id="{553202EA-25B9-4738-8735-2E3EBF9091EC}"/>
              </a:ext>
            </a:extLst>
          </p:cNvPr>
          <p:cNvGraphicFramePr/>
          <p:nvPr>
            <p:extLst>
              <p:ext uri="{D42A27DB-BD31-4B8C-83A1-F6EECF244321}">
                <p14:modId xmlns:p14="http://schemas.microsoft.com/office/powerpoint/2010/main" val="466322478"/>
              </p:ext>
            </p:extLst>
          </p:nvPr>
        </p:nvGraphicFramePr>
        <p:xfrm>
          <a:off x="609600" y="1371600"/>
          <a:ext cx="480060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163F1B5A-086F-41A7-AE57-4538722E234A}"/>
              </a:ext>
            </a:extLst>
          </p:cNvPr>
          <p:cNvGraphicFramePr/>
          <p:nvPr>
            <p:extLst>
              <p:ext uri="{D42A27DB-BD31-4B8C-83A1-F6EECF244321}">
                <p14:modId xmlns:p14="http://schemas.microsoft.com/office/powerpoint/2010/main" val="4167151035"/>
              </p:ext>
            </p:extLst>
          </p:nvPr>
        </p:nvGraphicFramePr>
        <p:xfrm>
          <a:off x="5638800" y="1371600"/>
          <a:ext cx="6400799" cy="50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08938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C2C3-3C27-6748-B8C5-8E7FB4480433}"/>
              </a:ext>
            </a:extLst>
          </p:cNvPr>
          <p:cNvSpPr>
            <a:spLocks noGrp="1"/>
          </p:cNvSpPr>
          <p:nvPr>
            <p:ph type="title"/>
          </p:nvPr>
        </p:nvSpPr>
        <p:spPr>
          <a:xfrm>
            <a:off x="0" y="0"/>
            <a:ext cx="12192000" cy="914400"/>
          </a:xfrm>
        </p:spPr>
        <p:txBody>
          <a:bodyPr anchor="ctr"/>
          <a:lstStyle/>
          <a:p>
            <a:pPr algn="ctr"/>
            <a:r>
              <a:rPr lang="en-US" dirty="0">
                <a:latin typeface="Gill Sans MT" panose="020B0502020104020203" pitchFamily="34" charset="0"/>
              </a:rPr>
              <a:t>Links</a:t>
            </a:r>
            <a:endParaRPr lang="en-IT" dirty="0">
              <a:latin typeface="Gill Sans MT" panose="020B0502020104020203" pitchFamily="34" charset="0"/>
            </a:endParaRPr>
          </a:p>
        </p:txBody>
      </p:sp>
      <p:graphicFrame>
        <p:nvGraphicFramePr>
          <p:cNvPr id="6" name="Diagram 5">
            <a:extLst>
              <a:ext uri="{FF2B5EF4-FFF2-40B4-BE49-F238E27FC236}">
                <a16:creationId xmlns:a16="http://schemas.microsoft.com/office/drawing/2014/main" id="{5C63F399-5B3A-4609-A491-3C2B129B21FE}"/>
              </a:ext>
            </a:extLst>
          </p:cNvPr>
          <p:cNvGraphicFramePr/>
          <p:nvPr>
            <p:extLst>
              <p:ext uri="{D42A27DB-BD31-4B8C-83A1-F6EECF244321}">
                <p14:modId xmlns:p14="http://schemas.microsoft.com/office/powerpoint/2010/main" val="3457613612"/>
              </p:ext>
            </p:extLst>
          </p:nvPr>
        </p:nvGraphicFramePr>
        <p:xfrm>
          <a:off x="800100" y="2362200"/>
          <a:ext cx="10591800" cy="2894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46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8A43A09-91A0-0B4E-A1B9-69205A0FA910}"/>
              </a:ext>
            </a:extLst>
          </p:cNvPr>
          <p:cNvSpPr>
            <a:spLocks noGrp="1"/>
          </p:cNvSpPr>
          <p:nvPr>
            <p:ph type="ctrTitle"/>
          </p:nvPr>
        </p:nvSpPr>
        <p:spPr/>
        <p:txBody>
          <a:bodyPr/>
          <a:lstStyle/>
          <a:p>
            <a:pPr algn="ctr">
              <a:defRPr/>
            </a:pPr>
            <a:r>
              <a:rPr lang="it-IT" dirty="0">
                <a:latin typeface="Gill Sans MT" panose="020B0502020104020203" pitchFamily="34" charset="0"/>
              </a:rPr>
              <a:t>Thank you!</a:t>
            </a:r>
          </a:p>
        </p:txBody>
      </p:sp>
      <p:sp>
        <p:nvSpPr>
          <p:cNvPr id="3" name="Rectangle 2">
            <a:extLst>
              <a:ext uri="{FF2B5EF4-FFF2-40B4-BE49-F238E27FC236}">
                <a16:creationId xmlns:a16="http://schemas.microsoft.com/office/drawing/2014/main" id="{A5343FCF-8DD9-BC48-8DE5-A30633EF8F93}"/>
              </a:ext>
            </a:extLst>
          </p:cNvPr>
          <p:cNvSpPr/>
          <p:nvPr/>
        </p:nvSpPr>
        <p:spPr>
          <a:xfrm>
            <a:off x="685800" y="4699647"/>
            <a:ext cx="4953000" cy="1938992"/>
          </a:xfrm>
          <a:prstGeom prst="rect">
            <a:avLst/>
          </a:prstGeom>
        </p:spPr>
        <p:txBody>
          <a:bodyPr wrap="square">
            <a:spAutoFit/>
          </a:bodyPr>
          <a:lstStyle/>
          <a:p>
            <a:r>
              <a:rPr lang="fr-FR" altLang="en-US" sz="1600" b="1" dirty="0">
                <a:solidFill>
                  <a:schemeClr val="bg1"/>
                </a:solidFill>
                <a:ea typeface="Arial Unicode MS" panose="020B0604020202020204" pitchFamily="34" charset="-128"/>
                <a:cs typeface="Arial" panose="020B0604020202020204" pitchFamily="34" charset="0"/>
              </a:rPr>
              <a:t>IPPC Secretariat</a:t>
            </a:r>
            <a:br>
              <a:rPr lang="fr-FR" altLang="en-US" sz="1600" b="1" dirty="0">
                <a:solidFill>
                  <a:schemeClr val="bg1"/>
                </a:solidFill>
                <a:ea typeface="Arial Unicode MS" panose="020B0604020202020204" pitchFamily="34" charset="-128"/>
                <a:cs typeface="Arial" panose="020B0604020202020204" pitchFamily="34" charset="0"/>
              </a:rPr>
            </a:b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Food and Agriculture Organization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of the United Nations (FAO)</a:t>
            </a:r>
            <a:br>
              <a:rPr lang="fr-FR" altLang="en-US" sz="1600" dirty="0">
                <a:solidFill>
                  <a:schemeClr val="bg1"/>
                </a:solidFill>
                <a:ea typeface="Arial Unicode MS" panose="020B0604020202020204" pitchFamily="34" charset="-128"/>
                <a:cs typeface="Arial" panose="020B0604020202020204" pitchFamily="34" charset="0"/>
              </a:rPr>
            </a:b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rgbClr val="FFFF00"/>
                </a:solidFill>
                <a:ea typeface="Arial Unicode MS" panose="020B0604020202020204" pitchFamily="34" charset="-128"/>
                <a:cs typeface="Arial" panose="020B0604020202020204" pitchFamily="34" charset="0"/>
                <a:hlinkClick r:id="rId2">
                  <a:extLst>
                    <a:ext uri="{A12FA001-AC4F-418D-AE19-62706E023703}">
                      <ahyp:hlinkClr xmlns:ahyp="http://schemas.microsoft.com/office/drawing/2018/hyperlinkcolor" val="tx"/>
                    </a:ext>
                  </a:extLst>
                </a:hlinkClick>
              </a:rPr>
              <a:t>ippc@fao.org</a:t>
            </a:r>
            <a:r>
              <a:rPr lang="fr-FR" altLang="en-US" sz="1600" dirty="0">
                <a:solidFill>
                  <a:srgbClr val="FFFF00"/>
                </a:solidFill>
                <a:ea typeface="Arial Unicode MS" panose="020B0604020202020204" pitchFamily="34" charset="-128"/>
                <a:cs typeface="Arial" panose="020B0604020202020204" pitchFamily="34" charset="0"/>
              </a:rPr>
              <a:t> | </a:t>
            </a:r>
            <a:r>
              <a:rPr lang="fr-FR" altLang="en-US" sz="1600" dirty="0">
                <a:solidFill>
                  <a:srgbClr val="FFFF00"/>
                </a:solidFill>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www.ippc.int</a:t>
            </a:r>
            <a:br>
              <a:rPr lang="en-US" sz="5400" dirty="0">
                <a:solidFill>
                  <a:schemeClr val="bg1"/>
                </a:solidFill>
              </a:rPr>
            </a:br>
            <a:endParaRPr lang="en-IT" dirty="0">
              <a:solidFill>
                <a:schemeClr val="bg1"/>
              </a:solidFill>
            </a:endParaRPr>
          </a:p>
        </p:txBody>
      </p:sp>
      <p:pic>
        <p:nvPicPr>
          <p:cNvPr id="5" name="Picture Placeholder 9"/>
          <p:cNvPicPr>
            <a:picLocks noChangeAspect="1"/>
          </p:cNvPicPr>
          <p:nvPr/>
        </p:nvPicPr>
        <p:blipFill rotWithShape="1">
          <a:blip r:embed="rId4">
            <a:extLst>
              <a:ext uri="{28A0092B-C50C-407E-A947-70E740481C1C}">
                <a14:useLocalDpi xmlns:a14="http://schemas.microsoft.com/office/drawing/2010/main" val="0"/>
              </a:ext>
            </a:extLst>
          </a:blip>
          <a:srcRect t="2658" r="32506" b="2658"/>
          <a:stretch/>
        </p:blipFill>
        <p:spPr>
          <a:xfrm>
            <a:off x="3962400" y="3816263"/>
            <a:ext cx="8229600" cy="3048000"/>
          </a:xfrm>
          <a:prstGeom prst="rect">
            <a:avLst/>
          </a:prstGeom>
        </p:spPr>
      </p:pic>
    </p:spTree>
    <p:extLst>
      <p:ext uri="{BB962C8B-B14F-4D97-AF65-F5344CB8AC3E}">
        <p14:creationId xmlns:p14="http://schemas.microsoft.com/office/powerpoint/2010/main" val="1848089175"/>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1_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3.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17" ma:contentTypeDescription="Create a new document." ma:contentTypeScope="" ma:versionID="b97c355e8ddb83b53e10132d4d0c39dd">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7ee668c2352abc57114714e7d7c6a8d9"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40dbf57-1e7b-4a73-94c8-cbcaaea3fe5a}" ma:internalName="TaxCatchAll" ma:showField="CatchAllData" ma:web="a05d7f75-f42e-4288-8809-604fd4d969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a6feb38-a85a-45e8-92e9-814486bbe375" xsi:nil="true"/>
    <TaxCatchAll xmlns="a05d7f75-f42e-4288-8809-604fd4d9691f" xsi:nil="true"/>
    <lcf76f155ced4ddcb4097134ff3c332f xmlns="ea6feb38-a85a-45e8-92e9-814486bbe3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7D6E9B-5D26-4766-B035-13FA946D2854}">
  <ds:schemaRefs>
    <ds:schemaRef ds:uri="http://schemas.microsoft.com/sharepoint/v3/contenttype/forms"/>
  </ds:schemaRefs>
</ds:datastoreItem>
</file>

<file path=customXml/itemProps2.xml><?xml version="1.0" encoding="utf-8"?>
<ds:datastoreItem xmlns:ds="http://schemas.openxmlformats.org/officeDocument/2006/customXml" ds:itemID="{96B1CEC7-6E01-4A9F-8F6D-C8DAC84313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d7f75-f42e-4288-8809-604fd4d9691f"/>
    <ds:schemaRef ds:uri="ea6feb38-a85a-45e8-92e9-814486bbe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6D1CDB-15D1-4C85-BFBF-7D1270C6F64A}">
  <ds:schemaRefs>
    <ds:schemaRef ds:uri="http://purl.org/dc/elements/1.1/"/>
    <ds:schemaRef ds:uri="http://www.w3.org/XML/1998/namespace"/>
    <ds:schemaRef ds:uri="ea6feb38-a85a-45e8-92e9-814486bbe375"/>
    <ds:schemaRef ds:uri="a05d7f75-f42e-4288-8809-604fd4d9691f"/>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1623</TotalTime>
  <Words>548</Words>
  <Application>Microsoft Office PowerPoint</Application>
  <PresentationFormat>Широкоэкранный</PresentationFormat>
  <Paragraphs>41</Paragraphs>
  <Slides>8</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4</vt:i4>
      </vt:variant>
      <vt:variant>
        <vt:lpstr>Заголовки слайдов</vt:lpstr>
      </vt:variant>
      <vt:variant>
        <vt:i4>8</vt:i4>
      </vt:variant>
    </vt:vector>
  </HeadingPairs>
  <TitlesOfParts>
    <vt:vector size="19" baseType="lpstr">
      <vt:lpstr>.AppleSystemUIFont</vt:lpstr>
      <vt:lpstr>Arial</vt:lpstr>
      <vt:lpstr>Calibri</vt:lpstr>
      <vt:lpstr>Calibri Light</vt:lpstr>
      <vt:lpstr>Georgia</vt:lpstr>
      <vt:lpstr>Gill Sans MT</vt:lpstr>
      <vt:lpstr>Wingdings</vt:lpstr>
      <vt:lpstr>COVER</vt:lpstr>
      <vt:lpstr>1_COVER</vt:lpstr>
      <vt:lpstr>Internal screen</vt:lpstr>
      <vt:lpstr>Office Theme</vt:lpstr>
      <vt:lpstr>Draft 2022 Amendments to ISPM 5 (Glossary of phytosanitary terms) (1994-001), Priority 1  IPPC first consultation (1 July to 30 September 2022)</vt:lpstr>
      <vt:lpstr>Background</vt:lpstr>
      <vt:lpstr>List of amendments</vt:lpstr>
      <vt:lpstr>Revisions Generic points</vt:lpstr>
      <vt:lpstr>Revision “Phytosanitary action”</vt:lpstr>
      <vt:lpstr>Revision “Phytosanitary procedure”</vt:lpstr>
      <vt:lpstr>Links</vt:lpstr>
      <vt:lpstr>Thank you!</vt:lpstr>
    </vt:vector>
  </TitlesOfParts>
  <Manager/>
  <Company>FAO of the UN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Mushegian, Edgar (NSP)</cp:lastModifiedBy>
  <cp:revision>20</cp:revision>
  <cp:lastPrinted>2018-12-10T09:55:32Z</cp:lastPrinted>
  <dcterms:created xsi:type="dcterms:W3CDTF">2019-07-18T08:44:31Z</dcterms:created>
  <dcterms:modified xsi:type="dcterms:W3CDTF">2022-06-22T13:46:51Z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y fmtid="{D5CDD505-2E9C-101B-9397-08002B2CF9AE}" pid="6" name="MediaServiceImageTags">
    <vt:lpwstr/>
  </property>
</Properties>
</file>