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4"/>
    <p:sldMasterId id="2147483944" r:id="rId5"/>
    <p:sldMasterId id="2147483956" r:id="rId6"/>
  </p:sldMasterIdLst>
  <p:notesMasterIdLst>
    <p:notesMasterId r:id="rId8"/>
  </p:notesMasterIdLst>
  <p:handoutMasterIdLst>
    <p:handoutMasterId r:id="rId9"/>
  </p:handoutMasterIdLst>
  <p:sldIdLst>
    <p:sldId id="263" r:id="rId7"/>
  </p:sldIdLst>
  <p:sldSz cx="12192000" cy="6858000"/>
  <p:notesSz cx="9931400" cy="67945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RC" initials="NRC" lastIdx="4" clrIdx="0"/>
  <p:cmAuthor id="1" name="Nicole Franz" initials="NF" lastIdx="1" clrIdx="1"/>
  <p:cmAuthor id="2" name="Walter Williams (ESA)" initials="WW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558"/>
    <a:srgbClr val="00825F"/>
    <a:srgbClr val="AB967C"/>
    <a:srgbClr val="5792C9"/>
    <a:srgbClr val="A81E3B"/>
    <a:srgbClr val="79B9CF"/>
    <a:srgbClr val="DDA63A"/>
    <a:srgbClr val="1A648C"/>
    <a:srgbClr val="EFA91F"/>
    <a:srgbClr val="EF7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D83911-2B88-0D42-BF06-006564268106}" v="21" dt="2022-07-24T11:29:24.5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327" autoAdjust="0"/>
  </p:normalViewPr>
  <p:slideViewPr>
    <p:cSldViewPr>
      <p:cViewPr varScale="1">
        <p:scale>
          <a:sx n="109" d="100"/>
          <a:sy n="109" d="100"/>
        </p:scale>
        <p:origin x="9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9" d="100"/>
          <a:sy n="169" d="100"/>
        </p:scale>
        <p:origin x="216" y="6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ovannini, Cristiana (NSAD)" userId="c6694839-0d3f-40a4-8025-a43006f75b9a" providerId="ADAL" clId="{93D83911-2B88-0D42-BF06-006564268106}"/>
    <pc:docChg chg="custSel modSld modMainMaster">
      <pc:chgData name="Giovannini, Cristiana (NSAD)" userId="c6694839-0d3f-40a4-8025-a43006f75b9a" providerId="ADAL" clId="{93D83911-2B88-0D42-BF06-006564268106}" dt="2022-07-24T11:30:23.637" v="52" actId="20577"/>
      <pc:docMkLst>
        <pc:docMk/>
      </pc:docMkLst>
      <pc:sldChg chg="modSp mod">
        <pc:chgData name="Giovannini, Cristiana (NSAD)" userId="c6694839-0d3f-40a4-8025-a43006f75b9a" providerId="ADAL" clId="{93D83911-2B88-0D42-BF06-006564268106}" dt="2022-07-24T11:30:23.637" v="52" actId="20577"/>
        <pc:sldMkLst>
          <pc:docMk/>
          <pc:sldMk cId="1455858111" sldId="262"/>
        </pc:sldMkLst>
        <pc:spChg chg="mod">
          <ac:chgData name="Giovannini, Cristiana (NSAD)" userId="c6694839-0d3f-40a4-8025-a43006f75b9a" providerId="ADAL" clId="{93D83911-2B88-0D42-BF06-006564268106}" dt="2022-07-24T11:30:23.637" v="52" actId="20577"/>
          <ac:spMkLst>
            <pc:docMk/>
            <pc:sldMk cId="1455858111" sldId="262"/>
            <ac:spMk id="2" creationId="{16CAE4D8-B039-0649-BDEF-444210836B94}"/>
          </ac:spMkLst>
        </pc:spChg>
        <pc:spChg chg="mod">
          <ac:chgData name="Giovannini, Cristiana (NSAD)" userId="c6694839-0d3f-40a4-8025-a43006f75b9a" providerId="ADAL" clId="{93D83911-2B88-0D42-BF06-006564268106}" dt="2022-07-24T11:30:17.836" v="43" actId="20577"/>
          <ac:spMkLst>
            <pc:docMk/>
            <pc:sldMk cId="1455858111" sldId="262"/>
            <ac:spMk id="3" creationId="{0CE68BB7-DD3C-664A-AC9D-74A5FE280DD9}"/>
          </ac:spMkLst>
        </pc:spChg>
      </pc:sldChg>
      <pc:sldMasterChg chg="addSp delSp modSp mod">
        <pc:chgData name="Giovannini, Cristiana (NSAD)" userId="c6694839-0d3f-40a4-8025-a43006f75b9a" providerId="ADAL" clId="{93D83911-2B88-0D42-BF06-006564268106}" dt="2022-07-24T11:28:57.204" v="17" actId="18131"/>
        <pc:sldMasterMkLst>
          <pc:docMk/>
          <pc:sldMasterMk cId="721018584" sldId="2147483912"/>
        </pc:sldMasterMkLst>
        <pc:picChg chg="add mod modCrop">
          <ac:chgData name="Giovannini, Cristiana (NSAD)" userId="c6694839-0d3f-40a4-8025-a43006f75b9a" providerId="ADAL" clId="{93D83911-2B88-0D42-BF06-006564268106}" dt="2022-07-24T11:28:57.204" v="17" actId="18131"/>
          <ac:picMkLst>
            <pc:docMk/>
            <pc:sldMasterMk cId="721018584" sldId="2147483912"/>
            <ac:picMk id="4" creationId="{D847F9D3-397E-F3B1-017D-5DEA280C24DB}"/>
          </ac:picMkLst>
        </pc:picChg>
        <pc:picChg chg="del mod">
          <ac:chgData name="Giovannini, Cristiana (NSAD)" userId="c6694839-0d3f-40a4-8025-a43006f75b9a" providerId="ADAL" clId="{93D83911-2B88-0D42-BF06-006564268106}" dt="2022-07-24T11:28:03.165" v="1" actId="478"/>
          <ac:picMkLst>
            <pc:docMk/>
            <pc:sldMasterMk cId="721018584" sldId="2147483912"/>
            <ac:picMk id="6" creationId="{AF9C1E95-5F36-0573-AFD8-6C5B77954F79}"/>
          </ac:picMkLst>
        </pc:picChg>
      </pc:sldMasterChg>
      <pc:sldMasterChg chg="addSp delSp modSp mod">
        <pc:chgData name="Giovannini, Cristiana (NSAD)" userId="c6694839-0d3f-40a4-8025-a43006f75b9a" providerId="ADAL" clId="{93D83911-2B88-0D42-BF06-006564268106}" dt="2022-07-24T11:29:42.336" v="33" actId="18131"/>
        <pc:sldMasterMkLst>
          <pc:docMk/>
          <pc:sldMasterMk cId="414891116" sldId="2147483956"/>
        </pc:sldMasterMkLst>
        <pc:picChg chg="del">
          <ac:chgData name="Giovannini, Cristiana (NSAD)" userId="c6694839-0d3f-40a4-8025-a43006f75b9a" providerId="ADAL" clId="{93D83911-2B88-0D42-BF06-006564268106}" dt="2022-07-24T11:29:09.956" v="18" actId="478"/>
          <ac:picMkLst>
            <pc:docMk/>
            <pc:sldMasterMk cId="414891116" sldId="2147483956"/>
            <ac:picMk id="4" creationId="{E5F64B9E-6034-3099-851F-6AC83603A765}"/>
          </ac:picMkLst>
        </pc:picChg>
        <pc:picChg chg="add mod modCrop">
          <ac:chgData name="Giovannini, Cristiana (NSAD)" userId="c6694839-0d3f-40a4-8025-a43006f75b9a" providerId="ADAL" clId="{93D83911-2B88-0D42-BF06-006564268106}" dt="2022-07-24T11:29:42.336" v="33" actId="18131"/>
          <ac:picMkLst>
            <pc:docMk/>
            <pc:sldMasterMk cId="414891116" sldId="2147483956"/>
            <ac:picMk id="5" creationId="{73D41EF4-EB7A-3653-7084-86D3B62106C7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0" y="0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3301-FBA6-4D31-97D9-BCD2FD7EDC48}" type="datetimeFigureOut">
              <a:rPr lang="en-GB" smtClean="0"/>
              <a:t>16/09/2022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0" y="6453472"/>
            <a:ext cx="4304381" cy="341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D4DACB-0303-4FDD-AF82-4484823919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432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702" y="0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BEB2F-6753-475F-B25C-75A91B99AD33}" type="datetimeFigureOut">
              <a:rPr lang="en-GB" smtClean="0"/>
              <a:pPr/>
              <a:t>16/09/2022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0338" y="509588"/>
            <a:ext cx="4530725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3227388"/>
            <a:ext cx="7945120" cy="3057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702" y="6453687"/>
            <a:ext cx="4304381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1C075-0A87-4D04-85DC-C41B8B8D094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82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 - photo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-1200" y="3107424"/>
            <a:ext cx="12192000" cy="449180"/>
          </a:xfrm>
          <a:prstGeom prst="rect">
            <a:avLst/>
          </a:prstGeom>
          <a:noFill/>
        </p:spPr>
        <p:txBody>
          <a:bodyPr lIns="540000" tIns="46800" rIns="1224000" bIns="0" anchor="t" anchorCtr="0"/>
          <a:lstStyle>
            <a:lvl1pPr algn="l" defTabSz="878400"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 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-1200" y="3962400"/>
            <a:ext cx="12192000" cy="245913"/>
          </a:xfrm>
          <a:prstGeom prst="rect">
            <a:avLst/>
          </a:prstGeom>
        </p:spPr>
        <p:txBody>
          <a:bodyPr lIns="576000" tIns="0" rIns="2160000" anchor="t" anchorCtr="0"/>
          <a:lstStyle>
            <a:lvl1pPr marL="0" indent="0" algn="l">
              <a:buNone/>
              <a:defRPr sz="2200">
                <a:solidFill>
                  <a:srgbClr val="9FE55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FF272CBB-D25A-D790-9891-DE794BCFDC54}"/>
              </a:ext>
            </a:extLst>
          </p:cNvPr>
          <p:cNvCxnSpPr/>
          <p:nvPr userDrawn="1"/>
        </p:nvCxnSpPr>
        <p:spPr>
          <a:xfrm>
            <a:off x="609600" y="5029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08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btitle 2">
            <a:extLst>
              <a:ext uri="{FF2B5EF4-FFF2-40B4-BE49-F238E27FC236}">
                <a16:creationId xmlns:a16="http://schemas.microsoft.com/office/drawing/2014/main" id="{59165581-3D98-B54C-B922-370C4A1516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1426800"/>
            <a:ext cx="7104112" cy="4176457"/>
          </a:xfrm>
          <a:prstGeom prst="rect">
            <a:avLst/>
          </a:prstGeom>
        </p:spPr>
        <p:txBody>
          <a:bodyPr lIns="540000" tIns="0" rIns="360000" anchor="t" anchorCtr="0"/>
          <a:lstStyle>
            <a:lvl1pPr marL="0" indent="0" algn="l">
              <a:buNone/>
              <a:defRPr sz="2000"/>
            </a:lvl1pPr>
            <a:lvl2pPr marL="180000" indent="-180000" algn="l">
              <a:buClr>
                <a:srgbClr val="5792C9"/>
              </a:buClr>
              <a:buFont typeface="Wingdings" charset="2"/>
              <a:buChar char="§"/>
              <a:defRPr sz="2000"/>
            </a:lvl2pPr>
            <a:lvl3pPr marL="360000" indent="-180000" algn="l">
              <a:buClr>
                <a:srgbClr val="5792C9"/>
              </a:buClr>
              <a:buSzPct val="110000"/>
              <a:buFont typeface="Arial" charset="0"/>
              <a:buChar char="•"/>
              <a:defRPr sz="2000"/>
            </a:lvl3pPr>
            <a:lvl4pPr marL="576000" indent="-216000" algn="l">
              <a:buClr>
                <a:srgbClr val="5792C9"/>
              </a:buClr>
              <a:buFont typeface=".AppleSystemUIFont" charset="-120"/>
              <a:buChar char="–"/>
              <a:defRPr sz="2000"/>
            </a:lvl4pPr>
            <a:lvl5pPr marL="792000" indent="-216000" algn="l">
              <a:buFont typeface=".AppleSystemUIFont" charset="-120"/>
              <a:buChar char="–"/>
              <a:defRPr sz="2000"/>
            </a:lvl5pPr>
            <a:lvl6pPr marL="1044000" indent="-216000" algn="l">
              <a:buClr>
                <a:schemeClr val="bg2">
                  <a:lumMod val="50000"/>
                </a:schemeClr>
              </a:buClr>
              <a:buFont typeface=".AppleSystemUIFont" charset="-120"/>
              <a:buChar char="–"/>
              <a:defRPr sz="2000">
                <a:solidFill>
                  <a:schemeClr val="bg2">
                    <a:lumMod val="50000"/>
                  </a:schemeClr>
                </a:solidFill>
              </a:defRPr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1"/>
            <a:r>
              <a:rPr lang="en-US" dirty="0"/>
              <a:t>Click to edit txt</a:t>
            </a:r>
          </a:p>
          <a:p>
            <a:pPr lvl="2"/>
            <a:r>
              <a:rPr lang="en-US" dirty="0"/>
              <a:t>List 2</a:t>
            </a:r>
          </a:p>
          <a:p>
            <a:pPr lvl="3"/>
            <a:r>
              <a:rPr lang="en-US" dirty="0"/>
              <a:t>List 3</a:t>
            </a:r>
          </a:p>
          <a:p>
            <a:pPr lvl="4"/>
            <a:r>
              <a:rPr lang="en-US" dirty="0"/>
              <a:t>List 4</a:t>
            </a:r>
          </a:p>
          <a:p>
            <a:pPr lvl="5"/>
            <a:r>
              <a:rPr lang="en-US" dirty="0"/>
              <a:t>List 5</a:t>
            </a:r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72C484F6-8A17-3C44-9437-D5EC134F6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8067" y="766893"/>
            <a:ext cx="7120246" cy="296840"/>
          </a:xfrm>
          <a:prstGeom prst="rect">
            <a:avLst/>
          </a:prstGeom>
          <a:noFill/>
        </p:spPr>
        <p:txBody>
          <a:bodyPr vert="horz" lIns="540000" tIns="0" rIns="360000" bIns="45720" rtlCol="0" anchor="t" anchorCtr="0">
            <a:noAutofit/>
          </a:bodyPr>
          <a:lstStyle>
            <a:lvl1pPr>
              <a:defRPr sz="2800" b="1">
                <a:solidFill>
                  <a:srgbClr val="00825F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7391400" y="1426800"/>
            <a:ext cx="4320000" cy="2902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Picture/Figure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9"/>
          <p:cNvSpPr>
            <a:spLocks noGrp="1"/>
          </p:cNvSpPr>
          <p:nvPr>
            <p:ph type="pic" sz="quarter" idx="10" hasCustomPrompt="1"/>
          </p:nvPr>
        </p:nvSpPr>
        <p:spPr>
          <a:xfrm>
            <a:off x="8256240" y="1164641"/>
            <a:ext cx="3384376" cy="1984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46" name="Picture Placeholder 9"/>
          <p:cNvSpPr>
            <a:spLocks noGrp="1"/>
          </p:cNvSpPr>
          <p:nvPr>
            <p:ph type="pic" sz="quarter" idx="11" hasCustomPrompt="1"/>
          </p:nvPr>
        </p:nvSpPr>
        <p:spPr>
          <a:xfrm>
            <a:off x="8256240" y="3429000"/>
            <a:ext cx="3384376" cy="19841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1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Picture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59165581-3D98-B54C-B922-370C4A15168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1515884"/>
            <a:ext cx="7968208" cy="4176457"/>
          </a:xfrm>
          <a:prstGeom prst="rect">
            <a:avLst/>
          </a:prstGeom>
        </p:spPr>
        <p:txBody>
          <a:bodyPr lIns="540000" tIns="0" rIns="360000" anchor="t" anchorCtr="0"/>
          <a:lstStyle>
            <a:lvl1pPr marL="0" indent="0" algn="l">
              <a:buNone/>
              <a:defRPr sz="2000"/>
            </a:lvl1pPr>
            <a:lvl2pPr marL="180000" indent="-180000" algn="l">
              <a:buClr>
                <a:srgbClr val="5792C9"/>
              </a:buClr>
              <a:buFont typeface="Wingdings" charset="2"/>
              <a:buChar char="§"/>
              <a:defRPr sz="2000"/>
            </a:lvl2pPr>
            <a:lvl3pPr marL="360000" indent="-180000" algn="l">
              <a:buClr>
                <a:srgbClr val="5792C9"/>
              </a:buClr>
              <a:buSzPct val="110000"/>
              <a:buFont typeface="Arial" charset="0"/>
              <a:buChar char="•"/>
              <a:defRPr sz="2000"/>
            </a:lvl3pPr>
            <a:lvl4pPr marL="576000" indent="-216000" algn="l">
              <a:buClr>
                <a:srgbClr val="5792C9"/>
              </a:buClr>
              <a:buFont typeface=".AppleSystemUIFont" charset="-120"/>
              <a:buChar char="–"/>
              <a:defRPr sz="2000"/>
            </a:lvl4pPr>
            <a:lvl5pPr marL="792000" indent="-216000" algn="l">
              <a:buFont typeface=".AppleSystemUIFont" charset="-120"/>
              <a:buChar char="–"/>
              <a:defRPr sz="2000"/>
            </a:lvl5pPr>
            <a:lvl6pPr marL="1044000" indent="-216000" algn="l">
              <a:buClr>
                <a:schemeClr val="bg2">
                  <a:lumMod val="50000"/>
                </a:schemeClr>
              </a:buClr>
              <a:buFont typeface=".AppleSystemUIFont" charset="-120"/>
              <a:buChar char="–"/>
              <a:defRPr sz="2000">
                <a:solidFill>
                  <a:schemeClr val="bg2">
                    <a:lumMod val="50000"/>
                  </a:schemeClr>
                </a:solidFill>
              </a:defRPr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1"/>
            <a:r>
              <a:rPr lang="en-US" dirty="0"/>
              <a:t>Click to edit txt</a:t>
            </a:r>
          </a:p>
          <a:p>
            <a:pPr lvl="2"/>
            <a:r>
              <a:rPr lang="en-US" dirty="0"/>
              <a:t>List 2</a:t>
            </a:r>
          </a:p>
          <a:p>
            <a:pPr lvl="3"/>
            <a:r>
              <a:rPr lang="en-US" dirty="0"/>
              <a:t>List 3</a:t>
            </a:r>
          </a:p>
          <a:p>
            <a:pPr lvl="4"/>
            <a:r>
              <a:rPr lang="en-US" dirty="0"/>
              <a:t>List 4</a:t>
            </a:r>
          </a:p>
          <a:p>
            <a:pPr lvl="5"/>
            <a:r>
              <a:rPr lang="en-US" dirty="0"/>
              <a:t>List 5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605A2B-31D3-D696-9797-4C40A48FE4A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8067" y="766893"/>
            <a:ext cx="7120246" cy="296840"/>
          </a:xfrm>
          <a:prstGeom prst="rect">
            <a:avLst/>
          </a:prstGeom>
          <a:noFill/>
        </p:spPr>
        <p:txBody>
          <a:bodyPr vert="horz" lIns="540000" tIns="0" rIns="360000" bIns="45720" rtlCol="0" anchor="t" anchorCtr="0">
            <a:noAutofit/>
          </a:bodyPr>
          <a:lstStyle>
            <a:lvl1pPr>
              <a:defRPr sz="2800" b="1">
                <a:solidFill>
                  <a:srgbClr val="00825F"/>
                </a:solidFill>
                <a:latin typeface="+mn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>
            <a:extLst>
              <a:ext uri="{FF2B5EF4-FFF2-40B4-BE49-F238E27FC236}">
                <a16:creationId xmlns:a16="http://schemas.microsoft.com/office/drawing/2014/main" id="{EA26912F-EE60-0E4E-8A8F-95B31547CC8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1980000"/>
            <a:ext cx="12192001" cy="4113296"/>
          </a:xfrm>
          <a:prstGeom prst="rect">
            <a:avLst/>
          </a:prstGeom>
        </p:spPr>
        <p:txBody>
          <a:bodyPr lIns="540000" tIns="0" rIns="540000" bIns="360000" numCol="2" spcCol="720000" anchor="t" anchorCtr="0"/>
          <a:lstStyle>
            <a:lvl1pPr marL="162000" indent="-180000" algn="l">
              <a:buClr>
                <a:srgbClr val="5792C9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32000" indent="-180000" algn="l">
              <a:buClr>
                <a:srgbClr val="5792C9"/>
              </a:buClr>
              <a:buSzPct val="110000"/>
              <a:buFont typeface="Arial" charset="0"/>
              <a:buChar char="•"/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684000" indent="-216000" algn="l">
              <a:buClr>
                <a:srgbClr val="5792C9"/>
              </a:buClr>
              <a:buFont typeface=".AppleSystemUIFont" charset="-120"/>
              <a:buChar char="–"/>
              <a:defRPr sz="2000"/>
            </a:lvl3pPr>
            <a:lvl4pPr marL="936000" indent="-216000" algn="l">
              <a:buFont typeface=".AppleSystemUIFont" charset="-120"/>
              <a:buChar char="–"/>
              <a:defRPr sz="2000"/>
            </a:lvl4pPr>
            <a:lvl5pPr marL="1188000" indent="-216000" algn="l">
              <a:buClr>
                <a:schemeClr val="bg2">
                  <a:lumMod val="50000"/>
                </a:schemeClr>
              </a:buClr>
              <a:buFont typeface=".AppleSystemUIFont" charset="-120"/>
              <a:buChar char="–"/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Txt 2 columns</a:t>
            </a:r>
          </a:p>
          <a:p>
            <a:pPr lvl="1"/>
            <a:r>
              <a:rPr lang="en-US" dirty="0"/>
              <a:t>List 2</a:t>
            </a:r>
          </a:p>
          <a:p>
            <a:pPr lvl="2"/>
            <a:r>
              <a:rPr lang="en-US" dirty="0"/>
              <a:t>List 3</a:t>
            </a:r>
          </a:p>
          <a:p>
            <a:pPr lvl="3"/>
            <a:r>
              <a:rPr lang="en-US" dirty="0"/>
              <a:t>List 4</a:t>
            </a:r>
          </a:p>
          <a:p>
            <a:pPr lvl="4"/>
            <a:r>
              <a:rPr lang="en-US" dirty="0"/>
              <a:t>List 5</a:t>
            </a:r>
            <a:endParaRPr lang="it-IT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7F0A59-97BB-590A-AD87-AC0A7A0DB4CE}"/>
              </a:ext>
            </a:extLst>
          </p:cNvPr>
          <p:cNvSpPr txBox="1">
            <a:spLocks/>
          </p:cNvSpPr>
          <p:nvPr userDrawn="1"/>
        </p:nvSpPr>
        <p:spPr>
          <a:xfrm>
            <a:off x="-8067" y="766893"/>
            <a:ext cx="7120246" cy="296840"/>
          </a:xfrm>
          <a:prstGeom prst="rect">
            <a:avLst/>
          </a:prstGeom>
          <a:noFill/>
        </p:spPr>
        <p:txBody>
          <a:bodyPr vert="horz" lIns="540000" tIns="0" rIns="36000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825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6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30729" y="1620000"/>
            <a:ext cx="3681895" cy="4473296"/>
          </a:xfrm>
          <a:prstGeom prst="rect">
            <a:avLst/>
          </a:prstGeom>
          <a:solidFill>
            <a:srgbClr val="92D050">
              <a:alpha val="21000"/>
            </a:srgbClr>
          </a:solidFill>
        </p:spPr>
        <p:txBody>
          <a:bodyPr vert="horz" lIns="180000" tIns="180000" rIns="180000" bIns="180000" rtlCol="0" anchor="t" anchorCtr="0">
            <a:normAutofit/>
          </a:bodyPr>
          <a:lstStyle>
            <a:lvl1pPr>
              <a:defRPr sz="1800" b="1" baseline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/>
              <a:t>Click to edit txt</a:t>
            </a:r>
            <a:br>
              <a:rPr lang="en-US" dirty="0"/>
            </a:b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623DA365-03D8-D643-90D3-7672345782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1620000"/>
            <a:ext cx="7680176" cy="4473296"/>
          </a:xfrm>
          <a:prstGeom prst="rect">
            <a:avLst/>
          </a:prstGeom>
        </p:spPr>
        <p:txBody>
          <a:bodyPr lIns="540000" tIns="0" rIns="360000" anchor="t" anchorCtr="0"/>
          <a:lstStyle>
            <a:lvl1pPr marL="162000" indent="-180000" algn="l">
              <a:buClr>
                <a:srgbClr val="5792C9"/>
              </a:buClr>
              <a:buFont typeface="Wingdings" charset="2"/>
              <a:buChar char="§"/>
              <a:defRPr sz="2000" baseline="0">
                <a:latin typeface="Calibri" charset="0"/>
                <a:ea typeface="Calibri" charset="0"/>
                <a:cs typeface="Calibri" charset="0"/>
              </a:defRPr>
            </a:lvl1pPr>
            <a:lvl2pPr marL="432000" indent="-180000" algn="l">
              <a:buClr>
                <a:srgbClr val="5792C9"/>
              </a:buClr>
              <a:buSzPct val="110000"/>
              <a:buFont typeface="Arial" charset="0"/>
              <a:buChar char="•"/>
              <a:defRPr sz="2000"/>
            </a:lvl2pPr>
            <a:lvl3pPr marL="684000" indent="-216000" algn="l">
              <a:buClr>
                <a:srgbClr val="5792C9"/>
              </a:buClr>
              <a:buFont typeface=".AppleSystemUIFont" charset="-120"/>
              <a:buChar char="–"/>
              <a:defRPr sz="2000">
                <a:latin typeface="Calibri" charset="0"/>
                <a:ea typeface="Calibri" charset="0"/>
                <a:cs typeface="Calibri" charset="0"/>
              </a:defRPr>
            </a:lvl3pPr>
            <a:lvl4pPr marL="936000" indent="-216000" algn="l">
              <a:buFont typeface=".AppleSystemUIFont" charset="-120"/>
              <a:buChar char="–"/>
              <a:defRPr sz="2000">
                <a:latin typeface="Calibri" charset="0"/>
                <a:ea typeface="Calibri" charset="0"/>
                <a:cs typeface="Calibri" charset="0"/>
              </a:defRPr>
            </a:lvl4pPr>
            <a:lvl5pPr marL="1188000" indent="-216000" algn="l">
              <a:buClr>
                <a:schemeClr val="bg2">
                  <a:lumMod val="50000"/>
                </a:schemeClr>
              </a:buClr>
              <a:buFont typeface=".AppleSystemUIFont" charset="-120"/>
              <a:buChar char="–"/>
              <a:defRPr sz="2000">
                <a:solidFill>
                  <a:schemeClr val="bg2">
                    <a:lumMod val="50000"/>
                  </a:schemeClr>
                </a:solidFill>
              </a:defRPr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edit txt</a:t>
            </a:r>
          </a:p>
          <a:p>
            <a:pPr lvl="1"/>
            <a:r>
              <a:rPr lang="en-US" dirty="0"/>
              <a:t>List 2</a:t>
            </a:r>
          </a:p>
          <a:p>
            <a:pPr lvl="2"/>
            <a:r>
              <a:rPr lang="en-US" dirty="0"/>
              <a:t>List 3</a:t>
            </a:r>
          </a:p>
          <a:p>
            <a:pPr lvl="3"/>
            <a:r>
              <a:rPr lang="en-US" dirty="0"/>
              <a:t>List 4</a:t>
            </a:r>
          </a:p>
          <a:p>
            <a:pPr lvl="4"/>
            <a:r>
              <a:rPr lang="en-US" dirty="0"/>
              <a:t>List 5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998DC3-1E61-5C42-D010-CB0288DC72C8}"/>
              </a:ext>
            </a:extLst>
          </p:cNvPr>
          <p:cNvSpPr txBox="1">
            <a:spLocks/>
          </p:cNvSpPr>
          <p:nvPr userDrawn="1"/>
        </p:nvSpPr>
        <p:spPr>
          <a:xfrm>
            <a:off x="-8067" y="766893"/>
            <a:ext cx="7120246" cy="296840"/>
          </a:xfrm>
          <a:prstGeom prst="rect">
            <a:avLst/>
          </a:prstGeom>
          <a:noFill/>
        </p:spPr>
        <p:txBody>
          <a:bodyPr vert="horz" lIns="540000" tIns="0" rIns="36000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00825F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14600"/>
            <a:ext cx="12192000" cy="2210543"/>
          </a:xfrm>
          <a:prstGeom prst="rect">
            <a:avLst/>
          </a:prstGeom>
        </p:spPr>
        <p:txBody>
          <a:bodyPr lIns="2160000" tIns="46800" rIns="2160000" anchor="t"/>
          <a:lstStyle>
            <a:lvl1pPr algn="l">
              <a:defRPr sz="4400" baseline="0">
                <a:solidFill>
                  <a:srgbClr val="9FE558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Thank you</a:t>
            </a:r>
          </a:p>
        </p:txBody>
      </p:sp>
      <p:cxnSp>
        <p:nvCxnSpPr>
          <p:cNvPr id="3" name="Connettore 1 2">
            <a:extLst>
              <a:ext uri="{FF2B5EF4-FFF2-40B4-BE49-F238E27FC236}">
                <a16:creationId xmlns:a16="http://schemas.microsoft.com/office/drawing/2014/main" id="{D5F93603-D735-7C26-152C-0D033CDF2161}"/>
              </a:ext>
            </a:extLst>
          </p:cNvPr>
          <p:cNvCxnSpPr/>
          <p:nvPr userDrawn="1"/>
        </p:nvCxnSpPr>
        <p:spPr>
          <a:xfrm>
            <a:off x="609600" y="5029200"/>
            <a:ext cx="81534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7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33708"/>
            <a:ext cx="4176465" cy="9630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1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rgbClr val="5792C9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200" b="1" kern="1200">
          <a:solidFill>
            <a:srgbClr val="5792C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57" y="61200"/>
            <a:ext cx="3278571" cy="7560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527637F-C62F-4BB1-3DC9-DD8D01540B7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07152"/>
            <a:ext cx="12192000" cy="1450848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3A70C91-02C0-F544-835F-4CAE731E29B0}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410425"/>
          </a:xfrm>
          <a:prstGeom prst="rect">
            <a:avLst/>
          </a:prstGeom>
          <a:solidFill>
            <a:schemeClr val="bg2">
              <a:alpha val="42000"/>
            </a:schemeClr>
          </a:solidFill>
        </p:spPr>
        <p:txBody>
          <a:bodyPr lIns="540000" rIns="540000" anchor="ctr" anchorCtr="0"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1" kern="1200">
                <a:solidFill>
                  <a:srgbClr val="5792C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825F"/>
                </a:solidFill>
              </a:rPr>
              <a:t>CLICK ON </a:t>
            </a:r>
            <a:r>
              <a:rPr lang="en-US" i="1" dirty="0">
                <a:solidFill>
                  <a:srgbClr val="00825F"/>
                </a:solidFill>
              </a:rPr>
              <a:t>SLIDE MASTER </a:t>
            </a:r>
            <a:r>
              <a:rPr lang="en-US" dirty="0">
                <a:solidFill>
                  <a:srgbClr val="00825F"/>
                </a:solidFill>
              </a:rPr>
              <a:t>TO EDIT PPT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E3B611B-8139-0707-9100-7BDC742FA860}"/>
              </a:ext>
            </a:extLst>
          </p:cNvPr>
          <p:cNvSpPr txBox="1">
            <a:spLocks/>
          </p:cNvSpPr>
          <p:nvPr userDrawn="1"/>
        </p:nvSpPr>
        <p:spPr>
          <a:xfrm>
            <a:off x="0" y="6400800"/>
            <a:ext cx="12192000" cy="323462"/>
          </a:xfrm>
          <a:prstGeom prst="rect">
            <a:avLst/>
          </a:prstGeom>
        </p:spPr>
        <p:txBody>
          <a:bodyPr lIns="540000" rIns="540000" anchor="ctr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kern="1200">
                <a:solidFill>
                  <a:srgbClr val="5792C9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19-20 September 2022, London UK</a:t>
            </a:r>
          </a:p>
          <a:p>
            <a:r>
              <a:rPr lang="en-US" b="1" dirty="0">
                <a:solidFill>
                  <a:schemeClr val="bg1"/>
                </a:solidFill>
              </a:rPr>
              <a:t>International Workshop on reducing the introduction of pests through the Sea Container Pathway</a:t>
            </a:r>
          </a:p>
        </p:txBody>
      </p:sp>
    </p:spTree>
    <p:extLst>
      <p:ext uri="{BB962C8B-B14F-4D97-AF65-F5344CB8AC3E}">
        <p14:creationId xmlns:p14="http://schemas.microsoft.com/office/powerpoint/2010/main" val="33329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53" r:id="rId2"/>
    <p:sldLayoutId id="2147483949" r:id="rId3"/>
    <p:sldLayoutId id="214748395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33708"/>
            <a:ext cx="4176465" cy="96304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9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>
          <a:solidFill>
            <a:srgbClr val="5792C9"/>
          </a:solidFill>
          <a:latin typeface="Georgia" charset="0"/>
          <a:ea typeface="Georgia" charset="0"/>
          <a:cs typeface="Georgia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200" b="1" kern="1200">
          <a:solidFill>
            <a:srgbClr val="5792C9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065808" y="2101645"/>
            <a:ext cx="7670766" cy="104400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Moderator:       Osama El-</a:t>
            </a:r>
            <a:r>
              <a:rPr lang="en-GB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Lissy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GB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411621"/>
            <a:ext cx="2667000" cy="1625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76200" y="4434254"/>
            <a:ext cx="12901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Greg Wolff          Lars Kjaer 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369" t="5546" r="3356" b="13917"/>
          <a:stretch/>
        </p:blipFill>
        <p:spPr>
          <a:xfrm>
            <a:off x="2590801" y="2895599"/>
            <a:ext cx="1295400" cy="1524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5311" t="14959" r="4404" b="17723"/>
          <a:stretch/>
        </p:blipFill>
        <p:spPr>
          <a:xfrm>
            <a:off x="4648200" y="2971800"/>
            <a:ext cx="1295400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itle 5"/>
          <p:cNvSpPr txBox="1">
            <a:spLocks/>
          </p:cNvSpPr>
          <p:nvPr/>
        </p:nvSpPr>
        <p:spPr>
          <a:xfrm>
            <a:off x="1143000" y="1736515"/>
            <a:ext cx="6172200" cy="601479"/>
          </a:xfrm>
          <a:prstGeom prst="rect">
            <a:avLst/>
          </a:prstGeom>
          <a:noFill/>
        </p:spPr>
        <p:txBody>
          <a:bodyPr lIns="540000" tIns="46800" rIns="1224000" bIns="0" anchor="t" anchorCtr="0"/>
          <a:lstStyle>
            <a:lvl1pPr algn="l" defTabSz="878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en-GB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</a:t>
            </a:r>
            <a:endParaRPr lang="en-GB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4419600"/>
            <a:ext cx="14805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Speakers: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B0C303-AD70-AA45-B95F-BD78E5B9B257}" vid="{5F113010-637E-E748-8631-09046E636BC9}"/>
    </a:ext>
  </a:extLst>
</a:theme>
</file>

<file path=ppt/theme/theme2.xml><?xml version="1.0" encoding="utf-8"?>
<a:theme xmlns:a="http://schemas.openxmlformats.org/drawingml/2006/main" name="Internal scree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lIns="540000" tIns="0" rIns="360000" anchor="t" anchorCtr="0"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CAB0C303-AD70-AA45-B95F-BD78E5B9B257}" vid="{E00B94CF-E6FD-9B42-B4BF-556E0F24491F}"/>
    </a:ext>
  </a:extLst>
</a:theme>
</file>

<file path=ppt/theme/theme3.xml><?xml version="1.0" encoding="utf-8"?>
<a:theme xmlns:a="http://schemas.openxmlformats.org/drawingml/2006/main" name="1_COVER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AB0C303-AD70-AA45-B95F-BD78E5B9B257}" vid="{5F113010-637E-E748-8631-09046E636BC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E5FA2416B3014398527944FF5AA8C9" ma:contentTypeVersion="11" ma:contentTypeDescription="Creare un nuovo documento." ma:contentTypeScope="" ma:versionID="67f1d2c49c5a8f3b774a1653f56b64d8">
  <xsd:schema xmlns:xsd="http://www.w3.org/2001/XMLSchema" xmlns:xs="http://www.w3.org/2001/XMLSchema" xmlns:p="http://schemas.microsoft.com/office/2006/metadata/properties" xmlns:ns2="14bc6082-572f-4293-b56a-8ed0159a3dc1" xmlns:ns3="c7f8e374-dac3-4b6c-89f2-542a5afa1c6c" targetNamespace="http://schemas.microsoft.com/office/2006/metadata/properties" ma:root="true" ma:fieldsID="3bef8f72277c9e8c5aa2d6210999e415" ns2:_="" ns3:_="">
    <xsd:import namespace="14bc6082-572f-4293-b56a-8ed0159a3dc1"/>
    <xsd:import namespace="c7f8e374-dac3-4b6c-89f2-542a5afa1c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bc6082-572f-4293-b56a-8ed0159a3d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8e374-dac3-4b6c-89f2-542a5afa1c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7D6E9B-5D26-4766-B035-13FA946D28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4B4D28-889C-4D45-98B4-8CDD06433C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bc6082-572f-4293-b56a-8ed0159a3dc1"/>
    <ds:schemaRef ds:uri="c7f8e374-dac3-4b6c-89f2-542a5afa1c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D1CDB-15D1-4C85-BFBF-7D1270C6F64A}">
  <ds:schemaRefs>
    <ds:schemaRef ds:uri="c7f8e374-dac3-4b6c-89f2-542a5afa1c6c"/>
    <ds:schemaRef ds:uri="http://purl.org/dc/terms/"/>
    <ds:schemaRef ds:uri="14bc6082-572f-4293-b56a-8ed0159a3dc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FAO_SDGs_PPT_template_16_9</Template>
  <TotalTime>2420</TotalTime>
  <Words>14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.AppleSystemUIFont</vt:lpstr>
      <vt:lpstr>Arial</vt:lpstr>
      <vt:lpstr>Calibri</vt:lpstr>
      <vt:lpstr>Georgia</vt:lpstr>
      <vt:lpstr>Wingdings</vt:lpstr>
      <vt:lpstr>COVER</vt:lpstr>
      <vt:lpstr>Internal screen</vt:lpstr>
      <vt:lpstr>1_COVER</vt:lpstr>
      <vt:lpstr>PowerPoint Presentation</vt:lpstr>
    </vt:vector>
  </TitlesOfParts>
  <Manager/>
  <Company>FAO of the UN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Giovannini, Cristiana (AGAH)</dc:creator>
  <cp:keywords/>
  <dc:description/>
  <cp:lastModifiedBy>Czerwien, Ewa (NSP)</cp:lastModifiedBy>
  <cp:revision>49</cp:revision>
  <cp:lastPrinted>2018-12-10T09:55:32Z</cp:lastPrinted>
  <dcterms:created xsi:type="dcterms:W3CDTF">2019-07-18T08:44:31Z</dcterms:created>
  <dcterms:modified xsi:type="dcterms:W3CDTF">2022-09-16T16:24:40Z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0x010100C0E5FA2416B3014398527944FF5AA8C9</vt:lpwstr>
  </property>
  <property fmtid="{D5CDD505-2E9C-101B-9397-08002B2CF9AE}" pid="3" name="_dlc_DocIdItemGuid">
    <vt:lpwstr>2b97710e-f571-49d3-b24f-8a77402fddbd</vt:lpwstr>
  </property>
  <property fmtid="{D5CDD505-2E9C-101B-9397-08002B2CF9AE}" pid="4" name="TaxKeyword">
    <vt:lpwstr/>
  </property>
  <property fmtid="{D5CDD505-2E9C-101B-9397-08002B2CF9AE}" pid="5" name="FAO Tags">
    <vt:lpwstr/>
  </property>
</Properties>
</file>