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  <p:sldMasterId id="2147483956" r:id="rId6"/>
  </p:sldMasterIdLst>
  <p:notesMasterIdLst>
    <p:notesMasterId r:id="rId8"/>
  </p:notesMasterIdLst>
  <p:handoutMasterIdLst>
    <p:handoutMasterId r:id="rId9"/>
  </p:handoutMasterIdLst>
  <p:sldIdLst>
    <p:sldId id="265" r:id="rId7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58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83911-2B88-0D42-BF06-006564268106}" v="21" dt="2022-07-24T11:29:2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27" autoAdjust="0"/>
  </p:normalViewPr>
  <p:slideViewPr>
    <p:cSldViewPr>
      <p:cViewPr varScale="1">
        <p:scale>
          <a:sx n="111" d="100"/>
          <a:sy n="111" d="100"/>
        </p:scale>
        <p:origin x="13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93D83911-2B88-0D42-BF06-006564268106}"/>
    <pc:docChg chg="custSel modSld modMainMaster">
      <pc:chgData name="Giovannini, Cristiana (NSAD)" userId="c6694839-0d3f-40a4-8025-a43006f75b9a" providerId="ADAL" clId="{93D83911-2B88-0D42-BF06-006564268106}" dt="2022-07-24T11:30:23.637" v="52" actId="20577"/>
      <pc:docMkLst>
        <pc:docMk/>
      </pc:docMkLst>
      <pc:sldChg chg="modSp mod">
        <pc:chgData name="Giovannini, Cristiana (NSAD)" userId="c6694839-0d3f-40a4-8025-a43006f75b9a" providerId="ADAL" clId="{93D83911-2B88-0D42-BF06-006564268106}" dt="2022-07-24T11:30:23.637" v="52" actId="20577"/>
        <pc:sldMkLst>
          <pc:docMk/>
          <pc:sldMk cId="1455858111" sldId="262"/>
        </pc:sldMkLst>
        <pc:spChg chg="mod">
          <ac:chgData name="Giovannini, Cristiana (NSAD)" userId="c6694839-0d3f-40a4-8025-a43006f75b9a" providerId="ADAL" clId="{93D83911-2B88-0D42-BF06-006564268106}" dt="2022-07-24T11:30:23.637" v="52" actId="20577"/>
          <ac:spMkLst>
            <pc:docMk/>
            <pc:sldMk cId="1455858111" sldId="262"/>
            <ac:spMk id="2" creationId="{16CAE4D8-B039-0649-BDEF-444210836B94}"/>
          </ac:spMkLst>
        </pc:spChg>
        <pc:spChg chg="mod">
          <ac:chgData name="Giovannini, Cristiana (NSAD)" userId="c6694839-0d3f-40a4-8025-a43006f75b9a" providerId="ADAL" clId="{93D83911-2B88-0D42-BF06-006564268106}" dt="2022-07-24T11:30:17.836" v="43" actId="20577"/>
          <ac:spMkLst>
            <pc:docMk/>
            <pc:sldMk cId="1455858111" sldId="262"/>
            <ac:spMk id="3" creationId="{0CE68BB7-DD3C-664A-AC9D-74A5FE280DD9}"/>
          </ac:spMkLst>
        </pc:spChg>
      </pc:sldChg>
      <pc:sldMasterChg chg="addSp delSp modSp mod">
        <pc:chgData name="Giovannini, Cristiana (NSAD)" userId="c6694839-0d3f-40a4-8025-a43006f75b9a" providerId="ADAL" clId="{93D83911-2B88-0D42-BF06-006564268106}" dt="2022-07-24T11:28:57.204" v="17" actId="18131"/>
        <pc:sldMasterMkLst>
          <pc:docMk/>
          <pc:sldMasterMk cId="721018584" sldId="2147483912"/>
        </pc:sldMasterMkLst>
        <pc:picChg chg="add mod modCrop">
          <ac:chgData name="Giovannini, Cristiana (NSAD)" userId="c6694839-0d3f-40a4-8025-a43006f75b9a" providerId="ADAL" clId="{93D83911-2B88-0D42-BF06-006564268106}" dt="2022-07-24T11:28:57.204" v="17" actId="18131"/>
          <ac:picMkLst>
            <pc:docMk/>
            <pc:sldMasterMk cId="721018584" sldId="2147483912"/>
            <ac:picMk id="4" creationId="{D847F9D3-397E-F3B1-017D-5DEA280C24DB}"/>
          </ac:picMkLst>
        </pc:picChg>
        <pc:picChg chg="del mod">
          <ac:chgData name="Giovannini, Cristiana (NSAD)" userId="c6694839-0d3f-40a4-8025-a43006f75b9a" providerId="ADAL" clId="{93D83911-2B88-0D42-BF06-006564268106}" dt="2022-07-24T11:28:03.165" v="1" actId="478"/>
          <ac:picMkLst>
            <pc:docMk/>
            <pc:sldMasterMk cId="721018584" sldId="2147483912"/>
            <ac:picMk id="6" creationId="{AF9C1E95-5F36-0573-AFD8-6C5B77954F79}"/>
          </ac:picMkLst>
        </pc:picChg>
      </pc:sldMasterChg>
      <pc:sldMasterChg chg="addSp delSp modSp mod">
        <pc:chgData name="Giovannini, Cristiana (NSAD)" userId="c6694839-0d3f-40a4-8025-a43006f75b9a" providerId="ADAL" clId="{93D83911-2B88-0D42-BF06-006564268106}" dt="2022-07-24T11:29:42.336" v="33" actId="18131"/>
        <pc:sldMasterMkLst>
          <pc:docMk/>
          <pc:sldMasterMk cId="414891116" sldId="2147483956"/>
        </pc:sldMasterMkLst>
        <pc:picChg chg="del">
          <ac:chgData name="Giovannini, Cristiana (NSAD)" userId="c6694839-0d3f-40a4-8025-a43006f75b9a" providerId="ADAL" clId="{93D83911-2B88-0D42-BF06-006564268106}" dt="2022-07-24T11:29:09.956" v="18" actId="478"/>
          <ac:picMkLst>
            <pc:docMk/>
            <pc:sldMasterMk cId="414891116" sldId="2147483956"/>
            <ac:picMk id="4" creationId="{E5F64B9E-6034-3099-851F-6AC83603A765}"/>
          </ac:picMkLst>
        </pc:picChg>
        <pc:picChg chg="add mod modCrop">
          <ac:chgData name="Giovannini, Cristiana (NSAD)" userId="c6694839-0d3f-40a4-8025-a43006f75b9a" providerId="ADAL" clId="{93D83911-2B88-0D42-BF06-006564268106}" dt="2022-07-24T11:29:42.336" v="33" actId="18131"/>
          <ac:picMkLst>
            <pc:docMk/>
            <pc:sldMasterMk cId="414891116" sldId="2147483956"/>
            <ac:picMk id="5" creationId="{73D41EF4-EB7A-3653-7084-86D3B62106C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16/09/2022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3107424"/>
            <a:ext cx="12192000" cy="449180"/>
          </a:xfrm>
          <a:prstGeom prst="rect">
            <a:avLst/>
          </a:prstGeom>
          <a:noFill/>
        </p:spPr>
        <p:txBody>
          <a:bodyPr lIns="540000" tIns="46800" rIns="1224000" bIns="0" anchor="t" anchorCtr="0"/>
          <a:lstStyle>
            <a:lvl1pPr algn="l" defTabSz="878400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200" y="3962400"/>
            <a:ext cx="12192000" cy="245913"/>
          </a:xfrm>
          <a:prstGeom prst="rect">
            <a:avLst/>
          </a:prstGeom>
        </p:spPr>
        <p:txBody>
          <a:bodyPr lIns="576000" tIns="0" rIns="2160000" anchor="t" anchorCtr="0"/>
          <a:lstStyle>
            <a:lvl1pPr marL="0" indent="0" algn="l">
              <a:buNone/>
              <a:defRPr sz="2200">
                <a:solidFill>
                  <a:srgbClr val="9FE5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F272CBB-D25A-D790-9891-DE794BCFDC54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4268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91400" y="1426800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164641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429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515884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5A2B-31D3-D696-9797-4C40A48FE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F0A59-97BB-590A-AD87-AC0A7A0DB4CE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98DC3-1E61-5C42-D010-CB0288DC72C8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14600"/>
            <a:ext cx="12192000" cy="2210543"/>
          </a:xfrm>
          <a:prstGeom prst="rect">
            <a:avLst/>
          </a:prstGeom>
        </p:spPr>
        <p:txBody>
          <a:bodyPr lIns="2160000" tIns="46800" rIns="2160000" anchor="t"/>
          <a:lstStyle>
            <a:lvl1pPr algn="l">
              <a:defRPr sz="4400" baseline="0">
                <a:solidFill>
                  <a:srgbClr val="9FE558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5F93603-D735-7C26-152C-0D033CDF2161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7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27637F-C62F-4BB1-3DC9-DD8D01540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152"/>
            <a:ext cx="12192000" cy="145084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PPT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B611B-8139-0707-9100-7BDC742FA860}"/>
              </a:ext>
            </a:extLst>
          </p:cNvPr>
          <p:cNvSpPr txBox="1">
            <a:spLocks/>
          </p:cNvSpPr>
          <p:nvPr userDrawn="1"/>
        </p:nvSpPr>
        <p:spPr>
          <a:xfrm>
            <a:off x="0" y="6400800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19-20 September 2022, London UK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International Workshop on reducing the introduction of pests through the Sea Container Pathway</a:t>
            </a: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87499" y="1625549"/>
            <a:ext cx="5887042" cy="1200609"/>
          </a:xfrm>
        </p:spPr>
        <p:txBody>
          <a:bodyPr/>
          <a:lstStyle/>
          <a:p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64283" y="1758888"/>
            <a:ext cx="6553200" cy="103058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Moderator:     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Wendy Asbil  </a:t>
            </a: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4260664"/>
            <a:ext cx="1295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Speakers: </a:t>
            </a:r>
            <a:r>
              <a:rPr lang="en-GB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Zalai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Boris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Populoh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Roland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Karnbach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Tim Morris     Uffe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Frederiksen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1812" r="25194" b="18329"/>
          <a:stretch/>
        </p:blipFill>
        <p:spPr>
          <a:xfrm>
            <a:off x="1294409" y="2825750"/>
            <a:ext cx="1524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" b="16332"/>
          <a:stretch/>
        </p:blipFill>
        <p:spPr>
          <a:xfrm>
            <a:off x="5206748" y="2787360"/>
            <a:ext cx="1368496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883" r="9607"/>
          <a:stretch/>
        </p:blipFill>
        <p:spPr>
          <a:xfrm>
            <a:off x="7031817" y="2718194"/>
            <a:ext cx="1355567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666" t="1850" r="9835" b="21179"/>
          <a:stretch/>
        </p:blipFill>
        <p:spPr>
          <a:xfrm>
            <a:off x="3165287" y="2833080"/>
            <a:ext cx="145228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7501" r="9999"/>
          <a:stretch/>
        </p:blipFill>
        <p:spPr>
          <a:xfrm>
            <a:off x="8788789" y="2734310"/>
            <a:ext cx="1480456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3628" t="14830" r="23025" b="25791"/>
          <a:stretch/>
        </p:blipFill>
        <p:spPr>
          <a:xfrm>
            <a:off x="9378883" y="198197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4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5FA2416B3014398527944FF5AA8C9" ma:contentTypeVersion="11" ma:contentTypeDescription="Creare un nuovo documento." ma:contentTypeScope="" ma:versionID="67f1d2c49c5a8f3b774a1653f56b64d8">
  <xsd:schema xmlns:xsd="http://www.w3.org/2001/XMLSchema" xmlns:xs="http://www.w3.org/2001/XMLSchema" xmlns:p="http://schemas.microsoft.com/office/2006/metadata/properties" xmlns:ns2="14bc6082-572f-4293-b56a-8ed0159a3dc1" xmlns:ns3="c7f8e374-dac3-4b6c-89f2-542a5afa1c6c" targetNamespace="http://schemas.microsoft.com/office/2006/metadata/properties" ma:root="true" ma:fieldsID="3bef8f72277c9e8c5aa2d6210999e415" ns2:_="" ns3:_="">
    <xsd:import namespace="14bc6082-572f-4293-b56a-8ed0159a3dc1"/>
    <xsd:import namespace="c7f8e374-dac3-4b6c-89f2-542a5afa1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c6082-572f-4293-b56a-8ed0159a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e374-dac3-4b6c-89f2-542a5afa1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B4D28-889C-4D45-98B4-8CDD06433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c6082-572f-4293-b56a-8ed0159a3dc1"/>
    <ds:schemaRef ds:uri="c7f8e374-dac3-4b6c-89f2-542a5afa1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c7f8e374-dac3-4b6c-89f2-542a5afa1c6c"/>
    <ds:schemaRef ds:uri="http://purl.org/dc/terms/"/>
    <ds:schemaRef ds:uri="14bc6082-572f-4293-b56a-8ed0159a3dc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2420</TotalTime>
  <Words>18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.AppleSystemUIFont</vt:lpstr>
      <vt:lpstr>Arial</vt:lpstr>
      <vt:lpstr>Calibri</vt:lpstr>
      <vt:lpstr>Georgia</vt:lpstr>
      <vt:lpstr>Wingdings</vt:lpstr>
      <vt:lpstr>COVER</vt:lpstr>
      <vt:lpstr>Internal screen</vt:lpstr>
      <vt:lpstr>1_COVER</vt:lpstr>
      <vt:lpstr>Session 2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Czerwien, Ewa (NSP)</cp:lastModifiedBy>
  <cp:revision>49</cp:revision>
  <cp:lastPrinted>2018-12-10T09:55:32Z</cp:lastPrinted>
  <dcterms:created xsi:type="dcterms:W3CDTF">2019-07-18T08:44:31Z</dcterms:created>
  <dcterms:modified xsi:type="dcterms:W3CDTF">2022-09-16T16:24:59Z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0x010100C0E5FA2416B3014398527944FF5AA8C9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