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532" r:id="rId5"/>
  </p:sldMasterIdLst>
  <p:notesMasterIdLst>
    <p:notesMasterId r:id="rId20"/>
  </p:notesMasterIdLst>
  <p:handoutMasterIdLst>
    <p:handoutMasterId r:id="rId21"/>
  </p:handoutMasterIdLst>
  <p:sldIdLst>
    <p:sldId id="256" r:id="rId6"/>
    <p:sldId id="1016" r:id="rId7"/>
    <p:sldId id="1151" r:id="rId8"/>
    <p:sldId id="643" r:id="rId9"/>
    <p:sldId id="1010" r:id="rId10"/>
    <p:sldId id="649" r:id="rId11"/>
    <p:sldId id="1152" r:id="rId12"/>
    <p:sldId id="1008" r:id="rId13"/>
    <p:sldId id="1153" r:id="rId14"/>
    <p:sldId id="1019" r:id="rId15"/>
    <p:sldId id="1154" r:id="rId16"/>
    <p:sldId id="1020" r:id="rId17"/>
    <p:sldId id="1155" r:id="rId18"/>
    <p:sldId id="273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CDC8"/>
    <a:srgbClr val="00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65902-7C04-484F-A12D-77F6B47375B2}" v="257" dt="2022-09-19T16:55:18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8" autoAdjust="0"/>
    <p:restoredTop sz="76369" autoAdjust="0"/>
  </p:normalViewPr>
  <p:slideViewPr>
    <p:cSldViewPr snapToGrid="0" snapToObjects="1">
      <p:cViewPr varScale="1">
        <p:scale>
          <a:sx n="44" d="100"/>
          <a:sy n="44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e Sela" userId="458c4ff1-fef5-4275-9250-925c11733717" providerId="ADAL" clId="{B7A65902-7C04-484F-A12D-77F6B47375B2}"/>
    <pc:docChg chg="undo custSel addSld delSld modSld modMainMaster">
      <pc:chgData name="Shane Sela" userId="458c4ff1-fef5-4275-9250-925c11733717" providerId="ADAL" clId="{B7A65902-7C04-484F-A12D-77F6B47375B2}" dt="2022-09-19T17:12:54.474" v="5120" actId="20577"/>
      <pc:docMkLst>
        <pc:docMk/>
      </pc:docMkLst>
      <pc:sldChg chg="modSp mod">
        <pc:chgData name="Shane Sela" userId="458c4ff1-fef5-4275-9250-925c11733717" providerId="ADAL" clId="{B7A65902-7C04-484F-A12D-77F6B47375B2}" dt="2022-09-19T15:10:45.913" v="302" actId="27636"/>
        <pc:sldMkLst>
          <pc:docMk/>
          <pc:sldMk cId="0" sldId="256"/>
        </pc:sldMkLst>
        <pc:spChg chg="mod">
          <ac:chgData name="Shane Sela" userId="458c4ff1-fef5-4275-9250-925c11733717" providerId="ADAL" clId="{B7A65902-7C04-484F-A12D-77F6B47375B2}" dt="2022-09-19T15:08:58.322" v="293" actId="14100"/>
          <ac:spMkLst>
            <pc:docMk/>
            <pc:sldMk cId="0" sldId="256"/>
            <ac:spMk id="3" creationId="{CFDD497D-5833-4AFF-BDF7-AE993F1179C5}"/>
          </ac:spMkLst>
        </pc:spChg>
        <pc:spChg chg="mod">
          <ac:chgData name="Shane Sela" userId="458c4ff1-fef5-4275-9250-925c11733717" providerId="ADAL" clId="{B7A65902-7C04-484F-A12D-77F6B47375B2}" dt="2022-09-19T15:10:45.913" v="302" actId="27636"/>
          <ac:spMkLst>
            <pc:docMk/>
            <pc:sldMk cId="0" sldId="256"/>
            <ac:spMk id="24579" creationId="{245EFE2B-000B-4191-AB91-63131B28508D}"/>
          </ac:spMkLst>
        </pc:spChg>
        <pc:spChg chg="mod">
          <ac:chgData name="Shane Sela" userId="458c4ff1-fef5-4275-9250-925c11733717" providerId="ADAL" clId="{B7A65902-7C04-484F-A12D-77F6B47375B2}" dt="2022-09-19T15:07:18.268" v="272" actId="27636"/>
          <ac:spMkLst>
            <pc:docMk/>
            <pc:sldMk cId="0" sldId="256"/>
            <ac:spMk id="24580" creationId="{A0503E52-40D3-43EA-952E-54F50F89BB78}"/>
          </ac:spMkLst>
        </pc:spChg>
      </pc:sldChg>
      <pc:sldChg chg="addSp delSp modSp mod">
        <pc:chgData name="Shane Sela" userId="458c4ff1-fef5-4275-9250-925c11733717" providerId="ADAL" clId="{B7A65902-7C04-484F-A12D-77F6B47375B2}" dt="2022-09-19T16:36:37.772" v="3123" actId="20577"/>
        <pc:sldMkLst>
          <pc:docMk/>
          <pc:sldMk cId="0" sldId="273"/>
        </pc:sldMkLst>
        <pc:spChg chg="mod">
          <ac:chgData name="Shane Sela" userId="458c4ff1-fef5-4275-9250-925c11733717" providerId="ADAL" clId="{B7A65902-7C04-484F-A12D-77F6B47375B2}" dt="2022-09-19T16:36:37.772" v="3123" actId="20577"/>
          <ac:spMkLst>
            <pc:docMk/>
            <pc:sldMk cId="0" sldId="273"/>
            <ac:spMk id="2" creationId="{50021CA6-DD06-485F-85C2-0015121B0CCD}"/>
          </ac:spMkLst>
        </pc:spChg>
        <pc:spChg chg="add del mod">
          <ac:chgData name="Shane Sela" userId="458c4ff1-fef5-4275-9250-925c11733717" providerId="ADAL" clId="{B7A65902-7C04-484F-A12D-77F6B47375B2}" dt="2022-09-19T16:33:24.991" v="2919"/>
          <ac:spMkLst>
            <pc:docMk/>
            <pc:sldMk cId="0" sldId="273"/>
            <ac:spMk id="3" creationId="{5965AF0C-A233-4BA4-A287-09A4BC8C63D5}"/>
          </ac:spMkLst>
        </pc:spChg>
        <pc:spChg chg="add del mod">
          <ac:chgData name="Shane Sela" userId="458c4ff1-fef5-4275-9250-925c11733717" providerId="ADAL" clId="{B7A65902-7C04-484F-A12D-77F6B47375B2}" dt="2022-09-19T16:33:24.991" v="2919"/>
          <ac:spMkLst>
            <pc:docMk/>
            <pc:sldMk cId="0" sldId="273"/>
            <ac:spMk id="4" creationId="{9EFFF962-61EA-4378-A9B5-F73CFF5AFBF3}"/>
          </ac:spMkLst>
        </pc:spChg>
        <pc:spChg chg="mod">
          <ac:chgData name="Shane Sela" userId="458c4ff1-fef5-4275-9250-925c11733717" providerId="ADAL" clId="{B7A65902-7C04-484F-A12D-77F6B47375B2}" dt="2022-09-19T16:33:57.010" v="2928" actId="948"/>
          <ac:spMkLst>
            <pc:docMk/>
            <pc:sldMk cId="0" sldId="273"/>
            <ac:spMk id="6" creationId="{74E52931-90D7-4851-8AAA-8AE5AC2C3ADE}"/>
          </ac:spMkLst>
        </pc:spChg>
      </pc:sldChg>
      <pc:sldChg chg="modSp add del mod">
        <pc:chgData name="Shane Sela" userId="458c4ff1-fef5-4275-9250-925c11733717" providerId="ADAL" clId="{B7A65902-7C04-484F-A12D-77F6B47375B2}" dt="2022-09-19T16:18:48.963" v="1730" actId="47"/>
        <pc:sldMkLst>
          <pc:docMk/>
          <pc:sldMk cId="0" sldId="279"/>
        </pc:sldMkLst>
        <pc:spChg chg="mod">
          <ac:chgData name="Shane Sela" userId="458c4ff1-fef5-4275-9250-925c11733717" providerId="ADAL" clId="{B7A65902-7C04-484F-A12D-77F6B47375B2}" dt="2022-09-19T15:07:18.387" v="275" actId="27636"/>
          <ac:spMkLst>
            <pc:docMk/>
            <pc:sldMk cId="0" sldId="279"/>
            <ac:spMk id="3" creationId="{D9022B15-387E-4591-9AC3-285911380186}"/>
          </ac:spMkLst>
        </pc:spChg>
      </pc:sldChg>
      <pc:sldChg chg="modSp add del mod">
        <pc:chgData name="Shane Sela" userId="458c4ff1-fef5-4275-9250-925c11733717" providerId="ADAL" clId="{B7A65902-7C04-484F-A12D-77F6B47375B2}" dt="2022-09-19T16:18:48.963" v="1730" actId="47"/>
        <pc:sldMkLst>
          <pc:docMk/>
          <pc:sldMk cId="0" sldId="317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0" sldId="317"/>
            <ac:spMk id="106498" creationId="{936F4995-3B49-4C27-A7AC-2C08552EAC92}"/>
          </ac:spMkLst>
        </pc:spChg>
      </pc:sldChg>
      <pc:sldChg chg="modSp add del mod">
        <pc:chgData name="Shane Sela" userId="458c4ff1-fef5-4275-9250-925c11733717" providerId="ADAL" clId="{B7A65902-7C04-484F-A12D-77F6B47375B2}" dt="2022-09-19T16:18:48.963" v="1730" actId="47"/>
        <pc:sldMkLst>
          <pc:docMk/>
          <pc:sldMk cId="0" sldId="320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0" sldId="320"/>
            <ac:spMk id="39938" creationId="{0FF78825-A836-407C-9967-BFE757CF2B3E}"/>
          </ac:spMkLst>
        </pc:spChg>
      </pc:sldChg>
      <pc:sldChg chg="modSp add del">
        <pc:chgData name="Shane Sela" userId="458c4ff1-fef5-4275-9250-925c11733717" providerId="ADAL" clId="{B7A65902-7C04-484F-A12D-77F6B47375B2}" dt="2022-09-19T16:18:48.963" v="1730" actId="47"/>
        <pc:sldMkLst>
          <pc:docMk/>
          <pc:sldMk cId="0" sldId="330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0" sldId="330"/>
            <ac:spMk id="7" creationId="{C0D2BBA9-8332-4099-AF19-DA1031761DAC}"/>
          </ac:spMkLst>
        </pc:spChg>
      </pc:sldChg>
      <pc:sldChg chg="modSp add del">
        <pc:chgData name="Shane Sela" userId="458c4ff1-fef5-4275-9250-925c11733717" providerId="ADAL" clId="{B7A65902-7C04-484F-A12D-77F6B47375B2}" dt="2022-09-19T16:18:48.963" v="1730" actId="47"/>
        <pc:sldMkLst>
          <pc:docMk/>
          <pc:sldMk cId="844397748" sldId="362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844397748" sldId="362"/>
            <ac:spMk id="4" creationId="{00000000-0000-0000-0000-000000000000}"/>
          </ac:spMkLst>
        </pc:spChg>
      </pc:sldChg>
      <pc:sldChg chg="modSp add del">
        <pc:chgData name="Shane Sela" userId="458c4ff1-fef5-4275-9250-925c11733717" providerId="ADAL" clId="{B7A65902-7C04-484F-A12D-77F6B47375B2}" dt="2022-09-19T16:18:48.963" v="1730" actId="47"/>
        <pc:sldMkLst>
          <pc:docMk/>
          <pc:sldMk cId="1913929986" sldId="391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1913929986" sldId="391"/>
            <ac:spMk id="4" creationId="{30A9EFFB-9C48-41CD-9F08-6FF361A3F5FA}"/>
          </ac:spMkLst>
        </pc:spChg>
      </pc:sldChg>
      <pc:sldChg chg="addSp delSp modSp add mod">
        <pc:chgData name="Shane Sela" userId="458c4ff1-fef5-4275-9250-925c11733717" providerId="ADAL" clId="{B7A65902-7C04-484F-A12D-77F6B47375B2}" dt="2022-09-19T16:05:05.833" v="1234" actId="20577"/>
        <pc:sldMkLst>
          <pc:docMk/>
          <pc:sldMk cId="3568955851" sldId="643"/>
        </pc:sldMkLst>
        <pc:spChg chg="add del mod">
          <ac:chgData name="Shane Sela" userId="458c4ff1-fef5-4275-9250-925c11733717" providerId="ADAL" clId="{B7A65902-7C04-484F-A12D-77F6B47375B2}" dt="2022-09-19T15:04:39.003" v="255"/>
          <ac:spMkLst>
            <pc:docMk/>
            <pc:sldMk cId="3568955851" sldId="643"/>
            <ac:spMk id="2" creationId="{0BA508DF-EF23-4C68-A01E-40A256BAB1EB}"/>
          </ac:spMkLst>
        </pc:spChg>
        <pc:spChg chg="add del mod">
          <ac:chgData name="Shane Sela" userId="458c4ff1-fef5-4275-9250-925c11733717" providerId="ADAL" clId="{B7A65902-7C04-484F-A12D-77F6B47375B2}" dt="2022-09-19T15:04:39.003" v="255"/>
          <ac:spMkLst>
            <pc:docMk/>
            <pc:sldMk cId="3568955851" sldId="643"/>
            <ac:spMk id="3" creationId="{AA95A888-1F45-454D-9B46-B3596F6CF544}"/>
          </ac:spMkLst>
        </pc:spChg>
        <pc:spChg chg="mod">
          <ac:chgData name="Shane Sela" userId="458c4ff1-fef5-4275-9250-925c11733717" providerId="ADAL" clId="{B7A65902-7C04-484F-A12D-77F6B47375B2}" dt="2022-09-19T16:05:05.833" v="1234" actId="20577"/>
          <ac:spMkLst>
            <pc:docMk/>
            <pc:sldMk cId="3568955851" sldId="643"/>
            <ac:spMk id="12" creationId="{EBA4BD20-416B-4210-AA4D-B966AB6C91C1}"/>
          </ac:spMkLst>
        </pc:spChg>
        <pc:spChg chg="mod">
          <ac:chgData name="Shane Sela" userId="458c4ff1-fef5-4275-9250-925c11733717" providerId="ADAL" clId="{B7A65902-7C04-484F-A12D-77F6B47375B2}" dt="2022-09-19T15:07:18.295" v="273" actId="27636"/>
          <ac:spMkLst>
            <pc:docMk/>
            <pc:sldMk cId="3568955851" sldId="643"/>
            <ac:spMk id="13" creationId="{24394474-15B9-4316-8DB9-69F3C9AA8FA1}"/>
          </ac:spMkLst>
        </pc:spChg>
      </pc:sldChg>
      <pc:sldChg chg="addSp delSp modSp add del mod">
        <pc:chgData name="Shane Sela" userId="458c4ff1-fef5-4275-9250-925c11733717" providerId="ADAL" clId="{B7A65902-7C04-484F-A12D-77F6B47375B2}" dt="2022-09-19T15:47:26.051" v="512" actId="5793"/>
        <pc:sldMkLst>
          <pc:docMk/>
          <pc:sldMk cId="2247711360" sldId="649"/>
        </pc:sldMkLst>
        <pc:spChg chg="mod">
          <ac:chgData name="Shane Sela" userId="458c4ff1-fef5-4275-9250-925c11733717" providerId="ADAL" clId="{B7A65902-7C04-484F-A12D-77F6B47375B2}" dt="2022-09-19T15:47:26.051" v="512" actId="5793"/>
          <ac:spMkLst>
            <pc:docMk/>
            <pc:sldMk cId="2247711360" sldId="649"/>
            <ac:spMk id="2" creationId="{00000000-0000-0000-0000-000000000000}"/>
          </ac:spMkLst>
        </pc:spChg>
        <pc:spChg chg="add del mod">
          <ac:chgData name="Shane Sela" userId="458c4ff1-fef5-4275-9250-925c11733717" providerId="ADAL" clId="{B7A65902-7C04-484F-A12D-77F6B47375B2}" dt="2022-09-19T15:47:08.588" v="484"/>
          <ac:spMkLst>
            <pc:docMk/>
            <pc:sldMk cId="2247711360" sldId="649"/>
            <ac:spMk id="3" creationId="{ECC75EE2-4836-48AF-911B-815C961CBA7F}"/>
          </ac:spMkLst>
        </pc:spChg>
        <pc:spChg chg="add del mod">
          <ac:chgData name="Shane Sela" userId="458c4ff1-fef5-4275-9250-925c11733717" providerId="ADAL" clId="{B7A65902-7C04-484F-A12D-77F6B47375B2}" dt="2022-09-19T15:47:08.588" v="484"/>
          <ac:spMkLst>
            <pc:docMk/>
            <pc:sldMk cId="2247711360" sldId="649"/>
            <ac:spMk id="4" creationId="{0135697F-0690-45A4-A660-EA3348C63725}"/>
          </ac:spMkLst>
        </pc:spChg>
        <pc:picChg chg="mod">
          <ac:chgData name="Shane Sela" userId="458c4ff1-fef5-4275-9250-925c11733717" providerId="ADAL" clId="{B7A65902-7C04-484F-A12D-77F6B47375B2}" dt="2022-09-19T15:47:08.588" v="484"/>
          <ac:picMkLst>
            <pc:docMk/>
            <pc:sldMk cId="2247711360" sldId="649"/>
            <ac:picMk id="9" creationId="{5EB99ED6-5F63-4D1C-92F5-C98C3BBA6F97}"/>
          </ac:picMkLst>
        </pc:picChg>
      </pc:sldChg>
      <pc:sldChg chg="modSp add del">
        <pc:chgData name="Shane Sela" userId="458c4ff1-fef5-4275-9250-925c11733717" providerId="ADAL" clId="{B7A65902-7C04-484F-A12D-77F6B47375B2}" dt="2022-09-19T16:18:48.963" v="1730" actId="47"/>
        <pc:sldMkLst>
          <pc:docMk/>
          <pc:sldMk cId="2763804358" sldId="664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2763804358" sldId="664"/>
            <ac:spMk id="2" creationId="{6253350A-E2DE-4555-9D6C-053D081C2CDF}"/>
          </ac:spMkLst>
        </pc:spChg>
        <pc:graphicFrameChg chg="mod">
          <ac:chgData name="Shane Sela" userId="458c4ff1-fef5-4275-9250-925c11733717" providerId="ADAL" clId="{B7A65902-7C04-484F-A12D-77F6B47375B2}" dt="2022-09-19T15:07:17.964" v="270"/>
          <ac:graphicFrameMkLst>
            <pc:docMk/>
            <pc:sldMk cId="2763804358" sldId="664"/>
            <ac:graphicFrameMk id="6" creationId="{5C85A14B-7172-4415-B888-D2EDDC3FAF11}"/>
          </ac:graphicFrameMkLst>
        </pc:graphicFrameChg>
      </pc:sldChg>
      <pc:sldChg chg="modSp add del mod">
        <pc:chgData name="Shane Sela" userId="458c4ff1-fef5-4275-9250-925c11733717" providerId="ADAL" clId="{B7A65902-7C04-484F-A12D-77F6B47375B2}" dt="2022-09-19T16:18:48.963" v="1730" actId="47"/>
        <pc:sldMkLst>
          <pc:docMk/>
          <pc:sldMk cId="3043747078" sldId="703"/>
        </pc:sldMkLst>
        <pc:spChg chg="mod">
          <ac:chgData name="Shane Sela" userId="458c4ff1-fef5-4275-9250-925c11733717" providerId="ADAL" clId="{B7A65902-7C04-484F-A12D-77F6B47375B2}" dt="2022-09-19T15:02:49.077" v="231" actId="27636"/>
          <ac:spMkLst>
            <pc:docMk/>
            <pc:sldMk cId="3043747078" sldId="703"/>
            <ac:spMk id="20" creationId="{00000000-0000-0000-0000-000000000000}"/>
          </ac:spMkLst>
        </pc:spChg>
      </pc:sldChg>
      <pc:sldChg chg="add">
        <pc:chgData name="Shane Sela" userId="458c4ff1-fef5-4275-9250-925c11733717" providerId="ADAL" clId="{B7A65902-7C04-484F-A12D-77F6B47375B2}" dt="2022-09-19T15:45:09.348" v="455"/>
        <pc:sldMkLst>
          <pc:docMk/>
          <pc:sldMk cId="2727752190" sldId="1008"/>
        </pc:sldMkLst>
      </pc:sldChg>
      <pc:sldChg chg="modSp add del mod">
        <pc:chgData name="Shane Sela" userId="458c4ff1-fef5-4275-9250-925c11733717" providerId="ADAL" clId="{B7A65902-7C04-484F-A12D-77F6B47375B2}" dt="2022-09-19T16:18:48.963" v="1730" actId="47"/>
        <pc:sldMkLst>
          <pc:docMk/>
          <pc:sldMk cId="2706838771" sldId="1009"/>
        </pc:sldMkLst>
        <pc:spChg chg="mod">
          <ac:chgData name="Shane Sela" userId="458c4ff1-fef5-4275-9250-925c11733717" providerId="ADAL" clId="{B7A65902-7C04-484F-A12D-77F6B47375B2}" dt="2022-09-19T15:02:49.083" v="232" actId="27636"/>
          <ac:spMkLst>
            <pc:docMk/>
            <pc:sldMk cId="2706838771" sldId="1009"/>
            <ac:spMk id="2" creationId="{2575449C-2BCE-4287-BFFF-7816490766B6}"/>
          </ac:spMkLst>
        </pc:spChg>
        <pc:picChg chg="mod">
          <ac:chgData name="Shane Sela" userId="458c4ff1-fef5-4275-9250-925c11733717" providerId="ADAL" clId="{B7A65902-7C04-484F-A12D-77F6B47375B2}" dt="2022-09-19T15:07:17.964" v="270"/>
          <ac:picMkLst>
            <pc:docMk/>
            <pc:sldMk cId="2706838771" sldId="1009"/>
            <ac:picMk id="20" creationId="{DB7A1303-F34D-4C2E-9E64-1F0A4CC797DE}"/>
          </ac:picMkLst>
        </pc:picChg>
      </pc:sldChg>
      <pc:sldChg chg="addSp delSp modSp add del mod">
        <pc:chgData name="Shane Sela" userId="458c4ff1-fef5-4275-9250-925c11733717" providerId="ADAL" clId="{B7A65902-7C04-484F-A12D-77F6B47375B2}" dt="2022-09-19T15:52:30.620" v="796" actId="33524"/>
        <pc:sldMkLst>
          <pc:docMk/>
          <pc:sldMk cId="4207521312" sldId="1010"/>
        </pc:sldMkLst>
        <pc:spChg chg="mod">
          <ac:chgData name="Shane Sela" userId="458c4ff1-fef5-4275-9250-925c11733717" providerId="ADAL" clId="{B7A65902-7C04-484F-A12D-77F6B47375B2}" dt="2022-09-19T15:45:43.573" v="471" actId="20577"/>
          <ac:spMkLst>
            <pc:docMk/>
            <pc:sldMk cId="4207521312" sldId="1010"/>
            <ac:spMk id="2" creationId="{AE68B37A-8101-4D37-8998-3522F8E5CBF5}"/>
          </ac:spMkLst>
        </pc:spChg>
        <pc:spChg chg="add del mod">
          <ac:chgData name="Shane Sela" userId="458c4ff1-fef5-4275-9250-925c11733717" providerId="ADAL" clId="{B7A65902-7C04-484F-A12D-77F6B47375B2}" dt="2022-09-19T15:14:49.682" v="421"/>
          <ac:spMkLst>
            <pc:docMk/>
            <pc:sldMk cId="4207521312" sldId="1010"/>
            <ac:spMk id="3" creationId="{13E1F57B-9CB0-41D8-9EE4-5B15E231B77F}"/>
          </ac:spMkLst>
        </pc:spChg>
        <pc:spChg chg="mod">
          <ac:chgData name="Shane Sela" userId="458c4ff1-fef5-4275-9250-925c11733717" providerId="ADAL" clId="{B7A65902-7C04-484F-A12D-77F6B47375B2}" dt="2022-09-19T15:14:49.682" v="421"/>
          <ac:spMkLst>
            <pc:docMk/>
            <pc:sldMk cId="4207521312" sldId="1010"/>
            <ac:spMk id="4" creationId="{A733FC33-3909-4CA9-8BC8-3015EA775128}"/>
          </ac:spMkLst>
        </pc:spChg>
        <pc:spChg chg="add del mod">
          <ac:chgData name="Shane Sela" userId="458c4ff1-fef5-4275-9250-925c11733717" providerId="ADAL" clId="{B7A65902-7C04-484F-A12D-77F6B47375B2}" dt="2022-09-19T15:14:49.682" v="421"/>
          <ac:spMkLst>
            <pc:docMk/>
            <pc:sldMk cId="4207521312" sldId="1010"/>
            <ac:spMk id="5" creationId="{3C14D3BB-0E4D-4C48-B077-C2747A9D7386}"/>
          </ac:spMkLst>
        </pc:spChg>
        <pc:spChg chg="add del mod">
          <ac:chgData name="Shane Sela" userId="458c4ff1-fef5-4275-9250-925c11733717" providerId="ADAL" clId="{B7A65902-7C04-484F-A12D-77F6B47375B2}" dt="2022-09-19T15:14:49.682" v="421"/>
          <ac:spMkLst>
            <pc:docMk/>
            <pc:sldMk cId="4207521312" sldId="1010"/>
            <ac:spMk id="6" creationId="{4A5E2DF5-F262-441E-BB4F-C420BECB6B53}"/>
          </ac:spMkLst>
        </pc:spChg>
        <pc:spChg chg="add del mod">
          <ac:chgData name="Shane Sela" userId="458c4ff1-fef5-4275-9250-925c11733717" providerId="ADAL" clId="{B7A65902-7C04-484F-A12D-77F6B47375B2}" dt="2022-09-19T15:14:49.682" v="421"/>
          <ac:spMkLst>
            <pc:docMk/>
            <pc:sldMk cId="4207521312" sldId="1010"/>
            <ac:spMk id="7" creationId="{FA7EE477-5A09-44BC-A259-BBA3217F6B5A}"/>
          </ac:spMkLst>
        </pc:spChg>
        <pc:spChg chg="mod">
          <ac:chgData name="Shane Sela" userId="458c4ff1-fef5-4275-9250-925c11733717" providerId="ADAL" clId="{B7A65902-7C04-484F-A12D-77F6B47375B2}" dt="2022-09-19T15:52:30.620" v="796" actId="33524"/>
          <ac:spMkLst>
            <pc:docMk/>
            <pc:sldMk cId="4207521312" sldId="1010"/>
            <ac:spMk id="31" creationId="{966505EE-CB83-4292-926E-EDA3E4B48459}"/>
          </ac:spMkLst>
        </pc:spChg>
        <pc:spChg chg="mod">
          <ac:chgData name="Shane Sela" userId="458c4ff1-fef5-4275-9250-925c11733717" providerId="ADAL" clId="{B7A65902-7C04-484F-A12D-77F6B47375B2}" dt="2022-09-19T15:47:36.320" v="513" actId="113"/>
          <ac:spMkLst>
            <pc:docMk/>
            <pc:sldMk cId="4207521312" sldId="1010"/>
            <ac:spMk id="67" creationId="{29232501-5D80-4F8A-ABD6-711150EA0E88}"/>
          </ac:spMkLst>
        </pc:spChg>
        <pc:spChg chg="mod">
          <ac:chgData name="Shane Sela" userId="458c4ff1-fef5-4275-9250-925c11733717" providerId="ADAL" clId="{B7A65902-7C04-484F-A12D-77F6B47375B2}" dt="2022-09-19T15:47:36.320" v="513" actId="113"/>
          <ac:spMkLst>
            <pc:docMk/>
            <pc:sldMk cId="4207521312" sldId="1010"/>
            <ac:spMk id="79" creationId="{8B8227A9-8A31-4F99-A1A3-9290DA9FBC5F}"/>
          </ac:spMkLst>
        </pc:spChg>
      </pc:sldChg>
      <pc:sldChg chg="addSp delSp modSp add mod modClrScheme chgLayout">
        <pc:chgData name="Shane Sela" userId="458c4ff1-fef5-4275-9250-925c11733717" providerId="ADAL" clId="{B7A65902-7C04-484F-A12D-77F6B47375B2}" dt="2022-09-19T15:12:57.019" v="393" actId="20577"/>
        <pc:sldMkLst>
          <pc:docMk/>
          <pc:sldMk cId="2774866214" sldId="1016"/>
        </pc:sldMkLst>
        <pc:spChg chg="del mod">
          <ac:chgData name="Shane Sela" userId="458c4ff1-fef5-4275-9250-925c11733717" providerId="ADAL" clId="{B7A65902-7C04-484F-A12D-77F6B47375B2}" dt="2022-09-19T14:53:04.526" v="45" actId="26606"/>
          <ac:spMkLst>
            <pc:docMk/>
            <pc:sldMk cId="2774866214" sldId="1016"/>
            <ac:spMk id="2" creationId="{B4278D38-ADAB-4003-A7EC-323806F08A40}"/>
          </ac:spMkLst>
        </pc:spChg>
        <pc:spChg chg="add del mod ord">
          <ac:chgData name="Shane Sela" userId="458c4ff1-fef5-4275-9250-925c11733717" providerId="ADAL" clId="{B7A65902-7C04-484F-A12D-77F6B47375B2}" dt="2022-09-19T15:01:00.405" v="218" actId="26606"/>
          <ac:spMkLst>
            <pc:docMk/>
            <pc:sldMk cId="2774866214" sldId="1016"/>
            <ac:spMk id="3" creationId="{CFFC1544-2653-4198-9A4D-618D3AC3FAEA}"/>
          </ac:spMkLst>
        </pc:spChg>
        <pc:spChg chg="add del mod">
          <ac:chgData name="Shane Sela" userId="458c4ff1-fef5-4275-9250-925c11733717" providerId="ADAL" clId="{B7A65902-7C04-484F-A12D-77F6B47375B2}" dt="2022-09-19T15:05:40.558" v="262"/>
          <ac:spMkLst>
            <pc:docMk/>
            <pc:sldMk cId="2774866214" sldId="1016"/>
            <ac:spMk id="4" creationId="{745477CE-1236-4A88-A013-6B9D38FCA816}"/>
          </ac:spMkLst>
        </pc:spChg>
        <pc:spChg chg="add del mod">
          <ac:chgData name="Shane Sela" userId="458c4ff1-fef5-4275-9250-925c11733717" providerId="ADAL" clId="{B7A65902-7C04-484F-A12D-77F6B47375B2}" dt="2022-09-19T15:05:40.558" v="262"/>
          <ac:spMkLst>
            <pc:docMk/>
            <pc:sldMk cId="2774866214" sldId="1016"/>
            <ac:spMk id="5" creationId="{AC1ACF36-E0BB-45C0-9210-927EB817FB42}"/>
          </ac:spMkLst>
        </pc:spChg>
        <pc:spChg chg="add del mod">
          <ac:chgData name="Shane Sela" userId="458c4ff1-fef5-4275-9250-925c11733717" providerId="ADAL" clId="{B7A65902-7C04-484F-A12D-77F6B47375B2}" dt="2022-09-19T15:05:43.540" v="263" actId="26606"/>
          <ac:spMkLst>
            <pc:docMk/>
            <pc:sldMk cId="2774866214" sldId="1016"/>
            <ac:spMk id="6" creationId="{58AA4185-4E6C-49AD-9BAB-60545735DBDA}"/>
          </ac:spMkLst>
        </pc:spChg>
        <pc:spChg chg="mod ord">
          <ac:chgData name="Shane Sela" userId="458c4ff1-fef5-4275-9250-925c11733717" providerId="ADAL" clId="{B7A65902-7C04-484F-A12D-77F6B47375B2}" dt="2022-09-19T15:07:17.964" v="270"/>
          <ac:spMkLst>
            <pc:docMk/>
            <pc:sldMk cId="2774866214" sldId="1016"/>
            <ac:spMk id="7" creationId="{55071CA4-8802-4BAA-877B-A9F2F57C28F9}"/>
          </ac:spMkLst>
        </pc:spChg>
        <pc:spChg chg="add del mod">
          <ac:chgData name="Shane Sela" userId="458c4ff1-fef5-4275-9250-925c11733717" providerId="ADAL" clId="{B7A65902-7C04-484F-A12D-77F6B47375B2}" dt="2022-09-19T15:05:58.059" v="265"/>
          <ac:spMkLst>
            <pc:docMk/>
            <pc:sldMk cId="2774866214" sldId="1016"/>
            <ac:spMk id="8" creationId="{97C36FD9-E085-490F-9C0B-8263606AA7F8}"/>
          </ac:spMkLst>
        </pc:spChg>
        <pc:spChg chg="add del mod">
          <ac:chgData name="Shane Sela" userId="458c4ff1-fef5-4275-9250-925c11733717" providerId="ADAL" clId="{B7A65902-7C04-484F-A12D-77F6B47375B2}" dt="2022-09-19T15:05:58.059" v="265"/>
          <ac:spMkLst>
            <pc:docMk/>
            <pc:sldMk cId="2774866214" sldId="1016"/>
            <ac:spMk id="9" creationId="{01230125-5C3F-4062-BCDA-E233009FF7F2}"/>
          </ac:spMkLst>
        </pc:spChg>
        <pc:spChg chg="add del mod">
          <ac:chgData name="Shane Sela" userId="458c4ff1-fef5-4275-9250-925c11733717" providerId="ADAL" clId="{B7A65902-7C04-484F-A12D-77F6B47375B2}" dt="2022-09-19T15:06:04.106" v="266" actId="26606"/>
          <ac:spMkLst>
            <pc:docMk/>
            <pc:sldMk cId="2774866214" sldId="1016"/>
            <ac:spMk id="10" creationId="{5031C24D-E303-4B34-9F1A-C213DE6C5D3E}"/>
          </ac:spMkLst>
        </pc:spChg>
        <pc:spChg chg="add del mod">
          <ac:chgData name="Shane Sela" userId="458c4ff1-fef5-4275-9250-925c11733717" providerId="ADAL" clId="{B7A65902-7C04-484F-A12D-77F6B47375B2}" dt="2022-09-19T15:06:10.763" v="267"/>
          <ac:spMkLst>
            <pc:docMk/>
            <pc:sldMk cId="2774866214" sldId="1016"/>
            <ac:spMk id="11" creationId="{B059BD2F-A629-4247-9E9E-E1047894FDD4}"/>
          </ac:spMkLst>
        </pc:spChg>
        <pc:spChg chg="add del mod">
          <ac:chgData name="Shane Sela" userId="458c4ff1-fef5-4275-9250-925c11733717" providerId="ADAL" clId="{B7A65902-7C04-484F-A12D-77F6B47375B2}" dt="2022-09-19T15:06:10.763" v="267"/>
          <ac:spMkLst>
            <pc:docMk/>
            <pc:sldMk cId="2774866214" sldId="1016"/>
            <ac:spMk id="12" creationId="{A0868E56-32B0-4E35-82D9-840BA50F77CB}"/>
          </ac:spMkLst>
        </pc:spChg>
        <pc:spChg chg="add del mod">
          <ac:chgData name="Shane Sela" userId="458c4ff1-fef5-4275-9250-925c11733717" providerId="ADAL" clId="{B7A65902-7C04-484F-A12D-77F6B47375B2}" dt="2022-09-19T15:06:17.059" v="268" actId="26606"/>
          <ac:spMkLst>
            <pc:docMk/>
            <pc:sldMk cId="2774866214" sldId="1016"/>
            <ac:spMk id="13" creationId="{58578273-F43E-4C21-B503-F7890ECE1EF3}"/>
          </ac:spMkLst>
        </pc:spChg>
        <pc:spChg chg="mod ord modVis">
          <ac:chgData name="Shane Sela" userId="458c4ff1-fef5-4275-9250-925c11733717" providerId="ADAL" clId="{B7A65902-7C04-484F-A12D-77F6B47375B2}" dt="2022-09-19T15:06:17.059" v="268" actId="26606"/>
          <ac:spMkLst>
            <pc:docMk/>
            <pc:sldMk cId="2774866214" sldId="1016"/>
            <ac:spMk id="14" creationId="{CDD58836-A64D-1962-BC1A-DF3644F341B4}"/>
          </ac:spMkLst>
        </pc:spChg>
        <pc:graphicFrameChg chg="add mod modGraphic">
          <ac:chgData name="Shane Sela" userId="458c4ff1-fef5-4275-9250-925c11733717" providerId="ADAL" clId="{B7A65902-7C04-484F-A12D-77F6B47375B2}" dt="2022-09-19T15:12:57.019" v="393" actId="20577"/>
          <ac:graphicFrameMkLst>
            <pc:docMk/>
            <pc:sldMk cId="2774866214" sldId="1016"/>
            <ac:graphicFrameMk id="16" creationId="{F7F9A0C9-EBF6-8942-C438-3CC4C2016B50}"/>
          </ac:graphicFrameMkLst>
        </pc:graphicFrameChg>
      </pc:sldChg>
      <pc:sldChg chg="addSp delSp modSp add mod modClrScheme chgLayout">
        <pc:chgData name="Shane Sela" userId="458c4ff1-fef5-4275-9250-925c11733717" providerId="ADAL" clId="{B7A65902-7C04-484F-A12D-77F6B47375B2}" dt="2022-09-19T16:51:37.654" v="3783" actId="27636"/>
        <pc:sldMkLst>
          <pc:docMk/>
          <pc:sldMk cId="3809125909" sldId="1019"/>
        </pc:sldMkLst>
        <pc:spChg chg="mod ord">
          <ac:chgData name="Shane Sela" userId="458c4ff1-fef5-4275-9250-925c11733717" providerId="ADAL" clId="{B7A65902-7C04-484F-A12D-77F6B47375B2}" dt="2022-09-19T16:51:37.654" v="3783" actId="27636"/>
          <ac:spMkLst>
            <pc:docMk/>
            <pc:sldMk cId="3809125909" sldId="1019"/>
            <ac:spMk id="2" creationId="{A9ECBD94-5886-42DB-B273-B290AC799BDE}"/>
          </ac:spMkLst>
        </pc:spChg>
        <pc:spChg chg="add del mod">
          <ac:chgData name="Shane Sela" userId="458c4ff1-fef5-4275-9250-925c11733717" providerId="ADAL" clId="{B7A65902-7C04-484F-A12D-77F6B47375B2}" dt="2022-09-19T16:46:14.088" v="3669" actId="26606"/>
          <ac:spMkLst>
            <pc:docMk/>
            <pc:sldMk cId="3809125909" sldId="1019"/>
            <ac:spMk id="3" creationId="{2981599D-9EDA-4141-9473-9AD900859697}"/>
          </ac:spMkLst>
        </pc:spChg>
        <pc:spChg chg="mod ord modVis">
          <ac:chgData name="Shane Sela" userId="458c4ff1-fef5-4275-9250-925c11733717" providerId="ADAL" clId="{B7A65902-7C04-484F-A12D-77F6B47375B2}" dt="2022-09-19T16:51:37.614" v="3782" actId="700"/>
          <ac:spMkLst>
            <pc:docMk/>
            <pc:sldMk cId="3809125909" sldId="1019"/>
            <ac:spMk id="4" creationId="{8662D6F0-E9E7-4F0F-A13C-8999F1EEF181}"/>
          </ac:spMkLst>
        </pc:spChg>
        <pc:spChg chg="add del mod">
          <ac:chgData name="Shane Sela" userId="458c4ff1-fef5-4275-9250-925c11733717" providerId="ADAL" clId="{B7A65902-7C04-484F-A12D-77F6B47375B2}" dt="2022-09-19T16:51:03.140" v="3777"/>
          <ac:spMkLst>
            <pc:docMk/>
            <pc:sldMk cId="3809125909" sldId="1019"/>
            <ac:spMk id="5" creationId="{02FB4E99-8B46-47F9-8062-A362D1CB36EE}"/>
          </ac:spMkLst>
        </pc:spChg>
        <pc:spChg chg="add del mod">
          <ac:chgData name="Shane Sela" userId="458c4ff1-fef5-4275-9250-925c11733717" providerId="ADAL" clId="{B7A65902-7C04-484F-A12D-77F6B47375B2}" dt="2022-09-19T16:51:03.140" v="3777"/>
          <ac:spMkLst>
            <pc:docMk/>
            <pc:sldMk cId="3809125909" sldId="1019"/>
            <ac:spMk id="8" creationId="{05C6B14B-E130-4EA3-AAF1-516E2AA70F77}"/>
          </ac:spMkLst>
        </pc:spChg>
        <pc:spChg chg="add del mod">
          <ac:chgData name="Shane Sela" userId="458c4ff1-fef5-4275-9250-925c11733717" providerId="ADAL" clId="{B7A65902-7C04-484F-A12D-77F6B47375B2}" dt="2022-09-19T16:51:03.140" v="3777"/>
          <ac:spMkLst>
            <pc:docMk/>
            <pc:sldMk cId="3809125909" sldId="1019"/>
            <ac:spMk id="9" creationId="{6A006CED-5CC4-48EE-9C0E-5F843DE94138}"/>
          </ac:spMkLst>
        </pc:spChg>
        <pc:spChg chg="add del mod">
          <ac:chgData name="Shane Sela" userId="458c4ff1-fef5-4275-9250-925c11733717" providerId="ADAL" clId="{B7A65902-7C04-484F-A12D-77F6B47375B2}" dt="2022-09-19T16:51:12.166" v="3780"/>
          <ac:spMkLst>
            <pc:docMk/>
            <pc:sldMk cId="3809125909" sldId="1019"/>
            <ac:spMk id="10" creationId="{E2EE7DE7-3B1E-4315-A65F-740E8F612DDF}"/>
          </ac:spMkLst>
        </pc:spChg>
        <pc:spChg chg="add del mod">
          <ac:chgData name="Shane Sela" userId="458c4ff1-fef5-4275-9250-925c11733717" providerId="ADAL" clId="{B7A65902-7C04-484F-A12D-77F6B47375B2}" dt="2022-09-19T16:51:12.166" v="3780"/>
          <ac:spMkLst>
            <pc:docMk/>
            <pc:sldMk cId="3809125909" sldId="1019"/>
            <ac:spMk id="11" creationId="{FF2B830F-6102-43EB-AF6E-EA6B6E188A70}"/>
          </ac:spMkLst>
        </pc:spChg>
        <pc:spChg chg="add del mod">
          <ac:chgData name="Shane Sela" userId="458c4ff1-fef5-4275-9250-925c11733717" providerId="ADAL" clId="{B7A65902-7C04-484F-A12D-77F6B47375B2}" dt="2022-09-19T16:51:12.166" v="3780"/>
          <ac:spMkLst>
            <pc:docMk/>
            <pc:sldMk cId="3809125909" sldId="1019"/>
            <ac:spMk id="12" creationId="{F0F462A4-ABB2-4C91-9BDC-9B72F2C1244A}"/>
          </ac:spMkLst>
        </pc:spChg>
        <pc:graphicFrameChg chg="add del">
          <ac:chgData name="Shane Sela" userId="458c4ff1-fef5-4275-9250-925c11733717" providerId="ADAL" clId="{B7A65902-7C04-484F-A12D-77F6B47375B2}" dt="2022-09-19T16:44:50.434" v="3595" actId="26606"/>
          <ac:graphicFrameMkLst>
            <pc:docMk/>
            <pc:sldMk cId="3809125909" sldId="1019"/>
            <ac:graphicFrameMk id="6" creationId="{4200AD9B-39D8-4DCB-96E8-70E2AE32C7C0}"/>
          </ac:graphicFrameMkLst>
        </pc:graphicFrameChg>
        <pc:graphicFrameChg chg="add mod ord modGraphic">
          <ac:chgData name="Shane Sela" userId="458c4ff1-fef5-4275-9250-925c11733717" providerId="ADAL" clId="{B7A65902-7C04-484F-A12D-77F6B47375B2}" dt="2022-09-19T16:51:37.614" v="3782" actId="700"/>
          <ac:graphicFrameMkLst>
            <pc:docMk/>
            <pc:sldMk cId="3809125909" sldId="1019"/>
            <ac:graphicFrameMk id="7" creationId="{5659844D-F5DF-3B1D-98EE-C7713688C469}"/>
          </ac:graphicFrameMkLst>
        </pc:graphicFrameChg>
      </pc:sldChg>
      <pc:sldChg chg="addSp delSp modSp add mod modClrScheme chgLayout modNotesTx">
        <pc:chgData name="Shane Sela" userId="458c4ff1-fef5-4275-9250-925c11733717" providerId="ADAL" clId="{B7A65902-7C04-484F-A12D-77F6B47375B2}" dt="2022-09-19T17:07:09.968" v="4543" actId="6549"/>
        <pc:sldMkLst>
          <pc:docMk/>
          <pc:sldMk cId="3393021158" sldId="1020"/>
        </pc:sldMkLst>
        <pc:spChg chg="mod">
          <ac:chgData name="Shane Sela" userId="458c4ff1-fef5-4275-9250-925c11733717" providerId="ADAL" clId="{B7A65902-7C04-484F-A12D-77F6B47375B2}" dt="2022-09-19T16:37:17.180" v="3125" actId="26606"/>
          <ac:spMkLst>
            <pc:docMk/>
            <pc:sldMk cId="3393021158" sldId="1020"/>
            <ac:spMk id="2" creationId="{1BF9AF9C-4E73-48C6-9C5C-E81B9640F63E}"/>
          </ac:spMkLst>
        </pc:spChg>
        <pc:spChg chg="add del mod">
          <ac:chgData name="Shane Sela" userId="458c4ff1-fef5-4275-9250-925c11733717" providerId="ADAL" clId="{B7A65902-7C04-484F-A12D-77F6B47375B2}" dt="2022-09-19T17:07:09.968" v="4543" actId="6549"/>
          <ac:spMkLst>
            <pc:docMk/>
            <pc:sldMk cId="3393021158" sldId="1020"/>
            <ac:spMk id="3" creationId="{BF960ACE-F31B-4DB8-A72A-93FFC4EF0D69}"/>
          </ac:spMkLst>
        </pc:spChg>
        <pc:spChg chg="mod modVis">
          <ac:chgData name="Shane Sela" userId="458c4ff1-fef5-4275-9250-925c11733717" providerId="ADAL" clId="{B7A65902-7C04-484F-A12D-77F6B47375B2}" dt="2022-09-19T16:37:17.180" v="3125" actId="26606"/>
          <ac:spMkLst>
            <pc:docMk/>
            <pc:sldMk cId="3393021158" sldId="1020"/>
            <ac:spMk id="4" creationId="{FB84F9A1-0008-4B46-BCEB-C1680661F3C2}"/>
          </ac:spMkLst>
        </pc:spChg>
        <pc:spChg chg="add del mod">
          <ac:chgData name="Shane Sela" userId="458c4ff1-fef5-4275-9250-925c11733717" providerId="ADAL" clId="{B7A65902-7C04-484F-A12D-77F6B47375B2}" dt="2022-09-19T16:20:46.376" v="1994"/>
          <ac:spMkLst>
            <pc:docMk/>
            <pc:sldMk cId="3393021158" sldId="1020"/>
            <ac:spMk id="5" creationId="{93D4DA78-6EDE-4974-9FA7-5C8264DD12DE}"/>
          </ac:spMkLst>
        </pc:spChg>
        <pc:spChg chg="add del mod">
          <ac:chgData name="Shane Sela" userId="458c4ff1-fef5-4275-9250-925c11733717" providerId="ADAL" clId="{B7A65902-7C04-484F-A12D-77F6B47375B2}" dt="2022-09-19T16:20:46.376" v="1994"/>
          <ac:spMkLst>
            <pc:docMk/>
            <pc:sldMk cId="3393021158" sldId="1020"/>
            <ac:spMk id="6" creationId="{915C6D34-B3ED-47C0-A840-17D24C6D8EB8}"/>
          </ac:spMkLst>
        </pc:spChg>
        <pc:spChg chg="add del mod">
          <ac:chgData name="Shane Sela" userId="458c4ff1-fef5-4275-9250-925c11733717" providerId="ADAL" clId="{B7A65902-7C04-484F-A12D-77F6B47375B2}" dt="2022-09-19T16:20:46.376" v="1994"/>
          <ac:spMkLst>
            <pc:docMk/>
            <pc:sldMk cId="3393021158" sldId="1020"/>
            <ac:spMk id="7" creationId="{9D60F396-38B6-450D-A6ED-E1EDA4678E4C}"/>
          </ac:spMkLst>
        </pc:spChg>
        <pc:graphicFrameChg chg="add del mod">
          <ac:chgData name="Shane Sela" userId="458c4ff1-fef5-4275-9250-925c11733717" providerId="ADAL" clId="{B7A65902-7C04-484F-A12D-77F6B47375B2}" dt="2022-09-19T16:37:17.180" v="3125" actId="26606"/>
          <ac:graphicFrameMkLst>
            <pc:docMk/>
            <pc:sldMk cId="3393021158" sldId="1020"/>
            <ac:graphicFrameMk id="8" creationId="{29846C7F-3205-695D-33F7-FB12F6268F0F}"/>
          </ac:graphicFrameMkLst>
        </pc:graphicFrameChg>
      </pc:sldChg>
      <pc:sldChg chg="modSp add del mod">
        <pc:chgData name="Shane Sela" userId="458c4ff1-fef5-4275-9250-925c11733717" providerId="ADAL" clId="{B7A65902-7C04-484F-A12D-77F6B47375B2}" dt="2022-09-19T16:18:48.963" v="1730" actId="47"/>
        <pc:sldMkLst>
          <pc:docMk/>
          <pc:sldMk cId="3635181746" sldId="1138"/>
        </pc:sldMkLst>
        <pc:spChg chg="mod">
          <ac:chgData name="Shane Sela" userId="458c4ff1-fef5-4275-9250-925c11733717" providerId="ADAL" clId="{B7A65902-7C04-484F-A12D-77F6B47375B2}" dt="2022-09-19T15:02:49.089" v="233" actId="27636"/>
          <ac:spMkLst>
            <pc:docMk/>
            <pc:sldMk cId="3635181746" sldId="1138"/>
            <ac:spMk id="4" creationId="{805E7D83-19C9-B34D-A528-BA024592B0AF}"/>
          </ac:spMkLst>
        </pc:spChg>
      </pc:sldChg>
      <pc:sldChg chg="modSp add del">
        <pc:chgData name="Shane Sela" userId="458c4ff1-fef5-4275-9250-925c11733717" providerId="ADAL" clId="{B7A65902-7C04-484F-A12D-77F6B47375B2}" dt="2022-09-19T16:18:48.963" v="1730" actId="47"/>
        <pc:sldMkLst>
          <pc:docMk/>
          <pc:sldMk cId="3726254194" sldId="1140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3726254194" sldId="1140"/>
            <ac:spMk id="6" creationId="{78E8D801-5935-4A07-AC54-597781BA99A7}"/>
          </ac:spMkLst>
        </pc:spChg>
      </pc:sldChg>
      <pc:sldChg chg="modSp add del">
        <pc:chgData name="Shane Sela" userId="458c4ff1-fef5-4275-9250-925c11733717" providerId="ADAL" clId="{B7A65902-7C04-484F-A12D-77F6B47375B2}" dt="2022-09-19T16:18:48.963" v="1730" actId="47"/>
        <pc:sldMkLst>
          <pc:docMk/>
          <pc:sldMk cId="2194923059" sldId="1141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2194923059" sldId="1141"/>
            <ac:spMk id="2" creationId="{3DCB9348-E5B3-4201-BABA-4DBEF4BE6F45}"/>
          </ac:spMkLst>
        </pc:spChg>
        <pc:graphicFrameChg chg="mod">
          <ac:chgData name="Shane Sela" userId="458c4ff1-fef5-4275-9250-925c11733717" providerId="ADAL" clId="{B7A65902-7C04-484F-A12D-77F6B47375B2}" dt="2022-09-19T15:07:17.964" v="270"/>
          <ac:graphicFrameMkLst>
            <pc:docMk/>
            <pc:sldMk cId="2194923059" sldId="1141"/>
            <ac:graphicFrameMk id="3" creationId="{AF015E95-BC84-4078-87E3-214C0906FF46}"/>
          </ac:graphicFrameMkLst>
        </pc:graphicFrameChg>
      </pc:sldChg>
      <pc:sldChg chg="modSp add del mod">
        <pc:chgData name="Shane Sela" userId="458c4ff1-fef5-4275-9250-925c11733717" providerId="ADAL" clId="{B7A65902-7C04-484F-A12D-77F6B47375B2}" dt="2022-09-19T16:18:51.888" v="1731" actId="47"/>
        <pc:sldMkLst>
          <pc:docMk/>
          <pc:sldMk cId="4089028227" sldId="1143"/>
        </pc:sldMkLst>
        <pc:spChg chg="mod">
          <ac:chgData name="Shane Sela" userId="458c4ff1-fef5-4275-9250-925c11733717" providerId="ADAL" clId="{B7A65902-7C04-484F-A12D-77F6B47375B2}" dt="2022-09-19T15:07:18.453" v="280" actId="27636"/>
          <ac:spMkLst>
            <pc:docMk/>
            <pc:sldMk cId="4089028227" sldId="1143"/>
            <ac:spMk id="2" creationId="{AA4D16C7-2072-489A-AA45-1E18D8677640}"/>
          </ac:spMkLst>
        </pc:spChg>
      </pc:sldChg>
      <pc:sldChg chg="modSp add del mod">
        <pc:chgData name="Shane Sela" userId="458c4ff1-fef5-4275-9250-925c11733717" providerId="ADAL" clId="{B7A65902-7C04-484F-A12D-77F6B47375B2}" dt="2022-09-19T16:18:48.963" v="1730" actId="47"/>
        <pc:sldMkLst>
          <pc:docMk/>
          <pc:sldMk cId="2681151464" sldId="1144"/>
        </pc:sldMkLst>
        <pc:spChg chg="mod">
          <ac:chgData name="Shane Sela" userId="458c4ff1-fef5-4275-9250-925c11733717" providerId="ADAL" clId="{B7A65902-7C04-484F-A12D-77F6B47375B2}" dt="2022-09-19T15:07:18.337" v="274" actId="27636"/>
          <ac:spMkLst>
            <pc:docMk/>
            <pc:sldMk cId="2681151464" sldId="1144"/>
            <ac:spMk id="2" creationId="{03CFE48E-E983-476A-9143-8BB071596943}"/>
          </ac:spMkLst>
        </pc:spChg>
      </pc:sldChg>
      <pc:sldChg chg="modSp add del">
        <pc:chgData name="Shane Sela" userId="458c4ff1-fef5-4275-9250-925c11733717" providerId="ADAL" clId="{B7A65902-7C04-484F-A12D-77F6B47375B2}" dt="2022-09-19T16:18:48.963" v="1730" actId="47"/>
        <pc:sldMkLst>
          <pc:docMk/>
          <pc:sldMk cId="997266555" sldId="1145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997266555" sldId="1145"/>
            <ac:spMk id="9" creationId="{C9EC1932-A7BE-4DC2-B67F-7BF6CB4998B6}"/>
          </ac:spMkLst>
        </pc:spChg>
        <pc:graphicFrameChg chg="mod">
          <ac:chgData name="Shane Sela" userId="458c4ff1-fef5-4275-9250-925c11733717" providerId="ADAL" clId="{B7A65902-7C04-484F-A12D-77F6B47375B2}" dt="2022-09-19T15:07:17.964" v="270"/>
          <ac:graphicFrameMkLst>
            <pc:docMk/>
            <pc:sldMk cId="997266555" sldId="1145"/>
            <ac:graphicFrameMk id="16" creationId="{66697A5E-5572-45A5-A3DC-AAE6D725EBB8}"/>
          </ac:graphicFrameMkLst>
        </pc:graphicFrameChg>
      </pc:sldChg>
      <pc:sldChg chg="modSp add del">
        <pc:chgData name="Shane Sela" userId="458c4ff1-fef5-4275-9250-925c11733717" providerId="ADAL" clId="{B7A65902-7C04-484F-A12D-77F6B47375B2}" dt="2022-09-19T16:18:48.963" v="1730" actId="47"/>
        <pc:sldMkLst>
          <pc:docMk/>
          <pc:sldMk cId="1529617615" sldId="1147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1529617615" sldId="1147"/>
            <ac:spMk id="7" creationId="{221408E4-EC98-4B52-9ACF-77F78C023F22}"/>
          </ac:spMkLst>
        </pc:spChg>
      </pc:sldChg>
      <pc:sldChg chg="modSp add del mod">
        <pc:chgData name="Shane Sela" userId="458c4ff1-fef5-4275-9250-925c11733717" providerId="ADAL" clId="{B7A65902-7C04-484F-A12D-77F6B47375B2}" dt="2022-09-19T16:18:48.963" v="1730" actId="47"/>
        <pc:sldMkLst>
          <pc:docMk/>
          <pc:sldMk cId="2188630325" sldId="1148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2188630325" sldId="1148"/>
            <ac:spMk id="2" creationId="{4E74E762-E9FB-414A-9249-1A33D1EEE77B}"/>
          </ac:spMkLst>
        </pc:spChg>
        <pc:spChg chg="mod">
          <ac:chgData name="Shane Sela" userId="458c4ff1-fef5-4275-9250-925c11733717" providerId="ADAL" clId="{B7A65902-7C04-484F-A12D-77F6B47375B2}" dt="2022-09-19T15:07:18.407" v="276" actId="27636"/>
          <ac:spMkLst>
            <pc:docMk/>
            <pc:sldMk cId="2188630325" sldId="1148"/>
            <ac:spMk id="23" creationId="{FE486216-0C96-44E1-97E0-640ED0D36F83}"/>
          </ac:spMkLst>
        </pc:spChg>
      </pc:sldChg>
      <pc:sldChg chg="modSp add del mod">
        <pc:chgData name="Shane Sela" userId="458c4ff1-fef5-4275-9250-925c11733717" providerId="ADAL" clId="{B7A65902-7C04-484F-A12D-77F6B47375B2}" dt="2022-09-19T16:18:48.963" v="1730" actId="47"/>
        <pc:sldMkLst>
          <pc:docMk/>
          <pc:sldMk cId="2298417356" sldId="1149"/>
        </pc:sldMkLst>
        <pc:spChg chg="mod">
          <ac:chgData name="Shane Sela" userId="458c4ff1-fef5-4275-9250-925c11733717" providerId="ADAL" clId="{B7A65902-7C04-484F-A12D-77F6B47375B2}" dt="2022-09-19T15:07:18.445" v="278" actId="27636"/>
          <ac:spMkLst>
            <pc:docMk/>
            <pc:sldMk cId="2298417356" sldId="1149"/>
            <ac:spMk id="2" creationId="{36165695-3371-4EFA-A511-ED130306E273}"/>
          </ac:spMkLst>
        </pc:spChg>
        <pc:spChg chg="mod">
          <ac:chgData name="Shane Sela" userId="458c4ff1-fef5-4275-9250-925c11733717" providerId="ADAL" clId="{B7A65902-7C04-484F-A12D-77F6B47375B2}" dt="2022-09-19T15:07:18.447" v="279" actId="27636"/>
          <ac:spMkLst>
            <pc:docMk/>
            <pc:sldMk cId="2298417356" sldId="1149"/>
            <ac:spMk id="3" creationId="{FF0BB43C-AD0B-42E4-B186-EE524B8880EB}"/>
          </ac:spMkLst>
        </pc:spChg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2298417356" sldId="1149"/>
            <ac:spMk id="5" creationId="{99A49C88-0C56-4ED6-A149-C793C3A1DDB0}"/>
          </ac:spMkLst>
        </pc:spChg>
      </pc:sldChg>
      <pc:sldChg chg="modSp add del mod">
        <pc:chgData name="Shane Sela" userId="458c4ff1-fef5-4275-9250-925c11733717" providerId="ADAL" clId="{B7A65902-7C04-484F-A12D-77F6B47375B2}" dt="2022-09-19T16:18:48.963" v="1730" actId="47"/>
        <pc:sldMkLst>
          <pc:docMk/>
          <pc:sldMk cId="1421268701" sldId="1150"/>
        </pc:sldMkLst>
        <pc:spChg chg="mod">
          <ac:chgData name="Shane Sela" userId="458c4ff1-fef5-4275-9250-925c11733717" providerId="ADAL" clId="{B7A65902-7C04-484F-A12D-77F6B47375B2}" dt="2022-09-19T15:07:17.964" v="270"/>
          <ac:spMkLst>
            <pc:docMk/>
            <pc:sldMk cId="1421268701" sldId="1150"/>
            <ac:spMk id="7" creationId="{ABE73BCE-AE5D-4D41-9C36-DF10E7AE69B1}"/>
          </ac:spMkLst>
        </pc:spChg>
        <pc:graphicFrameChg chg="mod">
          <ac:chgData name="Shane Sela" userId="458c4ff1-fef5-4275-9250-925c11733717" providerId="ADAL" clId="{B7A65902-7C04-484F-A12D-77F6B47375B2}" dt="2022-09-19T15:07:17.964" v="270"/>
          <ac:graphicFrameMkLst>
            <pc:docMk/>
            <pc:sldMk cId="1421268701" sldId="1150"/>
            <ac:graphicFrameMk id="16" creationId="{E9E48531-134F-4D2D-90B7-4D64AD1CD8DA}"/>
          </ac:graphicFrameMkLst>
        </pc:graphicFrameChg>
      </pc:sldChg>
      <pc:sldChg chg="addSp delSp modSp new mod modClrScheme chgLayout">
        <pc:chgData name="Shane Sela" userId="458c4ff1-fef5-4275-9250-925c11733717" providerId="ADAL" clId="{B7A65902-7C04-484F-A12D-77F6B47375B2}" dt="2022-09-19T15:13:24.991" v="397" actId="26606"/>
        <pc:sldMkLst>
          <pc:docMk/>
          <pc:sldMk cId="4032840236" sldId="1151"/>
        </pc:sldMkLst>
        <pc:spChg chg="del mod ord">
          <ac:chgData name="Shane Sela" userId="458c4ff1-fef5-4275-9250-925c11733717" providerId="ADAL" clId="{B7A65902-7C04-484F-A12D-77F6B47375B2}" dt="2022-09-19T14:50:19.325" v="41" actId="700"/>
          <ac:spMkLst>
            <pc:docMk/>
            <pc:sldMk cId="4032840236" sldId="1151"/>
            <ac:spMk id="2" creationId="{84A76D56-D5BE-492F-80C7-7C0A19CE3477}"/>
          </ac:spMkLst>
        </pc:spChg>
        <pc:spChg chg="del mod ord">
          <ac:chgData name="Shane Sela" userId="458c4ff1-fef5-4275-9250-925c11733717" providerId="ADAL" clId="{B7A65902-7C04-484F-A12D-77F6B47375B2}" dt="2022-09-19T14:50:19.325" v="41" actId="700"/>
          <ac:spMkLst>
            <pc:docMk/>
            <pc:sldMk cId="4032840236" sldId="1151"/>
            <ac:spMk id="3" creationId="{7FBDDEA6-60F3-492C-8310-ED54B74A1D7E}"/>
          </ac:spMkLst>
        </pc:spChg>
        <pc:spChg chg="add del">
          <ac:chgData name="Shane Sela" userId="458c4ff1-fef5-4275-9250-925c11733717" providerId="ADAL" clId="{B7A65902-7C04-484F-A12D-77F6B47375B2}" dt="2022-09-19T14:50:04.970" v="38" actId="22"/>
          <ac:spMkLst>
            <pc:docMk/>
            <pc:sldMk cId="4032840236" sldId="1151"/>
            <ac:spMk id="5" creationId="{F62C4A06-48E3-4262-8CC2-E4932CB97FAF}"/>
          </ac:spMkLst>
        </pc:spChg>
        <pc:spChg chg="add del">
          <ac:chgData name="Shane Sela" userId="458c4ff1-fef5-4275-9250-925c11733717" providerId="ADAL" clId="{B7A65902-7C04-484F-A12D-77F6B47375B2}" dt="2022-09-19T14:50:16.051" v="40" actId="22"/>
          <ac:spMkLst>
            <pc:docMk/>
            <pc:sldMk cId="4032840236" sldId="1151"/>
            <ac:spMk id="7" creationId="{66E66EA7-9279-449B-BC4E-B91B0EE4E198}"/>
          </ac:spMkLst>
        </pc:spChg>
        <pc:spChg chg="add mod ord">
          <ac:chgData name="Shane Sela" userId="458c4ff1-fef5-4275-9250-925c11733717" providerId="ADAL" clId="{B7A65902-7C04-484F-A12D-77F6B47375B2}" dt="2022-09-19T15:13:24.991" v="397" actId="26606"/>
          <ac:spMkLst>
            <pc:docMk/>
            <pc:sldMk cId="4032840236" sldId="1151"/>
            <ac:spMk id="8" creationId="{5434D0BD-60D9-410B-A90C-04566F4840DF}"/>
          </ac:spMkLst>
        </pc:spChg>
        <pc:spChg chg="add del mod ord">
          <ac:chgData name="Shane Sela" userId="458c4ff1-fef5-4275-9250-925c11733717" providerId="ADAL" clId="{B7A65902-7C04-484F-A12D-77F6B47375B2}" dt="2022-09-19T14:57:48.994" v="202" actId="26606"/>
          <ac:spMkLst>
            <pc:docMk/>
            <pc:sldMk cId="4032840236" sldId="1151"/>
            <ac:spMk id="9" creationId="{41C33C19-9F28-4837-996B-4437917AB997}"/>
          </ac:spMkLst>
        </pc:spChg>
        <pc:spChg chg="add del mod ord">
          <ac:chgData name="Shane Sela" userId="458c4ff1-fef5-4275-9250-925c11733717" providerId="ADAL" clId="{B7A65902-7C04-484F-A12D-77F6B47375B2}" dt="2022-09-19T15:01:26.789" v="220" actId="26606"/>
          <ac:spMkLst>
            <pc:docMk/>
            <pc:sldMk cId="4032840236" sldId="1151"/>
            <ac:spMk id="10" creationId="{CBDC2796-F761-40D5-9A99-EB18C7FFDACE}"/>
          </ac:spMkLst>
        </pc:spChg>
        <pc:spChg chg="add del mod">
          <ac:chgData name="Shane Sela" userId="458c4ff1-fef5-4275-9250-925c11733717" providerId="ADAL" clId="{B7A65902-7C04-484F-A12D-77F6B47375B2}" dt="2022-09-19T15:04:42.481" v="256"/>
          <ac:spMkLst>
            <pc:docMk/>
            <pc:sldMk cId="4032840236" sldId="1151"/>
            <ac:spMk id="12" creationId="{E36948D7-5108-450A-BF2C-36B9D2D2A814}"/>
          </ac:spMkLst>
        </pc:spChg>
        <pc:spChg chg="add del mod">
          <ac:chgData name="Shane Sela" userId="458c4ff1-fef5-4275-9250-925c11733717" providerId="ADAL" clId="{B7A65902-7C04-484F-A12D-77F6B47375B2}" dt="2022-09-19T15:04:42.481" v="256"/>
          <ac:spMkLst>
            <pc:docMk/>
            <pc:sldMk cId="4032840236" sldId="1151"/>
            <ac:spMk id="13" creationId="{CAF2CAF8-BA53-44C5-B5D5-199C6E331C12}"/>
          </ac:spMkLst>
        </pc:spChg>
        <pc:spChg chg="add del mod">
          <ac:chgData name="Shane Sela" userId="458c4ff1-fef5-4275-9250-925c11733717" providerId="ADAL" clId="{B7A65902-7C04-484F-A12D-77F6B47375B2}" dt="2022-09-19T15:13:11.384" v="394"/>
          <ac:spMkLst>
            <pc:docMk/>
            <pc:sldMk cId="4032840236" sldId="1151"/>
            <ac:spMk id="14" creationId="{FB32ED4B-81A0-49E2-ABFE-4DCD11D527E7}"/>
          </ac:spMkLst>
        </pc:spChg>
        <pc:spChg chg="add del mod">
          <ac:chgData name="Shane Sela" userId="458c4ff1-fef5-4275-9250-925c11733717" providerId="ADAL" clId="{B7A65902-7C04-484F-A12D-77F6B47375B2}" dt="2022-09-19T14:57:48.949" v="201" actId="26606"/>
          <ac:spMkLst>
            <pc:docMk/>
            <pc:sldMk cId="4032840236" sldId="1151"/>
            <ac:spMk id="15" creationId="{98E560E3-32FD-A5A6-E976-5C1C08D214C1}"/>
          </ac:spMkLst>
        </pc:spChg>
        <pc:spChg chg="add del mod">
          <ac:chgData name="Shane Sela" userId="458c4ff1-fef5-4275-9250-925c11733717" providerId="ADAL" clId="{B7A65902-7C04-484F-A12D-77F6B47375B2}" dt="2022-09-19T15:13:11.384" v="394"/>
          <ac:spMkLst>
            <pc:docMk/>
            <pc:sldMk cId="4032840236" sldId="1151"/>
            <ac:spMk id="16" creationId="{1D27ED9E-E55C-49D0-97C9-BB6388A24596}"/>
          </ac:spMkLst>
        </pc:spChg>
        <pc:graphicFrameChg chg="add del mod">
          <ac:chgData name="Shane Sela" userId="458c4ff1-fef5-4275-9250-925c11733717" providerId="ADAL" clId="{B7A65902-7C04-484F-A12D-77F6B47375B2}" dt="2022-09-19T14:57:48.949" v="201" actId="26606"/>
          <ac:graphicFrameMkLst>
            <pc:docMk/>
            <pc:sldMk cId="4032840236" sldId="1151"/>
            <ac:graphicFrameMk id="11" creationId="{AB0FD158-01E9-9DBB-711A-EA65C61C32E7}"/>
          </ac:graphicFrameMkLst>
        </pc:graphicFrameChg>
        <pc:graphicFrameChg chg="add mod ord modGraphic">
          <ac:chgData name="Shane Sela" userId="458c4ff1-fef5-4275-9250-925c11733717" providerId="ADAL" clId="{B7A65902-7C04-484F-A12D-77F6B47375B2}" dt="2022-09-19T15:13:24.991" v="397" actId="26606"/>
          <ac:graphicFrameMkLst>
            <pc:docMk/>
            <pc:sldMk cId="4032840236" sldId="1151"/>
            <ac:graphicFrameMk id="17" creationId="{03137E49-C75C-2AA7-9CF2-816E7E023202}"/>
          </ac:graphicFrameMkLst>
        </pc:graphicFrameChg>
      </pc:sldChg>
      <pc:sldChg chg="add">
        <pc:chgData name="Shane Sela" userId="458c4ff1-fef5-4275-9250-925c11733717" providerId="ADAL" clId="{B7A65902-7C04-484F-A12D-77F6B47375B2}" dt="2022-09-19T15:45:09.348" v="455"/>
        <pc:sldMkLst>
          <pc:docMk/>
          <pc:sldMk cId="3789956324" sldId="1152"/>
        </pc:sldMkLst>
      </pc:sldChg>
      <pc:sldChg chg="add">
        <pc:chgData name="Shane Sela" userId="458c4ff1-fef5-4275-9250-925c11733717" providerId="ADAL" clId="{B7A65902-7C04-484F-A12D-77F6B47375B2}" dt="2022-09-19T15:45:09.348" v="455"/>
        <pc:sldMkLst>
          <pc:docMk/>
          <pc:sldMk cId="2009495833" sldId="1153"/>
        </pc:sldMkLst>
      </pc:sldChg>
      <pc:sldChg chg="addSp delSp modSp add mod">
        <pc:chgData name="Shane Sela" userId="458c4ff1-fef5-4275-9250-925c11733717" providerId="ADAL" clId="{B7A65902-7C04-484F-A12D-77F6B47375B2}" dt="2022-09-19T16:51:08.171" v="3779" actId="27636"/>
        <pc:sldMkLst>
          <pc:docMk/>
          <pc:sldMk cId="113769403" sldId="1154"/>
        </pc:sldMkLst>
        <pc:spChg chg="mod">
          <ac:chgData name="Shane Sela" userId="458c4ff1-fef5-4275-9250-925c11733717" providerId="ADAL" clId="{B7A65902-7C04-484F-A12D-77F6B47375B2}" dt="2022-09-19T16:51:08.171" v="3779" actId="27636"/>
          <ac:spMkLst>
            <pc:docMk/>
            <pc:sldMk cId="113769403" sldId="1154"/>
            <ac:spMk id="2" creationId="{A9ECBD94-5886-42DB-B273-B290AC799BDE}"/>
          </ac:spMkLst>
        </pc:spChg>
        <pc:spChg chg="del mod">
          <ac:chgData name="Shane Sela" userId="458c4ff1-fef5-4275-9250-925c11733717" providerId="ADAL" clId="{B7A65902-7C04-484F-A12D-77F6B47375B2}" dt="2022-09-19T16:50:21.723" v="3770" actId="1032"/>
          <ac:spMkLst>
            <pc:docMk/>
            <pc:sldMk cId="113769403" sldId="1154"/>
            <ac:spMk id="3" creationId="{2981599D-9EDA-4141-9473-9AD900859697}"/>
          </ac:spMkLst>
        </pc:spChg>
        <pc:spChg chg="mod">
          <ac:chgData name="Shane Sela" userId="458c4ff1-fef5-4275-9250-925c11733717" providerId="ADAL" clId="{B7A65902-7C04-484F-A12D-77F6B47375B2}" dt="2022-09-19T16:51:08.129" v="3778"/>
          <ac:spMkLst>
            <pc:docMk/>
            <pc:sldMk cId="113769403" sldId="1154"/>
            <ac:spMk id="4" creationId="{8662D6F0-E9E7-4F0F-A13C-8999F1EEF181}"/>
          </ac:spMkLst>
        </pc:spChg>
        <pc:spChg chg="add del mod">
          <ac:chgData name="Shane Sela" userId="458c4ff1-fef5-4275-9250-925c11733717" providerId="ADAL" clId="{B7A65902-7C04-484F-A12D-77F6B47375B2}" dt="2022-09-19T16:51:08.129" v="3778"/>
          <ac:spMkLst>
            <pc:docMk/>
            <pc:sldMk cId="113769403" sldId="1154"/>
            <ac:spMk id="6" creationId="{3EB86D43-8988-41E0-A7D8-105008542E99}"/>
          </ac:spMkLst>
        </pc:spChg>
        <pc:spChg chg="add del mod">
          <ac:chgData name="Shane Sela" userId="458c4ff1-fef5-4275-9250-925c11733717" providerId="ADAL" clId="{B7A65902-7C04-484F-A12D-77F6B47375B2}" dt="2022-09-19T16:51:08.129" v="3778"/>
          <ac:spMkLst>
            <pc:docMk/>
            <pc:sldMk cId="113769403" sldId="1154"/>
            <ac:spMk id="7" creationId="{7EC7FCCA-C0FF-4E37-BF70-0955325274DE}"/>
          </ac:spMkLst>
        </pc:spChg>
        <pc:spChg chg="add del mod">
          <ac:chgData name="Shane Sela" userId="458c4ff1-fef5-4275-9250-925c11733717" providerId="ADAL" clId="{B7A65902-7C04-484F-A12D-77F6B47375B2}" dt="2022-09-19T16:51:08.129" v="3778"/>
          <ac:spMkLst>
            <pc:docMk/>
            <pc:sldMk cId="113769403" sldId="1154"/>
            <ac:spMk id="8" creationId="{0180E7F5-BEFB-4BFA-BE0A-BC11A4861E3F}"/>
          </ac:spMkLst>
        </pc:spChg>
        <pc:graphicFrameChg chg="add mod modGraphic">
          <ac:chgData name="Shane Sela" userId="458c4ff1-fef5-4275-9250-925c11733717" providerId="ADAL" clId="{B7A65902-7C04-484F-A12D-77F6B47375B2}" dt="2022-09-19T16:50:54.953" v="3776"/>
          <ac:graphicFrameMkLst>
            <pc:docMk/>
            <pc:sldMk cId="113769403" sldId="1154"/>
            <ac:graphicFrameMk id="5" creationId="{2A45B472-D491-4775-9ADC-668A8979C39A}"/>
          </ac:graphicFrameMkLst>
        </pc:graphicFrameChg>
      </pc:sldChg>
      <pc:sldChg chg="modSp add mod">
        <pc:chgData name="Shane Sela" userId="458c4ff1-fef5-4275-9250-925c11733717" providerId="ADAL" clId="{B7A65902-7C04-484F-A12D-77F6B47375B2}" dt="2022-09-19T17:12:54.474" v="5120" actId="20577"/>
        <pc:sldMkLst>
          <pc:docMk/>
          <pc:sldMk cId="2376531954" sldId="1155"/>
        </pc:sldMkLst>
        <pc:spChg chg="mod">
          <ac:chgData name="Shane Sela" userId="458c4ff1-fef5-4275-9250-925c11733717" providerId="ADAL" clId="{B7A65902-7C04-484F-A12D-77F6B47375B2}" dt="2022-09-19T17:12:54.474" v="5120" actId="20577"/>
          <ac:spMkLst>
            <pc:docMk/>
            <pc:sldMk cId="2376531954" sldId="1155"/>
            <ac:spMk id="3" creationId="{BF960ACE-F31B-4DB8-A72A-93FFC4EF0D69}"/>
          </ac:spMkLst>
        </pc:spChg>
      </pc:sldChg>
      <pc:sldMasterChg chg="modSp mod modSldLayout">
        <pc:chgData name="Shane Sela" userId="458c4ff1-fef5-4275-9250-925c11733717" providerId="ADAL" clId="{B7A65902-7C04-484F-A12D-77F6B47375B2}" dt="2022-09-19T15:07:58.971" v="285" actId="403"/>
        <pc:sldMasterMkLst>
          <pc:docMk/>
          <pc:sldMasterMk cId="0" sldId="2147485197"/>
        </pc:sldMasterMkLst>
        <pc:spChg chg="mod">
          <ac:chgData name="Shane Sela" userId="458c4ff1-fef5-4275-9250-925c11733717" providerId="ADAL" clId="{B7A65902-7C04-484F-A12D-77F6B47375B2}" dt="2022-09-19T15:00:17.707" v="216" actId="403"/>
          <ac:spMkLst>
            <pc:docMk/>
            <pc:sldMasterMk cId="0" sldId="2147485197"/>
            <ac:spMk id="1027" creationId="{8E348917-05B4-44F5-AFF6-5E738C1C2A98}"/>
          </ac:spMkLst>
        </pc:spChg>
        <pc:spChg chg="mod">
          <ac:chgData name="Shane Sela" userId="458c4ff1-fef5-4275-9250-925c11733717" providerId="ADAL" clId="{B7A65902-7C04-484F-A12D-77F6B47375B2}" dt="2022-09-19T15:07:50.804" v="283" actId="403"/>
          <ac:spMkLst>
            <pc:docMk/>
            <pc:sldMasterMk cId="0" sldId="2147485197"/>
            <ac:spMk id="1032" creationId="{7AF12BCC-175F-4916-B168-FF05444B842C}"/>
          </ac:spMkLst>
        </pc:spChg>
        <pc:sldLayoutChg chg="modSp">
          <pc:chgData name="Shane Sela" userId="458c4ff1-fef5-4275-9250-925c11733717" providerId="ADAL" clId="{B7A65902-7C04-484F-A12D-77F6B47375B2}" dt="2022-09-19T15:07:58.971" v="285" actId="403"/>
          <pc:sldLayoutMkLst>
            <pc:docMk/>
            <pc:sldMasterMk cId="0" sldId="2147485197"/>
            <pc:sldLayoutMk cId="2142183887" sldId="2147485515"/>
          </pc:sldLayoutMkLst>
          <pc:spChg chg="mod">
            <ac:chgData name="Shane Sela" userId="458c4ff1-fef5-4275-9250-925c11733717" providerId="ADAL" clId="{B7A65902-7C04-484F-A12D-77F6B47375B2}" dt="2022-09-19T15:07:58.971" v="285" actId="403"/>
            <ac:spMkLst>
              <pc:docMk/>
              <pc:sldMasterMk cId="0" sldId="2147485197"/>
              <pc:sldLayoutMk cId="2142183887" sldId="2147485515"/>
              <ac:spMk id="5" creationId="{B2050285-CF5D-446F-B13B-5141208FE465}"/>
            </ac:spMkLst>
          </pc:spChg>
        </pc:sldLayoutChg>
        <pc:sldLayoutChg chg="modSp mod">
          <pc:chgData name="Shane Sela" userId="458c4ff1-fef5-4275-9250-925c11733717" providerId="ADAL" clId="{B7A65902-7C04-484F-A12D-77F6B47375B2}" dt="2022-09-19T15:03:39.748" v="253" actId="14100"/>
          <pc:sldLayoutMkLst>
            <pc:docMk/>
            <pc:sldMasterMk cId="0" sldId="2147485197"/>
            <pc:sldLayoutMk cId="1053942132" sldId="2147485527"/>
          </pc:sldLayoutMkLst>
          <pc:spChg chg="mod">
            <ac:chgData name="Shane Sela" userId="458c4ff1-fef5-4275-9250-925c11733717" providerId="ADAL" clId="{B7A65902-7C04-484F-A12D-77F6B47375B2}" dt="2022-09-19T15:03:39.748" v="253" actId="14100"/>
            <ac:spMkLst>
              <pc:docMk/>
              <pc:sldMasterMk cId="0" sldId="2147485197"/>
              <pc:sldLayoutMk cId="1053942132" sldId="2147485527"/>
              <ac:spMk id="8" creationId="{7C3780EE-5A2D-4723-8ACE-900E2C282836}"/>
            </ac:spMkLst>
          </pc:spChg>
        </pc:sldLayoutChg>
        <pc:sldLayoutChg chg="modSp">
          <pc:chgData name="Shane Sela" userId="458c4ff1-fef5-4275-9250-925c11733717" providerId="ADAL" clId="{B7A65902-7C04-484F-A12D-77F6B47375B2}" dt="2022-09-19T15:03:27.358" v="249"/>
          <pc:sldLayoutMkLst>
            <pc:docMk/>
            <pc:sldMasterMk cId="0" sldId="2147485197"/>
            <pc:sldLayoutMk cId="3950079023" sldId="2147485528"/>
          </pc:sldLayoutMkLst>
          <pc:spChg chg="mod">
            <ac:chgData name="Shane Sela" userId="458c4ff1-fef5-4275-9250-925c11733717" providerId="ADAL" clId="{B7A65902-7C04-484F-A12D-77F6B47375B2}" dt="2022-09-19T15:03:04.191" v="238" actId="403"/>
            <ac:spMkLst>
              <pc:docMk/>
              <pc:sldMasterMk cId="0" sldId="2147485197"/>
              <pc:sldLayoutMk cId="3950079023" sldId="2147485528"/>
              <ac:spMk id="2" creationId="{4FE417AC-E48A-484D-8C5F-6E966018466F}"/>
            </ac:spMkLst>
          </pc:spChg>
          <pc:spChg chg="mod">
            <ac:chgData name="Shane Sela" userId="458c4ff1-fef5-4275-9250-925c11733717" providerId="ADAL" clId="{B7A65902-7C04-484F-A12D-77F6B47375B2}" dt="2022-09-19T15:03:17.038" v="248" actId="403"/>
            <ac:spMkLst>
              <pc:docMk/>
              <pc:sldMasterMk cId="0" sldId="2147485197"/>
              <pc:sldLayoutMk cId="3950079023" sldId="2147485528"/>
              <ac:spMk id="3" creationId="{8FC52E13-B082-4338-A213-7CCC8A5E7AB9}"/>
            </ac:spMkLst>
          </pc:spChg>
          <pc:spChg chg="mod">
            <ac:chgData name="Shane Sela" userId="458c4ff1-fef5-4275-9250-925c11733717" providerId="ADAL" clId="{B7A65902-7C04-484F-A12D-77F6B47375B2}" dt="2022-09-19T15:03:27.358" v="249"/>
            <ac:spMkLst>
              <pc:docMk/>
              <pc:sldMasterMk cId="0" sldId="2147485197"/>
              <pc:sldLayoutMk cId="3950079023" sldId="2147485528"/>
              <ac:spMk id="4" creationId="{1030780E-55A5-4D56-B129-2EB3424CC5BA}"/>
            </ac:spMkLst>
          </pc:spChg>
        </pc:sldLayoutChg>
        <pc:sldLayoutChg chg="modSp mod">
          <pc:chgData name="Shane Sela" userId="458c4ff1-fef5-4275-9250-925c11733717" providerId="ADAL" clId="{B7A65902-7C04-484F-A12D-77F6B47375B2}" dt="2022-09-19T15:05:14.767" v="259" actId="1076"/>
          <pc:sldLayoutMkLst>
            <pc:docMk/>
            <pc:sldMasterMk cId="0" sldId="2147485197"/>
            <pc:sldLayoutMk cId="3966275119" sldId="2147485529"/>
          </pc:sldLayoutMkLst>
          <pc:spChg chg="mod">
            <ac:chgData name="Shane Sela" userId="458c4ff1-fef5-4275-9250-925c11733717" providerId="ADAL" clId="{B7A65902-7C04-484F-A12D-77F6B47375B2}" dt="2022-09-19T15:05:14.767" v="259" actId="1076"/>
            <ac:spMkLst>
              <pc:docMk/>
              <pc:sldMasterMk cId="0" sldId="2147485197"/>
              <pc:sldLayoutMk cId="3966275119" sldId="2147485529"/>
              <ac:spMk id="2" creationId="{5860609F-6A1B-499C-B26C-B94FC06C082D}"/>
            </ac:spMkLst>
          </pc:spChg>
        </pc:sldLayoutChg>
        <pc:sldLayoutChg chg="modSp mod">
          <pc:chgData name="Shane Sela" userId="458c4ff1-fef5-4275-9250-925c11733717" providerId="ADAL" clId="{B7A65902-7C04-484F-A12D-77F6B47375B2}" dt="2022-09-19T15:05:06.017" v="258" actId="1076"/>
          <pc:sldLayoutMkLst>
            <pc:docMk/>
            <pc:sldMasterMk cId="0" sldId="2147485197"/>
            <pc:sldLayoutMk cId="4013769543" sldId="2147485531"/>
          </pc:sldLayoutMkLst>
          <pc:spChg chg="mod">
            <ac:chgData name="Shane Sela" userId="458c4ff1-fef5-4275-9250-925c11733717" providerId="ADAL" clId="{B7A65902-7C04-484F-A12D-77F6B47375B2}" dt="2022-09-19T15:05:06.017" v="258" actId="1076"/>
            <ac:spMkLst>
              <pc:docMk/>
              <pc:sldMasterMk cId="0" sldId="2147485197"/>
              <pc:sldLayoutMk cId="4013769543" sldId="2147485531"/>
              <ac:spMk id="2" creationId="{00000000-0000-0000-0000-000000000000}"/>
            </ac:spMkLst>
          </pc:spChg>
          <pc:spChg chg="mod">
            <ac:chgData name="Shane Sela" userId="458c4ff1-fef5-4275-9250-925c11733717" providerId="ADAL" clId="{B7A65902-7C04-484F-A12D-77F6B47375B2}" dt="2022-09-19T15:05:02.528" v="257" actId="14100"/>
            <ac:spMkLst>
              <pc:docMk/>
              <pc:sldMasterMk cId="0" sldId="2147485197"/>
              <pc:sldLayoutMk cId="4013769543" sldId="2147485531"/>
              <ac:spMk id="5" creationId="{00000000-0000-0000-0000-000000000000}"/>
            </ac:spMkLst>
          </pc:spChg>
        </pc:sldLayoutChg>
      </pc:sldMasterChg>
      <pc:sldMasterChg chg="modSldLayout">
        <pc:chgData name="Shane Sela" userId="458c4ff1-fef5-4275-9250-925c11733717" providerId="ADAL" clId="{B7A65902-7C04-484F-A12D-77F6B47375B2}" dt="2022-09-19T16:33:08.585" v="2918" actId="14100"/>
        <pc:sldMasterMkLst>
          <pc:docMk/>
          <pc:sldMasterMk cId="1853479664" sldId="2147485532"/>
        </pc:sldMasterMkLst>
        <pc:sldLayoutChg chg="delSp modSp mod">
          <pc:chgData name="Shane Sela" userId="458c4ff1-fef5-4275-9250-925c11733717" providerId="ADAL" clId="{B7A65902-7C04-484F-A12D-77F6B47375B2}" dt="2022-09-19T16:33:08.585" v="2918" actId="14100"/>
          <pc:sldLayoutMkLst>
            <pc:docMk/>
            <pc:sldMasterMk cId="1853479664" sldId="2147485532"/>
            <pc:sldLayoutMk cId="1389606870" sldId="2147485548"/>
          </pc:sldLayoutMkLst>
          <pc:spChg chg="mod">
            <ac:chgData name="Shane Sela" userId="458c4ff1-fef5-4275-9250-925c11733717" providerId="ADAL" clId="{B7A65902-7C04-484F-A12D-77F6B47375B2}" dt="2022-09-19T16:33:08.585" v="2918" actId="14100"/>
            <ac:spMkLst>
              <pc:docMk/>
              <pc:sldMasterMk cId="1853479664" sldId="2147485532"/>
              <pc:sldLayoutMk cId="1389606870" sldId="2147485548"/>
              <ac:spMk id="5" creationId="{00000000-0000-0000-0000-000000000000}"/>
            </ac:spMkLst>
          </pc:spChg>
          <pc:picChg chg="del">
            <ac:chgData name="Shane Sela" userId="458c4ff1-fef5-4275-9250-925c11733717" providerId="ADAL" clId="{B7A65902-7C04-484F-A12D-77F6B47375B2}" dt="2022-09-19T15:07:17.964" v="270"/>
            <ac:picMkLst>
              <pc:docMk/>
              <pc:sldMasterMk cId="1853479664" sldId="2147485532"/>
              <pc:sldLayoutMk cId="1389606870" sldId="2147485548"/>
              <ac:picMk id="7" creationId="{5715B158-E1B6-4388-94EE-CD3F6AF12B74}"/>
            </ac:picMkLst>
          </pc:picChg>
        </pc:sldLayoutChg>
        <pc:sldLayoutChg chg="delSp modSp mod">
          <pc:chgData name="Shane Sela" userId="458c4ff1-fef5-4275-9250-925c11733717" providerId="ADAL" clId="{B7A65902-7C04-484F-A12D-77F6B47375B2}" dt="2022-09-19T16:33:02.558" v="2917" actId="403"/>
          <pc:sldLayoutMkLst>
            <pc:docMk/>
            <pc:sldMasterMk cId="1853479664" sldId="2147485532"/>
            <pc:sldLayoutMk cId="1925863269" sldId="2147485549"/>
          </pc:sldLayoutMkLst>
          <pc:spChg chg="mod">
            <ac:chgData name="Shane Sela" userId="458c4ff1-fef5-4275-9250-925c11733717" providerId="ADAL" clId="{B7A65902-7C04-484F-A12D-77F6B47375B2}" dt="2022-09-19T16:32:58.002" v="2909" actId="403"/>
            <ac:spMkLst>
              <pc:docMk/>
              <pc:sldMasterMk cId="1853479664" sldId="2147485532"/>
              <pc:sldLayoutMk cId="1925863269" sldId="2147485549"/>
              <ac:spMk id="2" creationId="{00000000-0000-0000-0000-000000000000}"/>
            </ac:spMkLst>
          </pc:spChg>
          <pc:spChg chg="del">
            <ac:chgData name="Shane Sela" userId="458c4ff1-fef5-4275-9250-925c11733717" providerId="ADAL" clId="{B7A65902-7C04-484F-A12D-77F6B47375B2}" dt="2022-09-19T16:32:38.775" v="2900" actId="478"/>
            <ac:spMkLst>
              <pc:docMk/>
              <pc:sldMasterMk cId="1853479664" sldId="2147485532"/>
              <pc:sldLayoutMk cId="1925863269" sldId="2147485549"/>
              <ac:spMk id="4" creationId="{A687B6B9-A3E1-4F1B-8AF8-5E8C7B1BF5AB}"/>
            </ac:spMkLst>
          </pc:spChg>
          <pc:spChg chg="mod">
            <ac:chgData name="Shane Sela" userId="458c4ff1-fef5-4275-9250-925c11733717" providerId="ADAL" clId="{B7A65902-7C04-484F-A12D-77F6B47375B2}" dt="2022-09-19T16:33:02.558" v="2917" actId="403"/>
            <ac:spMkLst>
              <pc:docMk/>
              <pc:sldMasterMk cId="1853479664" sldId="2147485532"/>
              <pc:sldLayoutMk cId="1925863269" sldId="2147485549"/>
              <ac:spMk id="7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PDFILE\FPD-VPU\CIC%20(Investment%20Climate)\CICTI%20(International%20Trade%20&amp;%20Investment)\Trade%20Logistics\Data\DB14_Trading%20across%20borders%20final%20data_breakdow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814461674688565E-2"/>
          <c:y val="3.3363518052530815E-2"/>
          <c:w val="0.92077506269885079"/>
          <c:h val="0.922375433964109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90000"/>
                <a:lumOff val="10000"/>
              </a:schemeClr>
            </a:solidFill>
          </c:spPr>
          <c:invertIfNegative val="0"/>
          <c:dLbls>
            <c:spPr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'Import structured'!$O$2:$R$2</c:f>
              <c:strCache>
                <c:ptCount val="4"/>
                <c:pt idx="0">
                  <c:v>IMPORT
TIME
Document Preparation</c:v>
                </c:pt>
                <c:pt idx="1">
                  <c:v>IMPORT
TIME
Customs</c:v>
                </c:pt>
                <c:pt idx="2">
                  <c:v>IMPORT
TIME
Terminal Handling</c:v>
                </c:pt>
                <c:pt idx="3">
                  <c:v>IMPORT
TIME
Inland Transportation</c:v>
                </c:pt>
              </c:strCache>
            </c:strRef>
          </c:cat>
          <c:val>
            <c:numRef>
              <c:f>'Import structured'!$O$3:$R$3</c:f>
              <c:numCache>
                <c:formatCode>0</c:formatCode>
                <c:ptCount val="4"/>
                <c:pt idx="0">
                  <c:v>11.86206896551724</c:v>
                </c:pt>
                <c:pt idx="1">
                  <c:v>2.6551724137930961</c:v>
                </c:pt>
                <c:pt idx="2">
                  <c:v>2.6551724137930961</c:v>
                </c:pt>
                <c:pt idx="3">
                  <c:v>7.9310344827586299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5-441D-8C0E-0F16889E0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71583056"/>
        <c:axId val="271583448"/>
      </c:barChart>
      <c:catAx>
        <c:axId val="2715830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71583448"/>
        <c:crosses val="autoZero"/>
        <c:auto val="1"/>
        <c:lblAlgn val="ctr"/>
        <c:lblOffset val="100"/>
        <c:noMultiLvlLbl val="0"/>
      </c:catAx>
      <c:valAx>
        <c:axId val="27158344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71583056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A0EC3-0298-4E0D-A433-ACE02570225E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C31696-1ED5-4022-B585-FCBC1ACA7B23}">
      <dgm:prSet/>
      <dgm:spPr/>
      <dgm:t>
        <a:bodyPr/>
        <a:lstStyle/>
        <a:p>
          <a:r>
            <a:rPr lang="en-US"/>
            <a:t>Financing</a:t>
          </a:r>
        </a:p>
      </dgm:t>
    </dgm:pt>
    <dgm:pt modelId="{1BB3414B-F8C2-425A-9B86-F87883FDD4A4}" type="parTrans" cxnId="{026990F3-165A-403D-BD5A-EB6E95783E9F}">
      <dgm:prSet/>
      <dgm:spPr/>
      <dgm:t>
        <a:bodyPr/>
        <a:lstStyle/>
        <a:p>
          <a:endParaRPr lang="en-US"/>
        </a:p>
      </dgm:t>
    </dgm:pt>
    <dgm:pt modelId="{04EB4852-D09E-4106-A5E2-E5A5BA63DBEB}" type="sibTrans" cxnId="{026990F3-165A-403D-BD5A-EB6E95783E9F}">
      <dgm:prSet/>
      <dgm:spPr/>
      <dgm:t>
        <a:bodyPr/>
        <a:lstStyle/>
        <a:p>
          <a:endParaRPr lang="en-US"/>
        </a:p>
      </dgm:t>
    </dgm:pt>
    <dgm:pt modelId="{57F4353E-E76E-4EE0-852E-DE8D34DE2687}">
      <dgm:prSet/>
      <dgm:spPr/>
      <dgm:t>
        <a:bodyPr/>
        <a:lstStyle/>
        <a:p>
          <a:r>
            <a:rPr lang="en-US" dirty="0"/>
            <a:t>Finance government programs and projects</a:t>
          </a:r>
        </a:p>
      </dgm:t>
    </dgm:pt>
    <dgm:pt modelId="{CED7BEE2-8061-489A-BFCD-1375844419E6}" type="parTrans" cxnId="{2B0FACA7-D3E5-430B-B68D-845EACF9F1C9}">
      <dgm:prSet/>
      <dgm:spPr/>
      <dgm:t>
        <a:bodyPr/>
        <a:lstStyle/>
        <a:p>
          <a:endParaRPr lang="en-US"/>
        </a:p>
      </dgm:t>
    </dgm:pt>
    <dgm:pt modelId="{E11E38EA-DD78-47D9-AF87-C586FAC0F49F}" type="sibTrans" cxnId="{2B0FACA7-D3E5-430B-B68D-845EACF9F1C9}">
      <dgm:prSet/>
      <dgm:spPr/>
      <dgm:t>
        <a:bodyPr/>
        <a:lstStyle/>
        <a:p>
          <a:endParaRPr lang="en-US"/>
        </a:p>
      </dgm:t>
    </dgm:pt>
    <dgm:pt modelId="{633A76F9-3CC0-4BBA-824F-90B4B04DB746}">
      <dgm:prSet/>
      <dgm:spPr/>
      <dgm:t>
        <a:bodyPr/>
        <a:lstStyle/>
        <a:p>
          <a:r>
            <a:rPr lang="en-US" dirty="0"/>
            <a:t>Support policy and institutional reforms and capacity development</a:t>
          </a:r>
        </a:p>
      </dgm:t>
    </dgm:pt>
    <dgm:pt modelId="{BCBF7AC7-B502-44E7-A998-A3CB9227908D}" type="parTrans" cxnId="{72731B69-D9F2-46D3-A27B-6BEB9EB86FE8}">
      <dgm:prSet/>
      <dgm:spPr/>
      <dgm:t>
        <a:bodyPr/>
        <a:lstStyle/>
        <a:p>
          <a:endParaRPr lang="en-US"/>
        </a:p>
      </dgm:t>
    </dgm:pt>
    <dgm:pt modelId="{74593A87-31EC-4F8E-A1C0-2B4C6A4A6469}" type="sibTrans" cxnId="{72731B69-D9F2-46D3-A27B-6BEB9EB86FE8}">
      <dgm:prSet/>
      <dgm:spPr/>
      <dgm:t>
        <a:bodyPr/>
        <a:lstStyle/>
        <a:p>
          <a:endParaRPr lang="en-US"/>
        </a:p>
      </dgm:t>
    </dgm:pt>
    <dgm:pt modelId="{7F2E2192-3973-4A7C-81D3-3A249174CC0E}">
      <dgm:prSet/>
      <dgm:spPr/>
      <dgm:t>
        <a:bodyPr/>
        <a:lstStyle/>
        <a:p>
          <a:r>
            <a:rPr lang="en-US"/>
            <a:t>Advice and analytics</a:t>
          </a:r>
        </a:p>
      </dgm:t>
    </dgm:pt>
    <dgm:pt modelId="{329B5E72-000C-4F0F-8986-97F4E20E5F5C}" type="parTrans" cxnId="{CBC0B69E-4700-45A6-9430-C8AD0B32F097}">
      <dgm:prSet/>
      <dgm:spPr/>
      <dgm:t>
        <a:bodyPr/>
        <a:lstStyle/>
        <a:p>
          <a:endParaRPr lang="en-US"/>
        </a:p>
      </dgm:t>
    </dgm:pt>
    <dgm:pt modelId="{7B58F152-4331-4C6A-BE5E-19AD8BEEF07E}" type="sibTrans" cxnId="{CBC0B69E-4700-45A6-9430-C8AD0B32F097}">
      <dgm:prSet/>
      <dgm:spPr/>
      <dgm:t>
        <a:bodyPr/>
        <a:lstStyle/>
        <a:p>
          <a:endParaRPr lang="en-US"/>
        </a:p>
      </dgm:t>
    </dgm:pt>
    <dgm:pt modelId="{FBB01D20-3AC7-4392-9639-EFDA7FED3E23}">
      <dgm:prSet/>
      <dgm:spPr/>
      <dgm:t>
        <a:bodyPr/>
        <a:lstStyle/>
        <a:p>
          <a:r>
            <a:rPr lang="en-US"/>
            <a:t>Research and analysis</a:t>
          </a:r>
        </a:p>
      </dgm:t>
    </dgm:pt>
    <dgm:pt modelId="{A0BEC078-9C5C-4CDD-8279-7A08F683B2E2}" type="parTrans" cxnId="{EF066D45-0858-49E7-B61C-3ED791A2F146}">
      <dgm:prSet/>
      <dgm:spPr/>
      <dgm:t>
        <a:bodyPr/>
        <a:lstStyle/>
        <a:p>
          <a:endParaRPr lang="en-US"/>
        </a:p>
      </dgm:t>
    </dgm:pt>
    <dgm:pt modelId="{C3F5D3B1-5207-4364-8694-243F3F801A19}" type="sibTrans" cxnId="{EF066D45-0858-49E7-B61C-3ED791A2F146}">
      <dgm:prSet/>
      <dgm:spPr/>
      <dgm:t>
        <a:bodyPr/>
        <a:lstStyle/>
        <a:p>
          <a:endParaRPr lang="en-US"/>
        </a:p>
      </dgm:t>
    </dgm:pt>
    <dgm:pt modelId="{E2D954AC-4DB6-46DE-8427-E4F4F17C3525}">
      <dgm:prSet/>
      <dgm:spPr/>
      <dgm:t>
        <a:bodyPr/>
        <a:lstStyle/>
        <a:p>
          <a:r>
            <a:rPr lang="en-US"/>
            <a:t>Support to policy design</a:t>
          </a:r>
        </a:p>
      </dgm:t>
    </dgm:pt>
    <dgm:pt modelId="{9895818B-CE46-4254-9B5B-C18767271A17}" type="parTrans" cxnId="{FB598F4B-5044-4E7A-B728-F8F3E984D246}">
      <dgm:prSet/>
      <dgm:spPr/>
      <dgm:t>
        <a:bodyPr/>
        <a:lstStyle/>
        <a:p>
          <a:endParaRPr lang="en-US"/>
        </a:p>
      </dgm:t>
    </dgm:pt>
    <dgm:pt modelId="{7FF39A20-6216-45BB-85C1-64A591DC4F3A}" type="sibTrans" cxnId="{FB598F4B-5044-4E7A-B728-F8F3E984D246}">
      <dgm:prSet/>
      <dgm:spPr/>
      <dgm:t>
        <a:bodyPr/>
        <a:lstStyle/>
        <a:p>
          <a:endParaRPr lang="en-US"/>
        </a:p>
      </dgm:t>
    </dgm:pt>
    <dgm:pt modelId="{483D4753-0AE8-4ECA-A23C-961315263C62}">
      <dgm:prSet/>
      <dgm:spPr/>
      <dgm:t>
        <a:bodyPr/>
        <a:lstStyle/>
        <a:p>
          <a:r>
            <a:rPr lang="en-US"/>
            <a:t>Institutional strengthening </a:t>
          </a:r>
        </a:p>
      </dgm:t>
    </dgm:pt>
    <dgm:pt modelId="{5A419343-E27A-44F5-87A5-8639C5ED8E13}" type="parTrans" cxnId="{2D6DBC74-98FC-468C-8591-3F5E66359EF9}">
      <dgm:prSet/>
      <dgm:spPr/>
      <dgm:t>
        <a:bodyPr/>
        <a:lstStyle/>
        <a:p>
          <a:endParaRPr lang="en-US"/>
        </a:p>
      </dgm:t>
    </dgm:pt>
    <dgm:pt modelId="{3C5D9DAC-1BE8-4F6E-A630-9D4AD28C42B4}" type="sibTrans" cxnId="{2D6DBC74-98FC-468C-8591-3F5E66359EF9}">
      <dgm:prSet/>
      <dgm:spPr/>
      <dgm:t>
        <a:bodyPr/>
        <a:lstStyle/>
        <a:p>
          <a:endParaRPr lang="en-US"/>
        </a:p>
      </dgm:t>
    </dgm:pt>
    <dgm:pt modelId="{1FBC0B73-EF4C-48C3-BA47-1A947D3898F0}">
      <dgm:prSet/>
      <dgm:spPr/>
      <dgm:t>
        <a:bodyPr/>
        <a:lstStyle/>
        <a:p>
          <a:r>
            <a:rPr lang="en-US"/>
            <a:t>Capacity building</a:t>
          </a:r>
        </a:p>
      </dgm:t>
    </dgm:pt>
    <dgm:pt modelId="{687BC04D-C353-4D4A-8432-54BCF1819828}" type="parTrans" cxnId="{BA897BA0-3535-49EC-8873-C14149F4CA5F}">
      <dgm:prSet/>
      <dgm:spPr/>
      <dgm:t>
        <a:bodyPr/>
        <a:lstStyle/>
        <a:p>
          <a:endParaRPr lang="en-US"/>
        </a:p>
      </dgm:t>
    </dgm:pt>
    <dgm:pt modelId="{BB3D3DE5-F028-4DE8-88AC-4DC1A0A46550}" type="sibTrans" cxnId="{BA897BA0-3535-49EC-8873-C14149F4CA5F}">
      <dgm:prSet/>
      <dgm:spPr/>
      <dgm:t>
        <a:bodyPr/>
        <a:lstStyle/>
        <a:p>
          <a:endParaRPr lang="en-US"/>
        </a:p>
      </dgm:t>
    </dgm:pt>
    <dgm:pt modelId="{C85745EC-175F-46E0-BE79-70EABDCF655C}">
      <dgm:prSet/>
      <dgm:spPr/>
      <dgm:t>
        <a:bodyPr/>
        <a:lstStyle/>
        <a:p>
          <a:r>
            <a:rPr lang="en-US"/>
            <a:t>Strategic strengthening</a:t>
          </a:r>
        </a:p>
      </dgm:t>
    </dgm:pt>
    <dgm:pt modelId="{9EFDE9AB-7893-4BCF-A7C6-07EAADFE9E0A}" type="parTrans" cxnId="{7060AF31-9A17-4BFA-91BB-DD1CE8B596CF}">
      <dgm:prSet/>
      <dgm:spPr/>
      <dgm:t>
        <a:bodyPr/>
        <a:lstStyle/>
        <a:p>
          <a:endParaRPr lang="en-US"/>
        </a:p>
      </dgm:t>
    </dgm:pt>
    <dgm:pt modelId="{571F7C60-3908-431D-8C76-B2BD16627108}" type="sibTrans" cxnId="{7060AF31-9A17-4BFA-91BB-DD1CE8B596CF}">
      <dgm:prSet/>
      <dgm:spPr/>
      <dgm:t>
        <a:bodyPr/>
        <a:lstStyle/>
        <a:p>
          <a:endParaRPr lang="en-US"/>
        </a:p>
      </dgm:t>
    </dgm:pt>
    <dgm:pt modelId="{058A0900-166B-4EBE-A65D-E77DF6BAB17E}" type="pres">
      <dgm:prSet presAssocID="{E49A0EC3-0298-4E0D-A433-ACE02570225E}" presName="Name0" presStyleCnt="0">
        <dgm:presLayoutVars>
          <dgm:dir/>
          <dgm:animLvl val="lvl"/>
          <dgm:resizeHandles val="exact"/>
        </dgm:presLayoutVars>
      </dgm:prSet>
      <dgm:spPr/>
    </dgm:pt>
    <dgm:pt modelId="{3D61471D-7C31-4FC4-9CB0-B190F7D5940A}" type="pres">
      <dgm:prSet presAssocID="{68C31696-1ED5-4022-B585-FCBC1ACA7B23}" presName="composite" presStyleCnt="0"/>
      <dgm:spPr/>
    </dgm:pt>
    <dgm:pt modelId="{164142A3-6B0E-4CEE-B4DA-84FA2F517187}" type="pres">
      <dgm:prSet presAssocID="{68C31696-1ED5-4022-B585-FCBC1ACA7B2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7A71E73-64D8-4709-8F6D-5E3E754ECBCD}" type="pres">
      <dgm:prSet presAssocID="{68C31696-1ED5-4022-B585-FCBC1ACA7B23}" presName="desTx" presStyleLbl="alignAccFollowNode1" presStyleIdx="0" presStyleCnt="2">
        <dgm:presLayoutVars>
          <dgm:bulletEnabled val="1"/>
        </dgm:presLayoutVars>
      </dgm:prSet>
      <dgm:spPr/>
    </dgm:pt>
    <dgm:pt modelId="{5FBC125F-F7E5-4954-A6D9-C17B6CE90E6E}" type="pres">
      <dgm:prSet presAssocID="{04EB4852-D09E-4106-A5E2-E5A5BA63DBEB}" presName="space" presStyleCnt="0"/>
      <dgm:spPr/>
    </dgm:pt>
    <dgm:pt modelId="{A9007ACA-1DBE-428A-A781-B75593AE9BEF}" type="pres">
      <dgm:prSet presAssocID="{7F2E2192-3973-4A7C-81D3-3A249174CC0E}" presName="composite" presStyleCnt="0"/>
      <dgm:spPr/>
    </dgm:pt>
    <dgm:pt modelId="{6B92B53B-A0E3-4227-B7D9-BC879B9BCE8D}" type="pres">
      <dgm:prSet presAssocID="{7F2E2192-3973-4A7C-81D3-3A249174CC0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89E99D6-3AD1-4546-812F-F72349782F3B}" type="pres">
      <dgm:prSet presAssocID="{7F2E2192-3973-4A7C-81D3-3A249174CC0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D577D27-D9DE-4ABC-ACD9-57F14E1FBD7F}" type="presOf" srcId="{68C31696-1ED5-4022-B585-FCBC1ACA7B23}" destId="{164142A3-6B0E-4CEE-B4DA-84FA2F517187}" srcOrd="0" destOrd="0" presId="urn:microsoft.com/office/officeart/2005/8/layout/hList1"/>
    <dgm:cxn modelId="{7060AF31-9A17-4BFA-91BB-DD1CE8B596CF}" srcId="{7F2E2192-3973-4A7C-81D3-3A249174CC0E}" destId="{C85745EC-175F-46E0-BE79-70EABDCF655C}" srcOrd="4" destOrd="0" parTransId="{9EFDE9AB-7893-4BCF-A7C6-07EAADFE9E0A}" sibTransId="{571F7C60-3908-431D-8C76-B2BD16627108}"/>
    <dgm:cxn modelId="{EF066D45-0858-49E7-B61C-3ED791A2F146}" srcId="{7F2E2192-3973-4A7C-81D3-3A249174CC0E}" destId="{FBB01D20-3AC7-4392-9639-EFDA7FED3E23}" srcOrd="0" destOrd="0" parTransId="{A0BEC078-9C5C-4CDD-8279-7A08F683B2E2}" sibTransId="{C3F5D3B1-5207-4364-8694-243F3F801A19}"/>
    <dgm:cxn modelId="{20F50566-76FC-4D06-B460-FDAD14E3AD11}" type="presOf" srcId="{483D4753-0AE8-4ECA-A23C-961315263C62}" destId="{A89E99D6-3AD1-4546-812F-F72349782F3B}" srcOrd="0" destOrd="2" presId="urn:microsoft.com/office/officeart/2005/8/layout/hList1"/>
    <dgm:cxn modelId="{BBF41948-1803-4780-B2A0-2524933C8C11}" type="presOf" srcId="{C85745EC-175F-46E0-BE79-70EABDCF655C}" destId="{A89E99D6-3AD1-4546-812F-F72349782F3B}" srcOrd="0" destOrd="4" presId="urn:microsoft.com/office/officeart/2005/8/layout/hList1"/>
    <dgm:cxn modelId="{72731B69-D9F2-46D3-A27B-6BEB9EB86FE8}" srcId="{68C31696-1ED5-4022-B585-FCBC1ACA7B23}" destId="{633A76F9-3CC0-4BBA-824F-90B4B04DB746}" srcOrd="1" destOrd="0" parTransId="{BCBF7AC7-B502-44E7-A998-A3CB9227908D}" sibTransId="{74593A87-31EC-4F8E-A1C0-2B4C6A4A6469}"/>
    <dgm:cxn modelId="{FB598F4B-5044-4E7A-B728-F8F3E984D246}" srcId="{7F2E2192-3973-4A7C-81D3-3A249174CC0E}" destId="{E2D954AC-4DB6-46DE-8427-E4F4F17C3525}" srcOrd="1" destOrd="0" parTransId="{9895818B-CE46-4254-9B5B-C18767271A17}" sibTransId="{7FF39A20-6216-45BB-85C1-64A591DC4F3A}"/>
    <dgm:cxn modelId="{5CDDBD6E-5BBA-412C-B53B-AC7C9ABE43AF}" type="presOf" srcId="{633A76F9-3CC0-4BBA-824F-90B4B04DB746}" destId="{57A71E73-64D8-4709-8F6D-5E3E754ECBCD}" srcOrd="0" destOrd="1" presId="urn:microsoft.com/office/officeart/2005/8/layout/hList1"/>
    <dgm:cxn modelId="{3DA69851-4884-48EC-9951-D42B16DBCC35}" type="presOf" srcId="{FBB01D20-3AC7-4392-9639-EFDA7FED3E23}" destId="{A89E99D6-3AD1-4546-812F-F72349782F3B}" srcOrd="0" destOrd="0" presId="urn:microsoft.com/office/officeart/2005/8/layout/hList1"/>
    <dgm:cxn modelId="{153A1273-E6AA-4915-B663-F7CACA136CA2}" type="presOf" srcId="{57F4353E-E76E-4EE0-852E-DE8D34DE2687}" destId="{57A71E73-64D8-4709-8F6D-5E3E754ECBCD}" srcOrd="0" destOrd="0" presId="urn:microsoft.com/office/officeart/2005/8/layout/hList1"/>
    <dgm:cxn modelId="{2D6DBC74-98FC-468C-8591-3F5E66359EF9}" srcId="{7F2E2192-3973-4A7C-81D3-3A249174CC0E}" destId="{483D4753-0AE8-4ECA-A23C-961315263C62}" srcOrd="2" destOrd="0" parTransId="{5A419343-E27A-44F5-87A5-8639C5ED8E13}" sibTransId="{3C5D9DAC-1BE8-4F6E-A630-9D4AD28C42B4}"/>
    <dgm:cxn modelId="{034C209C-659F-4E5E-A02F-89995C42AFC9}" type="presOf" srcId="{7F2E2192-3973-4A7C-81D3-3A249174CC0E}" destId="{6B92B53B-A0E3-4227-B7D9-BC879B9BCE8D}" srcOrd="0" destOrd="0" presId="urn:microsoft.com/office/officeart/2005/8/layout/hList1"/>
    <dgm:cxn modelId="{CBC0B69E-4700-45A6-9430-C8AD0B32F097}" srcId="{E49A0EC3-0298-4E0D-A433-ACE02570225E}" destId="{7F2E2192-3973-4A7C-81D3-3A249174CC0E}" srcOrd="1" destOrd="0" parTransId="{329B5E72-000C-4F0F-8986-97F4E20E5F5C}" sibTransId="{7B58F152-4331-4C6A-BE5E-19AD8BEEF07E}"/>
    <dgm:cxn modelId="{BA897BA0-3535-49EC-8873-C14149F4CA5F}" srcId="{7F2E2192-3973-4A7C-81D3-3A249174CC0E}" destId="{1FBC0B73-EF4C-48C3-BA47-1A947D3898F0}" srcOrd="3" destOrd="0" parTransId="{687BC04D-C353-4D4A-8432-54BCF1819828}" sibTransId="{BB3D3DE5-F028-4DE8-88AC-4DC1A0A46550}"/>
    <dgm:cxn modelId="{52F143A1-0531-4CFE-A7F2-A2734B390628}" type="presOf" srcId="{1FBC0B73-EF4C-48C3-BA47-1A947D3898F0}" destId="{A89E99D6-3AD1-4546-812F-F72349782F3B}" srcOrd="0" destOrd="3" presId="urn:microsoft.com/office/officeart/2005/8/layout/hList1"/>
    <dgm:cxn modelId="{2B0FACA7-D3E5-430B-B68D-845EACF9F1C9}" srcId="{68C31696-1ED5-4022-B585-FCBC1ACA7B23}" destId="{57F4353E-E76E-4EE0-852E-DE8D34DE2687}" srcOrd="0" destOrd="0" parTransId="{CED7BEE2-8061-489A-BFCD-1375844419E6}" sibTransId="{E11E38EA-DD78-47D9-AF87-C586FAC0F49F}"/>
    <dgm:cxn modelId="{5F5658B9-1990-4165-B437-C4C3720B73A8}" type="presOf" srcId="{E2D954AC-4DB6-46DE-8427-E4F4F17C3525}" destId="{A89E99D6-3AD1-4546-812F-F72349782F3B}" srcOrd="0" destOrd="1" presId="urn:microsoft.com/office/officeart/2005/8/layout/hList1"/>
    <dgm:cxn modelId="{F8AE1EE0-E938-4FE6-AB4F-F3227D6192A3}" type="presOf" srcId="{E49A0EC3-0298-4E0D-A433-ACE02570225E}" destId="{058A0900-166B-4EBE-A65D-E77DF6BAB17E}" srcOrd="0" destOrd="0" presId="urn:microsoft.com/office/officeart/2005/8/layout/hList1"/>
    <dgm:cxn modelId="{026990F3-165A-403D-BD5A-EB6E95783E9F}" srcId="{E49A0EC3-0298-4E0D-A433-ACE02570225E}" destId="{68C31696-1ED5-4022-B585-FCBC1ACA7B23}" srcOrd="0" destOrd="0" parTransId="{1BB3414B-F8C2-425A-9B86-F87883FDD4A4}" sibTransId="{04EB4852-D09E-4106-A5E2-E5A5BA63DBEB}"/>
    <dgm:cxn modelId="{31731439-7A53-4016-BFE1-DA7D173A664D}" type="presParOf" srcId="{058A0900-166B-4EBE-A65D-E77DF6BAB17E}" destId="{3D61471D-7C31-4FC4-9CB0-B190F7D5940A}" srcOrd="0" destOrd="0" presId="urn:microsoft.com/office/officeart/2005/8/layout/hList1"/>
    <dgm:cxn modelId="{6E36010B-CC53-43D7-BEAB-498D23365C67}" type="presParOf" srcId="{3D61471D-7C31-4FC4-9CB0-B190F7D5940A}" destId="{164142A3-6B0E-4CEE-B4DA-84FA2F517187}" srcOrd="0" destOrd="0" presId="urn:microsoft.com/office/officeart/2005/8/layout/hList1"/>
    <dgm:cxn modelId="{5A9D551E-2CDF-4446-BCE1-A2008C6B78AB}" type="presParOf" srcId="{3D61471D-7C31-4FC4-9CB0-B190F7D5940A}" destId="{57A71E73-64D8-4709-8F6D-5E3E754ECBCD}" srcOrd="1" destOrd="0" presId="urn:microsoft.com/office/officeart/2005/8/layout/hList1"/>
    <dgm:cxn modelId="{FB092015-A1DD-4C2E-B791-C8C8B33EEDB7}" type="presParOf" srcId="{058A0900-166B-4EBE-A65D-E77DF6BAB17E}" destId="{5FBC125F-F7E5-4954-A6D9-C17B6CE90E6E}" srcOrd="1" destOrd="0" presId="urn:microsoft.com/office/officeart/2005/8/layout/hList1"/>
    <dgm:cxn modelId="{65D2B6F7-1F9E-4F65-980C-551BB914A944}" type="presParOf" srcId="{058A0900-166B-4EBE-A65D-E77DF6BAB17E}" destId="{A9007ACA-1DBE-428A-A781-B75593AE9BEF}" srcOrd="2" destOrd="0" presId="urn:microsoft.com/office/officeart/2005/8/layout/hList1"/>
    <dgm:cxn modelId="{AEFDA031-E881-4F1A-B5CC-77C574D870C5}" type="presParOf" srcId="{A9007ACA-1DBE-428A-A781-B75593AE9BEF}" destId="{6B92B53B-A0E3-4227-B7D9-BC879B9BCE8D}" srcOrd="0" destOrd="0" presId="urn:microsoft.com/office/officeart/2005/8/layout/hList1"/>
    <dgm:cxn modelId="{E88E7B6D-2C09-4B42-AD7C-93E223866556}" type="presParOf" srcId="{A9007ACA-1DBE-428A-A781-B75593AE9BEF}" destId="{A89E99D6-3AD1-4546-812F-F72349782F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76B31-2FA4-4D97-9615-FEF934577450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5E030E4-3D1B-4A2B-8A80-5D8D7A882CA5}">
      <dgm:prSet/>
      <dgm:spPr/>
      <dgm:t>
        <a:bodyPr/>
        <a:lstStyle/>
        <a:p>
          <a:r>
            <a:rPr lang="en-US"/>
            <a:t>Trade brings significant development benefits</a:t>
          </a:r>
        </a:p>
      </dgm:t>
    </dgm:pt>
    <dgm:pt modelId="{91BC9528-412B-4B2C-AC53-E01441B59E81}" type="parTrans" cxnId="{CD8D4A60-7AB3-4F42-B600-D5CBF0BCA043}">
      <dgm:prSet/>
      <dgm:spPr/>
      <dgm:t>
        <a:bodyPr/>
        <a:lstStyle/>
        <a:p>
          <a:endParaRPr lang="en-US"/>
        </a:p>
      </dgm:t>
    </dgm:pt>
    <dgm:pt modelId="{A7322725-0BCB-4AE7-8053-E770373781D0}" type="sibTrans" cxnId="{CD8D4A60-7AB3-4F42-B600-D5CBF0BCA043}">
      <dgm:prSet/>
      <dgm:spPr/>
      <dgm:t>
        <a:bodyPr/>
        <a:lstStyle/>
        <a:p>
          <a:endParaRPr lang="en-US"/>
        </a:p>
      </dgm:t>
    </dgm:pt>
    <dgm:pt modelId="{7B16A6D0-8551-464D-8A4C-B49D07B082F4}">
      <dgm:prSet/>
      <dgm:spPr/>
      <dgm:t>
        <a:bodyPr/>
        <a:lstStyle/>
        <a:p>
          <a:r>
            <a:rPr lang="en-US"/>
            <a:t>Jobs</a:t>
          </a:r>
        </a:p>
      </dgm:t>
    </dgm:pt>
    <dgm:pt modelId="{2DA4423F-6637-441E-BDC0-5897B6F3B753}" type="parTrans" cxnId="{5B9558D7-B74F-43B8-99AA-CAB55733BB72}">
      <dgm:prSet/>
      <dgm:spPr/>
      <dgm:t>
        <a:bodyPr/>
        <a:lstStyle/>
        <a:p>
          <a:endParaRPr lang="en-US"/>
        </a:p>
      </dgm:t>
    </dgm:pt>
    <dgm:pt modelId="{5FB92E3D-F1FD-42D4-94DA-F87CF7B00B32}" type="sibTrans" cxnId="{5B9558D7-B74F-43B8-99AA-CAB55733BB72}">
      <dgm:prSet/>
      <dgm:spPr/>
      <dgm:t>
        <a:bodyPr/>
        <a:lstStyle/>
        <a:p>
          <a:endParaRPr lang="en-US"/>
        </a:p>
      </dgm:t>
    </dgm:pt>
    <dgm:pt modelId="{7E364F9C-8781-4650-8B2C-095669A768D0}">
      <dgm:prSet/>
      <dgm:spPr/>
      <dgm:t>
        <a:bodyPr/>
        <a:lstStyle/>
        <a:p>
          <a:r>
            <a:rPr lang="en-US"/>
            <a:t>Economic growth</a:t>
          </a:r>
        </a:p>
      </dgm:t>
    </dgm:pt>
    <dgm:pt modelId="{74B468A1-17ED-4878-9D10-FE3109409912}" type="parTrans" cxnId="{965E40D0-02A0-41B1-B9D0-7AE8BC17DFD4}">
      <dgm:prSet/>
      <dgm:spPr/>
      <dgm:t>
        <a:bodyPr/>
        <a:lstStyle/>
        <a:p>
          <a:endParaRPr lang="en-US"/>
        </a:p>
      </dgm:t>
    </dgm:pt>
    <dgm:pt modelId="{1DCA71B0-36AA-4CB9-B55D-DC86AFCFBCA4}" type="sibTrans" cxnId="{965E40D0-02A0-41B1-B9D0-7AE8BC17DFD4}">
      <dgm:prSet/>
      <dgm:spPr/>
      <dgm:t>
        <a:bodyPr/>
        <a:lstStyle/>
        <a:p>
          <a:endParaRPr lang="en-US"/>
        </a:p>
      </dgm:t>
    </dgm:pt>
    <dgm:pt modelId="{5790778F-AA20-4E7D-B774-9077D07C0F38}">
      <dgm:prSet/>
      <dgm:spPr/>
      <dgm:t>
        <a:bodyPr/>
        <a:lstStyle/>
        <a:p>
          <a:r>
            <a:rPr lang="en-US"/>
            <a:t>Increasing reliance on GVCs</a:t>
          </a:r>
        </a:p>
      </dgm:t>
    </dgm:pt>
    <dgm:pt modelId="{753270B9-624D-478A-958A-D34E0A3C029D}" type="parTrans" cxnId="{1098E05C-2D35-4EB7-BF96-63B8FC5C26B8}">
      <dgm:prSet/>
      <dgm:spPr/>
      <dgm:t>
        <a:bodyPr/>
        <a:lstStyle/>
        <a:p>
          <a:endParaRPr lang="en-US"/>
        </a:p>
      </dgm:t>
    </dgm:pt>
    <dgm:pt modelId="{D825DD7C-77DC-4A99-BF34-CCDF30B7EAA0}" type="sibTrans" cxnId="{1098E05C-2D35-4EB7-BF96-63B8FC5C26B8}">
      <dgm:prSet/>
      <dgm:spPr/>
      <dgm:t>
        <a:bodyPr/>
        <a:lstStyle/>
        <a:p>
          <a:endParaRPr lang="en-US"/>
        </a:p>
      </dgm:t>
    </dgm:pt>
    <dgm:pt modelId="{D757BA49-874F-4D8F-A744-C19B77D46476}">
      <dgm:prSet/>
      <dgm:spPr/>
      <dgm:t>
        <a:bodyPr/>
        <a:lstStyle/>
        <a:p>
          <a:r>
            <a:rPr lang="en-US"/>
            <a:t>Global support </a:t>
          </a:r>
        </a:p>
      </dgm:t>
    </dgm:pt>
    <dgm:pt modelId="{6C718C9B-79AD-4DC9-9B51-E88F2D8F952D}" type="parTrans" cxnId="{DD62CCD8-862F-4564-AFCA-0C53CC9056D2}">
      <dgm:prSet/>
      <dgm:spPr/>
      <dgm:t>
        <a:bodyPr/>
        <a:lstStyle/>
        <a:p>
          <a:endParaRPr lang="en-US"/>
        </a:p>
      </dgm:t>
    </dgm:pt>
    <dgm:pt modelId="{968176C9-19D0-4BF5-B6DF-88EF1F4F3070}" type="sibTrans" cxnId="{DD62CCD8-862F-4564-AFCA-0C53CC9056D2}">
      <dgm:prSet/>
      <dgm:spPr/>
      <dgm:t>
        <a:bodyPr/>
        <a:lstStyle/>
        <a:p>
          <a:endParaRPr lang="en-US"/>
        </a:p>
      </dgm:t>
    </dgm:pt>
    <dgm:pt modelId="{BD9F9E7A-1F6F-4FAC-A5EF-97505099F4D7}">
      <dgm:prSet/>
      <dgm:spPr/>
      <dgm:t>
        <a:bodyPr/>
        <a:lstStyle/>
        <a:p>
          <a:r>
            <a:rPr lang="en-US"/>
            <a:t>Trade policy </a:t>
          </a:r>
        </a:p>
      </dgm:t>
    </dgm:pt>
    <dgm:pt modelId="{075C570A-A82A-495A-8438-327156AFC4ED}" type="parTrans" cxnId="{0DF36F44-C897-44A1-9CD3-CD3ED7D62081}">
      <dgm:prSet/>
      <dgm:spPr/>
      <dgm:t>
        <a:bodyPr/>
        <a:lstStyle/>
        <a:p>
          <a:endParaRPr lang="en-US"/>
        </a:p>
      </dgm:t>
    </dgm:pt>
    <dgm:pt modelId="{23227506-DFFC-4C89-B429-CB7E3DD7C094}" type="sibTrans" cxnId="{0DF36F44-C897-44A1-9CD3-CD3ED7D62081}">
      <dgm:prSet/>
      <dgm:spPr/>
      <dgm:t>
        <a:bodyPr/>
        <a:lstStyle/>
        <a:p>
          <a:endParaRPr lang="en-US"/>
        </a:p>
      </dgm:t>
    </dgm:pt>
    <dgm:pt modelId="{72A66F58-9410-4385-9B8E-F33E727230FB}">
      <dgm:prSet/>
      <dgm:spPr/>
      <dgm:t>
        <a:bodyPr/>
        <a:lstStyle/>
        <a:p>
          <a:r>
            <a:rPr lang="en-US"/>
            <a:t>Implementation of the WTO Trade Facilitation Agreement</a:t>
          </a:r>
        </a:p>
      </dgm:t>
    </dgm:pt>
    <dgm:pt modelId="{A22FF9B9-FDA5-4F50-B67E-BD1421C8AF9E}" type="parTrans" cxnId="{B2D4A9CC-1A0C-4587-8DF1-B608662FBDCF}">
      <dgm:prSet/>
      <dgm:spPr/>
      <dgm:t>
        <a:bodyPr/>
        <a:lstStyle/>
        <a:p>
          <a:endParaRPr lang="en-US"/>
        </a:p>
      </dgm:t>
    </dgm:pt>
    <dgm:pt modelId="{31B25313-7D12-4A36-9868-5D2452AB239C}" type="sibTrans" cxnId="{B2D4A9CC-1A0C-4587-8DF1-B608662FBDCF}">
      <dgm:prSet/>
      <dgm:spPr/>
      <dgm:t>
        <a:bodyPr/>
        <a:lstStyle/>
        <a:p>
          <a:endParaRPr lang="en-US"/>
        </a:p>
      </dgm:t>
    </dgm:pt>
    <dgm:pt modelId="{97BFCC6F-873C-4CB4-A8B0-1AB5F5FF6828}">
      <dgm:prSet/>
      <dgm:spPr/>
      <dgm:t>
        <a:bodyPr/>
        <a:lstStyle/>
        <a:p>
          <a:r>
            <a:rPr lang="en-US"/>
            <a:t>Trade connectivity and logistics</a:t>
          </a:r>
        </a:p>
      </dgm:t>
    </dgm:pt>
    <dgm:pt modelId="{6995682C-CBAE-40A8-B5C7-9E6774F1947B}" type="parTrans" cxnId="{371482F0-BD34-49F4-8FDF-5CABF1C526DE}">
      <dgm:prSet/>
      <dgm:spPr/>
      <dgm:t>
        <a:bodyPr/>
        <a:lstStyle/>
        <a:p>
          <a:endParaRPr lang="en-US"/>
        </a:p>
      </dgm:t>
    </dgm:pt>
    <dgm:pt modelId="{E3EA0763-B696-49DA-977A-CC4A77C11990}" type="sibTrans" cxnId="{371482F0-BD34-49F4-8FDF-5CABF1C526DE}">
      <dgm:prSet/>
      <dgm:spPr/>
      <dgm:t>
        <a:bodyPr/>
        <a:lstStyle/>
        <a:p>
          <a:endParaRPr lang="en-US"/>
        </a:p>
      </dgm:t>
    </dgm:pt>
    <dgm:pt modelId="{4C504B58-6AFF-4E2F-B972-9615DC6EF3C0}" type="pres">
      <dgm:prSet presAssocID="{03276B31-2FA4-4D97-9615-FEF934577450}" presName="Name0" presStyleCnt="0">
        <dgm:presLayoutVars>
          <dgm:dir/>
          <dgm:animLvl val="lvl"/>
          <dgm:resizeHandles val="exact"/>
        </dgm:presLayoutVars>
      </dgm:prSet>
      <dgm:spPr/>
    </dgm:pt>
    <dgm:pt modelId="{B05C8E90-30EB-4F5F-BEA3-B335ED9016FF}" type="pres">
      <dgm:prSet presAssocID="{75E030E4-3D1B-4A2B-8A80-5D8D7A882CA5}" presName="composite" presStyleCnt="0"/>
      <dgm:spPr/>
    </dgm:pt>
    <dgm:pt modelId="{600B452B-2ED5-44CD-B677-486590384567}" type="pres">
      <dgm:prSet presAssocID="{75E030E4-3D1B-4A2B-8A80-5D8D7A882CA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C370BD6-AFA8-4D17-9295-7D5A82CA9827}" type="pres">
      <dgm:prSet presAssocID="{75E030E4-3D1B-4A2B-8A80-5D8D7A882CA5}" presName="desTx" presStyleLbl="alignAccFollowNode1" presStyleIdx="0" presStyleCnt="2">
        <dgm:presLayoutVars>
          <dgm:bulletEnabled val="1"/>
        </dgm:presLayoutVars>
      </dgm:prSet>
      <dgm:spPr/>
    </dgm:pt>
    <dgm:pt modelId="{2841C21C-D877-418C-B764-7B2F8B6BF449}" type="pres">
      <dgm:prSet presAssocID="{A7322725-0BCB-4AE7-8053-E770373781D0}" presName="space" presStyleCnt="0"/>
      <dgm:spPr/>
    </dgm:pt>
    <dgm:pt modelId="{C6AE472C-1EA6-440F-A211-C9FA36395056}" type="pres">
      <dgm:prSet presAssocID="{D757BA49-874F-4D8F-A744-C19B77D46476}" presName="composite" presStyleCnt="0"/>
      <dgm:spPr/>
    </dgm:pt>
    <dgm:pt modelId="{5985FB43-E0FA-4ECA-8C05-FC2A942C7958}" type="pres">
      <dgm:prSet presAssocID="{D757BA49-874F-4D8F-A744-C19B77D4647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A671B27-B00C-44D4-8ABF-B33C4AEB022D}" type="pres">
      <dgm:prSet presAssocID="{D757BA49-874F-4D8F-A744-C19B77D4647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8FF4D01-106E-41DB-B249-4DF73BF489F2}" type="presOf" srcId="{BD9F9E7A-1F6F-4FAC-A5EF-97505099F4D7}" destId="{DA671B27-B00C-44D4-8ABF-B33C4AEB022D}" srcOrd="0" destOrd="0" presId="urn:microsoft.com/office/officeart/2005/8/layout/hList1"/>
    <dgm:cxn modelId="{FDAB7005-A25B-496E-8815-13323718F233}" type="presOf" srcId="{5790778F-AA20-4E7D-B774-9077D07C0F38}" destId="{0C370BD6-AFA8-4D17-9295-7D5A82CA9827}" srcOrd="0" destOrd="2" presId="urn:microsoft.com/office/officeart/2005/8/layout/hList1"/>
    <dgm:cxn modelId="{1098E05C-2D35-4EB7-BF96-63B8FC5C26B8}" srcId="{75E030E4-3D1B-4A2B-8A80-5D8D7A882CA5}" destId="{5790778F-AA20-4E7D-B774-9077D07C0F38}" srcOrd="2" destOrd="0" parTransId="{753270B9-624D-478A-958A-D34E0A3C029D}" sibTransId="{D825DD7C-77DC-4A99-BF34-CCDF30B7EAA0}"/>
    <dgm:cxn modelId="{CD8D4A60-7AB3-4F42-B600-D5CBF0BCA043}" srcId="{03276B31-2FA4-4D97-9615-FEF934577450}" destId="{75E030E4-3D1B-4A2B-8A80-5D8D7A882CA5}" srcOrd="0" destOrd="0" parTransId="{91BC9528-412B-4B2C-AC53-E01441B59E81}" sibTransId="{A7322725-0BCB-4AE7-8053-E770373781D0}"/>
    <dgm:cxn modelId="{0DF36F44-C897-44A1-9CD3-CD3ED7D62081}" srcId="{D757BA49-874F-4D8F-A744-C19B77D46476}" destId="{BD9F9E7A-1F6F-4FAC-A5EF-97505099F4D7}" srcOrd="0" destOrd="0" parTransId="{075C570A-A82A-495A-8438-327156AFC4ED}" sibTransId="{23227506-DFFC-4C89-B429-CB7E3DD7C094}"/>
    <dgm:cxn modelId="{5CEA3D4E-7FED-4A95-B52F-D6CFDC2443CE}" type="presOf" srcId="{75E030E4-3D1B-4A2B-8A80-5D8D7A882CA5}" destId="{600B452B-2ED5-44CD-B677-486590384567}" srcOrd="0" destOrd="0" presId="urn:microsoft.com/office/officeart/2005/8/layout/hList1"/>
    <dgm:cxn modelId="{0341BE9F-11F9-4104-AEEC-C09FF42374BF}" type="presOf" srcId="{72A66F58-9410-4385-9B8E-F33E727230FB}" destId="{DA671B27-B00C-44D4-8ABF-B33C4AEB022D}" srcOrd="0" destOrd="1" presId="urn:microsoft.com/office/officeart/2005/8/layout/hList1"/>
    <dgm:cxn modelId="{2B93D7B0-2F79-45BD-B86A-F97A8FB21A4C}" type="presOf" srcId="{7E364F9C-8781-4650-8B2C-095669A768D0}" destId="{0C370BD6-AFA8-4D17-9295-7D5A82CA9827}" srcOrd="0" destOrd="1" presId="urn:microsoft.com/office/officeart/2005/8/layout/hList1"/>
    <dgm:cxn modelId="{0579DEB4-8F4A-400D-A23F-0F73E719B234}" type="presOf" srcId="{7B16A6D0-8551-464D-8A4C-B49D07B082F4}" destId="{0C370BD6-AFA8-4D17-9295-7D5A82CA9827}" srcOrd="0" destOrd="0" presId="urn:microsoft.com/office/officeart/2005/8/layout/hList1"/>
    <dgm:cxn modelId="{EDCB21CC-55EA-48CC-BA96-21D9F517B7B4}" type="presOf" srcId="{03276B31-2FA4-4D97-9615-FEF934577450}" destId="{4C504B58-6AFF-4E2F-B972-9615DC6EF3C0}" srcOrd="0" destOrd="0" presId="urn:microsoft.com/office/officeart/2005/8/layout/hList1"/>
    <dgm:cxn modelId="{B2D4A9CC-1A0C-4587-8DF1-B608662FBDCF}" srcId="{D757BA49-874F-4D8F-A744-C19B77D46476}" destId="{72A66F58-9410-4385-9B8E-F33E727230FB}" srcOrd="1" destOrd="0" parTransId="{A22FF9B9-FDA5-4F50-B67E-BD1421C8AF9E}" sibTransId="{31B25313-7D12-4A36-9868-5D2452AB239C}"/>
    <dgm:cxn modelId="{965E40D0-02A0-41B1-B9D0-7AE8BC17DFD4}" srcId="{75E030E4-3D1B-4A2B-8A80-5D8D7A882CA5}" destId="{7E364F9C-8781-4650-8B2C-095669A768D0}" srcOrd="1" destOrd="0" parTransId="{74B468A1-17ED-4878-9D10-FE3109409912}" sibTransId="{1DCA71B0-36AA-4CB9-B55D-DC86AFCFBCA4}"/>
    <dgm:cxn modelId="{5B9558D7-B74F-43B8-99AA-CAB55733BB72}" srcId="{75E030E4-3D1B-4A2B-8A80-5D8D7A882CA5}" destId="{7B16A6D0-8551-464D-8A4C-B49D07B082F4}" srcOrd="0" destOrd="0" parTransId="{2DA4423F-6637-441E-BDC0-5897B6F3B753}" sibTransId="{5FB92E3D-F1FD-42D4-94DA-F87CF7B00B32}"/>
    <dgm:cxn modelId="{DD62CCD8-862F-4564-AFCA-0C53CC9056D2}" srcId="{03276B31-2FA4-4D97-9615-FEF934577450}" destId="{D757BA49-874F-4D8F-A744-C19B77D46476}" srcOrd="1" destOrd="0" parTransId="{6C718C9B-79AD-4DC9-9B51-E88F2D8F952D}" sibTransId="{968176C9-19D0-4BF5-B6DF-88EF1F4F3070}"/>
    <dgm:cxn modelId="{6A94C1DA-62B0-43F6-87AB-CF483E44FD7E}" type="presOf" srcId="{D757BA49-874F-4D8F-A744-C19B77D46476}" destId="{5985FB43-E0FA-4ECA-8C05-FC2A942C7958}" srcOrd="0" destOrd="0" presId="urn:microsoft.com/office/officeart/2005/8/layout/hList1"/>
    <dgm:cxn modelId="{371482F0-BD34-49F4-8FDF-5CABF1C526DE}" srcId="{D757BA49-874F-4D8F-A744-C19B77D46476}" destId="{97BFCC6F-873C-4CB4-A8B0-1AB5F5FF6828}" srcOrd="2" destOrd="0" parTransId="{6995682C-CBAE-40A8-B5C7-9E6774F1947B}" sibTransId="{E3EA0763-B696-49DA-977A-CC4A77C11990}"/>
    <dgm:cxn modelId="{D0C080F4-9CDE-480B-905E-3BECCF78DB6D}" type="presOf" srcId="{97BFCC6F-873C-4CB4-A8B0-1AB5F5FF6828}" destId="{DA671B27-B00C-44D4-8ABF-B33C4AEB022D}" srcOrd="0" destOrd="2" presId="urn:microsoft.com/office/officeart/2005/8/layout/hList1"/>
    <dgm:cxn modelId="{985D12D3-99F8-4FF5-98E6-B458D906D0B7}" type="presParOf" srcId="{4C504B58-6AFF-4E2F-B972-9615DC6EF3C0}" destId="{B05C8E90-30EB-4F5F-BEA3-B335ED9016FF}" srcOrd="0" destOrd="0" presId="urn:microsoft.com/office/officeart/2005/8/layout/hList1"/>
    <dgm:cxn modelId="{7C6CD206-F499-43CE-B903-A9C4720B7058}" type="presParOf" srcId="{B05C8E90-30EB-4F5F-BEA3-B335ED9016FF}" destId="{600B452B-2ED5-44CD-B677-486590384567}" srcOrd="0" destOrd="0" presId="urn:microsoft.com/office/officeart/2005/8/layout/hList1"/>
    <dgm:cxn modelId="{B6974B45-1855-46CD-8AD3-5A510AAEE65A}" type="presParOf" srcId="{B05C8E90-30EB-4F5F-BEA3-B335ED9016FF}" destId="{0C370BD6-AFA8-4D17-9295-7D5A82CA9827}" srcOrd="1" destOrd="0" presId="urn:microsoft.com/office/officeart/2005/8/layout/hList1"/>
    <dgm:cxn modelId="{F8468E2C-119A-4BD2-8919-8229A2CA8199}" type="presParOf" srcId="{4C504B58-6AFF-4E2F-B972-9615DC6EF3C0}" destId="{2841C21C-D877-418C-B764-7B2F8B6BF449}" srcOrd="1" destOrd="0" presId="urn:microsoft.com/office/officeart/2005/8/layout/hList1"/>
    <dgm:cxn modelId="{EF60DA9A-3338-4501-B026-3C5496CEBE8F}" type="presParOf" srcId="{4C504B58-6AFF-4E2F-B972-9615DC6EF3C0}" destId="{C6AE472C-1EA6-440F-A211-C9FA36395056}" srcOrd="2" destOrd="0" presId="urn:microsoft.com/office/officeart/2005/8/layout/hList1"/>
    <dgm:cxn modelId="{6DF808EE-F350-4F97-8316-24924C0769AC}" type="presParOf" srcId="{C6AE472C-1EA6-440F-A211-C9FA36395056}" destId="{5985FB43-E0FA-4ECA-8C05-FC2A942C7958}" srcOrd="0" destOrd="0" presId="urn:microsoft.com/office/officeart/2005/8/layout/hList1"/>
    <dgm:cxn modelId="{C045D22E-8B5F-47C1-84F8-19EEB01B699B}" type="presParOf" srcId="{C6AE472C-1EA6-440F-A211-C9FA36395056}" destId="{DA671B27-B00C-44D4-8ABF-B33C4AEB02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FD8A0A-5D29-4623-8B3F-620D2C921ED9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F7803F-F083-455E-829A-A687EA7B0B7D}">
      <dgm:prSet phldrT="[Text]"/>
      <dgm:spPr/>
      <dgm:t>
        <a:bodyPr/>
        <a:lstStyle/>
        <a:p>
          <a:r>
            <a:rPr lang="en-US" dirty="0"/>
            <a:t>Transparency &amp; Fairness </a:t>
          </a:r>
        </a:p>
      </dgm:t>
    </dgm:pt>
    <dgm:pt modelId="{A0E407A9-F587-4330-B380-9F22D6BC364B}" type="parTrans" cxnId="{BC50A296-547C-401C-9CE4-7A4CF5FE61C4}">
      <dgm:prSet/>
      <dgm:spPr/>
      <dgm:t>
        <a:bodyPr/>
        <a:lstStyle/>
        <a:p>
          <a:endParaRPr lang="en-US"/>
        </a:p>
      </dgm:t>
    </dgm:pt>
    <dgm:pt modelId="{CB22853D-FF9C-456D-8925-8D0FE272F194}" type="sibTrans" cxnId="{BC50A296-547C-401C-9CE4-7A4CF5FE61C4}">
      <dgm:prSet/>
      <dgm:spPr/>
      <dgm:t>
        <a:bodyPr/>
        <a:lstStyle/>
        <a:p>
          <a:endParaRPr lang="en-US"/>
        </a:p>
      </dgm:t>
    </dgm:pt>
    <dgm:pt modelId="{C15AFF76-0FE6-490E-9E04-8DDE438C6E62}">
      <dgm:prSet phldrT="[Text]"/>
      <dgm:spPr/>
      <dgm:t>
        <a:bodyPr/>
        <a:lstStyle/>
        <a:p>
          <a:pPr rtl="0"/>
          <a:r>
            <a:rPr lang="en-US" dirty="0"/>
            <a:t>Modernized Border Procedures and Controls</a:t>
          </a:r>
        </a:p>
      </dgm:t>
    </dgm:pt>
    <dgm:pt modelId="{7ABD5561-7071-446C-B98A-526A6F7EAB08}" type="sibTrans" cxnId="{6905D570-55F9-447B-A2B0-8BB1909F355C}">
      <dgm:prSet/>
      <dgm:spPr/>
      <dgm:t>
        <a:bodyPr/>
        <a:lstStyle/>
        <a:p>
          <a:endParaRPr lang="en-US"/>
        </a:p>
      </dgm:t>
    </dgm:pt>
    <dgm:pt modelId="{FD3DEB30-7F41-4D86-ACAF-36C7A3CB87BB}" type="parTrans" cxnId="{6905D570-55F9-447B-A2B0-8BB1909F355C}">
      <dgm:prSet/>
      <dgm:spPr/>
      <dgm:t>
        <a:bodyPr/>
        <a:lstStyle/>
        <a:p>
          <a:endParaRPr lang="en-US"/>
        </a:p>
      </dgm:t>
    </dgm:pt>
    <dgm:pt modelId="{1A786A07-005D-4790-A3AB-4CC8B7FB4B06}">
      <dgm:prSet phldrT="[Text]"/>
      <dgm:spPr/>
      <dgm:t>
        <a:bodyPr/>
        <a:lstStyle/>
        <a:p>
          <a:r>
            <a:rPr lang="en-US" dirty="0"/>
            <a:t>Better Governance</a:t>
          </a:r>
        </a:p>
      </dgm:t>
    </dgm:pt>
    <dgm:pt modelId="{9D191BFD-A293-4BA7-8A92-488AED67E6A6}" type="sibTrans" cxnId="{A5C34CF7-5FC5-4DED-9AA1-F8C7C92FEF46}">
      <dgm:prSet/>
      <dgm:spPr/>
      <dgm:t>
        <a:bodyPr/>
        <a:lstStyle/>
        <a:p>
          <a:endParaRPr lang="en-US"/>
        </a:p>
      </dgm:t>
    </dgm:pt>
    <dgm:pt modelId="{AEBAE990-BCA8-4A94-A00E-C6424F818F90}" type="parTrans" cxnId="{A5C34CF7-5FC5-4DED-9AA1-F8C7C92FEF46}">
      <dgm:prSet/>
      <dgm:spPr/>
      <dgm:t>
        <a:bodyPr/>
        <a:lstStyle/>
        <a:p>
          <a:endParaRPr lang="en-US"/>
        </a:p>
      </dgm:t>
    </dgm:pt>
    <dgm:pt modelId="{C75F3280-A05B-43E7-9596-C025FF2540F1}" type="pres">
      <dgm:prSet presAssocID="{54FD8A0A-5D29-4623-8B3F-620D2C921ED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0FEBB46-AA6A-4400-BA49-C045D0BBAA40}" type="pres">
      <dgm:prSet presAssocID="{D5F7803F-F083-455E-829A-A687EA7B0B7D}" presName="Accent1" presStyleCnt="0"/>
      <dgm:spPr/>
    </dgm:pt>
    <dgm:pt modelId="{F7C10437-E78C-4FA0-BA88-A21368E873C0}" type="pres">
      <dgm:prSet presAssocID="{D5F7803F-F083-455E-829A-A687EA7B0B7D}" presName="Accent" presStyleLbl="node1" presStyleIdx="0" presStyleCnt="3"/>
      <dgm:spPr/>
    </dgm:pt>
    <dgm:pt modelId="{6412B54D-63EB-4CCE-B256-46D04EE8A747}" type="pres">
      <dgm:prSet presAssocID="{D5F7803F-F083-455E-829A-A687EA7B0B7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190FA16-4F02-425B-81CE-252F3CA1607D}" type="pres">
      <dgm:prSet presAssocID="{1A786A07-005D-4790-A3AB-4CC8B7FB4B06}" presName="Accent2" presStyleCnt="0"/>
      <dgm:spPr/>
    </dgm:pt>
    <dgm:pt modelId="{19636837-283A-4189-B58F-4B51707A86BB}" type="pres">
      <dgm:prSet presAssocID="{1A786A07-005D-4790-A3AB-4CC8B7FB4B06}" presName="Accent" presStyleLbl="node1" presStyleIdx="1" presStyleCnt="3"/>
      <dgm:spPr/>
    </dgm:pt>
    <dgm:pt modelId="{D8BAC0F0-6EE3-4F21-8C95-6007FAEB4BD0}" type="pres">
      <dgm:prSet presAssocID="{1A786A07-005D-4790-A3AB-4CC8B7FB4B0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FDEF563-BE25-47B3-BA6D-39947671450D}" type="pres">
      <dgm:prSet presAssocID="{C15AFF76-0FE6-490E-9E04-8DDE438C6E62}" presName="Accent3" presStyleCnt="0"/>
      <dgm:spPr/>
    </dgm:pt>
    <dgm:pt modelId="{D95E65B3-5E48-4AFD-9D1D-A141471B9F17}" type="pres">
      <dgm:prSet presAssocID="{C15AFF76-0FE6-490E-9E04-8DDE438C6E62}" presName="Accent" presStyleLbl="node1" presStyleIdx="2" presStyleCnt="3"/>
      <dgm:spPr/>
    </dgm:pt>
    <dgm:pt modelId="{0CE5B5A1-6F23-47FD-8107-D81D4DD7A3A3}" type="pres">
      <dgm:prSet presAssocID="{C15AFF76-0FE6-490E-9E04-8DDE438C6E6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2CB8D31-6F97-4C2F-A54E-EC988F888C9E}" type="presOf" srcId="{D5F7803F-F083-455E-829A-A687EA7B0B7D}" destId="{6412B54D-63EB-4CCE-B256-46D04EE8A747}" srcOrd="0" destOrd="0" presId="urn:microsoft.com/office/officeart/2009/layout/CircleArrowProcess"/>
    <dgm:cxn modelId="{B493424B-4188-4887-99B6-DF949B69F8AF}" type="presOf" srcId="{54FD8A0A-5D29-4623-8B3F-620D2C921ED9}" destId="{C75F3280-A05B-43E7-9596-C025FF2540F1}" srcOrd="0" destOrd="0" presId="urn:microsoft.com/office/officeart/2009/layout/CircleArrowProcess"/>
    <dgm:cxn modelId="{CB2E3F4F-C44C-4A02-A7C7-774C0BC07713}" type="presOf" srcId="{C15AFF76-0FE6-490E-9E04-8DDE438C6E62}" destId="{0CE5B5A1-6F23-47FD-8107-D81D4DD7A3A3}" srcOrd="0" destOrd="0" presId="urn:microsoft.com/office/officeart/2009/layout/CircleArrowProcess"/>
    <dgm:cxn modelId="{6905D570-55F9-447B-A2B0-8BB1909F355C}" srcId="{54FD8A0A-5D29-4623-8B3F-620D2C921ED9}" destId="{C15AFF76-0FE6-490E-9E04-8DDE438C6E62}" srcOrd="2" destOrd="0" parTransId="{FD3DEB30-7F41-4D86-ACAF-36C7A3CB87BB}" sibTransId="{7ABD5561-7071-446C-B98A-526A6F7EAB08}"/>
    <dgm:cxn modelId="{BC50A296-547C-401C-9CE4-7A4CF5FE61C4}" srcId="{54FD8A0A-5D29-4623-8B3F-620D2C921ED9}" destId="{D5F7803F-F083-455E-829A-A687EA7B0B7D}" srcOrd="0" destOrd="0" parTransId="{A0E407A9-F587-4330-B380-9F22D6BC364B}" sibTransId="{CB22853D-FF9C-456D-8925-8D0FE272F194}"/>
    <dgm:cxn modelId="{204248F5-D861-4A1A-AA49-0340457B6A6F}" type="presOf" srcId="{1A786A07-005D-4790-A3AB-4CC8B7FB4B06}" destId="{D8BAC0F0-6EE3-4F21-8C95-6007FAEB4BD0}" srcOrd="0" destOrd="0" presId="urn:microsoft.com/office/officeart/2009/layout/CircleArrowProcess"/>
    <dgm:cxn modelId="{A5C34CF7-5FC5-4DED-9AA1-F8C7C92FEF46}" srcId="{54FD8A0A-5D29-4623-8B3F-620D2C921ED9}" destId="{1A786A07-005D-4790-A3AB-4CC8B7FB4B06}" srcOrd="1" destOrd="0" parTransId="{AEBAE990-BCA8-4A94-A00E-C6424F818F90}" sibTransId="{9D191BFD-A293-4BA7-8A92-488AED67E6A6}"/>
    <dgm:cxn modelId="{BCA7A538-3BA4-44A0-8B95-1C85798C8D87}" type="presParOf" srcId="{C75F3280-A05B-43E7-9596-C025FF2540F1}" destId="{20FEBB46-AA6A-4400-BA49-C045D0BBAA40}" srcOrd="0" destOrd="0" presId="urn:microsoft.com/office/officeart/2009/layout/CircleArrowProcess"/>
    <dgm:cxn modelId="{33D9270E-02BE-43F6-A67F-4BBDF606ADCD}" type="presParOf" srcId="{20FEBB46-AA6A-4400-BA49-C045D0BBAA40}" destId="{F7C10437-E78C-4FA0-BA88-A21368E873C0}" srcOrd="0" destOrd="0" presId="urn:microsoft.com/office/officeart/2009/layout/CircleArrowProcess"/>
    <dgm:cxn modelId="{18A9F118-0AFC-475F-B185-7C980E704EC5}" type="presParOf" srcId="{C75F3280-A05B-43E7-9596-C025FF2540F1}" destId="{6412B54D-63EB-4CCE-B256-46D04EE8A747}" srcOrd="1" destOrd="0" presId="urn:microsoft.com/office/officeart/2009/layout/CircleArrowProcess"/>
    <dgm:cxn modelId="{1E58DFEA-2535-447C-BACC-F4F930F0B013}" type="presParOf" srcId="{C75F3280-A05B-43E7-9596-C025FF2540F1}" destId="{7190FA16-4F02-425B-81CE-252F3CA1607D}" srcOrd="2" destOrd="0" presId="urn:microsoft.com/office/officeart/2009/layout/CircleArrowProcess"/>
    <dgm:cxn modelId="{793445F3-9F21-404E-819E-FDE48426F213}" type="presParOf" srcId="{7190FA16-4F02-425B-81CE-252F3CA1607D}" destId="{19636837-283A-4189-B58F-4B51707A86BB}" srcOrd="0" destOrd="0" presId="urn:microsoft.com/office/officeart/2009/layout/CircleArrowProcess"/>
    <dgm:cxn modelId="{94F6FD01-BB6F-4139-84CB-55989F9A06D0}" type="presParOf" srcId="{C75F3280-A05B-43E7-9596-C025FF2540F1}" destId="{D8BAC0F0-6EE3-4F21-8C95-6007FAEB4BD0}" srcOrd="3" destOrd="0" presId="urn:microsoft.com/office/officeart/2009/layout/CircleArrowProcess"/>
    <dgm:cxn modelId="{AD360717-7B50-4F28-9E58-C6E1B014B828}" type="presParOf" srcId="{C75F3280-A05B-43E7-9596-C025FF2540F1}" destId="{CFDEF563-BE25-47B3-BA6D-39947671450D}" srcOrd="4" destOrd="0" presId="urn:microsoft.com/office/officeart/2009/layout/CircleArrowProcess"/>
    <dgm:cxn modelId="{7A558567-7A22-4041-A114-A3EA28C3953C}" type="presParOf" srcId="{CFDEF563-BE25-47B3-BA6D-39947671450D}" destId="{D95E65B3-5E48-4AFD-9D1D-A141471B9F17}" srcOrd="0" destOrd="0" presId="urn:microsoft.com/office/officeart/2009/layout/CircleArrowProcess"/>
    <dgm:cxn modelId="{13D4D6C0-90FE-436F-B077-D158458FAEA8}" type="presParOf" srcId="{C75F3280-A05B-43E7-9596-C025FF2540F1}" destId="{0CE5B5A1-6F23-47FD-8107-D81D4DD7A3A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9E37F6-B01C-4818-BF0D-23039A3FF77B}" type="doc">
      <dgm:prSet loTypeId="urn:microsoft.com/office/officeart/2005/8/layout/hierarchy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D79DDA-A516-4A51-AF90-DAACBF0A45A6}">
      <dgm:prSet phldrT="[Text]"/>
      <dgm:spPr/>
      <dgm:t>
        <a:bodyPr/>
        <a:lstStyle/>
        <a:p>
          <a:r>
            <a:rPr lang="en-US" dirty="0"/>
            <a:t>Benefits for government</a:t>
          </a:r>
        </a:p>
      </dgm:t>
    </dgm:pt>
    <dgm:pt modelId="{C2240F74-8029-4605-AC8F-E170A6F25DDB}" type="parTrans" cxnId="{3AD18BDE-C969-426F-A35F-3C4CD0FC9545}">
      <dgm:prSet/>
      <dgm:spPr/>
      <dgm:t>
        <a:bodyPr/>
        <a:lstStyle/>
        <a:p>
          <a:endParaRPr lang="en-US"/>
        </a:p>
      </dgm:t>
    </dgm:pt>
    <dgm:pt modelId="{F1A69826-0DA7-44A6-ABEE-AEF5BA239CA7}" type="sibTrans" cxnId="{3AD18BDE-C969-426F-A35F-3C4CD0FC9545}">
      <dgm:prSet/>
      <dgm:spPr/>
      <dgm:t>
        <a:bodyPr/>
        <a:lstStyle/>
        <a:p>
          <a:endParaRPr lang="en-US"/>
        </a:p>
      </dgm:t>
    </dgm:pt>
    <dgm:pt modelId="{46720CCF-21F6-487D-BFB6-CD2CB5A600B1}">
      <dgm:prSet phldrT="[Text]"/>
      <dgm:spPr/>
      <dgm:t>
        <a:bodyPr/>
        <a:lstStyle/>
        <a:p>
          <a:r>
            <a:rPr lang="en-GB" dirty="0">
              <a:effectLst/>
            </a:rPr>
            <a:t>Better compliance</a:t>
          </a:r>
        </a:p>
      </dgm:t>
    </dgm:pt>
    <dgm:pt modelId="{34C3960B-5936-4AFD-BBA4-B0BC888DEB0B}" type="parTrans" cxnId="{B3FA0BAA-DD28-4E12-BC88-35FE74D6476D}">
      <dgm:prSet/>
      <dgm:spPr/>
      <dgm:t>
        <a:bodyPr/>
        <a:lstStyle/>
        <a:p>
          <a:endParaRPr lang="en-US"/>
        </a:p>
      </dgm:t>
    </dgm:pt>
    <dgm:pt modelId="{F0FE6C38-2502-4FB3-998D-6074F199DC66}" type="sibTrans" cxnId="{B3FA0BAA-DD28-4E12-BC88-35FE74D6476D}">
      <dgm:prSet/>
      <dgm:spPr/>
      <dgm:t>
        <a:bodyPr/>
        <a:lstStyle/>
        <a:p>
          <a:endParaRPr lang="en-US"/>
        </a:p>
      </dgm:t>
    </dgm:pt>
    <dgm:pt modelId="{51A09F75-D5EA-4F59-BAE4-C92EBB98EF4C}">
      <dgm:prSet phldrT="[Text]"/>
      <dgm:spPr/>
      <dgm:t>
        <a:bodyPr/>
        <a:lstStyle/>
        <a:p>
          <a:r>
            <a:rPr lang="en-US" dirty="0"/>
            <a:t>Benefits for traders</a:t>
          </a:r>
        </a:p>
      </dgm:t>
    </dgm:pt>
    <dgm:pt modelId="{868E2BE0-D14D-41F1-99C7-A399EA9CD077}" type="parTrans" cxnId="{181B96CA-B582-4CF1-A097-FD1D7E89180B}">
      <dgm:prSet/>
      <dgm:spPr/>
      <dgm:t>
        <a:bodyPr/>
        <a:lstStyle/>
        <a:p>
          <a:endParaRPr lang="en-US"/>
        </a:p>
      </dgm:t>
    </dgm:pt>
    <dgm:pt modelId="{9A33C19F-12BF-4E73-8FCD-DCAC31B38032}" type="sibTrans" cxnId="{181B96CA-B582-4CF1-A097-FD1D7E89180B}">
      <dgm:prSet/>
      <dgm:spPr/>
      <dgm:t>
        <a:bodyPr/>
        <a:lstStyle/>
        <a:p>
          <a:endParaRPr lang="en-US"/>
        </a:p>
      </dgm:t>
    </dgm:pt>
    <dgm:pt modelId="{DDA6259A-65F4-4B30-932C-9C5B8D23AE60}">
      <dgm:prSet phldrT="[Text]"/>
      <dgm:spPr/>
      <dgm:t>
        <a:bodyPr/>
        <a:lstStyle/>
        <a:p>
          <a:r>
            <a:rPr lang="en-GB" dirty="0">
              <a:effectLst/>
            </a:rPr>
            <a:t>Predictability</a:t>
          </a:r>
        </a:p>
      </dgm:t>
    </dgm:pt>
    <dgm:pt modelId="{33CDD382-59C9-4FDB-AC76-FFDE9E514311}" type="parTrans" cxnId="{E369616A-DFEE-47AB-A5C7-25FD5AC9B766}">
      <dgm:prSet/>
      <dgm:spPr/>
      <dgm:t>
        <a:bodyPr/>
        <a:lstStyle/>
        <a:p>
          <a:endParaRPr lang="en-US"/>
        </a:p>
      </dgm:t>
    </dgm:pt>
    <dgm:pt modelId="{F60E0C41-9642-4320-964F-3282C17E7246}" type="sibTrans" cxnId="{E369616A-DFEE-47AB-A5C7-25FD5AC9B766}">
      <dgm:prSet/>
      <dgm:spPr/>
      <dgm:t>
        <a:bodyPr/>
        <a:lstStyle/>
        <a:p>
          <a:endParaRPr lang="en-US"/>
        </a:p>
      </dgm:t>
    </dgm:pt>
    <dgm:pt modelId="{1A181810-128F-4AD9-9589-3CC1F319B4E0}">
      <dgm:prSet/>
      <dgm:spPr/>
      <dgm:t>
        <a:bodyPr/>
        <a:lstStyle/>
        <a:p>
          <a:pPr rtl="0"/>
          <a:r>
            <a:rPr lang="en-GB" dirty="0">
              <a:effectLst/>
            </a:rPr>
            <a:t>More informed decisions</a:t>
          </a:r>
        </a:p>
      </dgm:t>
    </dgm:pt>
    <dgm:pt modelId="{59257EDF-250F-40F5-B6BF-9D54760F6BCD}" type="parTrans" cxnId="{0A19DA19-BBFD-4DAC-8754-75A086AF4A12}">
      <dgm:prSet/>
      <dgm:spPr/>
      <dgm:t>
        <a:bodyPr/>
        <a:lstStyle/>
        <a:p>
          <a:endParaRPr lang="en-US"/>
        </a:p>
      </dgm:t>
    </dgm:pt>
    <dgm:pt modelId="{56B9DD2C-D5E0-4A01-8D3B-D9DE85D0FEEC}" type="sibTrans" cxnId="{0A19DA19-BBFD-4DAC-8754-75A086AF4A12}">
      <dgm:prSet/>
      <dgm:spPr/>
      <dgm:t>
        <a:bodyPr/>
        <a:lstStyle/>
        <a:p>
          <a:endParaRPr lang="en-US"/>
        </a:p>
      </dgm:t>
    </dgm:pt>
    <dgm:pt modelId="{D604D2F8-33E6-4AA4-A469-7B6FAD12DAB1}">
      <dgm:prSet/>
      <dgm:spPr/>
      <dgm:t>
        <a:bodyPr/>
        <a:lstStyle/>
        <a:p>
          <a:pPr rtl="0"/>
          <a:r>
            <a:rPr lang="en-GB" dirty="0">
              <a:effectLst/>
            </a:rPr>
            <a:t>More effective </a:t>
          </a:r>
          <a:r>
            <a:rPr lang="en-GB" baseline="0" dirty="0">
              <a:effectLst/>
            </a:rPr>
            <a:t>legislation, </a:t>
          </a:r>
          <a:r>
            <a:rPr lang="en-GB" dirty="0">
              <a:effectLst/>
            </a:rPr>
            <a:t>regulations, systems and procedures</a:t>
          </a:r>
        </a:p>
      </dgm:t>
    </dgm:pt>
    <dgm:pt modelId="{FF3CBC3D-7468-4CD5-9D83-E5D673C1B2DA}" type="parTrans" cxnId="{B12F4A40-2224-4C42-BF3D-FC11FDCEBEF2}">
      <dgm:prSet/>
      <dgm:spPr/>
      <dgm:t>
        <a:bodyPr/>
        <a:lstStyle/>
        <a:p>
          <a:endParaRPr lang="en-US"/>
        </a:p>
      </dgm:t>
    </dgm:pt>
    <dgm:pt modelId="{CC2D4625-2622-41FE-B379-396C0E7F1610}" type="sibTrans" cxnId="{B12F4A40-2224-4C42-BF3D-FC11FDCEBEF2}">
      <dgm:prSet/>
      <dgm:spPr/>
      <dgm:t>
        <a:bodyPr/>
        <a:lstStyle/>
        <a:p>
          <a:endParaRPr lang="en-US"/>
        </a:p>
      </dgm:t>
    </dgm:pt>
    <dgm:pt modelId="{0617E259-CA8B-4A1B-8F5B-BC2F7C88E1F1}">
      <dgm:prSet/>
      <dgm:spPr/>
      <dgm:t>
        <a:bodyPr/>
        <a:lstStyle/>
        <a:p>
          <a:pPr rtl="0"/>
          <a:r>
            <a:rPr lang="en-GB" dirty="0">
              <a:effectLst/>
            </a:rPr>
            <a:t>More efficient government agencies</a:t>
          </a:r>
        </a:p>
      </dgm:t>
    </dgm:pt>
    <dgm:pt modelId="{88AD045F-A486-48A5-A497-146A99ECCBF4}" type="parTrans" cxnId="{3880352E-5BA0-4CC4-927D-308934E6C69E}">
      <dgm:prSet/>
      <dgm:spPr/>
      <dgm:t>
        <a:bodyPr/>
        <a:lstStyle/>
        <a:p>
          <a:endParaRPr lang="en-US"/>
        </a:p>
      </dgm:t>
    </dgm:pt>
    <dgm:pt modelId="{F43D2BD5-25B8-432A-8BBD-C427AA43C89F}" type="sibTrans" cxnId="{3880352E-5BA0-4CC4-927D-308934E6C69E}">
      <dgm:prSet/>
      <dgm:spPr/>
      <dgm:t>
        <a:bodyPr/>
        <a:lstStyle/>
        <a:p>
          <a:endParaRPr lang="en-US"/>
        </a:p>
      </dgm:t>
    </dgm:pt>
    <dgm:pt modelId="{E732EF1E-F216-4157-9C35-0E8D49DE7B09}">
      <dgm:prSet/>
      <dgm:spPr/>
      <dgm:t>
        <a:bodyPr/>
        <a:lstStyle/>
        <a:p>
          <a:pPr rtl="0"/>
          <a:r>
            <a:rPr lang="en-GB" dirty="0">
              <a:effectLst/>
            </a:rPr>
            <a:t>Align with modern business practices</a:t>
          </a:r>
          <a:endParaRPr lang="en-US" dirty="0"/>
        </a:p>
      </dgm:t>
    </dgm:pt>
    <dgm:pt modelId="{7B76B346-D731-440D-B0FD-A18E3D523DA6}" type="parTrans" cxnId="{2DA092F6-311B-443F-A729-233A018BC725}">
      <dgm:prSet/>
      <dgm:spPr/>
      <dgm:t>
        <a:bodyPr/>
        <a:lstStyle/>
        <a:p>
          <a:endParaRPr lang="en-US"/>
        </a:p>
      </dgm:t>
    </dgm:pt>
    <dgm:pt modelId="{535F86EF-757A-4AD4-B223-E5AD88C17DCE}" type="sibTrans" cxnId="{2DA092F6-311B-443F-A729-233A018BC725}">
      <dgm:prSet/>
      <dgm:spPr/>
      <dgm:t>
        <a:bodyPr/>
        <a:lstStyle/>
        <a:p>
          <a:endParaRPr lang="en-US"/>
        </a:p>
      </dgm:t>
    </dgm:pt>
    <dgm:pt modelId="{26DFB448-8779-4A3B-987B-F6271F3C97BB}">
      <dgm:prSet/>
      <dgm:spPr/>
      <dgm:t>
        <a:bodyPr/>
        <a:lstStyle/>
        <a:p>
          <a:r>
            <a:rPr lang="en-GB" dirty="0">
              <a:effectLst/>
            </a:rPr>
            <a:t>Reduced clearance time/costs</a:t>
          </a:r>
        </a:p>
      </dgm:t>
    </dgm:pt>
    <dgm:pt modelId="{20019D03-01E2-47D8-91FE-BDD86153961F}" type="parTrans" cxnId="{EEA90A8E-E313-4239-B902-D3089B03D998}">
      <dgm:prSet/>
      <dgm:spPr/>
      <dgm:t>
        <a:bodyPr/>
        <a:lstStyle/>
        <a:p>
          <a:endParaRPr lang="en-US"/>
        </a:p>
      </dgm:t>
    </dgm:pt>
    <dgm:pt modelId="{2B5CB5DC-1C0A-407D-9FE9-00E59C4007D5}" type="sibTrans" cxnId="{EEA90A8E-E313-4239-B902-D3089B03D998}">
      <dgm:prSet/>
      <dgm:spPr/>
      <dgm:t>
        <a:bodyPr/>
        <a:lstStyle/>
        <a:p>
          <a:endParaRPr lang="en-US"/>
        </a:p>
      </dgm:t>
    </dgm:pt>
    <dgm:pt modelId="{2396F729-3074-4B6D-B611-C668C1056795}">
      <dgm:prSet/>
      <dgm:spPr/>
      <dgm:t>
        <a:bodyPr/>
        <a:lstStyle/>
        <a:p>
          <a:r>
            <a:rPr lang="en-GB" dirty="0">
              <a:effectLst/>
            </a:rPr>
            <a:t>Reduced</a:t>
          </a:r>
          <a:r>
            <a:rPr lang="en-GB" baseline="0" dirty="0">
              <a:effectLst/>
            </a:rPr>
            <a:t> complexity</a:t>
          </a:r>
          <a:r>
            <a:rPr lang="en-GB" dirty="0">
              <a:effectLst/>
            </a:rPr>
            <a:t> </a:t>
          </a:r>
        </a:p>
      </dgm:t>
    </dgm:pt>
    <dgm:pt modelId="{1D7B0BDD-38BE-4881-99B2-45D37BF124DB}" type="parTrans" cxnId="{34CE14B8-A1B7-44A5-A409-A03CBE1E6EC5}">
      <dgm:prSet/>
      <dgm:spPr/>
      <dgm:t>
        <a:bodyPr/>
        <a:lstStyle/>
        <a:p>
          <a:endParaRPr lang="en-US"/>
        </a:p>
      </dgm:t>
    </dgm:pt>
    <dgm:pt modelId="{A71C04F8-1ECE-4107-96A4-DC878CE375A3}" type="sibTrans" cxnId="{34CE14B8-A1B7-44A5-A409-A03CBE1E6EC5}">
      <dgm:prSet/>
      <dgm:spPr/>
      <dgm:t>
        <a:bodyPr/>
        <a:lstStyle/>
        <a:p>
          <a:endParaRPr lang="en-US"/>
        </a:p>
      </dgm:t>
    </dgm:pt>
    <dgm:pt modelId="{A41F1FA5-12F4-443D-889E-9620A4745939}">
      <dgm:prSet/>
      <dgm:spPr/>
      <dgm:t>
        <a:bodyPr/>
        <a:lstStyle/>
        <a:p>
          <a:r>
            <a:rPr lang="en-GB" dirty="0">
              <a:effectLst/>
            </a:rPr>
            <a:t>Better accountability</a:t>
          </a:r>
          <a:endParaRPr lang="en-US" dirty="0"/>
        </a:p>
      </dgm:t>
    </dgm:pt>
    <dgm:pt modelId="{88BE9BF7-4C23-41BB-81D4-61F5E3A5D2E0}" type="parTrans" cxnId="{2C7F790A-1E52-4A59-83E3-70CB6380D779}">
      <dgm:prSet/>
      <dgm:spPr/>
      <dgm:t>
        <a:bodyPr/>
        <a:lstStyle/>
        <a:p>
          <a:endParaRPr lang="en-US"/>
        </a:p>
      </dgm:t>
    </dgm:pt>
    <dgm:pt modelId="{EB0C28A2-31A0-4E1A-AF5D-19C9F84FF732}" type="sibTrans" cxnId="{2C7F790A-1E52-4A59-83E3-70CB6380D779}">
      <dgm:prSet/>
      <dgm:spPr/>
      <dgm:t>
        <a:bodyPr/>
        <a:lstStyle/>
        <a:p>
          <a:endParaRPr lang="en-US"/>
        </a:p>
      </dgm:t>
    </dgm:pt>
    <dgm:pt modelId="{E9C928B1-EE19-4177-A23C-73869B645CF2}" type="pres">
      <dgm:prSet presAssocID="{609E37F6-B01C-4818-BF0D-23039A3FF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F9E2DB-15F1-4A79-A4EC-9C32D29A2DFE}" type="pres">
      <dgm:prSet presAssocID="{89D79DDA-A516-4A51-AF90-DAACBF0A45A6}" presName="root" presStyleCnt="0"/>
      <dgm:spPr/>
    </dgm:pt>
    <dgm:pt modelId="{8E5710AA-6621-4F9F-8587-A0C2E06B6596}" type="pres">
      <dgm:prSet presAssocID="{89D79DDA-A516-4A51-AF90-DAACBF0A45A6}" presName="rootComposite" presStyleCnt="0"/>
      <dgm:spPr/>
    </dgm:pt>
    <dgm:pt modelId="{7AA09C11-ECCC-43E4-8349-F1D075F8BB62}" type="pres">
      <dgm:prSet presAssocID="{89D79DDA-A516-4A51-AF90-DAACBF0A45A6}" presName="rootText" presStyleLbl="node1" presStyleIdx="0" presStyleCnt="2" custScaleX="144330" custScaleY="104421"/>
      <dgm:spPr/>
    </dgm:pt>
    <dgm:pt modelId="{102CC574-E4CD-48B5-A099-04EDF01492EE}" type="pres">
      <dgm:prSet presAssocID="{89D79DDA-A516-4A51-AF90-DAACBF0A45A6}" presName="rootConnector" presStyleLbl="node1" presStyleIdx="0" presStyleCnt="2"/>
      <dgm:spPr/>
    </dgm:pt>
    <dgm:pt modelId="{E43AB181-A9E4-4227-9EA4-38C15866F64A}" type="pres">
      <dgm:prSet presAssocID="{89D79DDA-A516-4A51-AF90-DAACBF0A45A6}" presName="childShape" presStyleCnt="0"/>
      <dgm:spPr/>
    </dgm:pt>
    <dgm:pt modelId="{C174C91E-C6D0-46C7-945C-64645ACF8837}" type="pres">
      <dgm:prSet presAssocID="{34C3960B-5936-4AFD-BBA4-B0BC888DEB0B}" presName="Name13" presStyleLbl="parChTrans1D2" presStyleIdx="0" presStyleCnt="9"/>
      <dgm:spPr/>
    </dgm:pt>
    <dgm:pt modelId="{7299A385-4C61-4134-B3FF-52CF3A54C651}" type="pres">
      <dgm:prSet presAssocID="{46720CCF-21F6-487D-BFB6-CD2CB5A600B1}" presName="childText" presStyleLbl="bgAcc1" presStyleIdx="0" presStyleCnt="9" custScaleX="186483" custScaleY="115019">
        <dgm:presLayoutVars>
          <dgm:bulletEnabled val="1"/>
        </dgm:presLayoutVars>
      </dgm:prSet>
      <dgm:spPr/>
    </dgm:pt>
    <dgm:pt modelId="{A1898D9B-6CF6-4D06-A901-499BA8667BF6}" type="pres">
      <dgm:prSet presAssocID="{59257EDF-250F-40F5-B6BF-9D54760F6BCD}" presName="Name13" presStyleLbl="parChTrans1D2" presStyleIdx="1" presStyleCnt="9"/>
      <dgm:spPr/>
    </dgm:pt>
    <dgm:pt modelId="{ECD72583-FBBB-4C6F-96E7-683F068066C4}" type="pres">
      <dgm:prSet presAssocID="{1A181810-128F-4AD9-9589-3CC1F319B4E0}" presName="childText" presStyleLbl="bgAcc1" presStyleIdx="1" presStyleCnt="9" custScaleX="186483" custScaleY="115019">
        <dgm:presLayoutVars>
          <dgm:bulletEnabled val="1"/>
        </dgm:presLayoutVars>
      </dgm:prSet>
      <dgm:spPr/>
    </dgm:pt>
    <dgm:pt modelId="{E4E74079-0B26-49BE-9119-5B63A0656053}" type="pres">
      <dgm:prSet presAssocID="{FF3CBC3D-7468-4CD5-9D83-E5D673C1B2DA}" presName="Name13" presStyleLbl="parChTrans1D2" presStyleIdx="2" presStyleCnt="9"/>
      <dgm:spPr/>
    </dgm:pt>
    <dgm:pt modelId="{8AD22159-4366-46AD-BE88-E5E72E135C9C}" type="pres">
      <dgm:prSet presAssocID="{D604D2F8-33E6-4AA4-A469-7B6FAD12DAB1}" presName="childText" presStyleLbl="bgAcc1" presStyleIdx="2" presStyleCnt="9" custScaleX="186483" custScaleY="115019">
        <dgm:presLayoutVars>
          <dgm:bulletEnabled val="1"/>
        </dgm:presLayoutVars>
      </dgm:prSet>
      <dgm:spPr/>
    </dgm:pt>
    <dgm:pt modelId="{CD72EF78-D722-4523-95D2-673E72DAECF8}" type="pres">
      <dgm:prSet presAssocID="{88AD045F-A486-48A5-A497-146A99ECCBF4}" presName="Name13" presStyleLbl="parChTrans1D2" presStyleIdx="3" presStyleCnt="9"/>
      <dgm:spPr/>
    </dgm:pt>
    <dgm:pt modelId="{28272DA5-D120-4CE6-9CFB-A888CBB5B84A}" type="pres">
      <dgm:prSet presAssocID="{0617E259-CA8B-4A1B-8F5B-BC2F7C88E1F1}" presName="childText" presStyleLbl="bgAcc1" presStyleIdx="3" presStyleCnt="9" custScaleX="186483" custScaleY="115019">
        <dgm:presLayoutVars>
          <dgm:bulletEnabled val="1"/>
        </dgm:presLayoutVars>
      </dgm:prSet>
      <dgm:spPr/>
    </dgm:pt>
    <dgm:pt modelId="{542E4B7C-53C7-42F2-8392-A6456A16AC4B}" type="pres">
      <dgm:prSet presAssocID="{7B76B346-D731-440D-B0FD-A18E3D523DA6}" presName="Name13" presStyleLbl="parChTrans1D2" presStyleIdx="4" presStyleCnt="9"/>
      <dgm:spPr/>
    </dgm:pt>
    <dgm:pt modelId="{5159E748-4EEE-4BF6-981C-4FA16E79B227}" type="pres">
      <dgm:prSet presAssocID="{E732EF1E-F216-4157-9C35-0E8D49DE7B09}" presName="childText" presStyleLbl="bgAcc1" presStyleIdx="4" presStyleCnt="9" custScaleX="186483" custScaleY="115019">
        <dgm:presLayoutVars>
          <dgm:bulletEnabled val="1"/>
        </dgm:presLayoutVars>
      </dgm:prSet>
      <dgm:spPr/>
    </dgm:pt>
    <dgm:pt modelId="{9B1A47B3-F6F2-4468-97E4-17D1E118D4F0}" type="pres">
      <dgm:prSet presAssocID="{51A09F75-D5EA-4F59-BAE4-C92EBB98EF4C}" presName="root" presStyleCnt="0"/>
      <dgm:spPr/>
    </dgm:pt>
    <dgm:pt modelId="{EA70FF95-BB93-4435-B1A0-A76ED5574C7A}" type="pres">
      <dgm:prSet presAssocID="{51A09F75-D5EA-4F59-BAE4-C92EBB98EF4C}" presName="rootComposite" presStyleCnt="0"/>
      <dgm:spPr/>
    </dgm:pt>
    <dgm:pt modelId="{F8CABD17-4547-4E06-BB45-A20F2889DAEA}" type="pres">
      <dgm:prSet presAssocID="{51A09F75-D5EA-4F59-BAE4-C92EBB98EF4C}" presName="rootText" presStyleLbl="node1" presStyleIdx="1" presStyleCnt="2" custScaleX="144330" custScaleY="104421"/>
      <dgm:spPr/>
    </dgm:pt>
    <dgm:pt modelId="{FD8A099A-348F-423B-B5E4-D84B2DDE8253}" type="pres">
      <dgm:prSet presAssocID="{51A09F75-D5EA-4F59-BAE4-C92EBB98EF4C}" presName="rootConnector" presStyleLbl="node1" presStyleIdx="1" presStyleCnt="2"/>
      <dgm:spPr/>
    </dgm:pt>
    <dgm:pt modelId="{296FB0C2-12CE-40D8-87E2-9BE701562C40}" type="pres">
      <dgm:prSet presAssocID="{51A09F75-D5EA-4F59-BAE4-C92EBB98EF4C}" presName="childShape" presStyleCnt="0"/>
      <dgm:spPr/>
    </dgm:pt>
    <dgm:pt modelId="{D767552B-BC14-4B62-8993-C3F4305F95CF}" type="pres">
      <dgm:prSet presAssocID="{33CDD382-59C9-4FDB-AC76-FFDE9E514311}" presName="Name13" presStyleLbl="parChTrans1D2" presStyleIdx="5" presStyleCnt="9"/>
      <dgm:spPr/>
    </dgm:pt>
    <dgm:pt modelId="{77D20212-3F72-4431-86AE-E3455B6E9130}" type="pres">
      <dgm:prSet presAssocID="{DDA6259A-65F4-4B30-932C-9C5B8D23AE60}" presName="childText" presStyleLbl="bgAcc1" presStyleIdx="5" presStyleCnt="9" custScaleX="186483" custScaleY="115019">
        <dgm:presLayoutVars>
          <dgm:bulletEnabled val="1"/>
        </dgm:presLayoutVars>
      </dgm:prSet>
      <dgm:spPr/>
    </dgm:pt>
    <dgm:pt modelId="{9456B36C-CD79-48A1-A0C8-8FA558F984D8}" type="pres">
      <dgm:prSet presAssocID="{20019D03-01E2-47D8-91FE-BDD86153961F}" presName="Name13" presStyleLbl="parChTrans1D2" presStyleIdx="6" presStyleCnt="9"/>
      <dgm:spPr/>
    </dgm:pt>
    <dgm:pt modelId="{BF534640-C386-4162-AC57-5AD6EFC06EAB}" type="pres">
      <dgm:prSet presAssocID="{26DFB448-8779-4A3B-987B-F6271F3C97BB}" presName="childText" presStyleLbl="bgAcc1" presStyleIdx="6" presStyleCnt="9" custScaleX="186483" custScaleY="115019">
        <dgm:presLayoutVars>
          <dgm:bulletEnabled val="1"/>
        </dgm:presLayoutVars>
      </dgm:prSet>
      <dgm:spPr/>
    </dgm:pt>
    <dgm:pt modelId="{42AB37EA-B499-43E8-8B54-0D4B5186180F}" type="pres">
      <dgm:prSet presAssocID="{1D7B0BDD-38BE-4881-99B2-45D37BF124DB}" presName="Name13" presStyleLbl="parChTrans1D2" presStyleIdx="7" presStyleCnt="9"/>
      <dgm:spPr/>
    </dgm:pt>
    <dgm:pt modelId="{387F9DC1-9C33-400A-AFD0-321A7C7D88B1}" type="pres">
      <dgm:prSet presAssocID="{2396F729-3074-4B6D-B611-C668C1056795}" presName="childText" presStyleLbl="bgAcc1" presStyleIdx="7" presStyleCnt="9" custScaleX="186483" custScaleY="115019">
        <dgm:presLayoutVars>
          <dgm:bulletEnabled val="1"/>
        </dgm:presLayoutVars>
      </dgm:prSet>
      <dgm:spPr/>
    </dgm:pt>
    <dgm:pt modelId="{41570CF5-3AD7-4366-8327-689DB14B0145}" type="pres">
      <dgm:prSet presAssocID="{88BE9BF7-4C23-41BB-81D4-61F5E3A5D2E0}" presName="Name13" presStyleLbl="parChTrans1D2" presStyleIdx="8" presStyleCnt="9"/>
      <dgm:spPr/>
    </dgm:pt>
    <dgm:pt modelId="{ADB6114C-BAC0-4468-900C-2155B09E4440}" type="pres">
      <dgm:prSet presAssocID="{A41F1FA5-12F4-443D-889E-9620A4745939}" presName="childText" presStyleLbl="bgAcc1" presStyleIdx="8" presStyleCnt="9" custScaleX="186483" custScaleY="115019">
        <dgm:presLayoutVars>
          <dgm:bulletEnabled val="1"/>
        </dgm:presLayoutVars>
      </dgm:prSet>
      <dgm:spPr/>
    </dgm:pt>
  </dgm:ptLst>
  <dgm:cxnLst>
    <dgm:cxn modelId="{C5715801-9664-4D59-BF26-7289591E70EE}" type="presOf" srcId="{1D7B0BDD-38BE-4881-99B2-45D37BF124DB}" destId="{42AB37EA-B499-43E8-8B54-0D4B5186180F}" srcOrd="0" destOrd="0" presId="urn:microsoft.com/office/officeart/2005/8/layout/hierarchy3"/>
    <dgm:cxn modelId="{2C7F790A-1E52-4A59-83E3-70CB6380D779}" srcId="{51A09F75-D5EA-4F59-BAE4-C92EBB98EF4C}" destId="{A41F1FA5-12F4-443D-889E-9620A4745939}" srcOrd="3" destOrd="0" parTransId="{88BE9BF7-4C23-41BB-81D4-61F5E3A5D2E0}" sibTransId="{EB0C28A2-31A0-4E1A-AF5D-19C9F84FF732}"/>
    <dgm:cxn modelId="{8302C10B-ADB3-4169-80A2-A502054B8247}" type="presOf" srcId="{0617E259-CA8B-4A1B-8F5B-BC2F7C88E1F1}" destId="{28272DA5-D120-4CE6-9CFB-A888CBB5B84A}" srcOrd="0" destOrd="0" presId="urn:microsoft.com/office/officeart/2005/8/layout/hierarchy3"/>
    <dgm:cxn modelId="{E08B2D0D-D2BE-4037-8251-1D8F6475BBE5}" type="presOf" srcId="{88AD045F-A486-48A5-A497-146A99ECCBF4}" destId="{CD72EF78-D722-4523-95D2-673E72DAECF8}" srcOrd="0" destOrd="0" presId="urn:microsoft.com/office/officeart/2005/8/layout/hierarchy3"/>
    <dgm:cxn modelId="{70CC2E11-67B0-493E-AC68-F70B60DAEAA0}" type="presOf" srcId="{2396F729-3074-4B6D-B611-C668C1056795}" destId="{387F9DC1-9C33-400A-AFD0-321A7C7D88B1}" srcOrd="0" destOrd="0" presId="urn:microsoft.com/office/officeart/2005/8/layout/hierarchy3"/>
    <dgm:cxn modelId="{0A19DA19-BBFD-4DAC-8754-75A086AF4A12}" srcId="{89D79DDA-A516-4A51-AF90-DAACBF0A45A6}" destId="{1A181810-128F-4AD9-9589-3CC1F319B4E0}" srcOrd="1" destOrd="0" parTransId="{59257EDF-250F-40F5-B6BF-9D54760F6BCD}" sibTransId="{56B9DD2C-D5E0-4A01-8D3B-D9DE85D0FEEC}"/>
    <dgm:cxn modelId="{BF805D1D-5DA5-47E7-B5F2-5173E4389ACD}" type="presOf" srcId="{A41F1FA5-12F4-443D-889E-9620A4745939}" destId="{ADB6114C-BAC0-4468-900C-2155B09E4440}" srcOrd="0" destOrd="0" presId="urn:microsoft.com/office/officeart/2005/8/layout/hierarchy3"/>
    <dgm:cxn modelId="{AF4DE221-CDD6-452C-8F0B-797DCF9612F0}" type="presOf" srcId="{88BE9BF7-4C23-41BB-81D4-61F5E3A5D2E0}" destId="{41570CF5-3AD7-4366-8327-689DB14B0145}" srcOrd="0" destOrd="0" presId="urn:microsoft.com/office/officeart/2005/8/layout/hierarchy3"/>
    <dgm:cxn modelId="{3880352E-5BA0-4CC4-927D-308934E6C69E}" srcId="{89D79DDA-A516-4A51-AF90-DAACBF0A45A6}" destId="{0617E259-CA8B-4A1B-8F5B-BC2F7C88E1F1}" srcOrd="3" destOrd="0" parTransId="{88AD045F-A486-48A5-A497-146A99ECCBF4}" sibTransId="{F43D2BD5-25B8-432A-8BBD-C427AA43C89F}"/>
    <dgm:cxn modelId="{0CC02131-1828-4BF0-AF79-2C98B8AF94CE}" type="presOf" srcId="{46720CCF-21F6-487D-BFB6-CD2CB5A600B1}" destId="{7299A385-4C61-4134-B3FF-52CF3A54C651}" srcOrd="0" destOrd="0" presId="urn:microsoft.com/office/officeart/2005/8/layout/hierarchy3"/>
    <dgm:cxn modelId="{70FB7434-B761-4E58-B950-A4239A7781BC}" type="presOf" srcId="{E732EF1E-F216-4157-9C35-0E8D49DE7B09}" destId="{5159E748-4EEE-4BF6-981C-4FA16E79B227}" srcOrd="0" destOrd="0" presId="urn:microsoft.com/office/officeart/2005/8/layout/hierarchy3"/>
    <dgm:cxn modelId="{2E8D3836-5C9E-45B0-AA38-756329CDC385}" type="presOf" srcId="{D604D2F8-33E6-4AA4-A469-7B6FAD12DAB1}" destId="{8AD22159-4366-46AD-BE88-E5E72E135C9C}" srcOrd="0" destOrd="0" presId="urn:microsoft.com/office/officeart/2005/8/layout/hierarchy3"/>
    <dgm:cxn modelId="{B12F4A40-2224-4C42-BF3D-FC11FDCEBEF2}" srcId="{89D79DDA-A516-4A51-AF90-DAACBF0A45A6}" destId="{D604D2F8-33E6-4AA4-A469-7B6FAD12DAB1}" srcOrd="2" destOrd="0" parTransId="{FF3CBC3D-7468-4CD5-9D83-E5D673C1B2DA}" sibTransId="{CC2D4625-2622-41FE-B379-396C0E7F1610}"/>
    <dgm:cxn modelId="{739D2360-AF3B-4B25-9457-C8EACF64FE39}" type="presOf" srcId="{609E37F6-B01C-4818-BF0D-23039A3FF77B}" destId="{E9C928B1-EE19-4177-A23C-73869B645CF2}" srcOrd="0" destOrd="0" presId="urn:microsoft.com/office/officeart/2005/8/layout/hierarchy3"/>
    <dgm:cxn modelId="{D272F741-653D-4DBD-A357-88C1C0CF101B}" type="presOf" srcId="{DDA6259A-65F4-4B30-932C-9C5B8D23AE60}" destId="{77D20212-3F72-4431-86AE-E3455B6E9130}" srcOrd="0" destOrd="0" presId="urn:microsoft.com/office/officeart/2005/8/layout/hierarchy3"/>
    <dgm:cxn modelId="{D672FA41-136B-44B8-BF90-A77142328A88}" type="presOf" srcId="{33CDD382-59C9-4FDB-AC76-FFDE9E514311}" destId="{D767552B-BC14-4B62-8993-C3F4305F95CF}" srcOrd="0" destOrd="0" presId="urn:microsoft.com/office/officeart/2005/8/layout/hierarchy3"/>
    <dgm:cxn modelId="{399A6142-57BA-412B-95A3-DB0C3C202A73}" type="presOf" srcId="{51A09F75-D5EA-4F59-BAE4-C92EBB98EF4C}" destId="{F8CABD17-4547-4E06-BB45-A20F2889DAEA}" srcOrd="0" destOrd="0" presId="urn:microsoft.com/office/officeart/2005/8/layout/hierarchy3"/>
    <dgm:cxn modelId="{E369616A-DFEE-47AB-A5C7-25FD5AC9B766}" srcId="{51A09F75-D5EA-4F59-BAE4-C92EBB98EF4C}" destId="{DDA6259A-65F4-4B30-932C-9C5B8D23AE60}" srcOrd="0" destOrd="0" parTransId="{33CDD382-59C9-4FDB-AC76-FFDE9E514311}" sibTransId="{F60E0C41-9642-4320-964F-3282C17E7246}"/>
    <dgm:cxn modelId="{6C665379-EF97-45AD-9AAA-A08FE860D133}" type="presOf" srcId="{51A09F75-D5EA-4F59-BAE4-C92EBB98EF4C}" destId="{FD8A099A-348F-423B-B5E4-D84B2DDE8253}" srcOrd="1" destOrd="0" presId="urn:microsoft.com/office/officeart/2005/8/layout/hierarchy3"/>
    <dgm:cxn modelId="{8D335E82-89C1-4F2A-90A4-5D09F81BE09A}" type="presOf" srcId="{FF3CBC3D-7468-4CD5-9D83-E5D673C1B2DA}" destId="{E4E74079-0B26-49BE-9119-5B63A0656053}" srcOrd="0" destOrd="0" presId="urn:microsoft.com/office/officeart/2005/8/layout/hierarchy3"/>
    <dgm:cxn modelId="{A276F584-9B48-458F-921D-0AB87AF8B338}" type="presOf" srcId="{89D79DDA-A516-4A51-AF90-DAACBF0A45A6}" destId="{102CC574-E4CD-48B5-A099-04EDF01492EE}" srcOrd="1" destOrd="0" presId="urn:microsoft.com/office/officeart/2005/8/layout/hierarchy3"/>
    <dgm:cxn modelId="{EEA90A8E-E313-4239-B902-D3089B03D998}" srcId="{51A09F75-D5EA-4F59-BAE4-C92EBB98EF4C}" destId="{26DFB448-8779-4A3B-987B-F6271F3C97BB}" srcOrd="1" destOrd="0" parTransId="{20019D03-01E2-47D8-91FE-BDD86153961F}" sibTransId="{2B5CB5DC-1C0A-407D-9FE9-00E59C4007D5}"/>
    <dgm:cxn modelId="{DE03D4A0-8BE8-4597-A30B-6C61104A1376}" type="presOf" srcId="{59257EDF-250F-40F5-B6BF-9D54760F6BCD}" destId="{A1898D9B-6CF6-4D06-A901-499BA8667BF6}" srcOrd="0" destOrd="0" presId="urn:microsoft.com/office/officeart/2005/8/layout/hierarchy3"/>
    <dgm:cxn modelId="{B3FA0BAA-DD28-4E12-BC88-35FE74D6476D}" srcId="{89D79DDA-A516-4A51-AF90-DAACBF0A45A6}" destId="{46720CCF-21F6-487D-BFB6-CD2CB5A600B1}" srcOrd="0" destOrd="0" parTransId="{34C3960B-5936-4AFD-BBA4-B0BC888DEB0B}" sibTransId="{F0FE6C38-2502-4FB3-998D-6074F199DC66}"/>
    <dgm:cxn modelId="{70B6CFB3-EC7D-439D-9D0E-00D879A88AA6}" type="presOf" srcId="{26DFB448-8779-4A3B-987B-F6271F3C97BB}" destId="{BF534640-C386-4162-AC57-5AD6EFC06EAB}" srcOrd="0" destOrd="0" presId="urn:microsoft.com/office/officeart/2005/8/layout/hierarchy3"/>
    <dgm:cxn modelId="{34CE14B8-A1B7-44A5-A409-A03CBE1E6EC5}" srcId="{51A09F75-D5EA-4F59-BAE4-C92EBB98EF4C}" destId="{2396F729-3074-4B6D-B611-C668C1056795}" srcOrd="2" destOrd="0" parTransId="{1D7B0BDD-38BE-4881-99B2-45D37BF124DB}" sibTransId="{A71C04F8-1ECE-4107-96A4-DC878CE375A3}"/>
    <dgm:cxn modelId="{6FE635C6-1307-4334-98BA-D67C5CFA6169}" type="presOf" srcId="{89D79DDA-A516-4A51-AF90-DAACBF0A45A6}" destId="{7AA09C11-ECCC-43E4-8349-F1D075F8BB62}" srcOrd="0" destOrd="0" presId="urn:microsoft.com/office/officeart/2005/8/layout/hierarchy3"/>
    <dgm:cxn modelId="{181B96CA-B582-4CF1-A097-FD1D7E89180B}" srcId="{609E37F6-B01C-4818-BF0D-23039A3FF77B}" destId="{51A09F75-D5EA-4F59-BAE4-C92EBB98EF4C}" srcOrd="1" destOrd="0" parTransId="{868E2BE0-D14D-41F1-99C7-A399EA9CD077}" sibTransId="{9A33C19F-12BF-4E73-8FCD-DCAC31B38032}"/>
    <dgm:cxn modelId="{3AD18BDE-C969-426F-A35F-3C4CD0FC9545}" srcId="{609E37F6-B01C-4818-BF0D-23039A3FF77B}" destId="{89D79DDA-A516-4A51-AF90-DAACBF0A45A6}" srcOrd="0" destOrd="0" parTransId="{C2240F74-8029-4605-AC8F-E170A6F25DDB}" sibTransId="{F1A69826-0DA7-44A6-ABEE-AEF5BA239CA7}"/>
    <dgm:cxn modelId="{13CE49EA-4190-49BF-9392-10BD6CF69348}" type="presOf" srcId="{20019D03-01E2-47D8-91FE-BDD86153961F}" destId="{9456B36C-CD79-48A1-A0C8-8FA558F984D8}" srcOrd="0" destOrd="0" presId="urn:microsoft.com/office/officeart/2005/8/layout/hierarchy3"/>
    <dgm:cxn modelId="{AE6B95EF-74C1-43EC-B521-AC10D029459D}" type="presOf" srcId="{34C3960B-5936-4AFD-BBA4-B0BC888DEB0B}" destId="{C174C91E-C6D0-46C7-945C-64645ACF8837}" srcOrd="0" destOrd="0" presId="urn:microsoft.com/office/officeart/2005/8/layout/hierarchy3"/>
    <dgm:cxn modelId="{2965A1F0-D6D0-45B9-98B0-248AEE17EFF1}" type="presOf" srcId="{7B76B346-D731-440D-B0FD-A18E3D523DA6}" destId="{542E4B7C-53C7-42F2-8392-A6456A16AC4B}" srcOrd="0" destOrd="0" presId="urn:microsoft.com/office/officeart/2005/8/layout/hierarchy3"/>
    <dgm:cxn modelId="{7694DAF3-F37D-4397-854C-3723A279923E}" type="presOf" srcId="{1A181810-128F-4AD9-9589-3CC1F319B4E0}" destId="{ECD72583-FBBB-4C6F-96E7-683F068066C4}" srcOrd="0" destOrd="0" presId="urn:microsoft.com/office/officeart/2005/8/layout/hierarchy3"/>
    <dgm:cxn modelId="{2DA092F6-311B-443F-A729-233A018BC725}" srcId="{89D79DDA-A516-4A51-AF90-DAACBF0A45A6}" destId="{E732EF1E-F216-4157-9C35-0E8D49DE7B09}" srcOrd="4" destOrd="0" parTransId="{7B76B346-D731-440D-B0FD-A18E3D523DA6}" sibTransId="{535F86EF-757A-4AD4-B223-E5AD88C17DCE}"/>
    <dgm:cxn modelId="{A5D3AB40-DE0B-450D-89F3-95107E1F7564}" type="presParOf" srcId="{E9C928B1-EE19-4177-A23C-73869B645CF2}" destId="{9DF9E2DB-15F1-4A79-A4EC-9C32D29A2DFE}" srcOrd="0" destOrd="0" presId="urn:microsoft.com/office/officeart/2005/8/layout/hierarchy3"/>
    <dgm:cxn modelId="{93B28A67-4367-4058-92B0-8AFB50FCFC37}" type="presParOf" srcId="{9DF9E2DB-15F1-4A79-A4EC-9C32D29A2DFE}" destId="{8E5710AA-6621-4F9F-8587-A0C2E06B6596}" srcOrd="0" destOrd="0" presId="urn:microsoft.com/office/officeart/2005/8/layout/hierarchy3"/>
    <dgm:cxn modelId="{734A8DBA-3BF5-4A6A-849C-DBB0D77BE743}" type="presParOf" srcId="{8E5710AA-6621-4F9F-8587-A0C2E06B6596}" destId="{7AA09C11-ECCC-43E4-8349-F1D075F8BB62}" srcOrd="0" destOrd="0" presId="urn:microsoft.com/office/officeart/2005/8/layout/hierarchy3"/>
    <dgm:cxn modelId="{19AC8889-9303-4064-971F-7D22EB95F20E}" type="presParOf" srcId="{8E5710AA-6621-4F9F-8587-A0C2E06B6596}" destId="{102CC574-E4CD-48B5-A099-04EDF01492EE}" srcOrd="1" destOrd="0" presId="urn:microsoft.com/office/officeart/2005/8/layout/hierarchy3"/>
    <dgm:cxn modelId="{0E8FC88E-C95C-4C61-A941-C8107FEAC020}" type="presParOf" srcId="{9DF9E2DB-15F1-4A79-A4EC-9C32D29A2DFE}" destId="{E43AB181-A9E4-4227-9EA4-38C15866F64A}" srcOrd="1" destOrd="0" presId="urn:microsoft.com/office/officeart/2005/8/layout/hierarchy3"/>
    <dgm:cxn modelId="{3FBF1C9E-A942-41BF-8D81-E020B38E236D}" type="presParOf" srcId="{E43AB181-A9E4-4227-9EA4-38C15866F64A}" destId="{C174C91E-C6D0-46C7-945C-64645ACF8837}" srcOrd="0" destOrd="0" presId="urn:microsoft.com/office/officeart/2005/8/layout/hierarchy3"/>
    <dgm:cxn modelId="{6F331BB7-D0DC-419C-9067-C7068895D35C}" type="presParOf" srcId="{E43AB181-A9E4-4227-9EA4-38C15866F64A}" destId="{7299A385-4C61-4134-B3FF-52CF3A54C651}" srcOrd="1" destOrd="0" presId="urn:microsoft.com/office/officeart/2005/8/layout/hierarchy3"/>
    <dgm:cxn modelId="{DC61C3C1-6F71-498F-9F93-066F07E18E83}" type="presParOf" srcId="{E43AB181-A9E4-4227-9EA4-38C15866F64A}" destId="{A1898D9B-6CF6-4D06-A901-499BA8667BF6}" srcOrd="2" destOrd="0" presId="urn:microsoft.com/office/officeart/2005/8/layout/hierarchy3"/>
    <dgm:cxn modelId="{B5376A9E-1D41-4C06-A328-2126C0EC7955}" type="presParOf" srcId="{E43AB181-A9E4-4227-9EA4-38C15866F64A}" destId="{ECD72583-FBBB-4C6F-96E7-683F068066C4}" srcOrd="3" destOrd="0" presId="urn:microsoft.com/office/officeart/2005/8/layout/hierarchy3"/>
    <dgm:cxn modelId="{48F9178F-256F-4FA2-B001-F4E27B14A8BF}" type="presParOf" srcId="{E43AB181-A9E4-4227-9EA4-38C15866F64A}" destId="{E4E74079-0B26-49BE-9119-5B63A0656053}" srcOrd="4" destOrd="0" presId="urn:microsoft.com/office/officeart/2005/8/layout/hierarchy3"/>
    <dgm:cxn modelId="{46A36C23-46DB-44A3-AE99-0758FF60EF0B}" type="presParOf" srcId="{E43AB181-A9E4-4227-9EA4-38C15866F64A}" destId="{8AD22159-4366-46AD-BE88-E5E72E135C9C}" srcOrd="5" destOrd="0" presId="urn:microsoft.com/office/officeart/2005/8/layout/hierarchy3"/>
    <dgm:cxn modelId="{F1A92DDA-24D3-48B7-B4E0-F795DDC2AA81}" type="presParOf" srcId="{E43AB181-A9E4-4227-9EA4-38C15866F64A}" destId="{CD72EF78-D722-4523-95D2-673E72DAECF8}" srcOrd="6" destOrd="0" presId="urn:microsoft.com/office/officeart/2005/8/layout/hierarchy3"/>
    <dgm:cxn modelId="{154164EE-5311-4842-9027-EBB577908F2A}" type="presParOf" srcId="{E43AB181-A9E4-4227-9EA4-38C15866F64A}" destId="{28272DA5-D120-4CE6-9CFB-A888CBB5B84A}" srcOrd="7" destOrd="0" presId="urn:microsoft.com/office/officeart/2005/8/layout/hierarchy3"/>
    <dgm:cxn modelId="{1C9A4DFD-5A89-40CD-9FAF-49DF68D80EA4}" type="presParOf" srcId="{E43AB181-A9E4-4227-9EA4-38C15866F64A}" destId="{542E4B7C-53C7-42F2-8392-A6456A16AC4B}" srcOrd="8" destOrd="0" presId="urn:microsoft.com/office/officeart/2005/8/layout/hierarchy3"/>
    <dgm:cxn modelId="{4B2DB286-C772-4E56-BA7C-8A65C3C57541}" type="presParOf" srcId="{E43AB181-A9E4-4227-9EA4-38C15866F64A}" destId="{5159E748-4EEE-4BF6-981C-4FA16E79B227}" srcOrd="9" destOrd="0" presId="urn:microsoft.com/office/officeart/2005/8/layout/hierarchy3"/>
    <dgm:cxn modelId="{D8B33CA5-D1F7-4ABD-8858-E330423C5333}" type="presParOf" srcId="{E9C928B1-EE19-4177-A23C-73869B645CF2}" destId="{9B1A47B3-F6F2-4468-97E4-17D1E118D4F0}" srcOrd="1" destOrd="0" presId="urn:microsoft.com/office/officeart/2005/8/layout/hierarchy3"/>
    <dgm:cxn modelId="{DF369BCF-6231-4964-A76F-DE1BB8F134BC}" type="presParOf" srcId="{9B1A47B3-F6F2-4468-97E4-17D1E118D4F0}" destId="{EA70FF95-BB93-4435-B1A0-A76ED5574C7A}" srcOrd="0" destOrd="0" presId="urn:microsoft.com/office/officeart/2005/8/layout/hierarchy3"/>
    <dgm:cxn modelId="{0C05E421-62FB-492E-BC82-709CB9398AA7}" type="presParOf" srcId="{EA70FF95-BB93-4435-B1A0-A76ED5574C7A}" destId="{F8CABD17-4547-4E06-BB45-A20F2889DAEA}" srcOrd="0" destOrd="0" presId="urn:microsoft.com/office/officeart/2005/8/layout/hierarchy3"/>
    <dgm:cxn modelId="{E5A982FA-9A37-47BE-BE79-7EA252DE10C8}" type="presParOf" srcId="{EA70FF95-BB93-4435-B1A0-A76ED5574C7A}" destId="{FD8A099A-348F-423B-B5E4-D84B2DDE8253}" srcOrd="1" destOrd="0" presId="urn:microsoft.com/office/officeart/2005/8/layout/hierarchy3"/>
    <dgm:cxn modelId="{18413416-0FE0-4E77-B22C-BA42E2431846}" type="presParOf" srcId="{9B1A47B3-F6F2-4468-97E4-17D1E118D4F0}" destId="{296FB0C2-12CE-40D8-87E2-9BE701562C40}" srcOrd="1" destOrd="0" presId="urn:microsoft.com/office/officeart/2005/8/layout/hierarchy3"/>
    <dgm:cxn modelId="{7CD1B1C0-F142-4F9D-9A45-E211E715FF9B}" type="presParOf" srcId="{296FB0C2-12CE-40D8-87E2-9BE701562C40}" destId="{D767552B-BC14-4B62-8993-C3F4305F95CF}" srcOrd="0" destOrd="0" presId="urn:microsoft.com/office/officeart/2005/8/layout/hierarchy3"/>
    <dgm:cxn modelId="{B0BAD41B-0A5B-401F-9505-4EED8055B2D7}" type="presParOf" srcId="{296FB0C2-12CE-40D8-87E2-9BE701562C40}" destId="{77D20212-3F72-4431-86AE-E3455B6E9130}" srcOrd="1" destOrd="0" presId="urn:microsoft.com/office/officeart/2005/8/layout/hierarchy3"/>
    <dgm:cxn modelId="{49A13269-DEEC-40A9-8094-703997A0A7EA}" type="presParOf" srcId="{296FB0C2-12CE-40D8-87E2-9BE701562C40}" destId="{9456B36C-CD79-48A1-A0C8-8FA558F984D8}" srcOrd="2" destOrd="0" presId="urn:microsoft.com/office/officeart/2005/8/layout/hierarchy3"/>
    <dgm:cxn modelId="{5CEC6BDA-08FC-4DCB-8720-9309871DE1C0}" type="presParOf" srcId="{296FB0C2-12CE-40D8-87E2-9BE701562C40}" destId="{BF534640-C386-4162-AC57-5AD6EFC06EAB}" srcOrd="3" destOrd="0" presId="urn:microsoft.com/office/officeart/2005/8/layout/hierarchy3"/>
    <dgm:cxn modelId="{94D911B1-6C1E-4927-ABE2-C1CB639D33E4}" type="presParOf" srcId="{296FB0C2-12CE-40D8-87E2-9BE701562C40}" destId="{42AB37EA-B499-43E8-8B54-0D4B5186180F}" srcOrd="4" destOrd="0" presId="urn:microsoft.com/office/officeart/2005/8/layout/hierarchy3"/>
    <dgm:cxn modelId="{60FA9B09-7B40-4E49-B7AE-DAA7727359C6}" type="presParOf" srcId="{296FB0C2-12CE-40D8-87E2-9BE701562C40}" destId="{387F9DC1-9C33-400A-AFD0-321A7C7D88B1}" srcOrd="5" destOrd="0" presId="urn:microsoft.com/office/officeart/2005/8/layout/hierarchy3"/>
    <dgm:cxn modelId="{D1909166-4211-4A24-AD4A-B42DCDA286D5}" type="presParOf" srcId="{296FB0C2-12CE-40D8-87E2-9BE701562C40}" destId="{41570CF5-3AD7-4366-8327-689DB14B0145}" srcOrd="6" destOrd="0" presId="urn:microsoft.com/office/officeart/2005/8/layout/hierarchy3"/>
    <dgm:cxn modelId="{67344764-8A1E-447D-B6D9-D8BA4A5241C4}" type="presParOf" srcId="{296FB0C2-12CE-40D8-87E2-9BE701562C40}" destId="{ADB6114C-BAC0-4468-900C-2155B09E444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5DE007-B17B-4210-960D-F630C9B9B2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7C545-EF03-402E-B122-D0E332A59A6D}">
      <dgm:prSet/>
      <dgm:spPr/>
      <dgm:t>
        <a:bodyPr/>
        <a:lstStyle/>
        <a:p>
          <a:r>
            <a:rPr lang="en-US" dirty="0"/>
            <a:t>Containers are an element in all goods trade – regulatory options could have significant economic repercussions</a:t>
          </a:r>
        </a:p>
      </dgm:t>
    </dgm:pt>
    <dgm:pt modelId="{6E0BDF7E-3539-4A20-A674-3977C0CCC4F9}" type="parTrans" cxnId="{5B7515ED-416C-413D-AA8F-286F3CD94303}">
      <dgm:prSet/>
      <dgm:spPr/>
      <dgm:t>
        <a:bodyPr/>
        <a:lstStyle/>
        <a:p>
          <a:endParaRPr lang="en-US"/>
        </a:p>
      </dgm:t>
    </dgm:pt>
    <dgm:pt modelId="{9867DD16-DAE9-44D2-B69D-8087E62A6C5F}" type="sibTrans" cxnId="{5B7515ED-416C-413D-AA8F-286F3CD94303}">
      <dgm:prSet/>
      <dgm:spPr/>
      <dgm:t>
        <a:bodyPr/>
        <a:lstStyle/>
        <a:p>
          <a:endParaRPr lang="en-US"/>
        </a:p>
      </dgm:t>
    </dgm:pt>
    <dgm:pt modelId="{E2D08AC0-C9BB-43FD-8AF4-2CFB7C78D6CF}">
      <dgm:prSet/>
      <dgm:spPr/>
      <dgm:t>
        <a:bodyPr/>
        <a:lstStyle/>
        <a:p>
          <a:r>
            <a:rPr lang="en-US"/>
            <a:t>Not all containers present risks – targeting improvements are critical to any strategy</a:t>
          </a:r>
        </a:p>
      </dgm:t>
    </dgm:pt>
    <dgm:pt modelId="{E361131B-0C83-48F8-B9D1-A478DDC1F44A}" type="parTrans" cxnId="{B0CC74B0-863C-4420-B21E-A95D83BA78D3}">
      <dgm:prSet/>
      <dgm:spPr/>
      <dgm:t>
        <a:bodyPr/>
        <a:lstStyle/>
        <a:p>
          <a:endParaRPr lang="en-US"/>
        </a:p>
      </dgm:t>
    </dgm:pt>
    <dgm:pt modelId="{77F47789-0B33-4AAA-B092-55C13AB74DA1}" type="sibTrans" cxnId="{B0CC74B0-863C-4420-B21E-A95D83BA78D3}">
      <dgm:prSet/>
      <dgm:spPr/>
      <dgm:t>
        <a:bodyPr/>
        <a:lstStyle/>
        <a:p>
          <a:endParaRPr lang="en-US"/>
        </a:p>
      </dgm:t>
    </dgm:pt>
    <dgm:pt modelId="{A8F1F3AC-CFEE-45FC-8406-4BA271DB53C8}">
      <dgm:prSet/>
      <dgm:spPr/>
      <dgm:t>
        <a:bodyPr/>
        <a:lstStyle/>
        <a:p>
          <a:r>
            <a:rPr lang="en-US"/>
            <a:t>Complexities in container logistics</a:t>
          </a:r>
        </a:p>
      </dgm:t>
    </dgm:pt>
    <dgm:pt modelId="{6EE025D3-1AE8-4862-870B-9C37FF21DE3D}" type="parTrans" cxnId="{9267BCB2-4652-4782-A740-47D202403E80}">
      <dgm:prSet/>
      <dgm:spPr/>
      <dgm:t>
        <a:bodyPr/>
        <a:lstStyle/>
        <a:p>
          <a:endParaRPr lang="en-US"/>
        </a:p>
      </dgm:t>
    </dgm:pt>
    <dgm:pt modelId="{D617E1D2-43CC-4799-AC42-F8C480C9CBBD}" type="sibTrans" cxnId="{9267BCB2-4652-4782-A740-47D202403E80}">
      <dgm:prSet/>
      <dgm:spPr/>
      <dgm:t>
        <a:bodyPr/>
        <a:lstStyle/>
        <a:p>
          <a:endParaRPr lang="en-US"/>
        </a:p>
      </dgm:t>
    </dgm:pt>
    <dgm:pt modelId="{1A41F41F-3657-43D5-B7A8-8025957D5255}">
      <dgm:prSet/>
      <dgm:spPr/>
      <dgm:t>
        <a:bodyPr/>
        <a:lstStyle/>
        <a:p>
          <a:r>
            <a:rPr lang="en-US"/>
            <a:t>Regional vs. international trade </a:t>
          </a:r>
        </a:p>
      </dgm:t>
    </dgm:pt>
    <dgm:pt modelId="{5AEDA7D6-3AA9-4924-B061-ADD91C8F5538}" type="parTrans" cxnId="{2CFF0448-41F9-4DA1-ABE1-063E9D353F18}">
      <dgm:prSet/>
      <dgm:spPr/>
      <dgm:t>
        <a:bodyPr/>
        <a:lstStyle/>
        <a:p>
          <a:endParaRPr lang="en-US"/>
        </a:p>
      </dgm:t>
    </dgm:pt>
    <dgm:pt modelId="{C9ADBB46-0F68-481E-9E7F-BF23CB4D609F}" type="sibTrans" cxnId="{2CFF0448-41F9-4DA1-ABE1-063E9D353F18}">
      <dgm:prSet/>
      <dgm:spPr/>
      <dgm:t>
        <a:bodyPr/>
        <a:lstStyle/>
        <a:p>
          <a:endParaRPr lang="en-US"/>
        </a:p>
      </dgm:t>
    </dgm:pt>
    <dgm:pt modelId="{C5469A67-342A-46CE-97DA-836A0EEED30A}">
      <dgm:prSet/>
      <dgm:spPr/>
      <dgm:t>
        <a:bodyPr/>
        <a:lstStyle/>
        <a:p>
          <a:r>
            <a:rPr lang="en-US" dirty="0"/>
            <a:t>Regulators lack legislative authorities</a:t>
          </a:r>
        </a:p>
      </dgm:t>
    </dgm:pt>
    <dgm:pt modelId="{691EC71F-A4C5-4108-9A96-ECF01A3719A0}" type="parTrans" cxnId="{1AF2B8E4-416D-470F-AFC1-240CB7035DC5}">
      <dgm:prSet/>
      <dgm:spPr/>
      <dgm:t>
        <a:bodyPr/>
        <a:lstStyle/>
        <a:p>
          <a:endParaRPr lang="en-US"/>
        </a:p>
      </dgm:t>
    </dgm:pt>
    <dgm:pt modelId="{78575562-C854-4205-992B-337F454DE016}" type="sibTrans" cxnId="{1AF2B8E4-416D-470F-AFC1-240CB7035DC5}">
      <dgm:prSet/>
      <dgm:spPr/>
      <dgm:t>
        <a:bodyPr/>
        <a:lstStyle/>
        <a:p>
          <a:endParaRPr lang="en-US"/>
        </a:p>
      </dgm:t>
    </dgm:pt>
    <dgm:pt modelId="{5CA75F19-9341-4B0F-B561-C85D8A00ABFA}" type="pres">
      <dgm:prSet presAssocID="{6F5DE007-B17B-4210-960D-F630C9B9B2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4DA051-5851-46FB-B095-6BE055520450}" type="pres">
      <dgm:prSet presAssocID="{25C7C545-EF03-402E-B122-D0E332A59A6D}" presName="hierRoot1" presStyleCnt="0"/>
      <dgm:spPr/>
    </dgm:pt>
    <dgm:pt modelId="{611B06C8-B404-4029-A6E1-188D302E8DF9}" type="pres">
      <dgm:prSet presAssocID="{25C7C545-EF03-402E-B122-D0E332A59A6D}" presName="composite" presStyleCnt="0"/>
      <dgm:spPr/>
    </dgm:pt>
    <dgm:pt modelId="{7692C354-2511-4F7B-908D-C44525A1A9B6}" type="pres">
      <dgm:prSet presAssocID="{25C7C545-EF03-402E-B122-D0E332A59A6D}" presName="background" presStyleLbl="node0" presStyleIdx="0" presStyleCnt="3"/>
      <dgm:spPr/>
    </dgm:pt>
    <dgm:pt modelId="{2455BC4A-3EB9-4E33-91AA-F6721BAE1A70}" type="pres">
      <dgm:prSet presAssocID="{25C7C545-EF03-402E-B122-D0E332A59A6D}" presName="text" presStyleLbl="fgAcc0" presStyleIdx="0" presStyleCnt="3">
        <dgm:presLayoutVars>
          <dgm:chPref val="3"/>
        </dgm:presLayoutVars>
      </dgm:prSet>
      <dgm:spPr/>
    </dgm:pt>
    <dgm:pt modelId="{88DD6D35-7FA8-47F9-B9A7-EDB6F6D621E5}" type="pres">
      <dgm:prSet presAssocID="{25C7C545-EF03-402E-B122-D0E332A59A6D}" presName="hierChild2" presStyleCnt="0"/>
      <dgm:spPr/>
    </dgm:pt>
    <dgm:pt modelId="{81AA1E36-B505-48C8-B524-04434499F162}" type="pres">
      <dgm:prSet presAssocID="{E2D08AC0-C9BB-43FD-8AF4-2CFB7C78D6CF}" presName="hierRoot1" presStyleCnt="0"/>
      <dgm:spPr/>
    </dgm:pt>
    <dgm:pt modelId="{D7B75CC3-2C68-408E-98FD-5A9A3FADDE00}" type="pres">
      <dgm:prSet presAssocID="{E2D08AC0-C9BB-43FD-8AF4-2CFB7C78D6CF}" presName="composite" presStyleCnt="0"/>
      <dgm:spPr/>
    </dgm:pt>
    <dgm:pt modelId="{2BA1B320-E26D-46DE-995E-61E56995CDF9}" type="pres">
      <dgm:prSet presAssocID="{E2D08AC0-C9BB-43FD-8AF4-2CFB7C78D6CF}" presName="background" presStyleLbl="node0" presStyleIdx="1" presStyleCnt="3"/>
      <dgm:spPr/>
    </dgm:pt>
    <dgm:pt modelId="{C07EBB40-BA0E-40F0-B21F-57C4593C8255}" type="pres">
      <dgm:prSet presAssocID="{E2D08AC0-C9BB-43FD-8AF4-2CFB7C78D6CF}" presName="text" presStyleLbl="fgAcc0" presStyleIdx="1" presStyleCnt="3">
        <dgm:presLayoutVars>
          <dgm:chPref val="3"/>
        </dgm:presLayoutVars>
      </dgm:prSet>
      <dgm:spPr/>
    </dgm:pt>
    <dgm:pt modelId="{F2FFC418-4272-4868-B6A0-D45FD9B18EC6}" type="pres">
      <dgm:prSet presAssocID="{E2D08AC0-C9BB-43FD-8AF4-2CFB7C78D6CF}" presName="hierChild2" presStyleCnt="0"/>
      <dgm:spPr/>
    </dgm:pt>
    <dgm:pt modelId="{54062577-8BD0-4C1B-9B0F-AFB1D697129A}" type="pres">
      <dgm:prSet presAssocID="{6EE025D3-1AE8-4862-870B-9C37FF21DE3D}" presName="Name10" presStyleLbl="parChTrans1D2" presStyleIdx="0" presStyleCnt="2"/>
      <dgm:spPr/>
    </dgm:pt>
    <dgm:pt modelId="{36159D25-C090-4185-933A-302446560FD0}" type="pres">
      <dgm:prSet presAssocID="{A8F1F3AC-CFEE-45FC-8406-4BA271DB53C8}" presName="hierRoot2" presStyleCnt="0"/>
      <dgm:spPr/>
    </dgm:pt>
    <dgm:pt modelId="{DB563743-B39A-4A4D-83D4-757D560FBE3D}" type="pres">
      <dgm:prSet presAssocID="{A8F1F3AC-CFEE-45FC-8406-4BA271DB53C8}" presName="composite2" presStyleCnt="0"/>
      <dgm:spPr/>
    </dgm:pt>
    <dgm:pt modelId="{8FE70587-AE79-479B-B407-E3B7E49F405F}" type="pres">
      <dgm:prSet presAssocID="{A8F1F3AC-CFEE-45FC-8406-4BA271DB53C8}" presName="background2" presStyleLbl="node2" presStyleIdx="0" presStyleCnt="2"/>
      <dgm:spPr/>
    </dgm:pt>
    <dgm:pt modelId="{88C9E326-5405-4E39-8418-A7F9B514A50C}" type="pres">
      <dgm:prSet presAssocID="{A8F1F3AC-CFEE-45FC-8406-4BA271DB53C8}" presName="text2" presStyleLbl="fgAcc2" presStyleIdx="0" presStyleCnt="2">
        <dgm:presLayoutVars>
          <dgm:chPref val="3"/>
        </dgm:presLayoutVars>
      </dgm:prSet>
      <dgm:spPr/>
    </dgm:pt>
    <dgm:pt modelId="{5A88739A-463D-45FC-9884-92C4C33725BC}" type="pres">
      <dgm:prSet presAssocID="{A8F1F3AC-CFEE-45FC-8406-4BA271DB53C8}" presName="hierChild3" presStyleCnt="0"/>
      <dgm:spPr/>
    </dgm:pt>
    <dgm:pt modelId="{D68717D2-5293-4717-800B-A022B649D760}" type="pres">
      <dgm:prSet presAssocID="{5AEDA7D6-3AA9-4924-B061-ADD91C8F5538}" presName="Name10" presStyleLbl="parChTrans1D2" presStyleIdx="1" presStyleCnt="2"/>
      <dgm:spPr/>
    </dgm:pt>
    <dgm:pt modelId="{5878F4ED-B43E-40C5-81D5-EE33411DF607}" type="pres">
      <dgm:prSet presAssocID="{1A41F41F-3657-43D5-B7A8-8025957D5255}" presName="hierRoot2" presStyleCnt="0"/>
      <dgm:spPr/>
    </dgm:pt>
    <dgm:pt modelId="{D9ECB1E3-754E-44AD-8AF9-396C882FDCC7}" type="pres">
      <dgm:prSet presAssocID="{1A41F41F-3657-43D5-B7A8-8025957D5255}" presName="composite2" presStyleCnt="0"/>
      <dgm:spPr/>
    </dgm:pt>
    <dgm:pt modelId="{E663FE19-8DBB-45D7-ADF3-7A9D43041FB6}" type="pres">
      <dgm:prSet presAssocID="{1A41F41F-3657-43D5-B7A8-8025957D5255}" presName="background2" presStyleLbl="node2" presStyleIdx="1" presStyleCnt="2"/>
      <dgm:spPr/>
    </dgm:pt>
    <dgm:pt modelId="{F7F110B3-793A-4B65-8790-4790F5BA8334}" type="pres">
      <dgm:prSet presAssocID="{1A41F41F-3657-43D5-B7A8-8025957D5255}" presName="text2" presStyleLbl="fgAcc2" presStyleIdx="1" presStyleCnt="2">
        <dgm:presLayoutVars>
          <dgm:chPref val="3"/>
        </dgm:presLayoutVars>
      </dgm:prSet>
      <dgm:spPr/>
    </dgm:pt>
    <dgm:pt modelId="{584D30BC-88AB-4592-9554-50B4D98BEFD9}" type="pres">
      <dgm:prSet presAssocID="{1A41F41F-3657-43D5-B7A8-8025957D5255}" presName="hierChild3" presStyleCnt="0"/>
      <dgm:spPr/>
    </dgm:pt>
    <dgm:pt modelId="{E0EDF524-B806-4A92-8846-5FC45E1C99BA}" type="pres">
      <dgm:prSet presAssocID="{C5469A67-342A-46CE-97DA-836A0EEED30A}" presName="hierRoot1" presStyleCnt="0"/>
      <dgm:spPr/>
    </dgm:pt>
    <dgm:pt modelId="{BF504657-78A4-4EB3-85EE-66D6736970A4}" type="pres">
      <dgm:prSet presAssocID="{C5469A67-342A-46CE-97DA-836A0EEED30A}" presName="composite" presStyleCnt="0"/>
      <dgm:spPr/>
    </dgm:pt>
    <dgm:pt modelId="{2D71399E-646B-407A-B1F4-84480B3B560A}" type="pres">
      <dgm:prSet presAssocID="{C5469A67-342A-46CE-97DA-836A0EEED30A}" presName="background" presStyleLbl="node0" presStyleIdx="2" presStyleCnt="3"/>
      <dgm:spPr/>
    </dgm:pt>
    <dgm:pt modelId="{EDCB5448-20BB-4574-9744-BA35B69630DD}" type="pres">
      <dgm:prSet presAssocID="{C5469A67-342A-46CE-97DA-836A0EEED30A}" presName="text" presStyleLbl="fgAcc0" presStyleIdx="2" presStyleCnt="3">
        <dgm:presLayoutVars>
          <dgm:chPref val="3"/>
        </dgm:presLayoutVars>
      </dgm:prSet>
      <dgm:spPr/>
    </dgm:pt>
    <dgm:pt modelId="{76EC6378-0B9D-4F0A-9F4D-171C9A019992}" type="pres">
      <dgm:prSet presAssocID="{C5469A67-342A-46CE-97DA-836A0EEED30A}" presName="hierChild2" presStyleCnt="0"/>
      <dgm:spPr/>
    </dgm:pt>
  </dgm:ptLst>
  <dgm:cxnLst>
    <dgm:cxn modelId="{C5188307-796C-4052-8D67-21E963F6EF43}" type="presOf" srcId="{E2D08AC0-C9BB-43FD-8AF4-2CFB7C78D6CF}" destId="{C07EBB40-BA0E-40F0-B21F-57C4593C8255}" srcOrd="0" destOrd="0" presId="urn:microsoft.com/office/officeart/2005/8/layout/hierarchy1"/>
    <dgm:cxn modelId="{98EFB129-D9A0-4F27-8DBC-9355CB513186}" type="presOf" srcId="{25C7C545-EF03-402E-B122-D0E332A59A6D}" destId="{2455BC4A-3EB9-4E33-91AA-F6721BAE1A70}" srcOrd="0" destOrd="0" presId="urn:microsoft.com/office/officeart/2005/8/layout/hierarchy1"/>
    <dgm:cxn modelId="{C5AC8332-9B3E-486B-A0E7-159DABCC65C9}" type="presOf" srcId="{1A41F41F-3657-43D5-B7A8-8025957D5255}" destId="{F7F110B3-793A-4B65-8790-4790F5BA8334}" srcOrd="0" destOrd="0" presId="urn:microsoft.com/office/officeart/2005/8/layout/hierarchy1"/>
    <dgm:cxn modelId="{2CFF0448-41F9-4DA1-ABE1-063E9D353F18}" srcId="{E2D08AC0-C9BB-43FD-8AF4-2CFB7C78D6CF}" destId="{1A41F41F-3657-43D5-B7A8-8025957D5255}" srcOrd="1" destOrd="0" parTransId="{5AEDA7D6-3AA9-4924-B061-ADD91C8F5538}" sibTransId="{C9ADBB46-0F68-481E-9E7F-BF23CB4D609F}"/>
    <dgm:cxn modelId="{DC4E2E58-7359-4119-B42A-4DF38F6D0244}" type="presOf" srcId="{5AEDA7D6-3AA9-4924-B061-ADD91C8F5538}" destId="{D68717D2-5293-4717-800B-A022B649D760}" srcOrd="0" destOrd="0" presId="urn:microsoft.com/office/officeart/2005/8/layout/hierarchy1"/>
    <dgm:cxn modelId="{7F702785-BA5F-4506-B265-E9931F14B3DF}" type="presOf" srcId="{6EE025D3-1AE8-4862-870B-9C37FF21DE3D}" destId="{54062577-8BD0-4C1B-9B0F-AFB1D697129A}" srcOrd="0" destOrd="0" presId="urn:microsoft.com/office/officeart/2005/8/layout/hierarchy1"/>
    <dgm:cxn modelId="{B0CC74B0-863C-4420-B21E-A95D83BA78D3}" srcId="{6F5DE007-B17B-4210-960D-F630C9B9B204}" destId="{E2D08AC0-C9BB-43FD-8AF4-2CFB7C78D6CF}" srcOrd="1" destOrd="0" parTransId="{E361131B-0C83-48F8-B9D1-A478DDC1F44A}" sibTransId="{77F47789-0B33-4AAA-B092-55C13AB74DA1}"/>
    <dgm:cxn modelId="{9267BCB2-4652-4782-A740-47D202403E80}" srcId="{E2D08AC0-C9BB-43FD-8AF4-2CFB7C78D6CF}" destId="{A8F1F3AC-CFEE-45FC-8406-4BA271DB53C8}" srcOrd="0" destOrd="0" parTransId="{6EE025D3-1AE8-4862-870B-9C37FF21DE3D}" sibTransId="{D617E1D2-43CC-4799-AC42-F8C480C9CBBD}"/>
    <dgm:cxn modelId="{48D452CC-A68E-4C26-954E-4BD4404594DE}" type="presOf" srcId="{6F5DE007-B17B-4210-960D-F630C9B9B204}" destId="{5CA75F19-9341-4B0F-B561-C85D8A00ABFA}" srcOrd="0" destOrd="0" presId="urn:microsoft.com/office/officeart/2005/8/layout/hierarchy1"/>
    <dgm:cxn modelId="{4E74B6CD-8EF7-42D4-8A2A-463DCF357C75}" type="presOf" srcId="{C5469A67-342A-46CE-97DA-836A0EEED30A}" destId="{EDCB5448-20BB-4574-9744-BA35B69630DD}" srcOrd="0" destOrd="0" presId="urn:microsoft.com/office/officeart/2005/8/layout/hierarchy1"/>
    <dgm:cxn modelId="{1AF2B8E4-416D-470F-AFC1-240CB7035DC5}" srcId="{6F5DE007-B17B-4210-960D-F630C9B9B204}" destId="{C5469A67-342A-46CE-97DA-836A0EEED30A}" srcOrd="2" destOrd="0" parTransId="{691EC71F-A4C5-4108-9A96-ECF01A3719A0}" sibTransId="{78575562-C854-4205-992B-337F454DE016}"/>
    <dgm:cxn modelId="{5B7515ED-416C-413D-AA8F-286F3CD94303}" srcId="{6F5DE007-B17B-4210-960D-F630C9B9B204}" destId="{25C7C545-EF03-402E-B122-D0E332A59A6D}" srcOrd="0" destOrd="0" parTransId="{6E0BDF7E-3539-4A20-A674-3977C0CCC4F9}" sibTransId="{9867DD16-DAE9-44D2-B69D-8087E62A6C5F}"/>
    <dgm:cxn modelId="{C6F433F6-477B-4F1D-A2F4-67B652CE024F}" type="presOf" srcId="{A8F1F3AC-CFEE-45FC-8406-4BA271DB53C8}" destId="{88C9E326-5405-4E39-8418-A7F9B514A50C}" srcOrd="0" destOrd="0" presId="urn:microsoft.com/office/officeart/2005/8/layout/hierarchy1"/>
    <dgm:cxn modelId="{6B1AF879-DF26-4F5A-9DD3-64D87B6CA666}" type="presParOf" srcId="{5CA75F19-9341-4B0F-B561-C85D8A00ABFA}" destId="{E64DA051-5851-46FB-B095-6BE055520450}" srcOrd="0" destOrd="0" presId="urn:microsoft.com/office/officeart/2005/8/layout/hierarchy1"/>
    <dgm:cxn modelId="{36FAF8A6-C8BA-4706-B66B-1A19F4C98FEB}" type="presParOf" srcId="{E64DA051-5851-46FB-B095-6BE055520450}" destId="{611B06C8-B404-4029-A6E1-188D302E8DF9}" srcOrd="0" destOrd="0" presId="urn:microsoft.com/office/officeart/2005/8/layout/hierarchy1"/>
    <dgm:cxn modelId="{FC9623D6-C672-4F90-A797-06470AD9ACD7}" type="presParOf" srcId="{611B06C8-B404-4029-A6E1-188D302E8DF9}" destId="{7692C354-2511-4F7B-908D-C44525A1A9B6}" srcOrd="0" destOrd="0" presId="urn:microsoft.com/office/officeart/2005/8/layout/hierarchy1"/>
    <dgm:cxn modelId="{5FDC5494-BA0B-4BC4-B750-92B6B9789251}" type="presParOf" srcId="{611B06C8-B404-4029-A6E1-188D302E8DF9}" destId="{2455BC4A-3EB9-4E33-91AA-F6721BAE1A70}" srcOrd="1" destOrd="0" presId="urn:microsoft.com/office/officeart/2005/8/layout/hierarchy1"/>
    <dgm:cxn modelId="{448B6CCD-ED14-4577-B4F7-FFE0F899FC59}" type="presParOf" srcId="{E64DA051-5851-46FB-B095-6BE055520450}" destId="{88DD6D35-7FA8-47F9-B9A7-EDB6F6D621E5}" srcOrd="1" destOrd="0" presId="urn:microsoft.com/office/officeart/2005/8/layout/hierarchy1"/>
    <dgm:cxn modelId="{00412892-E529-4E8F-98DE-4A7DA92DC38F}" type="presParOf" srcId="{5CA75F19-9341-4B0F-B561-C85D8A00ABFA}" destId="{81AA1E36-B505-48C8-B524-04434499F162}" srcOrd="1" destOrd="0" presId="urn:microsoft.com/office/officeart/2005/8/layout/hierarchy1"/>
    <dgm:cxn modelId="{E265FDF7-6B05-41D5-A47E-F639E23873B9}" type="presParOf" srcId="{81AA1E36-B505-48C8-B524-04434499F162}" destId="{D7B75CC3-2C68-408E-98FD-5A9A3FADDE00}" srcOrd="0" destOrd="0" presId="urn:microsoft.com/office/officeart/2005/8/layout/hierarchy1"/>
    <dgm:cxn modelId="{3C2988CD-A7D4-4ADC-B7E4-6EBCA74E7086}" type="presParOf" srcId="{D7B75CC3-2C68-408E-98FD-5A9A3FADDE00}" destId="{2BA1B320-E26D-46DE-995E-61E56995CDF9}" srcOrd="0" destOrd="0" presId="urn:microsoft.com/office/officeart/2005/8/layout/hierarchy1"/>
    <dgm:cxn modelId="{987A5ED9-4BA8-40D2-9CD4-C8F47D2AFA09}" type="presParOf" srcId="{D7B75CC3-2C68-408E-98FD-5A9A3FADDE00}" destId="{C07EBB40-BA0E-40F0-B21F-57C4593C8255}" srcOrd="1" destOrd="0" presId="urn:microsoft.com/office/officeart/2005/8/layout/hierarchy1"/>
    <dgm:cxn modelId="{ECD80FA7-FD62-4F71-9C4E-EF827982A35B}" type="presParOf" srcId="{81AA1E36-B505-48C8-B524-04434499F162}" destId="{F2FFC418-4272-4868-B6A0-D45FD9B18EC6}" srcOrd="1" destOrd="0" presId="urn:microsoft.com/office/officeart/2005/8/layout/hierarchy1"/>
    <dgm:cxn modelId="{771AA3C7-BCF6-4703-A966-1ADCF4FB542E}" type="presParOf" srcId="{F2FFC418-4272-4868-B6A0-D45FD9B18EC6}" destId="{54062577-8BD0-4C1B-9B0F-AFB1D697129A}" srcOrd="0" destOrd="0" presId="urn:microsoft.com/office/officeart/2005/8/layout/hierarchy1"/>
    <dgm:cxn modelId="{CAD181C4-2557-4AFA-B1B0-5EA39F777E06}" type="presParOf" srcId="{F2FFC418-4272-4868-B6A0-D45FD9B18EC6}" destId="{36159D25-C090-4185-933A-302446560FD0}" srcOrd="1" destOrd="0" presId="urn:microsoft.com/office/officeart/2005/8/layout/hierarchy1"/>
    <dgm:cxn modelId="{22D29FF0-1DF2-48CC-B8D7-309A5FAF386C}" type="presParOf" srcId="{36159D25-C090-4185-933A-302446560FD0}" destId="{DB563743-B39A-4A4D-83D4-757D560FBE3D}" srcOrd="0" destOrd="0" presId="urn:microsoft.com/office/officeart/2005/8/layout/hierarchy1"/>
    <dgm:cxn modelId="{A37F64D4-3193-44CF-BA1A-9965AC435B67}" type="presParOf" srcId="{DB563743-B39A-4A4D-83D4-757D560FBE3D}" destId="{8FE70587-AE79-479B-B407-E3B7E49F405F}" srcOrd="0" destOrd="0" presId="urn:microsoft.com/office/officeart/2005/8/layout/hierarchy1"/>
    <dgm:cxn modelId="{F67BF4D1-DCBE-44D6-9735-6869F31260CD}" type="presParOf" srcId="{DB563743-B39A-4A4D-83D4-757D560FBE3D}" destId="{88C9E326-5405-4E39-8418-A7F9B514A50C}" srcOrd="1" destOrd="0" presId="urn:microsoft.com/office/officeart/2005/8/layout/hierarchy1"/>
    <dgm:cxn modelId="{0F27502F-567C-4D2A-A8E3-0B707B534F09}" type="presParOf" srcId="{36159D25-C090-4185-933A-302446560FD0}" destId="{5A88739A-463D-45FC-9884-92C4C33725BC}" srcOrd="1" destOrd="0" presId="urn:microsoft.com/office/officeart/2005/8/layout/hierarchy1"/>
    <dgm:cxn modelId="{99CB25B2-46AF-4B77-9638-602EEBD047CA}" type="presParOf" srcId="{F2FFC418-4272-4868-B6A0-D45FD9B18EC6}" destId="{D68717D2-5293-4717-800B-A022B649D760}" srcOrd="2" destOrd="0" presId="urn:microsoft.com/office/officeart/2005/8/layout/hierarchy1"/>
    <dgm:cxn modelId="{6171B998-B351-497F-B5B2-5DAE47CA9610}" type="presParOf" srcId="{F2FFC418-4272-4868-B6A0-D45FD9B18EC6}" destId="{5878F4ED-B43E-40C5-81D5-EE33411DF607}" srcOrd="3" destOrd="0" presId="urn:microsoft.com/office/officeart/2005/8/layout/hierarchy1"/>
    <dgm:cxn modelId="{DE6C1C69-42EE-4A77-A280-5D529F62CBC5}" type="presParOf" srcId="{5878F4ED-B43E-40C5-81D5-EE33411DF607}" destId="{D9ECB1E3-754E-44AD-8AF9-396C882FDCC7}" srcOrd="0" destOrd="0" presId="urn:microsoft.com/office/officeart/2005/8/layout/hierarchy1"/>
    <dgm:cxn modelId="{BAFCA7FE-B2BD-46AA-A684-3BB1A600C86A}" type="presParOf" srcId="{D9ECB1E3-754E-44AD-8AF9-396C882FDCC7}" destId="{E663FE19-8DBB-45D7-ADF3-7A9D43041FB6}" srcOrd="0" destOrd="0" presId="urn:microsoft.com/office/officeart/2005/8/layout/hierarchy1"/>
    <dgm:cxn modelId="{1E18E541-B1DC-499B-BC6F-0E79526DB34C}" type="presParOf" srcId="{D9ECB1E3-754E-44AD-8AF9-396C882FDCC7}" destId="{F7F110B3-793A-4B65-8790-4790F5BA8334}" srcOrd="1" destOrd="0" presId="urn:microsoft.com/office/officeart/2005/8/layout/hierarchy1"/>
    <dgm:cxn modelId="{4A35714E-DE6C-4960-9851-821312FCA15C}" type="presParOf" srcId="{5878F4ED-B43E-40C5-81D5-EE33411DF607}" destId="{584D30BC-88AB-4592-9554-50B4D98BEFD9}" srcOrd="1" destOrd="0" presId="urn:microsoft.com/office/officeart/2005/8/layout/hierarchy1"/>
    <dgm:cxn modelId="{F03428C0-9283-41BC-B0F2-F00735AF4CA6}" type="presParOf" srcId="{5CA75F19-9341-4B0F-B561-C85D8A00ABFA}" destId="{E0EDF524-B806-4A92-8846-5FC45E1C99BA}" srcOrd="2" destOrd="0" presId="urn:microsoft.com/office/officeart/2005/8/layout/hierarchy1"/>
    <dgm:cxn modelId="{5CB3D03F-62B5-4C51-A9E5-D023B7909291}" type="presParOf" srcId="{E0EDF524-B806-4A92-8846-5FC45E1C99BA}" destId="{BF504657-78A4-4EB3-85EE-66D6736970A4}" srcOrd="0" destOrd="0" presId="urn:microsoft.com/office/officeart/2005/8/layout/hierarchy1"/>
    <dgm:cxn modelId="{D116641A-53EA-4349-B96C-F6513608F022}" type="presParOf" srcId="{BF504657-78A4-4EB3-85EE-66D6736970A4}" destId="{2D71399E-646B-407A-B1F4-84480B3B560A}" srcOrd="0" destOrd="0" presId="urn:microsoft.com/office/officeart/2005/8/layout/hierarchy1"/>
    <dgm:cxn modelId="{390A5DC7-72A0-4E64-81B4-875827DFFF04}" type="presParOf" srcId="{BF504657-78A4-4EB3-85EE-66D6736970A4}" destId="{EDCB5448-20BB-4574-9744-BA35B69630DD}" srcOrd="1" destOrd="0" presId="urn:microsoft.com/office/officeart/2005/8/layout/hierarchy1"/>
    <dgm:cxn modelId="{30E488B2-39FA-4828-8544-0DF36A4853B2}" type="presParOf" srcId="{E0EDF524-B806-4A92-8846-5FC45E1C99BA}" destId="{76EC6378-0B9D-4F0A-9F4D-171C9A0199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A9BE6C-FCA5-43EF-B07A-6871D22AE5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C18E55-9B0D-48F7-86CE-3D1C092209FB}">
      <dgm:prSet phldrT="[Text]"/>
      <dgm:spPr/>
      <dgm:t>
        <a:bodyPr/>
        <a:lstStyle/>
        <a:p>
          <a:r>
            <a:rPr lang="en-US" dirty="0"/>
            <a:t>Lack of  coordination between private and public sector agencies involved in port clearances</a:t>
          </a:r>
        </a:p>
      </dgm:t>
    </dgm:pt>
    <dgm:pt modelId="{15F7D4A7-0751-4BF0-A173-3EE41A1B7203}" type="parTrans" cxnId="{B5619006-B417-495B-8B9B-DCE11E0D6D1A}">
      <dgm:prSet/>
      <dgm:spPr/>
      <dgm:t>
        <a:bodyPr/>
        <a:lstStyle/>
        <a:p>
          <a:endParaRPr lang="en-US"/>
        </a:p>
      </dgm:t>
    </dgm:pt>
    <dgm:pt modelId="{80F957D3-E4F7-47AF-8127-D01A8860C3A0}" type="sibTrans" cxnId="{B5619006-B417-495B-8B9B-DCE11E0D6D1A}">
      <dgm:prSet/>
      <dgm:spPr/>
      <dgm:t>
        <a:bodyPr/>
        <a:lstStyle/>
        <a:p>
          <a:endParaRPr lang="en-US"/>
        </a:p>
      </dgm:t>
    </dgm:pt>
    <dgm:pt modelId="{FCFAFF7F-2727-4AC6-8C75-118581A753F2}">
      <dgm:prSet/>
      <dgm:spPr/>
      <dgm:t>
        <a:bodyPr/>
        <a:lstStyle/>
        <a:p>
          <a:r>
            <a:rPr lang="en-US"/>
            <a:t>Lack of automation</a:t>
          </a:r>
          <a:endParaRPr lang="en-US" dirty="0"/>
        </a:p>
      </dgm:t>
    </dgm:pt>
    <dgm:pt modelId="{BFBB4732-C90E-41B7-A41B-BB62EBF58078}" type="parTrans" cxnId="{984B53E1-85F2-41BB-ABF4-1636E2644113}">
      <dgm:prSet/>
      <dgm:spPr/>
      <dgm:t>
        <a:bodyPr/>
        <a:lstStyle/>
        <a:p>
          <a:endParaRPr lang="en-US"/>
        </a:p>
      </dgm:t>
    </dgm:pt>
    <dgm:pt modelId="{A4B28C03-52F7-4141-8ED8-685C3C85E33D}" type="sibTrans" cxnId="{984B53E1-85F2-41BB-ABF4-1636E2644113}">
      <dgm:prSet/>
      <dgm:spPr/>
      <dgm:t>
        <a:bodyPr/>
        <a:lstStyle/>
        <a:p>
          <a:endParaRPr lang="en-US"/>
        </a:p>
      </dgm:t>
    </dgm:pt>
    <dgm:pt modelId="{DEC967BA-81F0-4CCA-B943-9EB7057CFB5E}">
      <dgm:prSet/>
      <dgm:spPr/>
      <dgm:t>
        <a:bodyPr/>
        <a:lstStyle/>
        <a:p>
          <a:r>
            <a:rPr lang="en-US" dirty="0"/>
            <a:t>Lack of border coordination</a:t>
          </a:r>
        </a:p>
      </dgm:t>
    </dgm:pt>
    <dgm:pt modelId="{44DC958D-8B40-4FDD-9943-99A32F985DD1}" type="parTrans" cxnId="{352CDD9B-AC9C-46F0-8C6D-BB391E27892D}">
      <dgm:prSet/>
      <dgm:spPr/>
      <dgm:t>
        <a:bodyPr/>
        <a:lstStyle/>
        <a:p>
          <a:endParaRPr lang="en-US"/>
        </a:p>
      </dgm:t>
    </dgm:pt>
    <dgm:pt modelId="{47111D5B-7DFA-4212-B0B5-C1B98AA72D7C}" type="sibTrans" cxnId="{352CDD9B-AC9C-46F0-8C6D-BB391E27892D}">
      <dgm:prSet/>
      <dgm:spPr/>
      <dgm:t>
        <a:bodyPr/>
        <a:lstStyle/>
        <a:p>
          <a:endParaRPr lang="en-US"/>
        </a:p>
      </dgm:t>
    </dgm:pt>
    <dgm:pt modelId="{D8CC629A-8FDC-4125-92A7-B1DFB7E7AB43}">
      <dgm:prSet/>
      <dgm:spPr/>
      <dgm:t>
        <a:bodyPr/>
        <a:lstStyle/>
        <a:p>
          <a:r>
            <a:rPr lang="en-US" dirty="0"/>
            <a:t>Regulators lack of infrastructure, staff to monitor </a:t>
          </a:r>
        </a:p>
      </dgm:t>
    </dgm:pt>
    <dgm:pt modelId="{54FD5571-414F-4DBD-8F51-6B208E7CA91E}" type="parTrans" cxnId="{E8E9885A-37DF-4469-A19B-12B84889BD70}">
      <dgm:prSet/>
      <dgm:spPr/>
      <dgm:t>
        <a:bodyPr/>
        <a:lstStyle/>
        <a:p>
          <a:endParaRPr lang="en-US"/>
        </a:p>
      </dgm:t>
    </dgm:pt>
    <dgm:pt modelId="{25985288-5DE7-4B74-BA09-0263231FDAC4}" type="sibTrans" cxnId="{E8E9885A-37DF-4469-A19B-12B84889BD70}">
      <dgm:prSet/>
      <dgm:spPr/>
      <dgm:t>
        <a:bodyPr/>
        <a:lstStyle/>
        <a:p>
          <a:endParaRPr lang="en-US"/>
        </a:p>
      </dgm:t>
    </dgm:pt>
    <dgm:pt modelId="{8A225B8B-45FE-4CDC-A7E5-7AAB04E1A65B}" type="pres">
      <dgm:prSet presAssocID="{DFA9BE6C-FCA5-43EF-B07A-6871D22AE5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8076FB-D149-41D6-9655-C226634344CB}" type="pres">
      <dgm:prSet presAssocID="{D8CC629A-8FDC-4125-92A7-B1DFB7E7AB43}" presName="hierRoot1" presStyleCnt="0"/>
      <dgm:spPr/>
    </dgm:pt>
    <dgm:pt modelId="{AFA79DD3-6C48-4D1A-B05F-24A141C5966C}" type="pres">
      <dgm:prSet presAssocID="{D8CC629A-8FDC-4125-92A7-B1DFB7E7AB43}" presName="composite" presStyleCnt="0"/>
      <dgm:spPr/>
    </dgm:pt>
    <dgm:pt modelId="{743A8935-426B-49C3-9E41-B7C2ADCAC90F}" type="pres">
      <dgm:prSet presAssocID="{D8CC629A-8FDC-4125-92A7-B1DFB7E7AB43}" presName="background" presStyleLbl="node0" presStyleIdx="0" presStyleCnt="2"/>
      <dgm:spPr/>
    </dgm:pt>
    <dgm:pt modelId="{ED1D08A5-2F46-4701-9785-6972AEB0E576}" type="pres">
      <dgm:prSet presAssocID="{D8CC629A-8FDC-4125-92A7-B1DFB7E7AB43}" presName="text" presStyleLbl="fgAcc0" presStyleIdx="0" presStyleCnt="2">
        <dgm:presLayoutVars>
          <dgm:chPref val="3"/>
        </dgm:presLayoutVars>
      </dgm:prSet>
      <dgm:spPr/>
    </dgm:pt>
    <dgm:pt modelId="{510344D2-E313-4112-80BD-BCF15E62321B}" type="pres">
      <dgm:prSet presAssocID="{D8CC629A-8FDC-4125-92A7-B1DFB7E7AB43}" presName="hierChild2" presStyleCnt="0"/>
      <dgm:spPr/>
    </dgm:pt>
    <dgm:pt modelId="{EAA02E81-9C6C-4E0E-94E6-5149BCA7DBC9}" type="pres">
      <dgm:prSet presAssocID="{A6C18E55-9B0D-48F7-86CE-3D1C092209FB}" presName="hierRoot1" presStyleCnt="0"/>
      <dgm:spPr/>
    </dgm:pt>
    <dgm:pt modelId="{975D0AB0-6E9F-4840-B2B2-B3863CC0FF12}" type="pres">
      <dgm:prSet presAssocID="{A6C18E55-9B0D-48F7-86CE-3D1C092209FB}" presName="composite" presStyleCnt="0"/>
      <dgm:spPr/>
    </dgm:pt>
    <dgm:pt modelId="{8868B83A-56A0-4013-AC78-50C8D38D977E}" type="pres">
      <dgm:prSet presAssocID="{A6C18E55-9B0D-48F7-86CE-3D1C092209FB}" presName="background" presStyleLbl="node0" presStyleIdx="1" presStyleCnt="2"/>
      <dgm:spPr/>
    </dgm:pt>
    <dgm:pt modelId="{721747CA-D9FA-41E1-83C8-1541FDE09D85}" type="pres">
      <dgm:prSet presAssocID="{A6C18E55-9B0D-48F7-86CE-3D1C092209FB}" presName="text" presStyleLbl="fgAcc0" presStyleIdx="1" presStyleCnt="2">
        <dgm:presLayoutVars>
          <dgm:chPref val="3"/>
        </dgm:presLayoutVars>
      </dgm:prSet>
      <dgm:spPr/>
    </dgm:pt>
    <dgm:pt modelId="{1B6A0825-1742-4A8A-9A18-D4C438DB6B45}" type="pres">
      <dgm:prSet presAssocID="{A6C18E55-9B0D-48F7-86CE-3D1C092209FB}" presName="hierChild2" presStyleCnt="0"/>
      <dgm:spPr/>
    </dgm:pt>
    <dgm:pt modelId="{B4C5F632-B578-47EA-B0CA-CD0F87FDDB6D}" type="pres">
      <dgm:prSet presAssocID="{BFBB4732-C90E-41B7-A41B-BB62EBF58078}" presName="Name10" presStyleLbl="parChTrans1D2" presStyleIdx="0" presStyleCnt="2"/>
      <dgm:spPr/>
    </dgm:pt>
    <dgm:pt modelId="{7BC15F50-E5D8-47A1-98C1-2BE40E5F8704}" type="pres">
      <dgm:prSet presAssocID="{FCFAFF7F-2727-4AC6-8C75-118581A753F2}" presName="hierRoot2" presStyleCnt="0"/>
      <dgm:spPr/>
    </dgm:pt>
    <dgm:pt modelId="{2234CEDC-CEF2-4528-8F90-C7E5087E59B2}" type="pres">
      <dgm:prSet presAssocID="{FCFAFF7F-2727-4AC6-8C75-118581A753F2}" presName="composite2" presStyleCnt="0"/>
      <dgm:spPr/>
    </dgm:pt>
    <dgm:pt modelId="{51B3CB80-4A86-4331-A871-BF93B184BE0C}" type="pres">
      <dgm:prSet presAssocID="{FCFAFF7F-2727-4AC6-8C75-118581A753F2}" presName="background2" presStyleLbl="node2" presStyleIdx="0" presStyleCnt="2"/>
      <dgm:spPr/>
    </dgm:pt>
    <dgm:pt modelId="{8265E94E-DBC4-43C4-98D0-EE0384618ED2}" type="pres">
      <dgm:prSet presAssocID="{FCFAFF7F-2727-4AC6-8C75-118581A753F2}" presName="text2" presStyleLbl="fgAcc2" presStyleIdx="0" presStyleCnt="2">
        <dgm:presLayoutVars>
          <dgm:chPref val="3"/>
        </dgm:presLayoutVars>
      </dgm:prSet>
      <dgm:spPr/>
    </dgm:pt>
    <dgm:pt modelId="{09C0CF4B-5DC3-4A81-9564-8B9A938698B1}" type="pres">
      <dgm:prSet presAssocID="{FCFAFF7F-2727-4AC6-8C75-118581A753F2}" presName="hierChild3" presStyleCnt="0"/>
      <dgm:spPr/>
    </dgm:pt>
    <dgm:pt modelId="{58698310-7F4A-476B-949F-E999338CBD51}" type="pres">
      <dgm:prSet presAssocID="{44DC958D-8B40-4FDD-9943-99A32F985DD1}" presName="Name10" presStyleLbl="parChTrans1D2" presStyleIdx="1" presStyleCnt="2"/>
      <dgm:spPr/>
    </dgm:pt>
    <dgm:pt modelId="{7C6C5C33-20B1-416E-BDD4-56EBDF2B5517}" type="pres">
      <dgm:prSet presAssocID="{DEC967BA-81F0-4CCA-B943-9EB7057CFB5E}" presName="hierRoot2" presStyleCnt="0"/>
      <dgm:spPr/>
    </dgm:pt>
    <dgm:pt modelId="{9EA79978-52A3-4416-B1F4-736B1A435D36}" type="pres">
      <dgm:prSet presAssocID="{DEC967BA-81F0-4CCA-B943-9EB7057CFB5E}" presName="composite2" presStyleCnt="0"/>
      <dgm:spPr/>
    </dgm:pt>
    <dgm:pt modelId="{DEB859C8-5F96-4412-8F15-04FA07933AEB}" type="pres">
      <dgm:prSet presAssocID="{DEC967BA-81F0-4CCA-B943-9EB7057CFB5E}" presName="background2" presStyleLbl="node2" presStyleIdx="1" presStyleCnt="2"/>
      <dgm:spPr/>
    </dgm:pt>
    <dgm:pt modelId="{AD3661CB-DD24-4185-8DCF-69F88A8E6C94}" type="pres">
      <dgm:prSet presAssocID="{DEC967BA-81F0-4CCA-B943-9EB7057CFB5E}" presName="text2" presStyleLbl="fgAcc2" presStyleIdx="1" presStyleCnt="2">
        <dgm:presLayoutVars>
          <dgm:chPref val="3"/>
        </dgm:presLayoutVars>
      </dgm:prSet>
      <dgm:spPr/>
    </dgm:pt>
    <dgm:pt modelId="{77457110-1C1A-4163-BF97-760910636686}" type="pres">
      <dgm:prSet presAssocID="{DEC967BA-81F0-4CCA-B943-9EB7057CFB5E}" presName="hierChild3" presStyleCnt="0"/>
      <dgm:spPr/>
    </dgm:pt>
  </dgm:ptLst>
  <dgm:cxnLst>
    <dgm:cxn modelId="{B5619006-B417-495B-8B9B-DCE11E0D6D1A}" srcId="{DFA9BE6C-FCA5-43EF-B07A-6871D22AE51F}" destId="{A6C18E55-9B0D-48F7-86CE-3D1C092209FB}" srcOrd="1" destOrd="0" parTransId="{15F7D4A7-0751-4BF0-A173-3EE41A1B7203}" sibTransId="{80F957D3-E4F7-47AF-8127-D01A8860C3A0}"/>
    <dgm:cxn modelId="{DE5E1539-8861-4430-A996-C683AB9B8038}" type="presOf" srcId="{FCFAFF7F-2727-4AC6-8C75-118581A753F2}" destId="{8265E94E-DBC4-43C4-98D0-EE0384618ED2}" srcOrd="0" destOrd="0" presId="urn:microsoft.com/office/officeart/2005/8/layout/hierarchy1"/>
    <dgm:cxn modelId="{8C61616C-CFB3-4CDC-81D6-D8C4EDC67C71}" type="presOf" srcId="{D8CC629A-8FDC-4125-92A7-B1DFB7E7AB43}" destId="{ED1D08A5-2F46-4701-9785-6972AEB0E576}" srcOrd="0" destOrd="0" presId="urn:microsoft.com/office/officeart/2005/8/layout/hierarchy1"/>
    <dgm:cxn modelId="{E8E9885A-37DF-4469-A19B-12B84889BD70}" srcId="{DFA9BE6C-FCA5-43EF-B07A-6871D22AE51F}" destId="{D8CC629A-8FDC-4125-92A7-B1DFB7E7AB43}" srcOrd="0" destOrd="0" parTransId="{54FD5571-414F-4DBD-8F51-6B208E7CA91E}" sibTransId="{25985288-5DE7-4B74-BA09-0263231FDAC4}"/>
    <dgm:cxn modelId="{66371D7B-C2E1-460E-A014-588A4B31D2F3}" type="presOf" srcId="{BFBB4732-C90E-41B7-A41B-BB62EBF58078}" destId="{B4C5F632-B578-47EA-B0CA-CD0F87FDDB6D}" srcOrd="0" destOrd="0" presId="urn:microsoft.com/office/officeart/2005/8/layout/hierarchy1"/>
    <dgm:cxn modelId="{06678D86-06A8-40C1-9243-C1D3399671B7}" type="presOf" srcId="{44DC958D-8B40-4FDD-9943-99A32F985DD1}" destId="{58698310-7F4A-476B-949F-E999338CBD51}" srcOrd="0" destOrd="0" presId="urn:microsoft.com/office/officeart/2005/8/layout/hierarchy1"/>
    <dgm:cxn modelId="{352CDD9B-AC9C-46F0-8C6D-BB391E27892D}" srcId="{A6C18E55-9B0D-48F7-86CE-3D1C092209FB}" destId="{DEC967BA-81F0-4CCA-B943-9EB7057CFB5E}" srcOrd="1" destOrd="0" parTransId="{44DC958D-8B40-4FDD-9943-99A32F985DD1}" sibTransId="{47111D5B-7DFA-4212-B0B5-C1B98AA72D7C}"/>
    <dgm:cxn modelId="{C29F26CF-6D34-47BB-97B0-762BA69ADFE3}" type="presOf" srcId="{DEC967BA-81F0-4CCA-B943-9EB7057CFB5E}" destId="{AD3661CB-DD24-4185-8DCF-69F88A8E6C94}" srcOrd="0" destOrd="0" presId="urn:microsoft.com/office/officeart/2005/8/layout/hierarchy1"/>
    <dgm:cxn modelId="{E65CACD5-E375-4A8D-9E04-62D6F82F8B9B}" type="presOf" srcId="{A6C18E55-9B0D-48F7-86CE-3D1C092209FB}" destId="{721747CA-D9FA-41E1-83C8-1541FDE09D85}" srcOrd="0" destOrd="0" presId="urn:microsoft.com/office/officeart/2005/8/layout/hierarchy1"/>
    <dgm:cxn modelId="{984B53E1-85F2-41BB-ABF4-1636E2644113}" srcId="{A6C18E55-9B0D-48F7-86CE-3D1C092209FB}" destId="{FCFAFF7F-2727-4AC6-8C75-118581A753F2}" srcOrd="0" destOrd="0" parTransId="{BFBB4732-C90E-41B7-A41B-BB62EBF58078}" sibTransId="{A4B28C03-52F7-4141-8ED8-685C3C85E33D}"/>
    <dgm:cxn modelId="{81B197E8-5AF3-44D7-82DA-CF9172B69479}" type="presOf" srcId="{DFA9BE6C-FCA5-43EF-B07A-6871D22AE51F}" destId="{8A225B8B-45FE-4CDC-A7E5-7AAB04E1A65B}" srcOrd="0" destOrd="0" presId="urn:microsoft.com/office/officeart/2005/8/layout/hierarchy1"/>
    <dgm:cxn modelId="{526DDC57-1969-46BC-89BC-14677F991020}" type="presParOf" srcId="{8A225B8B-45FE-4CDC-A7E5-7AAB04E1A65B}" destId="{0A8076FB-D149-41D6-9655-C226634344CB}" srcOrd="0" destOrd="0" presId="urn:microsoft.com/office/officeart/2005/8/layout/hierarchy1"/>
    <dgm:cxn modelId="{EEF5C058-C144-428E-B856-535A62A1A1FC}" type="presParOf" srcId="{0A8076FB-D149-41D6-9655-C226634344CB}" destId="{AFA79DD3-6C48-4D1A-B05F-24A141C5966C}" srcOrd="0" destOrd="0" presId="urn:microsoft.com/office/officeart/2005/8/layout/hierarchy1"/>
    <dgm:cxn modelId="{98EB229D-268E-4DED-8BC0-41572D529611}" type="presParOf" srcId="{AFA79DD3-6C48-4D1A-B05F-24A141C5966C}" destId="{743A8935-426B-49C3-9E41-B7C2ADCAC90F}" srcOrd="0" destOrd="0" presId="urn:microsoft.com/office/officeart/2005/8/layout/hierarchy1"/>
    <dgm:cxn modelId="{E3166B0A-23A9-4475-81A9-DF0E630F1181}" type="presParOf" srcId="{AFA79DD3-6C48-4D1A-B05F-24A141C5966C}" destId="{ED1D08A5-2F46-4701-9785-6972AEB0E576}" srcOrd="1" destOrd="0" presId="urn:microsoft.com/office/officeart/2005/8/layout/hierarchy1"/>
    <dgm:cxn modelId="{CC4827DC-A260-4E4A-92C6-E845116DFB1B}" type="presParOf" srcId="{0A8076FB-D149-41D6-9655-C226634344CB}" destId="{510344D2-E313-4112-80BD-BCF15E62321B}" srcOrd="1" destOrd="0" presId="urn:microsoft.com/office/officeart/2005/8/layout/hierarchy1"/>
    <dgm:cxn modelId="{9957484E-7DE3-44F6-BC71-8146F3696C97}" type="presParOf" srcId="{8A225B8B-45FE-4CDC-A7E5-7AAB04E1A65B}" destId="{EAA02E81-9C6C-4E0E-94E6-5149BCA7DBC9}" srcOrd="1" destOrd="0" presId="urn:microsoft.com/office/officeart/2005/8/layout/hierarchy1"/>
    <dgm:cxn modelId="{8F44D7AB-7224-41B6-87F8-EC949BFA950A}" type="presParOf" srcId="{EAA02E81-9C6C-4E0E-94E6-5149BCA7DBC9}" destId="{975D0AB0-6E9F-4840-B2B2-B3863CC0FF12}" srcOrd="0" destOrd="0" presId="urn:microsoft.com/office/officeart/2005/8/layout/hierarchy1"/>
    <dgm:cxn modelId="{EB4A3D46-53D2-49D1-86D4-E4A2142001C5}" type="presParOf" srcId="{975D0AB0-6E9F-4840-B2B2-B3863CC0FF12}" destId="{8868B83A-56A0-4013-AC78-50C8D38D977E}" srcOrd="0" destOrd="0" presId="urn:microsoft.com/office/officeart/2005/8/layout/hierarchy1"/>
    <dgm:cxn modelId="{21FA0AF1-D28E-481A-BE87-A7BEC1E45C51}" type="presParOf" srcId="{975D0AB0-6E9F-4840-B2B2-B3863CC0FF12}" destId="{721747CA-D9FA-41E1-83C8-1541FDE09D85}" srcOrd="1" destOrd="0" presId="urn:microsoft.com/office/officeart/2005/8/layout/hierarchy1"/>
    <dgm:cxn modelId="{C91D212F-B823-480C-8F8E-E5795E7A3AEC}" type="presParOf" srcId="{EAA02E81-9C6C-4E0E-94E6-5149BCA7DBC9}" destId="{1B6A0825-1742-4A8A-9A18-D4C438DB6B45}" srcOrd="1" destOrd="0" presId="urn:microsoft.com/office/officeart/2005/8/layout/hierarchy1"/>
    <dgm:cxn modelId="{0A859AC9-B3ED-4FDD-A37F-016794E40B79}" type="presParOf" srcId="{1B6A0825-1742-4A8A-9A18-D4C438DB6B45}" destId="{B4C5F632-B578-47EA-B0CA-CD0F87FDDB6D}" srcOrd="0" destOrd="0" presId="urn:microsoft.com/office/officeart/2005/8/layout/hierarchy1"/>
    <dgm:cxn modelId="{CFEE489A-F5DB-4FC2-970A-0EF781B73E2D}" type="presParOf" srcId="{1B6A0825-1742-4A8A-9A18-D4C438DB6B45}" destId="{7BC15F50-E5D8-47A1-98C1-2BE40E5F8704}" srcOrd="1" destOrd="0" presId="urn:microsoft.com/office/officeart/2005/8/layout/hierarchy1"/>
    <dgm:cxn modelId="{CEEDBC55-3F5B-44F4-85AA-FA35A72BD5F7}" type="presParOf" srcId="{7BC15F50-E5D8-47A1-98C1-2BE40E5F8704}" destId="{2234CEDC-CEF2-4528-8F90-C7E5087E59B2}" srcOrd="0" destOrd="0" presId="urn:microsoft.com/office/officeart/2005/8/layout/hierarchy1"/>
    <dgm:cxn modelId="{B7C959C4-0F14-4F9B-8261-75AD26F9056D}" type="presParOf" srcId="{2234CEDC-CEF2-4528-8F90-C7E5087E59B2}" destId="{51B3CB80-4A86-4331-A871-BF93B184BE0C}" srcOrd="0" destOrd="0" presId="urn:microsoft.com/office/officeart/2005/8/layout/hierarchy1"/>
    <dgm:cxn modelId="{1927834D-7883-493A-94D1-873B67289B2B}" type="presParOf" srcId="{2234CEDC-CEF2-4528-8F90-C7E5087E59B2}" destId="{8265E94E-DBC4-43C4-98D0-EE0384618ED2}" srcOrd="1" destOrd="0" presId="urn:microsoft.com/office/officeart/2005/8/layout/hierarchy1"/>
    <dgm:cxn modelId="{03298603-DB7F-47FF-A462-FB72756F150B}" type="presParOf" srcId="{7BC15F50-E5D8-47A1-98C1-2BE40E5F8704}" destId="{09C0CF4B-5DC3-4A81-9564-8B9A938698B1}" srcOrd="1" destOrd="0" presId="urn:microsoft.com/office/officeart/2005/8/layout/hierarchy1"/>
    <dgm:cxn modelId="{D66FA7A6-96EA-4213-B0A8-C562670E918A}" type="presParOf" srcId="{1B6A0825-1742-4A8A-9A18-D4C438DB6B45}" destId="{58698310-7F4A-476B-949F-E999338CBD51}" srcOrd="2" destOrd="0" presId="urn:microsoft.com/office/officeart/2005/8/layout/hierarchy1"/>
    <dgm:cxn modelId="{72F61733-8945-4093-9572-94F6C79001B5}" type="presParOf" srcId="{1B6A0825-1742-4A8A-9A18-D4C438DB6B45}" destId="{7C6C5C33-20B1-416E-BDD4-56EBDF2B5517}" srcOrd="3" destOrd="0" presId="urn:microsoft.com/office/officeart/2005/8/layout/hierarchy1"/>
    <dgm:cxn modelId="{5DE69A0D-A27F-4F8C-BE98-A3BE2567ACAE}" type="presParOf" srcId="{7C6C5C33-20B1-416E-BDD4-56EBDF2B5517}" destId="{9EA79978-52A3-4416-B1F4-736B1A435D36}" srcOrd="0" destOrd="0" presId="urn:microsoft.com/office/officeart/2005/8/layout/hierarchy1"/>
    <dgm:cxn modelId="{29C4A437-67C3-4F30-9705-214C60E2BE05}" type="presParOf" srcId="{9EA79978-52A3-4416-B1F4-736B1A435D36}" destId="{DEB859C8-5F96-4412-8F15-04FA07933AEB}" srcOrd="0" destOrd="0" presId="urn:microsoft.com/office/officeart/2005/8/layout/hierarchy1"/>
    <dgm:cxn modelId="{B730FBC6-E809-4F55-9D1D-3A59CC2BB027}" type="presParOf" srcId="{9EA79978-52A3-4416-B1F4-736B1A435D36}" destId="{AD3661CB-DD24-4185-8DCF-69F88A8E6C94}" srcOrd="1" destOrd="0" presId="urn:microsoft.com/office/officeart/2005/8/layout/hierarchy1"/>
    <dgm:cxn modelId="{0E7BD81C-11CD-42C6-B8DB-897853387CB9}" type="presParOf" srcId="{7C6C5C33-20B1-416E-BDD4-56EBDF2B5517}" destId="{77457110-1C1A-4163-BF97-7609106366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142A3-6B0E-4CEE-B4DA-84FA2F517187}">
      <dsp:nvSpPr>
        <dsp:cNvPr id="0" name=""/>
        <dsp:cNvSpPr/>
      </dsp:nvSpPr>
      <dsp:spPr>
        <a:xfrm>
          <a:off x="54" y="263871"/>
          <a:ext cx="5261942" cy="950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Financing</a:t>
          </a:r>
        </a:p>
      </dsp:txBody>
      <dsp:txXfrm>
        <a:off x="54" y="263871"/>
        <a:ext cx="5261942" cy="950400"/>
      </dsp:txXfrm>
    </dsp:sp>
    <dsp:sp modelId="{57A71E73-64D8-4709-8F6D-5E3E754ECBCD}">
      <dsp:nvSpPr>
        <dsp:cNvPr id="0" name=""/>
        <dsp:cNvSpPr/>
      </dsp:nvSpPr>
      <dsp:spPr>
        <a:xfrm>
          <a:off x="54" y="1214271"/>
          <a:ext cx="5261942" cy="30756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Finance government programs and projects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Support policy and institutional reforms and capacity development</a:t>
          </a:r>
        </a:p>
      </dsp:txBody>
      <dsp:txXfrm>
        <a:off x="54" y="1214271"/>
        <a:ext cx="5261942" cy="3075643"/>
      </dsp:txXfrm>
    </dsp:sp>
    <dsp:sp modelId="{6B92B53B-A0E3-4227-B7D9-BC879B9BCE8D}">
      <dsp:nvSpPr>
        <dsp:cNvPr id="0" name=""/>
        <dsp:cNvSpPr/>
      </dsp:nvSpPr>
      <dsp:spPr>
        <a:xfrm>
          <a:off x="5998669" y="263871"/>
          <a:ext cx="5261942" cy="950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Advice and analytics</a:t>
          </a:r>
        </a:p>
      </dsp:txBody>
      <dsp:txXfrm>
        <a:off x="5998669" y="263871"/>
        <a:ext cx="5261942" cy="950400"/>
      </dsp:txXfrm>
    </dsp:sp>
    <dsp:sp modelId="{A89E99D6-3AD1-4546-812F-F72349782F3B}">
      <dsp:nvSpPr>
        <dsp:cNvPr id="0" name=""/>
        <dsp:cNvSpPr/>
      </dsp:nvSpPr>
      <dsp:spPr>
        <a:xfrm>
          <a:off x="5998669" y="1214271"/>
          <a:ext cx="5261942" cy="30756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Research and analysis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Support to policy design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Institutional strengthening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Capacity building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Strategic strengthening</a:t>
          </a:r>
        </a:p>
      </dsp:txBody>
      <dsp:txXfrm>
        <a:off x="5998669" y="1214271"/>
        <a:ext cx="5261942" cy="3075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B452B-2ED5-44CD-B677-486590384567}">
      <dsp:nvSpPr>
        <dsp:cNvPr id="0" name=""/>
        <dsp:cNvSpPr/>
      </dsp:nvSpPr>
      <dsp:spPr>
        <a:xfrm>
          <a:off x="51" y="32365"/>
          <a:ext cx="4913783" cy="11274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Trade brings significant development benefits</a:t>
          </a:r>
        </a:p>
      </dsp:txBody>
      <dsp:txXfrm>
        <a:off x="51" y="32365"/>
        <a:ext cx="4913783" cy="1127456"/>
      </dsp:txXfrm>
    </dsp:sp>
    <dsp:sp modelId="{0C370BD6-AFA8-4D17-9295-7D5A82CA9827}">
      <dsp:nvSpPr>
        <dsp:cNvPr id="0" name=""/>
        <dsp:cNvSpPr/>
      </dsp:nvSpPr>
      <dsp:spPr>
        <a:xfrm>
          <a:off x="51" y="1159821"/>
          <a:ext cx="4913783" cy="315915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Jobs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Economic growth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Increasing reliance on GVCs</a:t>
          </a:r>
        </a:p>
      </dsp:txBody>
      <dsp:txXfrm>
        <a:off x="51" y="1159821"/>
        <a:ext cx="4913783" cy="3159151"/>
      </dsp:txXfrm>
    </dsp:sp>
    <dsp:sp modelId="{5985FB43-E0FA-4ECA-8C05-FC2A942C7958}">
      <dsp:nvSpPr>
        <dsp:cNvPr id="0" name=""/>
        <dsp:cNvSpPr/>
      </dsp:nvSpPr>
      <dsp:spPr>
        <a:xfrm>
          <a:off x="5601764" y="32365"/>
          <a:ext cx="4913783" cy="11274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Global support </a:t>
          </a:r>
        </a:p>
      </dsp:txBody>
      <dsp:txXfrm>
        <a:off x="5601764" y="32365"/>
        <a:ext cx="4913783" cy="1127456"/>
      </dsp:txXfrm>
    </dsp:sp>
    <dsp:sp modelId="{DA671B27-B00C-44D4-8ABF-B33C4AEB022D}">
      <dsp:nvSpPr>
        <dsp:cNvPr id="0" name=""/>
        <dsp:cNvSpPr/>
      </dsp:nvSpPr>
      <dsp:spPr>
        <a:xfrm>
          <a:off x="5601764" y="1159821"/>
          <a:ext cx="4913783" cy="315915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Trade policy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Implementation of the WTO Trade Facilitation Agreement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Trade connectivity and logistics</a:t>
          </a:r>
        </a:p>
      </dsp:txBody>
      <dsp:txXfrm>
        <a:off x="5601764" y="1159821"/>
        <a:ext cx="4913783" cy="3159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10437-E78C-4FA0-BA88-A21368E873C0}">
      <dsp:nvSpPr>
        <dsp:cNvPr id="0" name=""/>
        <dsp:cNvSpPr/>
      </dsp:nvSpPr>
      <dsp:spPr>
        <a:xfrm>
          <a:off x="2311283" y="0"/>
          <a:ext cx="2251055" cy="22513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2B54D-63EB-4CCE-B256-46D04EE8A747}">
      <dsp:nvSpPr>
        <dsp:cNvPr id="0" name=""/>
        <dsp:cNvSpPr/>
      </dsp:nvSpPr>
      <dsp:spPr>
        <a:xfrm>
          <a:off x="2808840" y="812823"/>
          <a:ext cx="1250868" cy="625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Transparency &amp; Fairness </a:t>
          </a:r>
        </a:p>
      </dsp:txBody>
      <dsp:txXfrm>
        <a:off x="2808840" y="812823"/>
        <a:ext cx="1250868" cy="625284"/>
      </dsp:txXfrm>
    </dsp:sp>
    <dsp:sp modelId="{19636837-283A-4189-B58F-4B51707A86BB}">
      <dsp:nvSpPr>
        <dsp:cNvPr id="0" name=""/>
        <dsp:cNvSpPr/>
      </dsp:nvSpPr>
      <dsp:spPr>
        <a:xfrm>
          <a:off x="1686060" y="1293595"/>
          <a:ext cx="2251055" cy="22513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AC0F0-6EE3-4F21-8C95-6007FAEB4BD0}">
      <dsp:nvSpPr>
        <dsp:cNvPr id="0" name=""/>
        <dsp:cNvSpPr/>
      </dsp:nvSpPr>
      <dsp:spPr>
        <a:xfrm>
          <a:off x="2186154" y="2113901"/>
          <a:ext cx="1250868" cy="625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Better Governance</a:t>
          </a:r>
        </a:p>
      </dsp:txBody>
      <dsp:txXfrm>
        <a:off x="2186154" y="2113901"/>
        <a:ext cx="1250868" cy="625284"/>
      </dsp:txXfrm>
    </dsp:sp>
    <dsp:sp modelId="{D95E65B3-5E48-4AFD-9D1D-A141471B9F17}">
      <dsp:nvSpPr>
        <dsp:cNvPr id="0" name=""/>
        <dsp:cNvSpPr/>
      </dsp:nvSpPr>
      <dsp:spPr>
        <a:xfrm>
          <a:off x="2471499" y="2741992"/>
          <a:ext cx="1934005" cy="193478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5B5A1-6F23-47FD-8107-D81D4DD7A3A3}">
      <dsp:nvSpPr>
        <dsp:cNvPr id="0" name=""/>
        <dsp:cNvSpPr/>
      </dsp:nvSpPr>
      <dsp:spPr>
        <a:xfrm>
          <a:off x="2811799" y="3416850"/>
          <a:ext cx="1250868" cy="625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Modernized Border Procedures and Controls</a:t>
          </a:r>
        </a:p>
      </dsp:txBody>
      <dsp:txXfrm>
        <a:off x="2811799" y="3416850"/>
        <a:ext cx="1250868" cy="625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09C11-ECCC-43E4-8349-F1D075F8BB62}">
      <dsp:nvSpPr>
        <dsp:cNvPr id="0" name=""/>
        <dsp:cNvSpPr/>
      </dsp:nvSpPr>
      <dsp:spPr>
        <a:xfrm>
          <a:off x="1066784" y="781"/>
          <a:ext cx="1529938" cy="553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Benefits for government</a:t>
          </a:r>
        </a:p>
      </dsp:txBody>
      <dsp:txXfrm>
        <a:off x="1082994" y="16991"/>
        <a:ext cx="1497518" cy="521026"/>
      </dsp:txXfrm>
    </dsp:sp>
    <dsp:sp modelId="{C174C91E-C6D0-46C7-945C-64645ACF8837}">
      <dsp:nvSpPr>
        <dsp:cNvPr id="0" name=""/>
        <dsp:cNvSpPr/>
      </dsp:nvSpPr>
      <dsp:spPr>
        <a:xfrm>
          <a:off x="1219778" y="554227"/>
          <a:ext cx="152993" cy="43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312"/>
              </a:lnTo>
              <a:lnTo>
                <a:pt x="152993" y="4373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9A385-4C61-4134-B3FF-52CF3A54C651}">
      <dsp:nvSpPr>
        <dsp:cNvPr id="0" name=""/>
        <dsp:cNvSpPr/>
      </dsp:nvSpPr>
      <dsp:spPr>
        <a:xfrm>
          <a:off x="1372772" y="686731"/>
          <a:ext cx="1581418" cy="60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Better compliance</a:t>
          </a:r>
        </a:p>
      </dsp:txBody>
      <dsp:txXfrm>
        <a:off x="1390627" y="704586"/>
        <a:ext cx="1545708" cy="573906"/>
      </dsp:txXfrm>
    </dsp:sp>
    <dsp:sp modelId="{A1898D9B-6CF6-4D06-A901-499BA8667BF6}">
      <dsp:nvSpPr>
        <dsp:cNvPr id="0" name=""/>
        <dsp:cNvSpPr/>
      </dsp:nvSpPr>
      <dsp:spPr>
        <a:xfrm>
          <a:off x="1219778" y="554227"/>
          <a:ext cx="152993" cy="117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432"/>
              </a:lnTo>
              <a:lnTo>
                <a:pt x="152993" y="11794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72583-FBBB-4C6F-96E7-683F068066C4}">
      <dsp:nvSpPr>
        <dsp:cNvPr id="0" name=""/>
        <dsp:cNvSpPr/>
      </dsp:nvSpPr>
      <dsp:spPr>
        <a:xfrm>
          <a:off x="1372772" y="1428851"/>
          <a:ext cx="1581418" cy="60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More informed decisions</a:t>
          </a:r>
        </a:p>
      </dsp:txBody>
      <dsp:txXfrm>
        <a:off x="1390627" y="1446706"/>
        <a:ext cx="1545708" cy="573906"/>
      </dsp:txXfrm>
    </dsp:sp>
    <dsp:sp modelId="{E4E74079-0B26-49BE-9119-5B63A0656053}">
      <dsp:nvSpPr>
        <dsp:cNvPr id="0" name=""/>
        <dsp:cNvSpPr/>
      </dsp:nvSpPr>
      <dsp:spPr>
        <a:xfrm>
          <a:off x="1219778" y="554227"/>
          <a:ext cx="152993" cy="192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1553"/>
              </a:lnTo>
              <a:lnTo>
                <a:pt x="152993" y="19215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22159-4366-46AD-BE88-E5E72E135C9C}">
      <dsp:nvSpPr>
        <dsp:cNvPr id="0" name=""/>
        <dsp:cNvSpPr/>
      </dsp:nvSpPr>
      <dsp:spPr>
        <a:xfrm>
          <a:off x="1372772" y="2170972"/>
          <a:ext cx="1581418" cy="60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More effective </a:t>
          </a:r>
          <a:r>
            <a:rPr lang="en-GB" sz="1200" kern="1200" baseline="0" dirty="0">
              <a:effectLst/>
            </a:rPr>
            <a:t>legislation, </a:t>
          </a:r>
          <a:r>
            <a:rPr lang="en-GB" sz="1200" kern="1200" dirty="0">
              <a:effectLst/>
            </a:rPr>
            <a:t>regulations, systems and procedures</a:t>
          </a:r>
        </a:p>
      </dsp:txBody>
      <dsp:txXfrm>
        <a:off x="1390627" y="2188827"/>
        <a:ext cx="1545708" cy="573906"/>
      </dsp:txXfrm>
    </dsp:sp>
    <dsp:sp modelId="{CD72EF78-D722-4523-95D2-673E72DAECF8}">
      <dsp:nvSpPr>
        <dsp:cNvPr id="0" name=""/>
        <dsp:cNvSpPr/>
      </dsp:nvSpPr>
      <dsp:spPr>
        <a:xfrm>
          <a:off x="1219778" y="554227"/>
          <a:ext cx="152993" cy="266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673"/>
              </a:lnTo>
              <a:lnTo>
                <a:pt x="152993" y="26636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72DA5-D120-4CE6-9CFB-A888CBB5B84A}">
      <dsp:nvSpPr>
        <dsp:cNvPr id="0" name=""/>
        <dsp:cNvSpPr/>
      </dsp:nvSpPr>
      <dsp:spPr>
        <a:xfrm>
          <a:off x="1372772" y="2913092"/>
          <a:ext cx="1581418" cy="60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More efficient government agencies</a:t>
          </a:r>
        </a:p>
      </dsp:txBody>
      <dsp:txXfrm>
        <a:off x="1390627" y="2930947"/>
        <a:ext cx="1545708" cy="573906"/>
      </dsp:txXfrm>
    </dsp:sp>
    <dsp:sp modelId="{542E4B7C-53C7-42F2-8392-A6456A16AC4B}">
      <dsp:nvSpPr>
        <dsp:cNvPr id="0" name=""/>
        <dsp:cNvSpPr/>
      </dsp:nvSpPr>
      <dsp:spPr>
        <a:xfrm>
          <a:off x="1219778" y="554227"/>
          <a:ext cx="152993" cy="3405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5794"/>
              </a:lnTo>
              <a:lnTo>
                <a:pt x="152993" y="34057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9E748-4EEE-4BF6-981C-4FA16E79B227}">
      <dsp:nvSpPr>
        <dsp:cNvPr id="0" name=""/>
        <dsp:cNvSpPr/>
      </dsp:nvSpPr>
      <dsp:spPr>
        <a:xfrm>
          <a:off x="1372772" y="3655213"/>
          <a:ext cx="1581418" cy="60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Align with modern business practices</a:t>
          </a:r>
          <a:endParaRPr lang="en-US" sz="1200" kern="1200" dirty="0"/>
        </a:p>
      </dsp:txBody>
      <dsp:txXfrm>
        <a:off x="1390627" y="3673068"/>
        <a:ext cx="1545708" cy="573906"/>
      </dsp:txXfrm>
    </dsp:sp>
    <dsp:sp modelId="{F8CABD17-4547-4E06-BB45-A20F2889DAEA}">
      <dsp:nvSpPr>
        <dsp:cNvPr id="0" name=""/>
        <dsp:cNvSpPr/>
      </dsp:nvSpPr>
      <dsp:spPr>
        <a:xfrm>
          <a:off x="2913209" y="781"/>
          <a:ext cx="1529938" cy="553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Benefits for traders</a:t>
          </a:r>
        </a:p>
      </dsp:txBody>
      <dsp:txXfrm>
        <a:off x="2929419" y="16991"/>
        <a:ext cx="1497518" cy="521026"/>
      </dsp:txXfrm>
    </dsp:sp>
    <dsp:sp modelId="{D767552B-BC14-4B62-8993-C3F4305F95CF}">
      <dsp:nvSpPr>
        <dsp:cNvPr id="0" name=""/>
        <dsp:cNvSpPr/>
      </dsp:nvSpPr>
      <dsp:spPr>
        <a:xfrm>
          <a:off x="3066203" y="554227"/>
          <a:ext cx="152993" cy="43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312"/>
              </a:lnTo>
              <a:lnTo>
                <a:pt x="152993" y="4373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20212-3F72-4431-86AE-E3455B6E9130}">
      <dsp:nvSpPr>
        <dsp:cNvPr id="0" name=""/>
        <dsp:cNvSpPr/>
      </dsp:nvSpPr>
      <dsp:spPr>
        <a:xfrm>
          <a:off x="3219197" y="686731"/>
          <a:ext cx="1581418" cy="60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Predictability</a:t>
          </a:r>
        </a:p>
      </dsp:txBody>
      <dsp:txXfrm>
        <a:off x="3237052" y="704586"/>
        <a:ext cx="1545708" cy="573906"/>
      </dsp:txXfrm>
    </dsp:sp>
    <dsp:sp modelId="{9456B36C-CD79-48A1-A0C8-8FA558F984D8}">
      <dsp:nvSpPr>
        <dsp:cNvPr id="0" name=""/>
        <dsp:cNvSpPr/>
      </dsp:nvSpPr>
      <dsp:spPr>
        <a:xfrm>
          <a:off x="3066203" y="554227"/>
          <a:ext cx="152993" cy="117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432"/>
              </a:lnTo>
              <a:lnTo>
                <a:pt x="152993" y="11794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34640-C386-4162-AC57-5AD6EFC06EAB}">
      <dsp:nvSpPr>
        <dsp:cNvPr id="0" name=""/>
        <dsp:cNvSpPr/>
      </dsp:nvSpPr>
      <dsp:spPr>
        <a:xfrm>
          <a:off x="3219197" y="1428851"/>
          <a:ext cx="1581418" cy="60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Reduced clearance time/costs</a:t>
          </a:r>
        </a:p>
      </dsp:txBody>
      <dsp:txXfrm>
        <a:off x="3237052" y="1446706"/>
        <a:ext cx="1545708" cy="573906"/>
      </dsp:txXfrm>
    </dsp:sp>
    <dsp:sp modelId="{42AB37EA-B499-43E8-8B54-0D4B5186180F}">
      <dsp:nvSpPr>
        <dsp:cNvPr id="0" name=""/>
        <dsp:cNvSpPr/>
      </dsp:nvSpPr>
      <dsp:spPr>
        <a:xfrm>
          <a:off x="3066203" y="554227"/>
          <a:ext cx="152993" cy="192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1553"/>
              </a:lnTo>
              <a:lnTo>
                <a:pt x="152993" y="19215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F9DC1-9C33-400A-AFD0-321A7C7D88B1}">
      <dsp:nvSpPr>
        <dsp:cNvPr id="0" name=""/>
        <dsp:cNvSpPr/>
      </dsp:nvSpPr>
      <dsp:spPr>
        <a:xfrm>
          <a:off x="3219197" y="2170972"/>
          <a:ext cx="1581418" cy="60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Reduced</a:t>
          </a:r>
          <a:r>
            <a:rPr lang="en-GB" sz="1200" kern="1200" baseline="0" dirty="0">
              <a:effectLst/>
            </a:rPr>
            <a:t> complexity</a:t>
          </a:r>
          <a:r>
            <a:rPr lang="en-GB" sz="1200" kern="1200" dirty="0">
              <a:effectLst/>
            </a:rPr>
            <a:t> </a:t>
          </a:r>
        </a:p>
      </dsp:txBody>
      <dsp:txXfrm>
        <a:off x="3237052" y="2188827"/>
        <a:ext cx="1545708" cy="573906"/>
      </dsp:txXfrm>
    </dsp:sp>
    <dsp:sp modelId="{41570CF5-3AD7-4366-8327-689DB14B0145}">
      <dsp:nvSpPr>
        <dsp:cNvPr id="0" name=""/>
        <dsp:cNvSpPr/>
      </dsp:nvSpPr>
      <dsp:spPr>
        <a:xfrm>
          <a:off x="3066203" y="554227"/>
          <a:ext cx="152993" cy="266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673"/>
              </a:lnTo>
              <a:lnTo>
                <a:pt x="152993" y="26636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6114C-BAC0-4468-900C-2155B09E4440}">
      <dsp:nvSpPr>
        <dsp:cNvPr id="0" name=""/>
        <dsp:cNvSpPr/>
      </dsp:nvSpPr>
      <dsp:spPr>
        <a:xfrm>
          <a:off x="3219197" y="2913092"/>
          <a:ext cx="1581418" cy="60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Better accountability</a:t>
          </a:r>
          <a:endParaRPr lang="en-US" sz="1200" kern="1200" dirty="0"/>
        </a:p>
      </dsp:txBody>
      <dsp:txXfrm>
        <a:off x="3237052" y="2930947"/>
        <a:ext cx="1545708" cy="573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717D2-5293-4717-800B-A022B649D760}">
      <dsp:nvSpPr>
        <dsp:cNvPr id="0" name=""/>
        <dsp:cNvSpPr/>
      </dsp:nvSpPr>
      <dsp:spPr>
        <a:xfrm>
          <a:off x="5112748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1595567" y="517471"/>
              </a:lnTo>
              <a:lnTo>
                <a:pt x="1595567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62577-8BD0-4C1B-9B0F-AFB1D697129A}">
      <dsp:nvSpPr>
        <dsp:cNvPr id="0" name=""/>
        <dsp:cNvSpPr/>
      </dsp:nvSpPr>
      <dsp:spPr>
        <a:xfrm>
          <a:off x="3517180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1595567" y="0"/>
              </a:moveTo>
              <a:lnTo>
                <a:pt x="1595567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2C354-2511-4F7B-908D-C44525A1A9B6}">
      <dsp:nvSpPr>
        <dsp:cNvPr id="0" name=""/>
        <dsp:cNvSpPr/>
      </dsp:nvSpPr>
      <dsp:spPr>
        <a:xfrm>
          <a:off x="616148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5BC4A-3EB9-4E33-91AA-F6721BAE1A70}">
      <dsp:nvSpPr>
        <dsp:cNvPr id="0" name=""/>
        <dsp:cNvSpPr/>
      </dsp:nvSpPr>
      <dsp:spPr>
        <a:xfrm>
          <a:off x="906251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Containers are an element in all goods trade – regulatory options could have significant economic repercussions</a:t>
          </a:r>
        </a:p>
      </dsp:txBody>
      <dsp:txXfrm>
        <a:off x="954810" y="324414"/>
        <a:ext cx="2513811" cy="1560821"/>
      </dsp:txXfrm>
    </dsp:sp>
    <dsp:sp modelId="{2BA1B320-E26D-46DE-995E-61E56995CDF9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EBB40-BA0E-40F0-B21F-57C4593C8255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 all containers present risks – targeting improvements are critical to any strategy</a:t>
          </a:r>
        </a:p>
      </dsp:txBody>
      <dsp:txXfrm>
        <a:off x="4145946" y="324414"/>
        <a:ext cx="2513811" cy="1560821"/>
      </dsp:txXfrm>
    </dsp:sp>
    <dsp:sp modelId="{8FE70587-AE79-479B-B407-E3B7E49F405F}">
      <dsp:nvSpPr>
        <dsp:cNvPr id="0" name=""/>
        <dsp:cNvSpPr/>
      </dsp:nvSpPr>
      <dsp:spPr>
        <a:xfrm>
          <a:off x="2211716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9E326-5405-4E39-8418-A7F9B514A50C}">
      <dsp:nvSpPr>
        <dsp:cNvPr id="0" name=""/>
        <dsp:cNvSpPr/>
      </dsp:nvSpPr>
      <dsp:spPr>
        <a:xfrm>
          <a:off x="2501819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Complexities in container logistics</a:t>
          </a:r>
        </a:p>
      </dsp:txBody>
      <dsp:txXfrm>
        <a:off x="2550378" y="2741699"/>
        <a:ext cx="2513811" cy="1560821"/>
      </dsp:txXfrm>
    </dsp:sp>
    <dsp:sp modelId="{E663FE19-8DBB-45D7-ADF3-7A9D43041FB6}">
      <dsp:nvSpPr>
        <dsp:cNvPr id="0" name=""/>
        <dsp:cNvSpPr/>
      </dsp:nvSpPr>
      <dsp:spPr>
        <a:xfrm>
          <a:off x="5402851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110B3-793A-4B65-8790-4790F5BA8334}">
      <dsp:nvSpPr>
        <dsp:cNvPr id="0" name=""/>
        <dsp:cNvSpPr/>
      </dsp:nvSpPr>
      <dsp:spPr>
        <a:xfrm>
          <a:off x="5692954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Regional vs. international trade </a:t>
          </a:r>
        </a:p>
      </dsp:txBody>
      <dsp:txXfrm>
        <a:off x="5741513" y="2741699"/>
        <a:ext cx="2513811" cy="1560821"/>
      </dsp:txXfrm>
    </dsp:sp>
    <dsp:sp modelId="{2D71399E-646B-407A-B1F4-84480B3B560A}">
      <dsp:nvSpPr>
        <dsp:cNvPr id="0" name=""/>
        <dsp:cNvSpPr/>
      </dsp:nvSpPr>
      <dsp:spPr>
        <a:xfrm>
          <a:off x="6998419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B5448-20BB-4574-9744-BA35B69630DD}">
      <dsp:nvSpPr>
        <dsp:cNvPr id="0" name=""/>
        <dsp:cNvSpPr/>
      </dsp:nvSpPr>
      <dsp:spPr>
        <a:xfrm>
          <a:off x="7288522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Regulators lack legislative authorities</a:t>
          </a:r>
        </a:p>
      </dsp:txBody>
      <dsp:txXfrm>
        <a:off x="7337081" y="324414"/>
        <a:ext cx="2513811" cy="15608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98310-7F4A-476B-949F-E999338CBD51}">
      <dsp:nvSpPr>
        <dsp:cNvPr id="0" name=""/>
        <dsp:cNvSpPr/>
      </dsp:nvSpPr>
      <dsp:spPr>
        <a:xfrm>
          <a:off x="5910532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1595567" y="517471"/>
              </a:lnTo>
              <a:lnTo>
                <a:pt x="1595567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5F632-B578-47EA-B0CA-CD0F87FDDB6D}">
      <dsp:nvSpPr>
        <dsp:cNvPr id="0" name=""/>
        <dsp:cNvSpPr/>
      </dsp:nvSpPr>
      <dsp:spPr>
        <a:xfrm>
          <a:off x="4314964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1595567" y="0"/>
              </a:moveTo>
              <a:lnTo>
                <a:pt x="1595567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A8935-426B-49C3-9E41-B7C2ADCAC90F}">
      <dsp:nvSpPr>
        <dsp:cNvPr id="0" name=""/>
        <dsp:cNvSpPr/>
      </dsp:nvSpPr>
      <dsp:spPr>
        <a:xfrm>
          <a:off x="1413932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D08A5-2F46-4701-9785-6972AEB0E576}">
      <dsp:nvSpPr>
        <dsp:cNvPr id="0" name=""/>
        <dsp:cNvSpPr/>
      </dsp:nvSpPr>
      <dsp:spPr>
        <a:xfrm>
          <a:off x="1704035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Regulators lack of infrastructure, staff to monitor </a:t>
          </a:r>
        </a:p>
      </dsp:txBody>
      <dsp:txXfrm>
        <a:off x="1752594" y="324414"/>
        <a:ext cx="2513811" cy="1560821"/>
      </dsp:txXfrm>
    </dsp:sp>
    <dsp:sp modelId="{8868B83A-56A0-4013-AC78-50C8D38D977E}">
      <dsp:nvSpPr>
        <dsp:cNvPr id="0" name=""/>
        <dsp:cNvSpPr/>
      </dsp:nvSpPr>
      <dsp:spPr>
        <a:xfrm>
          <a:off x="4605067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747CA-D9FA-41E1-83C8-1541FDE09D85}">
      <dsp:nvSpPr>
        <dsp:cNvPr id="0" name=""/>
        <dsp:cNvSpPr/>
      </dsp:nvSpPr>
      <dsp:spPr>
        <a:xfrm>
          <a:off x="4895170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Lack of  coordination between private and public sector agencies involved in port clearances</a:t>
          </a:r>
        </a:p>
      </dsp:txBody>
      <dsp:txXfrm>
        <a:off x="4943729" y="324414"/>
        <a:ext cx="2513811" cy="1560821"/>
      </dsp:txXfrm>
    </dsp:sp>
    <dsp:sp modelId="{51B3CB80-4A86-4331-A871-BF93B184BE0C}">
      <dsp:nvSpPr>
        <dsp:cNvPr id="0" name=""/>
        <dsp:cNvSpPr/>
      </dsp:nvSpPr>
      <dsp:spPr>
        <a:xfrm>
          <a:off x="3009500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5E94E-DBC4-43C4-98D0-EE0384618ED2}">
      <dsp:nvSpPr>
        <dsp:cNvPr id="0" name=""/>
        <dsp:cNvSpPr/>
      </dsp:nvSpPr>
      <dsp:spPr>
        <a:xfrm>
          <a:off x="3299603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Lack of automation</a:t>
          </a:r>
          <a:endParaRPr lang="en-US" sz="2000" kern="1200" dirty="0"/>
        </a:p>
      </dsp:txBody>
      <dsp:txXfrm>
        <a:off x="3348162" y="2741699"/>
        <a:ext cx="2513811" cy="1560821"/>
      </dsp:txXfrm>
    </dsp:sp>
    <dsp:sp modelId="{DEB859C8-5F96-4412-8F15-04FA07933AEB}">
      <dsp:nvSpPr>
        <dsp:cNvPr id="0" name=""/>
        <dsp:cNvSpPr/>
      </dsp:nvSpPr>
      <dsp:spPr>
        <a:xfrm>
          <a:off x="6200635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661CB-DD24-4185-8DCF-69F88A8E6C94}">
      <dsp:nvSpPr>
        <dsp:cNvPr id="0" name=""/>
        <dsp:cNvSpPr/>
      </dsp:nvSpPr>
      <dsp:spPr>
        <a:xfrm>
          <a:off x="6490738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Lack of border coordination</a:t>
          </a:r>
        </a:p>
      </dsp:txBody>
      <dsp:txXfrm>
        <a:off x="6539297" y="2741699"/>
        <a:ext cx="2513811" cy="156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A3DE3D-8FFB-4A5D-AFD4-E1A5552394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15248D-284A-49F6-8B64-21E664460F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B78E79B-1397-4F7A-ABBC-33A1ECA85133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6313-E4BD-4DED-8CD4-2D757D7AA7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57517-B99B-4212-8349-4B745549BC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3EBE452E-FF7D-46A6-8EF8-D693C9A6D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5B262D-FF95-46F5-ABBC-2A7F08F6A2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4A666-4A5B-4D30-AF9C-291939C0FD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7FCB2CB6-E869-44E1-84B4-681349B1719B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5D184A-3180-481D-8BA3-158EB419AA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08C192-3450-4114-8027-DFDE22AB0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6A207-B0A1-46DC-AFCC-BD3B233B42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B974F-A914-4DC3-9645-3DAA29A1A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5E9C46E-4FA4-4A7D-B567-2186EEFF7B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F589B-E898-C947-9893-43233574187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13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6436-AF2B-3B47-9B89-BC94BA143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6436-AF2B-3B47-9B89-BC94BA143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4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3033E-EC0C-453B-B425-BA228C5CBF6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3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articles, although specific to Customs can be adopted by other border agencies to expedite trade (e.g. establishing risk-based inspection measures; pre-arrival processing (particularly with electronic documents, SPS agencies can use electronic documents to more effectively assess commodities in advance)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D863F9-B834-4E1B-B063-0361511E40E1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993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01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5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050285-CF5D-446F-B13B-5141208FE4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5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600" b="0">
              <a:cs typeface="+mn-cs"/>
            </a:endParaRPr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FABBCA04-5E2C-43FD-ABE4-7B50BC125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7" y="61754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AEC38EB1-EAD6-4666-95FE-8ECA37A97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7" y="61754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F234C528-B21F-400E-88DA-BB865ECE5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7" y="617543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C7F103AC-F6D0-4891-AAA3-F8A6C132F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7" y="617543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09304EDC-DE63-4643-B16F-6AD0DA5C0409}"/>
              </a:ext>
            </a:extLst>
          </p:cNvPr>
          <p:cNvSpPr>
            <a:spLocks/>
          </p:cNvSpPr>
          <p:nvPr/>
        </p:nvSpPr>
        <p:spPr bwMode="auto">
          <a:xfrm>
            <a:off x="649821" y="617543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342631BA-4E01-4636-B3E2-1AC67A62B06D}"/>
              </a:ext>
            </a:extLst>
          </p:cNvPr>
          <p:cNvSpPr>
            <a:spLocks/>
          </p:cNvSpPr>
          <p:nvPr/>
        </p:nvSpPr>
        <p:spPr bwMode="auto">
          <a:xfrm>
            <a:off x="611721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60C9B51-40FD-4033-8525-293BF10608F1}"/>
              </a:ext>
            </a:extLst>
          </p:cNvPr>
          <p:cNvSpPr>
            <a:spLocks/>
          </p:cNvSpPr>
          <p:nvPr/>
        </p:nvSpPr>
        <p:spPr bwMode="auto">
          <a:xfrm>
            <a:off x="611721" y="463554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83D24CE6-052A-4869-AA19-A75FA560BF82}"/>
              </a:ext>
            </a:extLst>
          </p:cNvPr>
          <p:cNvSpPr>
            <a:spLocks/>
          </p:cNvSpPr>
          <p:nvPr/>
        </p:nvSpPr>
        <p:spPr bwMode="auto">
          <a:xfrm>
            <a:off x="937688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68D4F14A-0F9B-4431-9181-DAC26141982C}"/>
              </a:ext>
            </a:extLst>
          </p:cNvPr>
          <p:cNvSpPr>
            <a:spLocks/>
          </p:cNvSpPr>
          <p:nvPr/>
        </p:nvSpPr>
        <p:spPr bwMode="auto">
          <a:xfrm>
            <a:off x="941919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4DD7F658-5D22-4B52-9E2C-95AF8399B257}"/>
              </a:ext>
            </a:extLst>
          </p:cNvPr>
          <p:cNvSpPr>
            <a:spLocks/>
          </p:cNvSpPr>
          <p:nvPr/>
        </p:nvSpPr>
        <p:spPr bwMode="auto">
          <a:xfrm>
            <a:off x="924988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42C7D46E-C7EB-4ABB-B88C-7170FFFAB0E6}"/>
              </a:ext>
            </a:extLst>
          </p:cNvPr>
          <p:cNvSpPr>
            <a:spLocks/>
          </p:cNvSpPr>
          <p:nvPr/>
        </p:nvSpPr>
        <p:spPr bwMode="auto">
          <a:xfrm>
            <a:off x="912287" y="447677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C6856479-15D0-45E1-A206-4F6EC3BE2461}"/>
              </a:ext>
            </a:extLst>
          </p:cNvPr>
          <p:cNvSpPr>
            <a:spLocks/>
          </p:cNvSpPr>
          <p:nvPr/>
        </p:nvSpPr>
        <p:spPr bwMode="auto">
          <a:xfrm>
            <a:off x="912288" y="447677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AED653C-AF45-43BB-A8C8-682EF7627FAE}"/>
              </a:ext>
            </a:extLst>
          </p:cNvPr>
          <p:cNvSpPr>
            <a:spLocks/>
          </p:cNvSpPr>
          <p:nvPr/>
        </p:nvSpPr>
        <p:spPr bwMode="auto">
          <a:xfrm>
            <a:off x="886887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F8712C1C-6E7C-425E-B3A6-A3639C84D3F4}"/>
              </a:ext>
            </a:extLst>
          </p:cNvPr>
          <p:cNvSpPr>
            <a:spLocks/>
          </p:cNvSpPr>
          <p:nvPr/>
        </p:nvSpPr>
        <p:spPr bwMode="auto">
          <a:xfrm>
            <a:off x="886887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50B9EBE9-0397-4D2E-AA50-AF77974A4DE7}"/>
              </a:ext>
            </a:extLst>
          </p:cNvPr>
          <p:cNvSpPr>
            <a:spLocks/>
          </p:cNvSpPr>
          <p:nvPr/>
        </p:nvSpPr>
        <p:spPr bwMode="auto">
          <a:xfrm>
            <a:off x="814917" y="415930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E67D428D-4130-4FB6-A81C-571958D0E286}"/>
              </a:ext>
            </a:extLst>
          </p:cNvPr>
          <p:cNvSpPr>
            <a:spLocks/>
          </p:cNvSpPr>
          <p:nvPr/>
        </p:nvSpPr>
        <p:spPr bwMode="auto">
          <a:xfrm>
            <a:off x="776821" y="476253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C72F361F-F9A9-4876-AE9F-87291ACF285A}"/>
              </a:ext>
            </a:extLst>
          </p:cNvPr>
          <p:cNvSpPr>
            <a:spLocks/>
          </p:cNvSpPr>
          <p:nvPr/>
        </p:nvSpPr>
        <p:spPr bwMode="auto">
          <a:xfrm>
            <a:off x="742954" y="534993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DE2B917D-B8D7-4EEC-BB3F-62174C781FDF}"/>
              </a:ext>
            </a:extLst>
          </p:cNvPr>
          <p:cNvSpPr>
            <a:spLocks/>
          </p:cNvSpPr>
          <p:nvPr/>
        </p:nvSpPr>
        <p:spPr bwMode="auto">
          <a:xfrm>
            <a:off x="747188" y="530230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EDB8131A-C427-4EDD-A7E6-E7522E0CC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7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51703B7A-11B3-439B-9BAC-AEA095051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7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30553E93-1A0F-4242-B991-C90C0E9B1BBB}"/>
              </a:ext>
            </a:extLst>
          </p:cNvPr>
          <p:cNvSpPr>
            <a:spLocks/>
          </p:cNvSpPr>
          <p:nvPr/>
        </p:nvSpPr>
        <p:spPr bwMode="auto">
          <a:xfrm>
            <a:off x="793751" y="55721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6901BE23-DBCC-4913-B533-B2D010D4CD4D}"/>
              </a:ext>
            </a:extLst>
          </p:cNvPr>
          <p:cNvSpPr>
            <a:spLocks/>
          </p:cNvSpPr>
          <p:nvPr/>
        </p:nvSpPr>
        <p:spPr bwMode="auto">
          <a:xfrm>
            <a:off x="793754" y="557218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FDEFAD18-1DE0-43F7-B4D3-E8B82DEFA83E}"/>
              </a:ext>
            </a:extLst>
          </p:cNvPr>
          <p:cNvSpPr>
            <a:spLocks/>
          </p:cNvSpPr>
          <p:nvPr/>
        </p:nvSpPr>
        <p:spPr bwMode="auto">
          <a:xfrm>
            <a:off x="793754" y="557218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99EEDFDD-1444-48A0-A157-4BA0BEDD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8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33B54DD-94AD-4646-B3F6-1840F9EB2EA4}"/>
              </a:ext>
            </a:extLst>
          </p:cNvPr>
          <p:cNvSpPr>
            <a:spLocks/>
          </p:cNvSpPr>
          <p:nvPr/>
        </p:nvSpPr>
        <p:spPr bwMode="auto">
          <a:xfrm>
            <a:off x="793751" y="62706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FB722C0D-357A-452D-A6F9-7565691D9B8F}"/>
              </a:ext>
            </a:extLst>
          </p:cNvPr>
          <p:cNvSpPr>
            <a:spLocks/>
          </p:cNvSpPr>
          <p:nvPr/>
        </p:nvSpPr>
        <p:spPr bwMode="auto">
          <a:xfrm>
            <a:off x="975787" y="541343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2AECB631-39D8-4BBE-AD36-8790A06123EE}"/>
              </a:ext>
            </a:extLst>
          </p:cNvPr>
          <p:cNvSpPr>
            <a:spLocks/>
          </p:cNvSpPr>
          <p:nvPr/>
        </p:nvSpPr>
        <p:spPr bwMode="auto">
          <a:xfrm>
            <a:off x="975787" y="541343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7E3970FA-3D96-477C-9E46-B7BA474F2661}"/>
              </a:ext>
            </a:extLst>
          </p:cNvPr>
          <p:cNvSpPr>
            <a:spLocks/>
          </p:cNvSpPr>
          <p:nvPr/>
        </p:nvSpPr>
        <p:spPr bwMode="auto">
          <a:xfrm>
            <a:off x="963088" y="550868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B8AFB3A8-7A30-4F35-97C6-9C5B8019A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8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0073B737-1F99-4FBC-A00D-45406E662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8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78C1439B-E39B-4841-81AA-D33A2EED5A1F}"/>
              </a:ext>
            </a:extLst>
          </p:cNvPr>
          <p:cNvSpPr>
            <a:spLocks/>
          </p:cNvSpPr>
          <p:nvPr/>
        </p:nvSpPr>
        <p:spPr bwMode="auto">
          <a:xfrm>
            <a:off x="971551" y="541343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60B79470-D58D-4FE7-8DC6-DF090B91DF7B}"/>
              </a:ext>
            </a:extLst>
          </p:cNvPr>
          <p:cNvSpPr>
            <a:spLocks/>
          </p:cNvSpPr>
          <p:nvPr/>
        </p:nvSpPr>
        <p:spPr bwMode="auto">
          <a:xfrm>
            <a:off x="971554" y="538168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438B75A4-D881-439E-9836-E5B9A8ADF3B3}"/>
              </a:ext>
            </a:extLst>
          </p:cNvPr>
          <p:cNvSpPr>
            <a:spLocks/>
          </p:cNvSpPr>
          <p:nvPr/>
        </p:nvSpPr>
        <p:spPr bwMode="auto">
          <a:xfrm>
            <a:off x="967321" y="547693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AE221486-BC06-42DC-A1EF-4B52D84FBBF4}"/>
              </a:ext>
            </a:extLst>
          </p:cNvPr>
          <p:cNvSpPr>
            <a:spLocks/>
          </p:cNvSpPr>
          <p:nvPr/>
        </p:nvSpPr>
        <p:spPr bwMode="auto">
          <a:xfrm>
            <a:off x="975787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7D7CC030-657A-4029-A0B7-54909D09CF90}"/>
              </a:ext>
            </a:extLst>
          </p:cNvPr>
          <p:cNvSpPr>
            <a:spLocks/>
          </p:cNvSpPr>
          <p:nvPr/>
        </p:nvSpPr>
        <p:spPr bwMode="auto">
          <a:xfrm>
            <a:off x="975787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11C74F54-0E15-42DB-AF0B-694D793703D5}"/>
              </a:ext>
            </a:extLst>
          </p:cNvPr>
          <p:cNvSpPr>
            <a:spLocks/>
          </p:cNvSpPr>
          <p:nvPr/>
        </p:nvSpPr>
        <p:spPr bwMode="auto">
          <a:xfrm>
            <a:off x="950388" y="550868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669D4F3D-1FC2-40FA-B922-661379EB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7" y="550868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B9597EE3-B70A-4162-B226-74E8C17A493C}"/>
              </a:ext>
            </a:extLst>
          </p:cNvPr>
          <p:cNvSpPr>
            <a:spLocks/>
          </p:cNvSpPr>
          <p:nvPr/>
        </p:nvSpPr>
        <p:spPr bwMode="auto">
          <a:xfrm>
            <a:off x="963087" y="55086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30ACADDA-44EA-494D-B06F-B26B3DC2431C}"/>
              </a:ext>
            </a:extLst>
          </p:cNvPr>
          <p:cNvSpPr>
            <a:spLocks/>
          </p:cNvSpPr>
          <p:nvPr/>
        </p:nvSpPr>
        <p:spPr bwMode="auto">
          <a:xfrm>
            <a:off x="971551" y="534993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44D7CB51-AE55-429C-93C8-FBC402C61343}"/>
              </a:ext>
            </a:extLst>
          </p:cNvPr>
          <p:cNvSpPr>
            <a:spLocks/>
          </p:cNvSpPr>
          <p:nvPr/>
        </p:nvSpPr>
        <p:spPr bwMode="auto">
          <a:xfrm>
            <a:off x="971554" y="530230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B22B21FB-C3BE-4063-B8A6-5EBC5702A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F2D78E1D-A5F4-4926-9130-05F119741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0E09A6C8-6809-4819-B1C0-FDF99049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1FD543F2-8FCC-4E41-92C9-91E4B0372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CE980C67-5B40-4660-AD73-96BF621F6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53EAFED9-3216-4EDE-AC4F-832B7309E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01941FBC-7C8C-4864-B82C-471436D0559A}"/>
              </a:ext>
            </a:extLst>
          </p:cNvPr>
          <p:cNvSpPr>
            <a:spLocks/>
          </p:cNvSpPr>
          <p:nvPr/>
        </p:nvSpPr>
        <p:spPr bwMode="auto">
          <a:xfrm>
            <a:off x="971551" y="523880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EFFDDE7-FFA1-4A30-B6FA-733E96E2CBA5}"/>
              </a:ext>
            </a:extLst>
          </p:cNvPr>
          <p:cNvSpPr>
            <a:spLocks/>
          </p:cNvSpPr>
          <p:nvPr/>
        </p:nvSpPr>
        <p:spPr bwMode="auto">
          <a:xfrm>
            <a:off x="958854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3D8DC9EC-DDD2-4691-9EF4-330DC15BDB92}"/>
              </a:ext>
            </a:extLst>
          </p:cNvPr>
          <p:cNvSpPr>
            <a:spLocks/>
          </p:cNvSpPr>
          <p:nvPr/>
        </p:nvSpPr>
        <p:spPr bwMode="auto">
          <a:xfrm>
            <a:off x="958854" y="517527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A8F16358-AF11-4D2F-BC4C-3D7347B8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A77721A9-A179-4440-A921-E38F5293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7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173D220C-4FE8-433F-903F-C85B699C8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7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4DFA2EC5-1843-48EB-9E69-8C1886779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D357C682-0BE6-4449-BC9A-9E49FBC6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A58A12BA-E732-479C-AB4E-8A38A2A9D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A0376D29-FC7E-49D8-BC69-F100A69E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B51A2938-88D9-4560-AB56-2AFCBC1B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7" y="485780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pic>
        <p:nvPicPr>
          <p:cNvPr id="63" name="Picture 63">
            <a:extLst>
              <a:ext uri="{FF2B5EF4-FFF2-40B4-BE49-F238E27FC236}">
                <a16:creationId xmlns:a16="http://schemas.microsoft.com/office/drawing/2014/main" id="{DAC2D53E-0949-4264-A570-27D84C206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8" y="4687888"/>
            <a:ext cx="5740424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1942A41-9DC0-46B2-9614-A5B6B47F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5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2" y="1189794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6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224889" y="4927605"/>
            <a:ext cx="4087683" cy="995705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8" indent="0" algn="l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Rectangle 1028">
            <a:extLst>
              <a:ext uri="{FF2B5EF4-FFF2-40B4-BE49-F238E27FC236}">
                <a16:creationId xmlns:a16="http://schemas.microsoft.com/office/drawing/2014/main" id="{CFDDD941-EB72-412A-9DE3-18C114EB5F44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909984" y="5975350"/>
            <a:ext cx="3403600" cy="306388"/>
          </a:xfrm>
          <a:prstGeom prst="rect">
            <a:avLst/>
          </a:prstGeom>
        </p:spPr>
        <p:txBody>
          <a:bodyPr rIns="0"/>
          <a:lstStyle>
            <a:lvl1pPr algn="r"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8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C2AFA2-07A6-4F53-A7EA-95B3E1C4DF28}"/>
              </a:ext>
            </a:extLst>
          </p:cNvPr>
          <p:cNvSpPr/>
          <p:nvPr/>
        </p:nvSpPr>
        <p:spPr>
          <a:xfrm>
            <a:off x="0" y="0"/>
            <a:ext cx="12192000" cy="42180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156D3-92B9-4F8C-A352-F8713B924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6E36C-733B-44FC-9F37-A9B1402BD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3563"/>
            <a:ext cx="9144000" cy="7266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1A189-0F4A-4365-88BD-5974DC55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0129"/>
            <a:ext cx="2455606" cy="291178"/>
          </a:xfrm>
        </p:spPr>
        <p:txBody>
          <a:bodyPr/>
          <a:lstStyle/>
          <a:p>
            <a:fld id="{7056CCFB-2CD4-4E01-9104-6D767BC9962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95CB3-A7B1-4C80-BA00-EE0B0EB6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5E305-E7A6-40F5-9DB2-E5CE1884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A0D-BA5C-4671-88B5-4E924E85145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49B9F2-464F-4BE5-A72B-0ED7EF333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" y="4195503"/>
            <a:ext cx="12191991" cy="1868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63">
            <a:extLst>
              <a:ext uri="{FF2B5EF4-FFF2-40B4-BE49-F238E27FC236}">
                <a16:creationId xmlns:a16="http://schemas.microsoft.com/office/drawing/2014/main" id="{630D32D3-1DAD-4A4E-9A89-44E4B2B4F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" y="5770685"/>
            <a:ext cx="3512457" cy="75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5080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609F-6A1B-499C-B26C-B94FC06C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10128-C0EA-42D8-8759-7049B949C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44D67-1D14-45AE-BEC2-23223356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8B4B0-7EC8-4188-B660-BBD0E169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749E7-9094-41DA-99C9-A3083A43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4BF-6F61-6B4B-BBCF-22121FD1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4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C34E-6155-4A31-BAE0-B66BC5A2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28A7E-3E7C-42D6-B654-3FB46C1E7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18245-CEDF-4BC5-972A-980B87CF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CCFB-2CD4-4E01-9104-6D767BC9962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3734-4567-4833-9AA4-96FE1B25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AD442-2819-4AD3-B7C5-34F29F61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A0D-BA5C-4671-88B5-4E924E85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596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8D90D-A3AB-4B62-858D-DF8F96C6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8D9F-A66E-4E9D-9B52-485F387AB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57E09-FA68-49BE-A199-BADE21E56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3BFB2-CCD4-4980-A6D9-BD5444078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CCFB-2CD4-4E01-9104-6D767BC9962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77BE3-0293-47C0-9CC5-3162CFA9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9B90E-A876-4B0D-AFEA-3DA39C50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440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4322-3EED-48AC-A1A9-F77E6C0C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07755-6C74-4E86-8938-D379812BA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07A35-DCA2-4F7E-AA91-105C85318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6D5EC-3F15-4E85-9F32-7D4F6E5B3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358A9-CE66-43E1-8EA5-C025FA592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42477-A14A-48D3-904F-D64BE96E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CCFB-2CD4-4E01-9104-6D767BC9962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D6362-1F74-4CFF-9ED8-7FA8C1EE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B109F-05E0-4D53-AF0E-6B305EDCA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A0D-BA5C-4671-88B5-4E924E85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76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24DC-AE7F-40B0-BBDF-10AFE3F8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29731-B722-4AFB-A59E-BF3E9DB7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CCFB-2CD4-4E01-9104-6D767BC9962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6388A-299F-4493-9DFA-3B09C2AC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A77CF-CA12-4C7F-B1A2-C070AC1F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A0D-BA5C-4671-88B5-4E924E85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731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D6F24-0C78-4D21-9CB0-F8D1B2B3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2218-C766-4481-BE25-149BCAE6B8D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41F33-D81C-4AC6-92EF-D6C832DF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11A18-E1E7-4D1D-9590-DF46E5F6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27FF-FAB0-40D1-80D1-96A0DB7ECFA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98B4F8-2674-4CFE-ADD1-49A41A51750E}"/>
              </a:ext>
            </a:extLst>
          </p:cNvPr>
          <p:cNvSpPr txBox="1">
            <a:spLocks/>
          </p:cNvSpPr>
          <p:nvPr/>
        </p:nvSpPr>
        <p:spPr>
          <a:xfrm>
            <a:off x="500184" y="599835"/>
            <a:ext cx="1125415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3400" b="1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4800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17AC-E48A-484D-8C5F-6E966018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52E13-B082-4338-A213-7CCC8A5E7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0780E-55A5-4D56-B129-2EB3424CC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27906-9513-43A9-87E0-67F2C6F6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CCFB-2CD4-4E01-9104-6D767BC9962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00E46-39F7-47CC-BB63-026B7AFE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575CE-6D6B-4143-8101-917FC4C2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81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6E6C-2431-4285-9ACC-4BEB7922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D0E82-8486-49DD-9625-60DEE6B2E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2F1F6-847C-4A09-A98C-F78CCC5B7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218BE-DE51-447C-8AAE-69A6044C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CCFB-2CD4-4E01-9104-6D767BC9962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7813E-1E7B-4643-943D-C10E8191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6F2F6-D167-49FB-BB2E-1A13AB57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A0D-BA5C-4671-88B5-4E924E85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2548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467F-EA03-402F-9EB5-3FD389BF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17EC1-8539-4A80-8DBC-AAC2144D3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D3DFD-D9E7-4277-BB82-B6B29E6A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CCFB-2CD4-4E01-9104-6D767BC9962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284B-E29E-4CA2-9FA3-C80168B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7332-7CB0-40AB-926C-D83A0DBC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A0D-BA5C-4671-88B5-4E924E85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6726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86">
            <a:extLst>
              <a:ext uri="{FF2B5EF4-FFF2-40B4-BE49-F238E27FC236}">
                <a16:creationId xmlns:a16="http://schemas.microsoft.com/office/drawing/2014/main" id="{012ED5D5-CA1C-4A78-B6DA-7455A7661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7" y="61754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Line 1087">
            <a:extLst>
              <a:ext uri="{FF2B5EF4-FFF2-40B4-BE49-F238E27FC236}">
                <a16:creationId xmlns:a16="http://schemas.microsoft.com/office/drawing/2014/main" id="{3048899E-A19D-47A0-B413-F9B10E28B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7" y="61754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Rectangle 1088">
            <a:extLst>
              <a:ext uri="{FF2B5EF4-FFF2-40B4-BE49-F238E27FC236}">
                <a16:creationId xmlns:a16="http://schemas.microsoft.com/office/drawing/2014/main" id="{EA34938B-4F8A-42A5-B7E6-6AEBC7783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7" y="617543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Rectangle 1089">
            <a:extLst>
              <a:ext uri="{FF2B5EF4-FFF2-40B4-BE49-F238E27FC236}">
                <a16:creationId xmlns:a16="http://schemas.microsoft.com/office/drawing/2014/main" id="{9B952693-F34A-4699-AB1F-C25C1E57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7" y="617543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Freeform 1098">
            <a:extLst>
              <a:ext uri="{FF2B5EF4-FFF2-40B4-BE49-F238E27FC236}">
                <a16:creationId xmlns:a16="http://schemas.microsoft.com/office/drawing/2014/main" id="{EB51EC32-9AEA-48C1-B6A1-49F6C71ABA48}"/>
              </a:ext>
            </a:extLst>
          </p:cNvPr>
          <p:cNvSpPr>
            <a:spLocks/>
          </p:cNvSpPr>
          <p:nvPr/>
        </p:nvSpPr>
        <p:spPr bwMode="auto">
          <a:xfrm>
            <a:off x="649821" y="617543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15">
            <a:extLst>
              <a:ext uri="{FF2B5EF4-FFF2-40B4-BE49-F238E27FC236}">
                <a16:creationId xmlns:a16="http://schemas.microsoft.com/office/drawing/2014/main" id="{40A4955E-2CFB-4C8A-880F-72E2C09EA08A}"/>
              </a:ext>
            </a:extLst>
          </p:cNvPr>
          <p:cNvSpPr>
            <a:spLocks/>
          </p:cNvSpPr>
          <p:nvPr/>
        </p:nvSpPr>
        <p:spPr bwMode="auto">
          <a:xfrm>
            <a:off x="611721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20">
            <a:extLst>
              <a:ext uri="{FF2B5EF4-FFF2-40B4-BE49-F238E27FC236}">
                <a16:creationId xmlns:a16="http://schemas.microsoft.com/office/drawing/2014/main" id="{D08C9194-7A10-421A-931B-32BF8AB54DD7}"/>
              </a:ext>
            </a:extLst>
          </p:cNvPr>
          <p:cNvSpPr>
            <a:spLocks/>
          </p:cNvSpPr>
          <p:nvPr/>
        </p:nvSpPr>
        <p:spPr bwMode="auto">
          <a:xfrm>
            <a:off x="611721" y="463554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34">
            <a:extLst>
              <a:ext uri="{FF2B5EF4-FFF2-40B4-BE49-F238E27FC236}">
                <a16:creationId xmlns:a16="http://schemas.microsoft.com/office/drawing/2014/main" id="{1BADF08A-2A9A-43B8-940E-C253B78A9E02}"/>
              </a:ext>
            </a:extLst>
          </p:cNvPr>
          <p:cNvSpPr>
            <a:spLocks/>
          </p:cNvSpPr>
          <p:nvPr/>
        </p:nvSpPr>
        <p:spPr bwMode="auto">
          <a:xfrm>
            <a:off x="937688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1">
            <a:extLst>
              <a:ext uri="{FF2B5EF4-FFF2-40B4-BE49-F238E27FC236}">
                <a16:creationId xmlns:a16="http://schemas.microsoft.com/office/drawing/2014/main" id="{8FE2FECB-FF59-41DF-BCAB-01FB3388AA8B}"/>
              </a:ext>
            </a:extLst>
          </p:cNvPr>
          <p:cNvSpPr>
            <a:spLocks/>
          </p:cNvSpPr>
          <p:nvPr/>
        </p:nvSpPr>
        <p:spPr bwMode="auto">
          <a:xfrm>
            <a:off x="941919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8">
            <a:extLst>
              <a:ext uri="{FF2B5EF4-FFF2-40B4-BE49-F238E27FC236}">
                <a16:creationId xmlns:a16="http://schemas.microsoft.com/office/drawing/2014/main" id="{4E3689EF-4AD8-4865-94DE-4BB6DF0E3B95}"/>
              </a:ext>
            </a:extLst>
          </p:cNvPr>
          <p:cNvSpPr>
            <a:spLocks/>
          </p:cNvSpPr>
          <p:nvPr/>
        </p:nvSpPr>
        <p:spPr bwMode="auto">
          <a:xfrm>
            <a:off x="924988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0">
            <a:extLst>
              <a:ext uri="{FF2B5EF4-FFF2-40B4-BE49-F238E27FC236}">
                <a16:creationId xmlns:a16="http://schemas.microsoft.com/office/drawing/2014/main" id="{87BC3394-17B0-46C6-A5F8-8CABA5EFA47B}"/>
              </a:ext>
            </a:extLst>
          </p:cNvPr>
          <p:cNvSpPr>
            <a:spLocks/>
          </p:cNvSpPr>
          <p:nvPr/>
        </p:nvSpPr>
        <p:spPr bwMode="auto">
          <a:xfrm>
            <a:off x="912287" y="447677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2">
            <a:extLst>
              <a:ext uri="{FF2B5EF4-FFF2-40B4-BE49-F238E27FC236}">
                <a16:creationId xmlns:a16="http://schemas.microsoft.com/office/drawing/2014/main" id="{6C9BAA01-8C99-4ABE-A918-89A5B3803493}"/>
              </a:ext>
            </a:extLst>
          </p:cNvPr>
          <p:cNvSpPr>
            <a:spLocks/>
          </p:cNvSpPr>
          <p:nvPr/>
        </p:nvSpPr>
        <p:spPr bwMode="auto">
          <a:xfrm>
            <a:off x="912288" y="447677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4">
            <a:extLst>
              <a:ext uri="{FF2B5EF4-FFF2-40B4-BE49-F238E27FC236}">
                <a16:creationId xmlns:a16="http://schemas.microsoft.com/office/drawing/2014/main" id="{DAB6E324-3AFE-4EC1-BC92-E22BCEC93880}"/>
              </a:ext>
            </a:extLst>
          </p:cNvPr>
          <p:cNvSpPr>
            <a:spLocks/>
          </p:cNvSpPr>
          <p:nvPr/>
        </p:nvSpPr>
        <p:spPr bwMode="auto">
          <a:xfrm>
            <a:off x="886887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6">
            <a:extLst>
              <a:ext uri="{FF2B5EF4-FFF2-40B4-BE49-F238E27FC236}">
                <a16:creationId xmlns:a16="http://schemas.microsoft.com/office/drawing/2014/main" id="{C528F34C-695C-4692-A963-C020D9CF5D47}"/>
              </a:ext>
            </a:extLst>
          </p:cNvPr>
          <p:cNvSpPr>
            <a:spLocks/>
          </p:cNvSpPr>
          <p:nvPr/>
        </p:nvSpPr>
        <p:spPr bwMode="auto">
          <a:xfrm>
            <a:off x="886887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63">
            <a:extLst>
              <a:ext uri="{FF2B5EF4-FFF2-40B4-BE49-F238E27FC236}">
                <a16:creationId xmlns:a16="http://schemas.microsoft.com/office/drawing/2014/main" id="{319990D7-2DB2-497F-8BE3-E6D13C427BA6}"/>
              </a:ext>
            </a:extLst>
          </p:cNvPr>
          <p:cNvSpPr>
            <a:spLocks/>
          </p:cNvSpPr>
          <p:nvPr/>
        </p:nvSpPr>
        <p:spPr bwMode="auto">
          <a:xfrm>
            <a:off x="814917" y="415930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2">
            <a:extLst>
              <a:ext uri="{FF2B5EF4-FFF2-40B4-BE49-F238E27FC236}">
                <a16:creationId xmlns:a16="http://schemas.microsoft.com/office/drawing/2014/main" id="{C3BE299C-EF96-4F41-AA1C-920D7C52E2A3}"/>
              </a:ext>
            </a:extLst>
          </p:cNvPr>
          <p:cNvSpPr>
            <a:spLocks/>
          </p:cNvSpPr>
          <p:nvPr/>
        </p:nvSpPr>
        <p:spPr bwMode="auto">
          <a:xfrm>
            <a:off x="776821" y="476253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7">
            <a:extLst>
              <a:ext uri="{FF2B5EF4-FFF2-40B4-BE49-F238E27FC236}">
                <a16:creationId xmlns:a16="http://schemas.microsoft.com/office/drawing/2014/main" id="{94C27A6A-13B0-484B-AEC2-75D85CE3D096}"/>
              </a:ext>
            </a:extLst>
          </p:cNvPr>
          <p:cNvSpPr>
            <a:spLocks/>
          </p:cNvSpPr>
          <p:nvPr/>
        </p:nvSpPr>
        <p:spPr bwMode="auto">
          <a:xfrm>
            <a:off x="742954" y="534993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80">
            <a:extLst>
              <a:ext uri="{FF2B5EF4-FFF2-40B4-BE49-F238E27FC236}">
                <a16:creationId xmlns:a16="http://schemas.microsoft.com/office/drawing/2014/main" id="{C2DF6625-ED98-40F4-BC96-97C61412058C}"/>
              </a:ext>
            </a:extLst>
          </p:cNvPr>
          <p:cNvSpPr>
            <a:spLocks/>
          </p:cNvSpPr>
          <p:nvPr/>
        </p:nvSpPr>
        <p:spPr bwMode="auto">
          <a:xfrm>
            <a:off x="747188" y="530230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7">
            <a:extLst>
              <a:ext uri="{FF2B5EF4-FFF2-40B4-BE49-F238E27FC236}">
                <a16:creationId xmlns:a16="http://schemas.microsoft.com/office/drawing/2014/main" id="{D489731F-B89E-4E98-B3A9-F8517185D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7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8">
            <a:extLst>
              <a:ext uri="{FF2B5EF4-FFF2-40B4-BE49-F238E27FC236}">
                <a16:creationId xmlns:a16="http://schemas.microsoft.com/office/drawing/2014/main" id="{C3D4195A-3456-41F1-AC86-E13A0EA85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7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08">
            <a:extLst>
              <a:ext uri="{FF2B5EF4-FFF2-40B4-BE49-F238E27FC236}">
                <a16:creationId xmlns:a16="http://schemas.microsoft.com/office/drawing/2014/main" id="{5AD7B1FF-9C0D-4E6E-9A60-626711EE8D8F}"/>
              </a:ext>
            </a:extLst>
          </p:cNvPr>
          <p:cNvSpPr>
            <a:spLocks/>
          </p:cNvSpPr>
          <p:nvPr/>
        </p:nvSpPr>
        <p:spPr bwMode="auto">
          <a:xfrm>
            <a:off x="793751" y="55721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0">
            <a:extLst>
              <a:ext uri="{FF2B5EF4-FFF2-40B4-BE49-F238E27FC236}">
                <a16:creationId xmlns:a16="http://schemas.microsoft.com/office/drawing/2014/main" id="{2E2C70FB-2F24-4C36-B4E8-146DC391C8F2}"/>
              </a:ext>
            </a:extLst>
          </p:cNvPr>
          <p:cNvSpPr>
            <a:spLocks/>
          </p:cNvSpPr>
          <p:nvPr/>
        </p:nvSpPr>
        <p:spPr bwMode="auto">
          <a:xfrm>
            <a:off x="793754" y="557218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4">
            <a:extLst>
              <a:ext uri="{FF2B5EF4-FFF2-40B4-BE49-F238E27FC236}">
                <a16:creationId xmlns:a16="http://schemas.microsoft.com/office/drawing/2014/main" id="{8E5640A8-82D9-4959-8258-AFD1C5AF615A}"/>
              </a:ext>
            </a:extLst>
          </p:cNvPr>
          <p:cNvSpPr>
            <a:spLocks/>
          </p:cNvSpPr>
          <p:nvPr/>
        </p:nvSpPr>
        <p:spPr bwMode="auto">
          <a:xfrm>
            <a:off x="793754" y="557218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Rectangle 1215">
            <a:extLst>
              <a:ext uri="{FF2B5EF4-FFF2-40B4-BE49-F238E27FC236}">
                <a16:creationId xmlns:a16="http://schemas.microsoft.com/office/drawing/2014/main" id="{2967BF98-5BBC-4B5E-9A19-CDEDF23E1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8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9" name="Freeform 1217">
            <a:extLst>
              <a:ext uri="{FF2B5EF4-FFF2-40B4-BE49-F238E27FC236}">
                <a16:creationId xmlns:a16="http://schemas.microsoft.com/office/drawing/2014/main" id="{9ACE96DD-E0FC-409F-BDFB-17C9A9AD4177}"/>
              </a:ext>
            </a:extLst>
          </p:cNvPr>
          <p:cNvSpPr>
            <a:spLocks/>
          </p:cNvSpPr>
          <p:nvPr/>
        </p:nvSpPr>
        <p:spPr bwMode="auto">
          <a:xfrm>
            <a:off x="793751" y="62706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9">
            <a:extLst>
              <a:ext uri="{FF2B5EF4-FFF2-40B4-BE49-F238E27FC236}">
                <a16:creationId xmlns:a16="http://schemas.microsoft.com/office/drawing/2014/main" id="{F604DD1B-61B9-4EAF-B09B-24495CF48A37}"/>
              </a:ext>
            </a:extLst>
          </p:cNvPr>
          <p:cNvSpPr>
            <a:spLocks/>
          </p:cNvSpPr>
          <p:nvPr/>
        </p:nvSpPr>
        <p:spPr bwMode="auto">
          <a:xfrm>
            <a:off x="975787" y="541343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21">
            <a:extLst>
              <a:ext uri="{FF2B5EF4-FFF2-40B4-BE49-F238E27FC236}">
                <a16:creationId xmlns:a16="http://schemas.microsoft.com/office/drawing/2014/main" id="{6FE25E0C-81B4-4926-A14F-123E11727B94}"/>
              </a:ext>
            </a:extLst>
          </p:cNvPr>
          <p:cNvSpPr>
            <a:spLocks/>
          </p:cNvSpPr>
          <p:nvPr/>
        </p:nvSpPr>
        <p:spPr bwMode="auto">
          <a:xfrm>
            <a:off x="975787" y="541343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34">
            <a:extLst>
              <a:ext uri="{FF2B5EF4-FFF2-40B4-BE49-F238E27FC236}">
                <a16:creationId xmlns:a16="http://schemas.microsoft.com/office/drawing/2014/main" id="{6B1F88BA-9A40-43C6-A32E-33440390E30B}"/>
              </a:ext>
            </a:extLst>
          </p:cNvPr>
          <p:cNvSpPr>
            <a:spLocks/>
          </p:cNvSpPr>
          <p:nvPr/>
        </p:nvSpPr>
        <p:spPr bwMode="auto">
          <a:xfrm>
            <a:off x="963088" y="550868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7">
            <a:extLst>
              <a:ext uri="{FF2B5EF4-FFF2-40B4-BE49-F238E27FC236}">
                <a16:creationId xmlns:a16="http://schemas.microsoft.com/office/drawing/2014/main" id="{85389365-18F6-489D-84BD-0571733AD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8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8">
            <a:extLst>
              <a:ext uri="{FF2B5EF4-FFF2-40B4-BE49-F238E27FC236}">
                <a16:creationId xmlns:a16="http://schemas.microsoft.com/office/drawing/2014/main" id="{E9B6FA13-78D8-4E5F-8DB0-D63FADB77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8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0">
            <a:extLst>
              <a:ext uri="{FF2B5EF4-FFF2-40B4-BE49-F238E27FC236}">
                <a16:creationId xmlns:a16="http://schemas.microsoft.com/office/drawing/2014/main" id="{5197B2AE-EEC3-4381-A197-FF5424A77A74}"/>
              </a:ext>
            </a:extLst>
          </p:cNvPr>
          <p:cNvSpPr>
            <a:spLocks/>
          </p:cNvSpPr>
          <p:nvPr/>
        </p:nvSpPr>
        <p:spPr bwMode="auto">
          <a:xfrm>
            <a:off x="971551" y="541343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3">
            <a:extLst>
              <a:ext uri="{FF2B5EF4-FFF2-40B4-BE49-F238E27FC236}">
                <a16:creationId xmlns:a16="http://schemas.microsoft.com/office/drawing/2014/main" id="{65AF8933-AEFF-419C-9F85-8A449AE92BDD}"/>
              </a:ext>
            </a:extLst>
          </p:cNvPr>
          <p:cNvSpPr>
            <a:spLocks/>
          </p:cNvSpPr>
          <p:nvPr/>
        </p:nvSpPr>
        <p:spPr bwMode="auto">
          <a:xfrm>
            <a:off x="971554" y="538168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6">
            <a:extLst>
              <a:ext uri="{FF2B5EF4-FFF2-40B4-BE49-F238E27FC236}">
                <a16:creationId xmlns:a16="http://schemas.microsoft.com/office/drawing/2014/main" id="{7B4A6F2E-F1DD-42E8-8CBF-4640659D168E}"/>
              </a:ext>
            </a:extLst>
          </p:cNvPr>
          <p:cNvSpPr>
            <a:spLocks/>
          </p:cNvSpPr>
          <p:nvPr/>
        </p:nvSpPr>
        <p:spPr bwMode="auto">
          <a:xfrm>
            <a:off x="967321" y="547693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0">
            <a:extLst>
              <a:ext uri="{FF2B5EF4-FFF2-40B4-BE49-F238E27FC236}">
                <a16:creationId xmlns:a16="http://schemas.microsoft.com/office/drawing/2014/main" id="{BB0BAA8B-A960-40B5-BA20-3F0220F90F20}"/>
              </a:ext>
            </a:extLst>
          </p:cNvPr>
          <p:cNvSpPr>
            <a:spLocks/>
          </p:cNvSpPr>
          <p:nvPr/>
        </p:nvSpPr>
        <p:spPr bwMode="auto">
          <a:xfrm>
            <a:off x="975787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2">
            <a:extLst>
              <a:ext uri="{FF2B5EF4-FFF2-40B4-BE49-F238E27FC236}">
                <a16:creationId xmlns:a16="http://schemas.microsoft.com/office/drawing/2014/main" id="{38A7B8F6-2AD2-4928-9768-29ABCCC44922}"/>
              </a:ext>
            </a:extLst>
          </p:cNvPr>
          <p:cNvSpPr>
            <a:spLocks/>
          </p:cNvSpPr>
          <p:nvPr/>
        </p:nvSpPr>
        <p:spPr bwMode="auto">
          <a:xfrm>
            <a:off x="975787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5">
            <a:extLst>
              <a:ext uri="{FF2B5EF4-FFF2-40B4-BE49-F238E27FC236}">
                <a16:creationId xmlns:a16="http://schemas.microsoft.com/office/drawing/2014/main" id="{82419918-48E6-4A6E-9AA1-D82FD8B15649}"/>
              </a:ext>
            </a:extLst>
          </p:cNvPr>
          <p:cNvSpPr>
            <a:spLocks/>
          </p:cNvSpPr>
          <p:nvPr/>
        </p:nvSpPr>
        <p:spPr bwMode="auto">
          <a:xfrm>
            <a:off x="950388" y="550868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Rectangle 1256">
            <a:extLst>
              <a:ext uri="{FF2B5EF4-FFF2-40B4-BE49-F238E27FC236}">
                <a16:creationId xmlns:a16="http://schemas.microsoft.com/office/drawing/2014/main" id="{7BA0E0C5-8A71-49C7-80D6-FF34F0FF7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7" y="550868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2" name="Freeform 1258">
            <a:extLst>
              <a:ext uri="{FF2B5EF4-FFF2-40B4-BE49-F238E27FC236}">
                <a16:creationId xmlns:a16="http://schemas.microsoft.com/office/drawing/2014/main" id="{BC938780-4B16-4935-83F4-07F679F32E36}"/>
              </a:ext>
            </a:extLst>
          </p:cNvPr>
          <p:cNvSpPr>
            <a:spLocks/>
          </p:cNvSpPr>
          <p:nvPr/>
        </p:nvSpPr>
        <p:spPr bwMode="auto">
          <a:xfrm>
            <a:off x="963087" y="55086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6">
            <a:extLst>
              <a:ext uri="{FF2B5EF4-FFF2-40B4-BE49-F238E27FC236}">
                <a16:creationId xmlns:a16="http://schemas.microsoft.com/office/drawing/2014/main" id="{259A41B4-9EC9-43F6-9865-038D345A9B18}"/>
              </a:ext>
            </a:extLst>
          </p:cNvPr>
          <p:cNvSpPr>
            <a:spLocks/>
          </p:cNvSpPr>
          <p:nvPr/>
        </p:nvSpPr>
        <p:spPr bwMode="auto">
          <a:xfrm>
            <a:off x="971551" y="534993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9">
            <a:extLst>
              <a:ext uri="{FF2B5EF4-FFF2-40B4-BE49-F238E27FC236}">
                <a16:creationId xmlns:a16="http://schemas.microsoft.com/office/drawing/2014/main" id="{655FCB86-73F3-4107-A560-829C4FAB5B2A}"/>
              </a:ext>
            </a:extLst>
          </p:cNvPr>
          <p:cNvSpPr>
            <a:spLocks/>
          </p:cNvSpPr>
          <p:nvPr/>
        </p:nvSpPr>
        <p:spPr bwMode="auto">
          <a:xfrm>
            <a:off x="971554" y="530230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0">
            <a:extLst>
              <a:ext uri="{FF2B5EF4-FFF2-40B4-BE49-F238E27FC236}">
                <a16:creationId xmlns:a16="http://schemas.microsoft.com/office/drawing/2014/main" id="{E1CF5CBF-C4B9-457B-8F4F-C97DE19AA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1">
            <a:extLst>
              <a:ext uri="{FF2B5EF4-FFF2-40B4-BE49-F238E27FC236}">
                <a16:creationId xmlns:a16="http://schemas.microsoft.com/office/drawing/2014/main" id="{DE740803-A96D-4B2D-A863-3B39FDFA2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Rectangle 1272">
            <a:extLst>
              <a:ext uri="{FF2B5EF4-FFF2-40B4-BE49-F238E27FC236}">
                <a16:creationId xmlns:a16="http://schemas.microsoft.com/office/drawing/2014/main" id="{7A0808CA-3024-4853-AAD4-2DE290916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Rectangle 1273">
            <a:extLst>
              <a:ext uri="{FF2B5EF4-FFF2-40B4-BE49-F238E27FC236}">
                <a16:creationId xmlns:a16="http://schemas.microsoft.com/office/drawing/2014/main" id="{75EC7B14-090D-41B9-A9FD-502CE1CD0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Line 1274">
            <a:extLst>
              <a:ext uri="{FF2B5EF4-FFF2-40B4-BE49-F238E27FC236}">
                <a16:creationId xmlns:a16="http://schemas.microsoft.com/office/drawing/2014/main" id="{1F508D2A-FDEE-4F93-A489-0ADADC596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5">
            <a:extLst>
              <a:ext uri="{FF2B5EF4-FFF2-40B4-BE49-F238E27FC236}">
                <a16:creationId xmlns:a16="http://schemas.microsoft.com/office/drawing/2014/main" id="{F71BEA53-948C-41E1-99E6-C52E4EDF7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77">
            <a:extLst>
              <a:ext uri="{FF2B5EF4-FFF2-40B4-BE49-F238E27FC236}">
                <a16:creationId xmlns:a16="http://schemas.microsoft.com/office/drawing/2014/main" id="{FF5C399D-A001-4FC3-895D-A3B66DBC0480}"/>
              </a:ext>
            </a:extLst>
          </p:cNvPr>
          <p:cNvSpPr>
            <a:spLocks/>
          </p:cNvSpPr>
          <p:nvPr/>
        </p:nvSpPr>
        <p:spPr bwMode="auto">
          <a:xfrm>
            <a:off x="971551" y="523880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87">
            <a:extLst>
              <a:ext uri="{FF2B5EF4-FFF2-40B4-BE49-F238E27FC236}">
                <a16:creationId xmlns:a16="http://schemas.microsoft.com/office/drawing/2014/main" id="{BC9F2407-8466-46B3-BA31-BA81E3125844}"/>
              </a:ext>
            </a:extLst>
          </p:cNvPr>
          <p:cNvSpPr>
            <a:spLocks/>
          </p:cNvSpPr>
          <p:nvPr/>
        </p:nvSpPr>
        <p:spPr bwMode="auto">
          <a:xfrm>
            <a:off x="958854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90">
            <a:extLst>
              <a:ext uri="{FF2B5EF4-FFF2-40B4-BE49-F238E27FC236}">
                <a16:creationId xmlns:a16="http://schemas.microsoft.com/office/drawing/2014/main" id="{C90C6333-825A-44CE-952E-10FB9A37F005}"/>
              </a:ext>
            </a:extLst>
          </p:cNvPr>
          <p:cNvSpPr>
            <a:spLocks/>
          </p:cNvSpPr>
          <p:nvPr/>
        </p:nvSpPr>
        <p:spPr bwMode="auto">
          <a:xfrm>
            <a:off x="958854" y="517527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Rectangle 1335">
            <a:extLst>
              <a:ext uri="{FF2B5EF4-FFF2-40B4-BE49-F238E27FC236}">
                <a16:creationId xmlns:a16="http://schemas.microsoft.com/office/drawing/2014/main" id="{3EF73251-1126-49CF-8456-A5B01E2BE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6">
            <a:extLst>
              <a:ext uri="{FF2B5EF4-FFF2-40B4-BE49-F238E27FC236}">
                <a16:creationId xmlns:a16="http://schemas.microsoft.com/office/drawing/2014/main" id="{03611AD9-B383-4B9C-B373-0435C509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7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7">
            <a:extLst>
              <a:ext uri="{FF2B5EF4-FFF2-40B4-BE49-F238E27FC236}">
                <a16:creationId xmlns:a16="http://schemas.microsoft.com/office/drawing/2014/main" id="{A95CC5F9-FA47-484A-8E3E-D1C877FB1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7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0">
            <a:extLst>
              <a:ext uri="{FF2B5EF4-FFF2-40B4-BE49-F238E27FC236}">
                <a16:creationId xmlns:a16="http://schemas.microsoft.com/office/drawing/2014/main" id="{096AB312-F5CA-4E35-AC2F-910806130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1">
            <a:extLst>
              <a:ext uri="{FF2B5EF4-FFF2-40B4-BE49-F238E27FC236}">
                <a16:creationId xmlns:a16="http://schemas.microsoft.com/office/drawing/2014/main" id="{AF7409E5-6907-4348-A2E7-8FF0FDA2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2">
            <a:extLst>
              <a:ext uri="{FF2B5EF4-FFF2-40B4-BE49-F238E27FC236}">
                <a16:creationId xmlns:a16="http://schemas.microsoft.com/office/drawing/2014/main" id="{D210CD94-C615-4DF8-8741-FAEDF80FD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3">
            <a:extLst>
              <a:ext uri="{FF2B5EF4-FFF2-40B4-BE49-F238E27FC236}">
                <a16:creationId xmlns:a16="http://schemas.microsoft.com/office/drawing/2014/main" id="{FEE0DB9A-F191-4418-9548-373174C4E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4">
            <a:extLst>
              <a:ext uri="{FF2B5EF4-FFF2-40B4-BE49-F238E27FC236}">
                <a16:creationId xmlns:a16="http://schemas.microsoft.com/office/drawing/2014/main" id="{E2E5AE11-82A9-4D25-B733-2FA91864E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7" y="485780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pic>
        <p:nvPicPr>
          <p:cNvPr id="62" name="Picture 62">
            <a:extLst>
              <a:ext uri="{FF2B5EF4-FFF2-40B4-BE49-F238E27FC236}">
                <a16:creationId xmlns:a16="http://schemas.microsoft.com/office/drawing/2014/main" id="{349BFEB7-460B-45EB-91A9-92B3627E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4687888"/>
            <a:ext cx="5658921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0B089793-35F8-46F1-B475-D65B3E719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30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4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8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292624" y="4910668"/>
            <a:ext cx="3954677" cy="1012638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0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8" indent="0" algn="l"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4" name="Rectangle 1028">
            <a:extLst>
              <a:ext uri="{FF2B5EF4-FFF2-40B4-BE49-F238E27FC236}">
                <a16:creationId xmlns:a16="http://schemas.microsoft.com/office/drawing/2014/main" id="{F1D4132C-73F2-4EF2-80D5-897F75F54CB3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622121" y="5975350"/>
            <a:ext cx="3625849" cy="306388"/>
          </a:xfrm>
          <a:prstGeom prst="rect">
            <a:avLst/>
          </a:prstGeo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62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57F66-F844-472D-A0DE-321A0462D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58BE0-CD57-486E-830C-8B6BA0FE7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2812D-5DC9-4E02-AA5C-F2AEDC2F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CCFB-2CD4-4E01-9104-6D767BC9962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2439D-69B0-4B7A-8156-722F6710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EE390-195F-437B-AE42-391C2B07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A0D-BA5C-4671-88B5-4E924E85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3581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9056-2B2C-4816-9197-9C4C0A31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067D3-0F03-4B38-BC80-86A848DB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CCFB-2CD4-4E01-9104-6D767BC9962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6D4D-01C0-432C-BEE4-262FD5C2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2E5A9-F301-4C8E-A052-54EA15F1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A0D-BA5C-4671-88B5-4E924E8514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F80339-AECF-43B3-810B-B0CA19597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3938" y="2559049"/>
            <a:ext cx="3111834" cy="1870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BDC761D-0E1B-4635-8DA2-AAFA8C7E21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8247" y="2559047"/>
            <a:ext cx="3111834" cy="1870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577222C-88CF-4125-8BBA-3EF705CB35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32556" y="2559047"/>
            <a:ext cx="3111834" cy="1870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32F084A-D445-435E-AC56-D24A80C48B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3938" y="4514876"/>
            <a:ext cx="3111834" cy="1870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A9DCB2-39EE-4F4D-9A24-301FA0BA09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8247" y="4514875"/>
            <a:ext cx="3111834" cy="1870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18EB3E2-A39D-42E3-A0C2-B6363676DB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32366" y="4514874"/>
            <a:ext cx="3111834" cy="1870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941190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27FF-FAB0-40D1-80D1-96A0DB7ECFA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0184" y="599835"/>
            <a:ext cx="1125415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3400" b="1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1008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050285-CF5D-446F-B13B-5141208FE4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5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FABBCA04-5E2C-43FD-ABE4-7B50BC125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7" y="61754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AEC38EB1-EAD6-4666-95FE-8ECA37A97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7" y="61754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F234C528-B21F-400E-88DA-BB865ECE5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7" y="617543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C7F103AC-F6D0-4891-AAA3-F8A6C132F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7" y="617543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09304EDC-DE63-4643-B16F-6AD0DA5C0409}"/>
              </a:ext>
            </a:extLst>
          </p:cNvPr>
          <p:cNvSpPr>
            <a:spLocks/>
          </p:cNvSpPr>
          <p:nvPr/>
        </p:nvSpPr>
        <p:spPr bwMode="auto">
          <a:xfrm>
            <a:off x="649821" y="617543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342631BA-4E01-4636-B3E2-1AC67A62B06D}"/>
              </a:ext>
            </a:extLst>
          </p:cNvPr>
          <p:cNvSpPr>
            <a:spLocks/>
          </p:cNvSpPr>
          <p:nvPr/>
        </p:nvSpPr>
        <p:spPr bwMode="auto">
          <a:xfrm>
            <a:off x="611721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60C9B51-40FD-4033-8525-293BF10608F1}"/>
              </a:ext>
            </a:extLst>
          </p:cNvPr>
          <p:cNvSpPr>
            <a:spLocks/>
          </p:cNvSpPr>
          <p:nvPr/>
        </p:nvSpPr>
        <p:spPr bwMode="auto">
          <a:xfrm>
            <a:off x="611721" y="463554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83D24CE6-052A-4869-AA19-A75FA560BF82}"/>
              </a:ext>
            </a:extLst>
          </p:cNvPr>
          <p:cNvSpPr>
            <a:spLocks/>
          </p:cNvSpPr>
          <p:nvPr/>
        </p:nvSpPr>
        <p:spPr bwMode="auto">
          <a:xfrm>
            <a:off x="937688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68D4F14A-0F9B-4431-9181-DAC26141982C}"/>
              </a:ext>
            </a:extLst>
          </p:cNvPr>
          <p:cNvSpPr>
            <a:spLocks/>
          </p:cNvSpPr>
          <p:nvPr/>
        </p:nvSpPr>
        <p:spPr bwMode="auto">
          <a:xfrm>
            <a:off x="941919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4DD7F658-5D22-4B52-9E2C-95AF8399B257}"/>
              </a:ext>
            </a:extLst>
          </p:cNvPr>
          <p:cNvSpPr>
            <a:spLocks/>
          </p:cNvSpPr>
          <p:nvPr/>
        </p:nvSpPr>
        <p:spPr bwMode="auto">
          <a:xfrm>
            <a:off x="924988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42C7D46E-C7EB-4ABB-B88C-7170FFFAB0E6}"/>
              </a:ext>
            </a:extLst>
          </p:cNvPr>
          <p:cNvSpPr>
            <a:spLocks/>
          </p:cNvSpPr>
          <p:nvPr/>
        </p:nvSpPr>
        <p:spPr bwMode="auto">
          <a:xfrm>
            <a:off x="912287" y="447677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C6856479-15D0-45E1-A206-4F6EC3BE2461}"/>
              </a:ext>
            </a:extLst>
          </p:cNvPr>
          <p:cNvSpPr>
            <a:spLocks/>
          </p:cNvSpPr>
          <p:nvPr/>
        </p:nvSpPr>
        <p:spPr bwMode="auto">
          <a:xfrm>
            <a:off x="912288" y="447677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AED653C-AF45-43BB-A8C8-682EF7627FAE}"/>
              </a:ext>
            </a:extLst>
          </p:cNvPr>
          <p:cNvSpPr>
            <a:spLocks/>
          </p:cNvSpPr>
          <p:nvPr/>
        </p:nvSpPr>
        <p:spPr bwMode="auto">
          <a:xfrm>
            <a:off x="886887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F8712C1C-6E7C-425E-B3A6-A3639C84D3F4}"/>
              </a:ext>
            </a:extLst>
          </p:cNvPr>
          <p:cNvSpPr>
            <a:spLocks/>
          </p:cNvSpPr>
          <p:nvPr/>
        </p:nvSpPr>
        <p:spPr bwMode="auto">
          <a:xfrm>
            <a:off x="886887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50B9EBE9-0397-4D2E-AA50-AF77974A4DE7}"/>
              </a:ext>
            </a:extLst>
          </p:cNvPr>
          <p:cNvSpPr>
            <a:spLocks/>
          </p:cNvSpPr>
          <p:nvPr/>
        </p:nvSpPr>
        <p:spPr bwMode="auto">
          <a:xfrm>
            <a:off x="814917" y="415930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E67D428D-4130-4FB6-A81C-571958D0E286}"/>
              </a:ext>
            </a:extLst>
          </p:cNvPr>
          <p:cNvSpPr>
            <a:spLocks/>
          </p:cNvSpPr>
          <p:nvPr/>
        </p:nvSpPr>
        <p:spPr bwMode="auto">
          <a:xfrm>
            <a:off x="776821" y="476253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C72F361F-F9A9-4876-AE9F-87291ACF285A}"/>
              </a:ext>
            </a:extLst>
          </p:cNvPr>
          <p:cNvSpPr>
            <a:spLocks/>
          </p:cNvSpPr>
          <p:nvPr/>
        </p:nvSpPr>
        <p:spPr bwMode="auto">
          <a:xfrm>
            <a:off x="742954" y="534993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DE2B917D-B8D7-4EEC-BB3F-62174C781FDF}"/>
              </a:ext>
            </a:extLst>
          </p:cNvPr>
          <p:cNvSpPr>
            <a:spLocks/>
          </p:cNvSpPr>
          <p:nvPr/>
        </p:nvSpPr>
        <p:spPr bwMode="auto">
          <a:xfrm>
            <a:off x="747188" y="530230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EDB8131A-C427-4EDD-A7E6-E7522E0CC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7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51703B7A-11B3-439B-9BAC-AEA095051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7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30553E93-1A0F-4242-B991-C90C0E9B1BBB}"/>
              </a:ext>
            </a:extLst>
          </p:cNvPr>
          <p:cNvSpPr>
            <a:spLocks/>
          </p:cNvSpPr>
          <p:nvPr/>
        </p:nvSpPr>
        <p:spPr bwMode="auto">
          <a:xfrm>
            <a:off x="793751" y="55721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6901BE23-DBCC-4913-B533-B2D010D4CD4D}"/>
              </a:ext>
            </a:extLst>
          </p:cNvPr>
          <p:cNvSpPr>
            <a:spLocks/>
          </p:cNvSpPr>
          <p:nvPr/>
        </p:nvSpPr>
        <p:spPr bwMode="auto">
          <a:xfrm>
            <a:off x="793754" y="557218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FDEFAD18-1DE0-43F7-B4D3-E8B82DEFA83E}"/>
              </a:ext>
            </a:extLst>
          </p:cNvPr>
          <p:cNvSpPr>
            <a:spLocks/>
          </p:cNvSpPr>
          <p:nvPr/>
        </p:nvSpPr>
        <p:spPr bwMode="auto">
          <a:xfrm>
            <a:off x="793754" y="557218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99EEDFDD-1444-48A0-A157-4BA0BEDD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8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33B54DD-94AD-4646-B3F6-1840F9EB2EA4}"/>
              </a:ext>
            </a:extLst>
          </p:cNvPr>
          <p:cNvSpPr>
            <a:spLocks/>
          </p:cNvSpPr>
          <p:nvPr/>
        </p:nvSpPr>
        <p:spPr bwMode="auto">
          <a:xfrm>
            <a:off x="793751" y="62706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FB722C0D-357A-452D-A6F9-7565691D9B8F}"/>
              </a:ext>
            </a:extLst>
          </p:cNvPr>
          <p:cNvSpPr>
            <a:spLocks/>
          </p:cNvSpPr>
          <p:nvPr/>
        </p:nvSpPr>
        <p:spPr bwMode="auto">
          <a:xfrm>
            <a:off x="975787" y="541343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2AECB631-39D8-4BBE-AD36-8790A06123EE}"/>
              </a:ext>
            </a:extLst>
          </p:cNvPr>
          <p:cNvSpPr>
            <a:spLocks/>
          </p:cNvSpPr>
          <p:nvPr/>
        </p:nvSpPr>
        <p:spPr bwMode="auto">
          <a:xfrm>
            <a:off x="975787" y="541343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7E3970FA-3D96-477C-9E46-B7BA474F2661}"/>
              </a:ext>
            </a:extLst>
          </p:cNvPr>
          <p:cNvSpPr>
            <a:spLocks/>
          </p:cNvSpPr>
          <p:nvPr/>
        </p:nvSpPr>
        <p:spPr bwMode="auto">
          <a:xfrm>
            <a:off x="963088" y="550868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B8AFB3A8-7A30-4F35-97C6-9C5B8019A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8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0073B737-1F99-4FBC-A00D-45406E662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8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78C1439B-E39B-4841-81AA-D33A2EED5A1F}"/>
              </a:ext>
            </a:extLst>
          </p:cNvPr>
          <p:cNvSpPr>
            <a:spLocks/>
          </p:cNvSpPr>
          <p:nvPr/>
        </p:nvSpPr>
        <p:spPr bwMode="auto">
          <a:xfrm>
            <a:off x="971551" y="541343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60B79470-D58D-4FE7-8DC6-DF090B91DF7B}"/>
              </a:ext>
            </a:extLst>
          </p:cNvPr>
          <p:cNvSpPr>
            <a:spLocks/>
          </p:cNvSpPr>
          <p:nvPr/>
        </p:nvSpPr>
        <p:spPr bwMode="auto">
          <a:xfrm>
            <a:off x="971554" y="538168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438B75A4-D881-439E-9836-E5B9A8ADF3B3}"/>
              </a:ext>
            </a:extLst>
          </p:cNvPr>
          <p:cNvSpPr>
            <a:spLocks/>
          </p:cNvSpPr>
          <p:nvPr/>
        </p:nvSpPr>
        <p:spPr bwMode="auto">
          <a:xfrm>
            <a:off x="967321" y="547693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AE221486-BC06-42DC-A1EF-4B52D84FBBF4}"/>
              </a:ext>
            </a:extLst>
          </p:cNvPr>
          <p:cNvSpPr>
            <a:spLocks/>
          </p:cNvSpPr>
          <p:nvPr/>
        </p:nvSpPr>
        <p:spPr bwMode="auto">
          <a:xfrm>
            <a:off x="975787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7D7CC030-657A-4029-A0B7-54909D09CF90}"/>
              </a:ext>
            </a:extLst>
          </p:cNvPr>
          <p:cNvSpPr>
            <a:spLocks/>
          </p:cNvSpPr>
          <p:nvPr/>
        </p:nvSpPr>
        <p:spPr bwMode="auto">
          <a:xfrm>
            <a:off x="975787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11C74F54-0E15-42DB-AF0B-694D793703D5}"/>
              </a:ext>
            </a:extLst>
          </p:cNvPr>
          <p:cNvSpPr>
            <a:spLocks/>
          </p:cNvSpPr>
          <p:nvPr/>
        </p:nvSpPr>
        <p:spPr bwMode="auto">
          <a:xfrm>
            <a:off x="950388" y="550868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669D4F3D-1FC2-40FA-B922-661379EB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7" y="550868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B9597EE3-B70A-4162-B226-74E8C17A493C}"/>
              </a:ext>
            </a:extLst>
          </p:cNvPr>
          <p:cNvSpPr>
            <a:spLocks/>
          </p:cNvSpPr>
          <p:nvPr/>
        </p:nvSpPr>
        <p:spPr bwMode="auto">
          <a:xfrm>
            <a:off x="963087" y="55086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30ACADDA-44EA-494D-B06F-B26B3DC2431C}"/>
              </a:ext>
            </a:extLst>
          </p:cNvPr>
          <p:cNvSpPr>
            <a:spLocks/>
          </p:cNvSpPr>
          <p:nvPr/>
        </p:nvSpPr>
        <p:spPr bwMode="auto">
          <a:xfrm>
            <a:off x="971551" y="534993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44D7CB51-AE55-429C-93C8-FBC402C61343}"/>
              </a:ext>
            </a:extLst>
          </p:cNvPr>
          <p:cNvSpPr>
            <a:spLocks/>
          </p:cNvSpPr>
          <p:nvPr/>
        </p:nvSpPr>
        <p:spPr bwMode="auto">
          <a:xfrm>
            <a:off x="971554" y="530230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B22B21FB-C3BE-4063-B8A6-5EBC5702A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F2D78E1D-A5F4-4926-9130-05F119741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0E09A6C8-6809-4819-B1C0-FDF99049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1FD543F2-8FCC-4E41-92C9-91E4B0372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CE980C67-5B40-4660-AD73-96BF621F6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53EAFED9-3216-4EDE-AC4F-832B7309E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01941FBC-7C8C-4864-B82C-471436D0559A}"/>
              </a:ext>
            </a:extLst>
          </p:cNvPr>
          <p:cNvSpPr>
            <a:spLocks/>
          </p:cNvSpPr>
          <p:nvPr/>
        </p:nvSpPr>
        <p:spPr bwMode="auto">
          <a:xfrm>
            <a:off x="971551" y="523880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EFFDDE7-FFA1-4A30-B6FA-733E96E2CBA5}"/>
              </a:ext>
            </a:extLst>
          </p:cNvPr>
          <p:cNvSpPr>
            <a:spLocks/>
          </p:cNvSpPr>
          <p:nvPr/>
        </p:nvSpPr>
        <p:spPr bwMode="auto">
          <a:xfrm>
            <a:off x="958854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3D8DC9EC-DDD2-4691-9EF4-330DC15BDB92}"/>
              </a:ext>
            </a:extLst>
          </p:cNvPr>
          <p:cNvSpPr>
            <a:spLocks/>
          </p:cNvSpPr>
          <p:nvPr/>
        </p:nvSpPr>
        <p:spPr bwMode="auto">
          <a:xfrm>
            <a:off x="958854" y="517527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A8F16358-AF11-4D2F-BC4C-3D7347B8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A77721A9-A179-4440-A921-E38F5293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7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173D220C-4FE8-433F-903F-C85B699C8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7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4DFA2EC5-1843-48EB-9E69-8C1886779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D357C682-0BE6-4449-BC9A-9E49FBC6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A58A12BA-E732-479C-AB4E-8A38A2A9D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A0376D29-FC7E-49D8-BC69-F100A69E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B51A2938-88D9-4560-AB56-2AFCBC1B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7" y="485780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pic>
        <p:nvPicPr>
          <p:cNvPr id="63" name="Picture 63">
            <a:extLst>
              <a:ext uri="{FF2B5EF4-FFF2-40B4-BE49-F238E27FC236}">
                <a16:creationId xmlns:a16="http://schemas.microsoft.com/office/drawing/2014/main" id="{DAC2D53E-0949-4264-A570-27D84C206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8" y="4687888"/>
            <a:ext cx="5740424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1942A41-9DC0-46B2-9614-A5B6B47F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5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2" y="1189794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6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224889" y="4927605"/>
            <a:ext cx="4087683" cy="995705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8" indent="0" algn="l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Rectangle 1028">
            <a:extLst>
              <a:ext uri="{FF2B5EF4-FFF2-40B4-BE49-F238E27FC236}">
                <a16:creationId xmlns:a16="http://schemas.microsoft.com/office/drawing/2014/main" id="{CFDDD941-EB72-412A-9DE3-18C114EB5F44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909984" y="5975350"/>
            <a:ext cx="3403600" cy="306388"/>
          </a:xfrm>
          <a:prstGeom prst="rect">
            <a:avLst/>
          </a:prstGeom>
        </p:spPr>
        <p:txBody>
          <a:bodyPr rIns="0"/>
          <a:lstStyle>
            <a:lvl1pPr algn="r"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1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903227"/>
            <a:ext cx="11260667" cy="429860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640810"/>
            <a:ext cx="7604832" cy="708526"/>
          </a:xfrm>
        </p:spPr>
        <p:txBody>
          <a:bodyPr>
            <a:noAutofit/>
          </a:bodyPr>
          <a:lstStyle>
            <a:lvl1pPr>
              <a:defRPr sz="40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B15DD49-3D6F-4F74-B5E9-9EF75E04E8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63">
            <a:extLst>
              <a:ext uri="{FF2B5EF4-FFF2-40B4-BE49-F238E27FC236}">
                <a16:creationId xmlns:a16="http://schemas.microsoft.com/office/drawing/2014/main" id="{EC4194FD-92FF-4BEB-958A-E15D93851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18" y="6356349"/>
            <a:ext cx="18625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606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12" y="301633"/>
            <a:ext cx="11282705" cy="1048702"/>
          </a:xfr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5916" y="2020185"/>
            <a:ext cx="11303000" cy="41922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tabLst>
                <a:tab pos="6301821" algn="r"/>
              </a:tabLst>
              <a:defRPr lang="en-US" sz="3600" baseline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A67ADAE-406E-452C-8699-B9025E3389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C659E5-18FA-4EEC-9A21-BC2A29DE48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6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3C7792-E51C-4A25-8D42-75E300C67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2445"/>
            <a:ext cx="12192000" cy="2495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5903B-D4F1-4641-B2F0-40D27EF9C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5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68B9D9-562D-413F-8E79-D010AE066C3C}"/>
              </a:ext>
            </a:extLst>
          </p:cNvPr>
          <p:cNvGrpSpPr>
            <a:grpSpLocks/>
          </p:cNvGrpSpPr>
          <p:nvPr/>
        </p:nvGrpSpPr>
        <p:grpSpPr bwMode="auto">
          <a:xfrm>
            <a:off x="353488" y="4540245"/>
            <a:ext cx="5216040" cy="876300"/>
            <a:chOff x="264890" y="4539871"/>
            <a:chExt cx="4321263" cy="876905"/>
          </a:xfrm>
        </p:grpSpPr>
        <p:pic>
          <p:nvPicPr>
            <p:cNvPr id="9" name="Picture 8" descr="reverse.png">
              <a:extLst>
                <a:ext uri="{FF2B5EF4-FFF2-40B4-BE49-F238E27FC236}">
                  <a16:creationId xmlns:a16="http://schemas.microsoft.com/office/drawing/2014/main" id="{A6595900-A15C-4AFA-AD5F-0178D8257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EW-WHITE-GRADIENT-GLOBES.png">
              <a:extLst>
                <a:ext uri="{FF2B5EF4-FFF2-40B4-BE49-F238E27FC236}">
                  <a16:creationId xmlns:a16="http://schemas.microsoft.com/office/drawing/2014/main" id="{A7394627-6F12-467C-B9BC-07E47EA73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299185"/>
          </a:xfrm>
        </p:spPr>
        <p:txBody>
          <a:bodyPr>
            <a:normAutofit/>
          </a:bodyPr>
          <a:lstStyle>
            <a:lvl1pPr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329"/>
          <p:cNvSpPr>
            <a:spLocks noGrp="1"/>
          </p:cNvSpPr>
          <p:nvPr>
            <p:ph type="title"/>
          </p:nvPr>
        </p:nvSpPr>
        <p:spPr>
          <a:xfrm>
            <a:off x="1697821" y="5293890"/>
            <a:ext cx="9764647" cy="387684"/>
          </a:xfrm>
        </p:spPr>
        <p:txBody>
          <a:bodyPr/>
          <a:lstStyle>
            <a:lvl1pPr>
              <a:defRPr sz="2000" b="1" cap="none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697817" y="5708310"/>
            <a:ext cx="9780560" cy="3263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800" b="0" i="0" cap="none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1697817" y="6055890"/>
            <a:ext cx="5831203" cy="468382"/>
          </a:xfrm>
        </p:spPr>
        <p:txBody>
          <a:bodyPr anchor="b"/>
          <a:lstStyle>
            <a:lvl1pPr algn="l">
              <a:lnSpc>
                <a:spcPct val="100000"/>
              </a:lnSpc>
              <a:defRPr sz="1300" b="0" i="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28">
            <a:extLst>
              <a:ext uri="{FF2B5EF4-FFF2-40B4-BE49-F238E27FC236}">
                <a16:creationId xmlns:a16="http://schemas.microsoft.com/office/drawing/2014/main" id="{35968A5A-83BA-4093-9746-A85A05D245C0}"/>
              </a:ext>
            </a:extLst>
          </p:cNvPr>
          <p:cNvSpPr>
            <a:spLocks noGrp="1" noChangeArrowheads="1"/>
          </p:cNvSpPr>
          <p:nvPr>
            <p:ph type="dt" sz="half" idx="16"/>
          </p:nvPr>
        </p:nvSpPr>
        <p:spPr>
          <a:xfrm>
            <a:off x="7806268" y="6161088"/>
            <a:ext cx="3659717" cy="363537"/>
          </a:xfrm>
          <a:prstGeom prst="rect">
            <a:avLst/>
          </a:prstGeom>
        </p:spPr>
        <p:txBody>
          <a:bodyPr rIns="0" anchor="b" anchorCtr="0"/>
          <a:lstStyle>
            <a:lvl1pPr algn="r">
              <a:defRPr sz="1300" b="0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8D9F-A66E-4E9D-9B52-485F387AB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57E09-FA68-49BE-A199-BADE21E56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77BE3-0293-47C0-9CC5-3162CFA9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9B90E-A876-4B0D-AFEA-3DA39C50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alt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C3780EE-5A2D-4723-8ACE-900E2C28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71537"/>
            <a:ext cx="10363200" cy="74461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94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17AC-E48A-484D-8C5F-6E966018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52E13-B082-4338-A213-7CCC8A5E7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000"/>
            </a:lvl4pPr>
            <a:lvl5pPr>
              <a:defRPr sz="2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0780E-55A5-4D56-B129-2EB3424CC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ctr"/>
          <a:lstStyle>
            <a:lvl1pPr marL="0" indent="0">
              <a:buNone/>
              <a:defRPr sz="3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00E46-39F7-47CC-BB63-026B7AFE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575CE-6D6B-4143-8101-917FC4C2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7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609F-6A1B-499C-B26C-B94FC06C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26344"/>
            <a:ext cx="10363200" cy="77588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10128-C0EA-42D8-8759-7049B949C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44D67-1D14-45AE-BEC2-23223356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284" y="6329368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8B4B0-7EC8-4188-B660-BBD0E169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749E7-9094-41DA-99C9-A3083A43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4BF-6F61-6B4B-BBCF-22121FD1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7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87B6B9-A3E1-4F1B-8AF8-5E8C7B1BF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12" y="301633"/>
            <a:ext cx="11282705" cy="756707"/>
          </a:xfrm>
        </p:spPr>
        <p:txBody>
          <a:bodyPr anchor="b"/>
          <a:lstStyle>
            <a:lvl1pPr>
              <a:defRPr sz="1651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5916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tabLst>
                <a:tab pos="6301821" algn="r"/>
              </a:tabLst>
              <a:defRPr lang="en-US" sz="1200" baseline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A67ADAE-406E-452C-8699-B9025E3389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C659E5-18FA-4EEC-9A21-BC2A29DE48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6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648047"/>
            <a:ext cx="11260667" cy="455378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640810"/>
            <a:ext cx="7604832" cy="708526"/>
          </a:xfrm>
        </p:spPr>
        <p:txBody>
          <a:bodyPr>
            <a:noAutofit/>
          </a:bodyPr>
          <a:lstStyle>
            <a:lvl1pPr>
              <a:defRPr sz="40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B15DD49-3D6F-4F74-B5E9-9EF75E04E8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3">
            <a:extLst>
              <a:ext uri="{FF2B5EF4-FFF2-40B4-BE49-F238E27FC236}">
                <a16:creationId xmlns:a16="http://schemas.microsoft.com/office/drawing/2014/main" id="{5715B158-E1B6-4388-94EE-CD3F6AF12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18" y="6356349"/>
            <a:ext cx="18625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3">
            <a:extLst>
              <a:ext uri="{FF2B5EF4-FFF2-40B4-BE49-F238E27FC236}">
                <a16:creationId xmlns:a16="http://schemas.microsoft.com/office/drawing/2014/main" id="{EC4194FD-92FF-4BEB-958A-E15D93851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18" y="6356349"/>
            <a:ext cx="18625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76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A97A03-5A01-4BC3-BD26-05EEB14BCFF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B757F-6082-48E2-ACB2-DBC7DBFC3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93" y="1122363"/>
            <a:ext cx="5058286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7F553-7367-4AC2-8CE7-223AC14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EB5C7-862A-4CC1-9E5F-7B0CD525FBA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4AB39-5146-4CA6-9123-10EAF555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D5FFA-B6EC-4A8B-AEBD-EB5440F9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2BD68-523C-46B9-9CFA-66A7E1778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905D2-DCD1-4834-9F1E-E770C6B0A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79924"/>
            <a:ext cx="12192000" cy="1714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Picture 63">
            <a:extLst>
              <a:ext uri="{FF2B5EF4-FFF2-40B4-BE49-F238E27FC236}">
                <a16:creationId xmlns:a16="http://schemas.microsoft.com/office/drawing/2014/main" id="{8EB4AF02-E26B-4E93-B8C4-1CF0E7CDB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2" y="4971254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B44C632-4256-465F-9178-B4EB7885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9629" y="1122363"/>
            <a:ext cx="4794171" cy="2387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ACFAE-3101-4B76-86CB-0135C0856F57}"/>
              </a:ext>
            </a:extLst>
          </p:cNvPr>
          <p:cNvCxnSpPr/>
          <p:nvPr/>
        </p:nvCxnSpPr>
        <p:spPr>
          <a:xfrm>
            <a:off x="5854704" y="831273"/>
            <a:ext cx="0" cy="2959331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418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7AF12BCC-175F-4916-B168-FF05444B8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29340"/>
            <a:ext cx="10363200" cy="72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348917-05B4-44F5-AFF6-5E738C1C2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4372"/>
            <a:ext cx="10363200" cy="444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5" r:id="rId1"/>
    <p:sldLayoutId id="2147485516" r:id="rId2"/>
    <p:sldLayoutId id="2147485517" r:id="rId3"/>
    <p:sldLayoutId id="2147485527" r:id="rId4"/>
    <p:sldLayoutId id="2147485528" r:id="rId5"/>
    <p:sldLayoutId id="2147485529" r:id="rId6"/>
    <p:sldLayoutId id="2147485530" r:id="rId7"/>
    <p:sldLayoutId id="2147485531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cap="none" baseline="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891" indent="-34289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Font typeface="Arial" panose="020B0604020202020204" pitchFamily="34" charset="0"/>
        <a:buChar char="•"/>
        <a:defRPr sz="3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Arial" panose="020B0604020202020204" pitchFamily="34" charset="0"/>
        <a:buChar char="•"/>
        <a:defRPr sz="3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7734" indent="-233357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Arial" panose="020B0604020202020204" pitchFamily="34" charset="0"/>
        <a:buChar char="•"/>
        <a:defRPr sz="3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57309" indent="-28574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Arial" panose="020B0604020202020204" pitchFamily="34" charset="0"/>
        <a:buChar char="•"/>
        <a:defRPr sz="3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4pPr>
      <a:lvl5pPr marL="2114498" indent="-28574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Arial" panose="020B0604020202020204" pitchFamily="34" charset="0"/>
        <a:buChar char="•"/>
        <a:defRPr sz="3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4AD66-D240-4341-B232-2235318B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BE1BB-6404-46B5-95BE-7D5F116E0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04245-58AF-4934-BC19-056801AC3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CCFB-2CD4-4E01-9104-6D767BC9962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DCC2F-06E6-4E57-A999-63206688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C033D-FE68-4881-AAEE-350F41A7D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7A0D-BA5C-4671-88B5-4E924E8514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6C5AF-8E12-4391-9265-82B871849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" y="1591167"/>
            <a:ext cx="12191991" cy="1868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3">
            <a:extLst>
              <a:ext uri="{FF2B5EF4-FFF2-40B4-BE49-F238E27FC236}">
                <a16:creationId xmlns:a16="http://schemas.microsoft.com/office/drawing/2014/main" id="{E185C5CC-8F52-4B80-AF73-EE423F93281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734" y="6067472"/>
            <a:ext cx="2263877" cy="48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47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  <p:sldLayoutId id="2147485544" r:id="rId12"/>
    <p:sldLayoutId id="2147485545" r:id="rId13"/>
    <p:sldLayoutId id="2147485546" r:id="rId14"/>
    <p:sldLayoutId id="2147485547" r:id="rId15"/>
    <p:sldLayoutId id="2147485548" r:id="rId16"/>
    <p:sldLayoutId id="214748554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tradefacilitatio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ssela@worldbank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DD497D-5833-4AFF-BDF7-AE993F11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29" y="648183"/>
            <a:ext cx="10695008" cy="1863523"/>
          </a:xfrm>
        </p:spPr>
        <p:txBody>
          <a:bodyPr/>
          <a:lstStyle/>
          <a:p>
            <a:pPr>
              <a:defRPr/>
            </a:pPr>
            <a:r>
              <a:rPr lang="en-US" dirty="0"/>
              <a:t>Development perspectives: challenges and implementation strategies</a:t>
            </a:r>
          </a:p>
        </p:txBody>
      </p:sp>
      <p:sp>
        <p:nvSpPr>
          <p:cNvPr id="24579" name="Text Placeholder 3">
            <a:extLst>
              <a:ext uri="{FF2B5EF4-FFF2-40B4-BE49-F238E27FC236}">
                <a16:creationId xmlns:a16="http://schemas.microsoft.com/office/drawing/2014/main" id="{245EFE2B-000B-4191-AB91-63131B2850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929" y="3162424"/>
            <a:ext cx="10549655" cy="1201231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International Workshop on Reducing the Introduction of Pests Through the Sea Container Pathway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19-20 September 2022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London, United Kingdom</a:t>
            </a:r>
            <a:endParaRPr lang="en-US" altLang="en-US" cap="none" dirty="0"/>
          </a:p>
        </p:txBody>
      </p:sp>
      <p:sp>
        <p:nvSpPr>
          <p:cNvPr id="24580" name="Text Placeholder 4">
            <a:extLst>
              <a:ext uri="{FF2B5EF4-FFF2-40B4-BE49-F238E27FC236}">
                <a16:creationId xmlns:a16="http://schemas.microsoft.com/office/drawing/2014/main" id="{A0503E52-40D3-43EA-952E-54F50F89BB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533" y="4774668"/>
            <a:ext cx="3067051" cy="9953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Shane Sela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World Bank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Washington, DC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BD94-5886-42DB-B273-B290AC79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to the management of containers in trade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659844D-F5DF-3B1D-98EE-C7713688C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965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8662D6F0-E9E7-4F0F-A13C-8999F1EE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4BF-6F61-6B4B-BBCF-22121FD1F0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BD94-5886-42DB-B273-B290AC79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Challenges to the management of containers in trade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45B472-D491-4775-9ADC-668A8979C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1741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2D6F0-E9E7-4F0F-A13C-8999F1EE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4BF-6F61-6B4B-BBCF-22121FD1F0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AF9C-4E73-48C6-9C5C-E81B9640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0ACE-F31B-4DB8-A72A-93FFC4EF0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 outcomes in trade facilitation relies on government-private sector cooperation</a:t>
            </a:r>
          </a:p>
          <a:p>
            <a:r>
              <a:rPr lang="en-US" dirty="0"/>
              <a:t>A single prescriptive approach is unlikely to be easily achieved</a:t>
            </a:r>
          </a:p>
          <a:p>
            <a:r>
              <a:rPr lang="en-US" dirty="0"/>
              <a:t>A targeted layering of approaches/strategies are more likely to yield improvements over broad-brush measures</a:t>
            </a:r>
          </a:p>
          <a:p>
            <a:pPr lvl="1"/>
            <a:r>
              <a:rPr lang="en-US" dirty="0"/>
              <a:t>Outreach</a:t>
            </a:r>
          </a:p>
          <a:p>
            <a:pPr lvl="1"/>
            <a:r>
              <a:rPr lang="en-US" dirty="0"/>
              <a:t>Targeted controls</a:t>
            </a:r>
          </a:p>
          <a:p>
            <a:pPr lvl="1"/>
            <a:r>
              <a:rPr lang="en-US" dirty="0"/>
              <a:t>Private-public partnerships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4F9A1-0008-4B46-BCEB-C1680661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4BF-6F61-6B4B-BBCF-22121FD1F0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2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AF9C-4E73-48C6-9C5C-E81B9640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0ACE-F31B-4DB8-A72A-93FFC4EF0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countries will require support in improvements to capacities and infrastructure to implement any management strategy</a:t>
            </a:r>
          </a:p>
          <a:p>
            <a:pPr lvl="1"/>
            <a:r>
              <a:rPr lang="en-US" dirty="0"/>
              <a:t>The challenge in sufficiency staff will remain</a:t>
            </a:r>
          </a:p>
          <a:p>
            <a:r>
              <a:rPr lang="en-US" dirty="0"/>
              <a:t>Automation would facilitate compliance communication – need to consider how this would integrate with other cross-border documentary clearance procedures</a:t>
            </a:r>
          </a:p>
          <a:p>
            <a:r>
              <a:rPr lang="en-US" dirty="0"/>
              <a:t>Any strategy is likely to include some level of misalignment arising from country capacities</a:t>
            </a:r>
          </a:p>
          <a:p>
            <a:pPr lvl="1"/>
            <a:r>
              <a:rPr lang="en-US" dirty="0"/>
              <a:t>This could have significant implications for market access and could stimulate use as an NTB (particularly </a:t>
            </a:r>
            <a:r>
              <a:rPr lang="en-US"/>
              <a:t>given scope)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4F9A1-0008-4B46-BCEB-C1680661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4BF-6F61-6B4B-BBCF-22121FD1F0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C6F1F08-9990-4198-9699-1245CF10D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7"/>
          <a:stretch/>
        </p:blipFill>
        <p:spPr>
          <a:xfrm>
            <a:off x="996400" y="3429000"/>
            <a:ext cx="10199199" cy="2641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021CA6-DD06-485F-85C2-0015121B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Thank you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E52931-90D7-4851-8AAA-8AE5AC2C3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altLang="en-US" sz="1600" dirty="0"/>
              <a:t>For more information: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1600" dirty="0">
                <a:hlinkClick r:id="rId3"/>
              </a:rPr>
              <a:t>www.worldbank.org/tradefacilitation</a:t>
            </a:r>
            <a:r>
              <a:rPr lang="en-US" altLang="en-US" sz="1600" dirty="0"/>
              <a:t>    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1600" dirty="0">
                <a:hlinkClick r:id="rId4"/>
              </a:rPr>
              <a:t>ssela@worldbank.org</a:t>
            </a:r>
            <a:r>
              <a:rPr lang="en-US" altLang="en-US" sz="1600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071CA4-8802-4BAA-877B-A9F2F57C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World Bank Support</a:t>
            </a:r>
          </a:p>
        </p:txBody>
      </p:sp>
      <p:sp>
        <p:nvSpPr>
          <p:cNvPr id="14" name="Slide Number Placeholder 3" hidden="1">
            <a:extLst>
              <a:ext uri="{FF2B5EF4-FFF2-40B4-BE49-F238E27FC236}">
                <a16:creationId xmlns:a16="http://schemas.microsoft.com/office/drawing/2014/main" id="{CDD58836-A64D-1962-BC1A-DF3644F341B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B15DD49-3D6F-4F74-B5E9-9EF75E04E877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16" name="Chart Placeholder 1">
            <a:extLst>
              <a:ext uri="{FF2B5EF4-FFF2-40B4-BE49-F238E27FC236}">
                <a16:creationId xmlns:a16="http://schemas.microsoft.com/office/drawing/2014/main" id="{F7F9A0C9-EBF6-8942-C438-3CC4C2016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278781"/>
              </p:ext>
            </p:extLst>
          </p:nvPr>
        </p:nvGraphicFramePr>
        <p:xfrm>
          <a:off x="465667" y="1648047"/>
          <a:ext cx="11260667" cy="455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86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34D0BD-60D9-410B-A90C-04566F48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449"/>
          </a:xfrm>
        </p:spPr>
        <p:txBody>
          <a:bodyPr anchor="ctr">
            <a:normAutofit/>
          </a:bodyPr>
          <a:lstStyle/>
          <a:p>
            <a:r>
              <a:rPr lang="en-US" dirty="0"/>
              <a:t>Trade and regional integration</a:t>
            </a: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03137E49-C75C-2AA7-9CF2-816E7E023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2001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84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1" y="6598141"/>
            <a:ext cx="1885393" cy="27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5D5D5D"/>
                </a:solidFill>
                <a:latin typeface="ArialMT" charset="0"/>
              </a:rPr>
              <a:t>Source: WTO</a:t>
            </a:r>
            <a:endParaRPr lang="fr-FR" sz="12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4394474-15B9-4316-8DB9-69F3C9AA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WTO TFA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BA4BD20-416B-4210-AA4D-B966AB6C9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Bureaucratic border procedures are a burden on trade</a:t>
            </a:r>
          </a:p>
          <a:p>
            <a:r>
              <a:rPr lang="en-US" dirty="0"/>
              <a:t>WTO TFA </a:t>
            </a:r>
          </a:p>
          <a:p>
            <a:pPr lvl="1"/>
            <a:r>
              <a:rPr lang="en-US" dirty="0"/>
              <a:t>Reduce procedural difficulties</a:t>
            </a:r>
          </a:p>
          <a:p>
            <a:pPr lvl="1"/>
            <a:r>
              <a:rPr lang="en-US" dirty="0"/>
              <a:t>Increase efficiency</a:t>
            </a:r>
          </a:p>
          <a:p>
            <a:pPr lvl="1"/>
            <a:r>
              <a:rPr lang="en-US" dirty="0"/>
              <a:t>Increase government effectiveness</a:t>
            </a:r>
          </a:p>
          <a:p>
            <a:r>
              <a:rPr lang="en-US" dirty="0"/>
              <a:t>Aligned with SPS Agreement</a:t>
            </a:r>
          </a:p>
          <a:p>
            <a:r>
              <a:rPr lang="en-US" dirty="0"/>
              <a:t>Increasing efficiency of procedures </a:t>
            </a:r>
          </a:p>
          <a:p>
            <a:pPr lvl="1"/>
            <a:r>
              <a:rPr lang="en-US" dirty="0"/>
              <a:t>Automation/digitization</a:t>
            </a:r>
          </a:p>
          <a:p>
            <a:pPr lvl="1"/>
            <a:r>
              <a:rPr lang="en-US" dirty="0"/>
              <a:t>Simplification of documentary procedures</a:t>
            </a:r>
          </a:p>
          <a:p>
            <a:pPr lvl="1"/>
            <a:r>
              <a:rPr lang="en-US" dirty="0"/>
              <a:t>Targeting rather than routine/repetitive operations</a:t>
            </a:r>
          </a:p>
          <a:p>
            <a:pPr lvl="1"/>
            <a:r>
              <a:rPr lang="en-US" dirty="0"/>
              <a:t>Increased coordination between agencies/sharing of information</a:t>
            </a:r>
          </a:p>
          <a:p>
            <a:r>
              <a:rPr lang="en-US" dirty="0"/>
              <a:t>Increased transparency/predictability of procedures</a:t>
            </a:r>
          </a:p>
        </p:txBody>
      </p:sp>
    </p:spTree>
    <p:extLst>
      <p:ext uri="{BB962C8B-B14F-4D97-AF65-F5344CB8AC3E}">
        <p14:creationId xmlns:p14="http://schemas.microsoft.com/office/powerpoint/2010/main" val="356895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B37A-8101-4D37-8998-3522F8E5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545911"/>
            <a:ext cx="4604436" cy="90078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Why is trade facilitation important?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66505EE-CB83-4292-926E-EDA3E4B48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Since 1995 SOS measures have increased more than 5-fold</a:t>
            </a:r>
          </a:p>
          <a:p>
            <a:r>
              <a:rPr lang="en-US" sz="2000" dirty="0"/>
              <a:t>In themselves NTMs/SPS measures are not necessarily barriers to trade. Procedural application causes the barriers</a:t>
            </a:r>
          </a:p>
          <a:p>
            <a:r>
              <a:rPr lang="en-US" sz="2000" dirty="0"/>
              <a:t>In many countries, the high costs of goods are driven by documentary and clearance processes</a:t>
            </a:r>
          </a:p>
          <a:p>
            <a:r>
              <a:rPr lang="en-US" sz="2000" dirty="0"/>
              <a:t>Technical regulatory requirements can be difficult for the private sector to meet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3FC33-3909-4CA9-8BC8-3015EA77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4BF-6F61-6B4B-BBCF-22121FD1F0FC}" type="slidenum">
              <a:rPr lang="en-US" smtClean="0"/>
              <a:t>4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06D9AFC-43A4-471D-A58D-4910E5D52707}"/>
              </a:ext>
            </a:extLst>
          </p:cNvPr>
          <p:cNvGrpSpPr/>
          <p:nvPr/>
        </p:nvGrpSpPr>
        <p:grpSpPr>
          <a:xfrm>
            <a:off x="4520045" y="771526"/>
            <a:ext cx="6327939" cy="5350752"/>
            <a:chOff x="1524000" y="1428713"/>
            <a:chExt cx="7894908" cy="5840518"/>
          </a:xfrm>
        </p:grpSpPr>
        <p:sp>
          <p:nvSpPr>
            <p:cNvPr id="67" name="TextBox 17">
              <a:extLst>
                <a:ext uri="{FF2B5EF4-FFF2-40B4-BE49-F238E27FC236}">
                  <a16:creationId xmlns:a16="http://schemas.microsoft.com/office/drawing/2014/main" id="{29232501-5D80-4F8A-ABD6-711150EA0E88}"/>
                </a:ext>
              </a:extLst>
            </p:cNvPr>
            <p:cNvSpPr txBox="1"/>
            <p:nvPr/>
          </p:nvSpPr>
          <p:spPr>
            <a:xfrm>
              <a:off x="3429525" y="5243000"/>
              <a:ext cx="2404093" cy="19820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b="0" dirty="0">
                  <a:latin typeface="+mn-lt"/>
                </a:rPr>
                <a:t>These categories account for more than 50 – 60% of the total time to export and import in many countries around the world. </a:t>
              </a:r>
            </a:p>
          </p:txBody>
        </p:sp>
        <p:sp>
          <p:nvSpPr>
            <p:cNvPr id="79" name="TextBox 18">
              <a:extLst>
                <a:ext uri="{FF2B5EF4-FFF2-40B4-BE49-F238E27FC236}">
                  <a16:creationId xmlns:a16="http://schemas.microsoft.com/office/drawing/2014/main" id="{8B8227A9-8A31-4F99-A1A3-9290DA9FBC5F}"/>
                </a:ext>
              </a:extLst>
            </p:cNvPr>
            <p:cNvSpPr txBox="1"/>
            <p:nvPr/>
          </p:nvSpPr>
          <p:spPr>
            <a:xfrm>
              <a:off x="6569234" y="5213557"/>
              <a:ext cx="2404093" cy="12766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0" dirty="0">
                  <a:ea typeface="MS PGothic" panose="020B0600070205080204" pitchFamily="34" charset="-128"/>
                </a:rPr>
                <a:t>These categories account for 40% or less of the total time to export and import around the world.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462EFB-AF5E-4825-AEE2-90A9A9D7B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143126" y="2578459"/>
              <a:ext cx="1471613" cy="33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100">
                  <a:latin typeface="+mn-lt"/>
                </a:rPr>
                <a:t>DAYS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2029D5-B2FA-48F0-BAC6-C1EC5101B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308684"/>
              <a:ext cx="838200" cy="84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400">
                  <a:solidFill>
                    <a:schemeClr val="bg1"/>
                  </a:solidFill>
                  <a:latin typeface="+mn-lt"/>
                </a:rPr>
                <a:t>14 days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0C5732D-0FBC-404E-B3B5-53B59FE8C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2546684"/>
              <a:ext cx="762000" cy="84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400">
                  <a:solidFill>
                    <a:schemeClr val="bg1"/>
                  </a:solidFill>
                  <a:latin typeface="+mn-lt"/>
                </a:rPr>
                <a:t>  4 days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2231651-CB6A-4039-B386-34CDDBCE9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2165685"/>
              <a:ext cx="838200" cy="84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400">
                  <a:solidFill>
                    <a:schemeClr val="bg1"/>
                  </a:solidFill>
                  <a:latin typeface="+mn-lt"/>
                </a:rPr>
                <a:t>  5 days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2E8349B-FC0E-4C8F-948F-8B19E6BF1CED}"/>
                </a:ext>
              </a:extLst>
            </p:cNvPr>
            <p:cNvSpPr txBox="1"/>
            <p:nvPr/>
          </p:nvSpPr>
          <p:spPr>
            <a:xfrm>
              <a:off x="3242217" y="4134752"/>
              <a:ext cx="1371601" cy="744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>
                  <a:solidFill>
                    <a:schemeClr val="tx2">
                      <a:lumMod val="75000"/>
                    </a:schemeClr>
                  </a:solidFill>
                  <a:ea typeface="MS PGothic" panose="020B0600070205080204" pitchFamily="34" charset="-128"/>
                </a:rPr>
                <a:t>DOCUMENTS ASSEMBLY AND PROCEDURES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B52E582-BD3A-41B8-9568-D8EF0705F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1571" y="4192046"/>
              <a:ext cx="1371601" cy="546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800" dirty="0">
                  <a:solidFill>
                    <a:srgbClr val="FF0000"/>
                  </a:solidFill>
                  <a:latin typeface="+mn-lt"/>
                </a:rPr>
                <a:t>CUSTOMS AND TECHNICAL CONTROL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4483B5D-FFFD-4084-A01F-A4F78D844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4190783"/>
              <a:ext cx="1066800" cy="7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800">
                  <a:solidFill>
                    <a:srgbClr val="007E39"/>
                  </a:solidFill>
                  <a:latin typeface="+mn-lt"/>
                </a:rPr>
                <a:t>TERMINAL AND PORT HANDLING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1C2A4F2-75CF-4268-A0F2-2D02A6D89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84" y="4236400"/>
              <a:ext cx="1371601" cy="34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800" dirty="0">
                  <a:solidFill>
                    <a:srgbClr val="0070C0"/>
                  </a:solidFill>
                  <a:latin typeface="+mn-lt"/>
                </a:rPr>
                <a:t>INLAND TRANSPORT</a:t>
              </a:r>
            </a:p>
          </p:txBody>
        </p:sp>
        <p:sp>
          <p:nvSpPr>
            <p:cNvPr id="68" name="TextBox 19">
              <a:extLst>
                <a:ext uri="{FF2B5EF4-FFF2-40B4-BE49-F238E27FC236}">
                  <a16:creationId xmlns:a16="http://schemas.microsoft.com/office/drawing/2014/main" id="{BAFFDCDE-3D97-4848-BB3C-027737FCD2C5}"/>
                </a:ext>
              </a:extLst>
            </p:cNvPr>
            <p:cNvSpPr txBox="1"/>
            <p:nvPr/>
          </p:nvSpPr>
          <p:spPr>
            <a:xfrm>
              <a:off x="3048000" y="4696160"/>
              <a:ext cx="3024188" cy="4965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ea typeface="MS PGothic" panose="020B0600070205080204" pitchFamily="34" charset="-128"/>
                </a:rPr>
                <a:t>Software issues </a:t>
              </a:r>
            </a:p>
          </p:txBody>
        </p:sp>
        <p:sp>
          <p:nvSpPr>
            <p:cNvPr id="69" name="TextBox 20">
              <a:extLst>
                <a:ext uri="{FF2B5EF4-FFF2-40B4-BE49-F238E27FC236}">
                  <a16:creationId xmlns:a16="http://schemas.microsoft.com/office/drawing/2014/main" id="{FAD2418B-2ADA-4619-B24E-457D33CFA0C9}"/>
                </a:ext>
              </a:extLst>
            </p:cNvPr>
            <p:cNvSpPr txBox="1"/>
            <p:nvPr/>
          </p:nvSpPr>
          <p:spPr>
            <a:xfrm>
              <a:off x="6153150" y="4694573"/>
              <a:ext cx="3201988" cy="4965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ea typeface="MS PGothic" panose="020B0600070205080204" pitchFamily="34" charset="-128"/>
                </a:rPr>
                <a:t>Hardware and software issues </a:t>
              </a:r>
            </a:p>
          </p:txBody>
        </p:sp>
        <p:sp>
          <p:nvSpPr>
            <p:cNvPr id="71" name="TextBox 3">
              <a:extLst>
                <a:ext uri="{FF2B5EF4-FFF2-40B4-BE49-F238E27FC236}">
                  <a16:creationId xmlns:a16="http://schemas.microsoft.com/office/drawing/2014/main" id="{C91B23A7-7C80-4814-A4F3-C994635E4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8371" y="1468398"/>
              <a:ext cx="3184942" cy="84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400" dirty="0">
                  <a:latin typeface="+mn-lt"/>
                </a:rPr>
                <a:t>ECA county average import time </a:t>
              </a:r>
            </a:p>
          </p:txBody>
        </p:sp>
        <p:sp>
          <p:nvSpPr>
            <p:cNvPr id="72" name="TextBox 14">
              <a:extLst>
                <a:ext uri="{FF2B5EF4-FFF2-40B4-BE49-F238E27FC236}">
                  <a16:creationId xmlns:a16="http://schemas.microsoft.com/office/drawing/2014/main" id="{4882F7CC-29FD-49CA-813A-8E512FB81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525" y="3321386"/>
              <a:ext cx="814387" cy="49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400">
                  <a:solidFill>
                    <a:schemeClr val="bg1"/>
                  </a:solidFill>
                  <a:latin typeface="+mn-lt"/>
                </a:rPr>
                <a:t>12 </a:t>
              </a:r>
            </a:p>
          </p:txBody>
        </p:sp>
        <p:sp>
          <p:nvSpPr>
            <p:cNvPr id="73" name="TextBox 24">
              <a:extLst>
                <a:ext uri="{FF2B5EF4-FFF2-40B4-BE49-F238E27FC236}">
                  <a16:creationId xmlns:a16="http://schemas.microsoft.com/office/drawing/2014/main" id="{4E0F5C36-6A07-416D-B296-B099BF822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2839" y="2702260"/>
              <a:ext cx="815975" cy="49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400">
                  <a:solidFill>
                    <a:schemeClr val="bg1"/>
                  </a:solidFill>
                  <a:latin typeface="+mn-lt"/>
                </a:rPr>
                <a:t>3 </a:t>
              </a:r>
            </a:p>
          </p:txBody>
        </p:sp>
        <p:sp>
          <p:nvSpPr>
            <p:cNvPr id="74" name="TextBox 25">
              <a:extLst>
                <a:ext uri="{FF2B5EF4-FFF2-40B4-BE49-F238E27FC236}">
                  <a16:creationId xmlns:a16="http://schemas.microsoft.com/office/drawing/2014/main" id="{815585BA-9197-4273-BA9B-E30A8CF14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2214" y="2306973"/>
              <a:ext cx="814387" cy="49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40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75" name="TextBox 26">
              <a:extLst>
                <a:ext uri="{FF2B5EF4-FFF2-40B4-BE49-F238E27FC236}">
                  <a16:creationId xmlns:a16="http://schemas.microsoft.com/office/drawing/2014/main" id="{E7EA058F-8336-40F7-893E-FBDE03A88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3314" y="1748174"/>
              <a:ext cx="814387" cy="49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40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  <p:pic>
          <p:nvPicPr>
            <p:cNvPr id="76" name="Picture 2">
              <a:extLst>
                <a:ext uri="{FF2B5EF4-FFF2-40B4-BE49-F238E27FC236}">
                  <a16:creationId xmlns:a16="http://schemas.microsoft.com/office/drawing/2014/main" id="{832B1778-9A29-446A-92C5-3FC20819E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4" y="1992647"/>
              <a:ext cx="155257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7" name="Chart 27">
              <a:extLst>
                <a:ext uri="{FF2B5EF4-FFF2-40B4-BE49-F238E27FC236}">
                  <a16:creationId xmlns:a16="http://schemas.microsoft.com/office/drawing/2014/main" id="{427E48D3-F0D5-4D36-874A-69BAD083D78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048000" y="1428713"/>
            <a:ext cx="5967414" cy="28718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8" name="Slide Number Placeholder 3">
              <a:extLst>
                <a:ext uri="{FF2B5EF4-FFF2-40B4-BE49-F238E27FC236}">
                  <a16:creationId xmlns:a16="http://schemas.microsoft.com/office/drawing/2014/main" id="{56F12AF2-B3C7-40CF-953E-FB8B81E9B2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4000" y="6446839"/>
              <a:ext cx="4381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783C"/>
                </a:buClr>
                <a:buFont typeface="Wingdings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83C"/>
                </a:buCl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 altLang="en-US">
                <a:latin typeface="+mn-lt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CF1361-93A3-4688-B446-87D9A4F78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4721" y="6983675"/>
              <a:ext cx="3024187" cy="28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rebuchet MS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rebuchet MS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rebuchet MS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rebuchet MS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Trebuchet MS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charset="0"/>
                  <a:ea typeface="ＭＳ Ｐゴシック" charset="-128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100" dirty="0"/>
                <a:t>Source: DB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752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example…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B99ED6-5F63-4D1C-92F5-C98C3BBA6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2646" y="1960085"/>
            <a:ext cx="6608618" cy="45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1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033335" y="352427"/>
            <a:ext cx="8462029" cy="75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cap="none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A9EFFB-9C48-41CD-9F08-6FF361A3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2428"/>
            <a:ext cx="10515600" cy="986896"/>
          </a:xfrm>
        </p:spPr>
        <p:txBody>
          <a:bodyPr>
            <a:normAutofit/>
          </a:bodyPr>
          <a:lstStyle/>
          <a:p>
            <a:r>
              <a:rPr lang="en-US" dirty="0"/>
              <a:t>Objectives &amp; Benefits of TF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634231FA-A4B3-4FE0-8FF7-73E5EDD71FF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3400" y="1828799"/>
          <a:ext cx="6248400" cy="467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38800F56-DC58-4A70-BCFD-DBB25F3FA7A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486400" y="2058988"/>
          <a:ext cx="5867400" cy="426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8995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449C-2BCE-4287-BFFF-78164907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Facilitation Agreement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EC5196-8CA0-441B-B088-840C30CDF082}"/>
              </a:ext>
            </a:extLst>
          </p:cNvPr>
          <p:cNvGrpSpPr/>
          <p:nvPr/>
        </p:nvGrpSpPr>
        <p:grpSpPr>
          <a:xfrm>
            <a:off x="1485899" y="2057400"/>
            <a:ext cx="8393281" cy="4063025"/>
            <a:chOff x="1843578" y="1558034"/>
            <a:chExt cx="9054778" cy="45623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0E0B87-71B7-404E-92F7-AE94A03D175A}"/>
                </a:ext>
              </a:extLst>
            </p:cNvPr>
            <p:cNvGrpSpPr/>
            <p:nvPr/>
          </p:nvGrpSpPr>
          <p:grpSpPr>
            <a:xfrm>
              <a:off x="1843578" y="1970140"/>
              <a:ext cx="2531647" cy="4146813"/>
              <a:chOff x="421017" y="1434591"/>
              <a:chExt cx="2531647" cy="414681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998C6A-E4B2-41C0-83A0-9ECCA7212C05}"/>
                  </a:ext>
                </a:extLst>
              </p:cNvPr>
              <p:cNvGrpSpPr/>
              <p:nvPr/>
            </p:nvGrpSpPr>
            <p:grpSpPr>
              <a:xfrm>
                <a:off x="421017" y="1434591"/>
                <a:ext cx="2531647" cy="4134918"/>
                <a:chOff x="755902" y="1802361"/>
                <a:chExt cx="2003525" cy="3272341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6781C263-2F33-4E70-9B07-4A47562A0C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55902" y="1802361"/>
                  <a:ext cx="1657408" cy="2772126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D676D1DE-C77C-4809-9127-8E28F3E0A0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675" y="4400004"/>
                  <a:ext cx="1862752" cy="674698"/>
                </a:xfrm>
                <a:prstGeom prst="rect">
                  <a:avLst/>
                </a:prstGeom>
              </p:spPr>
            </p:pic>
          </p:grpSp>
          <p:sp>
            <p:nvSpPr>
              <p:cNvPr id="6" name="Rounded Rectangle 16">
                <a:extLst>
                  <a:ext uri="{FF2B5EF4-FFF2-40B4-BE49-F238E27FC236}">
                    <a16:creationId xmlns:a16="http://schemas.microsoft.com/office/drawing/2014/main" id="{A4F41F73-514D-48B8-AF26-0E4847ECB47F}"/>
                  </a:ext>
                </a:extLst>
              </p:cNvPr>
              <p:cNvSpPr/>
              <p:nvPr/>
            </p:nvSpPr>
            <p:spPr bwMode="auto">
              <a:xfrm>
                <a:off x="444769" y="1721922"/>
                <a:ext cx="2380815" cy="3859482"/>
              </a:xfrm>
              <a:prstGeom prst="roundRect">
                <a:avLst/>
              </a:prstGeom>
              <a:noFill/>
              <a:ln w="50800" cap="flat" cmpd="dbl" algn="ctr">
                <a:solidFill>
                  <a:schemeClr val="accent4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indent="-115888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•"/>
                </a:pPr>
                <a:endParaRPr lang="en-US" sz="1300" dirty="0"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477590-F29A-4268-8EC6-C014C07887F2}"/>
                </a:ext>
              </a:extLst>
            </p:cNvPr>
            <p:cNvGrpSpPr/>
            <p:nvPr/>
          </p:nvGrpSpPr>
          <p:grpSpPr>
            <a:xfrm>
              <a:off x="4352714" y="2160140"/>
              <a:ext cx="3849865" cy="3956813"/>
              <a:chOff x="3163088" y="1624591"/>
              <a:chExt cx="3849865" cy="395681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B27F911-40B8-41AC-BF36-84FA9350E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8918" y="1862880"/>
                <a:ext cx="1969143" cy="228846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6648B52-68DD-48CF-A84D-635ACD8BB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8330" y="1624591"/>
                <a:ext cx="2004623" cy="3423826"/>
              </a:xfrm>
              <a:prstGeom prst="rect">
                <a:avLst/>
              </a:prstGeom>
            </p:spPr>
          </p:pic>
          <p:sp>
            <p:nvSpPr>
              <p:cNvPr id="12" name="Rounded Rectangle 17">
                <a:extLst>
                  <a:ext uri="{FF2B5EF4-FFF2-40B4-BE49-F238E27FC236}">
                    <a16:creationId xmlns:a16="http://schemas.microsoft.com/office/drawing/2014/main" id="{96F424E4-3451-4AB0-92D4-ADC321BFDFD7}"/>
                  </a:ext>
                </a:extLst>
              </p:cNvPr>
              <p:cNvSpPr/>
              <p:nvPr/>
            </p:nvSpPr>
            <p:spPr bwMode="auto">
              <a:xfrm>
                <a:off x="3163088" y="1721921"/>
                <a:ext cx="3658631" cy="3859483"/>
              </a:xfrm>
              <a:prstGeom prst="roundRect">
                <a:avLst/>
              </a:prstGeom>
              <a:noFill/>
              <a:ln w="50800" cap="flat" cmpd="dbl" algn="ctr">
                <a:solidFill>
                  <a:schemeClr val="accent4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indent="-115888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•"/>
                </a:pPr>
                <a:endParaRPr lang="en-US" sz="1300" dirty="0"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AD278137-2605-40A1-84B4-345E1F320310}"/>
                </a:ext>
              </a:extLst>
            </p:cNvPr>
            <p:cNvSpPr/>
            <p:nvPr/>
          </p:nvSpPr>
          <p:spPr bwMode="auto">
            <a:xfrm>
              <a:off x="8160641" y="2260942"/>
              <a:ext cx="2369538" cy="3859483"/>
            </a:xfrm>
            <a:prstGeom prst="roundRect">
              <a:avLst/>
            </a:prstGeom>
            <a:noFill/>
            <a:ln w="50800" cap="flat" cmpd="dbl" algn="ctr">
              <a:solidFill>
                <a:schemeClr val="accent4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indent="-115888"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 dirty="0"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C61C96-789B-45C6-8317-0D8CE265FCD2}"/>
                </a:ext>
              </a:extLst>
            </p:cNvPr>
            <p:cNvSpPr txBox="1"/>
            <p:nvPr/>
          </p:nvSpPr>
          <p:spPr>
            <a:xfrm>
              <a:off x="2243507" y="1558034"/>
              <a:ext cx="16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Transparency </a:t>
              </a:r>
            </a:p>
            <a:p>
              <a:pPr algn="ctr"/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Articles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90E159-72F6-4F53-BBAC-B2C91612A380}"/>
                </a:ext>
              </a:extLst>
            </p:cNvPr>
            <p:cNvSpPr txBox="1"/>
            <p:nvPr/>
          </p:nvSpPr>
          <p:spPr>
            <a:xfrm>
              <a:off x="4651721" y="1563950"/>
              <a:ext cx="3251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Fees, Charges and Formalities </a:t>
              </a:r>
            </a:p>
            <a:p>
              <a:pPr algn="ctr"/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Articles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CFF17E-4F68-4B7B-9727-E37D49C8207A}"/>
                </a:ext>
              </a:extLst>
            </p:cNvPr>
            <p:cNvSpPr txBox="1"/>
            <p:nvPr/>
          </p:nvSpPr>
          <p:spPr>
            <a:xfrm>
              <a:off x="8069505" y="1558035"/>
              <a:ext cx="2828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Institutional Arrangement</a:t>
              </a:r>
            </a:p>
            <a:p>
              <a:pPr algn="ctr"/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Article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728EF5-66E3-4E1F-A328-44F06DF14297}"/>
                </a:ext>
              </a:extLst>
            </p:cNvPr>
            <p:cNvSpPr/>
            <p:nvPr/>
          </p:nvSpPr>
          <p:spPr>
            <a:xfrm>
              <a:off x="8667833" y="3999018"/>
              <a:ext cx="129035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Article 23</a:t>
              </a:r>
            </a:p>
            <a:p>
              <a:pPr algn="ctr"/>
              <a:r>
                <a:rPr lang="en-US" sz="1400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Institutional </a:t>
              </a:r>
            </a:p>
            <a:p>
              <a:pPr algn="ctr"/>
              <a:r>
                <a:rPr lang="en-US" sz="1400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arrangements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45D151-DC93-4610-8A5F-55540E03D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77067" y="2812530"/>
              <a:ext cx="1491384" cy="909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75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449C-2BCE-4287-BFFF-78164907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 just a Customs agreement</a:t>
            </a:r>
          </a:p>
        </p:txBody>
      </p:sp>
      <p:grpSp>
        <p:nvGrpSpPr>
          <p:cNvPr id="1133" name="Group 1132">
            <a:extLst>
              <a:ext uri="{FF2B5EF4-FFF2-40B4-BE49-F238E27FC236}">
                <a16:creationId xmlns:a16="http://schemas.microsoft.com/office/drawing/2014/main" id="{FAE25646-DBFB-405D-9D5C-59DDE1B002FB}"/>
              </a:ext>
            </a:extLst>
          </p:cNvPr>
          <p:cNvGrpSpPr/>
          <p:nvPr/>
        </p:nvGrpSpPr>
        <p:grpSpPr>
          <a:xfrm>
            <a:off x="1676400" y="1828800"/>
            <a:ext cx="8764756" cy="4429735"/>
            <a:chOff x="1843578" y="1558034"/>
            <a:chExt cx="9054778" cy="45623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0E0B87-71B7-404E-92F7-AE94A03D175A}"/>
                </a:ext>
              </a:extLst>
            </p:cNvPr>
            <p:cNvGrpSpPr/>
            <p:nvPr/>
          </p:nvGrpSpPr>
          <p:grpSpPr>
            <a:xfrm>
              <a:off x="1843578" y="1970140"/>
              <a:ext cx="2531647" cy="4146813"/>
              <a:chOff x="421017" y="1434591"/>
              <a:chExt cx="2531647" cy="414681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998C6A-E4B2-41C0-83A0-9ECCA7212C05}"/>
                  </a:ext>
                </a:extLst>
              </p:cNvPr>
              <p:cNvGrpSpPr/>
              <p:nvPr/>
            </p:nvGrpSpPr>
            <p:grpSpPr>
              <a:xfrm>
                <a:off x="421017" y="1434591"/>
                <a:ext cx="2531647" cy="4134918"/>
                <a:chOff x="755902" y="1802361"/>
                <a:chExt cx="2003525" cy="3272341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6781C263-2F33-4E70-9B07-4A47562A0C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5902" y="1802361"/>
                  <a:ext cx="1657408" cy="2772126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D676D1DE-C77C-4809-9127-8E28F3E0A0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6675" y="4400004"/>
                  <a:ext cx="1862752" cy="674698"/>
                </a:xfrm>
                <a:prstGeom prst="rect">
                  <a:avLst/>
                </a:prstGeom>
              </p:spPr>
            </p:pic>
          </p:grpSp>
          <p:sp>
            <p:nvSpPr>
              <p:cNvPr id="6" name="Rounded Rectangle 16">
                <a:extLst>
                  <a:ext uri="{FF2B5EF4-FFF2-40B4-BE49-F238E27FC236}">
                    <a16:creationId xmlns:a16="http://schemas.microsoft.com/office/drawing/2014/main" id="{A4F41F73-514D-48B8-AF26-0E4847ECB47F}"/>
                  </a:ext>
                </a:extLst>
              </p:cNvPr>
              <p:cNvSpPr/>
              <p:nvPr/>
            </p:nvSpPr>
            <p:spPr bwMode="auto">
              <a:xfrm>
                <a:off x="444769" y="1721922"/>
                <a:ext cx="2380815" cy="3859482"/>
              </a:xfrm>
              <a:prstGeom prst="roundRect">
                <a:avLst/>
              </a:prstGeom>
              <a:noFill/>
              <a:ln w="50800" cap="flat" cmpd="dbl" algn="ctr">
                <a:solidFill>
                  <a:schemeClr val="accent4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indent="-115888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•"/>
                </a:pPr>
                <a:endParaRPr lang="en-US" sz="1300" dirty="0"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477590-F29A-4268-8EC6-C014C07887F2}"/>
                </a:ext>
              </a:extLst>
            </p:cNvPr>
            <p:cNvGrpSpPr/>
            <p:nvPr/>
          </p:nvGrpSpPr>
          <p:grpSpPr>
            <a:xfrm>
              <a:off x="4352714" y="2160140"/>
              <a:ext cx="3849865" cy="3956813"/>
              <a:chOff x="3163088" y="1624591"/>
              <a:chExt cx="3849865" cy="395681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B27F911-40B8-41AC-BF36-84FA9350E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8918" y="1862880"/>
                <a:ext cx="1969143" cy="228846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6648B52-68DD-48CF-A84D-635ACD8BB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8330" y="1624591"/>
                <a:ext cx="2004623" cy="3423826"/>
              </a:xfrm>
              <a:prstGeom prst="rect">
                <a:avLst/>
              </a:prstGeom>
            </p:spPr>
          </p:pic>
          <p:sp>
            <p:nvSpPr>
              <p:cNvPr id="12" name="Rounded Rectangle 17">
                <a:extLst>
                  <a:ext uri="{FF2B5EF4-FFF2-40B4-BE49-F238E27FC236}">
                    <a16:creationId xmlns:a16="http://schemas.microsoft.com/office/drawing/2014/main" id="{96F424E4-3451-4AB0-92D4-ADC321BFDFD7}"/>
                  </a:ext>
                </a:extLst>
              </p:cNvPr>
              <p:cNvSpPr/>
              <p:nvPr/>
            </p:nvSpPr>
            <p:spPr bwMode="auto">
              <a:xfrm>
                <a:off x="3163088" y="1721921"/>
                <a:ext cx="3658631" cy="3859483"/>
              </a:xfrm>
              <a:prstGeom prst="roundRect">
                <a:avLst/>
              </a:prstGeom>
              <a:noFill/>
              <a:ln w="50800" cap="flat" cmpd="dbl" algn="ctr">
                <a:solidFill>
                  <a:schemeClr val="accent4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indent="-115888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•"/>
                </a:pPr>
                <a:endParaRPr lang="en-US" sz="1300" dirty="0"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AD278137-2605-40A1-84B4-345E1F320310}"/>
                </a:ext>
              </a:extLst>
            </p:cNvPr>
            <p:cNvSpPr/>
            <p:nvPr/>
          </p:nvSpPr>
          <p:spPr bwMode="auto">
            <a:xfrm>
              <a:off x="8160641" y="2260942"/>
              <a:ext cx="2369538" cy="3859483"/>
            </a:xfrm>
            <a:prstGeom prst="roundRect">
              <a:avLst/>
            </a:prstGeom>
            <a:noFill/>
            <a:ln w="50800" cap="flat" cmpd="dbl" algn="ctr">
              <a:solidFill>
                <a:schemeClr val="accent4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indent="-115888"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 dirty="0"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C61C96-789B-45C6-8317-0D8CE265FCD2}"/>
                </a:ext>
              </a:extLst>
            </p:cNvPr>
            <p:cNvSpPr txBox="1"/>
            <p:nvPr/>
          </p:nvSpPr>
          <p:spPr>
            <a:xfrm>
              <a:off x="2243507" y="1558034"/>
              <a:ext cx="16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Transparency </a:t>
              </a:r>
            </a:p>
            <a:p>
              <a:pPr algn="ctr"/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Articles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90E159-72F6-4F53-BBAC-B2C91612A380}"/>
                </a:ext>
              </a:extLst>
            </p:cNvPr>
            <p:cNvSpPr txBox="1"/>
            <p:nvPr/>
          </p:nvSpPr>
          <p:spPr>
            <a:xfrm>
              <a:off x="4651721" y="1563950"/>
              <a:ext cx="3251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Fees, Charges and Formalities </a:t>
              </a:r>
            </a:p>
            <a:p>
              <a:pPr algn="ctr"/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Articles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CFF17E-4F68-4B7B-9727-E37D49C8207A}"/>
                </a:ext>
              </a:extLst>
            </p:cNvPr>
            <p:cNvSpPr txBox="1"/>
            <p:nvPr/>
          </p:nvSpPr>
          <p:spPr>
            <a:xfrm>
              <a:off x="8069505" y="1558035"/>
              <a:ext cx="2828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Institutional Arrangement</a:t>
              </a:r>
            </a:p>
            <a:p>
              <a:pPr algn="ctr"/>
              <a:r>
                <a:rPr lang="en-US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Article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728EF5-66E3-4E1F-A328-44F06DF14297}"/>
                </a:ext>
              </a:extLst>
            </p:cNvPr>
            <p:cNvSpPr/>
            <p:nvPr/>
          </p:nvSpPr>
          <p:spPr>
            <a:xfrm>
              <a:off x="8667833" y="3999018"/>
              <a:ext cx="129035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Article 23</a:t>
              </a:r>
            </a:p>
            <a:p>
              <a:pPr algn="ctr"/>
              <a:r>
                <a:rPr lang="en-US" sz="1400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Institutional </a:t>
              </a:r>
            </a:p>
            <a:p>
              <a:pPr algn="ctr"/>
              <a:r>
                <a:rPr lang="en-US" sz="1400" dirty="0">
                  <a:solidFill>
                    <a:srgbClr val="0E2F50"/>
                  </a:solidFill>
                  <a:latin typeface="Andes" panose="02000000000000000000" pitchFamily="2" charset="0"/>
                  <a:ea typeface="Calibri" charset="0"/>
                  <a:cs typeface="Calibri" charset="0"/>
                </a:rPr>
                <a:t>arrangements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45D151-DC93-4610-8A5F-55540E03D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77067" y="2812530"/>
              <a:ext cx="1491384" cy="909034"/>
            </a:xfrm>
            <a:prstGeom prst="rect">
              <a:avLst/>
            </a:prstGeom>
          </p:spPr>
        </p:pic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5CD6F4E6-2735-42BF-9C92-7B0E2FDA2BA5}"/>
                </a:ext>
              </a:extLst>
            </p:cNvPr>
            <p:cNvSpPr/>
            <p:nvPr/>
          </p:nvSpPr>
          <p:spPr>
            <a:xfrm>
              <a:off x="2021458" y="3872053"/>
              <a:ext cx="1547471" cy="748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71A0EE57-0AAD-4DFD-8E91-8C03BABDFBC7}"/>
                </a:ext>
              </a:extLst>
            </p:cNvPr>
            <p:cNvSpPr/>
            <p:nvPr/>
          </p:nvSpPr>
          <p:spPr>
            <a:xfrm>
              <a:off x="4528545" y="2398429"/>
              <a:ext cx="1580916" cy="1473624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57E5BB73-6B8A-48BD-8388-F3FFDF4B4172}"/>
                </a:ext>
              </a:extLst>
            </p:cNvPr>
            <p:cNvSpPr/>
            <p:nvPr/>
          </p:nvSpPr>
          <p:spPr>
            <a:xfrm>
              <a:off x="6199083" y="2398429"/>
              <a:ext cx="1573317" cy="725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F08A6901-D521-4D0E-AFB3-C13C5B08A868}"/>
                </a:ext>
              </a:extLst>
            </p:cNvPr>
            <p:cNvSpPr/>
            <p:nvPr/>
          </p:nvSpPr>
          <p:spPr>
            <a:xfrm>
              <a:off x="6343884" y="3168734"/>
              <a:ext cx="1580916" cy="1473624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4A81C35B-EA72-437F-80D6-181D50C60891}"/>
                </a:ext>
              </a:extLst>
            </p:cNvPr>
            <p:cNvSpPr/>
            <p:nvPr/>
          </p:nvSpPr>
          <p:spPr>
            <a:xfrm>
              <a:off x="6277328" y="4627835"/>
              <a:ext cx="1580916" cy="8451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495833"/>
      </p:ext>
    </p:extLst>
  </p:cSld>
  <p:clrMapOvr>
    <a:masterClrMapping/>
  </p:clrMapOvr>
</p:sld>
</file>

<file path=ppt/theme/theme1.xml><?xml version="1.0" encoding="utf-8"?>
<a:theme xmlns:a="http://schemas.openxmlformats.org/drawingml/2006/main" name="WBG-Fixed_Logo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21F43"/>
      </a:accent1>
      <a:accent2>
        <a:srgbClr val="139AF0"/>
      </a:accent2>
      <a:accent3>
        <a:srgbClr val="7F7F7F"/>
      </a:accent3>
      <a:accent4>
        <a:srgbClr val="00AB51"/>
      </a:accent4>
      <a:accent5>
        <a:srgbClr val="009CA7"/>
      </a:accent5>
      <a:accent6>
        <a:srgbClr val="872B90"/>
      </a:accent6>
      <a:hlink>
        <a:srgbClr val="139AF0"/>
      </a:hlink>
      <a:folHlink>
        <a:srgbClr val="128F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BG Them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G Theme 2" id="{992D1A4D-72C5-40CF-BC5C-ED3094F87AD4}" vid="{8AA300A9-07BB-4BC5-88E7-B4BDE85215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orld Bank">
    <a:dk1>
      <a:srgbClr val="002345"/>
    </a:dk1>
    <a:lt1>
      <a:sysClr val="window" lastClr="FFFFFF"/>
    </a:lt1>
    <a:dk2>
      <a:srgbClr val="000000"/>
    </a:dk2>
    <a:lt2>
      <a:srgbClr val="00ADE4"/>
    </a:lt2>
    <a:accent1>
      <a:srgbClr val="000000"/>
    </a:accent1>
    <a:accent2>
      <a:srgbClr val="7F7F7F"/>
    </a:accent2>
    <a:accent3>
      <a:srgbClr val="00ADE4"/>
    </a:accent3>
    <a:accent4>
      <a:srgbClr val="021F43"/>
    </a:accent4>
    <a:accent5>
      <a:srgbClr val="006450"/>
    </a:accent5>
    <a:accent6>
      <a:srgbClr val="F78D28"/>
    </a:accent6>
    <a:hlink>
      <a:srgbClr val="00AB51"/>
    </a:hlink>
    <a:folHlink>
      <a:srgbClr val="614776"/>
    </a:folHlink>
  </a:clrScheme>
  <a:fontScheme name="World Bank Arial">
    <a:majorFont>
      <a:latin typeface="Arial Bold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51A52D1780441822D40925A22AA42" ma:contentTypeVersion="13" ma:contentTypeDescription="Create a new document." ma:contentTypeScope="" ma:versionID="f762dbe341e80d4ae112b5d83dc7f371">
  <xsd:schema xmlns:xsd="http://www.w3.org/2001/XMLSchema" xmlns:xs="http://www.w3.org/2001/XMLSchema" xmlns:p="http://schemas.microsoft.com/office/2006/metadata/properties" xmlns:ns3="2f861824-0e83-4ec2-a9fe-a6b8ae2d1a85" xmlns:ns4="bb63ea8d-f216-49ac-8c33-b5ee83c848c5" targetNamespace="http://schemas.microsoft.com/office/2006/metadata/properties" ma:root="true" ma:fieldsID="78a0beba7e70ea724d729f7873c3c0fd" ns3:_="" ns4:_="">
    <xsd:import namespace="2f861824-0e83-4ec2-a9fe-a6b8ae2d1a85"/>
    <xsd:import namespace="bb63ea8d-f216-49ac-8c33-b5ee83c848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61824-0e83-4ec2-a9fe-a6b8ae2d1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a8d-f216-49ac-8c33-b5ee83c84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651327-E7C1-41F8-92FA-EF95ED119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61824-0e83-4ec2-a9fe-a6b8ae2d1a85"/>
    <ds:schemaRef ds:uri="bb63ea8d-f216-49ac-8c33-b5ee83c848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BDBB8-CC0C-4ACB-8EB5-C649A1C10F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660698-8D9D-4C63-BF96-AB119AAA5DD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bb63ea8d-f216-49ac-8c33-b5ee83c848c5"/>
    <ds:schemaRef ds:uri="http://schemas.microsoft.com/office/infopath/2007/PartnerControls"/>
    <ds:schemaRef ds:uri="2f861824-0e83-4ec2-a9fe-a6b8ae2d1a8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694</Words>
  <Application>Microsoft Office PowerPoint</Application>
  <PresentationFormat>Widescreen</PresentationFormat>
  <Paragraphs>141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Andes</vt:lpstr>
      <vt:lpstr>Andes ExtraLight</vt:lpstr>
      <vt:lpstr>Arial</vt:lpstr>
      <vt:lpstr>Arial Bold</vt:lpstr>
      <vt:lpstr>ArialMT</vt:lpstr>
      <vt:lpstr>Calibri</vt:lpstr>
      <vt:lpstr>Calibri Light</vt:lpstr>
      <vt:lpstr>Trebuchet MS</vt:lpstr>
      <vt:lpstr>WBG-Fixed_Logo</vt:lpstr>
      <vt:lpstr>WBG Theme 2</vt:lpstr>
      <vt:lpstr>Development perspectives: challenges and implementation strategies</vt:lpstr>
      <vt:lpstr>World Bank Support</vt:lpstr>
      <vt:lpstr>Trade and regional integration</vt:lpstr>
      <vt:lpstr>THE WTO TFA </vt:lpstr>
      <vt:lpstr>Why is trade facilitation important?</vt:lpstr>
      <vt:lpstr>For example…  </vt:lpstr>
      <vt:lpstr>Objectives &amp; Benefits of TF</vt:lpstr>
      <vt:lpstr>Trade Facilitation Agreement</vt:lpstr>
      <vt:lpstr>Not a just a Customs agreement</vt:lpstr>
      <vt:lpstr>Challenges to the management of containers in trade</vt:lpstr>
      <vt:lpstr>Challenges to the management of containers in trade</vt:lpstr>
      <vt:lpstr>Addressing the risks</vt:lpstr>
      <vt:lpstr>Addressing the risks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facilitation</dc:title>
  <dc:creator>Shane Sela</dc:creator>
  <cp:lastModifiedBy>Shane Sela</cp:lastModifiedBy>
  <cp:revision>2</cp:revision>
  <dcterms:created xsi:type="dcterms:W3CDTF">2020-10-16T18:40:14Z</dcterms:created>
  <dcterms:modified xsi:type="dcterms:W3CDTF">2022-09-19T17:12:59Z</dcterms:modified>
</cp:coreProperties>
</file>