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73" r:id="rId5"/>
  </p:sldMasterIdLst>
  <p:notesMasterIdLst>
    <p:notesMasterId r:id="rId18"/>
  </p:notesMasterIdLst>
  <p:sldIdLst>
    <p:sldId id="319" r:id="rId6"/>
    <p:sldId id="323" r:id="rId7"/>
    <p:sldId id="399" r:id="rId8"/>
    <p:sldId id="645" r:id="rId9"/>
    <p:sldId id="374" r:id="rId10"/>
    <p:sldId id="647" r:id="rId11"/>
    <p:sldId id="272" r:id="rId12"/>
    <p:sldId id="397" r:id="rId13"/>
    <p:sldId id="648" r:id="rId14"/>
    <p:sldId id="393" r:id="rId15"/>
    <p:sldId id="398" r:id="rId16"/>
    <p:sldId id="649" r:id="rId17"/>
  </p:sldIdLst>
  <p:sldSz cx="9144000" cy="6858000" type="screen4x3"/>
  <p:notesSz cx="6858000" cy="9144000"/>
  <p:defaultTextStyle>
    <a:defPPr>
      <a:defRPr lang="en-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009900"/>
    <a:srgbClr val="A50021"/>
    <a:srgbClr val="CC0099"/>
    <a:srgbClr val="0000FF"/>
    <a:srgbClr val="FF3300"/>
    <a:srgbClr val="DFEA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B5F760-AC04-48C8-BA29-EE533AF6B83C}" v="67" dt="2022-09-02T17:48:32.7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615" autoAdjust="0"/>
    <p:restoredTop sz="99498" autoAdjust="0"/>
  </p:normalViewPr>
  <p:slideViewPr>
    <p:cSldViewPr>
      <p:cViewPr varScale="1">
        <p:scale>
          <a:sx n="115" d="100"/>
          <a:sy n="115" d="100"/>
        </p:scale>
        <p:origin x="1116" y="108"/>
      </p:cViewPr>
      <p:guideLst>
        <p:guide orient="horz" pos="2160"/>
        <p:guide pos="2880"/>
      </p:guideLst>
    </p:cSldViewPr>
  </p:slideViewPr>
  <p:outlineViewPr>
    <p:cViewPr>
      <p:scale>
        <a:sx n="33" d="100"/>
        <a:sy n="33" d="100"/>
      </p:scale>
      <p:origin x="0" y="2340"/>
    </p:cViewPr>
  </p:outlineViewPr>
  <p:notesTextViewPr>
    <p:cViewPr>
      <p:scale>
        <a:sx n="100" d="100"/>
        <a:sy n="100" d="100"/>
      </p:scale>
      <p:origin x="0" y="0"/>
    </p:cViewPr>
  </p:notesTextViewPr>
  <p:sorterViewPr>
    <p:cViewPr>
      <p:scale>
        <a:sx n="110" d="100"/>
        <a:sy n="110" d="100"/>
      </p:scale>
      <p:origin x="0" y="0"/>
    </p:cViewPr>
  </p:sorterViewPr>
  <p:notesViewPr>
    <p:cSldViewPr>
      <p:cViewPr varScale="1">
        <p:scale>
          <a:sx n="140" d="100"/>
          <a:sy n="140" d="100"/>
        </p:scale>
        <p:origin x="-45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phanie Bloem" userId="120205f8-b7c3-44c8-872f-00fc1f63a223" providerId="ADAL" clId="{1CB5F760-AC04-48C8-BA29-EE533AF6B83C}"/>
    <pc:docChg chg="custSel addSld delSld modSld sldOrd">
      <pc:chgData name="Stephanie Bloem" userId="120205f8-b7c3-44c8-872f-00fc1f63a223" providerId="ADAL" clId="{1CB5F760-AC04-48C8-BA29-EE533AF6B83C}" dt="2022-09-02T17:48:36.999" v="1765" actId="1076"/>
      <pc:docMkLst>
        <pc:docMk/>
      </pc:docMkLst>
      <pc:sldChg chg="modSp mod">
        <pc:chgData name="Stephanie Bloem" userId="120205f8-b7c3-44c8-872f-00fc1f63a223" providerId="ADAL" clId="{1CB5F760-AC04-48C8-BA29-EE533AF6B83C}" dt="2022-09-02T17:22:12.858" v="660" actId="114"/>
        <pc:sldMkLst>
          <pc:docMk/>
          <pc:sldMk cId="3865714678" sldId="272"/>
        </pc:sldMkLst>
        <pc:spChg chg="mod">
          <ac:chgData name="Stephanie Bloem" userId="120205f8-b7c3-44c8-872f-00fc1f63a223" providerId="ADAL" clId="{1CB5F760-AC04-48C8-BA29-EE533AF6B83C}" dt="2022-09-02T17:22:12.858" v="660" actId="114"/>
          <ac:spMkLst>
            <pc:docMk/>
            <pc:sldMk cId="3865714678" sldId="272"/>
            <ac:spMk id="5" creationId="{E6DF5C1A-FDCF-4EE3-8627-71558B8538E5}"/>
          </ac:spMkLst>
        </pc:spChg>
        <pc:graphicFrameChg chg="mod">
          <ac:chgData name="Stephanie Bloem" userId="120205f8-b7c3-44c8-872f-00fc1f63a223" providerId="ADAL" clId="{1CB5F760-AC04-48C8-BA29-EE533AF6B83C}" dt="2022-08-31T18:19:34.497" v="273" actId="20577"/>
          <ac:graphicFrameMkLst>
            <pc:docMk/>
            <pc:sldMk cId="3865714678" sldId="272"/>
            <ac:graphicFrameMk id="4" creationId="{C7C41E17-BE09-4EB9-A8E0-6C50AC2A3288}"/>
          </ac:graphicFrameMkLst>
        </pc:graphicFrameChg>
      </pc:sldChg>
      <pc:sldChg chg="modSp mod">
        <pc:chgData name="Stephanie Bloem" userId="120205f8-b7c3-44c8-872f-00fc1f63a223" providerId="ADAL" clId="{1CB5F760-AC04-48C8-BA29-EE533AF6B83C}" dt="2022-09-02T17:45:53.851" v="1752" actId="20577"/>
        <pc:sldMkLst>
          <pc:docMk/>
          <pc:sldMk cId="4203034187" sldId="319"/>
        </pc:sldMkLst>
        <pc:spChg chg="mod">
          <ac:chgData name="Stephanie Bloem" userId="120205f8-b7c3-44c8-872f-00fc1f63a223" providerId="ADAL" clId="{1CB5F760-AC04-48C8-BA29-EE533AF6B83C}" dt="2022-09-02T17:45:53.851" v="1752" actId="20577"/>
          <ac:spMkLst>
            <pc:docMk/>
            <pc:sldMk cId="4203034187" sldId="319"/>
            <ac:spMk id="8" creationId="{00000000-0000-0000-0000-000000000000}"/>
          </ac:spMkLst>
        </pc:spChg>
        <pc:spChg chg="mod">
          <ac:chgData name="Stephanie Bloem" userId="120205f8-b7c3-44c8-872f-00fc1f63a223" providerId="ADAL" clId="{1CB5F760-AC04-48C8-BA29-EE533AF6B83C}" dt="2022-08-31T18:04:09.931" v="147" actId="2711"/>
          <ac:spMkLst>
            <pc:docMk/>
            <pc:sldMk cId="4203034187" sldId="319"/>
            <ac:spMk id="9" creationId="{00000000-0000-0000-0000-000000000000}"/>
          </ac:spMkLst>
        </pc:spChg>
      </pc:sldChg>
      <pc:sldChg chg="addSp delSp modSp mod">
        <pc:chgData name="Stephanie Bloem" userId="120205f8-b7c3-44c8-872f-00fc1f63a223" providerId="ADAL" clId="{1CB5F760-AC04-48C8-BA29-EE533AF6B83C}" dt="2022-09-02T17:48:36.999" v="1765" actId="1076"/>
        <pc:sldMkLst>
          <pc:docMk/>
          <pc:sldMk cId="1171721433" sldId="323"/>
        </pc:sldMkLst>
        <pc:spChg chg="del mod">
          <ac:chgData name="Stephanie Bloem" userId="120205f8-b7c3-44c8-872f-00fc1f63a223" providerId="ADAL" clId="{1CB5F760-AC04-48C8-BA29-EE533AF6B83C}" dt="2022-09-02T17:48:26.153" v="1763" actId="478"/>
          <ac:spMkLst>
            <pc:docMk/>
            <pc:sldMk cId="1171721433" sldId="323"/>
            <ac:spMk id="9" creationId="{00000000-0000-0000-0000-000000000000}"/>
          </ac:spMkLst>
        </pc:spChg>
        <pc:spChg chg="mod">
          <ac:chgData name="Stephanie Bloem" userId="120205f8-b7c3-44c8-872f-00fc1f63a223" providerId="ADAL" clId="{1CB5F760-AC04-48C8-BA29-EE533AF6B83C}" dt="2022-09-02T17:48:32.778" v="1764" actId="1076"/>
          <ac:spMkLst>
            <pc:docMk/>
            <pc:sldMk cId="1171721433" sldId="323"/>
            <ac:spMk id="11" creationId="{0A9CA87F-3F6A-40B3-A223-D4813C699BA3}"/>
          </ac:spMkLst>
        </pc:spChg>
        <pc:picChg chg="add mod">
          <ac:chgData name="Stephanie Bloem" userId="120205f8-b7c3-44c8-872f-00fc1f63a223" providerId="ADAL" clId="{1CB5F760-AC04-48C8-BA29-EE533AF6B83C}" dt="2022-09-02T17:48:36.999" v="1765" actId="1076"/>
          <ac:picMkLst>
            <pc:docMk/>
            <pc:sldMk cId="1171721433" sldId="323"/>
            <ac:picMk id="3" creationId="{30CF1ED6-D1B2-8073-FFC4-167C40FD41DE}"/>
          </ac:picMkLst>
        </pc:picChg>
      </pc:sldChg>
      <pc:sldChg chg="modSp del mod">
        <pc:chgData name="Stephanie Bloem" userId="120205f8-b7c3-44c8-872f-00fc1f63a223" providerId="ADAL" clId="{1CB5F760-AC04-48C8-BA29-EE533AF6B83C}" dt="2022-08-31T18:22:11.053" v="337" actId="2696"/>
        <pc:sldMkLst>
          <pc:docMk/>
          <pc:sldMk cId="1443948010" sldId="371"/>
        </pc:sldMkLst>
        <pc:spChg chg="mod">
          <ac:chgData name="Stephanie Bloem" userId="120205f8-b7c3-44c8-872f-00fc1f63a223" providerId="ADAL" clId="{1CB5F760-AC04-48C8-BA29-EE533AF6B83C}" dt="2022-08-31T18:20:42.090" v="323" actId="255"/>
          <ac:spMkLst>
            <pc:docMk/>
            <pc:sldMk cId="1443948010" sldId="371"/>
            <ac:spMk id="5" creationId="{0297E850-3451-4F04-839E-DCBB639CD1D3}"/>
          </ac:spMkLst>
        </pc:spChg>
        <pc:spChg chg="mod">
          <ac:chgData name="Stephanie Bloem" userId="120205f8-b7c3-44c8-872f-00fc1f63a223" providerId="ADAL" clId="{1CB5F760-AC04-48C8-BA29-EE533AF6B83C}" dt="2022-08-31T18:21:17.965" v="334" actId="20577"/>
          <ac:spMkLst>
            <pc:docMk/>
            <pc:sldMk cId="1443948010" sldId="371"/>
            <ac:spMk id="7" creationId="{00000000-0000-0000-0000-000000000000}"/>
          </ac:spMkLst>
        </pc:spChg>
      </pc:sldChg>
      <pc:sldChg chg="modSp mod">
        <pc:chgData name="Stephanie Bloem" userId="120205f8-b7c3-44c8-872f-00fc1f63a223" providerId="ADAL" clId="{1CB5F760-AC04-48C8-BA29-EE533AF6B83C}" dt="2022-08-31T18:18:26.397" v="241" actId="20577"/>
        <pc:sldMkLst>
          <pc:docMk/>
          <pc:sldMk cId="1334404195" sldId="374"/>
        </pc:sldMkLst>
        <pc:spChg chg="mod">
          <ac:chgData name="Stephanie Bloem" userId="120205f8-b7c3-44c8-872f-00fc1f63a223" providerId="ADAL" clId="{1CB5F760-AC04-48C8-BA29-EE533AF6B83C}" dt="2022-08-31T18:18:05.892" v="224" actId="255"/>
          <ac:spMkLst>
            <pc:docMk/>
            <pc:sldMk cId="1334404195" sldId="374"/>
            <ac:spMk id="9" creationId="{00000000-0000-0000-0000-000000000000}"/>
          </ac:spMkLst>
        </pc:spChg>
        <pc:spChg chg="mod">
          <ac:chgData name="Stephanie Bloem" userId="120205f8-b7c3-44c8-872f-00fc1f63a223" providerId="ADAL" clId="{1CB5F760-AC04-48C8-BA29-EE533AF6B83C}" dt="2022-08-31T18:18:26.397" v="241" actId="20577"/>
          <ac:spMkLst>
            <pc:docMk/>
            <pc:sldMk cId="1334404195" sldId="374"/>
            <ac:spMk id="10" creationId="{00000000-0000-0000-0000-000000000000}"/>
          </ac:spMkLst>
        </pc:spChg>
      </pc:sldChg>
      <pc:sldChg chg="delSp del mod">
        <pc:chgData name="Stephanie Bloem" userId="120205f8-b7c3-44c8-872f-00fc1f63a223" providerId="ADAL" clId="{1CB5F760-AC04-48C8-BA29-EE533AF6B83C}" dt="2022-08-31T18:13:08.976" v="190" actId="47"/>
        <pc:sldMkLst>
          <pc:docMk/>
          <pc:sldMk cId="2414772962" sldId="388"/>
        </pc:sldMkLst>
        <pc:spChg chg="del">
          <ac:chgData name="Stephanie Bloem" userId="120205f8-b7c3-44c8-872f-00fc1f63a223" providerId="ADAL" clId="{1CB5F760-AC04-48C8-BA29-EE533AF6B83C}" dt="2022-08-31T18:10:37.578" v="189" actId="478"/>
          <ac:spMkLst>
            <pc:docMk/>
            <pc:sldMk cId="2414772962" sldId="388"/>
            <ac:spMk id="2" creationId="{D58D56A0-7B5D-4BFC-9B8C-365DA8D0D5CB}"/>
          </ac:spMkLst>
        </pc:spChg>
        <pc:spChg chg="del">
          <ac:chgData name="Stephanie Bloem" userId="120205f8-b7c3-44c8-872f-00fc1f63a223" providerId="ADAL" clId="{1CB5F760-AC04-48C8-BA29-EE533AF6B83C}" dt="2022-08-31T18:10:35.140" v="188" actId="478"/>
          <ac:spMkLst>
            <pc:docMk/>
            <pc:sldMk cId="2414772962" sldId="388"/>
            <ac:spMk id="14" creationId="{1E2849D1-1939-4233-828F-13C59144F6A2}"/>
          </ac:spMkLst>
        </pc:spChg>
        <pc:spChg chg="del">
          <ac:chgData name="Stephanie Bloem" userId="120205f8-b7c3-44c8-872f-00fc1f63a223" providerId="ADAL" clId="{1CB5F760-AC04-48C8-BA29-EE533AF6B83C}" dt="2022-08-31T18:10:33.434" v="187" actId="478"/>
          <ac:spMkLst>
            <pc:docMk/>
            <pc:sldMk cId="2414772962" sldId="388"/>
            <ac:spMk id="15" creationId="{795ADC61-FDBC-4628-AB16-6266C3796CD0}"/>
          </ac:spMkLst>
        </pc:spChg>
        <pc:spChg chg="del">
          <ac:chgData name="Stephanie Bloem" userId="120205f8-b7c3-44c8-872f-00fc1f63a223" providerId="ADAL" clId="{1CB5F760-AC04-48C8-BA29-EE533AF6B83C}" dt="2022-08-31T18:10:29.826" v="184" actId="478"/>
          <ac:spMkLst>
            <pc:docMk/>
            <pc:sldMk cId="2414772962" sldId="388"/>
            <ac:spMk id="16" creationId="{DDA9C0B3-A233-4304-9B00-19C96A700772}"/>
          </ac:spMkLst>
        </pc:spChg>
        <pc:spChg chg="del">
          <ac:chgData name="Stephanie Bloem" userId="120205f8-b7c3-44c8-872f-00fc1f63a223" providerId="ADAL" clId="{1CB5F760-AC04-48C8-BA29-EE533AF6B83C}" dt="2022-08-31T18:10:30.665" v="185" actId="478"/>
          <ac:spMkLst>
            <pc:docMk/>
            <pc:sldMk cId="2414772962" sldId="388"/>
            <ac:spMk id="17" creationId="{C643297B-3BAA-479F-8617-9D1C57646B52}"/>
          </ac:spMkLst>
        </pc:spChg>
        <pc:spChg chg="del">
          <ac:chgData name="Stephanie Bloem" userId="120205f8-b7c3-44c8-872f-00fc1f63a223" providerId="ADAL" clId="{1CB5F760-AC04-48C8-BA29-EE533AF6B83C}" dt="2022-08-31T18:10:31.483" v="186" actId="478"/>
          <ac:spMkLst>
            <pc:docMk/>
            <pc:sldMk cId="2414772962" sldId="388"/>
            <ac:spMk id="18" creationId="{667A3FCD-8FBF-4ACA-A456-A7711B4BEA07}"/>
          </ac:spMkLst>
        </pc:spChg>
        <pc:picChg chg="del">
          <ac:chgData name="Stephanie Bloem" userId="120205f8-b7c3-44c8-872f-00fc1f63a223" providerId="ADAL" clId="{1CB5F760-AC04-48C8-BA29-EE533AF6B83C}" dt="2022-08-31T18:10:27.635" v="183" actId="478"/>
          <ac:picMkLst>
            <pc:docMk/>
            <pc:sldMk cId="2414772962" sldId="388"/>
            <ac:picMk id="4" creationId="{82098A72-91C2-41E5-BF1C-0033E49278B2}"/>
          </ac:picMkLst>
        </pc:picChg>
      </pc:sldChg>
      <pc:sldChg chg="del">
        <pc:chgData name="Stephanie Bloem" userId="120205f8-b7c3-44c8-872f-00fc1f63a223" providerId="ADAL" clId="{1CB5F760-AC04-48C8-BA29-EE533AF6B83C}" dt="2022-08-31T18:18:43.629" v="242" actId="2696"/>
        <pc:sldMkLst>
          <pc:docMk/>
          <pc:sldMk cId="2162365078" sldId="389"/>
        </pc:sldMkLst>
      </pc:sldChg>
      <pc:sldChg chg="modSp mod">
        <pc:chgData name="Stephanie Bloem" userId="120205f8-b7c3-44c8-872f-00fc1f63a223" providerId="ADAL" clId="{1CB5F760-AC04-48C8-BA29-EE533AF6B83C}" dt="2022-09-02T17:35:08.578" v="1243" actId="20577"/>
        <pc:sldMkLst>
          <pc:docMk/>
          <pc:sldMk cId="870060754" sldId="393"/>
        </pc:sldMkLst>
        <pc:spChg chg="mod">
          <ac:chgData name="Stephanie Bloem" userId="120205f8-b7c3-44c8-872f-00fc1f63a223" providerId="ADAL" clId="{1CB5F760-AC04-48C8-BA29-EE533AF6B83C}" dt="2022-08-31T18:25:32.431" v="565" actId="2711"/>
          <ac:spMkLst>
            <pc:docMk/>
            <pc:sldMk cId="870060754" sldId="393"/>
            <ac:spMk id="5" creationId="{2F37F288-B858-4E14-9D1B-55F3482DDD3C}"/>
          </ac:spMkLst>
        </pc:spChg>
        <pc:spChg chg="mod">
          <ac:chgData name="Stephanie Bloem" userId="120205f8-b7c3-44c8-872f-00fc1f63a223" providerId="ADAL" clId="{1CB5F760-AC04-48C8-BA29-EE533AF6B83C}" dt="2022-09-02T17:35:08.578" v="1243" actId="20577"/>
          <ac:spMkLst>
            <pc:docMk/>
            <pc:sldMk cId="870060754" sldId="393"/>
            <ac:spMk id="7" creationId="{00000000-0000-0000-0000-000000000000}"/>
          </ac:spMkLst>
        </pc:spChg>
      </pc:sldChg>
      <pc:sldChg chg="del">
        <pc:chgData name="Stephanie Bloem" userId="120205f8-b7c3-44c8-872f-00fc1f63a223" providerId="ADAL" clId="{1CB5F760-AC04-48C8-BA29-EE533AF6B83C}" dt="2022-08-31T18:04:45.543" v="156" actId="2696"/>
        <pc:sldMkLst>
          <pc:docMk/>
          <pc:sldMk cId="1046999196" sldId="395"/>
        </pc:sldMkLst>
      </pc:sldChg>
      <pc:sldChg chg="del">
        <pc:chgData name="Stephanie Bloem" userId="120205f8-b7c3-44c8-872f-00fc1f63a223" providerId="ADAL" clId="{1CB5F760-AC04-48C8-BA29-EE533AF6B83C}" dt="2022-08-31T18:19:48.949" v="274" actId="2696"/>
        <pc:sldMkLst>
          <pc:docMk/>
          <pc:sldMk cId="1855287243" sldId="396"/>
        </pc:sldMkLst>
      </pc:sldChg>
      <pc:sldChg chg="addSp delSp modSp mod">
        <pc:chgData name="Stephanie Bloem" userId="120205f8-b7c3-44c8-872f-00fc1f63a223" providerId="ADAL" clId="{1CB5F760-AC04-48C8-BA29-EE533AF6B83C}" dt="2022-09-02T17:28:17.255" v="958" actId="20577"/>
        <pc:sldMkLst>
          <pc:docMk/>
          <pc:sldMk cId="1282174502" sldId="397"/>
        </pc:sldMkLst>
        <pc:spChg chg="add">
          <ac:chgData name="Stephanie Bloem" userId="120205f8-b7c3-44c8-872f-00fc1f63a223" providerId="ADAL" clId="{1CB5F760-AC04-48C8-BA29-EE533AF6B83C}" dt="2022-08-31T18:22:05.809" v="336" actId="22"/>
          <ac:spMkLst>
            <pc:docMk/>
            <pc:sldMk cId="1282174502" sldId="397"/>
            <ac:spMk id="3" creationId="{5DF8E659-F9C5-0725-7D75-C98D9C84EDF4}"/>
          </ac:spMkLst>
        </pc:spChg>
        <pc:spChg chg="del">
          <ac:chgData name="Stephanie Bloem" userId="120205f8-b7c3-44c8-872f-00fc1f63a223" providerId="ADAL" clId="{1CB5F760-AC04-48C8-BA29-EE533AF6B83C}" dt="2022-08-31T18:22:04.566" v="335" actId="478"/>
          <ac:spMkLst>
            <pc:docMk/>
            <pc:sldMk cId="1282174502" sldId="397"/>
            <ac:spMk id="5" creationId="{0297E850-3451-4F04-839E-DCBB639CD1D3}"/>
          </ac:spMkLst>
        </pc:spChg>
        <pc:spChg chg="mod">
          <ac:chgData name="Stephanie Bloem" userId="120205f8-b7c3-44c8-872f-00fc1f63a223" providerId="ADAL" clId="{1CB5F760-AC04-48C8-BA29-EE533AF6B83C}" dt="2022-09-02T17:28:17.255" v="958" actId="20577"/>
          <ac:spMkLst>
            <pc:docMk/>
            <pc:sldMk cId="1282174502" sldId="397"/>
            <ac:spMk id="7" creationId="{00000000-0000-0000-0000-000000000000}"/>
          </ac:spMkLst>
        </pc:spChg>
      </pc:sldChg>
      <pc:sldChg chg="modSp mod">
        <pc:chgData name="Stephanie Bloem" userId="120205f8-b7c3-44c8-872f-00fc1f63a223" providerId="ADAL" clId="{1CB5F760-AC04-48C8-BA29-EE533AF6B83C}" dt="2022-08-31T18:30:32.798" v="655" actId="20577"/>
        <pc:sldMkLst>
          <pc:docMk/>
          <pc:sldMk cId="355543498" sldId="398"/>
        </pc:sldMkLst>
        <pc:spChg chg="mod">
          <ac:chgData name="Stephanie Bloem" userId="120205f8-b7c3-44c8-872f-00fc1f63a223" providerId="ADAL" clId="{1CB5F760-AC04-48C8-BA29-EE533AF6B83C}" dt="2022-08-31T18:30:29.065" v="654" actId="1076"/>
          <ac:spMkLst>
            <pc:docMk/>
            <pc:sldMk cId="355543498" sldId="398"/>
            <ac:spMk id="5" creationId="{01C9E96D-D6B7-4598-8E57-2AAD9D012FA2}"/>
          </ac:spMkLst>
        </pc:spChg>
        <pc:spChg chg="mod">
          <ac:chgData name="Stephanie Bloem" userId="120205f8-b7c3-44c8-872f-00fc1f63a223" providerId="ADAL" clId="{1CB5F760-AC04-48C8-BA29-EE533AF6B83C}" dt="2022-08-31T18:30:32.798" v="655" actId="20577"/>
          <ac:spMkLst>
            <pc:docMk/>
            <pc:sldMk cId="355543498" sldId="398"/>
            <ac:spMk id="38931" creationId="{00000000-0000-0000-0000-000000000000}"/>
          </ac:spMkLst>
        </pc:spChg>
      </pc:sldChg>
      <pc:sldChg chg="addSp modSp add mod">
        <pc:chgData name="Stephanie Bloem" userId="120205f8-b7c3-44c8-872f-00fc1f63a223" providerId="ADAL" clId="{1CB5F760-AC04-48C8-BA29-EE533AF6B83C}" dt="2022-08-31T18:10:15.572" v="182" actId="114"/>
        <pc:sldMkLst>
          <pc:docMk/>
          <pc:sldMk cId="2696705390" sldId="399"/>
        </pc:sldMkLst>
        <pc:spChg chg="mod">
          <ac:chgData name="Stephanie Bloem" userId="120205f8-b7c3-44c8-872f-00fc1f63a223" providerId="ADAL" clId="{1CB5F760-AC04-48C8-BA29-EE533AF6B83C}" dt="2022-08-31T18:09:30.402" v="175" actId="1076"/>
          <ac:spMkLst>
            <pc:docMk/>
            <pc:sldMk cId="2696705390" sldId="399"/>
            <ac:spMk id="9" creationId="{00000000-0000-0000-0000-000000000000}"/>
          </ac:spMkLst>
        </pc:spChg>
        <pc:spChg chg="mod">
          <ac:chgData name="Stephanie Bloem" userId="120205f8-b7c3-44c8-872f-00fc1f63a223" providerId="ADAL" clId="{1CB5F760-AC04-48C8-BA29-EE533AF6B83C}" dt="2022-08-31T18:10:15.572" v="182" actId="114"/>
          <ac:spMkLst>
            <pc:docMk/>
            <pc:sldMk cId="2696705390" sldId="399"/>
            <ac:spMk id="11" creationId="{0A9CA87F-3F6A-40B3-A223-D4813C699BA3}"/>
          </ac:spMkLst>
        </pc:spChg>
        <pc:picChg chg="add mod">
          <ac:chgData name="Stephanie Bloem" userId="120205f8-b7c3-44c8-872f-00fc1f63a223" providerId="ADAL" clId="{1CB5F760-AC04-48C8-BA29-EE533AF6B83C}" dt="2022-08-31T18:09:38.481" v="177" actId="1076"/>
          <ac:picMkLst>
            <pc:docMk/>
            <pc:sldMk cId="2696705390" sldId="399"/>
            <ac:picMk id="3" creationId="{E35DB1BF-A3CE-B48C-0DE4-B9C788ACD26E}"/>
          </ac:picMkLst>
        </pc:picChg>
      </pc:sldChg>
      <pc:sldChg chg="delSp modSp mod modTransition modAnim">
        <pc:chgData name="Stephanie Bloem" userId="120205f8-b7c3-44c8-872f-00fc1f63a223" providerId="ADAL" clId="{1CB5F760-AC04-48C8-BA29-EE533AF6B83C}" dt="2022-08-31T18:14:45.021" v="205" actId="207"/>
        <pc:sldMkLst>
          <pc:docMk/>
          <pc:sldMk cId="1856250389" sldId="645"/>
        </pc:sldMkLst>
        <pc:spChg chg="mod">
          <ac:chgData name="Stephanie Bloem" userId="120205f8-b7c3-44c8-872f-00fc1f63a223" providerId="ADAL" clId="{1CB5F760-AC04-48C8-BA29-EE533AF6B83C}" dt="2022-08-31T18:14:45.021" v="205" actId="207"/>
          <ac:spMkLst>
            <pc:docMk/>
            <pc:sldMk cId="1856250389" sldId="645"/>
            <ac:spMk id="2" creationId="{4BEE50B9-6A47-4583-A3A4-6218E0D0B9D4}"/>
          </ac:spMkLst>
        </pc:spChg>
        <pc:picChg chg="del">
          <ac:chgData name="Stephanie Bloem" userId="120205f8-b7c3-44c8-872f-00fc1f63a223" providerId="ADAL" clId="{1CB5F760-AC04-48C8-BA29-EE533AF6B83C}" dt="2022-08-31T18:14:29.426" v="204"/>
          <ac:picMkLst>
            <pc:docMk/>
            <pc:sldMk cId="1856250389" sldId="645"/>
            <ac:picMk id="16" creationId="{0400F9DC-A449-4D1A-9D3C-D5D47F9632AC}"/>
          </ac:picMkLst>
        </pc:picChg>
      </pc:sldChg>
      <pc:sldChg chg="delSp modSp modTransition modAnim">
        <pc:chgData name="Stephanie Bloem" userId="120205f8-b7c3-44c8-872f-00fc1f63a223" providerId="ADAL" clId="{1CB5F760-AC04-48C8-BA29-EE533AF6B83C}" dt="2022-09-02T17:21:43.067" v="659" actId="20577"/>
        <pc:sldMkLst>
          <pc:docMk/>
          <pc:sldMk cId="2608287410" sldId="647"/>
        </pc:sldMkLst>
        <pc:spChg chg="mod">
          <ac:chgData name="Stephanie Bloem" userId="120205f8-b7c3-44c8-872f-00fc1f63a223" providerId="ADAL" clId="{1CB5F760-AC04-48C8-BA29-EE533AF6B83C}" dt="2022-08-31T18:17:02.726" v="213" actId="207"/>
          <ac:spMkLst>
            <pc:docMk/>
            <pc:sldMk cId="2608287410" sldId="647"/>
            <ac:spMk id="4" creationId="{308BC314-AA90-4F15-96AF-E0A303C7A950}"/>
          </ac:spMkLst>
        </pc:spChg>
        <pc:graphicFrameChg chg="mod">
          <ac:chgData name="Stephanie Bloem" userId="120205f8-b7c3-44c8-872f-00fc1f63a223" providerId="ADAL" clId="{1CB5F760-AC04-48C8-BA29-EE533AF6B83C}" dt="2022-09-02T17:21:43.067" v="659" actId="20577"/>
          <ac:graphicFrameMkLst>
            <pc:docMk/>
            <pc:sldMk cId="2608287410" sldId="647"/>
            <ac:graphicFrameMk id="5" creationId="{A36DC419-71DB-4EFD-A656-0A704BC4605A}"/>
          </ac:graphicFrameMkLst>
        </pc:graphicFrameChg>
        <pc:picChg chg="del">
          <ac:chgData name="Stephanie Bloem" userId="120205f8-b7c3-44c8-872f-00fc1f63a223" providerId="ADAL" clId="{1CB5F760-AC04-48C8-BA29-EE533AF6B83C}" dt="2022-08-31T18:16:45.688" v="211"/>
          <ac:picMkLst>
            <pc:docMk/>
            <pc:sldMk cId="2608287410" sldId="647"/>
            <ac:picMk id="2" creationId="{46F1A17A-0B44-4439-8FC8-B352DC58849D}"/>
          </ac:picMkLst>
        </pc:picChg>
      </pc:sldChg>
      <pc:sldChg chg="modSp add mod">
        <pc:chgData name="Stephanie Bloem" userId="120205f8-b7c3-44c8-872f-00fc1f63a223" providerId="ADAL" clId="{1CB5F760-AC04-48C8-BA29-EE533AF6B83C}" dt="2022-09-02T17:34:09.135" v="1215" actId="21"/>
        <pc:sldMkLst>
          <pc:docMk/>
          <pc:sldMk cId="1038100969" sldId="648"/>
        </pc:sldMkLst>
        <pc:spChg chg="mod">
          <ac:chgData name="Stephanie Bloem" userId="120205f8-b7c3-44c8-872f-00fc1f63a223" providerId="ADAL" clId="{1CB5F760-AC04-48C8-BA29-EE533AF6B83C}" dt="2022-09-02T17:34:09.135" v="1215" actId="21"/>
          <ac:spMkLst>
            <pc:docMk/>
            <pc:sldMk cId="1038100969" sldId="648"/>
            <ac:spMk id="7" creationId="{00000000-0000-0000-0000-000000000000}"/>
          </ac:spMkLst>
        </pc:spChg>
      </pc:sldChg>
      <pc:sldChg chg="modSp add mod ord">
        <pc:chgData name="Stephanie Bloem" userId="120205f8-b7c3-44c8-872f-00fc1f63a223" providerId="ADAL" clId="{1CB5F760-AC04-48C8-BA29-EE533AF6B83C}" dt="2022-09-02T17:45:19.308" v="1734" actId="20577"/>
        <pc:sldMkLst>
          <pc:docMk/>
          <pc:sldMk cId="823255884" sldId="649"/>
        </pc:sldMkLst>
        <pc:spChg chg="mod">
          <ac:chgData name="Stephanie Bloem" userId="120205f8-b7c3-44c8-872f-00fc1f63a223" providerId="ADAL" clId="{1CB5F760-AC04-48C8-BA29-EE533AF6B83C}" dt="2022-09-02T17:43:45.491" v="1606" actId="20577"/>
          <ac:spMkLst>
            <pc:docMk/>
            <pc:sldMk cId="823255884" sldId="649"/>
            <ac:spMk id="5" creationId="{2F37F288-B858-4E14-9D1B-55F3482DDD3C}"/>
          </ac:spMkLst>
        </pc:spChg>
        <pc:spChg chg="mod">
          <ac:chgData name="Stephanie Bloem" userId="120205f8-b7c3-44c8-872f-00fc1f63a223" providerId="ADAL" clId="{1CB5F760-AC04-48C8-BA29-EE533AF6B83C}" dt="2022-09-02T17:45:19.308" v="1734" actId="20577"/>
          <ac:spMkLst>
            <pc:docMk/>
            <pc:sldMk cId="823255884" sldId="649"/>
            <ac:spMk id="7" creationId="{00000000-0000-0000-0000-000000000000}"/>
          </ac:spMkLst>
        </pc:spChg>
      </pc:sldChg>
    </pc:docChg>
  </pc:docChgLst>
</pc:chgInfo>
</file>

<file path=ppt/diagrams/_rels/data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0.jpg"/><Relationship Id="rId1" Type="http://schemas.openxmlformats.org/officeDocument/2006/relationships/image" Target="../media/image9.png"/></Relationships>
</file>

<file path=ppt/diagrams/_rels/drawing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0.jpg"/><Relationship Id="rId1" Type="http://schemas.openxmlformats.org/officeDocument/2006/relationships/image" Target="../media/image9.pn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EFA99A-7395-4824-AE28-22ED38EC4641}" type="doc">
      <dgm:prSet loTypeId="urn:microsoft.com/office/officeart/2005/8/layout/chart3" loCatId="cycle" qsTypeId="urn:microsoft.com/office/officeart/2005/8/quickstyle/simple1" qsCatId="simple" csTypeId="urn:microsoft.com/office/officeart/2005/8/colors/colorful5" csCatId="colorful" phldr="1"/>
      <dgm:spPr/>
    </dgm:pt>
    <dgm:pt modelId="{9A01279E-CE3B-462E-B6BA-2BDC3296C828}">
      <dgm:prSet phldrT="[Text]" custT="1"/>
      <dgm:spPr>
        <a:solidFill>
          <a:srgbClr val="0070C0"/>
        </a:solidFill>
      </dgm:spPr>
      <dgm:t>
        <a:bodyPr lIns="0" tIns="0" rIns="0"/>
        <a:lstStyle/>
        <a:p>
          <a:endParaRPr lang="en-US" sz="900" b="1" dirty="0">
            <a:solidFill>
              <a:schemeClr val="bg1"/>
            </a:solidFill>
            <a:effectLst/>
            <a:latin typeface="Arial" panose="020B0604020202020204" pitchFamily="34" charset="0"/>
            <a:cs typeface="Arial" panose="020B0604020202020204" pitchFamily="34" charset="0"/>
          </a:endParaRPr>
        </a:p>
      </dgm:t>
    </dgm:pt>
    <dgm:pt modelId="{C47EC83D-29C4-4B5E-ABB0-AC2A5781CF19}" type="parTrans" cxnId="{98A6C825-96BE-4278-A5B8-B6F776662B97}">
      <dgm:prSet/>
      <dgm:spPr/>
      <dgm:t>
        <a:bodyPr/>
        <a:lstStyle/>
        <a:p>
          <a:endParaRPr lang="en-US" sz="1800">
            <a:solidFill>
              <a:schemeClr val="tx1"/>
            </a:solidFill>
          </a:endParaRPr>
        </a:p>
      </dgm:t>
    </dgm:pt>
    <dgm:pt modelId="{40D786A6-8B09-4C0A-82DE-B4CE1DE79DD4}" type="sibTrans" cxnId="{98A6C825-96BE-4278-A5B8-B6F776662B97}">
      <dgm:prSet/>
      <dgm:spPr/>
      <dgm:t>
        <a:bodyPr/>
        <a:lstStyle/>
        <a:p>
          <a:endParaRPr lang="en-US" sz="1800">
            <a:solidFill>
              <a:schemeClr val="tx1"/>
            </a:solidFill>
          </a:endParaRPr>
        </a:p>
      </dgm:t>
    </dgm:pt>
    <dgm:pt modelId="{01B6BE7D-E47A-497E-A2A3-057CD0C5FE30}">
      <dgm:prSet phldrT="[Text]" custT="1"/>
      <dgm:spPr>
        <a:solidFill>
          <a:srgbClr val="00B050"/>
        </a:solidFill>
      </dgm:spPr>
      <dgm:t>
        <a:bodyPr/>
        <a:lstStyle/>
        <a:p>
          <a:endParaRPr lang="en-US" sz="900" dirty="0">
            <a:solidFill>
              <a:schemeClr val="bg1"/>
            </a:solidFill>
            <a:effectLst/>
            <a:latin typeface="Arial" panose="020B0604020202020204" pitchFamily="34" charset="0"/>
            <a:cs typeface="Arial" panose="020B0604020202020204" pitchFamily="34" charset="0"/>
          </a:endParaRPr>
        </a:p>
      </dgm:t>
    </dgm:pt>
    <dgm:pt modelId="{A64A8F04-0AEF-4415-B814-90D955D7114F}" type="parTrans" cxnId="{9D002CF4-5677-4FE1-9E11-581D25FFD7E3}">
      <dgm:prSet/>
      <dgm:spPr/>
      <dgm:t>
        <a:bodyPr/>
        <a:lstStyle/>
        <a:p>
          <a:endParaRPr lang="en-US" sz="1800">
            <a:solidFill>
              <a:schemeClr val="tx1"/>
            </a:solidFill>
          </a:endParaRPr>
        </a:p>
      </dgm:t>
    </dgm:pt>
    <dgm:pt modelId="{4D9D6570-46AA-44AB-B17D-E0115580E232}" type="sibTrans" cxnId="{9D002CF4-5677-4FE1-9E11-581D25FFD7E3}">
      <dgm:prSet/>
      <dgm:spPr/>
      <dgm:t>
        <a:bodyPr/>
        <a:lstStyle/>
        <a:p>
          <a:endParaRPr lang="en-US" sz="1800">
            <a:solidFill>
              <a:schemeClr val="tx1"/>
            </a:solidFill>
          </a:endParaRPr>
        </a:p>
      </dgm:t>
    </dgm:pt>
    <dgm:pt modelId="{FEFCCA1F-A7F0-46BE-8458-F681880C022D}">
      <dgm:prSet phldrT="[Text]" custT="1"/>
      <dgm:spPr>
        <a:solidFill>
          <a:srgbClr val="C00000"/>
        </a:solidFill>
      </dgm:spPr>
      <dgm:t>
        <a:bodyPr/>
        <a:lstStyle/>
        <a:p>
          <a:endParaRPr lang="en-US" sz="1000" dirty="0">
            <a:solidFill>
              <a:schemeClr val="bg1"/>
            </a:solidFill>
            <a:latin typeface="Arial" panose="020B0604020202020204" pitchFamily="34" charset="0"/>
            <a:cs typeface="Arial" panose="020B0604020202020204" pitchFamily="34" charset="0"/>
          </a:endParaRPr>
        </a:p>
      </dgm:t>
    </dgm:pt>
    <dgm:pt modelId="{D6D6565E-E887-4304-8593-9D3C83747D8A}" type="parTrans" cxnId="{9EFABA54-F508-45AC-8A3D-0F9B79DCA589}">
      <dgm:prSet/>
      <dgm:spPr/>
      <dgm:t>
        <a:bodyPr/>
        <a:lstStyle/>
        <a:p>
          <a:endParaRPr lang="en-US" sz="1800">
            <a:solidFill>
              <a:schemeClr val="tx1"/>
            </a:solidFill>
          </a:endParaRPr>
        </a:p>
      </dgm:t>
    </dgm:pt>
    <dgm:pt modelId="{00941C82-53B3-4C26-9B02-BF70A4AEB5FF}" type="sibTrans" cxnId="{9EFABA54-F508-45AC-8A3D-0F9B79DCA589}">
      <dgm:prSet/>
      <dgm:spPr/>
      <dgm:t>
        <a:bodyPr/>
        <a:lstStyle/>
        <a:p>
          <a:endParaRPr lang="en-US" sz="1800">
            <a:solidFill>
              <a:schemeClr val="tx1"/>
            </a:solidFill>
          </a:endParaRPr>
        </a:p>
      </dgm:t>
    </dgm:pt>
    <dgm:pt modelId="{193609C0-966B-4324-A0C3-2A8A445946D9}" type="pres">
      <dgm:prSet presAssocID="{55EFA99A-7395-4824-AE28-22ED38EC4641}" presName="compositeShape" presStyleCnt="0">
        <dgm:presLayoutVars>
          <dgm:chMax val="7"/>
          <dgm:dir/>
          <dgm:resizeHandles val="exact"/>
        </dgm:presLayoutVars>
      </dgm:prSet>
      <dgm:spPr/>
    </dgm:pt>
    <dgm:pt modelId="{38187C36-8607-48D7-8BB8-188CE4CFC6D6}" type="pres">
      <dgm:prSet presAssocID="{55EFA99A-7395-4824-AE28-22ED38EC4641}" presName="wedge1" presStyleLbl="node1" presStyleIdx="0" presStyleCnt="3" custScaleX="101595" custLinFactNeighborX="-6170" custLinFactNeighborY="2699"/>
      <dgm:spPr/>
      <dgm:t>
        <a:bodyPr/>
        <a:lstStyle/>
        <a:p>
          <a:endParaRPr lang="en-US"/>
        </a:p>
      </dgm:t>
    </dgm:pt>
    <dgm:pt modelId="{B5B55AF2-FFAE-41AD-9356-F2F7AC0D6E43}" type="pres">
      <dgm:prSet presAssocID="{55EFA99A-7395-4824-AE28-22ED38EC4641}" presName="wedge1Tx" presStyleLbl="node1" presStyleIdx="0" presStyleCnt="3">
        <dgm:presLayoutVars>
          <dgm:chMax val="0"/>
          <dgm:chPref val="0"/>
          <dgm:bulletEnabled val="1"/>
        </dgm:presLayoutVars>
      </dgm:prSet>
      <dgm:spPr/>
      <dgm:t>
        <a:bodyPr/>
        <a:lstStyle/>
        <a:p>
          <a:endParaRPr lang="en-US"/>
        </a:p>
      </dgm:t>
    </dgm:pt>
    <dgm:pt modelId="{C0047EE7-4A97-4402-BC32-3776C4B13680}" type="pres">
      <dgm:prSet presAssocID="{55EFA99A-7395-4824-AE28-22ED38EC4641}" presName="wedge2" presStyleLbl="node1" presStyleIdx="1" presStyleCnt="3"/>
      <dgm:spPr/>
      <dgm:t>
        <a:bodyPr/>
        <a:lstStyle/>
        <a:p>
          <a:endParaRPr lang="en-US"/>
        </a:p>
      </dgm:t>
    </dgm:pt>
    <dgm:pt modelId="{6D696983-A49D-4DBF-A46D-F0769EEA2DEE}" type="pres">
      <dgm:prSet presAssocID="{55EFA99A-7395-4824-AE28-22ED38EC4641}" presName="wedge2Tx" presStyleLbl="node1" presStyleIdx="1" presStyleCnt="3">
        <dgm:presLayoutVars>
          <dgm:chMax val="0"/>
          <dgm:chPref val="0"/>
          <dgm:bulletEnabled val="1"/>
        </dgm:presLayoutVars>
      </dgm:prSet>
      <dgm:spPr/>
      <dgm:t>
        <a:bodyPr/>
        <a:lstStyle/>
        <a:p>
          <a:endParaRPr lang="en-US"/>
        </a:p>
      </dgm:t>
    </dgm:pt>
    <dgm:pt modelId="{1A0C7A63-A732-456B-B986-1979E496584F}" type="pres">
      <dgm:prSet presAssocID="{55EFA99A-7395-4824-AE28-22ED38EC4641}" presName="wedge3" presStyleLbl="node1" presStyleIdx="2" presStyleCnt="3" custLinFactNeighborY="-315"/>
      <dgm:spPr/>
      <dgm:t>
        <a:bodyPr/>
        <a:lstStyle/>
        <a:p>
          <a:endParaRPr lang="en-US"/>
        </a:p>
      </dgm:t>
    </dgm:pt>
    <dgm:pt modelId="{2EBB966C-F7BF-4654-8F8A-1522C5F85DA0}" type="pres">
      <dgm:prSet presAssocID="{55EFA99A-7395-4824-AE28-22ED38EC4641}" presName="wedge3Tx" presStyleLbl="node1" presStyleIdx="2" presStyleCnt="3">
        <dgm:presLayoutVars>
          <dgm:chMax val="0"/>
          <dgm:chPref val="0"/>
          <dgm:bulletEnabled val="1"/>
        </dgm:presLayoutVars>
      </dgm:prSet>
      <dgm:spPr/>
      <dgm:t>
        <a:bodyPr/>
        <a:lstStyle/>
        <a:p>
          <a:endParaRPr lang="en-US"/>
        </a:p>
      </dgm:t>
    </dgm:pt>
  </dgm:ptLst>
  <dgm:cxnLst>
    <dgm:cxn modelId="{29A27D69-B429-46E5-B260-9A51C723176C}" type="presOf" srcId="{9A01279E-CE3B-462E-B6BA-2BDC3296C828}" destId="{38187C36-8607-48D7-8BB8-188CE4CFC6D6}" srcOrd="0" destOrd="0" presId="urn:microsoft.com/office/officeart/2005/8/layout/chart3"/>
    <dgm:cxn modelId="{2B7CDCF6-6A8E-4FAA-BADA-2C26771C6618}" type="presOf" srcId="{01B6BE7D-E47A-497E-A2A3-057CD0C5FE30}" destId="{C0047EE7-4A97-4402-BC32-3776C4B13680}" srcOrd="0" destOrd="0" presId="urn:microsoft.com/office/officeart/2005/8/layout/chart3"/>
    <dgm:cxn modelId="{5E12EC64-6CBA-46BF-99B2-FE2339E6CACD}" type="presOf" srcId="{01B6BE7D-E47A-497E-A2A3-057CD0C5FE30}" destId="{6D696983-A49D-4DBF-A46D-F0769EEA2DEE}" srcOrd="1" destOrd="0" presId="urn:microsoft.com/office/officeart/2005/8/layout/chart3"/>
    <dgm:cxn modelId="{9D002CF4-5677-4FE1-9E11-581D25FFD7E3}" srcId="{55EFA99A-7395-4824-AE28-22ED38EC4641}" destId="{01B6BE7D-E47A-497E-A2A3-057CD0C5FE30}" srcOrd="1" destOrd="0" parTransId="{A64A8F04-0AEF-4415-B814-90D955D7114F}" sibTransId="{4D9D6570-46AA-44AB-B17D-E0115580E232}"/>
    <dgm:cxn modelId="{9EFABA54-F508-45AC-8A3D-0F9B79DCA589}" srcId="{55EFA99A-7395-4824-AE28-22ED38EC4641}" destId="{FEFCCA1F-A7F0-46BE-8458-F681880C022D}" srcOrd="2" destOrd="0" parTransId="{D6D6565E-E887-4304-8593-9D3C83747D8A}" sibTransId="{00941C82-53B3-4C26-9B02-BF70A4AEB5FF}"/>
    <dgm:cxn modelId="{71B7AE13-2AD0-4E6C-9E6D-4E3A6275E1D4}" type="presOf" srcId="{9A01279E-CE3B-462E-B6BA-2BDC3296C828}" destId="{B5B55AF2-FFAE-41AD-9356-F2F7AC0D6E43}" srcOrd="1" destOrd="0" presId="urn:microsoft.com/office/officeart/2005/8/layout/chart3"/>
    <dgm:cxn modelId="{7A3BB97D-5407-4310-BBB6-239E29DABC32}" type="presOf" srcId="{FEFCCA1F-A7F0-46BE-8458-F681880C022D}" destId="{2EBB966C-F7BF-4654-8F8A-1522C5F85DA0}" srcOrd="1" destOrd="0" presId="urn:microsoft.com/office/officeart/2005/8/layout/chart3"/>
    <dgm:cxn modelId="{4DC0AB9A-DEFB-4695-8099-7F8A8BBAFD21}" type="presOf" srcId="{FEFCCA1F-A7F0-46BE-8458-F681880C022D}" destId="{1A0C7A63-A732-456B-B986-1979E496584F}" srcOrd="0" destOrd="0" presId="urn:microsoft.com/office/officeart/2005/8/layout/chart3"/>
    <dgm:cxn modelId="{D0D937DB-095D-40A4-8C92-A8D80D15CBF2}" type="presOf" srcId="{55EFA99A-7395-4824-AE28-22ED38EC4641}" destId="{193609C0-966B-4324-A0C3-2A8A445946D9}" srcOrd="0" destOrd="0" presId="urn:microsoft.com/office/officeart/2005/8/layout/chart3"/>
    <dgm:cxn modelId="{98A6C825-96BE-4278-A5B8-B6F776662B97}" srcId="{55EFA99A-7395-4824-AE28-22ED38EC4641}" destId="{9A01279E-CE3B-462E-B6BA-2BDC3296C828}" srcOrd="0" destOrd="0" parTransId="{C47EC83D-29C4-4B5E-ABB0-AC2A5781CF19}" sibTransId="{40D786A6-8B09-4C0A-82DE-B4CE1DE79DD4}"/>
    <dgm:cxn modelId="{D9AEC4D6-64C4-46C4-A6B7-120405E9540E}" type="presParOf" srcId="{193609C0-966B-4324-A0C3-2A8A445946D9}" destId="{38187C36-8607-48D7-8BB8-188CE4CFC6D6}" srcOrd="0" destOrd="0" presId="urn:microsoft.com/office/officeart/2005/8/layout/chart3"/>
    <dgm:cxn modelId="{B5CAA51B-12A1-4F5F-9F9B-CAD994B2E42F}" type="presParOf" srcId="{193609C0-966B-4324-A0C3-2A8A445946D9}" destId="{B5B55AF2-FFAE-41AD-9356-F2F7AC0D6E43}" srcOrd="1" destOrd="0" presId="urn:microsoft.com/office/officeart/2005/8/layout/chart3"/>
    <dgm:cxn modelId="{162D32D8-D8CB-404F-A7C6-CD8FCD7D6DF1}" type="presParOf" srcId="{193609C0-966B-4324-A0C3-2A8A445946D9}" destId="{C0047EE7-4A97-4402-BC32-3776C4B13680}" srcOrd="2" destOrd="0" presId="urn:microsoft.com/office/officeart/2005/8/layout/chart3"/>
    <dgm:cxn modelId="{83F68486-8212-4059-A6DE-E027F0BB6E65}" type="presParOf" srcId="{193609C0-966B-4324-A0C3-2A8A445946D9}" destId="{6D696983-A49D-4DBF-A46D-F0769EEA2DEE}" srcOrd="3" destOrd="0" presId="urn:microsoft.com/office/officeart/2005/8/layout/chart3"/>
    <dgm:cxn modelId="{62D0D398-AC98-48B5-8D78-AF7108B19852}" type="presParOf" srcId="{193609C0-966B-4324-A0C3-2A8A445946D9}" destId="{1A0C7A63-A732-456B-B986-1979E496584F}" srcOrd="4" destOrd="0" presId="urn:microsoft.com/office/officeart/2005/8/layout/chart3"/>
    <dgm:cxn modelId="{9E414307-CBF9-4FD7-9EE9-71A9B968A9BF}" type="presParOf" srcId="{193609C0-966B-4324-A0C3-2A8A445946D9}" destId="{2EBB966C-F7BF-4654-8F8A-1522C5F85DA0}" srcOrd="5"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63B4832-5F04-4B81-8A4E-BE0A55EE9788}" type="doc">
      <dgm:prSet loTypeId="urn:microsoft.com/office/officeart/2005/8/layout/venn3" loCatId="relationship" qsTypeId="urn:microsoft.com/office/officeart/2005/8/quickstyle/simple1" qsCatId="simple" csTypeId="urn:microsoft.com/office/officeart/2005/8/colors/accent1_2" csCatId="accent1" phldr="1"/>
      <dgm:spPr/>
    </dgm:pt>
    <dgm:pt modelId="{1ABEA1E0-2E5A-4F9F-B688-82C6D09CA83F}">
      <dgm:prSet phldrT="[Text]" phldr="1"/>
      <dgm:spPr>
        <a:solidFill>
          <a:srgbClr val="C00000"/>
        </a:solidFill>
      </dgm:spPr>
      <dgm:t>
        <a:bodyPr/>
        <a:lstStyle/>
        <a:p>
          <a:endParaRPr lang="en-US" dirty="0"/>
        </a:p>
      </dgm:t>
    </dgm:pt>
    <dgm:pt modelId="{D6DF126F-F452-4CCB-9117-A9A566840ECD}" type="parTrans" cxnId="{76AFC214-D1AE-4934-98B0-B9466FF6AE76}">
      <dgm:prSet/>
      <dgm:spPr/>
      <dgm:t>
        <a:bodyPr/>
        <a:lstStyle/>
        <a:p>
          <a:endParaRPr lang="en-US"/>
        </a:p>
      </dgm:t>
    </dgm:pt>
    <dgm:pt modelId="{3B03740C-B83F-4E6E-9564-68614ED47E7F}" type="sibTrans" cxnId="{76AFC214-D1AE-4934-98B0-B9466FF6AE76}">
      <dgm:prSet/>
      <dgm:spPr/>
      <dgm:t>
        <a:bodyPr/>
        <a:lstStyle/>
        <a:p>
          <a:endParaRPr lang="en-US"/>
        </a:p>
      </dgm:t>
    </dgm:pt>
    <dgm:pt modelId="{7F83572B-8FA7-454B-BD75-B2C6C0B7F7AA}">
      <dgm:prSet phldrT="[Text]" phldr="1"/>
      <dgm:spPr>
        <a:solidFill>
          <a:srgbClr val="00B050"/>
        </a:solidFill>
      </dgm:spPr>
      <dgm:t>
        <a:bodyPr/>
        <a:lstStyle/>
        <a:p>
          <a:endParaRPr lang="en-US"/>
        </a:p>
      </dgm:t>
    </dgm:pt>
    <dgm:pt modelId="{EEBE0DCE-C003-4C27-B3D9-DBBDD510BF07}" type="parTrans" cxnId="{F745A43A-0626-4E7E-8A3E-731A99D19A4D}">
      <dgm:prSet/>
      <dgm:spPr/>
      <dgm:t>
        <a:bodyPr/>
        <a:lstStyle/>
        <a:p>
          <a:endParaRPr lang="en-US"/>
        </a:p>
      </dgm:t>
    </dgm:pt>
    <dgm:pt modelId="{912ABD6A-34BB-4F89-950B-E288E175B873}" type="sibTrans" cxnId="{F745A43A-0626-4E7E-8A3E-731A99D19A4D}">
      <dgm:prSet/>
      <dgm:spPr/>
      <dgm:t>
        <a:bodyPr/>
        <a:lstStyle/>
        <a:p>
          <a:endParaRPr lang="en-US"/>
        </a:p>
      </dgm:t>
    </dgm:pt>
    <dgm:pt modelId="{B423869A-8F7E-464E-B7C2-6272EE14B1BF}">
      <dgm:prSet phldrT="[Text]" phldr="1"/>
      <dgm:spPr>
        <a:solidFill>
          <a:srgbClr val="0070C0"/>
        </a:solidFill>
      </dgm:spPr>
      <dgm:t>
        <a:bodyPr/>
        <a:lstStyle/>
        <a:p>
          <a:endParaRPr lang="en-US"/>
        </a:p>
      </dgm:t>
    </dgm:pt>
    <dgm:pt modelId="{D8847C20-A76B-47FA-A9D5-8C0FE75B5054}" type="parTrans" cxnId="{87846811-FEED-4EA6-B63C-261C23AAB76B}">
      <dgm:prSet/>
      <dgm:spPr/>
      <dgm:t>
        <a:bodyPr/>
        <a:lstStyle/>
        <a:p>
          <a:endParaRPr lang="en-US"/>
        </a:p>
      </dgm:t>
    </dgm:pt>
    <dgm:pt modelId="{9FD5EC03-815C-468C-9D10-B3608F4375DA}" type="sibTrans" cxnId="{87846811-FEED-4EA6-B63C-261C23AAB76B}">
      <dgm:prSet/>
      <dgm:spPr/>
      <dgm:t>
        <a:bodyPr/>
        <a:lstStyle/>
        <a:p>
          <a:endParaRPr lang="en-US"/>
        </a:p>
      </dgm:t>
    </dgm:pt>
    <dgm:pt modelId="{D577EDA3-05EC-4D9A-B7C2-3F551961A396}" type="pres">
      <dgm:prSet presAssocID="{D63B4832-5F04-4B81-8A4E-BE0A55EE9788}" presName="Name0" presStyleCnt="0">
        <dgm:presLayoutVars>
          <dgm:dir/>
          <dgm:resizeHandles val="exact"/>
        </dgm:presLayoutVars>
      </dgm:prSet>
      <dgm:spPr/>
    </dgm:pt>
    <dgm:pt modelId="{FCF0E9E2-D8E5-4760-B281-0EF8A5A6C5B3}" type="pres">
      <dgm:prSet presAssocID="{1ABEA1E0-2E5A-4F9F-B688-82C6D09CA83F}" presName="Name5" presStyleLbl="vennNode1" presStyleIdx="0" presStyleCnt="3">
        <dgm:presLayoutVars>
          <dgm:bulletEnabled val="1"/>
        </dgm:presLayoutVars>
      </dgm:prSet>
      <dgm:spPr/>
      <dgm:t>
        <a:bodyPr/>
        <a:lstStyle/>
        <a:p>
          <a:endParaRPr lang="en-US"/>
        </a:p>
      </dgm:t>
    </dgm:pt>
    <dgm:pt modelId="{6457D3BD-96D5-4CB5-8710-F1F15354DA8E}" type="pres">
      <dgm:prSet presAssocID="{3B03740C-B83F-4E6E-9564-68614ED47E7F}" presName="space" presStyleCnt="0"/>
      <dgm:spPr/>
    </dgm:pt>
    <dgm:pt modelId="{381A1E4E-A757-44E6-87AE-80043503E6AD}" type="pres">
      <dgm:prSet presAssocID="{7F83572B-8FA7-454B-BD75-B2C6C0B7F7AA}" presName="Name5" presStyleLbl="vennNode1" presStyleIdx="1" presStyleCnt="3">
        <dgm:presLayoutVars>
          <dgm:bulletEnabled val="1"/>
        </dgm:presLayoutVars>
      </dgm:prSet>
      <dgm:spPr/>
      <dgm:t>
        <a:bodyPr/>
        <a:lstStyle/>
        <a:p>
          <a:endParaRPr lang="en-US"/>
        </a:p>
      </dgm:t>
    </dgm:pt>
    <dgm:pt modelId="{B2EE5A7F-C1A7-4740-A862-7F896331EED0}" type="pres">
      <dgm:prSet presAssocID="{912ABD6A-34BB-4F89-950B-E288E175B873}" presName="space" presStyleCnt="0"/>
      <dgm:spPr/>
    </dgm:pt>
    <dgm:pt modelId="{C9D8C2C7-4CAB-4F0F-96CC-AD6BB5F7944B}" type="pres">
      <dgm:prSet presAssocID="{B423869A-8F7E-464E-B7C2-6272EE14B1BF}" presName="Name5" presStyleLbl="vennNode1" presStyleIdx="2" presStyleCnt="3">
        <dgm:presLayoutVars>
          <dgm:bulletEnabled val="1"/>
        </dgm:presLayoutVars>
      </dgm:prSet>
      <dgm:spPr/>
      <dgm:t>
        <a:bodyPr/>
        <a:lstStyle/>
        <a:p>
          <a:endParaRPr lang="en-US"/>
        </a:p>
      </dgm:t>
    </dgm:pt>
  </dgm:ptLst>
  <dgm:cxnLst>
    <dgm:cxn modelId="{1B1B5027-88D0-4E6D-8632-968CFD753A2D}" type="presOf" srcId="{B423869A-8F7E-464E-B7C2-6272EE14B1BF}" destId="{C9D8C2C7-4CAB-4F0F-96CC-AD6BB5F7944B}" srcOrd="0" destOrd="0" presId="urn:microsoft.com/office/officeart/2005/8/layout/venn3"/>
    <dgm:cxn modelId="{76AFC214-D1AE-4934-98B0-B9466FF6AE76}" srcId="{D63B4832-5F04-4B81-8A4E-BE0A55EE9788}" destId="{1ABEA1E0-2E5A-4F9F-B688-82C6D09CA83F}" srcOrd="0" destOrd="0" parTransId="{D6DF126F-F452-4CCB-9117-A9A566840ECD}" sibTransId="{3B03740C-B83F-4E6E-9564-68614ED47E7F}"/>
    <dgm:cxn modelId="{72EC3F09-76BE-4845-A834-8FF048199451}" type="presOf" srcId="{1ABEA1E0-2E5A-4F9F-B688-82C6D09CA83F}" destId="{FCF0E9E2-D8E5-4760-B281-0EF8A5A6C5B3}" srcOrd="0" destOrd="0" presId="urn:microsoft.com/office/officeart/2005/8/layout/venn3"/>
    <dgm:cxn modelId="{F745A43A-0626-4E7E-8A3E-731A99D19A4D}" srcId="{D63B4832-5F04-4B81-8A4E-BE0A55EE9788}" destId="{7F83572B-8FA7-454B-BD75-B2C6C0B7F7AA}" srcOrd="1" destOrd="0" parTransId="{EEBE0DCE-C003-4C27-B3D9-DBBDD510BF07}" sibTransId="{912ABD6A-34BB-4F89-950B-E288E175B873}"/>
    <dgm:cxn modelId="{87846811-FEED-4EA6-B63C-261C23AAB76B}" srcId="{D63B4832-5F04-4B81-8A4E-BE0A55EE9788}" destId="{B423869A-8F7E-464E-B7C2-6272EE14B1BF}" srcOrd="2" destOrd="0" parTransId="{D8847C20-A76B-47FA-A9D5-8C0FE75B5054}" sibTransId="{9FD5EC03-815C-468C-9D10-B3608F4375DA}"/>
    <dgm:cxn modelId="{ADBAE1A8-A2E6-4190-8F7F-85A761F4E694}" type="presOf" srcId="{7F83572B-8FA7-454B-BD75-B2C6C0B7F7AA}" destId="{381A1E4E-A757-44E6-87AE-80043503E6AD}" srcOrd="0" destOrd="0" presId="urn:microsoft.com/office/officeart/2005/8/layout/venn3"/>
    <dgm:cxn modelId="{C2F7B86D-F913-42B7-AD93-51E453775F14}" type="presOf" srcId="{D63B4832-5F04-4B81-8A4E-BE0A55EE9788}" destId="{D577EDA3-05EC-4D9A-B7C2-3F551961A396}" srcOrd="0" destOrd="0" presId="urn:microsoft.com/office/officeart/2005/8/layout/venn3"/>
    <dgm:cxn modelId="{7CA64C9F-F354-4DA2-AAC5-624FEF58BA0B}" type="presParOf" srcId="{D577EDA3-05EC-4D9A-B7C2-3F551961A396}" destId="{FCF0E9E2-D8E5-4760-B281-0EF8A5A6C5B3}" srcOrd="0" destOrd="0" presId="urn:microsoft.com/office/officeart/2005/8/layout/venn3"/>
    <dgm:cxn modelId="{BB2B0E5B-7D4D-4DD2-9DC2-306B32D7A0A3}" type="presParOf" srcId="{D577EDA3-05EC-4D9A-B7C2-3F551961A396}" destId="{6457D3BD-96D5-4CB5-8710-F1F15354DA8E}" srcOrd="1" destOrd="0" presId="urn:microsoft.com/office/officeart/2005/8/layout/venn3"/>
    <dgm:cxn modelId="{2728B9D8-7941-4CFF-8566-21DDBD6F59F2}" type="presParOf" srcId="{D577EDA3-05EC-4D9A-B7C2-3F551961A396}" destId="{381A1E4E-A757-44E6-87AE-80043503E6AD}" srcOrd="2" destOrd="0" presId="urn:microsoft.com/office/officeart/2005/8/layout/venn3"/>
    <dgm:cxn modelId="{B9928140-9C27-4E0B-81C7-097C3A11B879}" type="presParOf" srcId="{D577EDA3-05EC-4D9A-B7C2-3F551961A396}" destId="{B2EE5A7F-C1A7-4740-A862-7F896331EED0}" srcOrd="3" destOrd="0" presId="urn:microsoft.com/office/officeart/2005/8/layout/venn3"/>
    <dgm:cxn modelId="{2AA389AE-61D0-4EB2-8D32-0814BBB15020}" type="presParOf" srcId="{D577EDA3-05EC-4D9A-B7C2-3F551961A396}" destId="{C9D8C2C7-4CAB-4F0F-96CC-AD6BB5F7944B}" srcOrd="4" destOrd="0" presId="urn:microsoft.com/office/officeart/2005/8/layout/venn3"/>
  </dgm:cxnLst>
  <dgm:bg/>
  <dgm:whole/>
  <dgm:extLst>
    <a:ext uri="http://schemas.microsoft.com/office/drawing/2008/diagram">
      <dsp:dataModelExt xmlns:dsp="http://schemas.microsoft.com/office/drawing/2008/diagram" relId="rId15"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63B4832-5F04-4B81-8A4E-BE0A55EE9788}" type="doc">
      <dgm:prSet loTypeId="urn:microsoft.com/office/officeart/2005/8/layout/venn3" loCatId="relationship" qsTypeId="urn:microsoft.com/office/officeart/2005/8/quickstyle/simple1" qsCatId="simple" csTypeId="urn:microsoft.com/office/officeart/2005/8/colors/accent1_2" csCatId="accent1" phldr="1"/>
      <dgm:spPr/>
    </dgm:pt>
    <dgm:pt modelId="{1ABEA1E0-2E5A-4F9F-B688-82C6D09CA83F}">
      <dgm:prSet phldrT="[Text]" phldr="1"/>
      <dgm:spPr>
        <a:solidFill>
          <a:srgbClr val="FFC000"/>
        </a:solidFill>
      </dgm:spPr>
      <dgm:t>
        <a:bodyPr/>
        <a:lstStyle/>
        <a:p>
          <a:endParaRPr lang="en-US" dirty="0"/>
        </a:p>
      </dgm:t>
    </dgm:pt>
    <dgm:pt modelId="{D6DF126F-F452-4CCB-9117-A9A566840ECD}" type="parTrans" cxnId="{76AFC214-D1AE-4934-98B0-B9466FF6AE76}">
      <dgm:prSet/>
      <dgm:spPr/>
      <dgm:t>
        <a:bodyPr/>
        <a:lstStyle/>
        <a:p>
          <a:endParaRPr lang="en-US"/>
        </a:p>
      </dgm:t>
    </dgm:pt>
    <dgm:pt modelId="{3B03740C-B83F-4E6E-9564-68614ED47E7F}" type="sibTrans" cxnId="{76AFC214-D1AE-4934-98B0-B9466FF6AE76}">
      <dgm:prSet/>
      <dgm:spPr/>
      <dgm:t>
        <a:bodyPr/>
        <a:lstStyle/>
        <a:p>
          <a:endParaRPr lang="en-US"/>
        </a:p>
      </dgm:t>
    </dgm:pt>
    <dgm:pt modelId="{7F83572B-8FA7-454B-BD75-B2C6C0B7F7AA}">
      <dgm:prSet phldrT="[Text]" phldr="1"/>
      <dgm:spPr>
        <a:solidFill>
          <a:srgbClr val="00B050"/>
        </a:solidFill>
      </dgm:spPr>
      <dgm:t>
        <a:bodyPr/>
        <a:lstStyle/>
        <a:p>
          <a:endParaRPr lang="en-US"/>
        </a:p>
      </dgm:t>
    </dgm:pt>
    <dgm:pt modelId="{EEBE0DCE-C003-4C27-B3D9-DBBDD510BF07}" type="parTrans" cxnId="{F745A43A-0626-4E7E-8A3E-731A99D19A4D}">
      <dgm:prSet/>
      <dgm:spPr/>
      <dgm:t>
        <a:bodyPr/>
        <a:lstStyle/>
        <a:p>
          <a:endParaRPr lang="en-US"/>
        </a:p>
      </dgm:t>
    </dgm:pt>
    <dgm:pt modelId="{912ABD6A-34BB-4F89-950B-E288E175B873}" type="sibTrans" cxnId="{F745A43A-0626-4E7E-8A3E-731A99D19A4D}">
      <dgm:prSet/>
      <dgm:spPr/>
      <dgm:t>
        <a:bodyPr/>
        <a:lstStyle/>
        <a:p>
          <a:endParaRPr lang="en-US"/>
        </a:p>
      </dgm:t>
    </dgm:pt>
    <dgm:pt modelId="{B423869A-8F7E-464E-B7C2-6272EE14B1BF}">
      <dgm:prSet phldrT="[Text]" phldr="1"/>
      <dgm:spPr>
        <a:solidFill>
          <a:srgbClr val="0070C0"/>
        </a:solidFill>
      </dgm:spPr>
      <dgm:t>
        <a:bodyPr/>
        <a:lstStyle/>
        <a:p>
          <a:endParaRPr lang="en-US" dirty="0"/>
        </a:p>
      </dgm:t>
    </dgm:pt>
    <dgm:pt modelId="{D8847C20-A76B-47FA-A9D5-8C0FE75B5054}" type="parTrans" cxnId="{87846811-FEED-4EA6-B63C-261C23AAB76B}">
      <dgm:prSet/>
      <dgm:spPr/>
      <dgm:t>
        <a:bodyPr/>
        <a:lstStyle/>
        <a:p>
          <a:endParaRPr lang="en-US"/>
        </a:p>
      </dgm:t>
    </dgm:pt>
    <dgm:pt modelId="{9FD5EC03-815C-468C-9D10-B3608F4375DA}" type="sibTrans" cxnId="{87846811-FEED-4EA6-B63C-261C23AAB76B}">
      <dgm:prSet/>
      <dgm:spPr/>
      <dgm:t>
        <a:bodyPr/>
        <a:lstStyle/>
        <a:p>
          <a:endParaRPr lang="en-US"/>
        </a:p>
      </dgm:t>
    </dgm:pt>
    <dgm:pt modelId="{4E27E8B0-F107-4440-95E5-463BBC045CEA}">
      <dgm:prSet phldrT="[Text]"/>
      <dgm:spPr>
        <a:solidFill>
          <a:srgbClr val="C00000"/>
        </a:solidFill>
      </dgm:spPr>
      <dgm:t>
        <a:bodyPr/>
        <a:lstStyle/>
        <a:p>
          <a:endParaRPr lang="en-US" dirty="0"/>
        </a:p>
      </dgm:t>
    </dgm:pt>
    <dgm:pt modelId="{2082599F-2963-4C80-8648-ABB400DAD357}" type="parTrans" cxnId="{71155AEF-4C8B-424A-BC30-0605EFAC5F5A}">
      <dgm:prSet/>
      <dgm:spPr/>
      <dgm:t>
        <a:bodyPr/>
        <a:lstStyle/>
        <a:p>
          <a:endParaRPr lang="en-US"/>
        </a:p>
      </dgm:t>
    </dgm:pt>
    <dgm:pt modelId="{95B00675-9DE0-4F97-BA25-12C5708BE595}" type="sibTrans" cxnId="{71155AEF-4C8B-424A-BC30-0605EFAC5F5A}">
      <dgm:prSet/>
      <dgm:spPr/>
      <dgm:t>
        <a:bodyPr/>
        <a:lstStyle/>
        <a:p>
          <a:endParaRPr lang="en-US"/>
        </a:p>
      </dgm:t>
    </dgm:pt>
    <dgm:pt modelId="{D577EDA3-05EC-4D9A-B7C2-3F551961A396}" type="pres">
      <dgm:prSet presAssocID="{D63B4832-5F04-4B81-8A4E-BE0A55EE9788}" presName="Name0" presStyleCnt="0">
        <dgm:presLayoutVars>
          <dgm:dir/>
          <dgm:resizeHandles val="exact"/>
        </dgm:presLayoutVars>
      </dgm:prSet>
      <dgm:spPr/>
    </dgm:pt>
    <dgm:pt modelId="{FCF0E9E2-D8E5-4760-B281-0EF8A5A6C5B3}" type="pres">
      <dgm:prSet presAssocID="{1ABEA1E0-2E5A-4F9F-B688-82C6D09CA83F}" presName="Name5" presStyleLbl="vennNode1" presStyleIdx="0" presStyleCnt="4">
        <dgm:presLayoutVars>
          <dgm:bulletEnabled val="1"/>
        </dgm:presLayoutVars>
      </dgm:prSet>
      <dgm:spPr/>
      <dgm:t>
        <a:bodyPr/>
        <a:lstStyle/>
        <a:p>
          <a:endParaRPr lang="en-US"/>
        </a:p>
      </dgm:t>
    </dgm:pt>
    <dgm:pt modelId="{6457D3BD-96D5-4CB5-8710-F1F15354DA8E}" type="pres">
      <dgm:prSet presAssocID="{3B03740C-B83F-4E6E-9564-68614ED47E7F}" presName="space" presStyleCnt="0"/>
      <dgm:spPr/>
    </dgm:pt>
    <dgm:pt modelId="{5A7DBD92-2BAF-46E6-8532-4C9C023FDCEF}" type="pres">
      <dgm:prSet presAssocID="{4E27E8B0-F107-4440-95E5-463BBC045CEA}" presName="Name5" presStyleLbl="vennNode1" presStyleIdx="1" presStyleCnt="4" custLinFactNeighborX="21012">
        <dgm:presLayoutVars>
          <dgm:bulletEnabled val="1"/>
        </dgm:presLayoutVars>
      </dgm:prSet>
      <dgm:spPr/>
      <dgm:t>
        <a:bodyPr/>
        <a:lstStyle/>
        <a:p>
          <a:endParaRPr lang="en-US"/>
        </a:p>
      </dgm:t>
    </dgm:pt>
    <dgm:pt modelId="{88712D7B-2D7E-4084-81CB-AAE438DAD358}" type="pres">
      <dgm:prSet presAssocID="{95B00675-9DE0-4F97-BA25-12C5708BE595}" presName="space" presStyleCnt="0"/>
      <dgm:spPr/>
    </dgm:pt>
    <dgm:pt modelId="{381A1E4E-A757-44E6-87AE-80043503E6AD}" type="pres">
      <dgm:prSet presAssocID="{7F83572B-8FA7-454B-BD75-B2C6C0B7F7AA}" presName="Name5" presStyleLbl="vennNode1" presStyleIdx="2" presStyleCnt="4">
        <dgm:presLayoutVars>
          <dgm:bulletEnabled val="1"/>
        </dgm:presLayoutVars>
      </dgm:prSet>
      <dgm:spPr/>
      <dgm:t>
        <a:bodyPr/>
        <a:lstStyle/>
        <a:p>
          <a:endParaRPr lang="en-US"/>
        </a:p>
      </dgm:t>
    </dgm:pt>
    <dgm:pt modelId="{B2EE5A7F-C1A7-4740-A862-7F896331EED0}" type="pres">
      <dgm:prSet presAssocID="{912ABD6A-34BB-4F89-950B-E288E175B873}" presName="space" presStyleCnt="0"/>
      <dgm:spPr/>
    </dgm:pt>
    <dgm:pt modelId="{C9D8C2C7-4CAB-4F0F-96CC-AD6BB5F7944B}" type="pres">
      <dgm:prSet presAssocID="{B423869A-8F7E-464E-B7C2-6272EE14B1BF}" presName="Name5" presStyleLbl="vennNode1" presStyleIdx="3" presStyleCnt="4">
        <dgm:presLayoutVars>
          <dgm:bulletEnabled val="1"/>
        </dgm:presLayoutVars>
      </dgm:prSet>
      <dgm:spPr/>
      <dgm:t>
        <a:bodyPr/>
        <a:lstStyle/>
        <a:p>
          <a:endParaRPr lang="en-US"/>
        </a:p>
      </dgm:t>
    </dgm:pt>
  </dgm:ptLst>
  <dgm:cxnLst>
    <dgm:cxn modelId="{3D7398EA-FFA4-410B-BEB3-E87320452AA9}" type="presOf" srcId="{4E27E8B0-F107-4440-95E5-463BBC045CEA}" destId="{5A7DBD92-2BAF-46E6-8532-4C9C023FDCEF}" srcOrd="0" destOrd="0" presId="urn:microsoft.com/office/officeart/2005/8/layout/venn3"/>
    <dgm:cxn modelId="{1B1B5027-88D0-4E6D-8632-968CFD753A2D}" type="presOf" srcId="{B423869A-8F7E-464E-B7C2-6272EE14B1BF}" destId="{C9D8C2C7-4CAB-4F0F-96CC-AD6BB5F7944B}" srcOrd="0" destOrd="0" presId="urn:microsoft.com/office/officeart/2005/8/layout/venn3"/>
    <dgm:cxn modelId="{76AFC214-D1AE-4934-98B0-B9466FF6AE76}" srcId="{D63B4832-5F04-4B81-8A4E-BE0A55EE9788}" destId="{1ABEA1E0-2E5A-4F9F-B688-82C6D09CA83F}" srcOrd="0" destOrd="0" parTransId="{D6DF126F-F452-4CCB-9117-A9A566840ECD}" sibTransId="{3B03740C-B83F-4E6E-9564-68614ED47E7F}"/>
    <dgm:cxn modelId="{72EC3F09-76BE-4845-A834-8FF048199451}" type="presOf" srcId="{1ABEA1E0-2E5A-4F9F-B688-82C6D09CA83F}" destId="{FCF0E9E2-D8E5-4760-B281-0EF8A5A6C5B3}" srcOrd="0" destOrd="0" presId="urn:microsoft.com/office/officeart/2005/8/layout/venn3"/>
    <dgm:cxn modelId="{F745A43A-0626-4E7E-8A3E-731A99D19A4D}" srcId="{D63B4832-5F04-4B81-8A4E-BE0A55EE9788}" destId="{7F83572B-8FA7-454B-BD75-B2C6C0B7F7AA}" srcOrd="2" destOrd="0" parTransId="{EEBE0DCE-C003-4C27-B3D9-DBBDD510BF07}" sibTransId="{912ABD6A-34BB-4F89-950B-E288E175B873}"/>
    <dgm:cxn modelId="{87846811-FEED-4EA6-B63C-261C23AAB76B}" srcId="{D63B4832-5F04-4B81-8A4E-BE0A55EE9788}" destId="{B423869A-8F7E-464E-B7C2-6272EE14B1BF}" srcOrd="3" destOrd="0" parTransId="{D8847C20-A76B-47FA-A9D5-8C0FE75B5054}" sibTransId="{9FD5EC03-815C-468C-9D10-B3608F4375DA}"/>
    <dgm:cxn modelId="{ADBAE1A8-A2E6-4190-8F7F-85A761F4E694}" type="presOf" srcId="{7F83572B-8FA7-454B-BD75-B2C6C0B7F7AA}" destId="{381A1E4E-A757-44E6-87AE-80043503E6AD}" srcOrd="0" destOrd="0" presId="urn:microsoft.com/office/officeart/2005/8/layout/venn3"/>
    <dgm:cxn modelId="{71155AEF-4C8B-424A-BC30-0605EFAC5F5A}" srcId="{D63B4832-5F04-4B81-8A4E-BE0A55EE9788}" destId="{4E27E8B0-F107-4440-95E5-463BBC045CEA}" srcOrd="1" destOrd="0" parTransId="{2082599F-2963-4C80-8648-ABB400DAD357}" sibTransId="{95B00675-9DE0-4F97-BA25-12C5708BE595}"/>
    <dgm:cxn modelId="{C2F7B86D-F913-42B7-AD93-51E453775F14}" type="presOf" srcId="{D63B4832-5F04-4B81-8A4E-BE0A55EE9788}" destId="{D577EDA3-05EC-4D9A-B7C2-3F551961A396}" srcOrd="0" destOrd="0" presId="urn:microsoft.com/office/officeart/2005/8/layout/venn3"/>
    <dgm:cxn modelId="{7CA64C9F-F354-4DA2-AAC5-624FEF58BA0B}" type="presParOf" srcId="{D577EDA3-05EC-4D9A-B7C2-3F551961A396}" destId="{FCF0E9E2-D8E5-4760-B281-0EF8A5A6C5B3}" srcOrd="0" destOrd="0" presId="urn:microsoft.com/office/officeart/2005/8/layout/venn3"/>
    <dgm:cxn modelId="{BB2B0E5B-7D4D-4DD2-9DC2-306B32D7A0A3}" type="presParOf" srcId="{D577EDA3-05EC-4D9A-B7C2-3F551961A396}" destId="{6457D3BD-96D5-4CB5-8710-F1F15354DA8E}" srcOrd="1" destOrd="0" presId="urn:microsoft.com/office/officeart/2005/8/layout/venn3"/>
    <dgm:cxn modelId="{8F656F83-EB58-4D6A-9198-4FEA337A713A}" type="presParOf" srcId="{D577EDA3-05EC-4D9A-B7C2-3F551961A396}" destId="{5A7DBD92-2BAF-46E6-8532-4C9C023FDCEF}" srcOrd="2" destOrd="0" presId="urn:microsoft.com/office/officeart/2005/8/layout/venn3"/>
    <dgm:cxn modelId="{59DC4EE3-D5CB-4BB5-9F03-4A8ABA7EBF41}" type="presParOf" srcId="{D577EDA3-05EC-4D9A-B7C2-3F551961A396}" destId="{88712D7B-2D7E-4084-81CB-AAE438DAD358}" srcOrd="3" destOrd="0" presId="urn:microsoft.com/office/officeart/2005/8/layout/venn3"/>
    <dgm:cxn modelId="{2728B9D8-7941-4CFF-8566-21DDBD6F59F2}" type="presParOf" srcId="{D577EDA3-05EC-4D9A-B7C2-3F551961A396}" destId="{381A1E4E-A757-44E6-87AE-80043503E6AD}" srcOrd="4" destOrd="0" presId="urn:microsoft.com/office/officeart/2005/8/layout/venn3"/>
    <dgm:cxn modelId="{B9928140-9C27-4E0B-81C7-097C3A11B879}" type="presParOf" srcId="{D577EDA3-05EC-4D9A-B7C2-3F551961A396}" destId="{B2EE5A7F-C1A7-4740-A862-7F896331EED0}" srcOrd="5" destOrd="0" presId="urn:microsoft.com/office/officeart/2005/8/layout/venn3"/>
    <dgm:cxn modelId="{2AA389AE-61D0-4EB2-8D32-0814BBB15020}" type="presParOf" srcId="{D577EDA3-05EC-4D9A-B7C2-3F551961A396}" destId="{C9D8C2C7-4CAB-4F0F-96CC-AD6BB5F7944B}" srcOrd="6" destOrd="0" presId="urn:microsoft.com/office/officeart/2005/8/layout/venn3"/>
  </dgm:cxnLst>
  <dgm:bg/>
  <dgm:whole/>
  <dgm:extLst>
    <a:ext uri="http://schemas.microsoft.com/office/drawing/2008/diagram">
      <dsp:dataModelExt xmlns:dsp="http://schemas.microsoft.com/office/drawing/2008/diagram" relId="rId20"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A50137F-784F-40E7-9D02-E45300D9A9B0}" type="doc">
      <dgm:prSet loTypeId="urn:microsoft.com/office/officeart/2005/8/layout/orgChart1" loCatId="hierarchy" qsTypeId="urn:microsoft.com/office/officeart/2005/8/quickstyle/simple1" qsCatId="simple" csTypeId="urn:microsoft.com/office/officeart/2005/8/colors/accent6_4" csCatId="accent6" phldr="1"/>
      <dgm:spPr/>
      <dgm:t>
        <a:bodyPr/>
        <a:lstStyle/>
        <a:p>
          <a:endParaRPr lang="en-US"/>
        </a:p>
      </dgm:t>
    </dgm:pt>
    <dgm:pt modelId="{3E2A6E22-DC33-473D-9575-8D12CA2F0440}">
      <dgm:prSet phldrT="[Text]"/>
      <dgm:spPr>
        <a:solidFill>
          <a:srgbClr val="002060"/>
        </a:solidFill>
      </dgm:spPr>
      <dgm:t>
        <a:bodyPr/>
        <a:lstStyle/>
        <a:p>
          <a:r>
            <a:rPr lang="en-US" dirty="0">
              <a:solidFill>
                <a:schemeClr val="bg1"/>
              </a:solidFill>
              <a:latin typeface="Calibri" panose="020F0502020204030204" pitchFamily="34" charset="0"/>
              <a:cs typeface="Calibri" panose="020F0502020204030204" pitchFamily="34" charset="0"/>
            </a:rPr>
            <a:t>EG Chair &amp; Vice-Chair</a:t>
          </a:r>
        </a:p>
      </dgm:t>
    </dgm:pt>
    <dgm:pt modelId="{91807776-1C4A-467A-A26A-0A376B0AF120}" type="parTrans" cxnId="{E256BCA2-630D-4B21-9914-6EF5C26C6F17}">
      <dgm:prSet/>
      <dgm:spPr/>
      <dgm:t>
        <a:bodyPr/>
        <a:lstStyle/>
        <a:p>
          <a:endParaRPr lang="en-US"/>
        </a:p>
      </dgm:t>
    </dgm:pt>
    <dgm:pt modelId="{BEE1C1A4-1134-454E-9F24-2BCB55923473}" type="sibTrans" cxnId="{E256BCA2-630D-4B21-9914-6EF5C26C6F17}">
      <dgm:prSet/>
      <dgm:spPr/>
      <dgm:t>
        <a:bodyPr/>
        <a:lstStyle/>
        <a:p>
          <a:endParaRPr lang="en-US"/>
        </a:p>
      </dgm:t>
    </dgm:pt>
    <dgm:pt modelId="{AD63B059-26E3-4486-979B-D864ADCEA380}">
      <dgm:prSet phldrT="[Text]" custT="1"/>
      <dgm:spPr>
        <a:solidFill>
          <a:srgbClr val="0070C0"/>
        </a:solidFill>
      </dgm:spPr>
      <dgm:t>
        <a:bodyPr/>
        <a:lstStyle/>
        <a:p>
          <a:pPr marL="91440" algn="l"/>
          <a:r>
            <a:rPr lang="en-US" sz="1800" dirty="0">
              <a:latin typeface="Calibri" panose="020F0502020204030204" pitchFamily="34" charset="0"/>
              <a:cs typeface="Calibri" panose="020F0502020204030204" pitchFamily="34" charset="0"/>
            </a:rPr>
            <a:t>-Government</a:t>
          </a:r>
        </a:p>
        <a:p>
          <a:pPr marL="91440" algn="l">
            <a:buFont typeface="Arial" panose="020B0604020202020204" pitchFamily="34" charset="0"/>
            <a:buChar char="•"/>
          </a:pPr>
          <a:r>
            <a:rPr lang="en-US" sz="1800" dirty="0">
              <a:latin typeface="Calibri" panose="020F0502020204030204" pitchFamily="34" charset="0"/>
              <a:cs typeface="Calibri" panose="020F0502020204030204" pitchFamily="34" charset="0"/>
            </a:rPr>
            <a:t>-Industry</a:t>
          </a:r>
        </a:p>
        <a:p>
          <a:pPr marL="91440" algn="l">
            <a:buFont typeface="Arial" panose="020B0604020202020204" pitchFamily="34" charset="0"/>
            <a:buChar char="•"/>
          </a:pPr>
          <a:r>
            <a:rPr lang="en-US" sz="1800" dirty="0">
              <a:latin typeface="Calibri" panose="020F0502020204030204" pitchFamily="34" charset="0"/>
              <a:cs typeface="Calibri" panose="020F0502020204030204" pitchFamily="34" charset="0"/>
            </a:rPr>
            <a:t>-States</a:t>
          </a:r>
        </a:p>
        <a:p>
          <a:pPr marL="91440" algn="l">
            <a:buFont typeface="Arial" panose="020B0604020202020204" pitchFamily="34" charset="0"/>
            <a:buChar char="•"/>
          </a:pPr>
          <a:r>
            <a:rPr lang="en-US" sz="1800" dirty="0">
              <a:latin typeface="Calibri" panose="020F0502020204030204" pitchFamily="34" charset="0"/>
              <a:cs typeface="Calibri" panose="020F0502020204030204" pitchFamily="34" charset="0"/>
            </a:rPr>
            <a:t>-Academia</a:t>
          </a:r>
        </a:p>
      </dgm:t>
    </dgm:pt>
    <dgm:pt modelId="{94B267AF-70E0-4E9F-BD31-6B2E321C079D}" type="parTrans" cxnId="{532369DE-24F1-48C5-84EB-0BAD7B6695CC}">
      <dgm:prSet/>
      <dgm:spPr/>
      <dgm:t>
        <a:bodyPr/>
        <a:lstStyle/>
        <a:p>
          <a:endParaRPr lang="en-US"/>
        </a:p>
      </dgm:t>
    </dgm:pt>
    <dgm:pt modelId="{C16F7046-0842-4CA8-85CA-5A23F0E37835}" type="sibTrans" cxnId="{532369DE-24F1-48C5-84EB-0BAD7B6695CC}">
      <dgm:prSet/>
      <dgm:spPr/>
      <dgm:t>
        <a:bodyPr/>
        <a:lstStyle/>
        <a:p>
          <a:endParaRPr lang="en-US"/>
        </a:p>
      </dgm:t>
    </dgm:pt>
    <dgm:pt modelId="{EBA562D7-16DD-4CC3-9CDE-7F1D908F2282}">
      <dgm:prSet phldrT="[Text]" custT="1"/>
      <dgm:spPr>
        <a:solidFill>
          <a:srgbClr val="00B050"/>
        </a:solidFill>
      </dgm:spPr>
      <dgm:t>
        <a:bodyPr/>
        <a:lstStyle/>
        <a:p>
          <a:pPr marL="91440" algn="l"/>
          <a:r>
            <a:rPr lang="en-US" sz="1800" dirty="0">
              <a:latin typeface="Calibri" panose="020F0502020204030204" pitchFamily="34" charset="0"/>
              <a:cs typeface="Calibri" panose="020F0502020204030204" pitchFamily="34" charset="0"/>
            </a:rPr>
            <a:t>-Government</a:t>
          </a:r>
        </a:p>
        <a:p>
          <a:pPr marL="91440" algn="l">
            <a:buFont typeface="Arial" panose="020B0604020202020204" pitchFamily="34" charset="0"/>
            <a:buChar char="•"/>
          </a:pPr>
          <a:r>
            <a:rPr lang="en-US" sz="1800" dirty="0">
              <a:latin typeface="Calibri" panose="020F0502020204030204" pitchFamily="34" charset="0"/>
              <a:cs typeface="Calibri" panose="020F0502020204030204" pitchFamily="34" charset="0"/>
            </a:rPr>
            <a:t>-Industry</a:t>
          </a:r>
        </a:p>
        <a:p>
          <a:pPr marL="91440" algn="l">
            <a:buFont typeface="Arial" panose="020B0604020202020204" pitchFamily="34" charset="0"/>
            <a:buChar char="•"/>
          </a:pPr>
          <a:r>
            <a:rPr lang="en-US" sz="1800" dirty="0">
              <a:latin typeface="Calibri" panose="020F0502020204030204" pitchFamily="34" charset="0"/>
              <a:cs typeface="Calibri" panose="020F0502020204030204" pitchFamily="34" charset="0"/>
            </a:rPr>
            <a:t>-States</a:t>
          </a:r>
        </a:p>
        <a:p>
          <a:pPr marL="91440" algn="l">
            <a:buFont typeface="Arial" panose="020B0604020202020204" pitchFamily="34" charset="0"/>
            <a:buChar char="•"/>
          </a:pPr>
          <a:r>
            <a:rPr lang="en-US" sz="1800" dirty="0">
              <a:latin typeface="Calibri" panose="020F0502020204030204" pitchFamily="34" charset="0"/>
              <a:cs typeface="Calibri" panose="020F0502020204030204" pitchFamily="34" charset="0"/>
            </a:rPr>
            <a:t>-Academia</a:t>
          </a:r>
        </a:p>
      </dgm:t>
    </dgm:pt>
    <dgm:pt modelId="{AC4E1A9F-167F-4C27-B4FB-236521F01B05}" type="parTrans" cxnId="{A54CC84E-4C26-4FBC-A915-BD0A9B77514D}">
      <dgm:prSet/>
      <dgm:spPr/>
      <dgm:t>
        <a:bodyPr/>
        <a:lstStyle/>
        <a:p>
          <a:endParaRPr lang="en-US"/>
        </a:p>
      </dgm:t>
    </dgm:pt>
    <dgm:pt modelId="{A926249A-16B5-4326-8B31-01107C12504B}" type="sibTrans" cxnId="{A54CC84E-4C26-4FBC-A915-BD0A9B77514D}">
      <dgm:prSet/>
      <dgm:spPr/>
      <dgm:t>
        <a:bodyPr/>
        <a:lstStyle/>
        <a:p>
          <a:endParaRPr lang="en-US"/>
        </a:p>
      </dgm:t>
    </dgm:pt>
    <dgm:pt modelId="{4D2AF8DD-AB68-42FD-B640-43C86AC30077}">
      <dgm:prSet phldrT="[Text]" custT="1"/>
      <dgm:spPr>
        <a:solidFill>
          <a:srgbClr val="7030A0"/>
        </a:solidFill>
      </dgm:spPr>
      <dgm:t>
        <a:bodyPr/>
        <a:lstStyle/>
        <a:p>
          <a:r>
            <a:rPr lang="en-US" sz="1800" dirty="0">
              <a:latin typeface="Calibri" panose="020F0502020204030204" pitchFamily="34" charset="0"/>
              <a:cs typeface="Calibri" panose="020F0502020204030204" pitchFamily="34" charset="0"/>
            </a:rPr>
            <a:t>Observers</a:t>
          </a:r>
        </a:p>
        <a:p>
          <a:r>
            <a:rPr lang="en-US" sz="1800" dirty="0">
              <a:latin typeface="Calibri" panose="020F0502020204030204" pitchFamily="34" charset="0"/>
              <a:cs typeface="Calibri" panose="020F0502020204030204" pitchFamily="34" charset="0"/>
            </a:rPr>
            <a:t>Ad-hoc members</a:t>
          </a:r>
        </a:p>
      </dgm:t>
    </dgm:pt>
    <dgm:pt modelId="{F9603C3E-24DD-4060-8687-2B1D5B48AFE6}" type="parTrans" cxnId="{27608F24-1B6F-4A81-B134-4AA3E6944396}">
      <dgm:prSet/>
      <dgm:spPr/>
      <dgm:t>
        <a:bodyPr/>
        <a:lstStyle/>
        <a:p>
          <a:endParaRPr lang="en-US"/>
        </a:p>
      </dgm:t>
    </dgm:pt>
    <dgm:pt modelId="{5D32FBFF-C18D-46E0-901B-61C52BD11FE5}" type="sibTrans" cxnId="{27608F24-1B6F-4A81-B134-4AA3E6944396}">
      <dgm:prSet/>
      <dgm:spPr/>
      <dgm:t>
        <a:bodyPr/>
        <a:lstStyle/>
        <a:p>
          <a:endParaRPr lang="en-US"/>
        </a:p>
      </dgm:t>
    </dgm:pt>
    <dgm:pt modelId="{E6642B31-0EEA-439B-BEA5-86D25183595D}">
      <dgm:prSet phldrT="[Text]" custT="1"/>
      <dgm:spPr>
        <a:solidFill>
          <a:srgbClr val="C00000"/>
        </a:solidFill>
      </dgm:spPr>
      <dgm:t>
        <a:bodyPr/>
        <a:lstStyle/>
        <a:p>
          <a:pPr marL="91440" algn="l">
            <a:buFont typeface="Arial" panose="020B0604020202020204" pitchFamily="34" charset="0"/>
            <a:buChar char="•"/>
          </a:pPr>
          <a:r>
            <a:rPr lang="en-US" sz="1800" dirty="0">
              <a:latin typeface="Calibri" panose="020F0502020204030204" pitchFamily="34" charset="0"/>
              <a:cs typeface="Calibri" panose="020F0502020204030204" pitchFamily="34" charset="0"/>
            </a:rPr>
            <a:t>-Government</a:t>
          </a:r>
        </a:p>
        <a:p>
          <a:pPr marL="91440" algn="l">
            <a:buFont typeface="Arial" panose="020B0604020202020204" pitchFamily="34" charset="0"/>
            <a:buChar char="•"/>
          </a:pPr>
          <a:r>
            <a:rPr lang="en-US" sz="1800" dirty="0">
              <a:latin typeface="Calibri" panose="020F0502020204030204" pitchFamily="34" charset="0"/>
              <a:cs typeface="Calibri" panose="020F0502020204030204" pitchFamily="34" charset="0"/>
            </a:rPr>
            <a:t>-Industry</a:t>
          </a:r>
        </a:p>
        <a:p>
          <a:pPr marL="91440" algn="l">
            <a:buFont typeface="Arial" panose="020B0604020202020204" pitchFamily="34" charset="0"/>
            <a:buChar char="•"/>
          </a:pPr>
          <a:r>
            <a:rPr lang="en-US" sz="1800" dirty="0">
              <a:latin typeface="Calibri" panose="020F0502020204030204" pitchFamily="34" charset="0"/>
              <a:cs typeface="Calibri" panose="020F0502020204030204" pitchFamily="34" charset="0"/>
            </a:rPr>
            <a:t>-Provinces</a:t>
          </a:r>
        </a:p>
        <a:p>
          <a:pPr marL="91440" algn="l">
            <a:buFont typeface="Arial" panose="020B0604020202020204" pitchFamily="34" charset="0"/>
            <a:buChar char="•"/>
          </a:pPr>
          <a:r>
            <a:rPr lang="en-US" sz="1800" dirty="0">
              <a:latin typeface="Calibri" panose="020F0502020204030204" pitchFamily="34" charset="0"/>
              <a:cs typeface="Calibri" panose="020F0502020204030204" pitchFamily="34" charset="0"/>
            </a:rPr>
            <a:t>-Academia</a:t>
          </a:r>
        </a:p>
      </dgm:t>
    </dgm:pt>
    <dgm:pt modelId="{B76EC38B-A953-481C-8015-7F411BD6AC28}" type="parTrans" cxnId="{DF6AFE73-F011-4FCB-AC6A-AD9FD6E3456E}">
      <dgm:prSet/>
      <dgm:spPr/>
      <dgm:t>
        <a:bodyPr/>
        <a:lstStyle/>
        <a:p>
          <a:endParaRPr lang="en-US"/>
        </a:p>
      </dgm:t>
    </dgm:pt>
    <dgm:pt modelId="{29E6B5BD-E4BD-457D-A80A-6AB3FF6B29E7}" type="sibTrans" cxnId="{DF6AFE73-F011-4FCB-AC6A-AD9FD6E3456E}">
      <dgm:prSet/>
      <dgm:spPr/>
      <dgm:t>
        <a:bodyPr/>
        <a:lstStyle/>
        <a:p>
          <a:endParaRPr lang="en-US"/>
        </a:p>
      </dgm:t>
    </dgm:pt>
    <dgm:pt modelId="{BB6FEE14-5DC4-4AD5-97B3-4FCCFEDE82AC}" type="pres">
      <dgm:prSet presAssocID="{0A50137F-784F-40E7-9D02-E45300D9A9B0}" presName="hierChild1" presStyleCnt="0">
        <dgm:presLayoutVars>
          <dgm:orgChart val="1"/>
          <dgm:chPref val="1"/>
          <dgm:dir/>
          <dgm:animOne val="branch"/>
          <dgm:animLvl val="lvl"/>
          <dgm:resizeHandles/>
        </dgm:presLayoutVars>
      </dgm:prSet>
      <dgm:spPr/>
      <dgm:t>
        <a:bodyPr/>
        <a:lstStyle/>
        <a:p>
          <a:endParaRPr lang="en-US"/>
        </a:p>
      </dgm:t>
    </dgm:pt>
    <dgm:pt modelId="{CAB1C26F-D7B9-4ACE-AB17-5924EB7E754E}" type="pres">
      <dgm:prSet presAssocID="{3E2A6E22-DC33-473D-9575-8D12CA2F0440}" presName="hierRoot1" presStyleCnt="0">
        <dgm:presLayoutVars>
          <dgm:hierBranch val="init"/>
        </dgm:presLayoutVars>
      </dgm:prSet>
      <dgm:spPr/>
    </dgm:pt>
    <dgm:pt modelId="{B775E5ED-D09D-4AB4-8F9B-25368073681D}" type="pres">
      <dgm:prSet presAssocID="{3E2A6E22-DC33-473D-9575-8D12CA2F0440}" presName="rootComposite1" presStyleCnt="0"/>
      <dgm:spPr/>
    </dgm:pt>
    <dgm:pt modelId="{32FD72A7-682D-455F-90E8-BF14C2C8950A}" type="pres">
      <dgm:prSet presAssocID="{3E2A6E22-DC33-473D-9575-8D12CA2F0440}" presName="rootText1" presStyleLbl="node0" presStyleIdx="0" presStyleCnt="1" custScaleX="131941" custLinFactNeighborX="442" custLinFactNeighborY="-3296">
        <dgm:presLayoutVars>
          <dgm:chPref val="3"/>
        </dgm:presLayoutVars>
      </dgm:prSet>
      <dgm:spPr/>
      <dgm:t>
        <a:bodyPr/>
        <a:lstStyle/>
        <a:p>
          <a:endParaRPr lang="en-US"/>
        </a:p>
      </dgm:t>
    </dgm:pt>
    <dgm:pt modelId="{76DB62C8-E1CD-45BC-8FCA-B46A64CD1C03}" type="pres">
      <dgm:prSet presAssocID="{3E2A6E22-DC33-473D-9575-8D12CA2F0440}" presName="rootConnector1" presStyleLbl="node1" presStyleIdx="0" presStyleCnt="0"/>
      <dgm:spPr/>
      <dgm:t>
        <a:bodyPr/>
        <a:lstStyle/>
        <a:p>
          <a:endParaRPr lang="en-US"/>
        </a:p>
      </dgm:t>
    </dgm:pt>
    <dgm:pt modelId="{4CCA2205-BE87-4F52-BAF7-7EB003673E46}" type="pres">
      <dgm:prSet presAssocID="{3E2A6E22-DC33-473D-9575-8D12CA2F0440}" presName="hierChild2" presStyleCnt="0"/>
      <dgm:spPr/>
    </dgm:pt>
    <dgm:pt modelId="{616D1660-7022-4B59-82EB-1C59C3CB8A5E}" type="pres">
      <dgm:prSet presAssocID="{B76EC38B-A953-481C-8015-7F411BD6AC28}" presName="Name37" presStyleLbl="parChTrans1D2" presStyleIdx="0" presStyleCnt="4"/>
      <dgm:spPr/>
      <dgm:t>
        <a:bodyPr/>
        <a:lstStyle/>
        <a:p>
          <a:endParaRPr lang="en-US"/>
        </a:p>
      </dgm:t>
    </dgm:pt>
    <dgm:pt modelId="{093EE4E3-8711-46FF-98AE-9E4661D07B43}" type="pres">
      <dgm:prSet presAssocID="{E6642B31-0EEA-439B-BEA5-86D25183595D}" presName="hierRoot2" presStyleCnt="0">
        <dgm:presLayoutVars>
          <dgm:hierBranch val="init"/>
        </dgm:presLayoutVars>
      </dgm:prSet>
      <dgm:spPr/>
    </dgm:pt>
    <dgm:pt modelId="{4C17409C-586C-4BF6-BE92-6A52C1DAC673}" type="pres">
      <dgm:prSet presAssocID="{E6642B31-0EEA-439B-BEA5-86D25183595D}" presName="rootComposite" presStyleCnt="0"/>
      <dgm:spPr/>
    </dgm:pt>
    <dgm:pt modelId="{90E57026-F968-4C7B-9C2E-AA3A1BA74732}" type="pres">
      <dgm:prSet presAssocID="{E6642B31-0EEA-439B-BEA5-86D25183595D}" presName="rootText" presStyleLbl="node2" presStyleIdx="0" presStyleCnt="4" custScaleY="256545" custLinFactNeighborX="1236" custLinFactNeighborY="357">
        <dgm:presLayoutVars>
          <dgm:chPref val="3"/>
        </dgm:presLayoutVars>
      </dgm:prSet>
      <dgm:spPr/>
      <dgm:t>
        <a:bodyPr/>
        <a:lstStyle/>
        <a:p>
          <a:endParaRPr lang="en-US"/>
        </a:p>
      </dgm:t>
    </dgm:pt>
    <dgm:pt modelId="{017E18EC-7954-47AB-B119-6FB606B94E0B}" type="pres">
      <dgm:prSet presAssocID="{E6642B31-0EEA-439B-BEA5-86D25183595D}" presName="rootConnector" presStyleLbl="node2" presStyleIdx="0" presStyleCnt="4"/>
      <dgm:spPr/>
      <dgm:t>
        <a:bodyPr/>
        <a:lstStyle/>
        <a:p>
          <a:endParaRPr lang="en-US"/>
        </a:p>
      </dgm:t>
    </dgm:pt>
    <dgm:pt modelId="{32BD9C9D-97F3-4AB9-B537-9A7FD86E080C}" type="pres">
      <dgm:prSet presAssocID="{E6642B31-0EEA-439B-BEA5-86D25183595D}" presName="hierChild4" presStyleCnt="0"/>
      <dgm:spPr/>
    </dgm:pt>
    <dgm:pt modelId="{075F55EB-64D5-4C85-8F49-E9B02CDFC7B0}" type="pres">
      <dgm:prSet presAssocID="{E6642B31-0EEA-439B-BEA5-86D25183595D}" presName="hierChild5" presStyleCnt="0"/>
      <dgm:spPr/>
    </dgm:pt>
    <dgm:pt modelId="{03AC13DF-3C23-42CE-BC31-3279AE113144}" type="pres">
      <dgm:prSet presAssocID="{94B267AF-70E0-4E9F-BD31-6B2E321C079D}" presName="Name37" presStyleLbl="parChTrans1D2" presStyleIdx="1" presStyleCnt="4"/>
      <dgm:spPr/>
      <dgm:t>
        <a:bodyPr/>
        <a:lstStyle/>
        <a:p>
          <a:endParaRPr lang="en-US"/>
        </a:p>
      </dgm:t>
    </dgm:pt>
    <dgm:pt modelId="{284AB186-76DD-4C1D-ACA1-A811A311DCED}" type="pres">
      <dgm:prSet presAssocID="{AD63B059-26E3-4486-979B-D864ADCEA380}" presName="hierRoot2" presStyleCnt="0">
        <dgm:presLayoutVars>
          <dgm:hierBranch val="init"/>
        </dgm:presLayoutVars>
      </dgm:prSet>
      <dgm:spPr/>
    </dgm:pt>
    <dgm:pt modelId="{EB2F847D-4550-49F3-8B0E-890A9CDF6A38}" type="pres">
      <dgm:prSet presAssocID="{AD63B059-26E3-4486-979B-D864ADCEA380}" presName="rootComposite" presStyleCnt="0"/>
      <dgm:spPr/>
    </dgm:pt>
    <dgm:pt modelId="{6187A762-D9DE-4919-80C8-4805B2FE5E39}" type="pres">
      <dgm:prSet presAssocID="{AD63B059-26E3-4486-979B-D864ADCEA380}" presName="rootText" presStyleLbl="node2" presStyleIdx="1" presStyleCnt="4" custScaleY="249449">
        <dgm:presLayoutVars>
          <dgm:chPref val="3"/>
        </dgm:presLayoutVars>
      </dgm:prSet>
      <dgm:spPr/>
      <dgm:t>
        <a:bodyPr/>
        <a:lstStyle/>
        <a:p>
          <a:endParaRPr lang="en-US"/>
        </a:p>
      </dgm:t>
    </dgm:pt>
    <dgm:pt modelId="{1429CC97-AA84-4AD7-9A0C-C29F4824577C}" type="pres">
      <dgm:prSet presAssocID="{AD63B059-26E3-4486-979B-D864ADCEA380}" presName="rootConnector" presStyleLbl="node2" presStyleIdx="1" presStyleCnt="4"/>
      <dgm:spPr/>
      <dgm:t>
        <a:bodyPr/>
        <a:lstStyle/>
        <a:p>
          <a:endParaRPr lang="en-US"/>
        </a:p>
      </dgm:t>
    </dgm:pt>
    <dgm:pt modelId="{92BDD0A4-A040-4441-954E-75254763B375}" type="pres">
      <dgm:prSet presAssocID="{AD63B059-26E3-4486-979B-D864ADCEA380}" presName="hierChild4" presStyleCnt="0"/>
      <dgm:spPr/>
    </dgm:pt>
    <dgm:pt modelId="{3F867EE3-4ED0-4E36-9A4E-4437BD9B96D6}" type="pres">
      <dgm:prSet presAssocID="{AD63B059-26E3-4486-979B-D864ADCEA380}" presName="hierChild5" presStyleCnt="0"/>
      <dgm:spPr/>
    </dgm:pt>
    <dgm:pt modelId="{55075773-2CA6-41ED-856A-F4CBBB9F2B59}" type="pres">
      <dgm:prSet presAssocID="{AC4E1A9F-167F-4C27-B4FB-236521F01B05}" presName="Name37" presStyleLbl="parChTrans1D2" presStyleIdx="2" presStyleCnt="4"/>
      <dgm:spPr/>
      <dgm:t>
        <a:bodyPr/>
        <a:lstStyle/>
        <a:p>
          <a:endParaRPr lang="en-US"/>
        </a:p>
      </dgm:t>
    </dgm:pt>
    <dgm:pt modelId="{B960DE94-20B9-4167-AFD8-FB43727973E7}" type="pres">
      <dgm:prSet presAssocID="{EBA562D7-16DD-4CC3-9CDE-7F1D908F2282}" presName="hierRoot2" presStyleCnt="0">
        <dgm:presLayoutVars>
          <dgm:hierBranch val="init"/>
        </dgm:presLayoutVars>
      </dgm:prSet>
      <dgm:spPr/>
    </dgm:pt>
    <dgm:pt modelId="{1B7364A9-4A30-422B-BBE4-32D519696A21}" type="pres">
      <dgm:prSet presAssocID="{EBA562D7-16DD-4CC3-9CDE-7F1D908F2282}" presName="rootComposite" presStyleCnt="0"/>
      <dgm:spPr/>
    </dgm:pt>
    <dgm:pt modelId="{FCD4345B-F602-4421-826F-8405F5B48BA5}" type="pres">
      <dgm:prSet presAssocID="{EBA562D7-16DD-4CC3-9CDE-7F1D908F2282}" presName="rootText" presStyleLbl="node2" presStyleIdx="2" presStyleCnt="4" custScaleY="254646">
        <dgm:presLayoutVars>
          <dgm:chPref val="3"/>
        </dgm:presLayoutVars>
      </dgm:prSet>
      <dgm:spPr/>
      <dgm:t>
        <a:bodyPr/>
        <a:lstStyle/>
        <a:p>
          <a:endParaRPr lang="en-US"/>
        </a:p>
      </dgm:t>
    </dgm:pt>
    <dgm:pt modelId="{85EF4872-7EAB-4C58-BB8F-BB0657B7B920}" type="pres">
      <dgm:prSet presAssocID="{EBA562D7-16DD-4CC3-9CDE-7F1D908F2282}" presName="rootConnector" presStyleLbl="node2" presStyleIdx="2" presStyleCnt="4"/>
      <dgm:spPr/>
      <dgm:t>
        <a:bodyPr/>
        <a:lstStyle/>
        <a:p>
          <a:endParaRPr lang="en-US"/>
        </a:p>
      </dgm:t>
    </dgm:pt>
    <dgm:pt modelId="{06E8FAC4-29AB-4992-AAE7-C2177408AF90}" type="pres">
      <dgm:prSet presAssocID="{EBA562D7-16DD-4CC3-9CDE-7F1D908F2282}" presName="hierChild4" presStyleCnt="0"/>
      <dgm:spPr/>
    </dgm:pt>
    <dgm:pt modelId="{206E9209-752A-46A5-B2C3-A6EF2F083B9C}" type="pres">
      <dgm:prSet presAssocID="{EBA562D7-16DD-4CC3-9CDE-7F1D908F2282}" presName="hierChild5" presStyleCnt="0"/>
      <dgm:spPr/>
    </dgm:pt>
    <dgm:pt modelId="{E1DD58F2-08A9-4D08-8E4E-9D69A61C574A}" type="pres">
      <dgm:prSet presAssocID="{F9603C3E-24DD-4060-8687-2B1D5B48AFE6}" presName="Name37" presStyleLbl="parChTrans1D2" presStyleIdx="3" presStyleCnt="4"/>
      <dgm:spPr/>
      <dgm:t>
        <a:bodyPr/>
        <a:lstStyle/>
        <a:p>
          <a:endParaRPr lang="en-US"/>
        </a:p>
      </dgm:t>
    </dgm:pt>
    <dgm:pt modelId="{C113D9E1-EE3B-4E90-B9D1-7E3773CA43FC}" type="pres">
      <dgm:prSet presAssocID="{4D2AF8DD-AB68-42FD-B640-43C86AC30077}" presName="hierRoot2" presStyleCnt="0">
        <dgm:presLayoutVars>
          <dgm:hierBranch val="init"/>
        </dgm:presLayoutVars>
      </dgm:prSet>
      <dgm:spPr/>
    </dgm:pt>
    <dgm:pt modelId="{367C0BDA-15F2-447C-8A18-514070A3B6C1}" type="pres">
      <dgm:prSet presAssocID="{4D2AF8DD-AB68-42FD-B640-43C86AC30077}" presName="rootComposite" presStyleCnt="0"/>
      <dgm:spPr/>
    </dgm:pt>
    <dgm:pt modelId="{5AE02F1C-C5C2-45CD-AA12-0651720A4258}" type="pres">
      <dgm:prSet presAssocID="{4D2AF8DD-AB68-42FD-B640-43C86AC30077}" presName="rootText" presStyleLbl="node2" presStyleIdx="3" presStyleCnt="4" custScaleY="135767">
        <dgm:presLayoutVars>
          <dgm:chPref val="3"/>
        </dgm:presLayoutVars>
      </dgm:prSet>
      <dgm:spPr/>
      <dgm:t>
        <a:bodyPr/>
        <a:lstStyle/>
        <a:p>
          <a:endParaRPr lang="en-US"/>
        </a:p>
      </dgm:t>
    </dgm:pt>
    <dgm:pt modelId="{874EF9CA-F4F1-49B9-890A-F56F9085D636}" type="pres">
      <dgm:prSet presAssocID="{4D2AF8DD-AB68-42FD-B640-43C86AC30077}" presName="rootConnector" presStyleLbl="node2" presStyleIdx="3" presStyleCnt="4"/>
      <dgm:spPr/>
      <dgm:t>
        <a:bodyPr/>
        <a:lstStyle/>
        <a:p>
          <a:endParaRPr lang="en-US"/>
        </a:p>
      </dgm:t>
    </dgm:pt>
    <dgm:pt modelId="{3E1F0AB2-91DF-40A6-93F8-C8911D77C503}" type="pres">
      <dgm:prSet presAssocID="{4D2AF8DD-AB68-42FD-B640-43C86AC30077}" presName="hierChild4" presStyleCnt="0"/>
      <dgm:spPr/>
    </dgm:pt>
    <dgm:pt modelId="{3C3EF650-85D8-427B-A0C3-5810078892B7}" type="pres">
      <dgm:prSet presAssocID="{4D2AF8DD-AB68-42FD-B640-43C86AC30077}" presName="hierChild5" presStyleCnt="0"/>
      <dgm:spPr/>
    </dgm:pt>
    <dgm:pt modelId="{248B4D77-0A1D-41A3-9D0C-B45C57DE0E45}" type="pres">
      <dgm:prSet presAssocID="{3E2A6E22-DC33-473D-9575-8D12CA2F0440}" presName="hierChild3" presStyleCnt="0"/>
      <dgm:spPr/>
    </dgm:pt>
  </dgm:ptLst>
  <dgm:cxnLst>
    <dgm:cxn modelId="{532369DE-24F1-48C5-84EB-0BAD7B6695CC}" srcId="{3E2A6E22-DC33-473D-9575-8D12CA2F0440}" destId="{AD63B059-26E3-4486-979B-D864ADCEA380}" srcOrd="1" destOrd="0" parTransId="{94B267AF-70E0-4E9F-BD31-6B2E321C079D}" sibTransId="{C16F7046-0842-4CA8-85CA-5A23F0E37835}"/>
    <dgm:cxn modelId="{27608F24-1B6F-4A81-B134-4AA3E6944396}" srcId="{3E2A6E22-DC33-473D-9575-8D12CA2F0440}" destId="{4D2AF8DD-AB68-42FD-B640-43C86AC30077}" srcOrd="3" destOrd="0" parTransId="{F9603C3E-24DD-4060-8687-2B1D5B48AFE6}" sibTransId="{5D32FBFF-C18D-46E0-901B-61C52BD11FE5}"/>
    <dgm:cxn modelId="{9345C07F-718E-47C0-8E98-F2ED3441DAD6}" type="presOf" srcId="{4D2AF8DD-AB68-42FD-B640-43C86AC30077}" destId="{5AE02F1C-C5C2-45CD-AA12-0651720A4258}" srcOrd="0" destOrd="0" presId="urn:microsoft.com/office/officeart/2005/8/layout/orgChart1"/>
    <dgm:cxn modelId="{F6A36D57-CAAE-4D9E-AC20-A1436ADEA771}" type="presOf" srcId="{4D2AF8DD-AB68-42FD-B640-43C86AC30077}" destId="{874EF9CA-F4F1-49B9-890A-F56F9085D636}" srcOrd="1" destOrd="0" presId="urn:microsoft.com/office/officeart/2005/8/layout/orgChart1"/>
    <dgm:cxn modelId="{DF6AFE73-F011-4FCB-AC6A-AD9FD6E3456E}" srcId="{3E2A6E22-DC33-473D-9575-8D12CA2F0440}" destId="{E6642B31-0EEA-439B-BEA5-86D25183595D}" srcOrd="0" destOrd="0" parTransId="{B76EC38B-A953-481C-8015-7F411BD6AC28}" sibTransId="{29E6B5BD-E4BD-457D-A80A-6AB3FF6B29E7}"/>
    <dgm:cxn modelId="{020C89D5-512C-4690-A039-C439932AA089}" type="presOf" srcId="{AD63B059-26E3-4486-979B-D864ADCEA380}" destId="{6187A762-D9DE-4919-80C8-4805B2FE5E39}" srcOrd="0" destOrd="0" presId="urn:microsoft.com/office/officeart/2005/8/layout/orgChart1"/>
    <dgm:cxn modelId="{A54CC84E-4C26-4FBC-A915-BD0A9B77514D}" srcId="{3E2A6E22-DC33-473D-9575-8D12CA2F0440}" destId="{EBA562D7-16DD-4CC3-9CDE-7F1D908F2282}" srcOrd="2" destOrd="0" parTransId="{AC4E1A9F-167F-4C27-B4FB-236521F01B05}" sibTransId="{A926249A-16B5-4326-8B31-01107C12504B}"/>
    <dgm:cxn modelId="{D6F8F073-2C06-4606-904A-13E77DA83A61}" type="presOf" srcId="{0A50137F-784F-40E7-9D02-E45300D9A9B0}" destId="{BB6FEE14-5DC4-4AD5-97B3-4FCCFEDE82AC}" srcOrd="0" destOrd="0" presId="urn:microsoft.com/office/officeart/2005/8/layout/orgChart1"/>
    <dgm:cxn modelId="{B4EEE830-5CE0-4339-9016-20AEA2F887E5}" type="presOf" srcId="{EBA562D7-16DD-4CC3-9CDE-7F1D908F2282}" destId="{FCD4345B-F602-4421-826F-8405F5B48BA5}" srcOrd="0" destOrd="0" presId="urn:microsoft.com/office/officeart/2005/8/layout/orgChart1"/>
    <dgm:cxn modelId="{16BCF282-3B34-46ED-8444-849DD0A5131A}" type="presOf" srcId="{3E2A6E22-DC33-473D-9575-8D12CA2F0440}" destId="{76DB62C8-E1CD-45BC-8FCA-B46A64CD1C03}" srcOrd="1" destOrd="0" presId="urn:microsoft.com/office/officeart/2005/8/layout/orgChart1"/>
    <dgm:cxn modelId="{E256BCA2-630D-4B21-9914-6EF5C26C6F17}" srcId="{0A50137F-784F-40E7-9D02-E45300D9A9B0}" destId="{3E2A6E22-DC33-473D-9575-8D12CA2F0440}" srcOrd="0" destOrd="0" parTransId="{91807776-1C4A-467A-A26A-0A376B0AF120}" sibTransId="{BEE1C1A4-1134-454E-9F24-2BCB55923473}"/>
    <dgm:cxn modelId="{74325935-5CEF-49F2-B712-DC1DC53CC126}" type="presOf" srcId="{F9603C3E-24DD-4060-8687-2B1D5B48AFE6}" destId="{E1DD58F2-08A9-4D08-8E4E-9D69A61C574A}" srcOrd="0" destOrd="0" presId="urn:microsoft.com/office/officeart/2005/8/layout/orgChart1"/>
    <dgm:cxn modelId="{6200110F-54F8-4F7D-847A-F732A4B4A450}" type="presOf" srcId="{B76EC38B-A953-481C-8015-7F411BD6AC28}" destId="{616D1660-7022-4B59-82EB-1C59C3CB8A5E}" srcOrd="0" destOrd="0" presId="urn:microsoft.com/office/officeart/2005/8/layout/orgChart1"/>
    <dgm:cxn modelId="{62C1BC25-B8DE-448C-91A2-8F877B95724D}" type="presOf" srcId="{AC4E1A9F-167F-4C27-B4FB-236521F01B05}" destId="{55075773-2CA6-41ED-856A-F4CBBB9F2B59}" srcOrd="0" destOrd="0" presId="urn:microsoft.com/office/officeart/2005/8/layout/orgChart1"/>
    <dgm:cxn modelId="{E2DA38CC-C54E-48AC-9736-0E53222A0B55}" type="presOf" srcId="{E6642B31-0EEA-439B-BEA5-86D25183595D}" destId="{017E18EC-7954-47AB-B119-6FB606B94E0B}" srcOrd="1" destOrd="0" presId="urn:microsoft.com/office/officeart/2005/8/layout/orgChart1"/>
    <dgm:cxn modelId="{0CFA0C96-AA34-4725-B7BA-94D53DC8AE18}" type="presOf" srcId="{94B267AF-70E0-4E9F-BD31-6B2E321C079D}" destId="{03AC13DF-3C23-42CE-BC31-3279AE113144}" srcOrd="0" destOrd="0" presId="urn:microsoft.com/office/officeart/2005/8/layout/orgChart1"/>
    <dgm:cxn modelId="{368795C7-CADA-43EC-8432-C3C7AAFA0C86}" type="presOf" srcId="{AD63B059-26E3-4486-979B-D864ADCEA380}" destId="{1429CC97-AA84-4AD7-9A0C-C29F4824577C}" srcOrd="1" destOrd="0" presId="urn:microsoft.com/office/officeart/2005/8/layout/orgChart1"/>
    <dgm:cxn modelId="{686FD0EB-9C59-4384-9674-40E0AB43B819}" type="presOf" srcId="{E6642B31-0EEA-439B-BEA5-86D25183595D}" destId="{90E57026-F968-4C7B-9C2E-AA3A1BA74732}" srcOrd="0" destOrd="0" presId="urn:microsoft.com/office/officeart/2005/8/layout/orgChart1"/>
    <dgm:cxn modelId="{A3A48ECB-3B29-474F-83D2-17EC7B606924}" type="presOf" srcId="{EBA562D7-16DD-4CC3-9CDE-7F1D908F2282}" destId="{85EF4872-7EAB-4C58-BB8F-BB0657B7B920}" srcOrd="1" destOrd="0" presId="urn:microsoft.com/office/officeart/2005/8/layout/orgChart1"/>
    <dgm:cxn modelId="{A9F356FC-91D1-41DC-8ACD-096908BC461A}" type="presOf" srcId="{3E2A6E22-DC33-473D-9575-8D12CA2F0440}" destId="{32FD72A7-682D-455F-90E8-BF14C2C8950A}" srcOrd="0" destOrd="0" presId="urn:microsoft.com/office/officeart/2005/8/layout/orgChart1"/>
    <dgm:cxn modelId="{C92B366D-C64A-48E1-A4D5-0F569BDA535F}" type="presParOf" srcId="{BB6FEE14-5DC4-4AD5-97B3-4FCCFEDE82AC}" destId="{CAB1C26F-D7B9-4ACE-AB17-5924EB7E754E}" srcOrd="0" destOrd="0" presId="urn:microsoft.com/office/officeart/2005/8/layout/orgChart1"/>
    <dgm:cxn modelId="{A6CEF44C-104C-4F82-88CC-F7B50F5C7C87}" type="presParOf" srcId="{CAB1C26F-D7B9-4ACE-AB17-5924EB7E754E}" destId="{B775E5ED-D09D-4AB4-8F9B-25368073681D}" srcOrd="0" destOrd="0" presId="urn:microsoft.com/office/officeart/2005/8/layout/orgChart1"/>
    <dgm:cxn modelId="{67E55DA4-68F0-40D1-9C41-C62378EAC09A}" type="presParOf" srcId="{B775E5ED-D09D-4AB4-8F9B-25368073681D}" destId="{32FD72A7-682D-455F-90E8-BF14C2C8950A}" srcOrd="0" destOrd="0" presId="urn:microsoft.com/office/officeart/2005/8/layout/orgChart1"/>
    <dgm:cxn modelId="{317568FD-B708-4E7B-A551-B34CD7A6DCFE}" type="presParOf" srcId="{B775E5ED-D09D-4AB4-8F9B-25368073681D}" destId="{76DB62C8-E1CD-45BC-8FCA-B46A64CD1C03}" srcOrd="1" destOrd="0" presId="urn:microsoft.com/office/officeart/2005/8/layout/orgChart1"/>
    <dgm:cxn modelId="{6B2379DE-1FFF-4834-83A5-94FB867636CB}" type="presParOf" srcId="{CAB1C26F-D7B9-4ACE-AB17-5924EB7E754E}" destId="{4CCA2205-BE87-4F52-BAF7-7EB003673E46}" srcOrd="1" destOrd="0" presId="urn:microsoft.com/office/officeart/2005/8/layout/orgChart1"/>
    <dgm:cxn modelId="{AEF4764D-AF28-4207-8B57-0215F339B550}" type="presParOf" srcId="{4CCA2205-BE87-4F52-BAF7-7EB003673E46}" destId="{616D1660-7022-4B59-82EB-1C59C3CB8A5E}" srcOrd="0" destOrd="0" presId="urn:microsoft.com/office/officeart/2005/8/layout/orgChart1"/>
    <dgm:cxn modelId="{4583B535-2539-400F-932B-58E3790A81F3}" type="presParOf" srcId="{4CCA2205-BE87-4F52-BAF7-7EB003673E46}" destId="{093EE4E3-8711-46FF-98AE-9E4661D07B43}" srcOrd="1" destOrd="0" presId="urn:microsoft.com/office/officeart/2005/8/layout/orgChart1"/>
    <dgm:cxn modelId="{45A4DD2A-7DAB-4C20-9301-E850C40DA0AD}" type="presParOf" srcId="{093EE4E3-8711-46FF-98AE-9E4661D07B43}" destId="{4C17409C-586C-4BF6-BE92-6A52C1DAC673}" srcOrd="0" destOrd="0" presId="urn:microsoft.com/office/officeart/2005/8/layout/orgChart1"/>
    <dgm:cxn modelId="{64DC206A-FCC6-4DAF-9E16-59BC0F38A993}" type="presParOf" srcId="{4C17409C-586C-4BF6-BE92-6A52C1DAC673}" destId="{90E57026-F968-4C7B-9C2E-AA3A1BA74732}" srcOrd="0" destOrd="0" presId="urn:microsoft.com/office/officeart/2005/8/layout/orgChart1"/>
    <dgm:cxn modelId="{3A96233F-59DC-4407-8B54-71025E390E8C}" type="presParOf" srcId="{4C17409C-586C-4BF6-BE92-6A52C1DAC673}" destId="{017E18EC-7954-47AB-B119-6FB606B94E0B}" srcOrd="1" destOrd="0" presId="urn:microsoft.com/office/officeart/2005/8/layout/orgChart1"/>
    <dgm:cxn modelId="{3089298C-E7D7-48B2-A0D0-7634B9511C1D}" type="presParOf" srcId="{093EE4E3-8711-46FF-98AE-9E4661D07B43}" destId="{32BD9C9D-97F3-4AB9-B537-9A7FD86E080C}" srcOrd="1" destOrd="0" presId="urn:microsoft.com/office/officeart/2005/8/layout/orgChart1"/>
    <dgm:cxn modelId="{A2E38403-C977-4B8D-9057-CF0AFAF75435}" type="presParOf" srcId="{093EE4E3-8711-46FF-98AE-9E4661D07B43}" destId="{075F55EB-64D5-4C85-8F49-E9B02CDFC7B0}" srcOrd="2" destOrd="0" presId="urn:microsoft.com/office/officeart/2005/8/layout/orgChart1"/>
    <dgm:cxn modelId="{D1DB8CA8-EB3B-4EF8-BA0D-CB254A929C7D}" type="presParOf" srcId="{4CCA2205-BE87-4F52-BAF7-7EB003673E46}" destId="{03AC13DF-3C23-42CE-BC31-3279AE113144}" srcOrd="2" destOrd="0" presId="urn:microsoft.com/office/officeart/2005/8/layout/orgChart1"/>
    <dgm:cxn modelId="{20A319BC-0A01-4970-BF7A-8F4B8FFE107B}" type="presParOf" srcId="{4CCA2205-BE87-4F52-BAF7-7EB003673E46}" destId="{284AB186-76DD-4C1D-ACA1-A811A311DCED}" srcOrd="3" destOrd="0" presId="urn:microsoft.com/office/officeart/2005/8/layout/orgChart1"/>
    <dgm:cxn modelId="{541F19F0-8468-4FCB-A6C9-945DEBA3C1F0}" type="presParOf" srcId="{284AB186-76DD-4C1D-ACA1-A811A311DCED}" destId="{EB2F847D-4550-49F3-8B0E-890A9CDF6A38}" srcOrd="0" destOrd="0" presId="urn:microsoft.com/office/officeart/2005/8/layout/orgChart1"/>
    <dgm:cxn modelId="{68A237A7-8BA9-4B2C-943D-6E2CD3C83A49}" type="presParOf" srcId="{EB2F847D-4550-49F3-8B0E-890A9CDF6A38}" destId="{6187A762-D9DE-4919-80C8-4805B2FE5E39}" srcOrd="0" destOrd="0" presId="urn:microsoft.com/office/officeart/2005/8/layout/orgChart1"/>
    <dgm:cxn modelId="{AC1D89BE-F16F-4FE0-AC72-E4A8FB38540C}" type="presParOf" srcId="{EB2F847D-4550-49F3-8B0E-890A9CDF6A38}" destId="{1429CC97-AA84-4AD7-9A0C-C29F4824577C}" srcOrd="1" destOrd="0" presId="urn:microsoft.com/office/officeart/2005/8/layout/orgChart1"/>
    <dgm:cxn modelId="{A087E3D5-18E1-4D26-B281-16F1A9DAF59F}" type="presParOf" srcId="{284AB186-76DD-4C1D-ACA1-A811A311DCED}" destId="{92BDD0A4-A040-4441-954E-75254763B375}" srcOrd="1" destOrd="0" presId="urn:microsoft.com/office/officeart/2005/8/layout/orgChart1"/>
    <dgm:cxn modelId="{66BA6D3E-DD2C-4505-B339-FF9C55101159}" type="presParOf" srcId="{284AB186-76DD-4C1D-ACA1-A811A311DCED}" destId="{3F867EE3-4ED0-4E36-9A4E-4437BD9B96D6}" srcOrd="2" destOrd="0" presId="urn:microsoft.com/office/officeart/2005/8/layout/orgChart1"/>
    <dgm:cxn modelId="{BCC17ABE-5CC7-499A-A80C-789C0F0D297F}" type="presParOf" srcId="{4CCA2205-BE87-4F52-BAF7-7EB003673E46}" destId="{55075773-2CA6-41ED-856A-F4CBBB9F2B59}" srcOrd="4" destOrd="0" presId="urn:microsoft.com/office/officeart/2005/8/layout/orgChart1"/>
    <dgm:cxn modelId="{D6126F95-A565-4569-95D6-DD980D765920}" type="presParOf" srcId="{4CCA2205-BE87-4F52-BAF7-7EB003673E46}" destId="{B960DE94-20B9-4167-AFD8-FB43727973E7}" srcOrd="5" destOrd="0" presId="urn:microsoft.com/office/officeart/2005/8/layout/orgChart1"/>
    <dgm:cxn modelId="{4E12B5CF-05DA-4BB2-9490-EE996E59806F}" type="presParOf" srcId="{B960DE94-20B9-4167-AFD8-FB43727973E7}" destId="{1B7364A9-4A30-422B-BBE4-32D519696A21}" srcOrd="0" destOrd="0" presId="urn:microsoft.com/office/officeart/2005/8/layout/orgChart1"/>
    <dgm:cxn modelId="{37183EC6-4427-4D8E-94ED-A3FF52F888EE}" type="presParOf" srcId="{1B7364A9-4A30-422B-BBE4-32D519696A21}" destId="{FCD4345B-F602-4421-826F-8405F5B48BA5}" srcOrd="0" destOrd="0" presId="urn:microsoft.com/office/officeart/2005/8/layout/orgChart1"/>
    <dgm:cxn modelId="{E6F894DF-ECED-4C8A-8A6A-87AC8CBA07E1}" type="presParOf" srcId="{1B7364A9-4A30-422B-BBE4-32D519696A21}" destId="{85EF4872-7EAB-4C58-BB8F-BB0657B7B920}" srcOrd="1" destOrd="0" presId="urn:microsoft.com/office/officeart/2005/8/layout/orgChart1"/>
    <dgm:cxn modelId="{B19432C2-3D26-47D2-944A-0C8351307CA3}" type="presParOf" srcId="{B960DE94-20B9-4167-AFD8-FB43727973E7}" destId="{06E8FAC4-29AB-4992-AAE7-C2177408AF90}" srcOrd="1" destOrd="0" presId="urn:microsoft.com/office/officeart/2005/8/layout/orgChart1"/>
    <dgm:cxn modelId="{D900DA77-9E53-49E7-BCD6-64807794D19B}" type="presParOf" srcId="{B960DE94-20B9-4167-AFD8-FB43727973E7}" destId="{206E9209-752A-46A5-B2C3-A6EF2F083B9C}" srcOrd="2" destOrd="0" presId="urn:microsoft.com/office/officeart/2005/8/layout/orgChart1"/>
    <dgm:cxn modelId="{42FE1180-D585-48AC-909A-E1899846A241}" type="presParOf" srcId="{4CCA2205-BE87-4F52-BAF7-7EB003673E46}" destId="{E1DD58F2-08A9-4D08-8E4E-9D69A61C574A}" srcOrd="6" destOrd="0" presId="urn:microsoft.com/office/officeart/2005/8/layout/orgChart1"/>
    <dgm:cxn modelId="{E4672962-1F3F-4084-AC79-B6E4DA1E31AC}" type="presParOf" srcId="{4CCA2205-BE87-4F52-BAF7-7EB003673E46}" destId="{C113D9E1-EE3B-4E90-B9D1-7E3773CA43FC}" srcOrd="7" destOrd="0" presId="urn:microsoft.com/office/officeart/2005/8/layout/orgChart1"/>
    <dgm:cxn modelId="{8F5501F9-369C-4EA9-91DA-98E7B7172465}" type="presParOf" srcId="{C113D9E1-EE3B-4E90-B9D1-7E3773CA43FC}" destId="{367C0BDA-15F2-447C-8A18-514070A3B6C1}" srcOrd="0" destOrd="0" presId="urn:microsoft.com/office/officeart/2005/8/layout/orgChart1"/>
    <dgm:cxn modelId="{FFA20BC8-7124-46EA-B9DB-4173727099F1}" type="presParOf" srcId="{367C0BDA-15F2-447C-8A18-514070A3B6C1}" destId="{5AE02F1C-C5C2-45CD-AA12-0651720A4258}" srcOrd="0" destOrd="0" presId="urn:microsoft.com/office/officeart/2005/8/layout/orgChart1"/>
    <dgm:cxn modelId="{BF6D77E6-54C3-4951-A0CF-EA9C1791CDB2}" type="presParOf" srcId="{367C0BDA-15F2-447C-8A18-514070A3B6C1}" destId="{874EF9CA-F4F1-49B9-890A-F56F9085D636}" srcOrd="1" destOrd="0" presId="urn:microsoft.com/office/officeart/2005/8/layout/orgChart1"/>
    <dgm:cxn modelId="{9B4EA589-9FC1-4F81-9214-053CE39E74B6}" type="presParOf" srcId="{C113D9E1-EE3B-4E90-B9D1-7E3773CA43FC}" destId="{3E1F0AB2-91DF-40A6-93F8-C8911D77C503}" srcOrd="1" destOrd="0" presId="urn:microsoft.com/office/officeart/2005/8/layout/orgChart1"/>
    <dgm:cxn modelId="{4DB7C497-F5C7-430C-8609-00B1F46C1DB7}" type="presParOf" srcId="{C113D9E1-EE3B-4E90-B9D1-7E3773CA43FC}" destId="{3C3EF650-85D8-427B-A0C3-5810078892B7}" srcOrd="2" destOrd="0" presId="urn:microsoft.com/office/officeart/2005/8/layout/orgChart1"/>
    <dgm:cxn modelId="{FA30B98E-4043-4ABC-9249-E57BDD31FAEA}" type="presParOf" srcId="{CAB1C26F-D7B9-4ACE-AB17-5924EB7E754E}" destId="{248B4D77-0A1D-41A3-9D0C-B45C57DE0E4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A8EEAB0-D792-4662-A20B-B43C5B2810A1}" type="doc">
      <dgm:prSet loTypeId="urn:microsoft.com/office/officeart/2005/8/layout/hList7" loCatId="relationship" qsTypeId="urn:microsoft.com/office/officeart/2005/8/quickstyle/simple1" qsCatId="simple" csTypeId="urn:microsoft.com/office/officeart/2005/8/colors/accent2_1" csCatId="accent2" phldr="1"/>
      <dgm:spPr/>
      <dgm:t>
        <a:bodyPr/>
        <a:lstStyle/>
        <a:p>
          <a:endParaRPr lang="en-US"/>
        </a:p>
      </dgm:t>
    </dgm:pt>
    <dgm:pt modelId="{29525914-BD80-4434-9C81-C477CB91B61F}">
      <dgm:prSet phldrT="[Text]" custT="1"/>
      <dgm:spPr>
        <a:ln w="28575">
          <a:solidFill>
            <a:srgbClr val="0070C0"/>
          </a:solidFill>
        </a:ln>
      </dgm:spPr>
      <dgm:t>
        <a:bodyPr/>
        <a:lstStyle/>
        <a:p>
          <a:pPr algn="ctr"/>
          <a:endParaRPr lang="es-ES" sz="1200" b="1" dirty="0">
            <a:latin typeface="+mn-lt"/>
          </a:endParaRPr>
        </a:p>
        <a:p>
          <a:pPr algn="ctr"/>
          <a:endParaRPr lang="es-ES" sz="1200" b="1" dirty="0">
            <a:latin typeface="+mn-lt"/>
          </a:endParaRPr>
        </a:p>
        <a:p>
          <a:pPr algn="ctr"/>
          <a:r>
            <a:rPr lang="es-ES" sz="1200" b="1" dirty="0">
              <a:latin typeface="+mn-lt"/>
              <a:cs typeface="Arial" panose="020B0604020202020204" pitchFamily="34" charset="0"/>
            </a:rPr>
            <a:t>U.S. NPPO – USDA-APHIS-PPQ</a:t>
          </a:r>
        </a:p>
        <a:p>
          <a:pPr algn="ctr"/>
          <a:r>
            <a:rPr lang="es-ES" sz="1200" b="0" dirty="0">
              <a:latin typeface="+mn-lt"/>
              <a:cs typeface="Arial" panose="020B0604020202020204" pitchFamily="34" charset="0"/>
            </a:rPr>
            <a:t>Jose Hernandez</a:t>
          </a:r>
          <a:endParaRPr lang="es-ES" sz="1200" b="0" dirty="0">
            <a:solidFill>
              <a:schemeClr val="tx1"/>
            </a:solidFill>
            <a:latin typeface="+mn-lt"/>
            <a:cs typeface="Arial" panose="020B0604020202020204" pitchFamily="34" charset="0"/>
          </a:endParaRPr>
        </a:p>
        <a:p>
          <a:pPr algn="ctr"/>
          <a:r>
            <a:rPr lang="es-ES" sz="1200" b="0" dirty="0">
              <a:latin typeface="+mn-lt"/>
              <a:cs typeface="Arial" panose="020B0604020202020204" pitchFamily="34" charset="0"/>
            </a:rPr>
            <a:t>Vessela Mavrodieva</a:t>
          </a:r>
        </a:p>
        <a:p>
          <a:pPr algn="ctr"/>
          <a:r>
            <a:rPr lang="es-ES" sz="1200" b="0" dirty="0">
              <a:latin typeface="+mn-lt"/>
              <a:cs typeface="Arial" panose="020B0604020202020204" pitchFamily="34" charset="0"/>
            </a:rPr>
            <a:t>Nancy Osterbauer</a:t>
          </a:r>
        </a:p>
        <a:p>
          <a:pPr algn="ctr"/>
          <a:r>
            <a:rPr lang="es-ES" sz="1200" b="0" dirty="0">
              <a:latin typeface="+mn-lt"/>
              <a:cs typeface="Arial" panose="020B0604020202020204" pitchFamily="34" charset="0"/>
            </a:rPr>
            <a:t>Geoffrey Dennis</a:t>
          </a:r>
        </a:p>
        <a:p>
          <a:pPr algn="ctr"/>
          <a:endParaRPr lang="es-ES" sz="1200" b="0" dirty="0">
            <a:latin typeface="+mn-lt"/>
            <a:cs typeface="Arial" panose="020B0604020202020204" pitchFamily="34" charset="0"/>
          </a:endParaRPr>
        </a:p>
        <a:p>
          <a:pPr algn="ctr"/>
          <a:r>
            <a:rPr lang="es-ES" sz="1200" b="0" dirty="0">
              <a:solidFill>
                <a:srgbClr val="009900"/>
              </a:solidFill>
              <a:latin typeface="+mn-lt"/>
              <a:cs typeface="Arial" panose="020B0604020202020204" pitchFamily="34" charset="0"/>
            </a:rPr>
            <a:t>Kevin </a:t>
          </a:r>
          <a:r>
            <a:rPr lang="es-ES" sz="1200" b="0" dirty="0" err="1">
              <a:solidFill>
                <a:srgbClr val="009900"/>
              </a:solidFill>
              <a:latin typeface="+mn-lt"/>
              <a:cs typeface="Arial" panose="020B0604020202020204" pitchFamily="34" charset="0"/>
            </a:rPr>
            <a:t>Ong</a:t>
          </a:r>
          <a:r>
            <a:rPr lang="es-ES" sz="1200" b="0" dirty="0">
              <a:solidFill>
                <a:srgbClr val="009900"/>
              </a:solidFill>
              <a:latin typeface="+mn-lt"/>
              <a:cs typeface="Arial" panose="020B0604020202020204" pitchFamily="34" charset="0"/>
            </a:rPr>
            <a:t>, Texas A&amp;M</a:t>
          </a:r>
        </a:p>
        <a:p>
          <a:pPr algn="ctr"/>
          <a:endParaRPr lang="es-ES" sz="1200" b="0" dirty="0">
            <a:solidFill>
              <a:srgbClr val="009900"/>
            </a:solidFill>
            <a:latin typeface="+mn-lt"/>
            <a:cs typeface="Arial" panose="020B0604020202020204" pitchFamily="34" charset="0"/>
          </a:endParaRPr>
        </a:p>
        <a:p>
          <a:pPr algn="ctr"/>
          <a:r>
            <a:rPr lang="es-ES" sz="1200" b="0" dirty="0">
              <a:solidFill>
                <a:srgbClr val="0033CC"/>
              </a:solidFill>
              <a:latin typeface="+mn-lt"/>
              <a:cs typeface="Arial" panose="020B0604020202020204" pitchFamily="34" charset="0"/>
            </a:rPr>
            <a:t>Samantha Thomas, Bayer</a:t>
          </a:r>
        </a:p>
        <a:p>
          <a:pPr algn="ctr"/>
          <a:r>
            <a:rPr lang="es-ES" sz="1200" b="0" dirty="0">
              <a:solidFill>
                <a:srgbClr val="0033CC"/>
              </a:solidFill>
              <a:latin typeface="+mn-lt"/>
              <a:cs typeface="Arial" panose="020B0604020202020204" pitchFamily="34" charset="0"/>
            </a:rPr>
            <a:t>Rick Dunkle, ASTA</a:t>
          </a:r>
        </a:p>
        <a:p>
          <a:pPr algn="ctr"/>
          <a:endParaRPr lang="es-ES" sz="1200" b="0" dirty="0">
            <a:latin typeface="+mn-lt"/>
            <a:cs typeface="Arial" panose="020B0604020202020204" pitchFamily="34" charset="0"/>
          </a:endParaRPr>
        </a:p>
        <a:p>
          <a:pPr algn="ctr"/>
          <a:endParaRPr lang="es-ES" sz="1200" b="0" dirty="0">
            <a:latin typeface="+mn-lt"/>
            <a:cs typeface="Arial" panose="020B0604020202020204" pitchFamily="34" charset="0"/>
          </a:endParaRPr>
        </a:p>
        <a:p>
          <a:pPr algn="ctr"/>
          <a:endParaRPr lang="es-ES" sz="1200" b="0" dirty="0">
            <a:latin typeface="+mn-lt"/>
            <a:cs typeface="Arial" panose="020B0604020202020204" pitchFamily="34" charset="0"/>
          </a:endParaRPr>
        </a:p>
      </dgm:t>
    </dgm:pt>
    <dgm:pt modelId="{F8F0CE49-8540-44CB-B657-D75E9D18E379}" type="parTrans" cxnId="{A46E57E6-3645-4444-BC61-1E5A60BD868A}">
      <dgm:prSet/>
      <dgm:spPr/>
      <dgm:t>
        <a:bodyPr/>
        <a:lstStyle/>
        <a:p>
          <a:pPr algn="ctr"/>
          <a:endParaRPr lang="en-US" sz="1200">
            <a:solidFill>
              <a:schemeClr val="tx1"/>
            </a:solidFill>
            <a:latin typeface="+mn-lt"/>
          </a:endParaRPr>
        </a:p>
      </dgm:t>
    </dgm:pt>
    <dgm:pt modelId="{CEF84F09-94EA-404F-A790-DC1B57B1719B}" type="sibTrans" cxnId="{A46E57E6-3645-4444-BC61-1E5A60BD868A}">
      <dgm:prSet/>
      <dgm:spPr/>
      <dgm:t>
        <a:bodyPr/>
        <a:lstStyle/>
        <a:p>
          <a:pPr algn="ctr"/>
          <a:endParaRPr lang="en-US" sz="1200">
            <a:solidFill>
              <a:schemeClr val="tx1"/>
            </a:solidFill>
            <a:latin typeface="+mn-lt"/>
          </a:endParaRPr>
        </a:p>
      </dgm:t>
    </dgm:pt>
    <dgm:pt modelId="{B14F7101-39BF-4388-8260-69FB9C37BE7E}">
      <dgm:prSet custT="1"/>
      <dgm:spPr>
        <a:ln w="28575">
          <a:solidFill>
            <a:srgbClr val="0070C0"/>
          </a:solidFill>
        </a:ln>
      </dgm:spPr>
      <dgm:t>
        <a:bodyPr/>
        <a:lstStyle/>
        <a:p>
          <a:pPr algn="ctr"/>
          <a:endParaRPr lang="en-US" sz="1200" b="1" dirty="0">
            <a:latin typeface="+mn-lt"/>
          </a:endParaRPr>
        </a:p>
        <a:p>
          <a:pPr algn="ctr"/>
          <a:endParaRPr lang="en-US" sz="1200" b="1" dirty="0">
            <a:latin typeface="+mn-lt"/>
          </a:endParaRPr>
        </a:p>
        <a:p>
          <a:pPr algn="ctr"/>
          <a:endParaRPr lang="en-US" sz="1200" b="1" dirty="0">
            <a:latin typeface="+mn-lt"/>
          </a:endParaRPr>
        </a:p>
        <a:p>
          <a:pPr algn="ctr"/>
          <a:r>
            <a:rPr lang="en-US" sz="1200" b="1" dirty="0">
              <a:latin typeface="+mn-lt"/>
              <a:cs typeface="Arial" panose="020B0604020202020204" pitchFamily="34" charset="0"/>
            </a:rPr>
            <a:t>Mexico NPPO – SENASICA-DGSV</a:t>
          </a:r>
        </a:p>
        <a:p>
          <a:pPr algn="ctr"/>
          <a:r>
            <a:rPr lang="en-US" sz="1200" b="0" dirty="0">
              <a:latin typeface="+mn-lt"/>
              <a:cs typeface="Arial" panose="020B0604020202020204" pitchFamily="34" charset="0"/>
            </a:rPr>
            <a:t>Jos</a:t>
          </a:r>
          <a:r>
            <a:rPr lang="es-ES" sz="1200" b="0" dirty="0">
              <a:latin typeface="+mn-lt"/>
              <a:cs typeface="Arial" panose="020B0604020202020204" pitchFamily="34" charset="0"/>
            </a:rPr>
            <a:t>é Manuel Cambrón</a:t>
          </a:r>
          <a:endParaRPr lang="en-US" sz="1200" b="0" dirty="0">
            <a:latin typeface="+mn-lt"/>
            <a:cs typeface="Arial" panose="020B0604020202020204" pitchFamily="34" charset="0"/>
          </a:endParaRPr>
        </a:p>
        <a:p>
          <a:pPr algn="ctr"/>
          <a:r>
            <a:rPr lang="en-US" sz="1200" b="0" dirty="0">
              <a:latin typeface="+mn-lt"/>
              <a:cs typeface="Arial" panose="020B0604020202020204" pitchFamily="34" charset="0"/>
            </a:rPr>
            <a:t>Jessica Berenice Valencia</a:t>
          </a:r>
        </a:p>
        <a:p>
          <a:pPr algn="ctr"/>
          <a:r>
            <a:rPr lang="en-US" sz="1200" b="0" dirty="0">
              <a:latin typeface="+mn-lt"/>
              <a:cs typeface="Arial" panose="020B0604020202020204" pitchFamily="34" charset="0"/>
            </a:rPr>
            <a:t>Daniela Alejandra Bocanegra</a:t>
          </a:r>
        </a:p>
        <a:p>
          <a:pPr algn="ctr"/>
          <a:r>
            <a:rPr lang="en-US" sz="1200" b="0" dirty="0">
              <a:latin typeface="+mn-lt"/>
              <a:cs typeface="Arial" panose="020B0604020202020204" pitchFamily="34" charset="0"/>
            </a:rPr>
            <a:t>Ángel Ramírez Suárez</a:t>
          </a:r>
        </a:p>
        <a:p>
          <a:pPr algn="ctr"/>
          <a:endParaRPr lang="en-US" sz="1200" b="0" dirty="0">
            <a:latin typeface="+mn-lt"/>
            <a:cs typeface="Arial" panose="020B0604020202020204" pitchFamily="34" charset="0"/>
          </a:endParaRPr>
        </a:p>
        <a:p>
          <a:pPr algn="ctr"/>
          <a:r>
            <a:rPr lang="en-US" sz="1200" b="0" dirty="0">
              <a:solidFill>
                <a:srgbClr val="009900"/>
              </a:solidFill>
              <a:latin typeface="+mn-lt"/>
              <a:cs typeface="Arial" panose="020B0604020202020204" pitchFamily="34" charset="0"/>
            </a:rPr>
            <a:t>Beatriz Xoconostle, CINVESTAV</a:t>
          </a:r>
        </a:p>
        <a:p>
          <a:pPr algn="ctr"/>
          <a:r>
            <a:rPr lang="en-US" sz="1200" b="0" dirty="0">
              <a:solidFill>
                <a:srgbClr val="009900"/>
              </a:solidFill>
              <a:latin typeface="+mn-lt"/>
              <a:cs typeface="Arial" panose="020B0604020202020204" pitchFamily="34" charset="0"/>
            </a:rPr>
            <a:t>Eduardo Garrido, INIFAP</a:t>
          </a:r>
        </a:p>
        <a:p>
          <a:pPr algn="ctr"/>
          <a:endParaRPr lang="en-US" sz="1200" b="0" dirty="0">
            <a:solidFill>
              <a:srgbClr val="009900"/>
            </a:solidFill>
            <a:latin typeface="+mn-lt"/>
            <a:cs typeface="Arial" panose="020B0604020202020204" pitchFamily="34" charset="0"/>
          </a:endParaRPr>
        </a:p>
        <a:p>
          <a:pPr algn="ctr"/>
          <a:r>
            <a:rPr lang="en-US" sz="1200" b="0" dirty="0">
              <a:solidFill>
                <a:srgbClr val="0033CC"/>
              </a:solidFill>
              <a:latin typeface="+mn-lt"/>
              <a:cs typeface="Arial" panose="020B0604020202020204" pitchFamily="34" charset="0"/>
            </a:rPr>
            <a:t>Marlene Ortiz, AMSAC</a:t>
          </a:r>
        </a:p>
        <a:p>
          <a:pPr algn="ctr"/>
          <a:r>
            <a:rPr lang="en-US" sz="1200" b="0" dirty="0">
              <a:solidFill>
                <a:srgbClr val="0033CC"/>
              </a:solidFill>
              <a:latin typeface="+mn-lt"/>
              <a:cs typeface="Arial" panose="020B0604020202020204" pitchFamily="34" charset="0"/>
            </a:rPr>
            <a:t>Chair</a:t>
          </a:r>
        </a:p>
        <a:p>
          <a:pPr algn="ctr"/>
          <a:r>
            <a:rPr lang="en-US" sz="1200" b="0" dirty="0">
              <a:solidFill>
                <a:srgbClr val="0033CC"/>
              </a:solidFill>
              <a:latin typeface="+mn-lt"/>
              <a:cs typeface="Arial" panose="020B0604020202020204" pitchFamily="34" charset="0"/>
            </a:rPr>
            <a:t> Mario Puente, AMSAC</a:t>
          </a:r>
        </a:p>
        <a:p>
          <a:pPr algn="ctr"/>
          <a:endParaRPr lang="en-US" sz="1200" b="1" dirty="0">
            <a:latin typeface="+mn-lt"/>
          </a:endParaRPr>
        </a:p>
      </dgm:t>
    </dgm:pt>
    <dgm:pt modelId="{C13D38E1-5070-4AC0-9D47-1024685F4DDB}" type="parTrans" cxnId="{C385E85F-4551-4E0F-9A28-1300C67807A9}">
      <dgm:prSet/>
      <dgm:spPr/>
      <dgm:t>
        <a:bodyPr/>
        <a:lstStyle/>
        <a:p>
          <a:pPr algn="ctr"/>
          <a:endParaRPr lang="en-US" sz="1200">
            <a:solidFill>
              <a:schemeClr val="tx1"/>
            </a:solidFill>
            <a:latin typeface="+mn-lt"/>
          </a:endParaRPr>
        </a:p>
      </dgm:t>
    </dgm:pt>
    <dgm:pt modelId="{7B9EA57E-5E52-49EA-9BFC-F884C8707B21}" type="sibTrans" cxnId="{C385E85F-4551-4E0F-9A28-1300C67807A9}">
      <dgm:prSet/>
      <dgm:spPr/>
      <dgm:t>
        <a:bodyPr/>
        <a:lstStyle/>
        <a:p>
          <a:pPr algn="ctr"/>
          <a:endParaRPr lang="en-US" sz="1200">
            <a:solidFill>
              <a:schemeClr val="tx1"/>
            </a:solidFill>
            <a:latin typeface="+mn-lt"/>
          </a:endParaRPr>
        </a:p>
      </dgm:t>
    </dgm:pt>
    <dgm:pt modelId="{E0466E10-D9B3-4DCC-BA31-6196287A048E}">
      <dgm:prSet phldrT="[Text]" custT="1"/>
      <dgm:spPr>
        <a:ln w="28575">
          <a:solidFill>
            <a:srgbClr val="0070C0"/>
          </a:solidFill>
        </a:ln>
      </dgm:spPr>
      <dgm:t>
        <a:bodyPr/>
        <a:lstStyle/>
        <a:p>
          <a:pPr marL="0" marR="0" indent="0" algn="ctr" defTabSz="914400" eaLnBrk="1" fontAlgn="auto" latinLnBrk="0" hangingPunct="1">
            <a:lnSpc>
              <a:spcPct val="100000"/>
            </a:lnSpc>
            <a:spcBef>
              <a:spcPts val="0"/>
            </a:spcBef>
            <a:spcAft>
              <a:spcPts val="600"/>
            </a:spcAft>
            <a:buClrTx/>
            <a:buSzTx/>
            <a:buFontTx/>
            <a:buNone/>
            <a:tabLst/>
            <a:defRPr/>
          </a:pPr>
          <a:r>
            <a:rPr lang="en-US" sz="1200" b="1" dirty="0">
              <a:latin typeface="+mn-lt"/>
              <a:cs typeface="Arial" panose="020B0604020202020204" pitchFamily="34" charset="0"/>
            </a:rPr>
            <a:t>Canadian NPPO – CFIA</a:t>
          </a:r>
        </a:p>
        <a:p>
          <a:pPr marL="0" marR="0" indent="0" algn="ctr" defTabSz="914400" eaLnBrk="1" fontAlgn="auto" latinLnBrk="0" hangingPunct="1">
            <a:lnSpc>
              <a:spcPct val="100000"/>
            </a:lnSpc>
            <a:spcBef>
              <a:spcPts val="0"/>
            </a:spcBef>
            <a:spcAft>
              <a:spcPts val="600"/>
            </a:spcAft>
            <a:buClrTx/>
            <a:buSzTx/>
            <a:buFontTx/>
            <a:buNone/>
            <a:tabLst/>
            <a:defRPr/>
          </a:pPr>
          <a:r>
            <a:rPr lang="en-US" sz="1200" b="0" dirty="0">
              <a:latin typeface="+mn-lt"/>
              <a:cs typeface="Arial" panose="020B0604020202020204" pitchFamily="34" charset="0"/>
            </a:rPr>
            <a:t>Patricia McAllister</a:t>
          </a:r>
        </a:p>
        <a:p>
          <a:pPr algn="ctr" defTabSz="622300">
            <a:lnSpc>
              <a:spcPct val="90000"/>
            </a:lnSpc>
            <a:spcBef>
              <a:spcPct val="0"/>
            </a:spcBef>
            <a:spcAft>
              <a:spcPts val="600"/>
            </a:spcAft>
          </a:pPr>
          <a:r>
            <a:rPr lang="en-US" sz="1200" b="0" dirty="0">
              <a:latin typeface="+mn-lt"/>
              <a:cs typeface="Arial" panose="020B0604020202020204" pitchFamily="34" charset="0"/>
            </a:rPr>
            <a:t>Pamela Ross</a:t>
          </a:r>
        </a:p>
        <a:p>
          <a:pPr algn="ctr" defTabSz="622300">
            <a:lnSpc>
              <a:spcPct val="90000"/>
            </a:lnSpc>
            <a:spcBef>
              <a:spcPct val="0"/>
            </a:spcBef>
            <a:spcAft>
              <a:spcPts val="600"/>
            </a:spcAft>
          </a:pPr>
          <a:r>
            <a:rPr lang="en-US" sz="1200" b="0" dirty="0" err="1">
              <a:latin typeface="+mn-lt"/>
              <a:cs typeface="Arial" panose="020B0604020202020204" pitchFamily="34" charset="0"/>
            </a:rPr>
            <a:t>Huimin</a:t>
          </a:r>
          <a:r>
            <a:rPr lang="en-US" sz="1200" b="0" dirty="0">
              <a:latin typeface="+mn-lt"/>
              <a:cs typeface="Arial" panose="020B0604020202020204" pitchFamily="34" charset="0"/>
            </a:rPr>
            <a:t> Xu</a:t>
          </a:r>
        </a:p>
        <a:p>
          <a:pPr algn="ctr" defTabSz="622300">
            <a:lnSpc>
              <a:spcPct val="90000"/>
            </a:lnSpc>
            <a:spcBef>
              <a:spcPct val="0"/>
            </a:spcBef>
            <a:spcAft>
              <a:spcPts val="600"/>
            </a:spcAft>
          </a:pPr>
          <a:r>
            <a:rPr lang="en-US" sz="1200" b="0" dirty="0">
              <a:latin typeface="+mn-lt"/>
              <a:cs typeface="Arial" panose="020B0604020202020204" pitchFamily="34" charset="0"/>
            </a:rPr>
            <a:t>Jennifer Nickerson</a:t>
          </a:r>
        </a:p>
        <a:p>
          <a:pPr algn="ctr" defTabSz="622300">
            <a:lnSpc>
              <a:spcPct val="90000"/>
            </a:lnSpc>
            <a:spcBef>
              <a:spcPct val="0"/>
            </a:spcBef>
            <a:spcAft>
              <a:spcPts val="600"/>
            </a:spcAft>
          </a:pPr>
          <a:endParaRPr lang="en-US" sz="1200" b="0" dirty="0">
            <a:latin typeface="+mn-lt"/>
            <a:cs typeface="Arial" panose="020B0604020202020204" pitchFamily="34" charset="0"/>
          </a:endParaRPr>
        </a:p>
        <a:p>
          <a:pPr algn="ctr" defTabSz="622300">
            <a:lnSpc>
              <a:spcPct val="90000"/>
            </a:lnSpc>
            <a:spcBef>
              <a:spcPct val="0"/>
            </a:spcBef>
            <a:spcAft>
              <a:spcPts val="600"/>
            </a:spcAft>
          </a:pPr>
          <a:r>
            <a:rPr lang="en-US" sz="1200" b="0" dirty="0">
              <a:solidFill>
                <a:srgbClr val="0033CC"/>
              </a:solidFill>
              <a:latin typeface="+mn-lt"/>
              <a:cs typeface="Arial" panose="020B0604020202020204" pitchFamily="34" charset="0"/>
            </a:rPr>
            <a:t>Lauren Comin, Seeds Canada</a:t>
          </a:r>
        </a:p>
        <a:p>
          <a:pPr algn="ctr" defTabSz="622300">
            <a:lnSpc>
              <a:spcPct val="90000"/>
            </a:lnSpc>
            <a:spcBef>
              <a:spcPct val="0"/>
            </a:spcBef>
            <a:spcAft>
              <a:spcPts val="600"/>
            </a:spcAft>
          </a:pPr>
          <a:endParaRPr lang="en-US" sz="1200" b="1" dirty="0">
            <a:latin typeface="+mn-lt"/>
          </a:endParaRPr>
        </a:p>
      </dgm:t>
    </dgm:pt>
    <dgm:pt modelId="{411906FD-B24F-45B3-A984-A9E0815E73D5}" type="sibTrans" cxnId="{62808695-DCD0-423B-92E8-A9B50495BACD}">
      <dgm:prSet/>
      <dgm:spPr/>
      <dgm:t>
        <a:bodyPr/>
        <a:lstStyle/>
        <a:p>
          <a:pPr algn="ctr"/>
          <a:endParaRPr lang="en-US" sz="1200">
            <a:solidFill>
              <a:schemeClr val="tx1"/>
            </a:solidFill>
            <a:latin typeface="+mn-lt"/>
          </a:endParaRPr>
        </a:p>
      </dgm:t>
    </dgm:pt>
    <dgm:pt modelId="{015959AD-B3AB-46A5-932F-5BDACCCE9ED6}" type="parTrans" cxnId="{62808695-DCD0-423B-92E8-A9B50495BACD}">
      <dgm:prSet/>
      <dgm:spPr/>
      <dgm:t>
        <a:bodyPr/>
        <a:lstStyle/>
        <a:p>
          <a:pPr algn="ctr"/>
          <a:endParaRPr lang="en-US" sz="1200">
            <a:solidFill>
              <a:schemeClr val="tx1"/>
            </a:solidFill>
            <a:latin typeface="+mn-lt"/>
          </a:endParaRPr>
        </a:p>
      </dgm:t>
    </dgm:pt>
    <dgm:pt modelId="{554DD332-16C5-4B35-9D4A-5F81DDDDF2A9}" type="pres">
      <dgm:prSet presAssocID="{5A8EEAB0-D792-4662-A20B-B43C5B2810A1}" presName="Name0" presStyleCnt="0">
        <dgm:presLayoutVars>
          <dgm:dir/>
          <dgm:resizeHandles val="exact"/>
        </dgm:presLayoutVars>
      </dgm:prSet>
      <dgm:spPr/>
      <dgm:t>
        <a:bodyPr/>
        <a:lstStyle/>
        <a:p>
          <a:endParaRPr lang="en-US"/>
        </a:p>
      </dgm:t>
    </dgm:pt>
    <dgm:pt modelId="{E856B7BB-50F8-4586-B577-F28AA39AAA98}" type="pres">
      <dgm:prSet presAssocID="{5A8EEAB0-D792-4662-A20B-B43C5B2810A1}" presName="fgShape" presStyleLbl="fgShp" presStyleIdx="0" presStyleCnt="1" custScaleX="1532" custScaleY="15063" custLinFactNeighborX="12635" custLinFactNeighborY="37779"/>
      <dgm:spPr>
        <a:solidFill>
          <a:schemeClr val="bg1"/>
        </a:solidFill>
      </dgm:spPr>
    </dgm:pt>
    <dgm:pt modelId="{C9B2FFE9-EFFE-46B0-B9A7-2F4DAF662CBF}" type="pres">
      <dgm:prSet presAssocID="{5A8EEAB0-D792-4662-A20B-B43C5B2810A1}" presName="linComp" presStyleCnt="0"/>
      <dgm:spPr/>
    </dgm:pt>
    <dgm:pt modelId="{C89A3B1A-51A7-4DEB-8F02-F00748557B6A}" type="pres">
      <dgm:prSet presAssocID="{E0466E10-D9B3-4DCC-BA31-6196287A048E}" presName="compNode" presStyleCnt="0"/>
      <dgm:spPr/>
    </dgm:pt>
    <dgm:pt modelId="{941CA905-ADB6-4D32-BEEE-22A8430232B4}" type="pres">
      <dgm:prSet presAssocID="{E0466E10-D9B3-4DCC-BA31-6196287A048E}" presName="bkgdShape" presStyleLbl="node1" presStyleIdx="0" presStyleCnt="3" custLinFactNeighborX="-3360" custLinFactNeighborY="4300"/>
      <dgm:spPr/>
      <dgm:t>
        <a:bodyPr/>
        <a:lstStyle/>
        <a:p>
          <a:endParaRPr lang="en-US"/>
        </a:p>
      </dgm:t>
    </dgm:pt>
    <dgm:pt modelId="{6075CB21-5D37-4DCC-A576-3A8653B57578}" type="pres">
      <dgm:prSet presAssocID="{E0466E10-D9B3-4DCC-BA31-6196287A048E}" presName="nodeTx" presStyleLbl="node1" presStyleIdx="0" presStyleCnt="3">
        <dgm:presLayoutVars>
          <dgm:bulletEnabled val="1"/>
        </dgm:presLayoutVars>
      </dgm:prSet>
      <dgm:spPr/>
      <dgm:t>
        <a:bodyPr/>
        <a:lstStyle/>
        <a:p>
          <a:endParaRPr lang="en-US"/>
        </a:p>
      </dgm:t>
    </dgm:pt>
    <dgm:pt modelId="{AEBE13DE-23ED-46F1-BAF9-B6ABDC1751CF}" type="pres">
      <dgm:prSet presAssocID="{E0466E10-D9B3-4DCC-BA31-6196287A048E}" presName="invisiNode" presStyleLbl="node1" presStyleIdx="0" presStyleCnt="3"/>
      <dgm:spPr/>
    </dgm:pt>
    <dgm:pt modelId="{BF0B6D6A-FC3D-4DF5-9F6B-A313B31682F5}" type="pres">
      <dgm:prSet presAssocID="{E0466E10-D9B3-4DCC-BA31-6196287A048E}" presName="imagNode" presStyleLbl="fgImgPlace1" presStyleIdx="0" presStyleCnt="3" custScaleX="100103" custScaleY="83126" custLinFactNeighborY="-18614"/>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a:noFill/>
        </a:ln>
      </dgm:spPr>
    </dgm:pt>
    <dgm:pt modelId="{DB8D332C-DC4E-40D4-B8F1-8CC71BD5F95A}" type="pres">
      <dgm:prSet presAssocID="{411906FD-B24F-45B3-A984-A9E0815E73D5}" presName="sibTrans" presStyleLbl="sibTrans2D1" presStyleIdx="0" presStyleCnt="0"/>
      <dgm:spPr/>
      <dgm:t>
        <a:bodyPr/>
        <a:lstStyle/>
        <a:p>
          <a:endParaRPr lang="en-US"/>
        </a:p>
      </dgm:t>
    </dgm:pt>
    <dgm:pt modelId="{503FA8F9-E5FE-4E6F-BE67-6402127A236A}" type="pres">
      <dgm:prSet presAssocID="{29525914-BD80-4434-9C81-C477CB91B61F}" presName="compNode" presStyleCnt="0"/>
      <dgm:spPr/>
    </dgm:pt>
    <dgm:pt modelId="{1CCE06B0-8BB2-4855-B344-820794257294}" type="pres">
      <dgm:prSet presAssocID="{29525914-BD80-4434-9C81-C477CB91B61F}" presName="bkgdShape" presStyleLbl="node1" presStyleIdx="1" presStyleCnt="3" custScaleX="103122"/>
      <dgm:spPr/>
      <dgm:t>
        <a:bodyPr/>
        <a:lstStyle/>
        <a:p>
          <a:endParaRPr lang="en-US"/>
        </a:p>
      </dgm:t>
    </dgm:pt>
    <dgm:pt modelId="{52B5AB52-C4CA-40CD-95D0-682E6DD5EE00}" type="pres">
      <dgm:prSet presAssocID="{29525914-BD80-4434-9C81-C477CB91B61F}" presName="nodeTx" presStyleLbl="node1" presStyleIdx="1" presStyleCnt="3">
        <dgm:presLayoutVars>
          <dgm:bulletEnabled val="1"/>
        </dgm:presLayoutVars>
      </dgm:prSet>
      <dgm:spPr/>
      <dgm:t>
        <a:bodyPr/>
        <a:lstStyle/>
        <a:p>
          <a:endParaRPr lang="en-US"/>
        </a:p>
      </dgm:t>
    </dgm:pt>
    <dgm:pt modelId="{CD831CC8-54EB-4EBB-8CB9-F0DCEEEB4352}" type="pres">
      <dgm:prSet presAssocID="{29525914-BD80-4434-9C81-C477CB91B61F}" presName="invisiNode" presStyleLbl="node1" presStyleIdx="1" presStyleCnt="3"/>
      <dgm:spPr/>
    </dgm:pt>
    <dgm:pt modelId="{2B8FAD84-57B7-4C8C-BDEA-6851F871AA1F}" type="pres">
      <dgm:prSet presAssocID="{29525914-BD80-4434-9C81-C477CB91B61F}" presName="imagNode" presStyleLbl="fgImgPlace1" presStyleIdx="1" presStyleCnt="3" custScaleX="91823" custScaleY="79926" custLinFactNeighborY="-19123"/>
      <dgm:spPr>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a:ln>
          <a:noFill/>
        </a:ln>
      </dgm:spPr>
    </dgm:pt>
    <dgm:pt modelId="{79A85E22-DC64-4F58-B514-61053BEB3656}" type="pres">
      <dgm:prSet presAssocID="{CEF84F09-94EA-404F-A790-DC1B57B1719B}" presName="sibTrans" presStyleLbl="sibTrans2D1" presStyleIdx="0" presStyleCnt="0"/>
      <dgm:spPr/>
      <dgm:t>
        <a:bodyPr/>
        <a:lstStyle/>
        <a:p>
          <a:endParaRPr lang="en-US"/>
        </a:p>
      </dgm:t>
    </dgm:pt>
    <dgm:pt modelId="{5487B0EE-73E8-47E3-B9C9-7E42C06592A3}" type="pres">
      <dgm:prSet presAssocID="{B14F7101-39BF-4388-8260-69FB9C37BE7E}" presName="compNode" presStyleCnt="0"/>
      <dgm:spPr/>
    </dgm:pt>
    <dgm:pt modelId="{06BF5A00-93F0-4AEF-ACB8-25255824A37A}" type="pres">
      <dgm:prSet presAssocID="{B14F7101-39BF-4388-8260-69FB9C37BE7E}" presName="bkgdShape" presStyleLbl="node1" presStyleIdx="2" presStyleCnt="3" custLinFactNeighborX="-286" custLinFactNeighborY="1429"/>
      <dgm:spPr/>
      <dgm:t>
        <a:bodyPr/>
        <a:lstStyle/>
        <a:p>
          <a:endParaRPr lang="en-US"/>
        </a:p>
      </dgm:t>
    </dgm:pt>
    <dgm:pt modelId="{CD32E131-12A7-4DE7-8343-30791DB72653}" type="pres">
      <dgm:prSet presAssocID="{B14F7101-39BF-4388-8260-69FB9C37BE7E}" presName="nodeTx" presStyleLbl="node1" presStyleIdx="2" presStyleCnt="3">
        <dgm:presLayoutVars>
          <dgm:bulletEnabled val="1"/>
        </dgm:presLayoutVars>
      </dgm:prSet>
      <dgm:spPr/>
      <dgm:t>
        <a:bodyPr/>
        <a:lstStyle/>
        <a:p>
          <a:endParaRPr lang="en-US"/>
        </a:p>
      </dgm:t>
    </dgm:pt>
    <dgm:pt modelId="{F3B737BD-5577-40E3-A042-32B88A7E2706}" type="pres">
      <dgm:prSet presAssocID="{B14F7101-39BF-4388-8260-69FB9C37BE7E}" presName="invisiNode" presStyleLbl="node1" presStyleIdx="2" presStyleCnt="3"/>
      <dgm:spPr/>
    </dgm:pt>
    <dgm:pt modelId="{22DFE942-4F1F-431C-ABCA-33A49D400153}" type="pres">
      <dgm:prSet presAssocID="{B14F7101-39BF-4388-8260-69FB9C37BE7E}" presName="imagNode" presStyleLbl="fgImgPlace1" presStyleIdx="2" presStyleCnt="3" custScaleX="90438" custScaleY="75843" custLinFactNeighborX="-5287" custLinFactNeighborY="-16995"/>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a:stretch>
        </a:blipFill>
        <a:ln>
          <a:noFill/>
        </a:ln>
      </dgm:spPr>
    </dgm:pt>
  </dgm:ptLst>
  <dgm:cxnLst>
    <dgm:cxn modelId="{A46E57E6-3645-4444-BC61-1E5A60BD868A}" srcId="{5A8EEAB0-D792-4662-A20B-B43C5B2810A1}" destId="{29525914-BD80-4434-9C81-C477CB91B61F}" srcOrd="1" destOrd="0" parTransId="{F8F0CE49-8540-44CB-B657-D75E9D18E379}" sibTransId="{CEF84F09-94EA-404F-A790-DC1B57B1719B}"/>
    <dgm:cxn modelId="{D9DAA4F7-6233-439B-8210-AEA2C3B15D67}" type="presOf" srcId="{CEF84F09-94EA-404F-A790-DC1B57B1719B}" destId="{79A85E22-DC64-4F58-B514-61053BEB3656}" srcOrd="0" destOrd="0" presId="urn:microsoft.com/office/officeart/2005/8/layout/hList7"/>
    <dgm:cxn modelId="{1A3B2708-7E0E-45F5-936D-638861B75F19}" type="presOf" srcId="{E0466E10-D9B3-4DCC-BA31-6196287A048E}" destId="{941CA905-ADB6-4D32-BEEE-22A8430232B4}" srcOrd="0" destOrd="0" presId="urn:microsoft.com/office/officeart/2005/8/layout/hList7"/>
    <dgm:cxn modelId="{9287732D-AE04-4E1E-8172-64883D4B4C5B}" type="presOf" srcId="{29525914-BD80-4434-9C81-C477CB91B61F}" destId="{52B5AB52-C4CA-40CD-95D0-682E6DD5EE00}" srcOrd="1" destOrd="0" presId="urn:microsoft.com/office/officeart/2005/8/layout/hList7"/>
    <dgm:cxn modelId="{3CA745B4-85B8-4A61-A3D0-B76C42FE8348}" type="presOf" srcId="{E0466E10-D9B3-4DCC-BA31-6196287A048E}" destId="{6075CB21-5D37-4DCC-A576-3A8653B57578}" srcOrd="1" destOrd="0" presId="urn:microsoft.com/office/officeart/2005/8/layout/hList7"/>
    <dgm:cxn modelId="{B862EA97-40BA-4F42-A52E-D3DD7A59826C}" type="presOf" srcId="{B14F7101-39BF-4388-8260-69FB9C37BE7E}" destId="{06BF5A00-93F0-4AEF-ACB8-25255824A37A}" srcOrd="0" destOrd="0" presId="urn:microsoft.com/office/officeart/2005/8/layout/hList7"/>
    <dgm:cxn modelId="{C385E85F-4551-4E0F-9A28-1300C67807A9}" srcId="{5A8EEAB0-D792-4662-A20B-B43C5B2810A1}" destId="{B14F7101-39BF-4388-8260-69FB9C37BE7E}" srcOrd="2" destOrd="0" parTransId="{C13D38E1-5070-4AC0-9D47-1024685F4DDB}" sibTransId="{7B9EA57E-5E52-49EA-9BFC-F884C8707B21}"/>
    <dgm:cxn modelId="{E0AC38FA-0061-4CDF-BC7E-9A1B5BBF5000}" type="presOf" srcId="{29525914-BD80-4434-9C81-C477CB91B61F}" destId="{1CCE06B0-8BB2-4855-B344-820794257294}" srcOrd="0" destOrd="0" presId="urn:microsoft.com/office/officeart/2005/8/layout/hList7"/>
    <dgm:cxn modelId="{D1E77ED4-3DDD-46DF-B1DA-7AA4D222A316}" type="presOf" srcId="{5A8EEAB0-D792-4662-A20B-B43C5B2810A1}" destId="{554DD332-16C5-4B35-9D4A-5F81DDDDF2A9}" srcOrd="0" destOrd="0" presId="urn:microsoft.com/office/officeart/2005/8/layout/hList7"/>
    <dgm:cxn modelId="{62808695-DCD0-423B-92E8-A9B50495BACD}" srcId="{5A8EEAB0-D792-4662-A20B-B43C5B2810A1}" destId="{E0466E10-D9B3-4DCC-BA31-6196287A048E}" srcOrd="0" destOrd="0" parTransId="{015959AD-B3AB-46A5-932F-5BDACCCE9ED6}" sibTransId="{411906FD-B24F-45B3-A984-A9E0815E73D5}"/>
    <dgm:cxn modelId="{C77410D4-C1BC-4058-ABEA-D4659F7CB574}" type="presOf" srcId="{B14F7101-39BF-4388-8260-69FB9C37BE7E}" destId="{CD32E131-12A7-4DE7-8343-30791DB72653}" srcOrd="1" destOrd="0" presId="urn:microsoft.com/office/officeart/2005/8/layout/hList7"/>
    <dgm:cxn modelId="{0A80B942-4FDB-44FB-A74E-5199532F7047}" type="presOf" srcId="{411906FD-B24F-45B3-A984-A9E0815E73D5}" destId="{DB8D332C-DC4E-40D4-B8F1-8CC71BD5F95A}" srcOrd="0" destOrd="0" presId="urn:microsoft.com/office/officeart/2005/8/layout/hList7"/>
    <dgm:cxn modelId="{EBD98CDE-62DF-42C7-A9C4-D8992744D6C3}" type="presParOf" srcId="{554DD332-16C5-4B35-9D4A-5F81DDDDF2A9}" destId="{E856B7BB-50F8-4586-B577-F28AA39AAA98}" srcOrd="0" destOrd="0" presId="urn:microsoft.com/office/officeart/2005/8/layout/hList7"/>
    <dgm:cxn modelId="{B184F307-4933-4ADE-BA36-4B7C3ACC0F1E}" type="presParOf" srcId="{554DD332-16C5-4B35-9D4A-5F81DDDDF2A9}" destId="{C9B2FFE9-EFFE-46B0-B9A7-2F4DAF662CBF}" srcOrd="1" destOrd="0" presId="urn:microsoft.com/office/officeart/2005/8/layout/hList7"/>
    <dgm:cxn modelId="{BEDC6AFB-E373-4933-90C7-CFA1A207FF55}" type="presParOf" srcId="{C9B2FFE9-EFFE-46B0-B9A7-2F4DAF662CBF}" destId="{C89A3B1A-51A7-4DEB-8F02-F00748557B6A}" srcOrd="0" destOrd="0" presId="urn:microsoft.com/office/officeart/2005/8/layout/hList7"/>
    <dgm:cxn modelId="{D5B0364A-1497-4450-A8F1-28738C98B824}" type="presParOf" srcId="{C89A3B1A-51A7-4DEB-8F02-F00748557B6A}" destId="{941CA905-ADB6-4D32-BEEE-22A8430232B4}" srcOrd="0" destOrd="0" presId="urn:microsoft.com/office/officeart/2005/8/layout/hList7"/>
    <dgm:cxn modelId="{650AFB97-385E-4C56-B8F3-42F9D5769F77}" type="presParOf" srcId="{C89A3B1A-51A7-4DEB-8F02-F00748557B6A}" destId="{6075CB21-5D37-4DCC-A576-3A8653B57578}" srcOrd="1" destOrd="0" presId="urn:microsoft.com/office/officeart/2005/8/layout/hList7"/>
    <dgm:cxn modelId="{E43A308F-31A7-418E-8943-A262FB0232CD}" type="presParOf" srcId="{C89A3B1A-51A7-4DEB-8F02-F00748557B6A}" destId="{AEBE13DE-23ED-46F1-BAF9-B6ABDC1751CF}" srcOrd="2" destOrd="0" presId="urn:microsoft.com/office/officeart/2005/8/layout/hList7"/>
    <dgm:cxn modelId="{45A1DB16-FA2E-4802-A2BA-46367AA29E92}" type="presParOf" srcId="{C89A3B1A-51A7-4DEB-8F02-F00748557B6A}" destId="{BF0B6D6A-FC3D-4DF5-9F6B-A313B31682F5}" srcOrd="3" destOrd="0" presId="urn:microsoft.com/office/officeart/2005/8/layout/hList7"/>
    <dgm:cxn modelId="{BF90741D-CF59-4E07-97DC-55D7778C82F9}" type="presParOf" srcId="{C9B2FFE9-EFFE-46B0-B9A7-2F4DAF662CBF}" destId="{DB8D332C-DC4E-40D4-B8F1-8CC71BD5F95A}" srcOrd="1" destOrd="0" presId="urn:microsoft.com/office/officeart/2005/8/layout/hList7"/>
    <dgm:cxn modelId="{6EED3AA8-43CA-47D4-9A11-8C4CF96BED3C}" type="presParOf" srcId="{C9B2FFE9-EFFE-46B0-B9A7-2F4DAF662CBF}" destId="{503FA8F9-E5FE-4E6F-BE67-6402127A236A}" srcOrd="2" destOrd="0" presId="urn:microsoft.com/office/officeart/2005/8/layout/hList7"/>
    <dgm:cxn modelId="{47B7FE0B-7B37-417E-AE54-8A2A95A8D9D0}" type="presParOf" srcId="{503FA8F9-E5FE-4E6F-BE67-6402127A236A}" destId="{1CCE06B0-8BB2-4855-B344-820794257294}" srcOrd="0" destOrd="0" presId="urn:microsoft.com/office/officeart/2005/8/layout/hList7"/>
    <dgm:cxn modelId="{66BAC657-0D6E-476C-A07D-488F29348520}" type="presParOf" srcId="{503FA8F9-E5FE-4E6F-BE67-6402127A236A}" destId="{52B5AB52-C4CA-40CD-95D0-682E6DD5EE00}" srcOrd="1" destOrd="0" presId="urn:microsoft.com/office/officeart/2005/8/layout/hList7"/>
    <dgm:cxn modelId="{37F56322-CA31-4E73-824E-9A86C88AFE0B}" type="presParOf" srcId="{503FA8F9-E5FE-4E6F-BE67-6402127A236A}" destId="{CD831CC8-54EB-4EBB-8CB9-F0DCEEEB4352}" srcOrd="2" destOrd="0" presId="urn:microsoft.com/office/officeart/2005/8/layout/hList7"/>
    <dgm:cxn modelId="{4DD474BA-0C3A-4D3A-A2D2-44D8495D9645}" type="presParOf" srcId="{503FA8F9-E5FE-4E6F-BE67-6402127A236A}" destId="{2B8FAD84-57B7-4C8C-BDEA-6851F871AA1F}" srcOrd="3" destOrd="0" presId="urn:microsoft.com/office/officeart/2005/8/layout/hList7"/>
    <dgm:cxn modelId="{289B0673-1AE1-415B-BD8F-3E90147ECDD4}" type="presParOf" srcId="{C9B2FFE9-EFFE-46B0-B9A7-2F4DAF662CBF}" destId="{79A85E22-DC64-4F58-B514-61053BEB3656}" srcOrd="3" destOrd="0" presId="urn:microsoft.com/office/officeart/2005/8/layout/hList7"/>
    <dgm:cxn modelId="{4255E7E0-9465-4036-981B-F0D9DDAAEF28}" type="presParOf" srcId="{C9B2FFE9-EFFE-46B0-B9A7-2F4DAF662CBF}" destId="{5487B0EE-73E8-47E3-B9C9-7E42C06592A3}" srcOrd="4" destOrd="0" presId="urn:microsoft.com/office/officeart/2005/8/layout/hList7"/>
    <dgm:cxn modelId="{353371B1-31E4-47FA-B5B2-FB5C0B935312}" type="presParOf" srcId="{5487B0EE-73E8-47E3-B9C9-7E42C06592A3}" destId="{06BF5A00-93F0-4AEF-ACB8-25255824A37A}" srcOrd="0" destOrd="0" presId="urn:microsoft.com/office/officeart/2005/8/layout/hList7"/>
    <dgm:cxn modelId="{8951DABC-C30F-4D37-BEBF-E3A3EB932DE5}" type="presParOf" srcId="{5487B0EE-73E8-47E3-B9C9-7E42C06592A3}" destId="{CD32E131-12A7-4DE7-8343-30791DB72653}" srcOrd="1" destOrd="0" presId="urn:microsoft.com/office/officeart/2005/8/layout/hList7"/>
    <dgm:cxn modelId="{2AA4DE60-B881-4189-9B7B-A91BED8D83FA}" type="presParOf" srcId="{5487B0EE-73E8-47E3-B9C9-7E42C06592A3}" destId="{F3B737BD-5577-40E3-A042-32B88A7E2706}" srcOrd="2" destOrd="0" presId="urn:microsoft.com/office/officeart/2005/8/layout/hList7"/>
    <dgm:cxn modelId="{329D9145-05B8-4265-A699-DA3A677D89BB}" type="presParOf" srcId="{5487B0EE-73E8-47E3-B9C9-7E42C06592A3}" destId="{22DFE942-4F1F-431C-ABCA-33A49D400153}" srcOrd="3" destOrd="0" presId="urn:microsoft.com/office/officeart/2005/8/layout/hList7"/>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187C36-8607-48D7-8BB8-188CE4CFC6D6}">
      <dsp:nvSpPr>
        <dsp:cNvPr id="0" name=""/>
        <dsp:cNvSpPr/>
      </dsp:nvSpPr>
      <dsp:spPr>
        <a:xfrm>
          <a:off x="181737" y="183573"/>
          <a:ext cx="1737365" cy="1710089"/>
        </a:xfrm>
        <a:prstGeom prst="pie">
          <a:avLst>
            <a:gd name="adj1" fmla="val 16200000"/>
            <a:gd name="adj2" fmla="val 180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11430" numCol="1" spcCol="1270" anchor="ctr" anchorCtr="0">
          <a:noAutofit/>
        </a:bodyPr>
        <a:lstStyle/>
        <a:p>
          <a:pPr lvl="0" algn="ctr" defTabSz="400050">
            <a:lnSpc>
              <a:spcPct val="90000"/>
            </a:lnSpc>
            <a:spcBef>
              <a:spcPct val="0"/>
            </a:spcBef>
            <a:spcAft>
              <a:spcPct val="35000"/>
            </a:spcAft>
          </a:pPr>
          <a:endParaRPr lang="en-US" sz="900" b="1" kern="1200" dirty="0">
            <a:solidFill>
              <a:schemeClr val="bg1"/>
            </a:solidFill>
            <a:effectLst/>
            <a:latin typeface="Arial" panose="020B0604020202020204" pitchFamily="34" charset="0"/>
            <a:cs typeface="Arial" panose="020B0604020202020204" pitchFamily="34" charset="0"/>
          </a:endParaRPr>
        </a:p>
      </dsp:txBody>
      <dsp:txXfrm>
        <a:off x="1126326" y="499125"/>
        <a:ext cx="589463" cy="570029"/>
      </dsp:txXfrm>
    </dsp:sp>
    <dsp:sp modelId="{C0047EE7-4A97-4402-BC32-3776C4B13680}">
      <dsp:nvSpPr>
        <dsp:cNvPr id="0" name=""/>
        <dsp:cNvSpPr/>
      </dsp:nvSpPr>
      <dsp:spPr>
        <a:xfrm>
          <a:off x="212737" y="188313"/>
          <a:ext cx="1710089" cy="1710089"/>
        </a:xfrm>
        <a:prstGeom prst="pie">
          <a:avLst>
            <a:gd name="adj1" fmla="val 1800000"/>
            <a:gd name="adj2" fmla="val 900000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endParaRPr lang="en-US" sz="900" kern="1200" dirty="0">
            <a:solidFill>
              <a:schemeClr val="bg1"/>
            </a:solidFill>
            <a:effectLst/>
            <a:latin typeface="Arial" panose="020B0604020202020204" pitchFamily="34" charset="0"/>
            <a:cs typeface="Arial" panose="020B0604020202020204" pitchFamily="34" charset="0"/>
          </a:endParaRPr>
        </a:p>
      </dsp:txBody>
      <dsp:txXfrm>
        <a:off x="680976" y="1267298"/>
        <a:ext cx="773611" cy="529313"/>
      </dsp:txXfrm>
    </dsp:sp>
    <dsp:sp modelId="{1A0C7A63-A732-456B-B986-1979E496584F}">
      <dsp:nvSpPr>
        <dsp:cNvPr id="0" name=""/>
        <dsp:cNvSpPr/>
      </dsp:nvSpPr>
      <dsp:spPr>
        <a:xfrm>
          <a:off x="212737" y="182926"/>
          <a:ext cx="1710089" cy="1710089"/>
        </a:xfrm>
        <a:prstGeom prst="pie">
          <a:avLst>
            <a:gd name="adj1" fmla="val 9000000"/>
            <a:gd name="adj2" fmla="val 1620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endParaRPr lang="en-US" sz="1000" kern="1200" dirty="0">
            <a:solidFill>
              <a:schemeClr val="bg1"/>
            </a:solidFill>
            <a:latin typeface="Arial" panose="020B0604020202020204" pitchFamily="34" charset="0"/>
            <a:cs typeface="Arial" panose="020B0604020202020204" pitchFamily="34" charset="0"/>
          </a:endParaRPr>
        </a:p>
      </dsp:txBody>
      <dsp:txXfrm>
        <a:off x="395961" y="518837"/>
        <a:ext cx="580208" cy="5700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F0E9E2-D8E5-4760-B281-0EF8A5A6C5B3}">
      <dsp:nvSpPr>
        <dsp:cNvPr id="0" name=""/>
        <dsp:cNvSpPr/>
      </dsp:nvSpPr>
      <dsp:spPr>
        <a:xfrm>
          <a:off x="842" y="599314"/>
          <a:ext cx="736452" cy="736452"/>
        </a:xfrm>
        <a:prstGeom prst="ellipse">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40529" tIns="17780" rIns="40529" bIns="17780" numCol="1" spcCol="1270" anchor="ctr" anchorCtr="0">
          <a:noAutofit/>
        </a:bodyPr>
        <a:lstStyle/>
        <a:p>
          <a:pPr lvl="0" algn="ctr" defTabSz="622300">
            <a:lnSpc>
              <a:spcPct val="90000"/>
            </a:lnSpc>
            <a:spcBef>
              <a:spcPct val="0"/>
            </a:spcBef>
            <a:spcAft>
              <a:spcPct val="35000"/>
            </a:spcAft>
          </a:pPr>
          <a:endParaRPr lang="en-US" sz="1400" kern="1200" dirty="0"/>
        </a:p>
      </dsp:txBody>
      <dsp:txXfrm>
        <a:off x="108693" y="707165"/>
        <a:ext cx="520750" cy="520750"/>
      </dsp:txXfrm>
    </dsp:sp>
    <dsp:sp modelId="{381A1E4E-A757-44E6-87AE-80043503E6AD}">
      <dsp:nvSpPr>
        <dsp:cNvPr id="0" name=""/>
        <dsp:cNvSpPr/>
      </dsp:nvSpPr>
      <dsp:spPr>
        <a:xfrm>
          <a:off x="590003" y="599314"/>
          <a:ext cx="736452" cy="736452"/>
        </a:xfrm>
        <a:prstGeom prst="ellipse">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40529" tIns="17780" rIns="40529" bIns="17780" numCol="1" spcCol="1270" anchor="ctr" anchorCtr="0">
          <a:noAutofit/>
        </a:bodyPr>
        <a:lstStyle/>
        <a:p>
          <a:pPr lvl="0" algn="ctr" defTabSz="622300">
            <a:lnSpc>
              <a:spcPct val="90000"/>
            </a:lnSpc>
            <a:spcBef>
              <a:spcPct val="0"/>
            </a:spcBef>
            <a:spcAft>
              <a:spcPct val="35000"/>
            </a:spcAft>
          </a:pPr>
          <a:endParaRPr lang="en-US" sz="1400" kern="1200"/>
        </a:p>
      </dsp:txBody>
      <dsp:txXfrm>
        <a:off x="697854" y="707165"/>
        <a:ext cx="520750" cy="520750"/>
      </dsp:txXfrm>
    </dsp:sp>
    <dsp:sp modelId="{C9D8C2C7-4CAB-4F0F-96CC-AD6BB5F7944B}">
      <dsp:nvSpPr>
        <dsp:cNvPr id="0" name=""/>
        <dsp:cNvSpPr/>
      </dsp:nvSpPr>
      <dsp:spPr>
        <a:xfrm>
          <a:off x="1179165" y="599314"/>
          <a:ext cx="736452" cy="736452"/>
        </a:xfrm>
        <a:prstGeom prst="ellipse">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40529" tIns="17780" rIns="40529" bIns="17780" numCol="1" spcCol="1270" anchor="ctr" anchorCtr="0">
          <a:noAutofit/>
        </a:bodyPr>
        <a:lstStyle/>
        <a:p>
          <a:pPr lvl="0" algn="ctr" defTabSz="622300">
            <a:lnSpc>
              <a:spcPct val="90000"/>
            </a:lnSpc>
            <a:spcBef>
              <a:spcPct val="0"/>
            </a:spcBef>
            <a:spcAft>
              <a:spcPct val="35000"/>
            </a:spcAft>
          </a:pPr>
          <a:endParaRPr lang="en-US" sz="1400" kern="1200"/>
        </a:p>
      </dsp:txBody>
      <dsp:txXfrm>
        <a:off x="1287016" y="707165"/>
        <a:ext cx="520750" cy="5207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F0E9E2-D8E5-4760-B281-0EF8A5A6C5B3}">
      <dsp:nvSpPr>
        <dsp:cNvPr id="0" name=""/>
        <dsp:cNvSpPr/>
      </dsp:nvSpPr>
      <dsp:spPr>
        <a:xfrm>
          <a:off x="722" y="743418"/>
          <a:ext cx="725315" cy="725315"/>
        </a:xfrm>
        <a:prstGeom prst="ellips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9917" tIns="17780" rIns="39917" bIns="17780" numCol="1" spcCol="1270" anchor="ctr" anchorCtr="0">
          <a:noAutofit/>
        </a:bodyPr>
        <a:lstStyle/>
        <a:p>
          <a:pPr lvl="0" algn="ctr" defTabSz="622300">
            <a:lnSpc>
              <a:spcPct val="90000"/>
            </a:lnSpc>
            <a:spcBef>
              <a:spcPct val="0"/>
            </a:spcBef>
            <a:spcAft>
              <a:spcPct val="35000"/>
            </a:spcAft>
          </a:pPr>
          <a:endParaRPr lang="en-US" sz="1400" kern="1200" dirty="0"/>
        </a:p>
      </dsp:txBody>
      <dsp:txXfrm>
        <a:off x="106942" y="849638"/>
        <a:ext cx="512875" cy="512875"/>
      </dsp:txXfrm>
    </dsp:sp>
    <dsp:sp modelId="{5A7DBD92-2BAF-46E6-8532-4C9C023FDCEF}">
      <dsp:nvSpPr>
        <dsp:cNvPr id="0" name=""/>
        <dsp:cNvSpPr/>
      </dsp:nvSpPr>
      <dsp:spPr>
        <a:xfrm>
          <a:off x="611456" y="743418"/>
          <a:ext cx="725315" cy="725315"/>
        </a:xfrm>
        <a:prstGeom prst="ellipse">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9917" tIns="40640" rIns="39917" bIns="40640" numCol="1" spcCol="1270" anchor="ctr" anchorCtr="0">
          <a:noAutofit/>
        </a:bodyPr>
        <a:lstStyle/>
        <a:p>
          <a:pPr lvl="0" algn="ctr" defTabSz="1422400">
            <a:lnSpc>
              <a:spcPct val="90000"/>
            </a:lnSpc>
            <a:spcBef>
              <a:spcPct val="0"/>
            </a:spcBef>
            <a:spcAft>
              <a:spcPct val="35000"/>
            </a:spcAft>
          </a:pPr>
          <a:endParaRPr lang="en-US" sz="3200" kern="1200" dirty="0"/>
        </a:p>
      </dsp:txBody>
      <dsp:txXfrm>
        <a:off x="717676" y="849638"/>
        <a:ext cx="512875" cy="512875"/>
      </dsp:txXfrm>
    </dsp:sp>
    <dsp:sp modelId="{381A1E4E-A757-44E6-87AE-80043503E6AD}">
      <dsp:nvSpPr>
        <dsp:cNvPr id="0" name=""/>
        <dsp:cNvSpPr/>
      </dsp:nvSpPr>
      <dsp:spPr>
        <a:xfrm>
          <a:off x="1161228" y="743418"/>
          <a:ext cx="725315" cy="725315"/>
        </a:xfrm>
        <a:prstGeom prst="ellipse">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9917" tIns="17780" rIns="39917" bIns="17780" numCol="1" spcCol="1270" anchor="ctr" anchorCtr="0">
          <a:noAutofit/>
        </a:bodyPr>
        <a:lstStyle/>
        <a:p>
          <a:pPr lvl="0" algn="ctr" defTabSz="622300">
            <a:lnSpc>
              <a:spcPct val="90000"/>
            </a:lnSpc>
            <a:spcBef>
              <a:spcPct val="0"/>
            </a:spcBef>
            <a:spcAft>
              <a:spcPct val="35000"/>
            </a:spcAft>
          </a:pPr>
          <a:endParaRPr lang="en-US" sz="1400" kern="1200"/>
        </a:p>
      </dsp:txBody>
      <dsp:txXfrm>
        <a:off x="1267448" y="849638"/>
        <a:ext cx="512875" cy="512875"/>
      </dsp:txXfrm>
    </dsp:sp>
    <dsp:sp modelId="{C9D8C2C7-4CAB-4F0F-96CC-AD6BB5F7944B}">
      <dsp:nvSpPr>
        <dsp:cNvPr id="0" name=""/>
        <dsp:cNvSpPr/>
      </dsp:nvSpPr>
      <dsp:spPr>
        <a:xfrm>
          <a:off x="1741481" y="743418"/>
          <a:ext cx="725315" cy="725315"/>
        </a:xfrm>
        <a:prstGeom prst="ellipse">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9917" tIns="17780" rIns="39917" bIns="17780" numCol="1" spcCol="1270" anchor="ctr" anchorCtr="0">
          <a:noAutofit/>
        </a:bodyPr>
        <a:lstStyle/>
        <a:p>
          <a:pPr lvl="0" algn="ctr" defTabSz="622300">
            <a:lnSpc>
              <a:spcPct val="90000"/>
            </a:lnSpc>
            <a:spcBef>
              <a:spcPct val="0"/>
            </a:spcBef>
            <a:spcAft>
              <a:spcPct val="35000"/>
            </a:spcAft>
          </a:pPr>
          <a:endParaRPr lang="en-US" sz="1400" kern="1200" dirty="0"/>
        </a:p>
      </dsp:txBody>
      <dsp:txXfrm>
        <a:off x="1847701" y="849638"/>
        <a:ext cx="512875" cy="51287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DD58F2-08A9-4D08-8E4E-9D69A61C574A}">
      <dsp:nvSpPr>
        <dsp:cNvPr id="0" name=""/>
        <dsp:cNvSpPr/>
      </dsp:nvSpPr>
      <dsp:spPr>
        <a:xfrm>
          <a:off x="4148165" y="1700165"/>
          <a:ext cx="3234787" cy="404629"/>
        </a:xfrm>
        <a:custGeom>
          <a:avLst/>
          <a:gdLst/>
          <a:ahLst/>
          <a:cxnLst/>
          <a:rect l="0" t="0" r="0" b="0"/>
          <a:pathLst>
            <a:path>
              <a:moveTo>
                <a:pt x="0" y="0"/>
              </a:moveTo>
              <a:lnTo>
                <a:pt x="0" y="217036"/>
              </a:lnTo>
              <a:lnTo>
                <a:pt x="3234787" y="217036"/>
              </a:lnTo>
              <a:lnTo>
                <a:pt x="3234787" y="404629"/>
              </a:lnTo>
            </a:path>
          </a:pathLst>
        </a:custGeom>
        <a:noFill/>
        <a:ln w="2540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075773-2CA6-41ED-856A-F4CBBB9F2B59}">
      <dsp:nvSpPr>
        <dsp:cNvPr id="0" name=""/>
        <dsp:cNvSpPr/>
      </dsp:nvSpPr>
      <dsp:spPr>
        <a:xfrm>
          <a:off x="4148165" y="1700165"/>
          <a:ext cx="1072997" cy="404629"/>
        </a:xfrm>
        <a:custGeom>
          <a:avLst/>
          <a:gdLst/>
          <a:ahLst/>
          <a:cxnLst/>
          <a:rect l="0" t="0" r="0" b="0"/>
          <a:pathLst>
            <a:path>
              <a:moveTo>
                <a:pt x="0" y="0"/>
              </a:moveTo>
              <a:lnTo>
                <a:pt x="0" y="217036"/>
              </a:lnTo>
              <a:lnTo>
                <a:pt x="1072997" y="217036"/>
              </a:lnTo>
              <a:lnTo>
                <a:pt x="1072997" y="404629"/>
              </a:lnTo>
            </a:path>
          </a:pathLst>
        </a:custGeom>
        <a:noFill/>
        <a:ln w="2540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3AC13DF-3C23-42CE-BC31-3279AE113144}">
      <dsp:nvSpPr>
        <dsp:cNvPr id="0" name=""/>
        <dsp:cNvSpPr/>
      </dsp:nvSpPr>
      <dsp:spPr>
        <a:xfrm>
          <a:off x="3059373" y="1700165"/>
          <a:ext cx="1088791" cy="404629"/>
        </a:xfrm>
        <a:custGeom>
          <a:avLst/>
          <a:gdLst/>
          <a:ahLst/>
          <a:cxnLst/>
          <a:rect l="0" t="0" r="0" b="0"/>
          <a:pathLst>
            <a:path>
              <a:moveTo>
                <a:pt x="1088791" y="0"/>
              </a:moveTo>
              <a:lnTo>
                <a:pt x="1088791" y="217036"/>
              </a:lnTo>
              <a:lnTo>
                <a:pt x="0" y="217036"/>
              </a:lnTo>
              <a:lnTo>
                <a:pt x="0" y="404629"/>
              </a:lnTo>
            </a:path>
          </a:pathLst>
        </a:custGeom>
        <a:noFill/>
        <a:ln w="2540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6D1660-7022-4B59-82EB-1C59C3CB8A5E}">
      <dsp:nvSpPr>
        <dsp:cNvPr id="0" name=""/>
        <dsp:cNvSpPr/>
      </dsp:nvSpPr>
      <dsp:spPr>
        <a:xfrm>
          <a:off x="919667" y="1700165"/>
          <a:ext cx="3228498" cy="407818"/>
        </a:xfrm>
        <a:custGeom>
          <a:avLst/>
          <a:gdLst/>
          <a:ahLst/>
          <a:cxnLst/>
          <a:rect l="0" t="0" r="0" b="0"/>
          <a:pathLst>
            <a:path>
              <a:moveTo>
                <a:pt x="3228498" y="0"/>
              </a:moveTo>
              <a:lnTo>
                <a:pt x="3228498" y="220225"/>
              </a:lnTo>
              <a:lnTo>
                <a:pt x="0" y="220225"/>
              </a:lnTo>
              <a:lnTo>
                <a:pt x="0" y="407818"/>
              </a:lnTo>
            </a:path>
          </a:pathLst>
        </a:custGeom>
        <a:noFill/>
        <a:ln w="2540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2FD72A7-682D-455F-90E8-BF14C2C8950A}">
      <dsp:nvSpPr>
        <dsp:cNvPr id="0" name=""/>
        <dsp:cNvSpPr/>
      </dsp:nvSpPr>
      <dsp:spPr>
        <a:xfrm>
          <a:off x="2969534" y="806864"/>
          <a:ext cx="2357261" cy="893301"/>
        </a:xfrm>
        <a:prstGeom prst="rect">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n-US" sz="3000" kern="1200" dirty="0">
              <a:solidFill>
                <a:schemeClr val="bg1"/>
              </a:solidFill>
              <a:latin typeface="Calibri" panose="020F0502020204030204" pitchFamily="34" charset="0"/>
              <a:cs typeface="Calibri" panose="020F0502020204030204" pitchFamily="34" charset="0"/>
            </a:rPr>
            <a:t>EG Chair &amp; Vice-Chair</a:t>
          </a:r>
        </a:p>
      </dsp:txBody>
      <dsp:txXfrm>
        <a:off x="2969534" y="806864"/>
        <a:ext cx="2357261" cy="893301"/>
      </dsp:txXfrm>
    </dsp:sp>
    <dsp:sp modelId="{90E57026-F968-4C7B-9C2E-AA3A1BA74732}">
      <dsp:nvSpPr>
        <dsp:cNvPr id="0" name=""/>
        <dsp:cNvSpPr/>
      </dsp:nvSpPr>
      <dsp:spPr>
        <a:xfrm>
          <a:off x="26365" y="2107984"/>
          <a:ext cx="1786602" cy="2291719"/>
        </a:xfrm>
        <a:prstGeom prst="rect">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91440" lvl="0" algn="l" defTabSz="800100">
            <a:lnSpc>
              <a:spcPct val="90000"/>
            </a:lnSpc>
            <a:spcBef>
              <a:spcPct val="0"/>
            </a:spcBef>
            <a:spcAft>
              <a:spcPct val="35000"/>
            </a:spcAft>
            <a:buFont typeface="Arial" panose="020B0604020202020204" pitchFamily="34" charset="0"/>
            <a:buChar char="•"/>
          </a:pPr>
          <a:r>
            <a:rPr lang="en-US" sz="1800" kern="1200" dirty="0">
              <a:latin typeface="Calibri" panose="020F0502020204030204" pitchFamily="34" charset="0"/>
              <a:cs typeface="Calibri" panose="020F0502020204030204" pitchFamily="34" charset="0"/>
            </a:rPr>
            <a:t>-Government</a:t>
          </a:r>
        </a:p>
        <a:p>
          <a:pPr marL="91440" lvl="0" algn="l" defTabSz="800100">
            <a:lnSpc>
              <a:spcPct val="90000"/>
            </a:lnSpc>
            <a:spcBef>
              <a:spcPct val="0"/>
            </a:spcBef>
            <a:spcAft>
              <a:spcPct val="35000"/>
            </a:spcAft>
            <a:buFont typeface="Arial" panose="020B0604020202020204" pitchFamily="34" charset="0"/>
            <a:buChar char="•"/>
          </a:pPr>
          <a:r>
            <a:rPr lang="en-US" sz="1800" kern="1200" dirty="0">
              <a:latin typeface="Calibri" panose="020F0502020204030204" pitchFamily="34" charset="0"/>
              <a:cs typeface="Calibri" panose="020F0502020204030204" pitchFamily="34" charset="0"/>
            </a:rPr>
            <a:t>-Industry</a:t>
          </a:r>
        </a:p>
        <a:p>
          <a:pPr marL="91440" lvl="0" algn="l" defTabSz="800100">
            <a:lnSpc>
              <a:spcPct val="90000"/>
            </a:lnSpc>
            <a:spcBef>
              <a:spcPct val="0"/>
            </a:spcBef>
            <a:spcAft>
              <a:spcPct val="35000"/>
            </a:spcAft>
            <a:buFont typeface="Arial" panose="020B0604020202020204" pitchFamily="34" charset="0"/>
            <a:buChar char="•"/>
          </a:pPr>
          <a:r>
            <a:rPr lang="en-US" sz="1800" kern="1200" dirty="0">
              <a:latin typeface="Calibri" panose="020F0502020204030204" pitchFamily="34" charset="0"/>
              <a:cs typeface="Calibri" panose="020F0502020204030204" pitchFamily="34" charset="0"/>
            </a:rPr>
            <a:t>-Provinces</a:t>
          </a:r>
        </a:p>
        <a:p>
          <a:pPr marL="91440" lvl="0" algn="l" defTabSz="800100">
            <a:lnSpc>
              <a:spcPct val="90000"/>
            </a:lnSpc>
            <a:spcBef>
              <a:spcPct val="0"/>
            </a:spcBef>
            <a:spcAft>
              <a:spcPct val="35000"/>
            </a:spcAft>
            <a:buFont typeface="Arial" panose="020B0604020202020204" pitchFamily="34" charset="0"/>
            <a:buChar char="•"/>
          </a:pPr>
          <a:r>
            <a:rPr lang="en-US" sz="1800" kern="1200" dirty="0">
              <a:latin typeface="Calibri" panose="020F0502020204030204" pitchFamily="34" charset="0"/>
              <a:cs typeface="Calibri" panose="020F0502020204030204" pitchFamily="34" charset="0"/>
            </a:rPr>
            <a:t>-Academia</a:t>
          </a:r>
        </a:p>
      </dsp:txBody>
      <dsp:txXfrm>
        <a:off x="26365" y="2107984"/>
        <a:ext cx="1786602" cy="2291719"/>
      </dsp:txXfrm>
    </dsp:sp>
    <dsp:sp modelId="{6187A762-D9DE-4919-80C8-4805B2FE5E39}">
      <dsp:nvSpPr>
        <dsp:cNvPr id="0" name=""/>
        <dsp:cNvSpPr/>
      </dsp:nvSpPr>
      <dsp:spPr>
        <a:xfrm>
          <a:off x="2166072" y="2104795"/>
          <a:ext cx="1786602" cy="2228331"/>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91440" lvl="0" algn="l" defTabSz="800100">
            <a:lnSpc>
              <a:spcPct val="90000"/>
            </a:lnSpc>
            <a:spcBef>
              <a:spcPct val="0"/>
            </a:spcBef>
            <a:spcAft>
              <a:spcPct val="35000"/>
            </a:spcAft>
          </a:pPr>
          <a:r>
            <a:rPr lang="en-US" sz="1800" kern="1200" dirty="0">
              <a:latin typeface="Calibri" panose="020F0502020204030204" pitchFamily="34" charset="0"/>
              <a:cs typeface="Calibri" panose="020F0502020204030204" pitchFamily="34" charset="0"/>
            </a:rPr>
            <a:t>-Government</a:t>
          </a:r>
        </a:p>
        <a:p>
          <a:pPr marL="91440" lvl="0" algn="l" defTabSz="800100">
            <a:lnSpc>
              <a:spcPct val="90000"/>
            </a:lnSpc>
            <a:spcBef>
              <a:spcPct val="0"/>
            </a:spcBef>
            <a:spcAft>
              <a:spcPct val="35000"/>
            </a:spcAft>
            <a:buFont typeface="Arial" panose="020B0604020202020204" pitchFamily="34" charset="0"/>
            <a:buChar char="•"/>
          </a:pPr>
          <a:r>
            <a:rPr lang="en-US" sz="1800" kern="1200" dirty="0">
              <a:latin typeface="Calibri" panose="020F0502020204030204" pitchFamily="34" charset="0"/>
              <a:cs typeface="Calibri" panose="020F0502020204030204" pitchFamily="34" charset="0"/>
            </a:rPr>
            <a:t>-Industry</a:t>
          </a:r>
        </a:p>
        <a:p>
          <a:pPr marL="91440" lvl="0" algn="l" defTabSz="800100">
            <a:lnSpc>
              <a:spcPct val="90000"/>
            </a:lnSpc>
            <a:spcBef>
              <a:spcPct val="0"/>
            </a:spcBef>
            <a:spcAft>
              <a:spcPct val="35000"/>
            </a:spcAft>
            <a:buFont typeface="Arial" panose="020B0604020202020204" pitchFamily="34" charset="0"/>
            <a:buChar char="•"/>
          </a:pPr>
          <a:r>
            <a:rPr lang="en-US" sz="1800" kern="1200" dirty="0">
              <a:latin typeface="Calibri" panose="020F0502020204030204" pitchFamily="34" charset="0"/>
              <a:cs typeface="Calibri" panose="020F0502020204030204" pitchFamily="34" charset="0"/>
            </a:rPr>
            <a:t>-States</a:t>
          </a:r>
        </a:p>
        <a:p>
          <a:pPr marL="91440" lvl="0" algn="l" defTabSz="800100">
            <a:lnSpc>
              <a:spcPct val="90000"/>
            </a:lnSpc>
            <a:spcBef>
              <a:spcPct val="0"/>
            </a:spcBef>
            <a:spcAft>
              <a:spcPct val="35000"/>
            </a:spcAft>
            <a:buFont typeface="Arial" panose="020B0604020202020204" pitchFamily="34" charset="0"/>
            <a:buChar char="•"/>
          </a:pPr>
          <a:r>
            <a:rPr lang="en-US" sz="1800" kern="1200" dirty="0">
              <a:latin typeface="Calibri" panose="020F0502020204030204" pitchFamily="34" charset="0"/>
              <a:cs typeface="Calibri" panose="020F0502020204030204" pitchFamily="34" charset="0"/>
            </a:rPr>
            <a:t>-Academia</a:t>
          </a:r>
        </a:p>
      </dsp:txBody>
      <dsp:txXfrm>
        <a:off x="2166072" y="2104795"/>
        <a:ext cx="1786602" cy="2228331"/>
      </dsp:txXfrm>
    </dsp:sp>
    <dsp:sp modelId="{FCD4345B-F602-4421-826F-8405F5B48BA5}">
      <dsp:nvSpPr>
        <dsp:cNvPr id="0" name=""/>
        <dsp:cNvSpPr/>
      </dsp:nvSpPr>
      <dsp:spPr>
        <a:xfrm>
          <a:off x="4327861" y="2104795"/>
          <a:ext cx="1786602" cy="2274756"/>
        </a:xfrm>
        <a:prstGeom prst="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91440" lvl="0" algn="l" defTabSz="800100">
            <a:lnSpc>
              <a:spcPct val="90000"/>
            </a:lnSpc>
            <a:spcBef>
              <a:spcPct val="0"/>
            </a:spcBef>
            <a:spcAft>
              <a:spcPct val="35000"/>
            </a:spcAft>
          </a:pPr>
          <a:r>
            <a:rPr lang="en-US" sz="1800" kern="1200" dirty="0">
              <a:latin typeface="Calibri" panose="020F0502020204030204" pitchFamily="34" charset="0"/>
              <a:cs typeface="Calibri" panose="020F0502020204030204" pitchFamily="34" charset="0"/>
            </a:rPr>
            <a:t>-Government</a:t>
          </a:r>
        </a:p>
        <a:p>
          <a:pPr marL="91440" lvl="0" algn="l" defTabSz="800100">
            <a:lnSpc>
              <a:spcPct val="90000"/>
            </a:lnSpc>
            <a:spcBef>
              <a:spcPct val="0"/>
            </a:spcBef>
            <a:spcAft>
              <a:spcPct val="35000"/>
            </a:spcAft>
            <a:buFont typeface="Arial" panose="020B0604020202020204" pitchFamily="34" charset="0"/>
            <a:buChar char="•"/>
          </a:pPr>
          <a:r>
            <a:rPr lang="en-US" sz="1800" kern="1200" dirty="0">
              <a:latin typeface="Calibri" panose="020F0502020204030204" pitchFamily="34" charset="0"/>
              <a:cs typeface="Calibri" panose="020F0502020204030204" pitchFamily="34" charset="0"/>
            </a:rPr>
            <a:t>-Industry</a:t>
          </a:r>
        </a:p>
        <a:p>
          <a:pPr marL="91440" lvl="0" algn="l" defTabSz="800100">
            <a:lnSpc>
              <a:spcPct val="90000"/>
            </a:lnSpc>
            <a:spcBef>
              <a:spcPct val="0"/>
            </a:spcBef>
            <a:spcAft>
              <a:spcPct val="35000"/>
            </a:spcAft>
            <a:buFont typeface="Arial" panose="020B0604020202020204" pitchFamily="34" charset="0"/>
            <a:buChar char="•"/>
          </a:pPr>
          <a:r>
            <a:rPr lang="en-US" sz="1800" kern="1200" dirty="0">
              <a:latin typeface="Calibri" panose="020F0502020204030204" pitchFamily="34" charset="0"/>
              <a:cs typeface="Calibri" panose="020F0502020204030204" pitchFamily="34" charset="0"/>
            </a:rPr>
            <a:t>-States</a:t>
          </a:r>
        </a:p>
        <a:p>
          <a:pPr marL="91440" lvl="0" algn="l" defTabSz="800100">
            <a:lnSpc>
              <a:spcPct val="90000"/>
            </a:lnSpc>
            <a:spcBef>
              <a:spcPct val="0"/>
            </a:spcBef>
            <a:spcAft>
              <a:spcPct val="35000"/>
            </a:spcAft>
            <a:buFont typeface="Arial" panose="020B0604020202020204" pitchFamily="34" charset="0"/>
            <a:buChar char="•"/>
          </a:pPr>
          <a:r>
            <a:rPr lang="en-US" sz="1800" kern="1200" dirty="0">
              <a:latin typeface="Calibri" panose="020F0502020204030204" pitchFamily="34" charset="0"/>
              <a:cs typeface="Calibri" panose="020F0502020204030204" pitchFamily="34" charset="0"/>
            </a:rPr>
            <a:t>-Academia</a:t>
          </a:r>
        </a:p>
      </dsp:txBody>
      <dsp:txXfrm>
        <a:off x="4327861" y="2104795"/>
        <a:ext cx="1786602" cy="2274756"/>
      </dsp:txXfrm>
    </dsp:sp>
    <dsp:sp modelId="{5AE02F1C-C5C2-45CD-AA12-0651720A4258}">
      <dsp:nvSpPr>
        <dsp:cNvPr id="0" name=""/>
        <dsp:cNvSpPr/>
      </dsp:nvSpPr>
      <dsp:spPr>
        <a:xfrm>
          <a:off x="6489651" y="2104795"/>
          <a:ext cx="1786602" cy="1212808"/>
        </a:xfrm>
        <a:prstGeom prst="rect">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a:latin typeface="Calibri" panose="020F0502020204030204" pitchFamily="34" charset="0"/>
              <a:cs typeface="Calibri" panose="020F0502020204030204" pitchFamily="34" charset="0"/>
            </a:rPr>
            <a:t>Observers</a:t>
          </a:r>
        </a:p>
        <a:p>
          <a:pPr lvl="0" algn="ctr" defTabSz="800100">
            <a:lnSpc>
              <a:spcPct val="90000"/>
            </a:lnSpc>
            <a:spcBef>
              <a:spcPct val="0"/>
            </a:spcBef>
            <a:spcAft>
              <a:spcPct val="35000"/>
            </a:spcAft>
          </a:pPr>
          <a:r>
            <a:rPr lang="en-US" sz="1800" kern="1200" dirty="0">
              <a:latin typeface="Calibri" panose="020F0502020204030204" pitchFamily="34" charset="0"/>
              <a:cs typeface="Calibri" panose="020F0502020204030204" pitchFamily="34" charset="0"/>
            </a:rPr>
            <a:t>Ad-hoc members</a:t>
          </a:r>
        </a:p>
      </dsp:txBody>
      <dsp:txXfrm>
        <a:off x="6489651" y="2104795"/>
        <a:ext cx="1786602" cy="121280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1CA905-ADB6-4D32-BEEE-22A8430232B4}">
      <dsp:nvSpPr>
        <dsp:cNvPr id="0" name=""/>
        <dsp:cNvSpPr/>
      </dsp:nvSpPr>
      <dsp:spPr>
        <a:xfrm>
          <a:off x="0" y="0"/>
          <a:ext cx="2178862" cy="4379760"/>
        </a:xfrm>
        <a:prstGeom prst="roundRect">
          <a:avLst>
            <a:gd name="adj" fmla="val 10000"/>
          </a:avLst>
        </a:prstGeom>
        <a:solidFill>
          <a:schemeClr val="lt1">
            <a:hueOff val="0"/>
            <a:satOff val="0"/>
            <a:lumOff val="0"/>
            <a:alphaOff val="0"/>
          </a:schemeClr>
        </a:solidFill>
        <a:ln w="28575" cap="flat" cmpd="sng" algn="ctr">
          <a:solidFill>
            <a:srgbClr val="0070C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marR="0" lvl="0" indent="0" algn="ctr" defTabSz="914400" eaLnBrk="1" fontAlgn="auto" latinLnBrk="0" hangingPunct="1">
            <a:lnSpc>
              <a:spcPct val="100000"/>
            </a:lnSpc>
            <a:spcBef>
              <a:spcPct val="0"/>
            </a:spcBef>
            <a:spcAft>
              <a:spcPts val="600"/>
            </a:spcAft>
            <a:buClrTx/>
            <a:buSzTx/>
            <a:buFontTx/>
            <a:buNone/>
            <a:tabLst/>
            <a:defRPr/>
          </a:pPr>
          <a:r>
            <a:rPr lang="en-US" sz="1200" b="1" kern="1200" dirty="0">
              <a:latin typeface="+mn-lt"/>
              <a:cs typeface="Arial" panose="020B0604020202020204" pitchFamily="34" charset="0"/>
            </a:rPr>
            <a:t>Canadian NPPO – CFIA</a:t>
          </a:r>
        </a:p>
        <a:p>
          <a:pPr marL="0" marR="0" lvl="0" indent="0" algn="ctr" defTabSz="914400" eaLnBrk="1" fontAlgn="auto" latinLnBrk="0" hangingPunct="1">
            <a:lnSpc>
              <a:spcPct val="100000"/>
            </a:lnSpc>
            <a:spcBef>
              <a:spcPct val="0"/>
            </a:spcBef>
            <a:spcAft>
              <a:spcPts val="600"/>
            </a:spcAft>
            <a:buClrTx/>
            <a:buSzTx/>
            <a:buFontTx/>
            <a:buNone/>
            <a:tabLst/>
            <a:defRPr/>
          </a:pPr>
          <a:r>
            <a:rPr lang="en-US" sz="1200" b="0" kern="1200" dirty="0">
              <a:latin typeface="+mn-lt"/>
              <a:cs typeface="Arial" panose="020B0604020202020204" pitchFamily="34" charset="0"/>
            </a:rPr>
            <a:t>Patricia McAllister</a:t>
          </a:r>
        </a:p>
        <a:p>
          <a:pPr lvl="0" algn="ctr" defTabSz="622300">
            <a:lnSpc>
              <a:spcPct val="90000"/>
            </a:lnSpc>
            <a:spcBef>
              <a:spcPct val="0"/>
            </a:spcBef>
            <a:spcAft>
              <a:spcPts val="600"/>
            </a:spcAft>
          </a:pPr>
          <a:r>
            <a:rPr lang="en-US" sz="1200" b="0" kern="1200" dirty="0">
              <a:latin typeface="+mn-lt"/>
              <a:cs typeface="Arial" panose="020B0604020202020204" pitchFamily="34" charset="0"/>
            </a:rPr>
            <a:t>Pamela Ross</a:t>
          </a:r>
        </a:p>
        <a:p>
          <a:pPr lvl="0" algn="ctr" defTabSz="622300">
            <a:lnSpc>
              <a:spcPct val="90000"/>
            </a:lnSpc>
            <a:spcBef>
              <a:spcPct val="0"/>
            </a:spcBef>
            <a:spcAft>
              <a:spcPts val="600"/>
            </a:spcAft>
          </a:pPr>
          <a:r>
            <a:rPr lang="en-US" sz="1200" b="0" kern="1200" dirty="0" err="1">
              <a:latin typeface="+mn-lt"/>
              <a:cs typeface="Arial" panose="020B0604020202020204" pitchFamily="34" charset="0"/>
            </a:rPr>
            <a:t>Huimin</a:t>
          </a:r>
          <a:r>
            <a:rPr lang="en-US" sz="1200" b="0" kern="1200" dirty="0">
              <a:latin typeface="+mn-lt"/>
              <a:cs typeface="Arial" panose="020B0604020202020204" pitchFamily="34" charset="0"/>
            </a:rPr>
            <a:t> Xu</a:t>
          </a:r>
        </a:p>
        <a:p>
          <a:pPr lvl="0" algn="ctr" defTabSz="622300">
            <a:lnSpc>
              <a:spcPct val="90000"/>
            </a:lnSpc>
            <a:spcBef>
              <a:spcPct val="0"/>
            </a:spcBef>
            <a:spcAft>
              <a:spcPts val="600"/>
            </a:spcAft>
          </a:pPr>
          <a:r>
            <a:rPr lang="en-US" sz="1200" b="0" kern="1200" dirty="0">
              <a:latin typeface="+mn-lt"/>
              <a:cs typeface="Arial" panose="020B0604020202020204" pitchFamily="34" charset="0"/>
            </a:rPr>
            <a:t>Jennifer Nickerson</a:t>
          </a:r>
        </a:p>
        <a:p>
          <a:pPr lvl="0" algn="ctr" defTabSz="622300">
            <a:lnSpc>
              <a:spcPct val="90000"/>
            </a:lnSpc>
            <a:spcBef>
              <a:spcPct val="0"/>
            </a:spcBef>
            <a:spcAft>
              <a:spcPts val="600"/>
            </a:spcAft>
          </a:pPr>
          <a:endParaRPr lang="en-US" sz="1200" b="0" kern="1200" dirty="0">
            <a:latin typeface="+mn-lt"/>
            <a:cs typeface="Arial" panose="020B0604020202020204" pitchFamily="34" charset="0"/>
          </a:endParaRPr>
        </a:p>
        <a:p>
          <a:pPr lvl="0" algn="ctr" defTabSz="622300">
            <a:lnSpc>
              <a:spcPct val="90000"/>
            </a:lnSpc>
            <a:spcBef>
              <a:spcPct val="0"/>
            </a:spcBef>
            <a:spcAft>
              <a:spcPts val="600"/>
            </a:spcAft>
          </a:pPr>
          <a:r>
            <a:rPr lang="en-US" sz="1200" b="0" kern="1200" dirty="0">
              <a:solidFill>
                <a:srgbClr val="0033CC"/>
              </a:solidFill>
              <a:latin typeface="+mn-lt"/>
              <a:cs typeface="Arial" panose="020B0604020202020204" pitchFamily="34" charset="0"/>
            </a:rPr>
            <a:t>Lauren Comin, Seeds Canada</a:t>
          </a:r>
        </a:p>
        <a:p>
          <a:pPr lvl="0" algn="ctr" defTabSz="622300">
            <a:lnSpc>
              <a:spcPct val="90000"/>
            </a:lnSpc>
            <a:spcBef>
              <a:spcPct val="0"/>
            </a:spcBef>
            <a:spcAft>
              <a:spcPts val="600"/>
            </a:spcAft>
          </a:pPr>
          <a:endParaRPr lang="en-US" sz="1200" b="1" kern="1200" dirty="0">
            <a:latin typeface="+mn-lt"/>
          </a:endParaRPr>
        </a:p>
      </dsp:txBody>
      <dsp:txXfrm>
        <a:off x="0" y="1751904"/>
        <a:ext cx="2178862" cy="1751904"/>
      </dsp:txXfrm>
    </dsp:sp>
    <dsp:sp modelId="{BF0B6D6A-FC3D-4DF5-9F6B-A313B31682F5}">
      <dsp:nvSpPr>
        <dsp:cNvPr id="0" name=""/>
        <dsp:cNvSpPr/>
      </dsp:nvSpPr>
      <dsp:spPr>
        <a:xfrm>
          <a:off x="362103" y="114358"/>
          <a:ext cx="1459962" cy="1212359"/>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25400" cap="flat" cmpd="sng" algn="ctr">
          <a:noFill/>
          <a:prstDash val="solid"/>
        </a:ln>
        <a:effectLst/>
      </dsp:spPr>
      <dsp:style>
        <a:lnRef idx="2">
          <a:scrgbClr r="0" g="0" b="0"/>
        </a:lnRef>
        <a:fillRef idx="1">
          <a:scrgbClr r="0" g="0" b="0"/>
        </a:fillRef>
        <a:effectRef idx="0">
          <a:scrgbClr r="0" g="0" b="0"/>
        </a:effectRef>
        <a:fontRef idx="minor"/>
      </dsp:style>
    </dsp:sp>
    <dsp:sp modelId="{1CCE06B0-8BB2-4855-B344-820794257294}">
      <dsp:nvSpPr>
        <dsp:cNvPr id="0" name=""/>
        <dsp:cNvSpPr/>
      </dsp:nvSpPr>
      <dsp:spPr>
        <a:xfrm>
          <a:off x="2246882" y="0"/>
          <a:ext cx="2246886" cy="4379760"/>
        </a:xfrm>
        <a:prstGeom prst="roundRect">
          <a:avLst>
            <a:gd name="adj" fmla="val 10000"/>
          </a:avLst>
        </a:prstGeom>
        <a:solidFill>
          <a:schemeClr val="lt1">
            <a:hueOff val="0"/>
            <a:satOff val="0"/>
            <a:lumOff val="0"/>
            <a:alphaOff val="0"/>
          </a:schemeClr>
        </a:solidFill>
        <a:ln w="28575" cap="flat" cmpd="sng" algn="ctr">
          <a:solidFill>
            <a:srgbClr val="0070C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endParaRPr lang="es-ES" sz="1200" b="1" kern="1200" dirty="0">
            <a:latin typeface="+mn-lt"/>
          </a:endParaRPr>
        </a:p>
        <a:p>
          <a:pPr lvl="0" algn="ctr" defTabSz="533400">
            <a:lnSpc>
              <a:spcPct val="90000"/>
            </a:lnSpc>
            <a:spcBef>
              <a:spcPct val="0"/>
            </a:spcBef>
            <a:spcAft>
              <a:spcPct val="35000"/>
            </a:spcAft>
          </a:pPr>
          <a:endParaRPr lang="es-ES" sz="1200" b="1" kern="1200" dirty="0">
            <a:latin typeface="+mn-lt"/>
          </a:endParaRPr>
        </a:p>
        <a:p>
          <a:pPr lvl="0" algn="ctr" defTabSz="533400">
            <a:lnSpc>
              <a:spcPct val="90000"/>
            </a:lnSpc>
            <a:spcBef>
              <a:spcPct val="0"/>
            </a:spcBef>
            <a:spcAft>
              <a:spcPct val="35000"/>
            </a:spcAft>
          </a:pPr>
          <a:r>
            <a:rPr lang="es-ES" sz="1200" b="1" kern="1200" dirty="0">
              <a:latin typeface="+mn-lt"/>
              <a:cs typeface="Arial" panose="020B0604020202020204" pitchFamily="34" charset="0"/>
            </a:rPr>
            <a:t>U.S. NPPO – USDA-APHIS-PPQ</a:t>
          </a:r>
        </a:p>
        <a:p>
          <a:pPr lvl="0" algn="ctr" defTabSz="533400">
            <a:lnSpc>
              <a:spcPct val="90000"/>
            </a:lnSpc>
            <a:spcBef>
              <a:spcPct val="0"/>
            </a:spcBef>
            <a:spcAft>
              <a:spcPct val="35000"/>
            </a:spcAft>
          </a:pPr>
          <a:r>
            <a:rPr lang="es-ES" sz="1200" b="0" kern="1200" dirty="0">
              <a:latin typeface="+mn-lt"/>
              <a:cs typeface="Arial" panose="020B0604020202020204" pitchFamily="34" charset="0"/>
            </a:rPr>
            <a:t>Jose Hernandez</a:t>
          </a:r>
          <a:endParaRPr lang="es-ES" sz="1200" b="0" kern="1200" dirty="0">
            <a:solidFill>
              <a:schemeClr val="tx1"/>
            </a:solidFill>
            <a:latin typeface="+mn-lt"/>
            <a:cs typeface="Arial" panose="020B0604020202020204" pitchFamily="34" charset="0"/>
          </a:endParaRPr>
        </a:p>
        <a:p>
          <a:pPr lvl="0" algn="ctr" defTabSz="533400">
            <a:lnSpc>
              <a:spcPct val="90000"/>
            </a:lnSpc>
            <a:spcBef>
              <a:spcPct val="0"/>
            </a:spcBef>
            <a:spcAft>
              <a:spcPct val="35000"/>
            </a:spcAft>
          </a:pPr>
          <a:r>
            <a:rPr lang="es-ES" sz="1200" b="0" kern="1200" dirty="0">
              <a:latin typeface="+mn-lt"/>
              <a:cs typeface="Arial" panose="020B0604020202020204" pitchFamily="34" charset="0"/>
            </a:rPr>
            <a:t>Vessela Mavrodieva</a:t>
          </a:r>
        </a:p>
        <a:p>
          <a:pPr lvl="0" algn="ctr" defTabSz="533400">
            <a:lnSpc>
              <a:spcPct val="90000"/>
            </a:lnSpc>
            <a:spcBef>
              <a:spcPct val="0"/>
            </a:spcBef>
            <a:spcAft>
              <a:spcPct val="35000"/>
            </a:spcAft>
          </a:pPr>
          <a:r>
            <a:rPr lang="es-ES" sz="1200" b="0" kern="1200" dirty="0">
              <a:latin typeface="+mn-lt"/>
              <a:cs typeface="Arial" panose="020B0604020202020204" pitchFamily="34" charset="0"/>
            </a:rPr>
            <a:t>Nancy Osterbauer</a:t>
          </a:r>
        </a:p>
        <a:p>
          <a:pPr lvl="0" algn="ctr" defTabSz="533400">
            <a:lnSpc>
              <a:spcPct val="90000"/>
            </a:lnSpc>
            <a:spcBef>
              <a:spcPct val="0"/>
            </a:spcBef>
            <a:spcAft>
              <a:spcPct val="35000"/>
            </a:spcAft>
          </a:pPr>
          <a:r>
            <a:rPr lang="es-ES" sz="1200" b="0" kern="1200" dirty="0">
              <a:latin typeface="+mn-lt"/>
              <a:cs typeface="Arial" panose="020B0604020202020204" pitchFamily="34" charset="0"/>
            </a:rPr>
            <a:t>Geoffrey Dennis</a:t>
          </a:r>
        </a:p>
        <a:p>
          <a:pPr lvl="0" algn="ctr" defTabSz="533400">
            <a:lnSpc>
              <a:spcPct val="90000"/>
            </a:lnSpc>
            <a:spcBef>
              <a:spcPct val="0"/>
            </a:spcBef>
            <a:spcAft>
              <a:spcPct val="35000"/>
            </a:spcAft>
          </a:pPr>
          <a:endParaRPr lang="es-ES" sz="1200" b="0" kern="1200" dirty="0">
            <a:latin typeface="+mn-lt"/>
            <a:cs typeface="Arial" panose="020B0604020202020204" pitchFamily="34" charset="0"/>
          </a:endParaRPr>
        </a:p>
        <a:p>
          <a:pPr lvl="0" algn="ctr" defTabSz="533400">
            <a:lnSpc>
              <a:spcPct val="90000"/>
            </a:lnSpc>
            <a:spcBef>
              <a:spcPct val="0"/>
            </a:spcBef>
            <a:spcAft>
              <a:spcPct val="35000"/>
            </a:spcAft>
          </a:pPr>
          <a:r>
            <a:rPr lang="es-ES" sz="1200" b="0" kern="1200" dirty="0">
              <a:solidFill>
                <a:srgbClr val="009900"/>
              </a:solidFill>
              <a:latin typeface="+mn-lt"/>
              <a:cs typeface="Arial" panose="020B0604020202020204" pitchFamily="34" charset="0"/>
            </a:rPr>
            <a:t>Kevin </a:t>
          </a:r>
          <a:r>
            <a:rPr lang="es-ES" sz="1200" b="0" kern="1200" dirty="0" err="1">
              <a:solidFill>
                <a:srgbClr val="009900"/>
              </a:solidFill>
              <a:latin typeface="+mn-lt"/>
              <a:cs typeface="Arial" panose="020B0604020202020204" pitchFamily="34" charset="0"/>
            </a:rPr>
            <a:t>Ong</a:t>
          </a:r>
          <a:r>
            <a:rPr lang="es-ES" sz="1200" b="0" kern="1200" dirty="0">
              <a:solidFill>
                <a:srgbClr val="009900"/>
              </a:solidFill>
              <a:latin typeface="+mn-lt"/>
              <a:cs typeface="Arial" panose="020B0604020202020204" pitchFamily="34" charset="0"/>
            </a:rPr>
            <a:t>, Texas A&amp;M</a:t>
          </a:r>
        </a:p>
        <a:p>
          <a:pPr lvl="0" algn="ctr" defTabSz="533400">
            <a:lnSpc>
              <a:spcPct val="90000"/>
            </a:lnSpc>
            <a:spcBef>
              <a:spcPct val="0"/>
            </a:spcBef>
            <a:spcAft>
              <a:spcPct val="35000"/>
            </a:spcAft>
          </a:pPr>
          <a:endParaRPr lang="es-ES" sz="1200" b="0" kern="1200" dirty="0">
            <a:solidFill>
              <a:srgbClr val="009900"/>
            </a:solidFill>
            <a:latin typeface="+mn-lt"/>
            <a:cs typeface="Arial" panose="020B0604020202020204" pitchFamily="34" charset="0"/>
          </a:endParaRPr>
        </a:p>
        <a:p>
          <a:pPr lvl="0" algn="ctr" defTabSz="533400">
            <a:lnSpc>
              <a:spcPct val="90000"/>
            </a:lnSpc>
            <a:spcBef>
              <a:spcPct val="0"/>
            </a:spcBef>
            <a:spcAft>
              <a:spcPct val="35000"/>
            </a:spcAft>
          </a:pPr>
          <a:r>
            <a:rPr lang="es-ES" sz="1200" b="0" kern="1200" dirty="0">
              <a:solidFill>
                <a:srgbClr val="0033CC"/>
              </a:solidFill>
              <a:latin typeface="+mn-lt"/>
              <a:cs typeface="Arial" panose="020B0604020202020204" pitchFamily="34" charset="0"/>
            </a:rPr>
            <a:t>Samantha Thomas, Bayer</a:t>
          </a:r>
        </a:p>
        <a:p>
          <a:pPr lvl="0" algn="ctr" defTabSz="533400">
            <a:lnSpc>
              <a:spcPct val="90000"/>
            </a:lnSpc>
            <a:spcBef>
              <a:spcPct val="0"/>
            </a:spcBef>
            <a:spcAft>
              <a:spcPct val="35000"/>
            </a:spcAft>
          </a:pPr>
          <a:r>
            <a:rPr lang="es-ES" sz="1200" b="0" kern="1200" dirty="0">
              <a:solidFill>
                <a:srgbClr val="0033CC"/>
              </a:solidFill>
              <a:latin typeface="+mn-lt"/>
              <a:cs typeface="Arial" panose="020B0604020202020204" pitchFamily="34" charset="0"/>
            </a:rPr>
            <a:t>Rick Dunkle, ASTA</a:t>
          </a:r>
        </a:p>
        <a:p>
          <a:pPr lvl="0" algn="ctr" defTabSz="533400">
            <a:lnSpc>
              <a:spcPct val="90000"/>
            </a:lnSpc>
            <a:spcBef>
              <a:spcPct val="0"/>
            </a:spcBef>
            <a:spcAft>
              <a:spcPct val="35000"/>
            </a:spcAft>
          </a:pPr>
          <a:endParaRPr lang="es-ES" sz="1200" b="0" kern="1200" dirty="0">
            <a:latin typeface="+mn-lt"/>
            <a:cs typeface="Arial" panose="020B0604020202020204" pitchFamily="34" charset="0"/>
          </a:endParaRPr>
        </a:p>
        <a:p>
          <a:pPr lvl="0" algn="ctr" defTabSz="533400">
            <a:lnSpc>
              <a:spcPct val="90000"/>
            </a:lnSpc>
            <a:spcBef>
              <a:spcPct val="0"/>
            </a:spcBef>
            <a:spcAft>
              <a:spcPct val="35000"/>
            </a:spcAft>
          </a:pPr>
          <a:endParaRPr lang="es-ES" sz="1200" b="0" kern="1200" dirty="0">
            <a:latin typeface="+mn-lt"/>
            <a:cs typeface="Arial" panose="020B0604020202020204" pitchFamily="34" charset="0"/>
          </a:endParaRPr>
        </a:p>
        <a:p>
          <a:pPr lvl="0" algn="ctr" defTabSz="533400">
            <a:lnSpc>
              <a:spcPct val="90000"/>
            </a:lnSpc>
            <a:spcBef>
              <a:spcPct val="0"/>
            </a:spcBef>
            <a:spcAft>
              <a:spcPct val="35000"/>
            </a:spcAft>
          </a:pPr>
          <a:endParaRPr lang="es-ES" sz="1200" b="0" kern="1200" dirty="0">
            <a:latin typeface="+mn-lt"/>
            <a:cs typeface="Arial" panose="020B0604020202020204" pitchFamily="34" charset="0"/>
          </a:endParaRPr>
        </a:p>
      </dsp:txBody>
      <dsp:txXfrm>
        <a:off x="2246882" y="1751904"/>
        <a:ext cx="2246886" cy="1751904"/>
      </dsp:txXfrm>
    </dsp:sp>
    <dsp:sp modelId="{2B8FAD84-57B7-4C8C-BDEA-6851F871AA1F}">
      <dsp:nvSpPr>
        <dsp:cNvPr id="0" name=""/>
        <dsp:cNvSpPr/>
      </dsp:nvSpPr>
      <dsp:spPr>
        <a:xfrm>
          <a:off x="2700724" y="130269"/>
          <a:ext cx="1339201" cy="1165688"/>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a:ln w="25400" cap="flat" cmpd="sng" algn="ctr">
          <a:noFill/>
          <a:prstDash val="solid"/>
        </a:ln>
        <a:effectLst/>
      </dsp:spPr>
      <dsp:style>
        <a:lnRef idx="2">
          <a:scrgbClr r="0" g="0" b="0"/>
        </a:lnRef>
        <a:fillRef idx="1">
          <a:scrgbClr r="0" g="0" b="0"/>
        </a:fillRef>
        <a:effectRef idx="0">
          <a:scrgbClr r="0" g="0" b="0"/>
        </a:effectRef>
        <a:fontRef idx="minor"/>
      </dsp:style>
    </dsp:sp>
    <dsp:sp modelId="{06BF5A00-93F0-4AEF-ACB8-25255824A37A}">
      <dsp:nvSpPr>
        <dsp:cNvPr id="0" name=""/>
        <dsp:cNvSpPr/>
      </dsp:nvSpPr>
      <dsp:spPr>
        <a:xfrm>
          <a:off x="4552903" y="0"/>
          <a:ext cx="2178862" cy="4379760"/>
        </a:xfrm>
        <a:prstGeom prst="roundRect">
          <a:avLst>
            <a:gd name="adj" fmla="val 10000"/>
          </a:avLst>
        </a:prstGeom>
        <a:solidFill>
          <a:schemeClr val="lt1">
            <a:hueOff val="0"/>
            <a:satOff val="0"/>
            <a:lumOff val="0"/>
            <a:alphaOff val="0"/>
          </a:schemeClr>
        </a:solidFill>
        <a:ln w="28575" cap="flat" cmpd="sng" algn="ctr">
          <a:solidFill>
            <a:srgbClr val="0070C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endParaRPr lang="en-US" sz="1200" b="1" kern="1200" dirty="0">
            <a:latin typeface="+mn-lt"/>
          </a:endParaRPr>
        </a:p>
        <a:p>
          <a:pPr lvl="0" algn="ctr" defTabSz="533400">
            <a:lnSpc>
              <a:spcPct val="90000"/>
            </a:lnSpc>
            <a:spcBef>
              <a:spcPct val="0"/>
            </a:spcBef>
            <a:spcAft>
              <a:spcPct val="35000"/>
            </a:spcAft>
          </a:pPr>
          <a:endParaRPr lang="en-US" sz="1200" b="1" kern="1200" dirty="0">
            <a:latin typeface="+mn-lt"/>
          </a:endParaRPr>
        </a:p>
        <a:p>
          <a:pPr lvl="0" algn="ctr" defTabSz="533400">
            <a:lnSpc>
              <a:spcPct val="90000"/>
            </a:lnSpc>
            <a:spcBef>
              <a:spcPct val="0"/>
            </a:spcBef>
            <a:spcAft>
              <a:spcPct val="35000"/>
            </a:spcAft>
          </a:pPr>
          <a:endParaRPr lang="en-US" sz="1200" b="1" kern="1200" dirty="0">
            <a:latin typeface="+mn-lt"/>
          </a:endParaRPr>
        </a:p>
        <a:p>
          <a:pPr lvl="0" algn="ctr" defTabSz="533400">
            <a:lnSpc>
              <a:spcPct val="90000"/>
            </a:lnSpc>
            <a:spcBef>
              <a:spcPct val="0"/>
            </a:spcBef>
            <a:spcAft>
              <a:spcPct val="35000"/>
            </a:spcAft>
          </a:pPr>
          <a:r>
            <a:rPr lang="en-US" sz="1200" b="1" kern="1200" dirty="0">
              <a:latin typeface="+mn-lt"/>
              <a:cs typeface="Arial" panose="020B0604020202020204" pitchFamily="34" charset="0"/>
            </a:rPr>
            <a:t>Mexico NPPO – SENASICA-DGSV</a:t>
          </a:r>
        </a:p>
        <a:p>
          <a:pPr lvl="0" algn="ctr" defTabSz="533400">
            <a:lnSpc>
              <a:spcPct val="90000"/>
            </a:lnSpc>
            <a:spcBef>
              <a:spcPct val="0"/>
            </a:spcBef>
            <a:spcAft>
              <a:spcPct val="35000"/>
            </a:spcAft>
          </a:pPr>
          <a:r>
            <a:rPr lang="en-US" sz="1200" b="0" kern="1200" dirty="0">
              <a:latin typeface="+mn-lt"/>
              <a:cs typeface="Arial" panose="020B0604020202020204" pitchFamily="34" charset="0"/>
            </a:rPr>
            <a:t>Jos</a:t>
          </a:r>
          <a:r>
            <a:rPr lang="es-ES" sz="1200" b="0" kern="1200" dirty="0">
              <a:latin typeface="+mn-lt"/>
              <a:cs typeface="Arial" panose="020B0604020202020204" pitchFamily="34" charset="0"/>
            </a:rPr>
            <a:t>é Manuel Cambrón</a:t>
          </a:r>
          <a:endParaRPr lang="en-US" sz="1200" b="0" kern="1200" dirty="0">
            <a:latin typeface="+mn-lt"/>
            <a:cs typeface="Arial" panose="020B0604020202020204" pitchFamily="34" charset="0"/>
          </a:endParaRPr>
        </a:p>
        <a:p>
          <a:pPr lvl="0" algn="ctr" defTabSz="533400">
            <a:lnSpc>
              <a:spcPct val="90000"/>
            </a:lnSpc>
            <a:spcBef>
              <a:spcPct val="0"/>
            </a:spcBef>
            <a:spcAft>
              <a:spcPct val="35000"/>
            </a:spcAft>
          </a:pPr>
          <a:r>
            <a:rPr lang="en-US" sz="1200" b="0" kern="1200" dirty="0">
              <a:latin typeface="+mn-lt"/>
              <a:cs typeface="Arial" panose="020B0604020202020204" pitchFamily="34" charset="0"/>
            </a:rPr>
            <a:t>Jessica Berenice Valencia</a:t>
          </a:r>
        </a:p>
        <a:p>
          <a:pPr lvl="0" algn="ctr" defTabSz="533400">
            <a:lnSpc>
              <a:spcPct val="90000"/>
            </a:lnSpc>
            <a:spcBef>
              <a:spcPct val="0"/>
            </a:spcBef>
            <a:spcAft>
              <a:spcPct val="35000"/>
            </a:spcAft>
          </a:pPr>
          <a:r>
            <a:rPr lang="en-US" sz="1200" b="0" kern="1200" dirty="0">
              <a:latin typeface="+mn-lt"/>
              <a:cs typeface="Arial" panose="020B0604020202020204" pitchFamily="34" charset="0"/>
            </a:rPr>
            <a:t>Daniela Alejandra Bocanegra</a:t>
          </a:r>
        </a:p>
        <a:p>
          <a:pPr lvl="0" algn="ctr" defTabSz="533400">
            <a:lnSpc>
              <a:spcPct val="90000"/>
            </a:lnSpc>
            <a:spcBef>
              <a:spcPct val="0"/>
            </a:spcBef>
            <a:spcAft>
              <a:spcPct val="35000"/>
            </a:spcAft>
          </a:pPr>
          <a:r>
            <a:rPr lang="en-US" sz="1200" b="0" kern="1200" dirty="0">
              <a:latin typeface="+mn-lt"/>
              <a:cs typeface="Arial" panose="020B0604020202020204" pitchFamily="34" charset="0"/>
            </a:rPr>
            <a:t>Ángel Ramírez Suárez</a:t>
          </a:r>
        </a:p>
        <a:p>
          <a:pPr lvl="0" algn="ctr" defTabSz="533400">
            <a:lnSpc>
              <a:spcPct val="90000"/>
            </a:lnSpc>
            <a:spcBef>
              <a:spcPct val="0"/>
            </a:spcBef>
            <a:spcAft>
              <a:spcPct val="35000"/>
            </a:spcAft>
          </a:pPr>
          <a:endParaRPr lang="en-US" sz="1200" b="0" kern="1200" dirty="0">
            <a:latin typeface="+mn-lt"/>
            <a:cs typeface="Arial" panose="020B0604020202020204" pitchFamily="34" charset="0"/>
          </a:endParaRPr>
        </a:p>
        <a:p>
          <a:pPr lvl="0" algn="ctr" defTabSz="533400">
            <a:lnSpc>
              <a:spcPct val="90000"/>
            </a:lnSpc>
            <a:spcBef>
              <a:spcPct val="0"/>
            </a:spcBef>
            <a:spcAft>
              <a:spcPct val="35000"/>
            </a:spcAft>
          </a:pPr>
          <a:r>
            <a:rPr lang="en-US" sz="1200" b="0" kern="1200" dirty="0">
              <a:solidFill>
                <a:srgbClr val="009900"/>
              </a:solidFill>
              <a:latin typeface="+mn-lt"/>
              <a:cs typeface="Arial" panose="020B0604020202020204" pitchFamily="34" charset="0"/>
            </a:rPr>
            <a:t>Beatriz Xoconostle, CINVESTAV</a:t>
          </a:r>
        </a:p>
        <a:p>
          <a:pPr lvl="0" algn="ctr" defTabSz="533400">
            <a:lnSpc>
              <a:spcPct val="90000"/>
            </a:lnSpc>
            <a:spcBef>
              <a:spcPct val="0"/>
            </a:spcBef>
            <a:spcAft>
              <a:spcPct val="35000"/>
            </a:spcAft>
          </a:pPr>
          <a:r>
            <a:rPr lang="en-US" sz="1200" b="0" kern="1200" dirty="0">
              <a:solidFill>
                <a:srgbClr val="009900"/>
              </a:solidFill>
              <a:latin typeface="+mn-lt"/>
              <a:cs typeface="Arial" panose="020B0604020202020204" pitchFamily="34" charset="0"/>
            </a:rPr>
            <a:t>Eduardo Garrido, INIFAP</a:t>
          </a:r>
        </a:p>
        <a:p>
          <a:pPr lvl="0" algn="ctr" defTabSz="533400">
            <a:lnSpc>
              <a:spcPct val="90000"/>
            </a:lnSpc>
            <a:spcBef>
              <a:spcPct val="0"/>
            </a:spcBef>
            <a:spcAft>
              <a:spcPct val="35000"/>
            </a:spcAft>
          </a:pPr>
          <a:endParaRPr lang="en-US" sz="1200" b="0" kern="1200" dirty="0">
            <a:solidFill>
              <a:srgbClr val="009900"/>
            </a:solidFill>
            <a:latin typeface="+mn-lt"/>
            <a:cs typeface="Arial" panose="020B0604020202020204" pitchFamily="34" charset="0"/>
          </a:endParaRPr>
        </a:p>
        <a:p>
          <a:pPr lvl="0" algn="ctr" defTabSz="533400">
            <a:lnSpc>
              <a:spcPct val="90000"/>
            </a:lnSpc>
            <a:spcBef>
              <a:spcPct val="0"/>
            </a:spcBef>
            <a:spcAft>
              <a:spcPct val="35000"/>
            </a:spcAft>
          </a:pPr>
          <a:r>
            <a:rPr lang="en-US" sz="1200" b="0" kern="1200" dirty="0">
              <a:solidFill>
                <a:srgbClr val="0033CC"/>
              </a:solidFill>
              <a:latin typeface="+mn-lt"/>
              <a:cs typeface="Arial" panose="020B0604020202020204" pitchFamily="34" charset="0"/>
            </a:rPr>
            <a:t>Marlene Ortiz, AMSAC</a:t>
          </a:r>
        </a:p>
        <a:p>
          <a:pPr lvl="0" algn="ctr" defTabSz="533400">
            <a:lnSpc>
              <a:spcPct val="90000"/>
            </a:lnSpc>
            <a:spcBef>
              <a:spcPct val="0"/>
            </a:spcBef>
            <a:spcAft>
              <a:spcPct val="35000"/>
            </a:spcAft>
          </a:pPr>
          <a:r>
            <a:rPr lang="en-US" sz="1200" b="0" kern="1200" dirty="0">
              <a:solidFill>
                <a:srgbClr val="0033CC"/>
              </a:solidFill>
              <a:latin typeface="+mn-lt"/>
              <a:cs typeface="Arial" panose="020B0604020202020204" pitchFamily="34" charset="0"/>
            </a:rPr>
            <a:t>Chair</a:t>
          </a:r>
        </a:p>
        <a:p>
          <a:pPr lvl="0" algn="ctr" defTabSz="533400">
            <a:lnSpc>
              <a:spcPct val="90000"/>
            </a:lnSpc>
            <a:spcBef>
              <a:spcPct val="0"/>
            </a:spcBef>
            <a:spcAft>
              <a:spcPct val="35000"/>
            </a:spcAft>
          </a:pPr>
          <a:r>
            <a:rPr lang="en-US" sz="1200" b="0" kern="1200" dirty="0">
              <a:solidFill>
                <a:srgbClr val="0033CC"/>
              </a:solidFill>
              <a:latin typeface="+mn-lt"/>
              <a:cs typeface="Arial" panose="020B0604020202020204" pitchFamily="34" charset="0"/>
            </a:rPr>
            <a:t> Mario Puente, AMSAC</a:t>
          </a:r>
        </a:p>
        <a:p>
          <a:pPr lvl="0" algn="ctr" defTabSz="533400">
            <a:lnSpc>
              <a:spcPct val="90000"/>
            </a:lnSpc>
            <a:spcBef>
              <a:spcPct val="0"/>
            </a:spcBef>
            <a:spcAft>
              <a:spcPct val="35000"/>
            </a:spcAft>
          </a:pPr>
          <a:endParaRPr lang="en-US" sz="1200" b="1" kern="1200" dirty="0">
            <a:latin typeface="+mn-lt"/>
          </a:endParaRPr>
        </a:p>
      </dsp:txBody>
      <dsp:txXfrm>
        <a:off x="4552903" y="1751904"/>
        <a:ext cx="2178862" cy="1751904"/>
      </dsp:txXfrm>
    </dsp:sp>
    <dsp:sp modelId="{22DFE942-4F1F-431C-ABCA-33A49D400153}">
      <dsp:nvSpPr>
        <dsp:cNvPr id="0" name=""/>
        <dsp:cNvSpPr/>
      </dsp:nvSpPr>
      <dsp:spPr>
        <a:xfrm>
          <a:off x="4911956" y="191080"/>
          <a:ext cx="1319002" cy="1106139"/>
        </a:xfrm>
        <a:prstGeom prst="ellipse">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a:stretch>
        </a:blipFill>
        <a:ln w="25400" cap="flat" cmpd="sng" algn="ctr">
          <a:noFill/>
          <a:prstDash val="solid"/>
        </a:ln>
        <a:effectLst/>
      </dsp:spPr>
      <dsp:style>
        <a:lnRef idx="2">
          <a:scrgbClr r="0" g="0" b="0"/>
        </a:lnRef>
        <a:fillRef idx="1">
          <a:scrgbClr r="0" g="0" b="0"/>
        </a:fillRef>
        <a:effectRef idx="0">
          <a:scrgbClr r="0" g="0" b="0"/>
        </a:effectRef>
        <a:fontRef idx="minor"/>
      </dsp:style>
    </dsp:sp>
    <dsp:sp modelId="{E856B7BB-50F8-4586-B577-F28AA39AAA98}">
      <dsp:nvSpPr>
        <dsp:cNvPr id="0" name=""/>
        <dsp:cNvSpPr/>
      </dsp:nvSpPr>
      <dsp:spPr>
        <a:xfrm>
          <a:off x="4106369" y="4031005"/>
          <a:ext cx="95005" cy="98958"/>
        </a:xfrm>
        <a:prstGeom prst="leftRightArrow">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2.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CA"/>
          </a:p>
        </p:txBody>
      </p:sp>
      <p:sp>
        <p:nvSpPr>
          <p:cNvPr id="51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CA"/>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CA"/>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7B3BB8FF-59A0-40F9-A13B-3B49947C3418}" type="slidenum">
              <a:rPr lang="en-CA"/>
              <a:pPr>
                <a:defRPr/>
              </a:pPr>
              <a:t>‹#›</a:t>
            </a:fld>
            <a:endParaRPr lang="en-CA"/>
          </a:p>
        </p:txBody>
      </p:sp>
    </p:spTree>
    <p:extLst>
      <p:ext uri="{BB962C8B-B14F-4D97-AF65-F5344CB8AC3E}">
        <p14:creationId xmlns:p14="http://schemas.microsoft.com/office/powerpoint/2010/main" val="10188484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03A218F-FF3E-4FBC-AC93-5B3E8924B021}" type="slidenum">
              <a:rPr lang="en-CA" altLang="en-US" smtClean="0"/>
              <a:pPr eaLnBrk="1" hangingPunct="1"/>
              <a:t>1</a:t>
            </a:fld>
            <a:endParaRPr lang="en-CA" alt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pPr>
              <a:defRPr/>
            </a:pPr>
            <a:fld id="{7B3BB8FF-59A0-40F9-A13B-3B49947C3418}" type="slidenum">
              <a:rPr lang="en-CA" smtClean="0"/>
              <a:pPr>
                <a:defRPr/>
              </a:pPr>
              <a:t>12</a:t>
            </a:fld>
            <a:endParaRPr lang="en-CA"/>
          </a:p>
        </p:txBody>
      </p:sp>
    </p:spTree>
    <p:extLst>
      <p:ext uri="{BB962C8B-B14F-4D97-AF65-F5344CB8AC3E}">
        <p14:creationId xmlns:p14="http://schemas.microsoft.com/office/powerpoint/2010/main" val="24898961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03A218F-FF3E-4FBC-AC93-5B3E8924B021}" type="slidenum">
              <a:rPr lang="en-CA" altLang="en-US" smtClean="0"/>
              <a:pPr eaLnBrk="1" hangingPunct="1"/>
              <a:t>2</a:t>
            </a:fld>
            <a:endParaRPr lang="en-CA" alt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03A218F-FF3E-4FBC-AC93-5B3E8924B021}" type="slidenum">
              <a:rPr lang="en-CA" altLang="en-US" smtClean="0"/>
              <a:pPr eaLnBrk="1" hangingPunct="1"/>
              <a:t>3</a:t>
            </a:fld>
            <a:endParaRPr lang="en-CA" alt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4082324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97E84A-E821-4CB1-B94C-DD79EBF0BB59}" type="slidenum">
              <a:rPr lang="en-US" smtClean="0"/>
              <a:t>4</a:t>
            </a:fld>
            <a:endParaRPr lang="en-US"/>
          </a:p>
        </p:txBody>
      </p:sp>
    </p:spTree>
    <p:extLst>
      <p:ext uri="{BB962C8B-B14F-4D97-AF65-F5344CB8AC3E}">
        <p14:creationId xmlns:p14="http://schemas.microsoft.com/office/powerpoint/2010/main" val="22300731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03A218F-FF3E-4FBC-AC93-5B3E8924B021}" type="slidenum">
              <a:rPr lang="en-CA" altLang="en-US" smtClean="0"/>
              <a:pPr eaLnBrk="1" hangingPunct="1"/>
              <a:t>5</a:t>
            </a:fld>
            <a:endParaRPr lang="en-CA" alt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9656798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pPr>
              <a:defRPr/>
            </a:pPr>
            <a:fld id="{7B3BB8FF-59A0-40F9-A13B-3B49947C3418}" type="slidenum">
              <a:rPr lang="en-CA" smtClean="0"/>
              <a:pPr>
                <a:defRPr/>
              </a:pPr>
              <a:t>8</a:t>
            </a:fld>
            <a:endParaRPr lang="en-CA"/>
          </a:p>
        </p:txBody>
      </p:sp>
    </p:spTree>
    <p:extLst>
      <p:ext uri="{BB962C8B-B14F-4D97-AF65-F5344CB8AC3E}">
        <p14:creationId xmlns:p14="http://schemas.microsoft.com/office/powerpoint/2010/main" val="594706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pPr>
              <a:defRPr/>
            </a:pPr>
            <a:fld id="{7B3BB8FF-59A0-40F9-A13B-3B49947C3418}" type="slidenum">
              <a:rPr lang="en-CA" smtClean="0"/>
              <a:pPr>
                <a:defRPr/>
              </a:pPr>
              <a:t>9</a:t>
            </a:fld>
            <a:endParaRPr lang="en-CA"/>
          </a:p>
        </p:txBody>
      </p:sp>
    </p:spTree>
    <p:extLst>
      <p:ext uri="{BB962C8B-B14F-4D97-AF65-F5344CB8AC3E}">
        <p14:creationId xmlns:p14="http://schemas.microsoft.com/office/powerpoint/2010/main" val="38865797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pPr>
              <a:defRPr/>
            </a:pPr>
            <a:fld id="{7B3BB8FF-59A0-40F9-A13B-3B49947C3418}" type="slidenum">
              <a:rPr lang="en-CA" smtClean="0"/>
              <a:pPr>
                <a:defRPr/>
              </a:pPr>
              <a:t>10</a:t>
            </a:fld>
            <a:endParaRPr lang="en-CA"/>
          </a:p>
        </p:txBody>
      </p:sp>
    </p:spTree>
    <p:extLst>
      <p:ext uri="{BB962C8B-B14F-4D97-AF65-F5344CB8AC3E}">
        <p14:creationId xmlns:p14="http://schemas.microsoft.com/office/powerpoint/2010/main" val="19603405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lvl1pPr defTabSz="931863">
              <a:defRPr sz="2400">
                <a:solidFill>
                  <a:schemeClr val="tx1"/>
                </a:solidFill>
                <a:latin typeface="Stone Sans" pitchFamily="-60" charset="0"/>
              </a:defRPr>
            </a:lvl1pPr>
            <a:lvl2pPr marL="742950" indent="-285750" defTabSz="931863">
              <a:defRPr sz="2400">
                <a:solidFill>
                  <a:schemeClr val="tx1"/>
                </a:solidFill>
                <a:latin typeface="Stone Sans" pitchFamily="-60" charset="0"/>
              </a:defRPr>
            </a:lvl2pPr>
            <a:lvl3pPr marL="1143000" indent="-228600" defTabSz="931863">
              <a:defRPr sz="2400">
                <a:solidFill>
                  <a:schemeClr val="tx1"/>
                </a:solidFill>
                <a:latin typeface="Stone Sans" pitchFamily="-60" charset="0"/>
              </a:defRPr>
            </a:lvl3pPr>
            <a:lvl4pPr marL="1600200" indent="-228600" defTabSz="931863">
              <a:defRPr sz="2400">
                <a:solidFill>
                  <a:schemeClr val="tx1"/>
                </a:solidFill>
                <a:latin typeface="Stone Sans" pitchFamily="-60" charset="0"/>
              </a:defRPr>
            </a:lvl4pPr>
            <a:lvl5pPr marL="2057400" indent="-228600" defTabSz="931863">
              <a:defRPr sz="2400">
                <a:solidFill>
                  <a:schemeClr val="tx1"/>
                </a:solidFill>
                <a:latin typeface="Stone Sans" pitchFamily="-60" charset="0"/>
              </a:defRPr>
            </a:lvl5pPr>
            <a:lvl6pPr marL="2514600" indent="-228600" defTabSz="931863" eaLnBrk="0" fontAlgn="base" hangingPunct="0">
              <a:spcBef>
                <a:spcPct val="0"/>
              </a:spcBef>
              <a:spcAft>
                <a:spcPct val="0"/>
              </a:spcAft>
              <a:defRPr sz="2400">
                <a:solidFill>
                  <a:schemeClr val="tx1"/>
                </a:solidFill>
                <a:latin typeface="Stone Sans" pitchFamily="-60" charset="0"/>
              </a:defRPr>
            </a:lvl6pPr>
            <a:lvl7pPr marL="2971800" indent="-228600" defTabSz="931863" eaLnBrk="0" fontAlgn="base" hangingPunct="0">
              <a:spcBef>
                <a:spcPct val="0"/>
              </a:spcBef>
              <a:spcAft>
                <a:spcPct val="0"/>
              </a:spcAft>
              <a:defRPr sz="2400">
                <a:solidFill>
                  <a:schemeClr val="tx1"/>
                </a:solidFill>
                <a:latin typeface="Stone Sans" pitchFamily="-60" charset="0"/>
              </a:defRPr>
            </a:lvl7pPr>
            <a:lvl8pPr marL="3429000" indent="-228600" defTabSz="931863" eaLnBrk="0" fontAlgn="base" hangingPunct="0">
              <a:spcBef>
                <a:spcPct val="0"/>
              </a:spcBef>
              <a:spcAft>
                <a:spcPct val="0"/>
              </a:spcAft>
              <a:defRPr sz="2400">
                <a:solidFill>
                  <a:schemeClr val="tx1"/>
                </a:solidFill>
                <a:latin typeface="Stone Sans" pitchFamily="-60" charset="0"/>
              </a:defRPr>
            </a:lvl8pPr>
            <a:lvl9pPr marL="3886200" indent="-228600" defTabSz="931863" eaLnBrk="0" fontAlgn="base" hangingPunct="0">
              <a:spcBef>
                <a:spcPct val="0"/>
              </a:spcBef>
              <a:spcAft>
                <a:spcPct val="0"/>
              </a:spcAft>
              <a:defRPr sz="2400">
                <a:solidFill>
                  <a:schemeClr val="tx1"/>
                </a:solidFill>
                <a:latin typeface="Stone Sans" pitchFamily="-60" charset="0"/>
              </a:defRPr>
            </a:lvl9pPr>
          </a:lstStyle>
          <a:p>
            <a:fld id="{7EBE936C-F689-4FA4-A61A-BAC8BBD4DB23}" type="slidenum">
              <a:rPr lang="en-US" altLang="en-US" sz="1200" smtClean="0"/>
              <a:pPr/>
              <a:t>11</a:t>
            </a:fld>
            <a:endParaRPr lang="en-US" altLang="en-US" sz="1200"/>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p:spPr>
        <p:txBody>
          <a:bodyPr/>
          <a:lstStyle/>
          <a:p>
            <a:pPr eaLnBrk="1" hangingPunct="1">
              <a:buFontTx/>
              <a:buChar char="•"/>
            </a:pPr>
            <a:r>
              <a:rPr lang="en-US" altLang="en-US"/>
              <a:t>Technical consultations among RPPOs are convened annually to promote and facilitate the development, adoption and harmonization of phytosanitary measures and discuss shared concerns.</a:t>
            </a:r>
          </a:p>
          <a:p>
            <a:pPr eaLnBrk="1" hangingPunct="1">
              <a:buFontTx/>
              <a:buChar char="•"/>
            </a:pPr>
            <a:r>
              <a:rPr lang="en-US" altLang="en-US"/>
              <a:t>In relation with the involvement of RPPOs in the development of ISPMs, they can host Expert Working Group meeting or international workshops, for example, NAPPO hosted the Open Ended Workshop on the International Movement of Grain, that was held in Vancouver in December 2011.</a:t>
            </a:r>
          </a:p>
          <a:p>
            <a:pPr eaLnBrk="1" hangingPunct="1">
              <a:buFontTx/>
              <a:buChar char="•"/>
            </a:pPr>
            <a:r>
              <a:rPr lang="en-US" altLang="en-US"/>
              <a:t>Not all contracting parties of IPPC belong to a RPPO, and similarly, not all members of RPPOs are contracting parties of the IPPC. Some countries are members of more than RPPOs.</a:t>
            </a:r>
          </a:p>
          <a:p>
            <a:pPr eaLnBrk="1" hangingPunct="1">
              <a:buFontTx/>
              <a:buChar char="•"/>
            </a:pPr>
            <a:endParaRPr lang="en-US" altLang="en-US"/>
          </a:p>
          <a:p>
            <a:pPr eaLnBrk="1" hangingPunct="1"/>
            <a:endParaRPr lang="en-CA" altLang="en-US"/>
          </a:p>
        </p:txBody>
      </p:sp>
    </p:spTree>
    <p:extLst>
      <p:ext uri="{BB962C8B-B14F-4D97-AF65-F5344CB8AC3E}">
        <p14:creationId xmlns:p14="http://schemas.microsoft.com/office/powerpoint/2010/main" val="4288767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CA"/>
          </a:p>
        </p:txBody>
      </p:sp>
      <p:sp>
        <p:nvSpPr>
          <p:cNvPr id="5" name="Rectangle 5"/>
          <p:cNvSpPr>
            <a:spLocks noGrp="1" noChangeArrowheads="1"/>
          </p:cNvSpPr>
          <p:nvPr>
            <p:ph type="ftr" sz="quarter" idx="11"/>
          </p:nvPr>
        </p:nvSpPr>
        <p:spPr>
          <a:ln/>
        </p:spPr>
        <p:txBody>
          <a:bodyPr/>
          <a:lstStyle>
            <a:lvl1pPr>
              <a:defRPr/>
            </a:lvl1pPr>
          </a:lstStyle>
          <a:p>
            <a:pPr>
              <a:defRPr/>
            </a:pPr>
            <a:endParaRPr lang="en-CA"/>
          </a:p>
        </p:txBody>
      </p:sp>
      <p:sp>
        <p:nvSpPr>
          <p:cNvPr id="6" name="Rectangle 6"/>
          <p:cNvSpPr>
            <a:spLocks noGrp="1" noChangeArrowheads="1"/>
          </p:cNvSpPr>
          <p:nvPr>
            <p:ph type="sldNum" sz="quarter" idx="12"/>
          </p:nvPr>
        </p:nvSpPr>
        <p:spPr>
          <a:ln/>
        </p:spPr>
        <p:txBody>
          <a:bodyPr/>
          <a:lstStyle>
            <a:lvl1pPr>
              <a:defRPr/>
            </a:lvl1pPr>
          </a:lstStyle>
          <a:p>
            <a:pPr>
              <a:defRPr/>
            </a:pPr>
            <a:fld id="{9E4C048A-14EB-4D16-9199-6FBB76A442D6}" type="slidenum">
              <a:rPr lang="en-CA"/>
              <a:pPr>
                <a:defRPr/>
              </a:pPr>
              <a:t>‹#›</a:t>
            </a:fld>
            <a:endParaRPr lang="en-CA"/>
          </a:p>
        </p:txBody>
      </p:sp>
    </p:spTree>
    <p:extLst>
      <p:ext uri="{BB962C8B-B14F-4D97-AF65-F5344CB8AC3E}">
        <p14:creationId xmlns:p14="http://schemas.microsoft.com/office/powerpoint/2010/main" val="507198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CA"/>
          </a:p>
        </p:txBody>
      </p:sp>
      <p:sp>
        <p:nvSpPr>
          <p:cNvPr id="5" name="Rectangle 5"/>
          <p:cNvSpPr>
            <a:spLocks noGrp="1" noChangeArrowheads="1"/>
          </p:cNvSpPr>
          <p:nvPr>
            <p:ph type="ftr" sz="quarter" idx="11"/>
          </p:nvPr>
        </p:nvSpPr>
        <p:spPr>
          <a:ln/>
        </p:spPr>
        <p:txBody>
          <a:bodyPr/>
          <a:lstStyle>
            <a:lvl1pPr>
              <a:defRPr/>
            </a:lvl1pPr>
          </a:lstStyle>
          <a:p>
            <a:pPr>
              <a:defRPr/>
            </a:pPr>
            <a:endParaRPr lang="en-CA"/>
          </a:p>
        </p:txBody>
      </p:sp>
      <p:sp>
        <p:nvSpPr>
          <p:cNvPr id="6" name="Rectangle 6"/>
          <p:cNvSpPr>
            <a:spLocks noGrp="1" noChangeArrowheads="1"/>
          </p:cNvSpPr>
          <p:nvPr>
            <p:ph type="sldNum" sz="quarter" idx="12"/>
          </p:nvPr>
        </p:nvSpPr>
        <p:spPr>
          <a:ln/>
        </p:spPr>
        <p:txBody>
          <a:bodyPr/>
          <a:lstStyle>
            <a:lvl1pPr>
              <a:defRPr/>
            </a:lvl1pPr>
          </a:lstStyle>
          <a:p>
            <a:pPr>
              <a:defRPr/>
            </a:pPr>
            <a:fld id="{CAC84924-36FF-4F95-A563-DDC287D227A6}" type="slidenum">
              <a:rPr lang="en-CA"/>
              <a:pPr>
                <a:defRPr/>
              </a:pPr>
              <a:t>‹#›</a:t>
            </a:fld>
            <a:endParaRPr lang="en-CA"/>
          </a:p>
        </p:txBody>
      </p:sp>
    </p:spTree>
    <p:extLst>
      <p:ext uri="{BB962C8B-B14F-4D97-AF65-F5344CB8AC3E}">
        <p14:creationId xmlns:p14="http://schemas.microsoft.com/office/powerpoint/2010/main" val="505828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CA"/>
          </a:p>
        </p:txBody>
      </p:sp>
      <p:sp>
        <p:nvSpPr>
          <p:cNvPr id="5" name="Rectangle 5"/>
          <p:cNvSpPr>
            <a:spLocks noGrp="1" noChangeArrowheads="1"/>
          </p:cNvSpPr>
          <p:nvPr>
            <p:ph type="ftr" sz="quarter" idx="11"/>
          </p:nvPr>
        </p:nvSpPr>
        <p:spPr>
          <a:ln/>
        </p:spPr>
        <p:txBody>
          <a:bodyPr/>
          <a:lstStyle>
            <a:lvl1pPr>
              <a:defRPr/>
            </a:lvl1pPr>
          </a:lstStyle>
          <a:p>
            <a:pPr>
              <a:defRPr/>
            </a:pPr>
            <a:endParaRPr lang="en-CA"/>
          </a:p>
        </p:txBody>
      </p:sp>
      <p:sp>
        <p:nvSpPr>
          <p:cNvPr id="6" name="Rectangle 6"/>
          <p:cNvSpPr>
            <a:spLocks noGrp="1" noChangeArrowheads="1"/>
          </p:cNvSpPr>
          <p:nvPr>
            <p:ph type="sldNum" sz="quarter" idx="12"/>
          </p:nvPr>
        </p:nvSpPr>
        <p:spPr>
          <a:ln/>
        </p:spPr>
        <p:txBody>
          <a:bodyPr/>
          <a:lstStyle>
            <a:lvl1pPr>
              <a:defRPr/>
            </a:lvl1pPr>
          </a:lstStyle>
          <a:p>
            <a:pPr>
              <a:defRPr/>
            </a:pPr>
            <a:fld id="{AC6AC213-5594-4BB4-ABDA-B41C9F8ED3AF}" type="slidenum">
              <a:rPr lang="en-CA"/>
              <a:pPr>
                <a:defRPr/>
              </a:pPr>
              <a:t>‹#›</a:t>
            </a:fld>
            <a:endParaRPr lang="en-CA"/>
          </a:p>
        </p:txBody>
      </p:sp>
    </p:spTree>
    <p:extLst>
      <p:ext uri="{BB962C8B-B14F-4D97-AF65-F5344CB8AC3E}">
        <p14:creationId xmlns:p14="http://schemas.microsoft.com/office/powerpoint/2010/main" val="18125924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CA"/>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endParaRPr lang="en-CA"/>
          </a:p>
        </p:txBody>
      </p:sp>
      <p:sp>
        <p:nvSpPr>
          <p:cNvPr id="6" name="Rectangle 5"/>
          <p:cNvSpPr>
            <a:spLocks noGrp="1" noChangeArrowheads="1"/>
          </p:cNvSpPr>
          <p:nvPr>
            <p:ph type="ftr" sz="quarter" idx="11"/>
          </p:nvPr>
        </p:nvSpPr>
        <p:spPr>
          <a:ln/>
        </p:spPr>
        <p:txBody>
          <a:bodyPr/>
          <a:lstStyle>
            <a:lvl1pPr>
              <a:defRPr/>
            </a:lvl1pPr>
          </a:lstStyle>
          <a:p>
            <a:pPr>
              <a:defRPr/>
            </a:pPr>
            <a:endParaRPr lang="en-CA"/>
          </a:p>
        </p:txBody>
      </p:sp>
      <p:sp>
        <p:nvSpPr>
          <p:cNvPr id="7" name="Rectangle 6"/>
          <p:cNvSpPr>
            <a:spLocks noGrp="1" noChangeArrowheads="1"/>
          </p:cNvSpPr>
          <p:nvPr>
            <p:ph type="sldNum" sz="quarter" idx="12"/>
          </p:nvPr>
        </p:nvSpPr>
        <p:spPr>
          <a:ln/>
        </p:spPr>
        <p:txBody>
          <a:bodyPr/>
          <a:lstStyle>
            <a:lvl1pPr>
              <a:defRPr/>
            </a:lvl1pPr>
          </a:lstStyle>
          <a:p>
            <a:pPr>
              <a:defRPr/>
            </a:pPr>
            <a:fld id="{56D17F00-39AB-4D99-8631-A39A3B490701}" type="slidenum">
              <a:rPr lang="en-CA"/>
              <a:pPr>
                <a:defRPr/>
              </a:pPr>
              <a:t>‹#›</a:t>
            </a:fld>
            <a:endParaRPr lang="en-CA"/>
          </a:p>
        </p:txBody>
      </p:sp>
    </p:spTree>
    <p:extLst>
      <p:ext uri="{BB962C8B-B14F-4D97-AF65-F5344CB8AC3E}">
        <p14:creationId xmlns:p14="http://schemas.microsoft.com/office/powerpoint/2010/main" val="27651681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38CA950-32D3-4647-8A00-B1A77BBC4F8E}" type="datetimeFigureOut">
              <a:rPr lang="en-US" smtClean="0"/>
              <a:t>9/5/2022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7A1F5-F356-4258-8FF9-FE338465662F}" type="slidenum">
              <a:rPr lang="en-US" smtClean="0"/>
              <a:t>‹#›</a:t>
            </a:fld>
            <a:endParaRPr lang="en-US"/>
          </a:p>
        </p:txBody>
      </p:sp>
    </p:spTree>
    <p:extLst>
      <p:ext uri="{BB962C8B-B14F-4D97-AF65-F5344CB8AC3E}">
        <p14:creationId xmlns:p14="http://schemas.microsoft.com/office/powerpoint/2010/main" val="4665376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8CA950-32D3-4647-8A00-B1A77BBC4F8E}" type="datetimeFigureOut">
              <a:rPr lang="en-US" smtClean="0"/>
              <a:t>9/5/2022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7A1F5-F356-4258-8FF9-FE338465662F}" type="slidenum">
              <a:rPr lang="en-US" smtClean="0"/>
              <a:t>‹#›</a:t>
            </a:fld>
            <a:endParaRPr lang="en-US"/>
          </a:p>
        </p:txBody>
      </p:sp>
    </p:spTree>
    <p:extLst>
      <p:ext uri="{BB962C8B-B14F-4D97-AF65-F5344CB8AC3E}">
        <p14:creationId xmlns:p14="http://schemas.microsoft.com/office/powerpoint/2010/main" val="39567756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8CA950-32D3-4647-8A00-B1A77BBC4F8E}" type="datetimeFigureOut">
              <a:rPr lang="en-US" smtClean="0"/>
              <a:t>9/5/2022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7A1F5-F356-4258-8FF9-FE338465662F}" type="slidenum">
              <a:rPr lang="en-US" smtClean="0"/>
              <a:t>‹#›</a:t>
            </a:fld>
            <a:endParaRPr lang="en-US"/>
          </a:p>
        </p:txBody>
      </p:sp>
    </p:spTree>
    <p:extLst>
      <p:ext uri="{BB962C8B-B14F-4D97-AF65-F5344CB8AC3E}">
        <p14:creationId xmlns:p14="http://schemas.microsoft.com/office/powerpoint/2010/main" val="16270402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38CA950-32D3-4647-8A00-B1A77BBC4F8E}" type="datetimeFigureOut">
              <a:rPr lang="en-US" smtClean="0"/>
              <a:t>9/5/2022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87A1F5-F356-4258-8FF9-FE338465662F}" type="slidenum">
              <a:rPr lang="en-US" smtClean="0"/>
              <a:t>‹#›</a:t>
            </a:fld>
            <a:endParaRPr lang="en-US"/>
          </a:p>
        </p:txBody>
      </p:sp>
    </p:spTree>
    <p:extLst>
      <p:ext uri="{BB962C8B-B14F-4D97-AF65-F5344CB8AC3E}">
        <p14:creationId xmlns:p14="http://schemas.microsoft.com/office/powerpoint/2010/main" val="9604485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38CA950-32D3-4647-8A00-B1A77BBC4F8E}" type="datetimeFigureOut">
              <a:rPr lang="en-US" smtClean="0"/>
              <a:t>9/5/2022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87A1F5-F356-4258-8FF9-FE338465662F}" type="slidenum">
              <a:rPr lang="en-US" smtClean="0"/>
              <a:t>‹#›</a:t>
            </a:fld>
            <a:endParaRPr lang="en-US"/>
          </a:p>
        </p:txBody>
      </p:sp>
    </p:spTree>
    <p:extLst>
      <p:ext uri="{BB962C8B-B14F-4D97-AF65-F5344CB8AC3E}">
        <p14:creationId xmlns:p14="http://schemas.microsoft.com/office/powerpoint/2010/main" val="23477820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38CA950-32D3-4647-8A00-B1A77BBC4F8E}" type="datetimeFigureOut">
              <a:rPr lang="en-US" smtClean="0"/>
              <a:t>9/5/2022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87A1F5-F356-4258-8FF9-FE338465662F}" type="slidenum">
              <a:rPr lang="en-US" smtClean="0"/>
              <a:t>‹#›</a:t>
            </a:fld>
            <a:endParaRPr lang="en-US"/>
          </a:p>
        </p:txBody>
      </p:sp>
    </p:spTree>
    <p:extLst>
      <p:ext uri="{BB962C8B-B14F-4D97-AF65-F5344CB8AC3E}">
        <p14:creationId xmlns:p14="http://schemas.microsoft.com/office/powerpoint/2010/main" val="21231536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8CA950-32D3-4647-8A00-B1A77BBC4F8E}" type="datetimeFigureOut">
              <a:rPr lang="en-US" smtClean="0"/>
              <a:t>9/5/2022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87A1F5-F356-4258-8FF9-FE338465662F}" type="slidenum">
              <a:rPr lang="en-US" smtClean="0"/>
              <a:t>‹#›</a:t>
            </a:fld>
            <a:endParaRPr lang="en-US"/>
          </a:p>
        </p:txBody>
      </p:sp>
    </p:spTree>
    <p:extLst>
      <p:ext uri="{BB962C8B-B14F-4D97-AF65-F5344CB8AC3E}">
        <p14:creationId xmlns:p14="http://schemas.microsoft.com/office/powerpoint/2010/main" val="3397742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CA"/>
          </a:p>
        </p:txBody>
      </p:sp>
      <p:sp>
        <p:nvSpPr>
          <p:cNvPr id="5" name="Rectangle 5"/>
          <p:cNvSpPr>
            <a:spLocks noGrp="1" noChangeArrowheads="1"/>
          </p:cNvSpPr>
          <p:nvPr>
            <p:ph type="ftr" sz="quarter" idx="11"/>
          </p:nvPr>
        </p:nvSpPr>
        <p:spPr>
          <a:ln/>
        </p:spPr>
        <p:txBody>
          <a:bodyPr/>
          <a:lstStyle>
            <a:lvl1pPr>
              <a:defRPr/>
            </a:lvl1pPr>
          </a:lstStyle>
          <a:p>
            <a:pPr>
              <a:defRPr/>
            </a:pPr>
            <a:endParaRPr lang="en-CA"/>
          </a:p>
        </p:txBody>
      </p:sp>
      <p:sp>
        <p:nvSpPr>
          <p:cNvPr id="6" name="Rectangle 6"/>
          <p:cNvSpPr>
            <a:spLocks noGrp="1" noChangeArrowheads="1"/>
          </p:cNvSpPr>
          <p:nvPr>
            <p:ph type="sldNum" sz="quarter" idx="12"/>
          </p:nvPr>
        </p:nvSpPr>
        <p:spPr>
          <a:ln/>
        </p:spPr>
        <p:txBody>
          <a:bodyPr/>
          <a:lstStyle>
            <a:lvl1pPr>
              <a:defRPr/>
            </a:lvl1pPr>
          </a:lstStyle>
          <a:p>
            <a:pPr>
              <a:defRPr/>
            </a:pPr>
            <a:fld id="{1D377010-FEA9-4022-9B78-AB36D0D121EA}" type="slidenum">
              <a:rPr lang="en-CA"/>
              <a:pPr>
                <a:defRPr/>
              </a:pPr>
              <a:t>‹#›</a:t>
            </a:fld>
            <a:endParaRPr lang="en-CA"/>
          </a:p>
        </p:txBody>
      </p:sp>
    </p:spTree>
    <p:extLst>
      <p:ext uri="{BB962C8B-B14F-4D97-AF65-F5344CB8AC3E}">
        <p14:creationId xmlns:p14="http://schemas.microsoft.com/office/powerpoint/2010/main" val="10607669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8CA950-32D3-4647-8A00-B1A77BBC4F8E}" type="datetimeFigureOut">
              <a:rPr lang="en-US" smtClean="0"/>
              <a:t>9/5/2022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87A1F5-F356-4258-8FF9-FE338465662F}" type="slidenum">
              <a:rPr lang="en-US" smtClean="0"/>
              <a:t>‹#›</a:t>
            </a:fld>
            <a:endParaRPr lang="en-US"/>
          </a:p>
        </p:txBody>
      </p:sp>
    </p:spTree>
    <p:extLst>
      <p:ext uri="{BB962C8B-B14F-4D97-AF65-F5344CB8AC3E}">
        <p14:creationId xmlns:p14="http://schemas.microsoft.com/office/powerpoint/2010/main" val="30475128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8CA950-32D3-4647-8A00-B1A77BBC4F8E}" type="datetimeFigureOut">
              <a:rPr lang="en-US" smtClean="0"/>
              <a:t>9/5/2022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87A1F5-F356-4258-8FF9-FE338465662F}" type="slidenum">
              <a:rPr lang="en-US" smtClean="0"/>
              <a:t>‹#›</a:t>
            </a:fld>
            <a:endParaRPr lang="en-US"/>
          </a:p>
        </p:txBody>
      </p:sp>
    </p:spTree>
    <p:extLst>
      <p:ext uri="{BB962C8B-B14F-4D97-AF65-F5344CB8AC3E}">
        <p14:creationId xmlns:p14="http://schemas.microsoft.com/office/powerpoint/2010/main" val="11186196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8CA950-32D3-4647-8A00-B1A77BBC4F8E}" type="datetimeFigureOut">
              <a:rPr lang="en-US" smtClean="0"/>
              <a:t>9/5/2022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7A1F5-F356-4258-8FF9-FE338465662F}" type="slidenum">
              <a:rPr lang="en-US" smtClean="0"/>
              <a:t>‹#›</a:t>
            </a:fld>
            <a:endParaRPr lang="en-US"/>
          </a:p>
        </p:txBody>
      </p:sp>
    </p:spTree>
    <p:extLst>
      <p:ext uri="{BB962C8B-B14F-4D97-AF65-F5344CB8AC3E}">
        <p14:creationId xmlns:p14="http://schemas.microsoft.com/office/powerpoint/2010/main" val="28163073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8CA950-32D3-4647-8A00-B1A77BBC4F8E}" type="datetimeFigureOut">
              <a:rPr lang="en-US" smtClean="0"/>
              <a:t>9/5/2022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7A1F5-F356-4258-8FF9-FE338465662F}" type="slidenum">
              <a:rPr lang="en-US" smtClean="0"/>
              <a:t>‹#›</a:t>
            </a:fld>
            <a:endParaRPr lang="en-US"/>
          </a:p>
        </p:txBody>
      </p:sp>
    </p:spTree>
    <p:extLst>
      <p:ext uri="{BB962C8B-B14F-4D97-AF65-F5344CB8AC3E}">
        <p14:creationId xmlns:p14="http://schemas.microsoft.com/office/powerpoint/2010/main" val="822503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CA"/>
          </a:p>
        </p:txBody>
      </p:sp>
      <p:sp>
        <p:nvSpPr>
          <p:cNvPr id="5" name="Rectangle 5"/>
          <p:cNvSpPr>
            <a:spLocks noGrp="1" noChangeArrowheads="1"/>
          </p:cNvSpPr>
          <p:nvPr>
            <p:ph type="ftr" sz="quarter" idx="11"/>
          </p:nvPr>
        </p:nvSpPr>
        <p:spPr>
          <a:ln/>
        </p:spPr>
        <p:txBody>
          <a:bodyPr/>
          <a:lstStyle>
            <a:lvl1pPr>
              <a:defRPr/>
            </a:lvl1pPr>
          </a:lstStyle>
          <a:p>
            <a:pPr>
              <a:defRPr/>
            </a:pPr>
            <a:endParaRPr lang="en-CA"/>
          </a:p>
        </p:txBody>
      </p:sp>
      <p:sp>
        <p:nvSpPr>
          <p:cNvPr id="6" name="Rectangle 6"/>
          <p:cNvSpPr>
            <a:spLocks noGrp="1" noChangeArrowheads="1"/>
          </p:cNvSpPr>
          <p:nvPr>
            <p:ph type="sldNum" sz="quarter" idx="12"/>
          </p:nvPr>
        </p:nvSpPr>
        <p:spPr>
          <a:ln/>
        </p:spPr>
        <p:txBody>
          <a:bodyPr/>
          <a:lstStyle>
            <a:lvl1pPr>
              <a:defRPr/>
            </a:lvl1pPr>
          </a:lstStyle>
          <a:p>
            <a:pPr>
              <a:defRPr/>
            </a:pPr>
            <a:fld id="{A0D2CC76-B171-44E8-96EA-2F220ED280D9}" type="slidenum">
              <a:rPr lang="en-CA"/>
              <a:pPr>
                <a:defRPr/>
              </a:pPr>
              <a:t>‹#›</a:t>
            </a:fld>
            <a:endParaRPr lang="en-CA"/>
          </a:p>
        </p:txBody>
      </p:sp>
    </p:spTree>
    <p:extLst>
      <p:ext uri="{BB962C8B-B14F-4D97-AF65-F5344CB8AC3E}">
        <p14:creationId xmlns:p14="http://schemas.microsoft.com/office/powerpoint/2010/main" val="3384040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endParaRPr lang="en-CA"/>
          </a:p>
        </p:txBody>
      </p:sp>
      <p:sp>
        <p:nvSpPr>
          <p:cNvPr id="6" name="Rectangle 5"/>
          <p:cNvSpPr>
            <a:spLocks noGrp="1" noChangeArrowheads="1"/>
          </p:cNvSpPr>
          <p:nvPr>
            <p:ph type="ftr" sz="quarter" idx="11"/>
          </p:nvPr>
        </p:nvSpPr>
        <p:spPr>
          <a:ln/>
        </p:spPr>
        <p:txBody>
          <a:bodyPr/>
          <a:lstStyle>
            <a:lvl1pPr>
              <a:defRPr/>
            </a:lvl1pPr>
          </a:lstStyle>
          <a:p>
            <a:pPr>
              <a:defRPr/>
            </a:pPr>
            <a:endParaRPr lang="en-CA"/>
          </a:p>
        </p:txBody>
      </p:sp>
      <p:sp>
        <p:nvSpPr>
          <p:cNvPr id="7" name="Rectangle 6"/>
          <p:cNvSpPr>
            <a:spLocks noGrp="1" noChangeArrowheads="1"/>
          </p:cNvSpPr>
          <p:nvPr>
            <p:ph type="sldNum" sz="quarter" idx="12"/>
          </p:nvPr>
        </p:nvSpPr>
        <p:spPr>
          <a:ln/>
        </p:spPr>
        <p:txBody>
          <a:bodyPr/>
          <a:lstStyle>
            <a:lvl1pPr>
              <a:defRPr/>
            </a:lvl1pPr>
          </a:lstStyle>
          <a:p>
            <a:pPr>
              <a:defRPr/>
            </a:pPr>
            <a:fld id="{34C6549E-031D-4D19-B9EE-D86F5318985B}" type="slidenum">
              <a:rPr lang="en-CA"/>
              <a:pPr>
                <a:defRPr/>
              </a:pPr>
              <a:t>‹#›</a:t>
            </a:fld>
            <a:endParaRPr lang="en-CA"/>
          </a:p>
        </p:txBody>
      </p:sp>
    </p:spTree>
    <p:extLst>
      <p:ext uri="{BB962C8B-B14F-4D97-AF65-F5344CB8AC3E}">
        <p14:creationId xmlns:p14="http://schemas.microsoft.com/office/powerpoint/2010/main" val="4089951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endParaRPr lang="en-CA"/>
          </a:p>
        </p:txBody>
      </p:sp>
      <p:sp>
        <p:nvSpPr>
          <p:cNvPr id="8" name="Rectangle 5"/>
          <p:cNvSpPr>
            <a:spLocks noGrp="1" noChangeArrowheads="1"/>
          </p:cNvSpPr>
          <p:nvPr>
            <p:ph type="ftr" sz="quarter" idx="11"/>
          </p:nvPr>
        </p:nvSpPr>
        <p:spPr>
          <a:ln/>
        </p:spPr>
        <p:txBody>
          <a:bodyPr/>
          <a:lstStyle>
            <a:lvl1pPr>
              <a:defRPr/>
            </a:lvl1pPr>
          </a:lstStyle>
          <a:p>
            <a:pPr>
              <a:defRPr/>
            </a:pPr>
            <a:endParaRPr lang="en-CA"/>
          </a:p>
        </p:txBody>
      </p:sp>
      <p:sp>
        <p:nvSpPr>
          <p:cNvPr id="9" name="Rectangle 6"/>
          <p:cNvSpPr>
            <a:spLocks noGrp="1" noChangeArrowheads="1"/>
          </p:cNvSpPr>
          <p:nvPr>
            <p:ph type="sldNum" sz="quarter" idx="12"/>
          </p:nvPr>
        </p:nvSpPr>
        <p:spPr>
          <a:ln/>
        </p:spPr>
        <p:txBody>
          <a:bodyPr/>
          <a:lstStyle>
            <a:lvl1pPr>
              <a:defRPr/>
            </a:lvl1pPr>
          </a:lstStyle>
          <a:p>
            <a:pPr>
              <a:defRPr/>
            </a:pPr>
            <a:fld id="{8D0ACCD1-3514-4720-B630-61F7701EFD01}" type="slidenum">
              <a:rPr lang="en-CA"/>
              <a:pPr>
                <a:defRPr/>
              </a:pPr>
              <a:t>‹#›</a:t>
            </a:fld>
            <a:endParaRPr lang="en-CA"/>
          </a:p>
        </p:txBody>
      </p:sp>
    </p:spTree>
    <p:extLst>
      <p:ext uri="{BB962C8B-B14F-4D97-AF65-F5344CB8AC3E}">
        <p14:creationId xmlns:p14="http://schemas.microsoft.com/office/powerpoint/2010/main" val="3614161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pPr>
              <a:defRPr/>
            </a:pPr>
            <a:endParaRPr lang="en-CA"/>
          </a:p>
        </p:txBody>
      </p:sp>
      <p:sp>
        <p:nvSpPr>
          <p:cNvPr id="4" name="Rectangle 5"/>
          <p:cNvSpPr>
            <a:spLocks noGrp="1" noChangeArrowheads="1"/>
          </p:cNvSpPr>
          <p:nvPr>
            <p:ph type="ftr" sz="quarter" idx="11"/>
          </p:nvPr>
        </p:nvSpPr>
        <p:spPr>
          <a:ln/>
        </p:spPr>
        <p:txBody>
          <a:bodyPr/>
          <a:lstStyle>
            <a:lvl1pPr>
              <a:defRPr/>
            </a:lvl1pPr>
          </a:lstStyle>
          <a:p>
            <a:pPr>
              <a:defRPr/>
            </a:pPr>
            <a:endParaRPr lang="en-CA"/>
          </a:p>
        </p:txBody>
      </p:sp>
      <p:sp>
        <p:nvSpPr>
          <p:cNvPr id="5" name="Rectangle 6"/>
          <p:cNvSpPr>
            <a:spLocks noGrp="1" noChangeArrowheads="1"/>
          </p:cNvSpPr>
          <p:nvPr>
            <p:ph type="sldNum" sz="quarter" idx="12"/>
          </p:nvPr>
        </p:nvSpPr>
        <p:spPr>
          <a:ln/>
        </p:spPr>
        <p:txBody>
          <a:bodyPr/>
          <a:lstStyle>
            <a:lvl1pPr>
              <a:defRPr/>
            </a:lvl1pPr>
          </a:lstStyle>
          <a:p>
            <a:pPr>
              <a:defRPr/>
            </a:pPr>
            <a:fld id="{71FF94F4-79EE-4F64-823D-9D4DC99603AA}" type="slidenum">
              <a:rPr lang="en-CA"/>
              <a:pPr>
                <a:defRPr/>
              </a:pPr>
              <a:t>‹#›</a:t>
            </a:fld>
            <a:endParaRPr lang="en-CA"/>
          </a:p>
        </p:txBody>
      </p:sp>
    </p:spTree>
    <p:extLst>
      <p:ext uri="{BB962C8B-B14F-4D97-AF65-F5344CB8AC3E}">
        <p14:creationId xmlns:p14="http://schemas.microsoft.com/office/powerpoint/2010/main" val="2881094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CA"/>
          </a:p>
        </p:txBody>
      </p:sp>
      <p:sp>
        <p:nvSpPr>
          <p:cNvPr id="3" name="Rectangle 5"/>
          <p:cNvSpPr>
            <a:spLocks noGrp="1" noChangeArrowheads="1"/>
          </p:cNvSpPr>
          <p:nvPr>
            <p:ph type="ftr" sz="quarter" idx="11"/>
          </p:nvPr>
        </p:nvSpPr>
        <p:spPr>
          <a:ln/>
        </p:spPr>
        <p:txBody>
          <a:bodyPr/>
          <a:lstStyle>
            <a:lvl1pPr>
              <a:defRPr/>
            </a:lvl1pPr>
          </a:lstStyle>
          <a:p>
            <a:pPr>
              <a:defRPr/>
            </a:pPr>
            <a:endParaRPr lang="en-CA"/>
          </a:p>
        </p:txBody>
      </p:sp>
      <p:sp>
        <p:nvSpPr>
          <p:cNvPr id="4" name="Rectangle 6"/>
          <p:cNvSpPr>
            <a:spLocks noGrp="1" noChangeArrowheads="1"/>
          </p:cNvSpPr>
          <p:nvPr>
            <p:ph type="sldNum" sz="quarter" idx="12"/>
          </p:nvPr>
        </p:nvSpPr>
        <p:spPr>
          <a:ln/>
        </p:spPr>
        <p:txBody>
          <a:bodyPr/>
          <a:lstStyle>
            <a:lvl1pPr>
              <a:defRPr/>
            </a:lvl1pPr>
          </a:lstStyle>
          <a:p>
            <a:pPr>
              <a:defRPr/>
            </a:pPr>
            <a:fld id="{A5D23669-D69E-4DFD-9D1B-92F7579D4283}" type="slidenum">
              <a:rPr lang="en-CA"/>
              <a:pPr>
                <a:defRPr/>
              </a:pPr>
              <a:t>‹#›</a:t>
            </a:fld>
            <a:endParaRPr lang="en-CA"/>
          </a:p>
        </p:txBody>
      </p:sp>
    </p:spTree>
    <p:extLst>
      <p:ext uri="{BB962C8B-B14F-4D97-AF65-F5344CB8AC3E}">
        <p14:creationId xmlns:p14="http://schemas.microsoft.com/office/powerpoint/2010/main" val="1338999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CA"/>
          </a:p>
        </p:txBody>
      </p:sp>
      <p:sp>
        <p:nvSpPr>
          <p:cNvPr id="6" name="Rectangle 5"/>
          <p:cNvSpPr>
            <a:spLocks noGrp="1" noChangeArrowheads="1"/>
          </p:cNvSpPr>
          <p:nvPr>
            <p:ph type="ftr" sz="quarter" idx="11"/>
          </p:nvPr>
        </p:nvSpPr>
        <p:spPr>
          <a:ln/>
        </p:spPr>
        <p:txBody>
          <a:bodyPr/>
          <a:lstStyle>
            <a:lvl1pPr>
              <a:defRPr/>
            </a:lvl1pPr>
          </a:lstStyle>
          <a:p>
            <a:pPr>
              <a:defRPr/>
            </a:pPr>
            <a:endParaRPr lang="en-CA"/>
          </a:p>
        </p:txBody>
      </p:sp>
      <p:sp>
        <p:nvSpPr>
          <p:cNvPr id="7" name="Rectangle 6"/>
          <p:cNvSpPr>
            <a:spLocks noGrp="1" noChangeArrowheads="1"/>
          </p:cNvSpPr>
          <p:nvPr>
            <p:ph type="sldNum" sz="quarter" idx="12"/>
          </p:nvPr>
        </p:nvSpPr>
        <p:spPr>
          <a:ln/>
        </p:spPr>
        <p:txBody>
          <a:bodyPr/>
          <a:lstStyle>
            <a:lvl1pPr>
              <a:defRPr/>
            </a:lvl1pPr>
          </a:lstStyle>
          <a:p>
            <a:pPr>
              <a:defRPr/>
            </a:pPr>
            <a:fld id="{E77FEE07-F368-4BBD-A9D5-AC7E1F5EC0E3}" type="slidenum">
              <a:rPr lang="en-CA"/>
              <a:pPr>
                <a:defRPr/>
              </a:pPr>
              <a:t>‹#›</a:t>
            </a:fld>
            <a:endParaRPr lang="en-CA"/>
          </a:p>
        </p:txBody>
      </p:sp>
    </p:spTree>
    <p:extLst>
      <p:ext uri="{BB962C8B-B14F-4D97-AF65-F5344CB8AC3E}">
        <p14:creationId xmlns:p14="http://schemas.microsoft.com/office/powerpoint/2010/main" val="2204546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CA"/>
          </a:p>
        </p:txBody>
      </p:sp>
      <p:sp>
        <p:nvSpPr>
          <p:cNvPr id="6" name="Rectangle 5"/>
          <p:cNvSpPr>
            <a:spLocks noGrp="1" noChangeArrowheads="1"/>
          </p:cNvSpPr>
          <p:nvPr>
            <p:ph type="ftr" sz="quarter" idx="11"/>
          </p:nvPr>
        </p:nvSpPr>
        <p:spPr>
          <a:ln/>
        </p:spPr>
        <p:txBody>
          <a:bodyPr/>
          <a:lstStyle>
            <a:lvl1pPr>
              <a:defRPr/>
            </a:lvl1pPr>
          </a:lstStyle>
          <a:p>
            <a:pPr>
              <a:defRPr/>
            </a:pPr>
            <a:endParaRPr lang="en-CA"/>
          </a:p>
        </p:txBody>
      </p:sp>
      <p:sp>
        <p:nvSpPr>
          <p:cNvPr id="7" name="Rectangle 6"/>
          <p:cNvSpPr>
            <a:spLocks noGrp="1" noChangeArrowheads="1"/>
          </p:cNvSpPr>
          <p:nvPr>
            <p:ph type="sldNum" sz="quarter" idx="12"/>
          </p:nvPr>
        </p:nvSpPr>
        <p:spPr>
          <a:ln/>
        </p:spPr>
        <p:txBody>
          <a:bodyPr/>
          <a:lstStyle>
            <a:lvl1pPr>
              <a:defRPr/>
            </a:lvl1pPr>
          </a:lstStyle>
          <a:p>
            <a:pPr>
              <a:defRPr/>
            </a:pPr>
            <a:fld id="{4FFA7145-1014-4E33-A7CC-5EED9D35B823}" type="slidenum">
              <a:rPr lang="en-CA"/>
              <a:pPr>
                <a:defRPr/>
              </a:pPr>
              <a:t>‹#›</a:t>
            </a:fld>
            <a:endParaRPr lang="en-CA"/>
          </a:p>
        </p:txBody>
      </p:sp>
    </p:spTree>
    <p:extLst>
      <p:ext uri="{BB962C8B-B14F-4D97-AF65-F5344CB8AC3E}">
        <p14:creationId xmlns:p14="http://schemas.microsoft.com/office/powerpoint/2010/main" val="579259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CA"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altLang="en-US"/>
              <a:t>Click to edit Master text styles</a:t>
            </a:r>
          </a:p>
          <a:p>
            <a:pPr lvl="1"/>
            <a:r>
              <a:rPr lang="en-CA" altLang="en-US"/>
              <a:t>Second level</a:t>
            </a:r>
          </a:p>
          <a:p>
            <a:pPr lvl="2"/>
            <a:r>
              <a:rPr lang="en-CA" altLang="en-US"/>
              <a:t>Third level</a:t>
            </a:r>
          </a:p>
          <a:p>
            <a:pPr lvl="3"/>
            <a:r>
              <a:rPr lang="en-CA" altLang="en-US"/>
              <a:t>Fourth level</a:t>
            </a:r>
          </a:p>
          <a:p>
            <a:pPr lvl="4"/>
            <a:r>
              <a:rPr lang="en-CA"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CA"/>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CA"/>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CDF17FB2-5692-4BBB-AF71-B4CCB5153AE3}" type="slidenum">
              <a:rPr lang="en-CA"/>
              <a:pPr>
                <a:defRPr/>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8CA950-32D3-4647-8A00-B1A77BBC4F8E}" type="datetimeFigureOut">
              <a:rPr lang="en-US" smtClean="0"/>
              <a:t>9/5/2022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87A1F5-F356-4258-8FF9-FE338465662F}" type="slidenum">
              <a:rPr lang="en-US" smtClean="0"/>
              <a:t>‹#›</a:t>
            </a:fld>
            <a:endParaRPr lang="en-US"/>
          </a:p>
        </p:txBody>
      </p:sp>
    </p:spTree>
    <p:extLst>
      <p:ext uri="{BB962C8B-B14F-4D97-AF65-F5344CB8AC3E}">
        <p14:creationId xmlns:p14="http://schemas.microsoft.com/office/powerpoint/2010/main" val="174926737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diagramQuickStyle" Target="../diagrams/quickStyle2.xml"/><Relationship Id="rId18" Type="http://schemas.openxmlformats.org/officeDocument/2006/relationships/diagramQuickStyle" Target="../diagrams/quickStyle3.xml"/><Relationship Id="rId3" Type="http://schemas.openxmlformats.org/officeDocument/2006/relationships/diagramData" Target="../diagrams/data1.xml"/><Relationship Id="rId21" Type="http://schemas.openxmlformats.org/officeDocument/2006/relationships/image" Target="../media/image7.jpeg"/><Relationship Id="rId7" Type="http://schemas.microsoft.com/office/2007/relationships/diagramDrawing" Target="../diagrams/drawing1.xml"/><Relationship Id="rId12" Type="http://schemas.openxmlformats.org/officeDocument/2006/relationships/diagramLayout" Target="../diagrams/layout2.xml"/><Relationship Id="rId17" Type="http://schemas.openxmlformats.org/officeDocument/2006/relationships/diagramLayout" Target="../diagrams/layout3.xml"/><Relationship Id="rId2" Type="http://schemas.openxmlformats.org/officeDocument/2006/relationships/notesSlide" Target="../notesSlides/notesSlide4.xml"/><Relationship Id="rId16" Type="http://schemas.openxmlformats.org/officeDocument/2006/relationships/diagramData" Target="../diagrams/data3.xml"/><Relationship Id="rId20" Type="http://schemas.microsoft.com/office/2007/relationships/diagramDrawing" Target="../diagrams/drawing3.xml"/><Relationship Id="rId1" Type="http://schemas.openxmlformats.org/officeDocument/2006/relationships/slideLayout" Target="../slideLayouts/slideLayout6.xml"/><Relationship Id="rId6" Type="http://schemas.openxmlformats.org/officeDocument/2006/relationships/diagramColors" Target="../diagrams/colors1.xml"/><Relationship Id="rId11" Type="http://schemas.openxmlformats.org/officeDocument/2006/relationships/diagramData" Target="../diagrams/data2.xml"/><Relationship Id="rId5" Type="http://schemas.openxmlformats.org/officeDocument/2006/relationships/diagramQuickStyle" Target="../diagrams/quickStyle1.xml"/><Relationship Id="rId15" Type="http://schemas.microsoft.com/office/2007/relationships/diagramDrawing" Target="../diagrams/drawing2.xml"/><Relationship Id="rId10" Type="http://schemas.openxmlformats.org/officeDocument/2006/relationships/image" Target="../media/image6.jpeg"/><Relationship Id="rId19" Type="http://schemas.openxmlformats.org/officeDocument/2006/relationships/diagramColors" Target="../diagrams/colors3.xml"/><Relationship Id="rId4" Type="http://schemas.openxmlformats.org/officeDocument/2006/relationships/diagramLayout" Target="../diagrams/layout1.xml"/><Relationship Id="rId9" Type="http://schemas.openxmlformats.org/officeDocument/2006/relationships/image" Target="../media/image5.jpeg"/><Relationship Id="rId14" Type="http://schemas.openxmlformats.org/officeDocument/2006/relationships/diagramColors" Target="../diagrams/colors2.xml"/><Relationship Id="rId22"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8" Type="http://schemas.openxmlformats.org/officeDocument/2006/relationships/image" Target="../media/image10.jpg"/><Relationship Id="rId3" Type="http://schemas.openxmlformats.org/officeDocument/2006/relationships/diagramLayout" Target="../diagrams/layout4.xml"/><Relationship Id="rId7" Type="http://schemas.openxmlformats.org/officeDocument/2006/relationships/image" Target="../media/image9.png"/><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 Id="rId9" Type="http://schemas.openxmlformats.org/officeDocument/2006/relationships/image" Target="../media/image11.jpeg"/></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hyperlink" Target="https://pestalerts.org/" TargetMode="External"/><Relationship Id="rId2" Type="http://schemas.openxmlformats.org/officeDocument/2006/relationships/notesSlide" Target="../notesSlides/notesSlide7.xml"/><Relationship Id="rId1" Type="http://schemas.openxmlformats.org/officeDocument/2006/relationships/slideLayout" Target="../slideLayouts/slideLayout14.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15"/>
          <p:cNvSpPr txBox="1">
            <a:spLocks noChangeArrowheads="1"/>
          </p:cNvSpPr>
          <p:nvPr/>
        </p:nvSpPr>
        <p:spPr bwMode="auto">
          <a:xfrm>
            <a:off x="1835150" y="30686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8" name="Rectangle 8"/>
          <p:cNvSpPr>
            <a:spLocks noGrp="1" noChangeArrowheads="1"/>
          </p:cNvSpPr>
          <p:nvPr>
            <p:ph sz="quarter" idx="4294967295"/>
          </p:nvPr>
        </p:nvSpPr>
        <p:spPr>
          <a:xfrm>
            <a:off x="971600" y="2552065"/>
            <a:ext cx="7416824" cy="3528392"/>
          </a:xfrm>
          <a:prstGeom prst="rect">
            <a:avLst/>
          </a:prstGeom>
        </p:spPr>
        <p:txBody>
          <a:bodyPr/>
          <a:lstStyle/>
          <a:p>
            <a:pPr eaLnBrk="1" hangingPunct="1">
              <a:buFont typeface="Wingdings" panose="05000000000000000000" pitchFamily="2" charset="2"/>
              <a:buChar char="ü"/>
              <a:defRPr/>
            </a:pPr>
            <a:r>
              <a:rPr lang="en-CA" sz="2800" dirty="0">
                <a:latin typeface="Calibri" panose="020F0502020204030204" pitchFamily="34" charset="0"/>
                <a:cs typeface="Calibri" panose="020F0502020204030204" pitchFamily="34" charset="0"/>
              </a:rPr>
              <a:t>Functions/structure of NAPPO</a:t>
            </a:r>
          </a:p>
          <a:p>
            <a:pPr eaLnBrk="1" hangingPunct="1">
              <a:buFont typeface="Wingdings" panose="05000000000000000000" pitchFamily="2" charset="2"/>
              <a:buChar char="ü"/>
              <a:defRPr/>
            </a:pPr>
            <a:r>
              <a:rPr lang="en-CA" sz="2800" dirty="0">
                <a:latin typeface="Calibri" panose="020F0502020204030204" pitchFamily="34" charset="0"/>
                <a:cs typeface="Calibri" panose="020F0502020204030204" pitchFamily="34" charset="0"/>
              </a:rPr>
              <a:t>The state of NAPPO in 2022</a:t>
            </a:r>
          </a:p>
          <a:p>
            <a:pPr marL="971550" lvl="1" indent="-571500" eaLnBrk="1" hangingPunct="1">
              <a:defRPr/>
            </a:pPr>
            <a:r>
              <a:rPr lang="en-CA" dirty="0">
                <a:latin typeface="Calibri" panose="020F0502020204030204" pitchFamily="34" charset="0"/>
                <a:cs typeface="Calibri" panose="020F0502020204030204" pitchFamily="34" charset="0"/>
              </a:rPr>
              <a:t>Technical and capacity development achievements</a:t>
            </a:r>
          </a:p>
          <a:p>
            <a:pPr marL="971550" lvl="1" indent="-571500" eaLnBrk="1" hangingPunct="1">
              <a:defRPr/>
            </a:pPr>
            <a:r>
              <a:rPr lang="en-CA" dirty="0">
                <a:latin typeface="Calibri" panose="020F0502020204030204" pitchFamily="34" charset="0"/>
                <a:cs typeface="Calibri" panose="020F0502020204030204" pitchFamily="34" charset="0"/>
              </a:rPr>
              <a:t>Emerging pests and issues</a:t>
            </a:r>
            <a:endParaRPr lang="en-CA" b="1" dirty="0">
              <a:solidFill>
                <a:srgbClr val="0033CC"/>
              </a:solidFill>
              <a:latin typeface="Calibri" panose="020F0502020204030204" pitchFamily="34" charset="0"/>
              <a:cs typeface="Calibri" panose="020F0502020204030204" pitchFamily="34" charset="0"/>
            </a:endParaRPr>
          </a:p>
          <a:p>
            <a:pPr marL="971550" lvl="1" indent="-571500" eaLnBrk="1" hangingPunct="1">
              <a:defRPr/>
            </a:pPr>
            <a:r>
              <a:rPr lang="en-CA" sz="2800" dirty="0">
                <a:solidFill>
                  <a:schemeClr val="bg1">
                    <a:lumMod val="75000"/>
                  </a:schemeClr>
                </a:solidFill>
                <a:latin typeface="Calibri" panose="020F0502020204030204" pitchFamily="34" charset="0"/>
                <a:cs typeface="Calibri" panose="020F0502020204030204" pitchFamily="34" charset="0"/>
              </a:rPr>
              <a:t>Surveillance projects and activities</a:t>
            </a:r>
          </a:p>
          <a:p>
            <a:pPr marL="971550" lvl="1" indent="-571500" eaLnBrk="1" hangingPunct="1">
              <a:defRPr/>
            </a:pPr>
            <a:r>
              <a:rPr lang="en-CA" dirty="0">
                <a:latin typeface="Calibri" panose="020F0502020204030204" pitchFamily="34" charset="0"/>
                <a:cs typeface="Calibri" panose="020F0502020204030204" pitchFamily="34" charset="0"/>
              </a:rPr>
              <a:t>Opportunities for collaboration/cooperation</a:t>
            </a:r>
            <a:endParaRPr lang="en-CA" sz="2800" dirty="0">
              <a:latin typeface="Calibri" panose="020F0502020204030204" pitchFamily="34" charset="0"/>
              <a:cs typeface="Calibri" panose="020F0502020204030204" pitchFamily="34" charset="0"/>
            </a:endParaRPr>
          </a:p>
        </p:txBody>
      </p:sp>
      <p:sp>
        <p:nvSpPr>
          <p:cNvPr id="9" name="Rectangle 8"/>
          <p:cNvSpPr/>
          <p:nvPr/>
        </p:nvSpPr>
        <p:spPr>
          <a:xfrm>
            <a:off x="204244" y="1556792"/>
            <a:ext cx="8568952" cy="707886"/>
          </a:xfrm>
          <a:prstGeom prst="rect">
            <a:avLst/>
          </a:prstGeom>
        </p:spPr>
        <p:txBody>
          <a:bodyPr wrap="square">
            <a:spAutoFit/>
          </a:bodyPr>
          <a:lstStyle/>
          <a:p>
            <a:pPr algn="ctr"/>
            <a:r>
              <a:rPr lang="en-US" sz="4000" b="1" dirty="0">
                <a:solidFill>
                  <a:srgbClr val="0033CC"/>
                </a:solidFill>
                <a:latin typeface="Calibri" panose="020F0502020204030204" pitchFamily="34" charset="0"/>
                <a:cs typeface="Calibri" panose="020F0502020204030204" pitchFamily="34" charset="0"/>
              </a:rPr>
              <a:t>Presentation today ..</a:t>
            </a:r>
          </a:p>
        </p:txBody>
      </p:sp>
      <p:pic>
        <p:nvPicPr>
          <p:cNvPr id="7"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244" y="260648"/>
            <a:ext cx="4847079" cy="10081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03034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971600" y="2276872"/>
            <a:ext cx="7416824" cy="4154984"/>
          </a:xfrm>
          <a:prstGeom prst="rect">
            <a:avLst/>
          </a:prstGeom>
          <a:noFill/>
        </p:spPr>
        <p:txBody>
          <a:bodyPr wrap="square" rtlCol="0">
            <a:spAutoFit/>
          </a:bodyPr>
          <a:lstStyle/>
          <a:p>
            <a:pPr marL="457200" indent="-457200">
              <a:buFont typeface="Arial" panose="020B0604020202020204" pitchFamily="34" charset="0"/>
              <a:buChar char="•"/>
            </a:pPr>
            <a:r>
              <a:rPr lang="en-US" sz="2400" dirty="0">
                <a:latin typeface="Calibri" panose="020F0502020204030204" pitchFamily="34" charset="0"/>
                <a:cs typeface="Calibri" panose="020F0502020204030204" pitchFamily="34" charset="0"/>
              </a:rPr>
              <a:t>Khapra beetle </a:t>
            </a:r>
            <a:r>
              <a:rPr lang="en-US" sz="2400" i="1" dirty="0">
                <a:latin typeface="Calibri" panose="020F0502020204030204" pitchFamily="34" charset="0"/>
                <a:cs typeface="Calibri" panose="020F0502020204030204" pitchFamily="34" charset="0"/>
              </a:rPr>
              <a:t>– Trogoderma </a:t>
            </a:r>
            <a:r>
              <a:rPr lang="en-US" sz="2400" i="1" dirty="0" err="1">
                <a:latin typeface="Calibri" panose="020F0502020204030204" pitchFamily="34" charset="0"/>
                <a:cs typeface="Calibri" panose="020F0502020204030204" pitchFamily="34" charset="0"/>
              </a:rPr>
              <a:t>granarium</a:t>
            </a:r>
            <a:endParaRPr lang="en-US" sz="2400" i="1" dirty="0">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US" sz="2400" dirty="0">
                <a:latin typeface="Calibri" panose="020F0502020204030204" pitchFamily="34" charset="0"/>
                <a:cs typeface="Calibri" panose="020F0502020204030204" pitchFamily="34" charset="0"/>
              </a:rPr>
              <a:t>Lymantriids </a:t>
            </a:r>
            <a:r>
              <a:rPr lang="en-US" sz="2400" i="1" dirty="0">
                <a:latin typeface="Calibri" panose="020F0502020204030204" pitchFamily="34" charset="0"/>
                <a:cs typeface="Calibri" panose="020F0502020204030204" pitchFamily="34" charset="0"/>
              </a:rPr>
              <a:t>– Lymantria </a:t>
            </a:r>
            <a:r>
              <a:rPr lang="en-US" sz="2400" i="1" dirty="0" err="1">
                <a:latin typeface="Calibri" panose="020F0502020204030204" pitchFamily="34" charset="0"/>
                <a:cs typeface="Calibri" panose="020F0502020204030204" pitchFamily="34" charset="0"/>
              </a:rPr>
              <a:t>dispar</a:t>
            </a:r>
            <a:r>
              <a:rPr lang="en-US" sz="2400" i="1" dirty="0">
                <a:latin typeface="Calibri" panose="020F0502020204030204" pitchFamily="34" charset="0"/>
                <a:cs typeface="Calibri" panose="020F0502020204030204" pitchFamily="34" charset="0"/>
              </a:rPr>
              <a:t> asiatica </a:t>
            </a:r>
            <a:r>
              <a:rPr lang="en-US" sz="2400" dirty="0">
                <a:latin typeface="Calibri" panose="020F0502020204030204" pitchFamily="34" charset="0"/>
                <a:cs typeface="Calibri" panose="020F0502020204030204" pitchFamily="34" charset="0"/>
              </a:rPr>
              <a:t>and other high risk Lymantriids</a:t>
            </a:r>
          </a:p>
          <a:p>
            <a:pPr marL="457200" indent="-457200">
              <a:buFont typeface="Arial" panose="020B0604020202020204" pitchFamily="34" charset="0"/>
              <a:buChar char="•"/>
            </a:pPr>
            <a:r>
              <a:rPr lang="en-US" sz="2400" dirty="0">
                <a:latin typeface="Calibri" panose="020F0502020204030204" pitchFamily="34" charset="0"/>
                <a:cs typeface="Calibri" panose="020F0502020204030204" pitchFamily="34" charset="0"/>
              </a:rPr>
              <a:t>Seed transmitted pathogens</a:t>
            </a:r>
          </a:p>
          <a:p>
            <a:endParaRPr lang="en-US" sz="2400" dirty="0">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US" sz="2400" dirty="0" err="1">
                <a:latin typeface="Calibri" panose="020F0502020204030204" pitchFamily="34" charset="0"/>
                <a:cs typeface="Calibri" panose="020F0502020204030204" pitchFamily="34" charset="0"/>
              </a:rPr>
              <a:t>Boxtree</a:t>
            </a:r>
            <a:r>
              <a:rPr lang="en-US" sz="2400" dirty="0">
                <a:latin typeface="Calibri" panose="020F0502020204030204" pitchFamily="34" charset="0"/>
                <a:cs typeface="Calibri" panose="020F0502020204030204" pitchFamily="34" charset="0"/>
              </a:rPr>
              <a:t> moth – </a:t>
            </a:r>
            <a:r>
              <a:rPr lang="en-US" sz="2400" i="1" dirty="0" err="1">
                <a:latin typeface="Calibri" panose="020F0502020204030204" pitchFamily="34" charset="0"/>
                <a:cs typeface="Calibri" panose="020F0502020204030204" pitchFamily="34" charset="0"/>
              </a:rPr>
              <a:t>Cydalima</a:t>
            </a:r>
            <a:r>
              <a:rPr lang="en-US" sz="2400" i="1" dirty="0">
                <a:latin typeface="Calibri" panose="020F0502020204030204" pitchFamily="34" charset="0"/>
                <a:cs typeface="Calibri" panose="020F0502020204030204" pitchFamily="34" charset="0"/>
              </a:rPr>
              <a:t> </a:t>
            </a:r>
            <a:r>
              <a:rPr lang="en-US" sz="2400" i="1" dirty="0" err="1">
                <a:latin typeface="Calibri" panose="020F0502020204030204" pitchFamily="34" charset="0"/>
                <a:cs typeface="Calibri" panose="020F0502020204030204" pitchFamily="34" charset="0"/>
              </a:rPr>
              <a:t>perspectalis</a:t>
            </a:r>
            <a:endParaRPr lang="en-US" sz="2400" i="1" dirty="0">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US" sz="2400" dirty="0">
                <a:latin typeface="Calibri" panose="020F0502020204030204" pitchFamily="34" charset="0"/>
                <a:cs typeface="Calibri" panose="020F0502020204030204" pitchFamily="34" charset="0"/>
              </a:rPr>
              <a:t>Spotted lantern fly – </a:t>
            </a:r>
            <a:r>
              <a:rPr lang="en-US" sz="2400" i="1" dirty="0" err="1">
                <a:latin typeface="Calibri" panose="020F0502020204030204" pitchFamily="34" charset="0"/>
                <a:cs typeface="Calibri" panose="020F0502020204030204" pitchFamily="34" charset="0"/>
              </a:rPr>
              <a:t>Lycorma</a:t>
            </a:r>
            <a:r>
              <a:rPr lang="en-US" sz="2400" i="1" dirty="0">
                <a:latin typeface="Calibri" panose="020F0502020204030204" pitchFamily="34" charset="0"/>
                <a:cs typeface="Calibri" panose="020F0502020204030204" pitchFamily="34" charset="0"/>
              </a:rPr>
              <a:t> </a:t>
            </a:r>
            <a:r>
              <a:rPr lang="en-US" sz="2400" i="1" dirty="0" err="1">
                <a:latin typeface="Calibri" panose="020F0502020204030204" pitchFamily="34" charset="0"/>
                <a:cs typeface="Calibri" panose="020F0502020204030204" pitchFamily="34" charset="0"/>
              </a:rPr>
              <a:t>delicatula</a:t>
            </a:r>
            <a:endParaRPr lang="en-US" sz="2400" i="1" dirty="0">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US" sz="2400" dirty="0">
                <a:latin typeface="Calibri" panose="020F0502020204030204" pitchFamily="34" charset="0"/>
                <a:cs typeface="Calibri" panose="020F0502020204030204" pitchFamily="34" charset="0"/>
              </a:rPr>
              <a:t>Potato wart - </a:t>
            </a:r>
            <a:r>
              <a:rPr lang="en-US" sz="2400" b="0" i="1" dirty="0" err="1">
                <a:solidFill>
                  <a:srgbClr val="202124"/>
                </a:solidFill>
                <a:effectLst/>
                <a:latin typeface="Google Sans"/>
              </a:rPr>
              <a:t>Synchytrium</a:t>
            </a:r>
            <a:r>
              <a:rPr lang="en-US" sz="2400" b="0" i="1" dirty="0">
                <a:solidFill>
                  <a:srgbClr val="202124"/>
                </a:solidFill>
                <a:effectLst/>
                <a:latin typeface="Google Sans"/>
              </a:rPr>
              <a:t> </a:t>
            </a:r>
            <a:r>
              <a:rPr lang="en-US" sz="2400" b="0" i="1" dirty="0" err="1">
                <a:solidFill>
                  <a:srgbClr val="202124"/>
                </a:solidFill>
                <a:effectLst/>
                <a:latin typeface="Google Sans"/>
              </a:rPr>
              <a:t>endobioticum</a:t>
            </a:r>
            <a:endParaRPr lang="en-US" sz="2400" b="0" i="1" dirty="0">
              <a:solidFill>
                <a:srgbClr val="202124"/>
              </a:solidFill>
              <a:effectLst/>
              <a:latin typeface="Google Sans"/>
            </a:endParaRPr>
          </a:p>
          <a:p>
            <a:pPr marL="457200" indent="-457200">
              <a:buFont typeface="Arial" panose="020B0604020202020204" pitchFamily="34" charset="0"/>
              <a:buChar char="•"/>
            </a:pPr>
            <a:r>
              <a:rPr lang="en-US" sz="2400" dirty="0">
                <a:latin typeface="Calibri" panose="020F0502020204030204" pitchFamily="34" charset="0"/>
                <a:cs typeface="Calibri" panose="020F0502020204030204" pitchFamily="34" charset="0"/>
              </a:rPr>
              <a:t>Boll-weevil - </a:t>
            </a:r>
            <a:r>
              <a:rPr lang="en-US" sz="2400" i="1" dirty="0">
                <a:latin typeface="Calibri" panose="020F0502020204030204" pitchFamily="34" charset="0"/>
                <a:cs typeface="Calibri" panose="020F0502020204030204" pitchFamily="34" charset="0"/>
              </a:rPr>
              <a:t>Anthonomus grandis</a:t>
            </a:r>
            <a:endParaRPr lang="en-US" sz="2400" b="0" i="1" dirty="0">
              <a:solidFill>
                <a:srgbClr val="202124"/>
              </a:solidFill>
              <a:effectLst/>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US" sz="2400" dirty="0">
                <a:latin typeface="Calibri" panose="020F0502020204030204" pitchFamily="34" charset="0"/>
                <a:cs typeface="Calibri" panose="020F0502020204030204" pitchFamily="34" charset="0"/>
              </a:rPr>
              <a:t>European cherry fruit fly – </a:t>
            </a:r>
            <a:r>
              <a:rPr lang="en-US" sz="2400" i="1" dirty="0" err="1">
                <a:latin typeface="Calibri" panose="020F0502020204030204" pitchFamily="34" charset="0"/>
                <a:cs typeface="Calibri" panose="020F0502020204030204" pitchFamily="34" charset="0"/>
              </a:rPr>
              <a:t>Rhagoletis</a:t>
            </a:r>
            <a:r>
              <a:rPr lang="en-US" sz="2400" i="1" dirty="0">
                <a:latin typeface="Calibri" panose="020F0502020204030204" pitchFamily="34" charset="0"/>
                <a:cs typeface="Calibri" panose="020F0502020204030204" pitchFamily="34" charset="0"/>
              </a:rPr>
              <a:t> </a:t>
            </a:r>
            <a:r>
              <a:rPr lang="en-US" sz="2400" i="1" dirty="0" err="1">
                <a:latin typeface="Calibri" panose="020F0502020204030204" pitchFamily="34" charset="0"/>
                <a:cs typeface="Calibri" panose="020F0502020204030204" pitchFamily="34" charset="0"/>
              </a:rPr>
              <a:t>cerasi</a:t>
            </a:r>
            <a:endParaRPr lang="en-US" sz="2400" b="0" i="1" dirty="0">
              <a:solidFill>
                <a:srgbClr val="202124"/>
              </a:solidFill>
              <a:effectLst/>
              <a:latin typeface="Google Sans"/>
            </a:endParaRPr>
          </a:p>
          <a:p>
            <a:pPr marL="457200" indent="-457200">
              <a:buFont typeface="Arial" panose="020B0604020202020204" pitchFamily="34" charset="0"/>
              <a:buChar char="•"/>
            </a:pPr>
            <a:r>
              <a:rPr lang="en-US" sz="2400" dirty="0">
                <a:latin typeface="Calibri" panose="020F0502020204030204" pitchFamily="34" charset="0"/>
                <a:cs typeface="Calibri" panose="020F0502020204030204" pitchFamily="34" charset="0"/>
              </a:rPr>
              <a:t>Other </a:t>
            </a:r>
            <a:r>
              <a:rPr lang="en-US" sz="2400" dirty="0" err="1">
                <a:latin typeface="Calibri" panose="020F0502020204030204" pitchFamily="34" charset="0"/>
                <a:cs typeface="Calibri" panose="020F0502020204030204" pitchFamily="34" charset="0"/>
              </a:rPr>
              <a:t>Tephritidae</a:t>
            </a:r>
            <a:r>
              <a:rPr lang="en-US" sz="2400" dirty="0">
                <a:latin typeface="Calibri" panose="020F0502020204030204" pitchFamily="34" charset="0"/>
                <a:cs typeface="Calibri" panose="020F0502020204030204" pitchFamily="34" charset="0"/>
              </a:rPr>
              <a:t> </a:t>
            </a:r>
          </a:p>
        </p:txBody>
      </p:sp>
      <p:pic>
        <p:nvPicPr>
          <p:cNvPr id="9"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244" y="260648"/>
            <a:ext cx="4847079" cy="10081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a:extLst>
              <a:ext uri="{FF2B5EF4-FFF2-40B4-BE49-F238E27FC236}">
                <a16:creationId xmlns:a16="http://schemas.microsoft.com/office/drawing/2014/main" id="{2F37F288-B858-4E14-9D1B-55F3482DDD3C}"/>
              </a:ext>
            </a:extLst>
          </p:cNvPr>
          <p:cNvSpPr/>
          <p:nvPr/>
        </p:nvSpPr>
        <p:spPr>
          <a:xfrm>
            <a:off x="107504" y="1556792"/>
            <a:ext cx="8568952" cy="584775"/>
          </a:xfrm>
          <a:prstGeom prst="rect">
            <a:avLst/>
          </a:prstGeom>
        </p:spPr>
        <p:txBody>
          <a:bodyPr wrap="square">
            <a:spAutoFit/>
          </a:bodyPr>
          <a:lstStyle/>
          <a:p>
            <a:pPr algn="ctr"/>
            <a:r>
              <a:rPr lang="en-US" sz="3200" b="1" dirty="0">
                <a:solidFill>
                  <a:srgbClr val="0033CC"/>
                </a:solidFill>
                <a:latin typeface="Calibri" panose="020F0502020204030204" pitchFamily="34" charset="0"/>
                <a:cs typeface="Calibri" panose="020F0502020204030204" pitchFamily="34" charset="0"/>
              </a:rPr>
              <a:t>Emerging pests and issues</a:t>
            </a:r>
          </a:p>
        </p:txBody>
      </p:sp>
    </p:spTree>
    <p:extLst>
      <p:ext uri="{BB962C8B-B14F-4D97-AF65-F5344CB8AC3E}">
        <p14:creationId xmlns:p14="http://schemas.microsoft.com/office/powerpoint/2010/main" val="870060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6" name="Picture 3" descr="simple-printable-world-map"/>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718561" y="1611213"/>
            <a:ext cx="7835900" cy="3943350"/>
          </a:xfrm>
        </p:spPr>
      </p:pic>
      <p:sp>
        <p:nvSpPr>
          <p:cNvPr id="38918" name="Text Box 5"/>
          <p:cNvSpPr txBox="1">
            <a:spLocks noChangeArrowheads="1"/>
          </p:cNvSpPr>
          <p:nvPr/>
        </p:nvSpPr>
        <p:spPr bwMode="auto">
          <a:xfrm>
            <a:off x="4636511" y="2180985"/>
            <a:ext cx="990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spcBef>
                <a:spcPct val="50000"/>
              </a:spcBef>
            </a:pPr>
            <a:r>
              <a:rPr lang="fr-CA" altLang="en-US" sz="1400" b="1" dirty="0"/>
              <a:t>EPPO</a:t>
            </a:r>
            <a:endParaRPr lang="en-CA" altLang="en-US" sz="1400" b="1" dirty="0"/>
          </a:p>
        </p:txBody>
      </p:sp>
      <p:sp>
        <p:nvSpPr>
          <p:cNvPr id="38919" name="Text Box 6"/>
          <p:cNvSpPr txBox="1">
            <a:spLocks noChangeArrowheads="1"/>
          </p:cNvSpPr>
          <p:nvPr/>
        </p:nvSpPr>
        <p:spPr bwMode="auto">
          <a:xfrm>
            <a:off x="6799312" y="2827686"/>
            <a:ext cx="990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spcBef>
                <a:spcPct val="50000"/>
              </a:spcBef>
            </a:pPr>
            <a:r>
              <a:rPr lang="fr-CA" altLang="en-US" sz="1400" b="1" dirty="0"/>
              <a:t>APPPC</a:t>
            </a:r>
            <a:endParaRPr lang="en-CA" altLang="en-US" sz="1400" b="1" dirty="0"/>
          </a:p>
        </p:txBody>
      </p:sp>
      <p:sp>
        <p:nvSpPr>
          <p:cNvPr id="38920" name="Text Box 7"/>
          <p:cNvSpPr txBox="1">
            <a:spLocks noChangeArrowheads="1"/>
          </p:cNvSpPr>
          <p:nvPr/>
        </p:nvSpPr>
        <p:spPr bwMode="auto">
          <a:xfrm>
            <a:off x="3078423" y="4069175"/>
            <a:ext cx="1219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spcBef>
                <a:spcPct val="50000"/>
              </a:spcBef>
            </a:pPr>
            <a:r>
              <a:rPr lang="fr-CA" altLang="en-US" sz="1400" b="1" dirty="0"/>
              <a:t>COSAVE</a:t>
            </a:r>
            <a:endParaRPr lang="en-CA" altLang="en-US" sz="1400" b="1" dirty="0"/>
          </a:p>
        </p:txBody>
      </p:sp>
      <p:sp>
        <p:nvSpPr>
          <p:cNvPr id="38921" name="Text Box 8"/>
          <p:cNvSpPr txBox="1">
            <a:spLocks noChangeArrowheads="1"/>
          </p:cNvSpPr>
          <p:nvPr/>
        </p:nvSpPr>
        <p:spPr bwMode="auto">
          <a:xfrm>
            <a:off x="2856781" y="3666127"/>
            <a:ext cx="533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spcBef>
                <a:spcPct val="50000"/>
              </a:spcBef>
            </a:pPr>
            <a:r>
              <a:rPr lang="fr-CA" altLang="en-US" sz="1400" b="1" dirty="0"/>
              <a:t>CAN</a:t>
            </a:r>
            <a:endParaRPr lang="en-CA" altLang="en-US" sz="1400" b="1" dirty="0"/>
          </a:p>
        </p:txBody>
      </p:sp>
      <p:sp>
        <p:nvSpPr>
          <p:cNvPr id="38922" name="Text Box 9"/>
          <p:cNvSpPr txBox="1">
            <a:spLocks noChangeArrowheads="1"/>
          </p:cNvSpPr>
          <p:nvPr/>
        </p:nvSpPr>
        <p:spPr bwMode="auto">
          <a:xfrm>
            <a:off x="2897313" y="3059028"/>
            <a:ext cx="117522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spcBef>
                <a:spcPct val="50000"/>
              </a:spcBef>
            </a:pPr>
            <a:r>
              <a:rPr lang="fr-CA" altLang="en-US" sz="1400" b="1" dirty="0"/>
              <a:t>CAHFSA</a:t>
            </a:r>
            <a:endParaRPr lang="en-CA" altLang="en-US" sz="1400" b="1" dirty="0"/>
          </a:p>
        </p:txBody>
      </p:sp>
      <p:sp>
        <p:nvSpPr>
          <p:cNvPr id="38923" name="Text Box 10"/>
          <p:cNvSpPr txBox="1">
            <a:spLocks noChangeArrowheads="1"/>
          </p:cNvSpPr>
          <p:nvPr/>
        </p:nvSpPr>
        <p:spPr bwMode="auto">
          <a:xfrm>
            <a:off x="5260690" y="2787116"/>
            <a:ext cx="990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spcBef>
                <a:spcPct val="50000"/>
              </a:spcBef>
            </a:pPr>
            <a:r>
              <a:rPr lang="fr-CA" altLang="en-US" sz="1400" b="1" dirty="0"/>
              <a:t>NEPPO</a:t>
            </a:r>
            <a:endParaRPr lang="en-CA" altLang="en-US" sz="1400" b="1" dirty="0"/>
          </a:p>
        </p:txBody>
      </p:sp>
      <p:sp>
        <p:nvSpPr>
          <p:cNvPr id="38924" name="Text Box 11"/>
          <p:cNvSpPr txBox="1">
            <a:spLocks noChangeArrowheads="1"/>
          </p:cNvSpPr>
          <p:nvPr/>
        </p:nvSpPr>
        <p:spPr bwMode="auto">
          <a:xfrm>
            <a:off x="7559868" y="3674101"/>
            <a:ext cx="990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spcBef>
                <a:spcPct val="50000"/>
              </a:spcBef>
            </a:pPr>
            <a:r>
              <a:rPr lang="fr-CA" altLang="en-US" sz="1400" b="1" dirty="0"/>
              <a:t>PPPO</a:t>
            </a:r>
            <a:endParaRPr lang="en-CA" altLang="en-US" sz="1400" b="1" dirty="0"/>
          </a:p>
        </p:txBody>
      </p:sp>
      <p:sp>
        <p:nvSpPr>
          <p:cNvPr id="38925" name="Text Box 12"/>
          <p:cNvSpPr txBox="1">
            <a:spLocks noChangeArrowheads="1"/>
          </p:cNvSpPr>
          <p:nvPr/>
        </p:nvSpPr>
        <p:spPr bwMode="auto">
          <a:xfrm>
            <a:off x="2214291" y="2878418"/>
            <a:ext cx="990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spcBef>
                <a:spcPct val="50000"/>
              </a:spcBef>
            </a:pPr>
            <a:r>
              <a:rPr lang="fr-CA" altLang="en-US" sz="1400" b="1" dirty="0"/>
              <a:t>OIRSA</a:t>
            </a:r>
            <a:endParaRPr lang="en-CA" altLang="en-US" sz="1400" b="1" dirty="0"/>
          </a:p>
        </p:txBody>
      </p:sp>
      <p:sp>
        <p:nvSpPr>
          <p:cNvPr id="38926" name="Text Box 13"/>
          <p:cNvSpPr txBox="1">
            <a:spLocks noChangeArrowheads="1"/>
          </p:cNvSpPr>
          <p:nvPr/>
        </p:nvSpPr>
        <p:spPr bwMode="auto">
          <a:xfrm>
            <a:off x="4940796" y="3476141"/>
            <a:ext cx="990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spcBef>
                <a:spcPct val="50000"/>
              </a:spcBef>
            </a:pPr>
            <a:r>
              <a:rPr lang="fr-CA" altLang="en-US" sz="1400" b="1" dirty="0"/>
              <a:t>IAPSC</a:t>
            </a:r>
            <a:endParaRPr lang="en-CA" altLang="en-US" sz="1400" b="1" dirty="0"/>
          </a:p>
        </p:txBody>
      </p:sp>
      <p:sp>
        <p:nvSpPr>
          <p:cNvPr id="38929" name="Text Box 16"/>
          <p:cNvSpPr txBox="1">
            <a:spLocks noChangeArrowheads="1"/>
          </p:cNvSpPr>
          <p:nvPr/>
        </p:nvSpPr>
        <p:spPr bwMode="auto">
          <a:xfrm>
            <a:off x="327848" y="1185635"/>
            <a:ext cx="293891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spcBef>
                <a:spcPct val="50000"/>
              </a:spcBef>
            </a:pPr>
            <a:r>
              <a:rPr lang="fr-CA" altLang="en-US" sz="2000" dirty="0">
                <a:latin typeface="+mj-lt"/>
                <a:cs typeface="Arial" panose="020B0604020202020204" pitchFamily="34" charset="0"/>
              </a:rPr>
              <a:t>TC </a:t>
            </a:r>
            <a:r>
              <a:rPr lang="fr-CA" altLang="en-US" sz="2000" dirty="0" err="1">
                <a:latin typeface="+mj-lt"/>
                <a:cs typeface="Arial" panose="020B0604020202020204" pitchFamily="34" charset="0"/>
              </a:rPr>
              <a:t>among</a:t>
            </a:r>
            <a:r>
              <a:rPr lang="fr-CA" altLang="en-US" sz="2000" dirty="0">
                <a:latin typeface="+mj-lt"/>
                <a:cs typeface="Arial" panose="020B0604020202020204" pitchFamily="34" charset="0"/>
              </a:rPr>
              <a:t> </a:t>
            </a:r>
            <a:r>
              <a:rPr lang="fr-CA" altLang="en-US" sz="2000" dirty="0" err="1">
                <a:latin typeface="+mj-lt"/>
                <a:cs typeface="Arial" panose="020B0604020202020204" pitchFamily="34" charset="0"/>
              </a:rPr>
              <a:t>RPPOs</a:t>
            </a:r>
            <a:r>
              <a:rPr lang="fr-CA" altLang="en-US" sz="2000" dirty="0">
                <a:latin typeface="+mj-lt"/>
                <a:cs typeface="Arial" panose="020B0604020202020204" pitchFamily="34" charset="0"/>
              </a:rPr>
              <a:t> + IPPC Secretariat</a:t>
            </a:r>
            <a:endParaRPr lang="en-CA" altLang="en-US" sz="2000" dirty="0">
              <a:latin typeface="+mj-lt"/>
              <a:cs typeface="Arial" panose="020B0604020202020204" pitchFamily="34" charset="0"/>
            </a:endParaRPr>
          </a:p>
        </p:txBody>
      </p:sp>
      <p:sp>
        <p:nvSpPr>
          <p:cNvPr id="38931" name="Text Box 18"/>
          <p:cNvSpPr txBox="1">
            <a:spLocks noChangeArrowheads="1"/>
          </p:cNvSpPr>
          <p:nvPr/>
        </p:nvSpPr>
        <p:spPr bwMode="auto">
          <a:xfrm>
            <a:off x="5987372" y="1242699"/>
            <a:ext cx="282392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lgn="r">
              <a:spcBef>
                <a:spcPct val="50000"/>
              </a:spcBef>
            </a:pPr>
            <a:r>
              <a:rPr lang="fr-CA" altLang="en-US" sz="2000" dirty="0">
                <a:latin typeface="+mj-lt"/>
                <a:cs typeface="Arial" panose="020B0604020202020204" pitchFamily="34" charset="0"/>
              </a:rPr>
              <a:t>Promote </a:t>
            </a:r>
            <a:r>
              <a:rPr lang="fr-CA" altLang="en-US" sz="2000" dirty="0" err="1">
                <a:latin typeface="+mj-lt"/>
                <a:cs typeface="Arial" panose="020B0604020202020204" pitchFamily="34" charset="0"/>
              </a:rPr>
              <a:t>harmonization</a:t>
            </a:r>
            <a:endParaRPr lang="en-CA" altLang="en-US" sz="2000" dirty="0">
              <a:latin typeface="+mj-lt"/>
              <a:cs typeface="Arial" panose="020B0604020202020204" pitchFamily="34" charset="0"/>
            </a:endParaRPr>
          </a:p>
        </p:txBody>
      </p:sp>
      <p:sp>
        <p:nvSpPr>
          <p:cNvPr id="38934" name="Text Box 21"/>
          <p:cNvSpPr txBox="1">
            <a:spLocks noChangeArrowheads="1"/>
          </p:cNvSpPr>
          <p:nvPr/>
        </p:nvSpPr>
        <p:spPr bwMode="auto">
          <a:xfrm>
            <a:off x="6862142" y="5025217"/>
            <a:ext cx="194915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lgn="r">
              <a:spcBef>
                <a:spcPct val="50000"/>
              </a:spcBef>
            </a:pPr>
            <a:r>
              <a:rPr lang="fr-CA" altLang="en-US" sz="2000" dirty="0">
                <a:latin typeface="+mn-lt"/>
                <a:cs typeface="Arial" panose="020B0604020202020204" pitchFamily="34" charset="0"/>
              </a:rPr>
              <a:t>Share information on plant </a:t>
            </a:r>
            <a:r>
              <a:rPr lang="fr-CA" altLang="en-US" sz="2000" dirty="0" err="1">
                <a:latin typeface="+mn-lt"/>
                <a:cs typeface="Arial" panose="020B0604020202020204" pitchFamily="34" charset="0"/>
              </a:rPr>
              <a:t>health</a:t>
            </a:r>
            <a:endParaRPr lang="en-CA" altLang="en-US" sz="2000" dirty="0">
              <a:latin typeface="+mn-lt"/>
              <a:cs typeface="Arial" panose="020B0604020202020204" pitchFamily="34" charset="0"/>
            </a:endParaRPr>
          </a:p>
        </p:txBody>
      </p:sp>
      <p:sp>
        <p:nvSpPr>
          <p:cNvPr id="38936" name="Text Box 23"/>
          <p:cNvSpPr txBox="1">
            <a:spLocks noChangeArrowheads="1"/>
          </p:cNvSpPr>
          <p:nvPr/>
        </p:nvSpPr>
        <p:spPr bwMode="auto">
          <a:xfrm>
            <a:off x="332369" y="5052400"/>
            <a:ext cx="24384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spcBef>
                <a:spcPct val="50000"/>
              </a:spcBef>
            </a:pPr>
            <a:r>
              <a:rPr lang="fr-CA" altLang="en-US" sz="2000" dirty="0" err="1">
                <a:latin typeface="+mj-lt"/>
                <a:cs typeface="Arial" panose="020B0604020202020204" pitchFamily="34" charset="0"/>
              </a:rPr>
              <a:t>Develop</a:t>
            </a:r>
            <a:r>
              <a:rPr lang="fr-CA" altLang="en-US" sz="2000" dirty="0">
                <a:latin typeface="+mj-lt"/>
                <a:cs typeface="Arial" panose="020B0604020202020204" pitchFamily="34" charset="0"/>
              </a:rPr>
              <a:t> and </a:t>
            </a:r>
            <a:r>
              <a:rPr lang="fr-CA" altLang="en-US" sz="2000" dirty="0" err="1">
                <a:latin typeface="+mj-lt"/>
                <a:cs typeface="Arial" panose="020B0604020202020204" pitchFamily="34" charset="0"/>
              </a:rPr>
              <a:t>implement</a:t>
            </a:r>
            <a:r>
              <a:rPr lang="fr-CA" altLang="en-US" sz="2000" dirty="0">
                <a:latin typeface="+mj-lt"/>
                <a:cs typeface="Arial" panose="020B0604020202020204" pitchFamily="34" charset="0"/>
              </a:rPr>
              <a:t> </a:t>
            </a:r>
            <a:r>
              <a:rPr lang="fr-CA" altLang="en-US" sz="2000" dirty="0" err="1">
                <a:latin typeface="+mj-lt"/>
                <a:cs typeface="Arial" panose="020B0604020202020204" pitchFamily="34" charset="0"/>
              </a:rPr>
              <a:t>regional</a:t>
            </a:r>
            <a:r>
              <a:rPr lang="fr-CA" altLang="en-US" sz="2000" dirty="0">
                <a:latin typeface="+mj-lt"/>
                <a:cs typeface="Arial" panose="020B0604020202020204" pitchFamily="34" charset="0"/>
              </a:rPr>
              <a:t> and international standards</a:t>
            </a:r>
            <a:endParaRPr lang="en-CA" altLang="en-US" sz="2000" dirty="0">
              <a:latin typeface="+mj-lt"/>
              <a:cs typeface="Arial" panose="020B0604020202020204" pitchFamily="34" charset="0"/>
            </a:endParaRPr>
          </a:p>
        </p:txBody>
      </p:sp>
      <p:sp>
        <p:nvSpPr>
          <p:cNvPr id="38948" name="Text Box 35"/>
          <p:cNvSpPr txBox="1">
            <a:spLocks noChangeArrowheads="1"/>
          </p:cNvSpPr>
          <p:nvPr/>
        </p:nvSpPr>
        <p:spPr bwMode="auto">
          <a:xfrm>
            <a:off x="3266758" y="5790914"/>
            <a:ext cx="3059367" cy="707886"/>
          </a:xfrm>
          <a:prstGeom prst="rect">
            <a:avLst/>
          </a:prstGeom>
          <a:solidFill>
            <a:schemeClr val="bg1"/>
          </a:solidFill>
          <a:ln>
            <a:noFill/>
          </a:ln>
          <a:effectLst/>
        </p:spPr>
        <p:txBody>
          <a:bodyPr wrap="square">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spcBef>
                <a:spcPct val="50000"/>
              </a:spcBef>
            </a:pPr>
            <a:r>
              <a:rPr lang="fr-CA" altLang="en-US" sz="2000" dirty="0">
                <a:latin typeface="+mn-lt"/>
                <a:cs typeface="Arial" panose="020B0604020202020204" pitchFamily="34" charset="0"/>
              </a:rPr>
              <a:t>Host international </a:t>
            </a:r>
            <a:r>
              <a:rPr lang="fr-CA" altLang="en-US" sz="2000" dirty="0" err="1">
                <a:latin typeface="+mn-lt"/>
                <a:cs typeface="Arial" panose="020B0604020202020204" pitchFamily="34" charset="0"/>
              </a:rPr>
              <a:t>symposia</a:t>
            </a:r>
            <a:r>
              <a:rPr lang="fr-CA" altLang="en-US" sz="2000" dirty="0">
                <a:latin typeface="+mn-lt"/>
                <a:cs typeface="Arial" panose="020B0604020202020204" pitchFamily="34" charset="0"/>
              </a:rPr>
              <a:t> and workshops</a:t>
            </a:r>
            <a:endParaRPr lang="en-CA" altLang="en-US" sz="2000" dirty="0">
              <a:latin typeface="+mn-lt"/>
              <a:cs typeface="Arial" panose="020B0604020202020204" pitchFamily="34" charset="0"/>
            </a:endParaRPr>
          </a:p>
        </p:txBody>
      </p:sp>
      <p:sp>
        <p:nvSpPr>
          <p:cNvPr id="2" name="Rectangle 1"/>
          <p:cNvSpPr/>
          <p:nvPr/>
        </p:nvSpPr>
        <p:spPr>
          <a:xfrm>
            <a:off x="1189447" y="3319607"/>
            <a:ext cx="1296144" cy="338554"/>
          </a:xfrm>
          <a:prstGeom prst="rect">
            <a:avLst/>
          </a:prstGeom>
          <a:solidFill>
            <a:schemeClr val="bg1"/>
          </a:solidFill>
        </p:spPr>
        <p:txBody>
          <a:bodyPr wrap="square">
            <a:spAutoFit/>
          </a:bodyPr>
          <a:lstStyle/>
          <a:p>
            <a:pPr algn="ctr">
              <a:spcBef>
                <a:spcPct val="50000"/>
              </a:spcBef>
            </a:pPr>
            <a:r>
              <a:rPr lang="fr-CA" altLang="en-US" sz="1600" b="1" dirty="0">
                <a:solidFill>
                  <a:srgbClr val="0033CC"/>
                </a:solidFill>
              </a:rPr>
              <a:t>IICA-GICSV</a:t>
            </a:r>
            <a:endParaRPr lang="en-CA" altLang="en-US" sz="1600" b="1" dirty="0">
              <a:solidFill>
                <a:srgbClr val="0033CC"/>
              </a:solidFill>
            </a:endParaRPr>
          </a:p>
        </p:txBody>
      </p:sp>
      <p:sp>
        <p:nvSpPr>
          <p:cNvPr id="38917" name="Text Box 4"/>
          <p:cNvSpPr txBox="1">
            <a:spLocks noChangeArrowheads="1"/>
          </p:cNvSpPr>
          <p:nvPr/>
        </p:nvSpPr>
        <p:spPr bwMode="auto">
          <a:xfrm>
            <a:off x="2511644" y="2297135"/>
            <a:ext cx="796688" cy="336550"/>
          </a:xfrm>
          <a:prstGeom prst="rect">
            <a:avLst/>
          </a:prstGeom>
          <a:solidFill>
            <a:schemeClr val="bg1"/>
          </a:solidFill>
          <a:ln>
            <a:noFill/>
          </a:ln>
          <a:effectLst/>
        </p:spPr>
        <p:txBody>
          <a:bodyPr wrap="square">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lgn="ctr">
              <a:spcBef>
                <a:spcPct val="50000"/>
              </a:spcBef>
            </a:pPr>
            <a:r>
              <a:rPr lang="fr-CA" altLang="en-US" sz="1600" b="1" dirty="0">
                <a:solidFill>
                  <a:srgbClr val="0033CC"/>
                </a:solidFill>
              </a:rPr>
              <a:t>NAPPO</a:t>
            </a:r>
            <a:endParaRPr lang="en-CA" altLang="en-US" sz="1600" b="1" dirty="0">
              <a:solidFill>
                <a:srgbClr val="0033CC"/>
              </a:solidFill>
            </a:endParaRPr>
          </a:p>
        </p:txBody>
      </p:sp>
      <p:sp>
        <p:nvSpPr>
          <p:cNvPr id="23" name="Text Box 7">
            <a:extLst>
              <a:ext uri="{FF2B5EF4-FFF2-40B4-BE49-F238E27FC236}">
                <a16:creationId xmlns:a16="http://schemas.microsoft.com/office/drawing/2014/main" id="{3222839F-E785-481D-B35D-A0CA23999532}"/>
              </a:ext>
            </a:extLst>
          </p:cNvPr>
          <p:cNvSpPr txBox="1">
            <a:spLocks noChangeArrowheads="1"/>
          </p:cNvSpPr>
          <p:nvPr/>
        </p:nvSpPr>
        <p:spPr bwMode="auto">
          <a:xfrm>
            <a:off x="4200455" y="2573136"/>
            <a:ext cx="1000331" cy="523220"/>
          </a:xfrm>
          <a:prstGeom prst="rect">
            <a:avLst/>
          </a:prstGeom>
          <a:solidFill>
            <a:schemeClr val="bg1"/>
          </a:solidFill>
          <a:ln>
            <a:noFill/>
          </a:ln>
          <a:effectLst/>
        </p:spPr>
        <p:txBody>
          <a:bodyPr wrap="square">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lgn="ctr">
              <a:spcBef>
                <a:spcPct val="50000"/>
              </a:spcBef>
            </a:pPr>
            <a:r>
              <a:rPr lang="fr-CA" altLang="en-US" sz="1400" b="1" dirty="0">
                <a:solidFill>
                  <a:srgbClr val="0033CC"/>
                </a:solidFill>
              </a:rPr>
              <a:t>IPPC Secretariat</a:t>
            </a:r>
            <a:endParaRPr lang="en-CA" altLang="en-US" sz="1400" b="1" dirty="0">
              <a:solidFill>
                <a:srgbClr val="0033CC"/>
              </a:solidFill>
            </a:endParaRPr>
          </a:p>
        </p:txBody>
      </p:sp>
      <p:sp>
        <p:nvSpPr>
          <p:cNvPr id="5" name="Rectangle 4">
            <a:extLst>
              <a:ext uri="{FF2B5EF4-FFF2-40B4-BE49-F238E27FC236}">
                <a16:creationId xmlns:a16="http://schemas.microsoft.com/office/drawing/2014/main" id="{01C9E96D-D6B7-4598-8E57-2AAD9D012FA2}"/>
              </a:ext>
            </a:extLst>
          </p:cNvPr>
          <p:cNvSpPr/>
          <p:nvPr/>
        </p:nvSpPr>
        <p:spPr>
          <a:xfrm>
            <a:off x="1952207" y="269880"/>
            <a:ext cx="5496826" cy="584775"/>
          </a:xfrm>
          <a:prstGeom prst="rect">
            <a:avLst/>
          </a:prstGeom>
        </p:spPr>
        <p:txBody>
          <a:bodyPr wrap="none">
            <a:spAutoFit/>
          </a:bodyPr>
          <a:lstStyle/>
          <a:p>
            <a:pPr>
              <a:defRPr/>
            </a:pPr>
            <a:r>
              <a:rPr lang="en-CA" sz="3200" b="1" dirty="0">
                <a:solidFill>
                  <a:srgbClr val="0033CC"/>
                </a:solidFill>
                <a:latin typeface="+mn-lt"/>
                <a:cs typeface="Arial" panose="020B0604020202020204" pitchFamily="34" charset="0"/>
              </a:rPr>
              <a:t>Opportunities for collaboration</a:t>
            </a:r>
          </a:p>
        </p:txBody>
      </p:sp>
      <p:sp>
        <p:nvSpPr>
          <p:cNvPr id="22" name="Rectangle 21">
            <a:extLst>
              <a:ext uri="{FF2B5EF4-FFF2-40B4-BE49-F238E27FC236}">
                <a16:creationId xmlns:a16="http://schemas.microsoft.com/office/drawing/2014/main" id="{AC8B7F6E-6777-4D32-8C00-CA0F6D7F3510}"/>
              </a:ext>
            </a:extLst>
          </p:cNvPr>
          <p:cNvSpPr/>
          <p:nvPr/>
        </p:nvSpPr>
        <p:spPr>
          <a:xfrm>
            <a:off x="4139952" y="4526984"/>
            <a:ext cx="1296144" cy="338554"/>
          </a:xfrm>
          <a:prstGeom prst="rect">
            <a:avLst/>
          </a:prstGeom>
          <a:solidFill>
            <a:schemeClr val="bg1"/>
          </a:solidFill>
        </p:spPr>
        <p:txBody>
          <a:bodyPr wrap="square">
            <a:spAutoFit/>
          </a:bodyPr>
          <a:lstStyle/>
          <a:p>
            <a:pPr algn="ctr">
              <a:spcBef>
                <a:spcPct val="50000"/>
              </a:spcBef>
            </a:pPr>
            <a:r>
              <a:rPr lang="fr-CA" altLang="en-US" sz="1600" b="1" dirty="0">
                <a:solidFill>
                  <a:srgbClr val="009900"/>
                </a:solidFill>
              </a:rPr>
              <a:t>industry</a:t>
            </a:r>
            <a:endParaRPr lang="en-CA" altLang="en-US" sz="1600" b="1" dirty="0">
              <a:solidFill>
                <a:srgbClr val="009900"/>
              </a:solidFill>
            </a:endParaRPr>
          </a:p>
        </p:txBody>
      </p:sp>
    </p:spTree>
    <p:extLst>
      <p:ext uri="{BB962C8B-B14F-4D97-AF65-F5344CB8AC3E}">
        <p14:creationId xmlns:p14="http://schemas.microsoft.com/office/powerpoint/2010/main" val="355543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439652" y="2636912"/>
            <a:ext cx="6264696" cy="3046988"/>
          </a:xfrm>
          <a:prstGeom prst="rect">
            <a:avLst/>
          </a:prstGeom>
          <a:noFill/>
        </p:spPr>
        <p:txBody>
          <a:bodyPr wrap="square" rtlCol="0">
            <a:spAutoFit/>
          </a:bodyPr>
          <a:lstStyle/>
          <a:p>
            <a:pPr marL="457200" indent="-457200">
              <a:buFont typeface="Wingdings" panose="05000000000000000000" pitchFamily="2" charset="2"/>
              <a:buChar char="ü"/>
            </a:pPr>
            <a:r>
              <a:rPr lang="en-US" sz="2400" dirty="0">
                <a:latin typeface="Calibri" panose="020F0502020204030204" pitchFamily="34" charset="0"/>
                <a:cs typeface="Calibri" panose="020F0502020204030204" pitchFamily="34" charset="0"/>
              </a:rPr>
              <a:t>Workshop or module on e-commerce </a:t>
            </a:r>
          </a:p>
          <a:p>
            <a:pPr marL="457200" indent="-457200">
              <a:buFont typeface="Wingdings" panose="05000000000000000000" pitchFamily="2" charset="2"/>
              <a:buChar char="ü"/>
            </a:pPr>
            <a:r>
              <a:rPr lang="en-US" sz="2400" dirty="0">
                <a:latin typeface="Calibri" panose="020F0502020204030204" pitchFamily="34" charset="0"/>
                <a:cs typeface="Calibri" panose="020F0502020204030204" pitchFamily="34" charset="0"/>
              </a:rPr>
              <a:t>Photographs of Q pests</a:t>
            </a:r>
          </a:p>
          <a:p>
            <a:pPr marL="457200" indent="-457200">
              <a:buFont typeface="Wingdings" panose="05000000000000000000" pitchFamily="2" charset="2"/>
              <a:buChar char="ü"/>
            </a:pPr>
            <a:r>
              <a:rPr lang="en-US" sz="2400" dirty="0">
                <a:latin typeface="Calibri" panose="020F0502020204030204" pitchFamily="34" charset="0"/>
                <a:cs typeface="Calibri" panose="020F0502020204030204" pitchFamily="34" charset="0"/>
              </a:rPr>
              <a:t>Webinars </a:t>
            </a:r>
          </a:p>
          <a:p>
            <a:pPr marL="914400" lvl="1" indent="-457200">
              <a:buFont typeface="Wingdings" panose="05000000000000000000" pitchFamily="2" charset="2"/>
              <a:buChar char="ü"/>
            </a:pPr>
            <a:r>
              <a:rPr lang="en-US" sz="2400" dirty="0">
                <a:latin typeface="Calibri" panose="020F0502020204030204" pitchFamily="34" charset="0"/>
                <a:cs typeface="Calibri" panose="020F0502020204030204" pitchFamily="34" charset="0"/>
              </a:rPr>
              <a:t>risk-based phytosanitary treatments</a:t>
            </a:r>
          </a:p>
          <a:p>
            <a:pPr marL="914400" lvl="1" indent="-457200">
              <a:buFont typeface="Wingdings" panose="05000000000000000000" pitchFamily="2" charset="2"/>
              <a:buChar char="ü"/>
            </a:pPr>
            <a:r>
              <a:rPr lang="en-US" sz="2400" dirty="0">
                <a:latin typeface="Calibri" panose="020F0502020204030204" pitchFamily="34" charset="0"/>
                <a:cs typeface="Calibri" panose="020F0502020204030204" pitchFamily="34" charset="0"/>
              </a:rPr>
              <a:t>single window</a:t>
            </a:r>
          </a:p>
          <a:p>
            <a:pPr marL="457200" indent="-457200">
              <a:buFont typeface="Wingdings" panose="05000000000000000000" pitchFamily="2" charset="2"/>
              <a:buChar char="ü"/>
            </a:pPr>
            <a:r>
              <a:rPr lang="en-US" sz="2400" dirty="0">
                <a:latin typeface="Calibri" panose="020F0502020204030204" pitchFamily="34" charset="0"/>
                <a:cs typeface="Calibri" panose="020F0502020204030204" pitchFamily="34" charset="0"/>
              </a:rPr>
              <a:t>Pest Outbreak, Alert and Response System</a:t>
            </a:r>
          </a:p>
          <a:p>
            <a:pPr marL="457200" indent="-457200">
              <a:buFont typeface="Wingdings" panose="05000000000000000000" pitchFamily="2" charset="2"/>
              <a:buChar char="ü"/>
            </a:pPr>
            <a:r>
              <a:rPr lang="en-US" sz="2400" dirty="0">
                <a:latin typeface="Calibri" panose="020F0502020204030204" pitchFamily="34" charset="0"/>
                <a:cs typeface="Calibri" panose="020F0502020204030204" pitchFamily="34" charset="0"/>
              </a:rPr>
              <a:t>Transboundary movement of beneficial insects</a:t>
            </a:r>
          </a:p>
        </p:txBody>
      </p:sp>
      <p:pic>
        <p:nvPicPr>
          <p:cNvPr id="9"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244" y="260648"/>
            <a:ext cx="4847079" cy="10081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a:extLst>
              <a:ext uri="{FF2B5EF4-FFF2-40B4-BE49-F238E27FC236}">
                <a16:creationId xmlns:a16="http://schemas.microsoft.com/office/drawing/2014/main" id="{2F37F288-B858-4E14-9D1B-55F3482DDD3C}"/>
              </a:ext>
            </a:extLst>
          </p:cNvPr>
          <p:cNvSpPr/>
          <p:nvPr/>
        </p:nvSpPr>
        <p:spPr>
          <a:xfrm>
            <a:off x="107504" y="1556792"/>
            <a:ext cx="8568952" cy="584775"/>
          </a:xfrm>
          <a:prstGeom prst="rect">
            <a:avLst/>
          </a:prstGeom>
        </p:spPr>
        <p:txBody>
          <a:bodyPr wrap="square">
            <a:spAutoFit/>
          </a:bodyPr>
          <a:lstStyle/>
          <a:p>
            <a:pPr algn="ctr"/>
            <a:r>
              <a:rPr lang="en-US" sz="3200" b="1" dirty="0">
                <a:solidFill>
                  <a:srgbClr val="0033CC"/>
                </a:solidFill>
                <a:latin typeface="Calibri" panose="020F0502020204030204" pitchFamily="34" charset="0"/>
                <a:cs typeface="Calibri" panose="020F0502020204030204" pitchFamily="34" charset="0"/>
              </a:rPr>
              <a:t>Opportunities for collaboration - examples</a:t>
            </a:r>
          </a:p>
        </p:txBody>
      </p:sp>
    </p:spTree>
    <p:extLst>
      <p:ext uri="{BB962C8B-B14F-4D97-AF65-F5344CB8AC3E}">
        <p14:creationId xmlns:p14="http://schemas.microsoft.com/office/powerpoint/2010/main" val="823255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15"/>
          <p:cNvSpPr txBox="1">
            <a:spLocks noChangeArrowheads="1"/>
          </p:cNvSpPr>
          <p:nvPr/>
        </p:nvSpPr>
        <p:spPr bwMode="auto">
          <a:xfrm>
            <a:off x="1835150" y="30686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pic>
        <p:nvPicPr>
          <p:cNvPr id="1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244" y="260648"/>
            <a:ext cx="4847079" cy="10081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Rectangle 8">
            <a:extLst>
              <a:ext uri="{FF2B5EF4-FFF2-40B4-BE49-F238E27FC236}">
                <a16:creationId xmlns:a16="http://schemas.microsoft.com/office/drawing/2014/main" id="{0A9CA87F-3F6A-40B3-A223-D4813C699BA3}"/>
              </a:ext>
            </a:extLst>
          </p:cNvPr>
          <p:cNvSpPr txBox="1">
            <a:spLocks noChangeArrowheads="1"/>
          </p:cNvSpPr>
          <p:nvPr/>
        </p:nvSpPr>
        <p:spPr bwMode="auto">
          <a:xfrm>
            <a:off x="899592" y="1983050"/>
            <a:ext cx="3996444" cy="4092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eaLnBrk="1" hangingPunct="1">
              <a:buFontTx/>
              <a:buNone/>
              <a:defRPr/>
            </a:pPr>
            <a:r>
              <a:rPr lang="en-CA" sz="2800" kern="0" dirty="0">
                <a:latin typeface="Calibri" panose="020F0502020204030204" pitchFamily="34" charset="0"/>
                <a:cs typeface="Calibri" panose="020F0502020204030204" pitchFamily="34" charset="0"/>
              </a:rPr>
              <a:t>A forum for Canadian, United States and Mexican </a:t>
            </a:r>
            <a:r>
              <a:rPr lang="en-CA" sz="2800" kern="0" dirty="0">
                <a:solidFill>
                  <a:srgbClr val="0033CC"/>
                </a:solidFill>
                <a:latin typeface="Calibri" panose="020F0502020204030204" pitchFamily="34" charset="0"/>
                <a:cs typeface="Calibri" panose="020F0502020204030204" pitchFamily="34" charset="0"/>
              </a:rPr>
              <a:t>regulatory and industry professionals </a:t>
            </a:r>
            <a:r>
              <a:rPr lang="en-CA" sz="2800" kern="0" dirty="0">
                <a:latin typeface="Calibri" panose="020F0502020204030204" pitchFamily="34" charset="0"/>
                <a:cs typeface="Calibri" panose="020F0502020204030204" pitchFamily="34" charset="0"/>
              </a:rPr>
              <a:t>to collaborate in the </a:t>
            </a:r>
            <a:r>
              <a:rPr lang="en-CA" sz="2800" kern="0" dirty="0">
                <a:solidFill>
                  <a:srgbClr val="0033CC"/>
                </a:solidFill>
                <a:latin typeface="Calibri" panose="020F0502020204030204" pitchFamily="34" charset="0"/>
                <a:cs typeface="Calibri" panose="020F0502020204030204" pitchFamily="34" charset="0"/>
              </a:rPr>
              <a:t>protection of (all) plant resources and the environment while facilitating safe trade.</a:t>
            </a:r>
            <a:endParaRPr lang="en-CA" sz="2800" kern="0" dirty="0">
              <a:latin typeface="Calibri" panose="020F0502020204030204" pitchFamily="34" charset="0"/>
              <a:cs typeface="Calibri" panose="020F0502020204030204" pitchFamily="34" charset="0"/>
            </a:endParaRPr>
          </a:p>
          <a:p>
            <a:pPr marL="0" indent="0">
              <a:buFontTx/>
              <a:buNone/>
              <a:defRPr/>
            </a:pPr>
            <a:endParaRPr lang="en-CA" sz="2800" kern="0" dirty="0">
              <a:latin typeface="Calibri" panose="020F0502020204030204" pitchFamily="34" charset="0"/>
              <a:cs typeface="Calibri" panose="020F0502020204030204" pitchFamily="34" charset="0"/>
            </a:endParaRPr>
          </a:p>
        </p:txBody>
      </p:sp>
      <p:pic>
        <p:nvPicPr>
          <p:cNvPr id="3" name="Picture 2">
            <a:extLst>
              <a:ext uri="{FF2B5EF4-FFF2-40B4-BE49-F238E27FC236}">
                <a16:creationId xmlns:a16="http://schemas.microsoft.com/office/drawing/2014/main" id="{30CF1ED6-D1B2-8073-FFC4-167C40FD41DE}"/>
              </a:ext>
            </a:extLst>
          </p:cNvPr>
          <p:cNvPicPr>
            <a:picLocks noChangeAspect="1"/>
          </p:cNvPicPr>
          <p:nvPr/>
        </p:nvPicPr>
        <p:blipFill>
          <a:blip r:embed="rId4"/>
          <a:stretch>
            <a:fillRect/>
          </a:stretch>
        </p:blipFill>
        <p:spPr>
          <a:xfrm>
            <a:off x="5436096" y="1484784"/>
            <a:ext cx="3370745" cy="4513054"/>
          </a:xfrm>
          <a:prstGeom prst="rect">
            <a:avLst/>
          </a:prstGeom>
        </p:spPr>
      </p:pic>
    </p:spTree>
    <p:extLst>
      <p:ext uri="{BB962C8B-B14F-4D97-AF65-F5344CB8AC3E}">
        <p14:creationId xmlns:p14="http://schemas.microsoft.com/office/powerpoint/2010/main" val="1171721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15"/>
          <p:cNvSpPr txBox="1">
            <a:spLocks noChangeArrowheads="1"/>
          </p:cNvSpPr>
          <p:nvPr/>
        </p:nvSpPr>
        <p:spPr bwMode="auto">
          <a:xfrm>
            <a:off x="1835150" y="30686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9" name="Rectangle 8"/>
          <p:cNvSpPr/>
          <p:nvPr/>
        </p:nvSpPr>
        <p:spPr>
          <a:xfrm>
            <a:off x="-324544" y="1510745"/>
            <a:ext cx="3996444" cy="707886"/>
          </a:xfrm>
          <a:prstGeom prst="rect">
            <a:avLst/>
          </a:prstGeom>
        </p:spPr>
        <p:txBody>
          <a:bodyPr wrap="square">
            <a:spAutoFit/>
          </a:bodyPr>
          <a:lstStyle/>
          <a:p>
            <a:pPr algn="ctr"/>
            <a:r>
              <a:rPr lang="en-US" sz="4000" b="1" dirty="0">
                <a:solidFill>
                  <a:srgbClr val="0033CC"/>
                </a:solidFill>
                <a:latin typeface="Calibri" panose="020F0502020204030204" pitchFamily="34" charset="0"/>
                <a:cs typeface="Calibri" panose="020F0502020204030204" pitchFamily="34" charset="0"/>
              </a:rPr>
              <a:t>We…</a:t>
            </a:r>
          </a:p>
        </p:txBody>
      </p:sp>
      <p:pic>
        <p:nvPicPr>
          <p:cNvPr id="1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244" y="260648"/>
            <a:ext cx="4847079" cy="10081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Rectangle 8">
            <a:extLst>
              <a:ext uri="{FF2B5EF4-FFF2-40B4-BE49-F238E27FC236}">
                <a16:creationId xmlns:a16="http://schemas.microsoft.com/office/drawing/2014/main" id="{0A9CA87F-3F6A-40B3-A223-D4813C699BA3}"/>
              </a:ext>
            </a:extLst>
          </p:cNvPr>
          <p:cNvSpPr txBox="1">
            <a:spLocks noChangeArrowheads="1"/>
          </p:cNvSpPr>
          <p:nvPr/>
        </p:nvSpPr>
        <p:spPr bwMode="auto">
          <a:xfrm>
            <a:off x="683568" y="2360750"/>
            <a:ext cx="3744416" cy="4092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defRPr/>
            </a:pPr>
            <a:r>
              <a:rPr lang="en-CA" sz="2400" i="1" kern="0" dirty="0">
                <a:latin typeface="Calibri" panose="020F0502020204030204" pitchFamily="34" charset="0"/>
                <a:cs typeface="Calibri" panose="020F0502020204030204" pitchFamily="34" charset="0"/>
              </a:rPr>
              <a:t>Promote harmonized approaches </a:t>
            </a:r>
            <a:r>
              <a:rPr lang="en-CA" sz="2400" kern="0" dirty="0">
                <a:latin typeface="Calibri" panose="020F0502020204030204" pitchFamily="34" charset="0"/>
                <a:cs typeface="Calibri" panose="020F0502020204030204" pitchFamily="34" charset="0"/>
              </a:rPr>
              <a:t>to plant health in North America</a:t>
            </a:r>
          </a:p>
          <a:p>
            <a:pPr>
              <a:defRPr/>
            </a:pPr>
            <a:r>
              <a:rPr lang="en-CA" sz="2400" i="1" kern="0" dirty="0">
                <a:latin typeface="Calibri" panose="020F0502020204030204" pitchFamily="34" charset="0"/>
                <a:cs typeface="Calibri" panose="020F0502020204030204" pitchFamily="34" charset="0"/>
              </a:rPr>
              <a:t>Facilitate communication and engagement </a:t>
            </a:r>
            <a:r>
              <a:rPr lang="en-CA" sz="2400" kern="0" dirty="0">
                <a:latin typeface="Calibri" panose="020F0502020204030204" pitchFamily="34" charset="0"/>
                <a:cs typeface="Calibri" panose="020F0502020204030204" pitchFamily="34" charset="0"/>
              </a:rPr>
              <a:t>of/for stakeholders</a:t>
            </a:r>
          </a:p>
          <a:p>
            <a:pPr>
              <a:defRPr/>
            </a:pPr>
            <a:r>
              <a:rPr lang="en-CA" sz="2400" i="1" kern="0" dirty="0">
                <a:latin typeface="Calibri" panose="020F0502020204030204" pitchFamily="34" charset="0"/>
                <a:cs typeface="Calibri" panose="020F0502020204030204" pitchFamily="34" charset="0"/>
              </a:rPr>
              <a:t>Cooperate</a:t>
            </a:r>
            <a:r>
              <a:rPr lang="en-CA" sz="2400" kern="0" dirty="0">
                <a:latin typeface="Calibri" panose="020F0502020204030204" pitchFamily="34" charset="0"/>
                <a:cs typeface="Calibri" panose="020F0502020204030204" pitchFamily="34" charset="0"/>
              </a:rPr>
              <a:t> with key strategic partners</a:t>
            </a:r>
          </a:p>
          <a:p>
            <a:pPr>
              <a:defRPr/>
            </a:pPr>
            <a:r>
              <a:rPr lang="en-CA" sz="2400" kern="0" dirty="0">
                <a:latin typeface="Calibri" panose="020F0502020204030204" pitchFamily="34" charset="0"/>
                <a:cs typeface="Calibri" panose="020F0502020204030204" pitchFamily="34" charset="0"/>
              </a:rPr>
              <a:t>Maintain </a:t>
            </a:r>
            <a:r>
              <a:rPr lang="en-CA" sz="2400" i="1" kern="0" dirty="0">
                <a:latin typeface="Calibri" panose="020F0502020204030204" pitchFamily="34" charset="0"/>
                <a:cs typeface="Calibri" panose="020F0502020204030204" pitchFamily="34" charset="0"/>
              </a:rPr>
              <a:t>transparency</a:t>
            </a:r>
            <a:r>
              <a:rPr lang="en-CA" sz="2400" kern="0" dirty="0">
                <a:latin typeface="Calibri" panose="020F0502020204030204" pitchFamily="34" charset="0"/>
                <a:cs typeface="Calibri" panose="020F0502020204030204" pitchFamily="34" charset="0"/>
              </a:rPr>
              <a:t>; </a:t>
            </a:r>
            <a:r>
              <a:rPr lang="en-CA" sz="2400" i="1" kern="0" dirty="0">
                <a:latin typeface="Calibri" panose="020F0502020204030204" pitchFamily="34" charset="0"/>
                <a:cs typeface="Calibri" panose="020F0502020204030204" pitchFamily="34" charset="0"/>
              </a:rPr>
              <a:t>foster trust</a:t>
            </a:r>
          </a:p>
          <a:p>
            <a:pPr marL="0" indent="0">
              <a:buFontTx/>
              <a:buNone/>
              <a:defRPr/>
            </a:pPr>
            <a:endParaRPr lang="en-CA" sz="2400" kern="0" dirty="0">
              <a:latin typeface="Calibri" panose="020F0502020204030204" pitchFamily="34" charset="0"/>
              <a:cs typeface="Calibri" panose="020F0502020204030204" pitchFamily="34" charset="0"/>
            </a:endParaRPr>
          </a:p>
        </p:txBody>
      </p:sp>
      <p:pic>
        <p:nvPicPr>
          <p:cNvPr id="3" name="Picture 2">
            <a:extLst>
              <a:ext uri="{FF2B5EF4-FFF2-40B4-BE49-F238E27FC236}">
                <a16:creationId xmlns:a16="http://schemas.microsoft.com/office/drawing/2014/main" id="{E35DB1BF-A3CE-B48C-0DE4-B9C788ACD26E}"/>
              </a:ext>
            </a:extLst>
          </p:cNvPr>
          <p:cNvPicPr>
            <a:picLocks noChangeAspect="1"/>
          </p:cNvPicPr>
          <p:nvPr/>
        </p:nvPicPr>
        <p:blipFill>
          <a:blip r:embed="rId4"/>
          <a:stretch>
            <a:fillRect/>
          </a:stretch>
        </p:blipFill>
        <p:spPr>
          <a:xfrm>
            <a:off x="5051323" y="1346588"/>
            <a:ext cx="3744416" cy="5119256"/>
          </a:xfrm>
          <a:prstGeom prst="rect">
            <a:avLst/>
          </a:prstGeom>
        </p:spPr>
      </p:pic>
    </p:spTree>
    <p:extLst>
      <p:ext uri="{BB962C8B-B14F-4D97-AF65-F5344CB8AC3E}">
        <p14:creationId xmlns:p14="http://schemas.microsoft.com/office/powerpoint/2010/main" val="2696705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CC414DAD-CABD-2849-7563-031E1862DCFB}"/>
              </a:ext>
            </a:extLst>
          </p:cNvPr>
          <p:cNvSpPr/>
          <p:nvPr/>
        </p:nvSpPr>
        <p:spPr>
          <a:xfrm>
            <a:off x="2589703" y="2661335"/>
            <a:ext cx="4110040" cy="2320485"/>
          </a:xfrm>
          <a:prstGeom prst="ellipse">
            <a:avLst/>
          </a:prstGeom>
          <a:solidFill>
            <a:schemeClr val="bg1"/>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0" name="Diagram 19"/>
          <p:cNvGraphicFramePr/>
          <p:nvPr/>
        </p:nvGraphicFramePr>
        <p:xfrm>
          <a:off x="1995297" y="2055083"/>
          <a:ext cx="2237353" cy="20358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8" name="TextBox 17"/>
          <p:cNvSpPr txBox="1"/>
          <p:nvPr/>
        </p:nvSpPr>
        <p:spPr>
          <a:xfrm>
            <a:off x="5561151" y="2181481"/>
            <a:ext cx="1993387" cy="338554"/>
          </a:xfrm>
          <a:prstGeom prst="rect">
            <a:avLst/>
          </a:prstGeom>
          <a:solidFill>
            <a:schemeClr val="bg1"/>
          </a:solidFill>
          <a:ln>
            <a:noFill/>
          </a:ln>
        </p:spPr>
        <p:txBody>
          <a:bodyPr wrap="square" rtlCol="0">
            <a:spAutoFit/>
          </a:bodyPr>
          <a:lstStyle/>
          <a:p>
            <a:pPr algn="ctr">
              <a:defRPr/>
            </a:pPr>
            <a:r>
              <a:rPr lang="en-US" sz="1600" b="1" dirty="0">
                <a:latin typeface="Calibri"/>
              </a:rPr>
              <a:t>NAPPO Secretariat</a:t>
            </a:r>
          </a:p>
        </p:txBody>
      </p:sp>
      <p:sp>
        <p:nvSpPr>
          <p:cNvPr id="22" name="TextBox 21"/>
          <p:cNvSpPr txBox="1"/>
          <p:nvPr/>
        </p:nvSpPr>
        <p:spPr>
          <a:xfrm>
            <a:off x="1578210" y="4409967"/>
            <a:ext cx="3912060" cy="323165"/>
          </a:xfrm>
          <a:prstGeom prst="rect">
            <a:avLst/>
          </a:prstGeom>
          <a:solidFill>
            <a:schemeClr val="bg1"/>
          </a:solidFill>
        </p:spPr>
        <p:txBody>
          <a:bodyPr wrap="square" rtlCol="0">
            <a:spAutoFit/>
          </a:bodyPr>
          <a:lstStyle/>
          <a:p>
            <a:pPr>
              <a:defRPr/>
            </a:pPr>
            <a:r>
              <a:rPr lang="en-US" sz="1500" b="1" dirty="0">
                <a:solidFill>
                  <a:prstClr val="black"/>
                </a:solidFill>
                <a:latin typeface="Calibri"/>
              </a:rPr>
              <a:t>Advisory and Management Committee </a:t>
            </a:r>
            <a:r>
              <a:rPr lang="en-US" sz="1400" b="1" dirty="0">
                <a:solidFill>
                  <a:srgbClr val="00B050"/>
                </a:solidFill>
              </a:rPr>
              <a:t>(</a:t>
            </a:r>
            <a:r>
              <a:rPr lang="en-US" sz="1400" b="1" dirty="0">
                <a:solidFill>
                  <a:srgbClr val="00B050"/>
                </a:solidFill>
                <a:latin typeface="Calibri"/>
              </a:rPr>
              <a:t>AMC)</a:t>
            </a:r>
          </a:p>
        </p:txBody>
      </p:sp>
      <p:sp>
        <p:nvSpPr>
          <p:cNvPr id="11" name="TextBox 10"/>
          <p:cNvSpPr txBox="1"/>
          <p:nvPr/>
        </p:nvSpPr>
        <p:spPr>
          <a:xfrm>
            <a:off x="1947922" y="1840000"/>
            <a:ext cx="2375441" cy="323165"/>
          </a:xfrm>
          <a:prstGeom prst="rect">
            <a:avLst/>
          </a:prstGeom>
          <a:noFill/>
        </p:spPr>
        <p:txBody>
          <a:bodyPr wrap="square" rtlCol="0">
            <a:spAutoFit/>
          </a:bodyPr>
          <a:lstStyle/>
          <a:p>
            <a:pPr>
              <a:defRPr/>
            </a:pPr>
            <a:r>
              <a:rPr lang="en-US" sz="1500" b="1" dirty="0">
                <a:solidFill>
                  <a:prstClr val="black"/>
                </a:solidFill>
                <a:latin typeface="Calibri"/>
              </a:rPr>
              <a:t>Executive Committee </a:t>
            </a:r>
            <a:r>
              <a:rPr lang="en-US" sz="1400" b="1" dirty="0">
                <a:solidFill>
                  <a:srgbClr val="00B050"/>
                </a:solidFill>
                <a:latin typeface="Calibri"/>
              </a:rPr>
              <a:t>(EC)</a:t>
            </a:r>
          </a:p>
        </p:txBody>
      </p:sp>
      <p:sp>
        <p:nvSpPr>
          <p:cNvPr id="14" name="Oval 13"/>
          <p:cNvSpPr/>
          <p:nvPr/>
        </p:nvSpPr>
        <p:spPr>
          <a:xfrm>
            <a:off x="2466379" y="2663007"/>
            <a:ext cx="395520" cy="395520"/>
          </a:xfrm>
          <a:prstGeom prst="ellipse">
            <a:avLst/>
          </a:prstGeom>
          <a:blipFill>
            <a:blip r:embed="rId8" cstate="print">
              <a:extLst>
                <a:ext uri="{28A0092B-C50C-407E-A947-70E740481C1C}">
                  <a14:useLocalDpi xmlns:a14="http://schemas.microsoft.com/office/drawing/2010/main" val="0"/>
                </a:ext>
              </a:extLst>
            </a:blip>
            <a:srcRect/>
            <a:stretch>
              <a:fillRect/>
            </a:stretch>
          </a:blipFill>
        </p:spPr>
        <p:style>
          <a:lnRef idx="2">
            <a:schemeClr val="lt1">
              <a:hueOff val="0"/>
              <a:satOff val="0"/>
              <a:lumOff val="0"/>
              <a:alphaOff val="0"/>
            </a:schemeClr>
          </a:lnRef>
          <a:fillRef idx="1">
            <a:scrgbClr r="0" g="0" b="0"/>
          </a:fillRef>
          <a:effectRef idx="0">
            <a:schemeClr val="accent5">
              <a:tint val="50000"/>
              <a:hueOff val="-3560789"/>
              <a:satOff val="15872"/>
              <a:lumOff val="1402"/>
              <a:alphaOff val="0"/>
            </a:schemeClr>
          </a:effectRef>
          <a:fontRef idx="minor">
            <a:schemeClr val="lt1">
              <a:hueOff val="0"/>
              <a:satOff val="0"/>
              <a:lumOff val="0"/>
              <a:alphaOff val="0"/>
            </a:schemeClr>
          </a:fontRef>
        </p:style>
      </p:sp>
      <p:sp>
        <p:nvSpPr>
          <p:cNvPr id="15" name="Oval 14"/>
          <p:cNvSpPr/>
          <p:nvPr/>
        </p:nvSpPr>
        <p:spPr>
          <a:xfrm>
            <a:off x="3267077" y="2661335"/>
            <a:ext cx="395520" cy="395520"/>
          </a:xfrm>
          <a:prstGeom prst="ellipse">
            <a:avLst/>
          </a:prstGeom>
          <a:blipFill>
            <a:blip r:embed="rId9" cstate="print">
              <a:extLst>
                <a:ext uri="{28A0092B-C50C-407E-A947-70E740481C1C}">
                  <a14:useLocalDpi xmlns:a14="http://schemas.microsoft.com/office/drawing/2010/main" val="0"/>
                </a:ext>
              </a:extLst>
            </a:blip>
            <a:srcRect/>
            <a:stretch>
              <a:fillRect/>
            </a:stretch>
          </a:blipFill>
        </p:spPr>
        <p:style>
          <a:lnRef idx="2">
            <a:schemeClr val="lt1">
              <a:hueOff val="0"/>
              <a:satOff val="0"/>
              <a:lumOff val="0"/>
              <a:alphaOff val="0"/>
            </a:schemeClr>
          </a:lnRef>
          <a:fillRef idx="1">
            <a:scrgbClr r="0" g="0" b="0"/>
          </a:fillRef>
          <a:effectRef idx="0">
            <a:schemeClr val="accent5">
              <a:tint val="50000"/>
              <a:hueOff val="-7121577"/>
              <a:satOff val="31745"/>
              <a:lumOff val="2805"/>
              <a:alphaOff val="0"/>
            </a:schemeClr>
          </a:effectRef>
          <a:fontRef idx="minor">
            <a:schemeClr val="lt1">
              <a:hueOff val="0"/>
              <a:satOff val="0"/>
              <a:lumOff val="0"/>
              <a:alphaOff val="0"/>
            </a:schemeClr>
          </a:fontRef>
        </p:style>
      </p:sp>
      <p:sp>
        <p:nvSpPr>
          <p:cNvPr id="17" name="Oval 16"/>
          <p:cNvSpPr/>
          <p:nvPr/>
        </p:nvSpPr>
        <p:spPr>
          <a:xfrm>
            <a:off x="2861899" y="3333488"/>
            <a:ext cx="395520" cy="395520"/>
          </a:xfrm>
          <a:prstGeom prst="ellipse">
            <a:avLst/>
          </a:prstGeom>
          <a:blipFill>
            <a:blip r:embed="rId10" cstate="print">
              <a:extLst>
                <a:ext uri="{28A0092B-C50C-407E-A947-70E740481C1C}">
                  <a14:useLocalDpi xmlns:a14="http://schemas.microsoft.com/office/drawing/2010/main" val="0"/>
                </a:ext>
              </a:extLst>
            </a:blip>
            <a:srcRect/>
            <a:stretch>
              <a:fillRect/>
            </a:stretch>
          </a:blipFill>
        </p:spPr>
        <p:style>
          <a:lnRef idx="2">
            <a:schemeClr val="lt1">
              <a:hueOff val="0"/>
              <a:satOff val="0"/>
              <a:lumOff val="0"/>
              <a:alphaOff val="0"/>
            </a:schemeClr>
          </a:lnRef>
          <a:fillRef idx="1">
            <a:scrgbClr r="0" g="0" b="0"/>
          </a:fillRef>
          <a:effectRef idx="0">
            <a:schemeClr val="accent5">
              <a:tint val="50000"/>
              <a:hueOff val="-10682366"/>
              <a:satOff val="47617"/>
              <a:lumOff val="4207"/>
              <a:alphaOff val="0"/>
            </a:schemeClr>
          </a:effectRef>
          <a:fontRef idx="minor">
            <a:schemeClr val="lt1">
              <a:hueOff val="0"/>
              <a:satOff val="0"/>
              <a:lumOff val="0"/>
              <a:alphaOff val="0"/>
            </a:schemeClr>
          </a:fontRef>
        </p:style>
      </p:sp>
      <p:sp>
        <p:nvSpPr>
          <p:cNvPr id="13" name="TextBox 12"/>
          <p:cNvSpPr txBox="1"/>
          <p:nvPr/>
        </p:nvSpPr>
        <p:spPr>
          <a:xfrm>
            <a:off x="5703542" y="3817116"/>
            <a:ext cx="2125509" cy="538609"/>
          </a:xfrm>
          <a:prstGeom prst="rect">
            <a:avLst/>
          </a:prstGeom>
          <a:solidFill>
            <a:schemeClr val="bg1"/>
          </a:solidFill>
        </p:spPr>
        <p:txBody>
          <a:bodyPr wrap="square" rtlCol="0">
            <a:spAutoFit/>
          </a:bodyPr>
          <a:lstStyle/>
          <a:p>
            <a:pPr algn="ctr">
              <a:defRPr/>
            </a:pPr>
            <a:r>
              <a:rPr lang="en-US" sz="1500" b="1" dirty="0">
                <a:solidFill>
                  <a:prstClr val="black"/>
                </a:solidFill>
                <a:latin typeface="Calibri"/>
              </a:rPr>
              <a:t>Industry Advisory Group </a:t>
            </a:r>
            <a:r>
              <a:rPr lang="en-US" sz="1400" b="1" dirty="0">
                <a:solidFill>
                  <a:srgbClr val="00B050"/>
                </a:solidFill>
              </a:rPr>
              <a:t>(</a:t>
            </a:r>
            <a:r>
              <a:rPr lang="en-US" sz="1400" b="1" dirty="0">
                <a:solidFill>
                  <a:srgbClr val="00B050"/>
                </a:solidFill>
                <a:latin typeface="Calibri"/>
              </a:rPr>
              <a:t>IAG)</a:t>
            </a:r>
          </a:p>
        </p:txBody>
      </p:sp>
      <p:sp>
        <p:nvSpPr>
          <p:cNvPr id="2" name="Title 1">
            <a:extLst>
              <a:ext uri="{FF2B5EF4-FFF2-40B4-BE49-F238E27FC236}">
                <a16:creationId xmlns:a16="http://schemas.microsoft.com/office/drawing/2014/main" id="{4BEE50B9-6A47-4583-A3A4-6218E0D0B9D4}"/>
              </a:ext>
            </a:extLst>
          </p:cNvPr>
          <p:cNvSpPr>
            <a:spLocks noGrp="1"/>
          </p:cNvSpPr>
          <p:nvPr>
            <p:ph type="title"/>
          </p:nvPr>
        </p:nvSpPr>
        <p:spPr/>
        <p:txBody>
          <a:bodyPr/>
          <a:lstStyle/>
          <a:p>
            <a:r>
              <a:rPr lang="en-US" sz="3600" b="1" dirty="0">
                <a:solidFill>
                  <a:srgbClr val="0033CC"/>
                </a:solidFill>
                <a:latin typeface="Calibri" panose="020F0502020204030204" pitchFamily="34" charset="0"/>
                <a:cs typeface="Calibri" panose="020F0502020204030204" pitchFamily="34" charset="0"/>
              </a:rPr>
              <a:t>The NAPPO Management Team (NMT)</a:t>
            </a:r>
          </a:p>
        </p:txBody>
      </p:sp>
      <p:graphicFrame>
        <p:nvGraphicFramePr>
          <p:cNvPr id="6" name="Diagram 5">
            <a:extLst>
              <a:ext uri="{FF2B5EF4-FFF2-40B4-BE49-F238E27FC236}">
                <a16:creationId xmlns:a16="http://schemas.microsoft.com/office/drawing/2014/main" id="{9EF94DFD-9F45-4714-BBC1-C3A9F02131D0}"/>
              </a:ext>
            </a:extLst>
          </p:cNvPr>
          <p:cNvGraphicFramePr/>
          <p:nvPr/>
        </p:nvGraphicFramePr>
        <p:xfrm>
          <a:off x="5741514" y="3908732"/>
          <a:ext cx="1916460" cy="1935081"/>
        </p:xfrm>
        <a:graphic>
          <a:graphicData uri="http://schemas.openxmlformats.org/drawingml/2006/diagram">
            <dgm:relIds xmlns:dgm="http://schemas.openxmlformats.org/drawingml/2006/diagram" xmlns:r="http://schemas.openxmlformats.org/officeDocument/2006/relationships" r:dm="rId11" r:lo="rId12" r:qs="rId13" r:cs="rId14"/>
          </a:graphicData>
        </a:graphic>
      </p:graphicFrame>
      <p:sp>
        <p:nvSpPr>
          <p:cNvPr id="23" name="Oval 22">
            <a:extLst>
              <a:ext uri="{FF2B5EF4-FFF2-40B4-BE49-F238E27FC236}">
                <a16:creationId xmlns:a16="http://schemas.microsoft.com/office/drawing/2014/main" id="{62FCEA84-6CD3-4C7B-9BED-3B0B92CEB113}"/>
              </a:ext>
            </a:extLst>
          </p:cNvPr>
          <p:cNvSpPr/>
          <p:nvPr/>
        </p:nvSpPr>
        <p:spPr>
          <a:xfrm>
            <a:off x="5908657" y="4678511"/>
            <a:ext cx="395520" cy="395520"/>
          </a:xfrm>
          <a:prstGeom prst="ellipse">
            <a:avLst/>
          </a:prstGeom>
          <a:blipFill>
            <a:blip r:embed="rId8" cstate="print">
              <a:extLst>
                <a:ext uri="{28A0092B-C50C-407E-A947-70E740481C1C}">
                  <a14:useLocalDpi xmlns:a14="http://schemas.microsoft.com/office/drawing/2010/main" val="0"/>
                </a:ext>
              </a:extLst>
            </a:blip>
            <a:srcRect/>
            <a:stretch>
              <a:fillRect/>
            </a:stretch>
          </a:blipFill>
        </p:spPr>
        <p:style>
          <a:lnRef idx="2">
            <a:schemeClr val="lt1">
              <a:hueOff val="0"/>
              <a:satOff val="0"/>
              <a:lumOff val="0"/>
              <a:alphaOff val="0"/>
            </a:schemeClr>
          </a:lnRef>
          <a:fillRef idx="1">
            <a:scrgbClr r="0" g="0" b="0"/>
          </a:fillRef>
          <a:effectRef idx="0">
            <a:schemeClr val="accent5">
              <a:tint val="50000"/>
              <a:hueOff val="-3560789"/>
              <a:satOff val="15872"/>
              <a:lumOff val="1402"/>
              <a:alphaOff val="0"/>
            </a:schemeClr>
          </a:effectRef>
          <a:fontRef idx="minor">
            <a:schemeClr val="lt1">
              <a:hueOff val="0"/>
              <a:satOff val="0"/>
              <a:lumOff val="0"/>
              <a:alphaOff val="0"/>
            </a:schemeClr>
          </a:fontRef>
        </p:style>
      </p:sp>
      <p:sp>
        <p:nvSpPr>
          <p:cNvPr id="24" name="Oval 23">
            <a:extLst>
              <a:ext uri="{FF2B5EF4-FFF2-40B4-BE49-F238E27FC236}">
                <a16:creationId xmlns:a16="http://schemas.microsoft.com/office/drawing/2014/main" id="{323A3A36-0E36-4908-862D-1F3CDCEE0205}"/>
              </a:ext>
            </a:extLst>
          </p:cNvPr>
          <p:cNvSpPr/>
          <p:nvPr/>
        </p:nvSpPr>
        <p:spPr>
          <a:xfrm>
            <a:off x="6501983" y="4659872"/>
            <a:ext cx="395520" cy="395520"/>
          </a:xfrm>
          <a:prstGeom prst="ellipse">
            <a:avLst/>
          </a:prstGeom>
          <a:blipFill>
            <a:blip r:embed="rId10" cstate="print">
              <a:extLst>
                <a:ext uri="{28A0092B-C50C-407E-A947-70E740481C1C}">
                  <a14:useLocalDpi xmlns:a14="http://schemas.microsoft.com/office/drawing/2010/main" val="0"/>
                </a:ext>
              </a:extLst>
            </a:blip>
            <a:srcRect/>
            <a:stretch>
              <a:fillRect/>
            </a:stretch>
          </a:blipFill>
        </p:spPr>
        <p:style>
          <a:lnRef idx="2">
            <a:schemeClr val="lt1">
              <a:hueOff val="0"/>
              <a:satOff val="0"/>
              <a:lumOff val="0"/>
              <a:alphaOff val="0"/>
            </a:schemeClr>
          </a:lnRef>
          <a:fillRef idx="1">
            <a:scrgbClr r="0" g="0" b="0"/>
          </a:fillRef>
          <a:effectRef idx="0">
            <a:schemeClr val="accent5">
              <a:tint val="50000"/>
              <a:hueOff val="-10682366"/>
              <a:satOff val="47617"/>
              <a:lumOff val="4207"/>
              <a:alphaOff val="0"/>
            </a:schemeClr>
          </a:effectRef>
          <a:fontRef idx="minor">
            <a:schemeClr val="lt1">
              <a:hueOff val="0"/>
              <a:satOff val="0"/>
              <a:lumOff val="0"/>
              <a:alphaOff val="0"/>
            </a:schemeClr>
          </a:fontRef>
        </p:style>
      </p:sp>
      <p:sp>
        <p:nvSpPr>
          <p:cNvPr id="25" name="Oval 24">
            <a:extLst>
              <a:ext uri="{FF2B5EF4-FFF2-40B4-BE49-F238E27FC236}">
                <a16:creationId xmlns:a16="http://schemas.microsoft.com/office/drawing/2014/main" id="{5C0FC75B-EC27-4FAB-B330-1133BA446614}"/>
              </a:ext>
            </a:extLst>
          </p:cNvPr>
          <p:cNvSpPr/>
          <p:nvPr/>
        </p:nvSpPr>
        <p:spPr>
          <a:xfrm>
            <a:off x="7096004" y="4678511"/>
            <a:ext cx="395520" cy="395520"/>
          </a:xfrm>
          <a:prstGeom prst="ellipse">
            <a:avLst/>
          </a:prstGeom>
          <a:blipFill>
            <a:blip r:embed="rId9" cstate="print">
              <a:extLst>
                <a:ext uri="{28A0092B-C50C-407E-A947-70E740481C1C}">
                  <a14:useLocalDpi xmlns:a14="http://schemas.microsoft.com/office/drawing/2010/main" val="0"/>
                </a:ext>
              </a:extLst>
            </a:blip>
            <a:srcRect/>
            <a:stretch>
              <a:fillRect/>
            </a:stretch>
          </a:blipFill>
        </p:spPr>
        <p:style>
          <a:lnRef idx="2">
            <a:schemeClr val="lt1">
              <a:hueOff val="0"/>
              <a:satOff val="0"/>
              <a:lumOff val="0"/>
              <a:alphaOff val="0"/>
            </a:schemeClr>
          </a:lnRef>
          <a:fillRef idx="1">
            <a:scrgbClr r="0" g="0" b="0"/>
          </a:fillRef>
          <a:effectRef idx="0">
            <a:schemeClr val="accent5">
              <a:tint val="50000"/>
              <a:hueOff val="-7121577"/>
              <a:satOff val="31745"/>
              <a:lumOff val="2805"/>
              <a:alphaOff val="0"/>
            </a:schemeClr>
          </a:effectRef>
          <a:fontRef idx="minor">
            <a:schemeClr val="lt1">
              <a:hueOff val="0"/>
              <a:satOff val="0"/>
              <a:lumOff val="0"/>
              <a:alphaOff val="0"/>
            </a:schemeClr>
          </a:fontRef>
        </p:style>
      </p:sp>
      <p:graphicFrame>
        <p:nvGraphicFramePr>
          <p:cNvPr id="27" name="Diagram 26">
            <a:extLst>
              <a:ext uri="{FF2B5EF4-FFF2-40B4-BE49-F238E27FC236}">
                <a16:creationId xmlns:a16="http://schemas.microsoft.com/office/drawing/2014/main" id="{8110DE2D-920C-49D4-BE95-253CD6724692}"/>
              </a:ext>
            </a:extLst>
          </p:cNvPr>
          <p:cNvGraphicFramePr/>
          <p:nvPr/>
        </p:nvGraphicFramePr>
        <p:xfrm>
          <a:off x="2023659" y="4104455"/>
          <a:ext cx="2467520" cy="2212152"/>
        </p:xfrm>
        <a:graphic>
          <a:graphicData uri="http://schemas.openxmlformats.org/drawingml/2006/diagram">
            <dgm:relIds xmlns:dgm="http://schemas.openxmlformats.org/drawingml/2006/diagram" xmlns:r="http://schemas.openxmlformats.org/officeDocument/2006/relationships" r:dm="rId16" r:lo="rId17" r:qs="rId18" r:cs="rId19"/>
          </a:graphicData>
        </a:graphic>
      </p:graphicFrame>
      <p:sp>
        <p:nvSpPr>
          <p:cNvPr id="28" name="Oval 27">
            <a:extLst>
              <a:ext uri="{FF2B5EF4-FFF2-40B4-BE49-F238E27FC236}">
                <a16:creationId xmlns:a16="http://schemas.microsoft.com/office/drawing/2014/main" id="{1A533D31-7121-43AD-8EBF-878FBD494BBE}"/>
              </a:ext>
            </a:extLst>
          </p:cNvPr>
          <p:cNvSpPr/>
          <p:nvPr/>
        </p:nvSpPr>
        <p:spPr>
          <a:xfrm>
            <a:off x="2128676" y="4956029"/>
            <a:ext cx="501888" cy="470272"/>
          </a:xfrm>
          <a:prstGeom prst="ellipse">
            <a:avLst/>
          </a:prstGeom>
          <a:blipFill>
            <a:blip r:embed="rId21" cstate="print">
              <a:extLst>
                <a:ext uri="{28A0092B-C50C-407E-A947-70E740481C1C}">
                  <a14:useLocalDpi xmlns:a14="http://schemas.microsoft.com/office/drawing/2010/main" val="0"/>
                </a:ext>
              </a:extLst>
            </a:blip>
            <a:srcRect/>
            <a:stretch>
              <a:fillRect l="-17000" r="-17000"/>
            </a:stretch>
          </a:blipFill>
        </p:spPr>
        <p:style>
          <a:lnRef idx="2">
            <a:schemeClr val="lt1">
              <a:hueOff val="0"/>
              <a:satOff val="0"/>
              <a:lumOff val="0"/>
              <a:alphaOff val="0"/>
            </a:schemeClr>
          </a:lnRef>
          <a:fillRef idx="1">
            <a:scrgbClr r="0" g="0" b="0"/>
          </a:fillRef>
          <a:effectRef idx="0">
            <a:schemeClr val="accent5">
              <a:tint val="50000"/>
              <a:hueOff val="0"/>
              <a:satOff val="0"/>
              <a:lumOff val="0"/>
              <a:alphaOff val="0"/>
            </a:schemeClr>
          </a:effectRef>
          <a:fontRef idx="minor">
            <a:schemeClr val="lt1">
              <a:hueOff val="0"/>
              <a:satOff val="0"/>
              <a:lumOff val="0"/>
              <a:alphaOff val="0"/>
            </a:schemeClr>
          </a:fontRef>
        </p:style>
      </p:sp>
      <p:sp>
        <p:nvSpPr>
          <p:cNvPr id="29" name="Oval 28">
            <a:extLst>
              <a:ext uri="{FF2B5EF4-FFF2-40B4-BE49-F238E27FC236}">
                <a16:creationId xmlns:a16="http://schemas.microsoft.com/office/drawing/2014/main" id="{0A075898-E4AC-4276-9D71-8AF6F85E47A4}"/>
              </a:ext>
            </a:extLst>
          </p:cNvPr>
          <p:cNvSpPr/>
          <p:nvPr/>
        </p:nvSpPr>
        <p:spPr>
          <a:xfrm>
            <a:off x="2782497" y="5003565"/>
            <a:ext cx="395520" cy="395520"/>
          </a:xfrm>
          <a:prstGeom prst="ellipse">
            <a:avLst/>
          </a:prstGeom>
          <a:blipFill>
            <a:blip r:embed="rId8" cstate="print">
              <a:extLst>
                <a:ext uri="{28A0092B-C50C-407E-A947-70E740481C1C}">
                  <a14:useLocalDpi xmlns:a14="http://schemas.microsoft.com/office/drawing/2010/main" val="0"/>
                </a:ext>
              </a:extLst>
            </a:blip>
            <a:srcRect/>
            <a:stretch>
              <a:fillRect/>
            </a:stretch>
          </a:blipFill>
        </p:spPr>
        <p:style>
          <a:lnRef idx="2">
            <a:schemeClr val="lt1">
              <a:hueOff val="0"/>
              <a:satOff val="0"/>
              <a:lumOff val="0"/>
              <a:alphaOff val="0"/>
            </a:schemeClr>
          </a:lnRef>
          <a:fillRef idx="1">
            <a:scrgbClr r="0" g="0" b="0"/>
          </a:fillRef>
          <a:effectRef idx="0">
            <a:schemeClr val="accent5">
              <a:tint val="50000"/>
              <a:hueOff val="-3560789"/>
              <a:satOff val="15872"/>
              <a:lumOff val="1402"/>
              <a:alphaOff val="0"/>
            </a:schemeClr>
          </a:effectRef>
          <a:fontRef idx="minor">
            <a:schemeClr val="lt1">
              <a:hueOff val="0"/>
              <a:satOff val="0"/>
              <a:lumOff val="0"/>
              <a:alphaOff val="0"/>
            </a:schemeClr>
          </a:fontRef>
        </p:style>
      </p:sp>
      <p:sp>
        <p:nvSpPr>
          <p:cNvPr id="30" name="Oval 29">
            <a:extLst>
              <a:ext uri="{FF2B5EF4-FFF2-40B4-BE49-F238E27FC236}">
                <a16:creationId xmlns:a16="http://schemas.microsoft.com/office/drawing/2014/main" id="{F77B8537-7F9C-400D-81CA-5DB543602BC0}"/>
              </a:ext>
            </a:extLst>
          </p:cNvPr>
          <p:cNvSpPr/>
          <p:nvPr/>
        </p:nvSpPr>
        <p:spPr>
          <a:xfrm>
            <a:off x="3339096" y="5008896"/>
            <a:ext cx="395520" cy="395520"/>
          </a:xfrm>
          <a:prstGeom prst="ellipse">
            <a:avLst/>
          </a:prstGeom>
          <a:blipFill>
            <a:blip r:embed="rId10" cstate="print">
              <a:extLst>
                <a:ext uri="{28A0092B-C50C-407E-A947-70E740481C1C}">
                  <a14:useLocalDpi xmlns:a14="http://schemas.microsoft.com/office/drawing/2010/main" val="0"/>
                </a:ext>
              </a:extLst>
            </a:blip>
            <a:srcRect/>
            <a:stretch>
              <a:fillRect/>
            </a:stretch>
          </a:blipFill>
        </p:spPr>
        <p:style>
          <a:lnRef idx="2">
            <a:schemeClr val="lt1">
              <a:hueOff val="0"/>
              <a:satOff val="0"/>
              <a:lumOff val="0"/>
              <a:alphaOff val="0"/>
            </a:schemeClr>
          </a:lnRef>
          <a:fillRef idx="1">
            <a:scrgbClr r="0" g="0" b="0"/>
          </a:fillRef>
          <a:effectRef idx="0">
            <a:schemeClr val="accent5">
              <a:tint val="50000"/>
              <a:hueOff val="-10682366"/>
              <a:satOff val="47617"/>
              <a:lumOff val="4207"/>
              <a:alphaOff val="0"/>
            </a:schemeClr>
          </a:effectRef>
          <a:fontRef idx="minor">
            <a:schemeClr val="lt1">
              <a:hueOff val="0"/>
              <a:satOff val="0"/>
              <a:lumOff val="0"/>
              <a:alphaOff val="0"/>
            </a:schemeClr>
          </a:fontRef>
        </p:style>
      </p:sp>
      <p:sp>
        <p:nvSpPr>
          <p:cNvPr id="31" name="Oval 30">
            <a:extLst>
              <a:ext uri="{FF2B5EF4-FFF2-40B4-BE49-F238E27FC236}">
                <a16:creationId xmlns:a16="http://schemas.microsoft.com/office/drawing/2014/main" id="{DD66A1B2-5A5E-497A-A0EE-8F5D2A5BF3CD}"/>
              </a:ext>
            </a:extLst>
          </p:cNvPr>
          <p:cNvSpPr/>
          <p:nvPr/>
        </p:nvSpPr>
        <p:spPr>
          <a:xfrm>
            <a:off x="3927843" y="5022731"/>
            <a:ext cx="395520" cy="395520"/>
          </a:xfrm>
          <a:prstGeom prst="ellipse">
            <a:avLst/>
          </a:prstGeom>
          <a:blipFill>
            <a:blip r:embed="rId9" cstate="print">
              <a:extLst>
                <a:ext uri="{28A0092B-C50C-407E-A947-70E740481C1C}">
                  <a14:useLocalDpi xmlns:a14="http://schemas.microsoft.com/office/drawing/2010/main" val="0"/>
                </a:ext>
              </a:extLst>
            </a:blip>
            <a:srcRect/>
            <a:stretch>
              <a:fillRect/>
            </a:stretch>
          </a:blipFill>
        </p:spPr>
        <p:style>
          <a:lnRef idx="2">
            <a:schemeClr val="lt1">
              <a:hueOff val="0"/>
              <a:satOff val="0"/>
              <a:lumOff val="0"/>
              <a:alphaOff val="0"/>
            </a:schemeClr>
          </a:lnRef>
          <a:fillRef idx="1">
            <a:scrgbClr r="0" g="0" b="0"/>
          </a:fillRef>
          <a:effectRef idx="0">
            <a:schemeClr val="accent5">
              <a:tint val="50000"/>
              <a:hueOff val="-7121577"/>
              <a:satOff val="31745"/>
              <a:lumOff val="2805"/>
              <a:alphaOff val="0"/>
            </a:schemeClr>
          </a:effectRef>
          <a:fontRef idx="minor">
            <a:schemeClr val="lt1">
              <a:hueOff val="0"/>
              <a:satOff val="0"/>
              <a:lumOff val="0"/>
              <a:alphaOff val="0"/>
            </a:schemeClr>
          </a:fontRef>
        </p:style>
      </p:sp>
      <p:sp>
        <p:nvSpPr>
          <p:cNvPr id="7" name="Oval 6">
            <a:extLst>
              <a:ext uri="{FF2B5EF4-FFF2-40B4-BE49-F238E27FC236}">
                <a16:creationId xmlns:a16="http://schemas.microsoft.com/office/drawing/2014/main" id="{3C9C403F-DAD4-442E-AA99-271F89BE9538}"/>
              </a:ext>
            </a:extLst>
          </p:cNvPr>
          <p:cNvSpPr/>
          <p:nvPr/>
        </p:nvSpPr>
        <p:spPr>
          <a:xfrm>
            <a:off x="5703541" y="2569598"/>
            <a:ext cx="919568" cy="859401"/>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8AE297DC-6706-4F99-B880-FE5AFF0C9FB1}"/>
              </a:ext>
            </a:extLst>
          </p:cNvPr>
          <p:cNvSpPr/>
          <p:nvPr/>
        </p:nvSpPr>
        <p:spPr>
          <a:xfrm>
            <a:off x="5836573" y="2701832"/>
            <a:ext cx="677516" cy="584776"/>
          </a:xfrm>
          <a:prstGeom prst="ellipse">
            <a:avLst/>
          </a:prstGeom>
          <a:blipFill>
            <a:blip r:embed="rId22" cstate="print">
              <a:extLst>
                <a:ext uri="{28A0092B-C50C-407E-A947-70E740481C1C}">
                  <a14:useLocalDpi xmlns:a14="http://schemas.microsoft.com/office/drawing/2010/main" val="0"/>
                </a:ext>
              </a:extLst>
            </a:blip>
            <a:srcRect/>
            <a:stretch>
              <a:fillRect l="-17000" r="-17000"/>
            </a:stretch>
          </a:blipFill>
        </p:spPr>
        <p:style>
          <a:lnRef idx="2">
            <a:schemeClr val="lt1">
              <a:hueOff val="0"/>
              <a:satOff val="0"/>
              <a:lumOff val="0"/>
              <a:alphaOff val="0"/>
            </a:schemeClr>
          </a:lnRef>
          <a:fillRef idx="1">
            <a:scrgbClr r="0" g="0" b="0"/>
          </a:fillRef>
          <a:effectRef idx="0">
            <a:schemeClr val="accent5">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1856250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15"/>
          <p:cNvSpPr txBox="1">
            <a:spLocks noChangeArrowheads="1"/>
          </p:cNvSpPr>
          <p:nvPr/>
        </p:nvSpPr>
        <p:spPr bwMode="auto">
          <a:xfrm>
            <a:off x="1835150" y="30686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9" name="Rectangle 8"/>
          <p:cNvSpPr/>
          <p:nvPr/>
        </p:nvSpPr>
        <p:spPr>
          <a:xfrm>
            <a:off x="162812" y="1552113"/>
            <a:ext cx="8818376" cy="707886"/>
          </a:xfrm>
          <a:prstGeom prst="rect">
            <a:avLst/>
          </a:prstGeom>
        </p:spPr>
        <p:txBody>
          <a:bodyPr wrap="square">
            <a:spAutoFit/>
          </a:bodyPr>
          <a:lstStyle/>
          <a:p>
            <a:pPr algn="ctr"/>
            <a:r>
              <a:rPr lang="en-US" sz="4000" b="1" dirty="0">
                <a:solidFill>
                  <a:srgbClr val="0033CC"/>
                </a:solidFill>
                <a:latin typeface="Calibri" panose="020F0502020204030204" pitchFamily="34" charset="0"/>
                <a:cs typeface="Calibri" panose="020F0502020204030204" pitchFamily="34" charset="0"/>
              </a:rPr>
              <a:t>To accomplish our Mission</a:t>
            </a:r>
          </a:p>
        </p:txBody>
      </p:sp>
      <p:sp>
        <p:nvSpPr>
          <p:cNvPr id="10" name="Content Placeholder 7"/>
          <p:cNvSpPr>
            <a:spLocks noGrp="1"/>
          </p:cNvSpPr>
          <p:nvPr>
            <p:ph idx="1"/>
          </p:nvPr>
        </p:nvSpPr>
        <p:spPr>
          <a:xfrm>
            <a:off x="1187624" y="2348880"/>
            <a:ext cx="6768752" cy="3960440"/>
          </a:xfrm>
        </p:spPr>
        <p:txBody>
          <a:bodyPr/>
          <a:lstStyle/>
          <a:p>
            <a:pPr marL="0" indent="0">
              <a:buNone/>
            </a:pPr>
            <a:r>
              <a:rPr lang="en-US" altLang="en-US" sz="2400" b="1" dirty="0">
                <a:solidFill>
                  <a:srgbClr val="009900"/>
                </a:solidFill>
                <a:latin typeface="Calibri" panose="020F0502020204030204" pitchFamily="34" charset="0"/>
                <a:cs typeface="Calibri" panose="020F0502020204030204" pitchFamily="34" charset="0"/>
              </a:rPr>
              <a:t>Our Expert Groups develop products</a:t>
            </a:r>
          </a:p>
          <a:p>
            <a:r>
              <a:rPr lang="en-US" altLang="en-US" sz="2400" dirty="0">
                <a:latin typeface="Calibri" panose="020F0502020204030204" pitchFamily="34" charset="0"/>
                <a:cs typeface="Calibri" panose="020F0502020204030204" pitchFamily="34" charset="0"/>
              </a:rPr>
              <a:t>High priority </a:t>
            </a:r>
            <a:r>
              <a:rPr lang="en-US" altLang="en-US" sz="2400" i="1" dirty="0">
                <a:latin typeface="Calibri" panose="020F0502020204030204" pitchFamily="34" charset="0"/>
                <a:cs typeface="Calibri" panose="020F0502020204030204" pitchFamily="34" charset="0"/>
              </a:rPr>
              <a:t>science-based</a:t>
            </a:r>
            <a:r>
              <a:rPr lang="en-US" altLang="en-US" sz="2400" dirty="0">
                <a:latin typeface="Calibri" panose="020F0502020204030204" pitchFamily="34" charset="0"/>
                <a:cs typeface="Calibri" panose="020F0502020204030204" pitchFamily="34" charset="0"/>
              </a:rPr>
              <a:t> regional standards, and other strategic documents</a:t>
            </a:r>
          </a:p>
          <a:p>
            <a:r>
              <a:rPr lang="en-US" altLang="en-US" sz="2400" dirty="0">
                <a:latin typeface="Calibri" panose="020F0502020204030204" pitchFamily="34" charset="0"/>
                <a:cs typeface="Calibri" panose="020F0502020204030204" pitchFamily="34" charset="0"/>
              </a:rPr>
              <a:t>High-impact symposia, webinars and workshops</a:t>
            </a:r>
          </a:p>
          <a:p>
            <a:pPr marL="0" indent="0">
              <a:buNone/>
            </a:pPr>
            <a:r>
              <a:rPr lang="en-US" altLang="en-US" sz="2400" b="1" dirty="0">
                <a:solidFill>
                  <a:srgbClr val="009900"/>
                </a:solidFill>
                <a:latin typeface="Calibri" panose="020F0502020204030204" pitchFamily="34" charset="0"/>
                <a:cs typeface="Calibri" panose="020F0502020204030204" pitchFamily="34" charset="0"/>
              </a:rPr>
              <a:t>We engage our stakeholders</a:t>
            </a:r>
          </a:p>
          <a:p>
            <a:r>
              <a:rPr lang="en-US" altLang="en-US" sz="2400" dirty="0">
                <a:solidFill>
                  <a:srgbClr val="0033CC"/>
                </a:solidFill>
                <a:latin typeface="Calibri" panose="020F0502020204030204" pitchFamily="34" charset="0"/>
                <a:cs typeface="Calibri" panose="020F0502020204030204" pitchFamily="34" charset="0"/>
              </a:rPr>
              <a:t>Annual Meeting</a:t>
            </a:r>
          </a:p>
          <a:p>
            <a:r>
              <a:rPr lang="en-US" altLang="en-US" sz="2400" dirty="0">
                <a:latin typeface="Calibri" panose="020F0502020204030204" pitchFamily="34" charset="0"/>
                <a:cs typeface="Calibri" panose="020F0502020204030204" pitchFamily="34" charset="0"/>
              </a:rPr>
              <a:t>website</a:t>
            </a:r>
          </a:p>
          <a:p>
            <a:r>
              <a:rPr lang="en-US" altLang="en-US" sz="2400" dirty="0">
                <a:latin typeface="Calibri" panose="020F0502020204030204" pitchFamily="34" charset="0"/>
                <a:cs typeface="Calibri" panose="020F0502020204030204" pitchFamily="34" charset="0"/>
              </a:rPr>
              <a:t>newsletter</a:t>
            </a:r>
          </a:p>
          <a:p>
            <a:r>
              <a:rPr lang="en-US" altLang="en-US" sz="2400" dirty="0">
                <a:latin typeface="Calibri" panose="020F0502020204030204" pitchFamily="34" charset="0"/>
                <a:cs typeface="Calibri" panose="020F0502020204030204" pitchFamily="34" charset="0"/>
              </a:rPr>
              <a:t>participation in stakeholder meetings</a:t>
            </a:r>
          </a:p>
        </p:txBody>
      </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244" y="260648"/>
            <a:ext cx="4847079" cy="10081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34404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08BC314-AA90-4F15-96AF-E0A303C7A950}"/>
              </a:ext>
            </a:extLst>
          </p:cNvPr>
          <p:cNvSpPr>
            <a:spLocks noGrp="1"/>
          </p:cNvSpPr>
          <p:nvPr>
            <p:ph type="title" idx="4294967295"/>
          </p:nvPr>
        </p:nvSpPr>
        <p:spPr>
          <a:xfrm>
            <a:off x="685800" y="608811"/>
            <a:ext cx="7543800" cy="821267"/>
          </a:xfrm>
        </p:spPr>
        <p:txBody>
          <a:bodyPr/>
          <a:lstStyle/>
          <a:p>
            <a:r>
              <a:rPr lang="en-US" b="1" dirty="0">
                <a:solidFill>
                  <a:srgbClr val="0033CC"/>
                </a:solidFill>
                <a:latin typeface="Calibri" panose="020F0502020204030204" pitchFamily="34" charset="0"/>
                <a:cs typeface="Calibri" panose="020F0502020204030204" pitchFamily="34" charset="0"/>
              </a:rPr>
              <a:t>Expert Group membership</a:t>
            </a:r>
          </a:p>
        </p:txBody>
      </p:sp>
      <p:graphicFrame>
        <p:nvGraphicFramePr>
          <p:cNvPr id="5" name="Diagram 4">
            <a:extLst>
              <a:ext uri="{FF2B5EF4-FFF2-40B4-BE49-F238E27FC236}">
                <a16:creationId xmlns:a16="http://schemas.microsoft.com/office/drawing/2014/main" id="{A36DC419-71DB-4EFD-A656-0A704BC4605A}"/>
              </a:ext>
            </a:extLst>
          </p:cNvPr>
          <p:cNvGraphicFramePr/>
          <p:nvPr>
            <p:extLst>
              <p:ext uri="{D42A27DB-BD31-4B8C-83A1-F6EECF244321}">
                <p14:modId xmlns:p14="http://schemas.microsoft.com/office/powerpoint/2010/main" val="3507854794"/>
              </p:ext>
            </p:extLst>
          </p:nvPr>
        </p:nvGraphicFramePr>
        <p:xfrm>
          <a:off x="594361" y="1037958"/>
          <a:ext cx="8280537" cy="52328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Oval 5">
            <a:extLst>
              <a:ext uri="{FF2B5EF4-FFF2-40B4-BE49-F238E27FC236}">
                <a16:creationId xmlns:a16="http://schemas.microsoft.com/office/drawing/2014/main" id="{8E1C1F99-841F-5EFB-05D7-56C73A49F2DD}"/>
              </a:ext>
            </a:extLst>
          </p:cNvPr>
          <p:cNvSpPr/>
          <p:nvPr/>
        </p:nvSpPr>
        <p:spPr>
          <a:xfrm>
            <a:off x="1143969" y="5094988"/>
            <a:ext cx="625660" cy="626560"/>
          </a:xfrm>
          <a:prstGeom prst="ellipse">
            <a:avLst/>
          </a:prstGeom>
          <a:blipFill>
            <a:blip r:embed="rId7" cstate="print">
              <a:extLst>
                <a:ext uri="{28A0092B-C50C-407E-A947-70E740481C1C}">
                  <a14:useLocalDpi xmlns:a14="http://schemas.microsoft.com/office/drawing/2010/main" val="0"/>
                </a:ext>
              </a:extLst>
            </a:blip>
            <a:srcRect/>
            <a:stretch>
              <a:fillRect/>
            </a:stretch>
          </a:blipFill>
        </p:spPr>
        <p:style>
          <a:lnRef idx="2">
            <a:schemeClr val="lt1">
              <a:hueOff val="0"/>
              <a:satOff val="0"/>
              <a:lumOff val="0"/>
              <a:alphaOff val="0"/>
            </a:schemeClr>
          </a:lnRef>
          <a:fillRef idx="1">
            <a:scrgbClr r="0" g="0" b="0"/>
          </a:fillRef>
          <a:effectRef idx="0">
            <a:schemeClr val="accent5">
              <a:tint val="50000"/>
              <a:hueOff val="-3560789"/>
              <a:satOff val="15872"/>
              <a:lumOff val="1402"/>
              <a:alphaOff val="0"/>
            </a:schemeClr>
          </a:effectRef>
          <a:fontRef idx="minor">
            <a:schemeClr val="lt1">
              <a:hueOff val="0"/>
              <a:satOff val="0"/>
              <a:lumOff val="0"/>
              <a:alphaOff val="0"/>
            </a:schemeClr>
          </a:fontRef>
        </p:style>
      </p:sp>
      <p:sp>
        <p:nvSpPr>
          <p:cNvPr id="7" name="Oval 6">
            <a:extLst>
              <a:ext uri="{FF2B5EF4-FFF2-40B4-BE49-F238E27FC236}">
                <a16:creationId xmlns:a16="http://schemas.microsoft.com/office/drawing/2014/main" id="{92A41520-4554-0432-EBA9-8C6DDED2CBF3}"/>
              </a:ext>
            </a:extLst>
          </p:cNvPr>
          <p:cNvSpPr/>
          <p:nvPr/>
        </p:nvSpPr>
        <p:spPr>
          <a:xfrm>
            <a:off x="3341329" y="5087100"/>
            <a:ext cx="619464" cy="626560"/>
          </a:xfrm>
          <a:prstGeom prst="ellipse">
            <a:avLst/>
          </a:prstGeom>
          <a:blipFill>
            <a:blip r:embed="rId8" cstate="print">
              <a:extLst>
                <a:ext uri="{28A0092B-C50C-407E-A947-70E740481C1C}">
                  <a14:useLocalDpi xmlns:a14="http://schemas.microsoft.com/office/drawing/2010/main" val="0"/>
                </a:ext>
              </a:extLst>
            </a:blip>
            <a:srcRect/>
            <a:stretch>
              <a:fillRect/>
            </a:stretch>
          </a:blipFill>
        </p:spPr>
        <p:style>
          <a:lnRef idx="2">
            <a:schemeClr val="lt1">
              <a:hueOff val="0"/>
              <a:satOff val="0"/>
              <a:lumOff val="0"/>
              <a:alphaOff val="0"/>
            </a:schemeClr>
          </a:lnRef>
          <a:fillRef idx="1">
            <a:scrgbClr r="0" g="0" b="0"/>
          </a:fillRef>
          <a:effectRef idx="0">
            <a:schemeClr val="accent5">
              <a:tint val="50000"/>
              <a:hueOff val="-7121577"/>
              <a:satOff val="31745"/>
              <a:lumOff val="2805"/>
              <a:alphaOff val="0"/>
            </a:schemeClr>
          </a:effectRef>
          <a:fontRef idx="minor">
            <a:schemeClr val="lt1">
              <a:hueOff val="0"/>
              <a:satOff val="0"/>
              <a:lumOff val="0"/>
              <a:alphaOff val="0"/>
            </a:schemeClr>
          </a:fontRef>
        </p:style>
      </p:sp>
      <p:sp>
        <p:nvSpPr>
          <p:cNvPr id="8" name="Oval 7">
            <a:extLst>
              <a:ext uri="{FF2B5EF4-FFF2-40B4-BE49-F238E27FC236}">
                <a16:creationId xmlns:a16="http://schemas.microsoft.com/office/drawing/2014/main" id="{FA408670-B81E-00DE-31C6-C0BB8778DE31}"/>
              </a:ext>
            </a:extLst>
          </p:cNvPr>
          <p:cNvSpPr/>
          <p:nvPr/>
        </p:nvSpPr>
        <p:spPr>
          <a:xfrm>
            <a:off x="5445026" y="5079212"/>
            <a:ext cx="619465" cy="626560"/>
          </a:xfrm>
          <a:prstGeom prst="ellipse">
            <a:avLst/>
          </a:prstGeom>
          <a:blipFill>
            <a:blip r:embed="rId9" cstate="print">
              <a:extLst>
                <a:ext uri="{28A0092B-C50C-407E-A947-70E740481C1C}">
                  <a14:useLocalDpi xmlns:a14="http://schemas.microsoft.com/office/drawing/2010/main" val="0"/>
                </a:ext>
              </a:extLst>
            </a:blip>
            <a:srcRect/>
            <a:stretch>
              <a:fillRect/>
            </a:stretch>
          </a:blipFill>
        </p:spPr>
        <p:style>
          <a:lnRef idx="2">
            <a:schemeClr val="lt1">
              <a:hueOff val="0"/>
              <a:satOff val="0"/>
              <a:lumOff val="0"/>
              <a:alphaOff val="0"/>
            </a:schemeClr>
          </a:lnRef>
          <a:fillRef idx="1">
            <a:scrgbClr r="0" g="0" b="0"/>
          </a:fillRef>
          <a:effectRef idx="0">
            <a:schemeClr val="accent5">
              <a:tint val="50000"/>
              <a:hueOff val="-10682366"/>
              <a:satOff val="47617"/>
              <a:lumOff val="4207"/>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2608287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C7C41E17-BE09-4EB9-A8E0-6C50AC2A3288}"/>
              </a:ext>
            </a:extLst>
          </p:cNvPr>
          <p:cNvGraphicFramePr/>
          <p:nvPr>
            <p:extLst>
              <p:ext uri="{D42A27DB-BD31-4B8C-83A1-F6EECF244321}">
                <p14:modId xmlns:p14="http://schemas.microsoft.com/office/powerpoint/2010/main" val="3246080108"/>
              </p:ext>
            </p:extLst>
          </p:nvPr>
        </p:nvGraphicFramePr>
        <p:xfrm>
          <a:off x="1201674" y="1700808"/>
          <a:ext cx="6740651" cy="43797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E6DF5C1A-FDCF-4EE3-8627-71558B8538E5}"/>
              </a:ext>
            </a:extLst>
          </p:cNvPr>
          <p:cNvSpPr txBox="1"/>
          <p:nvPr/>
        </p:nvSpPr>
        <p:spPr>
          <a:xfrm>
            <a:off x="683568" y="548680"/>
            <a:ext cx="8057165" cy="584775"/>
          </a:xfrm>
          <a:prstGeom prst="rect">
            <a:avLst/>
          </a:prstGeom>
          <a:noFill/>
        </p:spPr>
        <p:txBody>
          <a:bodyPr wrap="square" rtlCol="0">
            <a:spAutoFit/>
          </a:bodyPr>
          <a:lstStyle/>
          <a:p>
            <a:pPr algn="ctr" defTabSz="514350"/>
            <a:r>
              <a:rPr lang="en-US" sz="3200" b="1" dirty="0">
                <a:solidFill>
                  <a:srgbClr val="0033CC"/>
                </a:solidFill>
                <a:latin typeface="Calibri" panose="020F0502020204030204" pitchFamily="34" charset="0"/>
                <a:cs typeface="Calibri" panose="020F0502020204030204" pitchFamily="34" charset="0"/>
              </a:rPr>
              <a:t>NAPPO SEEDS-</a:t>
            </a:r>
            <a:r>
              <a:rPr lang="en-US" sz="3200" b="1" i="1" dirty="0" err="1">
                <a:solidFill>
                  <a:srgbClr val="0033CC"/>
                </a:solidFill>
                <a:latin typeface="Calibri" panose="020F0502020204030204" pitchFamily="34" charset="0"/>
                <a:cs typeface="Calibri" panose="020F0502020204030204" pitchFamily="34" charset="0"/>
              </a:rPr>
              <a:t>ToBRFV</a:t>
            </a:r>
            <a:r>
              <a:rPr lang="en-US" sz="3200" b="1" dirty="0">
                <a:solidFill>
                  <a:srgbClr val="0033CC"/>
                </a:solidFill>
                <a:latin typeface="Calibri" panose="020F0502020204030204" pitchFamily="34" charset="0"/>
                <a:cs typeface="Calibri" panose="020F0502020204030204" pitchFamily="34" charset="0"/>
              </a:rPr>
              <a:t> Expert Group</a:t>
            </a:r>
          </a:p>
        </p:txBody>
      </p:sp>
    </p:spTree>
    <p:extLst>
      <p:ext uri="{BB962C8B-B14F-4D97-AF65-F5344CB8AC3E}">
        <p14:creationId xmlns:p14="http://schemas.microsoft.com/office/powerpoint/2010/main" val="3865714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83568" y="2564904"/>
            <a:ext cx="7560840" cy="3416320"/>
          </a:xfrm>
          <a:prstGeom prst="rect">
            <a:avLst/>
          </a:prstGeom>
          <a:noFill/>
        </p:spPr>
        <p:txBody>
          <a:bodyPr wrap="square" rtlCol="0">
            <a:spAutoFit/>
          </a:bodyPr>
          <a:lstStyle/>
          <a:p>
            <a:pPr marL="461963" indent="-461963">
              <a:buFont typeface="Wingdings" panose="05000000000000000000" pitchFamily="2" charset="2"/>
              <a:buChar char="ü"/>
            </a:pPr>
            <a:r>
              <a:rPr lang="en-US" sz="2400" dirty="0">
                <a:latin typeface="Calibri" panose="020F0502020204030204" pitchFamily="34" charset="0"/>
                <a:cs typeface="Calibri" panose="020F0502020204030204" pitchFamily="34" charset="0"/>
              </a:rPr>
              <a:t>2022 Annual Work Program</a:t>
            </a:r>
          </a:p>
          <a:p>
            <a:pPr marL="461963" indent="-461963">
              <a:buFont typeface="Wingdings" panose="05000000000000000000" pitchFamily="2" charset="2"/>
              <a:buChar char="ü"/>
            </a:pPr>
            <a:r>
              <a:rPr lang="en-US" sz="2400" dirty="0">
                <a:latin typeface="Calibri" panose="020F0502020204030204" pitchFamily="34" charset="0"/>
                <a:cs typeface="Calibri" panose="020F0502020204030204" pitchFamily="34" charset="0"/>
              </a:rPr>
              <a:t>Updated the NAPPO Strategic Plan – 2022-2026</a:t>
            </a:r>
          </a:p>
          <a:p>
            <a:pPr marL="461963" indent="-461963">
              <a:buFont typeface="Wingdings" panose="05000000000000000000" pitchFamily="2" charset="2"/>
              <a:buChar char="ü"/>
            </a:pPr>
            <a:r>
              <a:rPr lang="en-US" sz="2400" dirty="0">
                <a:latin typeface="Calibri" panose="020F0502020204030204" pitchFamily="34" charset="0"/>
                <a:cs typeface="Calibri" panose="020F0502020204030204" pitchFamily="34" charset="0"/>
              </a:rPr>
              <a:t>Updated NAPPO and new NAFTA Letter of Understanding</a:t>
            </a:r>
          </a:p>
          <a:p>
            <a:pPr marL="461963" indent="-461963">
              <a:buFont typeface="Wingdings" panose="05000000000000000000" pitchFamily="2" charset="2"/>
              <a:buChar char="ü"/>
            </a:pPr>
            <a:r>
              <a:rPr lang="en-US" sz="2400" dirty="0">
                <a:latin typeface="Calibri" panose="020F0502020204030204" pitchFamily="34" charset="0"/>
                <a:cs typeface="Calibri" panose="020F0502020204030204" pitchFamily="34" charset="0"/>
              </a:rPr>
              <a:t>Updating Dispute Settlement Process</a:t>
            </a:r>
          </a:p>
          <a:p>
            <a:pPr marL="461963" indent="-461963">
              <a:buFont typeface="Wingdings" panose="05000000000000000000" pitchFamily="2" charset="2"/>
              <a:buChar char="ü"/>
            </a:pPr>
            <a:r>
              <a:rPr lang="en-US" sz="2400" dirty="0">
                <a:latin typeface="Calibri" panose="020F0502020204030204" pitchFamily="34" charset="0"/>
                <a:cs typeface="Calibri" panose="020F0502020204030204" pitchFamily="34" charset="0"/>
              </a:rPr>
              <a:t>45</a:t>
            </a:r>
            <a:r>
              <a:rPr lang="en-US" sz="2400" baseline="30000" dirty="0">
                <a:latin typeface="Calibri" panose="020F0502020204030204" pitchFamily="34" charset="0"/>
                <a:cs typeface="Calibri" panose="020F0502020204030204" pitchFamily="34" charset="0"/>
              </a:rPr>
              <a:t>th</a:t>
            </a:r>
            <a:r>
              <a:rPr lang="en-US" sz="2400" dirty="0">
                <a:latin typeface="Calibri" panose="020F0502020204030204" pitchFamily="34" charset="0"/>
                <a:cs typeface="Calibri" panose="020F0502020204030204" pitchFamily="34" charset="0"/>
              </a:rPr>
              <a:t> NAPPO annual meeting hosted by Canada</a:t>
            </a:r>
          </a:p>
          <a:p>
            <a:pPr marL="919163" lvl="1" indent="-461963">
              <a:buFont typeface="Wingdings" panose="05000000000000000000" pitchFamily="2" charset="2"/>
              <a:buChar char="ü"/>
            </a:pPr>
            <a:r>
              <a:rPr lang="en-US" sz="2400" dirty="0">
                <a:latin typeface="Calibri" panose="020F0502020204030204" pitchFamily="34" charset="0"/>
                <a:cs typeface="Calibri" panose="020F0502020204030204" pitchFamily="34" charset="0"/>
              </a:rPr>
              <a:t>Symposium on Climate Change</a:t>
            </a:r>
          </a:p>
          <a:p>
            <a:pPr marL="461963" indent="-461963">
              <a:buFont typeface="Wingdings" panose="05000000000000000000" pitchFamily="2" charset="2"/>
              <a:buChar char="ü"/>
            </a:pPr>
            <a:r>
              <a:rPr lang="en-US" sz="2400" dirty="0">
                <a:latin typeface="Calibri" panose="020F0502020204030204" pitchFamily="34" charset="0"/>
                <a:cs typeface="Calibri" panose="020F0502020204030204" pitchFamily="34" charset="0"/>
              </a:rPr>
              <a:t>Coordination of the GICSV</a:t>
            </a:r>
          </a:p>
          <a:p>
            <a:pPr marL="461963" indent="-461963">
              <a:buFont typeface="Wingdings" panose="05000000000000000000" pitchFamily="2" charset="2"/>
              <a:buChar char="ü"/>
            </a:pPr>
            <a:r>
              <a:rPr lang="en-US" sz="2400" dirty="0">
                <a:latin typeface="Calibri" panose="020F0502020204030204" pitchFamily="34" charset="0"/>
                <a:cs typeface="Calibri" panose="020F0502020204030204" pitchFamily="34" charset="0"/>
              </a:rPr>
              <a:t>NAPPO Foundational Documents</a:t>
            </a:r>
          </a:p>
        </p:txBody>
      </p:sp>
      <p:pic>
        <p:nvPicPr>
          <p:cNvPr id="9"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244" y="260648"/>
            <a:ext cx="4847079" cy="10081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a:extLst>
              <a:ext uri="{FF2B5EF4-FFF2-40B4-BE49-F238E27FC236}">
                <a16:creationId xmlns:a16="http://schemas.microsoft.com/office/drawing/2014/main" id="{5DF8E659-F9C5-0725-7D75-C98D9C84EDF4}"/>
              </a:ext>
            </a:extLst>
          </p:cNvPr>
          <p:cNvSpPr/>
          <p:nvPr/>
        </p:nvSpPr>
        <p:spPr>
          <a:xfrm>
            <a:off x="107504" y="1772816"/>
            <a:ext cx="8568952" cy="523220"/>
          </a:xfrm>
          <a:prstGeom prst="rect">
            <a:avLst/>
          </a:prstGeom>
        </p:spPr>
        <p:txBody>
          <a:bodyPr wrap="square">
            <a:spAutoFit/>
          </a:bodyPr>
          <a:lstStyle/>
          <a:p>
            <a:pPr algn="ctr"/>
            <a:r>
              <a:rPr lang="en-US" sz="2800" b="1" dirty="0">
                <a:solidFill>
                  <a:srgbClr val="0033CC"/>
                </a:solidFill>
                <a:latin typeface="Calibri" panose="020F0502020204030204" pitchFamily="34" charset="0"/>
                <a:cs typeface="Calibri" panose="020F0502020204030204" pitchFamily="34" charset="0"/>
              </a:rPr>
              <a:t>Technical and capacity development achievements</a:t>
            </a:r>
          </a:p>
        </p:txBody>
      </p:sp>
    </p:spTree>
    <p:extLst>
      <p:ext uri="{BB962C8B-B14F-4D97-AF65-F5344CB8AC3E}">
        <p14:creationId xmlns:p14="http://schemas.microsoft.com/office/powerpoint/2010/main" val="1282174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83568" y="2564904"/>
            <a:ext cx="7560840" cy="3477875"/>
          </a:xfrm>
          <a:prstGeom prst="rect">
            <a:avLst/>
          </a:prstGeom>
          <a:noFill/>
        </p:spPr>
        <p:txBody>
          <a:bodyPr wrap="square" rtlCol="0">
            <a:spAutoFit/>
          </a:bodyPr>
          <a:lstStyle/>
          <a:p>
            <a:pPr marL="461963" indent="-461963">
              <a:buFont typeface="Wingdings" panose="05000000000000000000" pitchFamily="2" charset="2"/>
              <a:buChar char="ü"/>
            </a:pPr>
            <a:r>
              <a:rPr lang="en-US" sz="2000" dirty="0" err="1">
                <a:latin typeface="Calibri" panose="020F0502020204030204" pitchFamily="34" charset="0"/>
                <a:cs typeface="Calibri" panose="020F0502020204030204" pitchFamily="34" charset="0"/>
              </a:rPr>
              <a:t>ToBRFV</a:t>
            </a:r>
            <a:r>
              <a:rPr lang="en-US" sz="2000" dirty="0">
                <a:latin typeface="Calibri" panose="020F0502020204030204" pitchFamily="34" charset="0"/>
                <a:cs typeface="Calibri" panose="020F0502020204030204" pitchFamily="34" charset="0"/>
              </a:rPr>
              <a:t> ring test – 5 protocols; 9 laboratories</a:t>
            </a:r>
          </a:p>
          <a:p>
            <a:pPr marL="461963" indent="-461963">
              <a:buFont typeface="Wingdings" panose="05000000000000000000" pitchFamily="2" charset="2"/>
              <a:buChar char="ü"/>
            </a:pPr>
            <a:r>
              <a:rPr lang="en-US" sz="2000" dirty="0">
                <a:latin typeface="Calibri" panose="020F0502020204030204" pitchFamily="34" charset="0"/>
                <a:cs typeface="Calibri" panose="020F0502020204030204" pitchFamily="34" charset="0"/>
              </a:rPr>
              <a:t>Guidance to improve implementation of ISPM 25 – </a:t>
            </a:r>
            <a:r>
              <a:rPr lang="en-US" sz="2000" i="1" dirty="0">
                <a:latin typeface="Calibri" panose="020F0502020204030204" pitchFamily="34" charset="0"/>
                <a:cs typeface="Calibri" panose="020F0502020204030204" pitchFamily="34" charset="0"/>
              </a:rPr>
              <a:t>Consignments in Transit</a:t>
            </a:r>
            <a:r>
              <a:rPr lang="en-US" sz="2000" dirty="0">
                <a:latin typeface="Calibri" panose="020F0502020204030204" pitchFamily="34" charset="0"/>
                <a:cs typeface="Calibri" panose="020F0502020204030204" pitchFamily="34" charset="0"/>
              </a:rPr>
              <a:t> - in North America</a:t>
            </a:r>
          </a:p>
          <a:p>
            <a:pPr marL="461963" indent="-461963">
              <a:buFont typeface="Wingdings" panose="05000000000000000000" pitchFamily="2" charset="2"/>
              <a:buChar char="ü"/>
            </a:pPr>
            <a:r>
              <a:rPr lang="en-US" sz="2000" dirty="0" err="1">
                <a:latin typeface="Calibri" panose="020F0502020204030204" pitchFamily="34" charset="0"/>
                <a:cs typeface="Calibri" panose="020F0502020204030204" pitchFamily="34" charset="0"/>
              </a:rPr>
              <a:t>ePhyto</a:t>
            </a:r>
            <a:r>
              <a:rPr lang="en-US" sz="2000" dirty="0">
                <a:latin typeface="Calibri" panose="020F0502020204030204" pitchFamily="34" charset="0"/>
                <a:cs typeface="Calibri" panose="020F0502020204030204" pitchFamily="34" charset="0"/>
              </a:rPr>
              <a:t> implementation in N. America</a:t>
            </a:r>
          </a:p>
          <a:p>
            <a:pPr marL="461963" indent="-461963">
              <a:buFont typeface="Wingdings" panose="05000000000000000000" pitchFamily="2" charset="2"/>
              <a:buChar char="ü"/>
            </a:pPr>
            <a:r>
              <a:rPr lang="en-US" sz="2000" dirty="0">
                <a:latin typeface="Calibri" panose="020F0502020204030204" pitchFamily="34" charset="0"/>
                <a:cs typeface="Calibri" panose="020F0502020204030204" pitchFamily="34" charset="0"/>
              </a:rPr>
              <a:t>Phytosanitary Alert System - </a:t>
            </a:r>
            <a:r>
              <a:rPr lang="en-US" sz="2000" dirty="0">
                <a:latin typeface="Calibri" panose="020F0502020204030204" pitchFamily="34" charset="0"/>
                <a:cs typeface="Calibri" panose="020F0502020204030204" pitchFamily="34" charset="0"/>
                <a:hlinkClick r:id="rId3"/>
              </a:rPr>
              <a:t>https://pestalerts.org/</a:t>
            </a:r>
            <a:r>
              <a:rPr lang="en-US" sz="2000" dirty="0">
                <a:latin typeface="Calibri" panose="020F0502020204030204" pitchFamily="34" charset="0"/>
                <a:cs typeface="Calibri" panose="020F0502020204030204" pitchFamily="34" charset="0"/>
              </a:rPr>
              <a:t> </a:t>
            </a:r>
          </a:p>
          <a:p>
            <a:pPr marL="461963" indent="-461963">
              <a:buFont typeface="Wingdings" panose="05000000000000000000" pitchFamily="2" charset="2"/>
              <a:buChar char="ü"/>
            </a:pPr>
            <a:r>
              <a:rPr lang="en-US" sz="2000" dirty="0">
                <a:latin typeface="Calibri" panose="020F0502020204030204" pitchFamily="34" charset="0"/>
                <a:cs typeface="Calibri" panose="020F0502020204030204" pitchFamily="34" charset="0"/>
              </a:rPr>
              <a:t>RBS Manual Part II, RBS module for inspectors and RBS App</a:t>
            </a:r>
          </a:p>
          <a:p>
            <a:pPr marL="461963" indent="-461963">
              <a:buFont typeface="Wingdings" panose="05000000000000000000" pitchFamily="2" charset="2"/>
              <a:buChar char="ü"/>
            </a:pPr>
            <a:r>
              <a:rPr lang="en-US" sz="2000" dirty="0">
                <a:latin typeface="Calibri" panose="020F0502020204030204" pitchFamily="34" charset="0"/>
                <a:cs typeface="Calibri" panose="020F0502020204030204" pitchFamily="34" charset="0"/>
              </a:rPr>
              <a:t>Transboundary pests affecting two or more NAPPO member countries –and </a:t>
            </a:r>
            <a:r>
              <a:rPr lang="en-US" sz="2000" dirty="0" err="1">
                <a:latin typeface="Calibri" panose="020F0502020204030204" pitchFamily="34" charset="0"/>
                <a:cs typeface="Calibri" panose="020F0502020204030204" pitchFamily="34" charset="0"/>
              </a:rPr>
              <a:t>boxtree</a:t>
            </a:r>
            <a:r>
              <a:rPr lang="en-US" sz="2000" dirty="0">
                <a:latin typeface="Calibri" panose="020F0502020204030204" pitchFamily="34" charset="0"/>
                <a:cs typeface="Calibri" panose="020F0502020204030204" pitchFamily="34" charset="0"/>
              </a:rPr>
              <a:t> moth (</a:t>
            </a:r>
            <a:r>
              <a:rPr lang="en-US" sz="2000" i="1" dirty="0" err="1">
                <a:latin typeface="Calibri" panose="020F0502020204030204" pitchFamily="34" charset="0"/>
                <a:cs typeface="Calibri" panose="020F0502020204030204" pitchFamily="34" charset="0"/>
              </a:rPr>
              <a:t>Cydalima</a:t>
            </a:r>
            <a:r>
              <a:rPr lang="en-US" sz="2000" i="1" dirty="0">
                <a:latin typeface="Calibri" panose="020F0502020204030204" pitchFamily="34" charset="0"/>
                <a:cs typeface="Calibri" panose="020F0502020204030204" pitchFamily="34" charset="0"/>
              </a:rPr>
              <a:t> </a:t>
            </a:r>
            <a:r>
              <a:rPr lang="en-US" sz="2000" i="1" dirty="0" err="1">
                <a:latin typeface="Calibri" panose="020F0502020204030204" pitchFamily="34" charset="0"/>
                <a:cs typeface="Calibri" panose="020F0502020204030204" pitchFamily="34" charset="0"/>
              </a:rPr>
              <a:t>perspectalis</a:t>
            </a:r>
            <a:r>
              <a:rPr lang="en-US" sz="2000" dirty="0">
                <a:latin typeface="Calibri" panose="020F0502020204030204" pitchFamily="34" charset="0"/>
                <a:cs typeface="Calibri" panose="020F0502020204030204" pitchFamily="34" charset="0"/>
              </a:rPr>
              <a:t>)</a:t>
            </a:r>
          </a:p>
          <a:p>
            <a:pPr marL="461963" indent="-461963">
              <a:buFont typeface="Wingdings" panose="05000000000000000000" pitchFamily="2" charset="2"/>
              <a:buChar char="ü"/>
            </a:pPr>
            <a:r>
              <a:rPr lang="en-US" sz="2000" dirty="0">
                <a:latin typeface="Calibri" panose="020F0502020204030204" pitchFamily="34" charset="0"/>
                <a:cs typeface="Calibri" panose="020F0502020204030204" pitchFamily="34" charset="0"/>
              </a:rPr>
              <a:t>Updating citrus greening discussion document</a:t>
            </a:r>
          </a:p>
          <a:p>
            <a:pPr marL="461963" indent="-461963">
              <a:buFont typeface="Wingdings" panose="05000000000000000000" pitchFamily="2" charset="2"/>
              <a:buChar char="ü"/>
            </a:pPr>
            <a:r>
              <a:rPr lang="en-US" sz="2000" dirty="0">
                <a:latin typeface="Calibri" panose="020F0502020204030204" pitchFamily="34" charset="0"/>
                <a:cs typeface="Calibri" panose="020F0502020204030204" pitchFamily="34" charset="0"/>
              </a:rPr>
              <a:t>Revision of RSPM 26 – </a:t>
            </a:r>
            <a:r>
              <a:rPr lang="en-US" sz="2000" i="1" dirty="0">
                <a:latin typeface="Calibri" panose="020F0502020204030204" pitchFamily="34" charset="0"/>
                <a:cs typeface="Calibri" panose="020F0502020204030204" pitchFamily="34" charset="0"/>
              </a:rPr>
              <a:t>Certification of commercial BCA moving into NAPPO member countries</a:t>
            </a:r>
          </a:p>
        </p:txBody>
      </p:sp>
      <p:pic>
        <p:nvPicPr>
          <p:cNvPr id="9"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4244" y="260648"/>
            <a:ext cx="4847079" cy="10081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a:extLst>
              <a:ext uri="{FF2B5EF4-FFF2-40B4-BE49-F238E27FC236}">
                <a16:creationId xmlns:a16="http://schemas.microsoft.com/office/drawing/2014/main" id="{5DF8E659-F9C5-0725-7D75-C98D9C84EDF4}"/>
              </a:ext>
            </a:extLst>
          </p:cNvPr>
          <p:cNvSpPr/>
          <p:nvPr/>
        </p:nvSpPr>
        <p:spPr>
          <a:xfrm>
            <a:off x="107504" y="1772816"/>
            <a:ext cx="8568952" cy="523220"/>
          </a:xfrm>
          <a:prstGeom prst="rect">
            <a:avLst/>
          </a:prstGeom>
        </p:spPr>
        <p:txBody>
          <a:bodyPr wrap="square">
            <a:spAutoFit/>
          </a:bodyPr>
          <a:lstStyle/>
          <a:p>
            <a:pPr algn="ctr"/>
            <a:r>
              <a:rPr lang="en-US" sz="2800" b="1" dirty="0">
                <a:solidFill>
                  <a:srgbClr val="0033CC"/>
                </a:solidFill>
                <a:latin typeface="Calibri" panose="020F0502020204030204" pitchFamily="34" charset="0"/>
                <a:cs typeface="Calibri" panose="020F0502020204030204" pitchFamily="34" charset="0"/>
              </a:rPr>
              <a:t>Technical and capacity development achievements</a:t>
            </a:r>
          </a:p>
        </p:txBody>
      </p:sp>
    </p:spTree>
    <p:extLst>
      <p:ext uri="{BB962C8B-B14F-4D97-AF65-F5344CB8AC3E}">
        <p14:creationId xmlns:p14="http://schemas.microsoft.com/office/powerpoint/2010/main" val="1038100969"/>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0DFBDAA08241146B46D0B1640CC890F" ma:contentTypeVersion="14" ma:contentTypeDescription="Create a new document." ma:contentTypeScope="" ma:versionID="2b1ee0fdef7328465612e04495381183">
  <xsd:schema xmlns:xsd="http://www.w3.org/2001/XMLSchema" xmlns:xs="http://www.w3.org/2001/XMLSchema" xmlns:p="http://schemas.microsoft.com/office/2006/metadata/properties" xmlns:ns2="51d07005-8444-42b2-a841-576e386ff06a" xmlns:ns3="826fa057-fb92-41d3-a05d-69389c14cff1" targetNamespace="http://schemas.microsoft.com/office/2006/metadata/properties" ma:root="true" ma:fieldsID="43d0ece2bd0df76f5009895d72264ae8" ns2:_="" ns3:_="">
    <xsd:import namespace="51d07005-8444-42b2-a841-576e386ff06a"/>
    <xsd:import namespace="826fa057-fb92-41d3-a05d-69389c14cff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1d07005-8444-42b2-a841-576e386ff06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d39854ef-6beb-4fd7-bc9b-c96434c7cf1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26fa057-fb92-41d3-a05d-69389c14cff1"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f99ac99f-5bc7-4e9e-b205-96276ba9976a}" ma:internalName="TaxCatchAll" ma:showField="CatchAllData" ma:web="826fa057-fb92-41d3-a05d-69389c14cff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51d07005-8444-42b2-a841-576e386ff06a">
      <Terms xmlns="http://schemas.microsoft.com/office/infopath/2007/PartnerControls"/>
    </lcf76f155ced4ddcb4097134ff3c332f>
    <TaxCatchAll xmlns="826fa057-fb92-41d3-a05d-69389c14cff1" xsi:nil="true"/>
  </documentManagement>
</p:properties>
</file>

<file path=customXml/itemProps1.xml><?xml version="1.0" encoding="utf-8"?>
<ds:datastoreItem xmlns:ds="http://schemas.openxmlformats.org/officeDocument/2006/customXml" ds:itemID="{5A0FE5E1-C5A8-40C1-871E-12C2613EF902}">
  <ds:schemaRefs>
    <ds:schemaRef ds:uri="http://schemas.microsoft.com/sharepoint/v3/contenttype/forms"/>
  </ds:schemaRefs>
</ds:datastoreItem>
</file>

<file path=customXml/itemProps2.xml><?xml version="1.0" encoding="utf-8"?>
<ds:datastoreItem xmlns:ds="http://schemas.openxmlformats.org/officeDocument/2006/customXml" ds:itemID="{B926D48C-FB1F-489E-AAC3-36DF71A431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1d07005-8444-42b2-a841-576e386ff06a"/>
    <ds:schemaRef ds:uri="826fa057-fb92-41d3-a05d-69389c14cff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11A7A79-EF33-4841-A81B-86718BB37A4A}">
  <ds:schemaRefs>
    <ds:schemaRef ds:uri="http://purl.org/dc/terms/"/>
    <ds:schemaRef ds:uri="http://schemas.openxmlformats.org/package/2006/metadata/core-properties"/>
    <ds:schemaRef ds:uri="http://purl.org/dc/dcmitype/"/>
    <ds:schemaRef ds:uri="826fa057-fb92-41d3-a05d-69389c14cff1"/>
    <ds:schemaRef ds:uri="http://schemas.microsoft.com/office/2006/documentManagement/types"/>
    <ds:schemaRef ds:uri="http://purl.org/dc/elements/1.1/"/>
    <ds:schemaRef ds:uri="http://schemas.microsoft.com/office/2006/metadata/properties"/>
    <ds:schemaRef ds:uri="http://schemas.microsoft.com/office/infopath/2007/PartnerControls"/>
    <ds:schemaRef ds:uri="51d07005-8444-42b2-a841-576e386ff06a"/>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8127</TotalTime>
  <Words>652</Words>
  <Application>Microsoft Office PowerPoint</Application>
  <PresentationFormat>On-screen Show (4:3)</PresentationFormat>
  <Paragraphs>152</Paragraphs>
  <Slides>12</Slides>
  <Notes>10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Arial</vt:lpstr>
      <vt:lpstr>Calibri</vt:lpstr>
      <vt:lpstr>Google Sans</vt:lpstr>
      <vt:lpstr>Stone Sans</vt:lpstr>
      <vt:lpstr>Wingdings</vt:lpstr>
      <vt:lpstr>Default Design</vt:lpstr>
      <vt:lpstr>1_Office Theme</vt:lpstr>
      <vt:lpstr>PowerPoint Presentation</vt:lpstr>
      <vt:lpstr>PowerPoint Presentation</vt:lpstr>
      <vt:lpstr>PowerPoint Presentation</vt:lpstr>
      <vt:lpstr>The NAPPO Management Team (NMT)</vt:lpstr>
      <vt:lpstr>PowerPoint Presentation</vt:lpstr>
      <vt:lpstr>Expert Group membership</vt:lpstr>
      <vt:lpstr>PowerPoint Presentation</vt:lpstr>
      <vt:lpstr>PowerPoint Presentation</vt:lpstr>
      <vt:lpstr>PowerPoint Presentation</vt:lpstr>
      <vt:lpstr>PowerPoint Presentation</vt:lpstr>
      <vt:lpstr>PowerPoint Presentation</vt:lpstr>
      <vt:lpstr>PowerPoint Presentation</vt:lpstr>
    </vt:vector>
  </TitlesOfParts>
  <Company>CFIA-ACIA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Alba</dc:creator>
  <cp:lastModifiedBy>Nicora, Natalie (NSP)</cp:lastModifiedBy>
  <cp:revision>243</cp:revision>
  <dcterms:created xsi:type="dcterms:W3CDTF">2011-06-16T12:54:33Z</dcterms:created>
  <dcterms:modified xsi:type="dcterms:W3CDTF">2022-09-05T06:56:17Z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0x01010080DFBDAA08241146B46D0B1640CC890F</vt:lpwstr>
  </property>
  <property fmtid="{D5CDD505-2E9C-101B-9397-08002B2CF9AE}" pid="3" name="MediaServiceImageTags">
    <vt:lpwstr/>
  </property>
</Properties>
</file>