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82" r:id="rId5"/>
    <p:sldId id="284" r:id="rId6"/>
    <p:sldId id="283" r:id="rId7"/>
    <p:sldId id="336" r:id="rId8"/>
    <p:sldId id="334" r:id="rId9"/>
    <p:sldId id="285" r:id="rId10"/>
    <p:sldId id="286" r:id="rId11"/>
    <p:sldId id="289" r:id="rId12"/>
    <p:sldId id="295" r:id="rId13"/>
    <p:sldId id="297" r:id="rId14"/>
    <p:sldId id="300" r:id="rId15"/>
    <p:sldId id="306" r:id="rId16"/>
    <p:sldId id="310" r:id="rId17"/>
    <p:sldId id="311" r:id="rId1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ira, Adriana (AGDI)" initials="MA(" lastIdx="3" clrIdx="0">
    <p:extLst>
      <p:ext uri="{19B8F6BF-5375-455C-9EA6-DF929625EA0E}">
        <p15:presenceInfo xmlns:p15="http://schemas.microsoft.com/office/powerpoint/2012/main" userId="S-1-5-21-2107199734-1002509562-578033828-75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424"/>
    <a:srgbClr val="00CC66"/>
    <a:srgbClr val="165A30"/>
    <a:srgbClr val="1E7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17312-16CE-4591-913C-BA0C72154284}" v="6" dt="2024-03-28T09:06:02.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78711" autoAdjust="0"/>
  </p:normalViewPr>
  <p:slideViewPr>
    <p:cSldViewPr snapToGrid="0">
      <p:cViewPr varScale="1">
        <p:scale>
          <a:sx n="90" d="100"/>
          <a:sy n="90" d="100"/>
        </p:scale>
        <p:origin x="213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180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rling, Colleen (NSPD)" userId="7dc47ce6-7673-4f4c-b3d5-fd7d9a207e5c" providerId="ADAL" clId="{AC517312-16CE-4591-913C-BA0C72154284}"/>
    <pc:docChg chg="undo custSel modSld">
      <pc:chgData name="Stirling, Colleen (NSPD)" userId="7dc47ce6-7673-4f4c-b3d5-fd7d9a207e5c" providerId="ADAL" clId="{AC517312-16CE-4591-913C-BA0C72154284}" dt="2024-03-28T09:08:01.370" v="161" actId="403"/>
      <pc:docMkLst>
        <pc:docMk/>
      </pc:docMkLst>
      <pc:sldChg chg="delSp modSp mod">
        <pc:chgData name="Stirling, Colleen (NSPD)" userId="7dc47ce6-7673-4f4c-b3d5-fd7d9a207e5c" providerId="ADAL" clId="{AC517312-16CE-4591-913C-BA0C72154284}" dt="2024-03-28T09:03:57.198" v="101" actId="6549"/>
        <pc:sldMkLst>
          <pc:docMk/>
          <pc:sldMk cId="3641479110" sldId="282"/>
        </pc:sldMkLst>
        <pc:spChg chg="mod">
          <ac:chgData name="Stirling, Colleen (NSPD)" userId="7dc47ce6-7673-4f4c-b3d5-fd7d9a207e5c" providerId="ADAL" clId="{AC517312-16CE-4591-913C-BA0C72154284}" dt="2024-03-28T09:03:57.198" v="101" actId="6549"/>
          <ac:spMkLst>
            <pc:docMk/>
            <pc:sldMk cId="3641479110" sldId="282"/>
            <ac:spMk id="38914" creationId="{00000000-0000-0000-0000-000000000000}"/>
          </ac:spMkLst>
        </pc:spChg>
        <pc:picChg chg="del">
          <ac:chgData name="Stirling, Colleen (NSPD)" userId="7dc47ce6-7673-4f4c-b3d5-fd7d9a207e5c" providerId="ADAL" clId="{AC517312-16CE-4591-913C-BA0C72154284}" dt="2024-03-28T09:01:36.080" v="0" actId="478"/>
          <ac:picMkLst>
            <pc:docMk/>
            <pc:sldMk cId="3641479110" sldId="282"/>
            <ac:picMk id="3" creationId="{C531D43E-94C8-8137-A314-45B3160E4089}"/>
          </ac:picMkLst>
        </pc:picChg>
      </pc:sldChg>
      <pc:sldChg chg="delSp modSp mod modAnim modNotesTx">
        <pc:chgData name="Stirling, Colleen (NSPD)" userId="7dc47ce6-7673-4f4c-b3d5-fd7d9a207e5c" providerId="ADAL" clId="{AC517312-16CE-4591-913C-BA0C72154284}" dt="2024-03-28T09:06:59.723" v="146" actId="20577"/>
        <pc:sldMkLst>
          <pc:docMk/>
          <pc:sldMk cId="1976789325" sldId="283"/>
        </pc:sldMkLst>
        <pc:spChg chg="mod">
          <ac:chgData name="Stirling, Colleen (NSPD)" userId="7dc47ce6-7673-4f4c-b3d5-fd7d9a207e5c" providerId="ADAL" clId="{AC517312-16CE-4591-913C-BA0C72154284}" dt="2024-03-28T09:06:02.945" v="138" actId="27636"/>
          <ac:spMkLst>
            <pc:docMk/>
            <pc:sldMk cId="1976789325" sldId="283"/>
            <ac:spMk id="6147" creationId="{00000000-0000-0000-0000-000000000000}"/>
          </ac:spMkLst>
        </pc:spChg>
        <pc:spChg chg="mod">
          <ac:chgData name="Stirling, Colleen (NSPD)" userId="7dc47ce6-7673-4f4c-b3d5-fd7d9a207e5c" providerId="ADAL" clId="{AC517312-16CE-4591-913C-BA0C72154284}" dt="2024-03-28T09:06:21.649" v="139" actId="1076"/>
          <ac:spMkLst>
            <pc:docMk/>
            <pc:sldMk cId="1976789325" sldId="283"/>
            <ac:spMk id="6148" creationId="{00000000-0000-0000-0000-000000000000}"/>
          </ac:spMkLst>
        </pc:spChg>
        <pc:picChg chg="del">
          <ac:chgData name="Stirling, Colleen (NSPD)" userId="7dc47ce6-7673-4f4c-b3d5-fd7d9a207e5c" providerId="ADAL" clId="{AC517312-16CE-4591-913C-BA0C72154284}" dt="2024-03-28T09:05:02.442" v="102" actId="478"/>
          <ac:picMkLst>
            <pc:docMk/>
            <pc:sldMk cId="1976789325" sldId="283"/>
            <ac:picMk id="3" creationId="{00000000-0000-0000-0000-000000000000}"/>
          </ac:picMkLst>
        </pc:picChg>
      </pc:sldChg>
      <pc:sldChg chg="modNotesTx">
        <pc:chgData name="Stirling, Colleen (NSPD)" userId="7dc47ce6-7673-4f4c-b3d5-fd7d9a207e5c" providerId="ADAL" clId="{AC517312-16CE-4591-913C-BA0C72154284}" dt="2024-03-28T09:07:39.283" v="154" actId="404"/>
        <pc:sldMkLst>
          <pc:docMk/>
          <pc:sldMk cId="3700895093" sldId="295"/>
        </pc:sldMkLst>
      </pc:sldChg>
      <pc:sldChg chg="modNotesTx">
        <pc:chgData name="Stirling, Colleen (NSPD)" userId="7dc47ce6-7673-4f4c-b3d5-fd7d9a207e5c" providerId="ADAL" clId="{AC517312-16CE-4591-913C-BA0C72154284}" dt="2024-03-28T09:07:50.158" v="155" actId="6549"/>
        <pc:sldMkLst>
          <pc:docMk/>
          <pc:sldMk cId="1617125198" sldId="300"/>
        </pc:sldMkLst>
      </pc:sldChg>
      <pc:sldChg chg="modNotesTx">
        <pc:chgData name="Stirling, Colleen (NSPD)" userId="7dc47ce6-7673-4f4c-b3d5-fd7d9a207e5c" providerId="ADAL" clId="{AC517312-16CE-4591-913C-BA0C72154284}" dt="2024-03-28T09:08:01.370" v="161" actId="403"/>
        <pc:sldMkLst>
          <pc:docMk/>
          <pc:sldMk cId="2598364237" sldId="310"/>
        </pc:sldMkLst>
      </pc:sldChg>
    </pc:docChg>
  </pc:docChgLst>
  <pc:docChgLst>
    <pc:chgData name="Kiss, Janka (NSP)" userId="bdd88106-cfff-4053-9d28-8e4fb655db8e" providerId="ADAL" clId="{6A7407E7-5EF9-4A78-8C16-DDDD7DC65CF6}"/>
    <pc:docChg chg="custSel modSld">
      <pc:chgData name="Kiss, Janka (NSP)" userId="bdd88106-cfff-4053-9d28-8e4fb655db8e" providerId="ADAL" clId="{6A7407E7-5EF9-4A78-8C16-DDDD7DC65CF6}" dt="2023-10-03T14:49:34.655" v="72" actId="1076"/>
      <pc:docMkLst>
        <pc:docMk/>
      </pc:docMkLst>
      <pc:sldChg chg="addSp delSp modSp mod">
        <pc:chgData name="Kiss, Janka (NSP)" userId="bdd88106-cfff-4053-9d28-8e4fb655db8e" providerId="ADAL" clId="{6A7407E7-5EF9-4A78-8C16-DDDD7DC65CF6}" dt="2023-10-03T14:49:34.655" v="72" actId="1076"/>
        <pc:sldMkLst>
          <pc:docMk/>
          <pc:sldMk cId="3641479110" sldId="282"/>
        </pc:sldMkLst>
        <pc:spChg chg="del">
          <ac:chgData name="Kiss, Janka (NSP)" userId="bdd88106-cfff-4053-9d28-8e4fb655db8e" providerId="ADAL" clId="{6A7407E7-5EF9-4A78-8C16-DDDD7DC65CF6}" dt="2023-10-03T14:49:32.899" v="71" actId="21"/>
          <ac:spMkLst>
            <pc:docMk/>
            <pc:sldMk cId="3641479110" sldId="282"/>
            <ac:spMk id="5" creationId="{00000000-0000-0000-0000-000000000000}"/>
          </ac:spMkLst>
        </pc:spChg>
        <pc:spChg chg="mod">
          <ac:chgData name="Kiss, Janka (NSP)" userId="bdd88106-cfff-4053-9d28-8e4fb655db8e" providerId="ADAL" clId="{6A7407E7-5EF9-4A78-8C16-DDDD7DC65CF6}" dt="2023-10-03T14:46:19.540" v="12" actId="20577"/>
          <ac:spMkLst>
            <pc:docMk/>
            <pc:sldMk cId="3641479110" sldId="282"/>
            <ac:spMk id="38914" creationId="{00000000-0000-0000-0000-000000000000}"/>
          </ac:spMkLst>
        </pc:spChg>
        <pc:picChg chg="add mod">
          <ac:chgData name="Kiss, Janka (NSP)" userId="bdd88106-cfff-4053-9d28-8e4fb655db8e" providerId="ADAL" clId="{6A7407E7-5EF9-4A78-8C16-DDDD7DC65CF6}" dt="2023-10-03T14:49:34.655" v="72" actId="1076"/>
          <ac:picMkLst>
            <pc:docMk/>
            <pc:sldMk cId="3641479110" sldId="282"/>
            <ac:picMk id="3" creationId="{C531D43E-94C8-8137-A314-45B3160E4089}"/>
          </ac:picMkLst>
        </pc:picChg>
        <pc:picChg chg="del">
          <ac:chgData name="Kiss, Janka (NSP)" userId="bdd88106-cfff-4053-9d28-8e4fb655db8e" providerId="ADAL" clId="{6A7407E7-5EF9-4A78-8C16-DDDD7DC65CF6}" dt="2023-10-03T14:49:28.384" v="70" actId="478"/>
          <ac:picMkLst>
            <pc:docMk/>
            <pc:sldMk cId="3641479110" sldId="282"/>
            <ac:picMk id="4" creationId="{00000000-0000-0000-0000-000000000000}"/>
          </ac:picMkLst>
        </pc:picChg>
      </pc:sldChg>
      <pc:sldChg chg="modSp mod">
        <pc:chgData name="Kiss, Janka (NSP)" userId="bdd88106-cfff-4053-9d28-8e4fb655db8e" providerId="ADAL" clId="{6A7407E7-5EF9-4A78-8C16-DDDD7DC65CF6}" dt="2023-10-03T14:48:07.135" v="68" actId="207"/>
        <pc:sldMkLst>
          <pc:docMk/>
          <pc:sldMk cId="1617125198" sldId="300"/>
        </pc:sldMkLst>
        <pc:graphicFrameChg chg="mod modGraphic">
          <ac:chgData name="Kiss, Janka (NSP)" userId="bdd88106-cfff-4053-9d28-8e4fb655db8e" providerId="ADAL" clId="{6A7407E7-5EF9-4A78-8C16-DDDD7DC65CF6}" dt="2023-10-03T14:48:07.135" v="68" actId="207"/>
          <ac:graphicFrameMkLst>
            <pc:docMk/>
            <pc:sldMk cId="1617125198" sldId="300"/>
            <ac:graphicFrameMk id="2" creationId="{00000000-0000-0000-0000-000000000000}"/>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7C295-3330-45AB-AFF1-C9D5F49F4875}" type="doc">
      <dgm:prSet loTypeId="urn:microsoft.com/office/officeart/2005/8/layout/hList7#1" loCatId="process" qsTypeId="urn:microsoft.com/office/officeart/2005/8/quickstyle/3d1" qsCatId="3D" csTypeId="urn:microsoft.com/office/officeart/2005/8/colors/accent3_1" csCatId="accent3" phldr="1"/>
      <dgm:spPr/>
    </dgm:pt>
    <dgm:pt modelId="{272BE5FB-4B2D-4F0B-B606-38307F4B2897}">
      <dgm:prSet phldrT="[Text]"/>
      <dgm:spPr/>
      <dgm:t>
        <a:bodyPr/>
        <a:lstStyle/>
        <a:p>
          <a:r>
            <a:rPr lang="en-US" b="1" dirty="0">
              <a:latin typeface="Arial" pitchFamily="34" charset="0"/>
              <a:cs typeface="Arial" pitchFamily="34" charset="0"/>
            </a:rPr>
            <a:t>Stage 3: </a:t>
          </a:r>
        </a:p>
        <a:p>
          <a:r>
            <a:rPr lang="en-US" dirty="0">
              <a:latin typeface="Arial" pitchFamily="34" charset="0"/>
              <a:cs typeface="Arial" pitchFamily="34" charset="0"/>
            </a:rPr>
            <a:t>Consultation and review</a:t>
          </a:r>
        </a:p>
      </dgm:t>
    </dgm:pt>
    <dgm:pt modelId="{EF53D522-2B2C-46C8-B6EE-8BF45A831ECF}" type="parTrans" cxnId="{45533836-9FAB-4999-AA5C-E34FEA81F658}">
      <dgm:prSet/>
      <dgm:spPr/>
      <dgm:t>
        <a:bodyPr/>
        <a:lstStyle/>
        <a:p>
          <a:endParaRPr lang="en-US"/>
        </a:p>
      </dgm:t>
    </dgm:pt>
    <dgm:pt modelId="{DCCCDD71-0938-4CD4-8D8F-CE7AF44F5297}" type="sibTrans" cxnId="{45533836-9FAB-4999-AA5C-E34FEA81F658}">
      <dgm:prSet/>
      <dgm:spPr/>
      <dgm:t>
        <a:bodyPr/>
        <a:lstStyle/>
        <a:p>
          <a:endParaRPr lang="en-US"/>
        </a:p>
      </dgm:t>
    </dgm:pt>
    <dgm:pt modelId="{54FFF83C-38C8-4084-AB81-31392E1E3AFC}">
      <dgm:prSet phldrT="[Text]"/>
      <dgm:spPr/>
      <dgm:t>
        <a:bodyPr/>
        <a:lstStyle/>
        <a:p>
          <a:r>
            <a:rPr lang="en-US" b="1" dirty="0">
              <a:latin typeface="Arial" pitchFamily="34" charset="0"/>
              <a:cs typeface="Arial" pitchFamily="34" charset="0"/>
            </a:rPr>
            <a:t>Stage 4:</a:t>
          </a:r>
          <a:r>
            <a:rPr lang="en-US" dirty="0">
              <a:latin typeface="Arial" pitchFamily="34" charset="0"/>
              <a:cs typeface="Arial" pitchFamily="34" charset="0"/>
            </a:rPr>
            <a:t> Adoption and publication</a:t>
          </a:r>
        </a:p>
      </dgm:t>
    </dgm:pt>
    <dgm:pt modelId="{93847891-D017-4E04-A13A-579A00F3BD6E}" type="parTrans" cxnId="{2E2FE09C-D7C6-4D44-921F-FDB04A8942CC}">
      <dgm:prSet/>
      <dgm:spPr/>
      <dgm:t>
        <a:bodyPr/>
        <a:lstStyle/>
        <a:p>
          <a:endParaRPr lang="en-US"/>
        </a:p>
      </dgm:t>
    </dgm:pt>
    <dgm:pt modelId="{6D999FFF-61F1-457A-ADDA-C91AD4072FFE}" type="sibTrans" cxnId="{2E2FE09C-D7C6-4D44-921F-FDB04A8942CC}">
      <dgm:prSet/>
      <dgm:spPr/>
      <dgm:t>
        <a:bodyPr/>
        <a:lstStyle/>
        <a:p>
          <a:endParaRPr lang="en-US"/>
        </a:p>
      </dgm:t>
    </dgm:pt>
    <dgm:pt modelId="{DA8B4F7A-F046-47D7-9DD5-84629B26446B}">
      <dgm:prSet phldrT="[Text]"/>
      <dgm:spPr/>
      <dgm:t>
        <a:bodyPr/>
        <a:lstStyle/>
        <a:p>
          <a:r>
            <a:rPr lang="en-US" b="1" dirty="0">
              <a:latin typeface="Arial" pitchFamily="34" charset="0"/>
              <a:cs typeface="Arial" pitchFamily="34" charset="0"/>
            </a:rPr>
            <a:t>Stage 1: </a:t>
          </a:r>
          <a:r>
            <a:rPr lang="en-US" dirty="0">
              <a:latin typeface="Arial" pitchFamily="34" charset="0"/>
              <a:cs typeface="Arial" pitchFamily="34" charset="0"/>
            </a:rPr>
            <a:t>Developing the List of topics for IPPC standards</a:t>
          </a:r>
        </a:p>
      </dgm:t>
    </dgm:pt>
    <dgm:pt modelId="{90C8900F-CDF5-4CBE-8A9A-45F32735E6FD}" type="parTrans" cxnId="{C5337B97-01FF-49FA-B181-182FC0A01043}">
      <dgm:prSet/>
      <dgm:spPr/>
      <dgm:t>
        <a:bodyPr/>
        <a:lstStyle/>
        <a:p>
          <a:endParaRPr lang="en-US"/>
        </a:p>
      </dgm:t>
    </dgm:pt>
    <dgm:pt modelId="{8820F6D0-539A-47EF-A54E-93C40735B9E6}" type="sibTrans" cxnId="{C5337B97-01FF-49FA-B181-182FC0A01043}">
      <dgm:prSet/>
      <dgm:spPr/>
      <dgm:t>
        <a:bodyPr/>
        <a:lstStyle/>
        <a:p>
          <a:endParaRPr lang="en-US"/>
        </a:p>
      </dgm:t>
    </dgm:pt>
    <dgm:pt modelId="{E91E5EEB-B1C9-4BF8-B5CA-DDCEE941CF2A}">
      <dgm:prSet phldrT="[Text]"/>
      <dgm:spPr/>
      <dgm:t>
        <a:bodyPr/>
        <a:lstStyle/>
        <a:p>
          <a:r>
            <a:rPr lang="en-US" b="1" dirty="0">
              <a:latin typeface="Arial" pitchFamily="34" charset="0"/>
              <a:cs typeface="Arial" pitchFamily="34" charset="0"/>
            </a:rPr>
            <a:t>Stage 2:</a:t>
          </a:r>
          <a:r>
            <a:rPr lang="en-US" dirty="0">
              <a:latin typeface="Arial" pitchFamily="34" charset="0"/>
              <a:cs typeface="Arial" pitchFamily="34" charset="0"/>
            </a:rPr>
            <a:t> </a:t>
          </a:r>
        </a:p>
        <a:p>
          <a:r>
            <a:rPr lang="en-US" dirty="0">
              <a:latin typeface="Arial" pitchFamily="34" charset="0"/>
              <a:cs typeface="Arial" pitchFamily="34" charset="0"/>
            </a:rPr>
            <a:t>Drafting</a:t>
          </a:r>
        </a:p>
      </dgm:t>
    </dgm:pt>
    <dgm:pt modelId="{6340FDC4-1B9F-4BA8-8A8D-D8F554DD1A17}" type="parTrans" cxnId="{3CD989BF-DCCA-465D-A24D-BE449D1A033E}">
      <dgm:prSet/>
      <dgm:spPr/>
      <dgm:t>
        <a:bodyPr/>
        <a:lstStyle/>
        <a:p>
          <a:endParaRPr lang="en-US"/>
        </a:p>
      </dgm:t>
    </dgm:pt>
    <dgm:pt modelId="{BA927F95-CBD0-47DA-8D5A-E6CCB9620D1E}" type="sibTrans" cxnId="{3CD989BF-DCCA-465D-A24D-BE449D1A033E}">
      <dgm:prSet/>
      <dgm:spPr/>
      <dgm:t>
        <a:bodyPr/>
        <a:lstStyle/>
        <a:p>
          <a:endParaRPr lang="en-US"/>
        </a:p>
      </dgm:t>
    </dgm:pt>
    <dgm:pt modelId="{E7553F25-2E8D-4778-A56E-641DBA07AFC8}" type="pres">
      <dgm:prSet presAssocID="{7FC7C295-3330-45AB-AFF1-C9D5F49F4875}" presName="Name0" presStyleCnt="0">
        <dgm:presLayoutVars>
          <dgm:dir/>
          <dgm:resizeHandles val="exact"/>
        </dgm:presLayoutVars>
      </dgm:prSet>
      <dgm:spPr/>
    </dgm:pt>
    <dgm:pt modelId="{C7F1FEE3-5952-4FCB-B48D-30C1E7255AEB}" type="pres">
      <dgm:prSet presAssocID="{7FC7C295-3330-45AB-AFF1-C9D5F49F4875}" presName="fgShape" presStyleLbl="fgShp" presStyleIdx="0" presStyleCnt="1"/>
      <dgm:spPr/>
    </dgm:pt>
    <dgm:pt modelId="{27128A86-D0C0-4E88-BDA3-ADA0AE690FAE}" type="pres">
      <dgm:prSet presAssocID="{7FC7C295-3330-45AB-AFF1-C9D5F49F4875}" presName="linComp" presStyleCnt="0"/>
      <dgm:spPr/>
    </dgm:pt>
    <dgm:pt modelId="{719F81AA-9173-4EEE-93A4-8E2F78172EB5}" type="pres">
      <dgm:prSet presAssocID="{DA8B4F7A-F046-47D7-9DD5-84629B26446B}" presName="compNode" presStyleCnt="0"/>
      <dgm:spPr/>
    </dgm:pt>
    <dgm:pt modelId="{DC118933-8E5B-448F-8163-B62EAA4FCF93}" type="pres">
      <dgm:prSet presAssocID="{DA8B4F7A-F046-47D7-9DD5-84629B26446B}" presName="bkgdShape" presStyleLbl="node1" presStyleIdx="0" presStyleCnt="4"/>
      <dgm:spPr/>
    </dgm:pt>
    <dgm:pt modelId="{3D20F6DF-D5A9-492B-9D45-59F9CE9EA32B}" type="pres">
      <dgm:prSet presAssocID="{DA8B4F7A-F046-47D7-9DD5-84629B26446B}" presName="nodeTx" presStyleLbl="node1" presStyleIdx="0" presStyleCnt="4">
        <dgm:presLayoutVars>
          <dgm:bulletEnabled val="1"/>
        </dgm:presLayoutVars>
      </dgm:prSet>
      <dgm:spPr/>
    </dgm:pt>
    <dgm:pt modelId="{0E8CEA3D-9836-4FFE-B8CC-C020BFBC2FDB}" type="pres">
      <dgm:prSet presAssocID="{DA8B4F7A-F046-47D7-9DD5-84629B26446B}" presName="invisiNode" presStyleLbl="node1" presStyleIdx="0" presStyleCnt="4"/>
      <dgm:spPr/>
    </dgm:pt>
    <dgm:pt modelId="{A3EF6055-6A6A-4582-BB4E-784A8DD93304}" type="pres">
      <dgm:prSet presAssocID="{DA8B4F7A-F046-47D7-9DD5-84629B26446B}" presName="imagNode" presStyleLbl="fgImgPlace1" presStyleIdx="0" presStyleCnt="4"/>
      <dgm:spPr>
        <a:blipFill rotWithShape="0">
          <a:blip xmlns:r="http://schemas.openxmlformats.org/officeDocument/2006/relationships" r:embed="rId1"/>
          <a:stretch>
            <a:fillRect/>
          </a:stretch>
        </a:blipFill>
      </dgm:spPr>
    </dgm:pt>
    <dgm:pt modelId="{6283C2B7-EE18-4BE6-95DD-8997F65F3859}" type="pres">
      <dgm:prSet presAssocID="{8820F6D0-539A-47EF-A54E-93C40735B9E6}" presName="sibTrans" presStyleLbl="sibTrans2D1" presStyleIdx="0" presStyleCnt="0"/>
      <dgm:spPr/>
    </dgm:pt>
    <dgm:pt modelId="{AAAF80E2-6C46-43BA-BC53-DFB8C06BF3A0}" type="pres">
      <dgm:prSet presAssocID="{E91E5EEB-B1C9-4BF8-B5CA-DDCEE941CF2A}" presName="compNode" presStyleCnt="0"/>
      <dgm:spPr/>
    </dgm:pt>
    <dgm:pt modelId="{F4B9738D-6C85-41B3-AEEB-E1100A567379}" type="pres">
      <dgm:prSet presAssocID="{E91E5EEB-B1C9-4BF8-B5CA-DDCEE941CF2A}" presName="bkgdShape" presStyleLbl="node1" presStyleIdx="1" presStyleCnt="4"/>
      <dgm:spPr/>
    </dgm:pt>
    <dgm:pt modelId="{1A621FA0-EDC4-4097-911C-019B79AD2D78}" type="pres">
      <dgm:prSet presAssocID="{E91E5EEB-B1C9-4BF8-B5CA-DDCEE941CF2A}" presName="nodeTx" presStyleLbl="node1" presStyleIdx="1" presStyleCnt="4">
        <dgm:presLayoutVars>
          <dgm:bulletEnabled val="1"/>
        </dgm:presLayoutVars>
      </dgm:prSet>
      <dgm:spPr/>
    </dgm:pt>
    <dgm:pt modelId="{D663A404-E1AD-4988-9AC8-898845F8D430}" type="pres">
      <dgm:prSet presAssocID="{E91E5EEB-B1C9-4BF8-B5CA-DDCEE941CF2A}" presName="invisiNode" presStyleLbl="node1" presStyleIdx="1" presStyleCnt="4"/>
      <dgm:spPr/>
    </dgm:pt>
    <dgm:pt modelId="{DFC2DBB2-D6A1-42A4-A86E-774014443FB7}" type="pres">
      <dgm:prSet presAssocID="{E91E5EEB-B1C9-4BF8-B5CA-DDCEE941CF2A}" presName="imagNode" presStyleLbl="fgImgPlace1" presStyleIdx="1" presStyleCnt="4"/>
      <dgm:spPr>
        <a:blipFill rotWithShape="0">
          <a:blip xmlns:r="http://schemas.openxmlformats.org/officeDocument/2006/relationships" r:embed="rId2"/>
          <a:stretch>
            <a:fillRect/>
          </a:stretch>
        </a:blipFill>
      </dgm:spPr>
    </dgm:pt>
    <dgm:pt modelId="{61C9120C-75EB-4CF0-9B1A-DD00218836D0}" type="pres">
      <dgm:prSet presAssocID="{BA927F95-CBD0-47DA-8D5A-E6CCB9620D1E}" presName="sibTrans" presStyleLbl="sibTrans2D1" presStyleIdx="0" presStyleCnt="0"/>
      <dgm:spPr/>
    </dgm:pt>
    <dgm:pt modelId="{E6AD5020-50EF-4376-90F8-98B750C587F1}" type="pres">
      <dgm:prSet presAssocID="{272BE5FB-4B2D-4F0B-B606-38307F4B2897}" presName="compNode" presStyleCnt="0"/>
      <dgm:spPr/>
    </dgm:pt>
    <dgm:pt modelId="{6C2B7F8B-5257-4D29-AD0B-ADE1BE64ACC2}" type="pres">
      <dgm:prSet presAssocID="{272BE5FB-4B2D-4F0B-B606-38307F4B2897}" presName="bkgdShape" presStyleLbl="node1" presStyleIdx="2" presStyleCnt="4"/>
      <dgm:spPr/>
    </dgm:pt>
    <dgm:pt modelId="{4CE37C68-A49C-4113-A2FA-C95454E64103}" type="pres">
      <dgm:prSet presAssocID="{272BE5FB-4B2D-4F0B-B606-38307F4B2897}" presName="nodeTx" presStyleLbl="node1" presStyleIdx="2" presStyleCnt="4">
        <dgm:presLayoutVars>
          <dgm:bulletEnabled val="1"/>
        </dgm:presLayoutVars>
      </dgm:prSet>
      <dgm:spPr/>
    </dgm:pt>
    <dgm:pt modelId="{60C7735E-F2C1-44F5-ADB2-2004F7CC4051}" type="pres">
      <dgm:prSet presAssocID="{272BE5FB-4B2D-4F0B-B606-38307F4B2897}" presName="invisiNode" presStyleLbl="node1" presStyleIdx="2" presStyleCnt="4"/>
      <dgm:spPr/>
    </dgm:pt>
    <dgm:pt modelId="{B16E6839-F281-4FAF-B44B-0B9EBEFF908A}" type="pres">
      <dgm:prSet presAssocID="{272BE5FB-4B2D-4F0B-B606-38307F4B2897}" presName="imagNode" presStyleLbl="fgImgPlace1" presStyleIdx="2" presStyleCnt="4"/>
      <dgm:spPr>
        <a:blipFill rotWithShape="0">
          <a:blip xmlns:r="http://schemas.openxmlformats.org/officeDocument/2006/relationships" r:embed="rId3"/>
          <a:stretch>
            <a:fillRect/>
          </a:stretch>
        </a:blipFill>
      </dgm:spPr>
    </dgm:pt>
    <dgm:pt modelId="{BD146152-1D43-457D-929E-928A1CD972F2}" type="pres">
      <dgm:prSet presAssocID="{DCCCDD71-0938-4CD4-8D8F-CE7AF44F5297}" presName="sibTrans" presStyleLbl="sibTrans2D1" presStyleIdx="0" presStyleCnt="0"/>
      <dgm:spPr/>
    </dgm:pt>
    <dgm:pt modelId="{C0BE9815-1FC9-418B-8D5B-2F560A8235D6}" type="pres">
      <dgm:prSet presAssocID="{54FFF83C-38C8-4084-AB81-31392E1E3AFC}" presName="compNode" presStyleCnt="0"/>
      <dgm:spPr/>
    </dgm:pt>
    <dgm:pt modelId="{C1853863-9CEE-4D17-9D30-F2CFD543D5F7}" type="pres">
      <dgm:prSet presAssocID="{54FFF83C-38C8-4084-AB81-31392E1E3AFC}" presName="bkgdShape" presStyleLbl="node1" presStyleIdx="3" presStyleCnt="4"/>
      <dgm:spPr/>
    </dgm:pt>
    <dgm:pt modelId="{30578EE0-F11F-41A0-AE5D-B2102D122531}" type="pres">
      <dgm:prSet presAssocID="{54FFF83C-38C8-4084-AB81-31392E1E3AFC}" presName="nodeTx" presStyleLbl="node1" presStyleIdx="3" presStyleCnt="4">
        <dgm:presLayoutVars>
          <dgm:bulletEnabled val="1"/>
        </dgm:presLayoutVars>
      </dgm:prSet>
      <dgm:spPr/>
    </dgm:pt>
    <dgm:pt modelId="{8E4A1606-9DA7-4074-A880-266692F26A49}" type="pres">
      <dgm:prSet presAssocID="{54FFF83C-38C8-4084-AB81-31392E1E3AFC}" presName="invisiNode" presStyleLbl="node1" presStyleIdx="3" presStyleCnt="4"/>
      <dgm:spPr/>
    </dgm:pt>
    <dgm:pt modelId="{EE79D85E-DD78-4C44-BDE0-D4BE9D95F3FC}" type="pres">
      <dgm:prSet presAssocID="{54FFF83C-38C8-4084-AB81-31392E1E3AFC}" presName="imagNode" presStyleLbl="fgImgPlace1" presStyleIdx="3" presStyleCnt="4"/>
      <dgm:spPr>
        <a:blipFill rotWithShape="0">
          <a:blip xmlns:r="http://schemas.openxmlformats.org/officeDocument/2006/relationships" r:embed="rId4"/>
          <a:stretch>
            <a:fillRect/>
          </a:stretch>
        </a:blipFill>
      </dgm:spPr>
    </dgm:pt>
  </dgm:ptLst>
  <dgm:cxnLst>
    <dgm:cxn modelId="{C8E6B32C-C10F-4264-9E8F-50EF4F946A55}" type="presOf" srcId="{E91E5EEB-B1C9-4BF8-B5CA-DDCEE941CF2A}" destId="{1A621FA0-EDC4-4097-911C-019B79AD2D78}" srcOrd="1" destOrd="0" presId="urn:microsoft.com/office/officeart/2005/8/layout/hList7#1"/>
    <dgm:cxn modelId="{45533836-9FAB-4999-AA5C-E34FEA81F658}" srcId="{7FC7C295-3330-45AB-AFF1-C9D5F49F4875}" destId="{272BE5FB-4B2D-4F0B-B606-38307F4B2897}" srcOrd="2" destOrd="0" parTransId="{EF53D522-2B2C-46C8-B6EE-8BF45A831ECF}" sibTransId="{DCCCDD71-0938-4CD4-8D8F-CE7AF44F5297}"/>
    <dgm:cxn modelId="{CA854362-C4E0-4601-A2F3-CDCA097CB947}" type="presOf" srcId="{DA8B4F7A-F046-47D7-9DD5-84629B26446B}" destId="{DC118933-8E5B-448F-8163-B62EAA4FCF93}" srcOrd="0" destOrd="0" presId="urn:microsoft.com/office/officeart/2005/8/layout/hList7#1"/>
    <dgm:cxn modelId="{18691156-4546-46F7-A883-83D8CC49DB66}" type="presOf" srcId="{BA927F95-CBD0-47DA-8D5A-E6CCB9620D1E}" destId="{61C9120C-75EB-4CF0-9B1A-DD00218836D0}" srcOrd="0" destOrd="0" presId="urn:microsoft.com/office/officeart/2005/8/layout/hList7#1"/>
    <dgm:cxn modelId="{A192F081-0A5F-4E18-BB4F-33BB832DAB58}" type="presOf" srcId="{DCCCDD71-0938-4CD4-8D8F-CE7AF44F5297}" destId="{BD146152-1D43-457D-929E-928A1CD972F2}" srcOrd="0" destOrd="0" presId="urn:microsoft.com/office/officeart/2005/8/layout/hList7#1"/>
    <dgm:cxn modelId="{58EB6490-C01D-4D32-98AA-EF5DAF01D6D4}" type="presOf" srcId="{272BE5FB-4B2D-4F0B-B606-38307F4B2897}" destId="{4CE37C68-A49C-4113-A2FA-C95454E64103}" srcOrd="1" destOrd="0" presId="urn:microsoft.com/office/officeart/2005/8/layout/hList7#1"/>
    <dgm:cxn modelId="{C5337B97-01FF-49FA-B181-182FC0A01043}" srcId="{7FC7C295-3330-45AB-AFF1-C9D5F49F4875}" destId="{DA8B4F7A-F046-47D7-9DD5-84629B26446B}" srcOrd="0" destOrd="0" parTransId="{90C8900F-CDF5-4CBE-8A9A-45F32735E6FD}" sibTransId="{8820F6D0-539A-47EF-A54E-93C40735B9E6}"/>
    <dgm:cxn modelId="{2E2FE09C-D7C6-4D44-921F-FDB04A8942CC}" srcId="{7FC7C295-3330-45AB-AFF1-C9D5F49F4875}" destId="{54FFF83C-38C8-4084-AB81-31392E1E3AFC}" srcOrd="3" destOrd="0" parTransId="{93847891-D017-4E04-A13A-579A00F3BD6E}" sibTransId="{6D999FFF-61F1-457A-ADDA-C91AD4072FFE}"/>
    <dgm:cxn modelId="{422195A9-B20C-44AB-9EF1-185F3D819A15}" type="presOf" srcId="{54FFF83C-38C8-4084-AB81-31392E1E3AFC}" destId="{C1853863-9CEE-4D17-9D30-F2CFD543D5F7}" srcOrd="0" destOrd="0" presId="urn:microsoft.com/office/officeart/2005/8/layout/hList7#1"/>
    <dgm:cxn modelId="{B026D8AC-E655-417E-958C-56EB0FA14672}" type="presOf" srcId="{54FFF83C-38C8-4084-AB81-31392E1E3AFC}" destId="{30578EE0-F11F-41A0-AE5D-B2102D122531}" srcOrd="1" destOrd="0" presId="urn:microsoft.com/office/officeart/2005/8/layout/hList7#1"/>
    <dgm:cxn modelId="{3CD989BF-DCCA-465D-A24D-BE449D1A033E}" srcId="{7FC7C295-3330-45AB-AFF1-C9D5F49F4875}" destId="{E91E5EEB-B1C9-4BF8-B5CA-DDCEE941CF2A}" srcOrd="1" destOrd="0" parTransId="{6340FDC4-1B9F-4BA8-8A8D-D8F554DD1A17}" sibTransId="{BA927F95-CBD0-47DA-8D5A-E6CCB9620D1E}"/>
    <dgm:cxn modelId="{1D079DC7-4193-4EA5-9949-367EA654DFCD}" type="presOf" srcId="{8820F6D0-539A-47EF-A54E-93C40735B9E6}" destId="{6283C2B7-EE18-4BE6-95DD-8997F65F3859}" srcOrd="0" destOrd="0" presId="urn:microsoft.com/office/officeart/2005/8/layout/hList7#1"/>
    <dgm:cxn modelId="{A9FF5BC9-584D-40A1-8304-9A9DD4965E2A}" type="presOf" srcId="{272BE5FB-4B2D-4F0B-B606-38307F4B2897}" destId="{6C2B7F8B-5257-4D29-AD0B-ADE1BE64ACC2}" srcOrd="0" destOrd="0" presId="urn:microsoft.com/office/officeart/2005/8/layout/hList7#1"/>
    <dgm:cxn modelId="{A04C92E7-FA62-4235-BC51-0C7E76877B35}" type="presOf" srcId="{7FC7C295-3330-45AB-AFF1-C9D5F49F4875}" destId="{E7553F25-2E8D-4778-A56E-641DBA07AFC8}" srcOrd="0" destOrd="0" presId="urn:microsoft.com/office/officeart/2005/8/layout/hList7#1"/>
    <dgm:cxn modelId="{FD74B1EA-37DF-4E9E-8AB5-47BD88DBD17A}" type="presOf" srcId="{DA8B4F7A-F046-47D7-9DD5-84629B26446B}" destId="{3D20F6DF-D5A9-492B-9D45-59F9CE9EA32B}" srcOrd="1" destOrd="0" presId="urn:microsoft.com/office/officeart/2005/8/layout/hList7#1"/>
    <dgm:cxn modelId="{7C47B9FE-9592-49C9-B549-42DCD4EFD07B}" type="presOf" srcId="{E91E5EEB-B1C9-4BF8-B5CA-DDCEE941CF2A}" destId="{F4B9738D-6C85-41B3-AEEB-E1100A567379}" srcOrd="0" destOrd="0" presId="urn:microsoft.com/office/officeart/2005/8/layout/hList7#1"/>
    <dgm:cxn modelId="{CF5807B9-2664-4CC7-AD80-E6211C27D35F}" type="presParOf" srcId="{E7553F25-2E8D-4778-A56E-641DBA07AFC8}" destId="{C7F1FEE3-5952-4FCB-B48D-30C1E7255AEB}" srcOrd="0" destOrd="0" presId="urn:microsoft.com/office/officeart/2005/8/layout/hList7#1"/>
    <dgm:cxn modelId="{51ACE665-BDD3-49AF-98E2-98248EB8DAC1}" type="presParOf" srcId="{E7553F25-2E8D-4778-A56E-641DBA07AFC8}" destId="{27128A86-D0C0-4E88-BDA3-ADA0AE690FAE}" srcOrd="1" destOrd="0" presId="urn:microsoft.com/office/officeart/2005/8/layout/hList7#1"/>
    <dgm:cxn modelId="{60636AB4-A2C5-4585-B56B-0FF2188AFB7C}" type="presParOf" srcId="{27128A86-D0C0-4E88-BDA3-ADA0AE690FAE}" destId="{719F81AA-9173-4EEE-93A4-8E2F78172EB5}" srcOrd="0" destOrd="0" presId="urn:microsoft.com/office/officeart/2005/8/layout/hList7#1"/>
    <dgm:cxn modelId="{B42AA365-8E5E-4B58-996F-2FB34C2B6725}" type="presParOf" srcId="{719F81AA-9173-4EEE-93A4-8E2F78172EB5}" destId="{DC118933-8E5B-448F-8163-B62EAA4FCF93}" srcOrd="0" destOrd="0" presId="urn:microsoft.com/office/officeart/2005/8/layout/hList7#1"/>
    <dgm:cxn modelId="{D4A2F93E-5558-42BE-BC2E-E8009C431086}" type="presParOf" srcId="{719F81AA-9173-4EEE-93A4-8E2F78172EB5}" destId="{3D20F6DF-D5A9-492B-9D45-59F9CE9EA32B}" srcOrd="1" destOrd="0" presId="urn:microsoft.com/office/officeart/2005/8/layout/hList7#1"/>
    <dgm:cxn modelId="{748506CF-28FC-46EE-B2D0-A8511B2D2375}" type="presParOf" srcId="{719F81AA-9173-4EEE-93A4-8E2F78172EB5}" destId="{0E8CEA3D-9836-4FFE-B8CC-C020BFBC2FDB}" srcOrd="2" destOrd="0" presId="urn:microsoft.com/office/officeart/2005/8/layout/hList7#1"/>
    <dgm:cxn modelId="{4CB3A304-3675-41A3-9475-2FFB222FC9A9}" type="presParOf" srcId="{719F81AA-9173-4EEE-93A4-8E2F78172EB5}" destId="{A3EF6055-6A6A-4582-BB4E-784A8DD93304}" srcOrd="3" destOrd="0" presId="urn:microsoft.com/office/officeart/2005/8/layout/hList7#1"/>
    <dgm:cxn modelId="{95E7519E-E0AA-456C-B308-E260547E7738}" type="presParOf" srcId="{27128A86-D0C0-4E88-BDA3-ADA0AE690FAE}" destId="{6283C2B7-EE18-4BE6-95DD-8997F65F3859}" srcOrd="1" destOrd="0" presId="urn:microsoft.com/office/officeart/2005/8/layout/hList7#1"/>
    <dgm:cxn modelId="{D08C3105-7059-4666-9D28-1C78399ADB5F}" type="presParOf" srcId="{27128A86-D0C0-4E88-BDA3-ADA0AE690FAE}" destId="{AAAF80E2-6C46-43BA-BC53-DFB8C06BF3A0}" srcOrd="2" destOrd="0" presId="urn:microsoft.com/office/officeart/2005/8/layout/hList7#1"/>
    <dgm:cxn modelId="{3A4F7009-A106-4809-88D6-C2DED7D6EFA9}" type="presParOf" srcId="{AAAF80E2-6C46-43BA-BC53-DFB8C06BF3A0}" destId="{F4B9738D-6C85-41B3-AEEB-E1100A567379}" srcOrd="0" destOrd="0" presId="urn:microsoft.com/office/officeart/2005/8/layout/hList7#1"/>
    <dgm:cxn modelId="{1DE9ADE1-7BCA-4D64-AA9F-992C315F9F16}" type="presParOf" srcId="{AAAF80E2-6C46-43BA-BC53-DFB8C06BF3A0}" destId="{1A621FA0-EDC4-4097-911C-019B79AD2D78}" srcOrd="1" destOrd="0" presId="urn:microsoft.com/office/officeart/2005/8/layout/hList7#1"/>
    <dgm:cxn modelId="{34C9C2FC-10ED-45FB-A5D7-23FF80C9E1E5}" type="presParOf" srcId="{AAAF80E2-6C46-43BA-BC53-DFB8C06BF3A0}" destId="{D663A404-E1AD-4988-9AC8-898845F8D430}" srcOrd="2" destOrd="0" presId="urn:microsoft.com/office/officeart/2005/8/layout/hList7#1"/>
    <dgm:cxn modelId="{972DC879-9201-4392-8CF2-91D373501751}" type="presParOf" srcId="{AAAF80E2-6C46-43BA-BC53-DFB8C06BF3A0}" destId="{DFC2DBB2-D6A1-42A4-A86E-774014443FB7}" srcOrd="3" destOrd="0" presId="urn:microsoft.com/office/officeart/2005/8/layout/hList7#1"/>
    <dgm:cxn modelId="{EADC699C-B89F-412E-8B45-BE86F8B3C10A}" type="presParOf" srcId="{27128A86-D0C0-4E88-BDA3-ADA0AE690FAE}" destId="{61C9120C-75EB-4CF0-9B1A-DD00218836D0}" srcOrd="3" destOrd="0" presId="urn:microsoft.com/office/officeart/2005/8/layout/hList7#1"/>
    <dgm:cxn modelId="{B1DB0650-72B8-4274-B88A-BCE870AF05F1}" type="presParOf" srcId="{27128A86-D0C0-4E88-BDA3-ADA0AE690FAE}" destId="{E6AD5020-50EF-4376-90F8-98B750C587F1}" srcOrd="4" destOrd="0" presId="urn:microsoft.com/office/officeart/2005/8/layout/hList7#1"/>
    <dgm:cxn modelId="{9E17CED0-845E-4F58-B177-E4318D6FD70A}" type="presParOf" srcId="{E6AD5020-50EF-4376-90F8-98B750C587F1}" destId="{6C2B7F8B-5257-4D29-AD0B-ADE1BE64ACC2}" srcOrd="0" destOrd="0" presId="urn:microsoft.com/office/officeart/2005/8/layout/hList7#1"/>
    <dgm:cxn modelId="{CD74A77D-E75B-4DDC-8CFC-238CF4F0D453}" type="presParOf" srcId="{E6AD5020-50EF-4376-90F8-98B750C587F1}" destId="{4CE37C68-A49C-4113-A2FA-C95454E64103}" srcOrd="1" destOrd="0" presId="urn:microsoft.com/office/officeart/2005/8/layout/hList7#1"/>
    <dgm:cxn modelId="{B761A94B-6C5A-4C01-B7D4-441EDA3A01C4}" type="presParOf" srcId="{E6AD5020-50EF-4376-90F8-98B750C587F1}" destId="{60C7735E-F2C1-44F5-ADB2-2004F7CC4051}" srcOrd="2" destOrd="0" presId="urn:microsoft.com/office/officeart/2005/8/layout/hList7#1"/>
    <dgm:cxn modelId="{A86387DA-E223-406E-8622-482F21566101}" type="presParOf" srcId="{E6AD5020-50EF-4376-90F8-98B750C587F1}" destId="{B16E6839-F281-4FAF-B44B-0B9EBEFF908A}" srcOrd="3" destOrd="0" presId="urn:microsoft.com/office/officeart/2005/8/layout/hList7#1"/>
    <dgm:cxn modelId="{C5C9F2E9-F767-4AFD-834A-67C9C50F03AC}" type="presParOf" srcId="{27128A86-D0C0-4E88-BDA3-ADA0AE690FAE}" destId="{BD146152-1D43-457D-929E-928A1CD972F2}" srcOrd="5" destOrd="0" presId="urn:microsoft.com/office/officeart/2005/8/layout/hList7#1"/>
    <dgm:cxn modelId="{C762F238-29DD-4B7D-B2F6-9A024AC6F4B5}" type="presParOf" srcId="{27128A86-D0C0-4E88-BDA3-ADA0AE690FAE}" destId="{C0BE9815-1FC9-418B-8D5B-2F560A8235D6}" srcOrd="6" destOrd="0" presId="urn:microsoft.com/office/officeart/2005/8/layout/hList7#1"/>
    <dgm:cxn modelId="{103901C3-5706-4F9E-9782-048E89607395}" type="presParOf" srcId="{C0BE9815-1FC9-418B-8D5B-2F560A8235D6}" destId="{C1853863-9CEE-4D17-9D30-F2CFD543D5F7}" srcOrd="0" destOrd="0" presId="urn:microsoft.com/office/officeart/2005/8/layout/hList7#1"/>
    <dgm:cxn modelId="{98AB227C-1A5F-42C3-82BE-695EC4C1FCE4}" type="presParOf" srcId="{C0BE9815-1FC9-418B-8D5B-2F560A8235D6}" destId="{30578EE0-F11F-41A0-AE5D-B2102D122531}" srcOrd="1" destOrd="0" presId="urn:microsoft.com/office/officeart/2005/8/layout/hList7#1"/>
    <dgm:cxn modelId="{66B1E659-CCD3-4F61-896D-8B4A37E999ED}" type="presParOf" srcId="{C0BE9815-1FC9-418B-8D5B-2F560A8235D6}" destId="{8E4A1606-9DA7-4074-A880-266692F26A49}" srcOrd="2" destOrd="0" presId="urn:microsoft.com/office/officeart/2005/8/layout/hList7#1"/>
    <dgm:cxn modelId="{E2739789-F013-49F3-A2FF-196DB5CE3841}" type="presParOf" srcId="{C0BE9815-1FC9-418B-8D5B-2F560A8235D6}" destId="{EE79D85E-DD78-4C44-BDE0-D4BE9D95F3FC}"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7C295-3330-45AB-AFF1-C9D5F49F4875}" type="doc">
      <dgm:prSet loTypeId="urn:microsoft.com/office/officeart/2005/8/layout/hList7#1" loCatId="process" qsTypeId="urn:microsoft.com/office/officeart/2005/8/quickstyle/3d1" qsCatId="3D" csTypeId="urn:microsoft.com/office/officeart/2005/8/colors/accent3_1" csCatId="accent3" phldr="1"/>
      <dgm:spPr/>
    </dgm:pt>
    <dgm:pt modelId="{272BE5FB-4B2D-4F0B-B606-38307F4B2897}">
      <dgm:prSet phldrT="[Text]"/>
      <dgm:spPr/>
      <dgm:t>
        <a:bodyPr/>
        <a:lstStyle/>
        <a:p>
          <a:r>
            <a:rPr lang="en-US" b="1" dirty="0">
              <a:latin typeface="Arial" pitchFamily="34" charset="0"/>
              <a:cs typeface="Arial" pitchFamily="34" charset="0"/>
            </a:rPr>
            <a:t>Stage 3: </a:t>
          </a:r>
        </a:p>
        <a:p>
          <a:r>
            <a:rPr lang="en-US" dirty="0">
              <a:latin typeface="Arial" pitchFamily="34" charset="0"/>
              <a:cs typeface="Arial" pitchFamily="34" charset="0"/>
            </a:rPr>
            <a:t>Consultation and review</a:t>
          </a:r>
        </a:p>
      </dgm:t>
    </dgm:pt>
    <dgm:pt modelId="{EF53D522-2B2C-46C8-B6EE-8BF45A831ECF}" type="parTrans" cxnId="{45533836-9FAB-4999-AA5C-E34FEA81F658}">
      <dgm:prSet/>
      <dgm:spPr/>
      <dgm:t>
        <a:bodyPr/>
        <a:lstStyle/>
        <a:p>
          <a:endParaRPr lang="en-US"/>
        </a:p>
      </dgm:t>
    </dgm:pt>
    <dgm:pt modelId="{DCCCDD71-0938-4CD4-8D8F-CE7AF44F5297}" type="sibTrans" cxnId="{45533836-9FAB-4999-AA5C-E34FEA81F658}">
      <dgm:prSet/>
      <dgm:spPr/>
      <dgm:t>
        <a:bodyPr/>
        <a:lstStyle/>
        <a:p>
          <a:endParaRPr lang="en-US"/>
        </a:p>
      </dgm:t>
    </dgm:pt>
    <dgm:pt modelId="{54FFF83C-38C8-4084-AB81-31392E1E3AFC}">
      <dgm:prSet phldrT="[Text]"/>
      <dgm:spPr/>
      <dgm:t>
        <a:bodyPr/>
        <a:lstStyle/>
        <a:p>
          <a:r>
            <a:rPr lang="en-US" b="1" dirty="0">
              <a:latin typeface="Arial" pitchFamily="34" charset="0"/>
              <a:cs typeface="Arial" pitchFamily="34" charset="0"/>
            </a:rPr>
            <a:t>Stage 4:</a:t>
          </a:r>
          <a:r>
            <a:rPr lang="en-US" dirty="0">
              <a:latin typeface="Arial" pitchFamily="34" charset="0"/>
              <a:cs typeface="Arial" pitchFamily="34" charset="0"/>
            </a:rPr>
            <a:t> Adoption and publication</a:t>
          </a:r>
        </a:p>
      </dgm:t>
    </dgm:pt>
    <dgm:pt modelId="{93847891-D017-4E04-A13A-579A00F3BD6E}" type="parTrans" cxnId="{2E2FE09C-D7C6-4D44-921F-FDB04A8942CC}">
      <dgm:prSet/>
      <dgm:spPr/>
      <dgm:t>
        <a:bodyPr/>
        <a:lstStyle/>
        <a:p>
          <a:endParaRPr lang="en-US"/>
        </a:p>
      </dgm:t>
    </dgm:pt>
    <dgm:pt modelId="{6D999FFF-61F1-457A-ADDA-C91AD4072FFE}" type="sibTrans" cxnId="{2E2FE09C-D7C6-4D44-921F-FDB04A8942CC}">
      <dgm:prSet/>
      <dgm:spPr/>
      <dgm:t>
        <a:bodyPr/>
        <a:lstStyle/>
        <a:p>
          <a:endParaRPr lang="en-US"/>
        </a:p>
      </dgm:t>
    </dgm:pt>
    <dgm:pt modelId="{DA8B4F7A-F046-47D7-9DD5-84629B26446B}">
      <dgm:prSet phldrT="[Text]"/>
      <dgm:spPr/>
      <dgm:t>
        <a:bodyPr/>
        <a:lstStyle/>
        <a:p>
          <a:r>
            <a:rPr lang="en-US" b="1" dirty="0">
              <a:latin typeface="Arial" pitchFamily="34" charset="0"/>
              <a:cs typeface="Arial" pitchFamily="34" charset="0"/>
            </a:rPr>
            <a:t>Stage 1: </a:t>
          </a:r>
          <a:r>
            <a:rPr lang="en-US" dirty="0">
              <a:latin typeface="Arial" pitchFamily="34" charset="0"/>
              <a:cs typeface="Arial" pitchFamily="34" charset="0"/>
            </a:rPr>
            <a:t>Developing the List of topics for IPPC standards</a:t>
          </a:r>
        </a:p>
      </dgm:t>
    </dgm:pt>
    <dgm:pt modelId="{90C8900F-CDF5-4CBE-8A9A-45F32735E6FD}" type="parTrans" cxnId="{C5337B97-01FF-49FA-B181-182FC0A01043}">
      <dgm:prSet/>
      <dgm:spPr/>
      <dgm:t>
        <a:bodyPr/>
        <a:lstStyle/>
        <a:p>
          <a:endParaRPr lang="en-US"/>
        </a:p>
      </dgm:t>
    </dgm:pt>
    <dgm:pt modelId="{8820F6D0-539A-47EF-A54E-93C40735B9E6}" type="sibTrans" cxnId="{C5337B97-01FF-49FA-B181-182FC0A01043}">
      <dgm:prSet/>
      <dgm:spPr/>
      <dgm:t>
        <a:bodyPr/>
        <a:lstStyle/>
        <a:p>
          <a:endParaRPr lang="en-US"/>
        </a:p>
      </dgm:t>
    </dgm:pt>
    <dgm:pt modelId="{E91E5EEB-B1C9-4BF8-B5CA-DDCEE941CF2A}">
      <dgm:prSet phldrT="[Text]"/>
      <dgm:spPr/>
      <dgm:t>
        <a:bodyPr/>
        <a:lstStyle/>
        <a:p>
          <a:r>
            <a:rPr lang="en-US" b="1" dirty="0">
              <a:latin typeface="Arial" pitchFamily="34" charset="0"/>
              <a:cs typeface="Arial" pitchFamily="34" charset="0"/>
            </a:rPr>
            <a:t>Stage 2:</a:t>
          </a:r>
          <a:r>
            <a:rPr lang="en-US" dirty="0">
              <a:latin typeface="Arial" pitchFamily="34" charset="0"/>
              <a:cs typeface="Arial" pitchFamily="34" charset="0"/>
            </a:rPr>
            <a:t> </a:t>
          </a:r>
        </a:p>
        <a:p>
          <a:r>
            <a:rPr lang="en-US" dirty="0">
              <a:latin typeface="Arial" pitchFamily="34" charset="0"/>
              <a:cs typeface="Arial" pitchFamily="34" charset="0"/>
            </a:rPr>
            <a:t>Drafting</a:t>
          </a:r>
        </a:p>
      </dgm:t>
    </dgm:pt>
    <dgm:pt modelId="{6340FDC4-1B9F-4BA8-8A8D-D8F554DD1A17}" type="parTrans" cxnId="{3CD989BF-DCCA-465D-A24D-BE449D1A033E}">
      <dgm:prSet/>
      <dgm:spPr/>
      <dgm:t>
        <a:bodyPr/>
        <a:lstStyle/>
        <a:p>
          <a:endParaRPr lang="en-US"/>
        </a:p>
      </dgm:t>
    </dgm:pt>
    <dgm:pt modelId="{BA927F95-CBD0-47DA-8D5A-E6CCB9620D1E}" type="sibTrans" cxnId="{3CD989BF-DCCA-465D-A24D-BE449D1A033E}">
      <dgm:prSet/>
      <dgm:spPr/>
      <dgm:t>
        <a:bodyPr/>
        <a:lstStyle/>
        <a:p>
          <a:endParaRPr lang="en-US"/>
        </a:p>
      </dgm:t>
    </dgm:pt>
    <dgm:pt modelId="{E7553F25-2E8D-4778-A56E-641DBA07AFC8}" type="pres">
      <dgm:prSet presAssocID="{7FC7C295-3330-45AB-AFF1-C9D5F49F4875}" presName="Name0" presStyleCnt="0">
        <dgm:presLayoutVars>
          <dgm:dir/>
          <dgm:resizeHandles val="exact"/>
        </dgm:presLayoutVars>
      </dgm:prSet>
      <dgm:spPr/>
    </dgm:pt>
    <dgm:pt modelId="{C7F1FEE3-5952-4FCB-B48D-30C1E7255AEB}" type="pres">
      <dgm:prSet presAssocID="{7FC7C295-3330-45AB-AFF1-C9D5F49F4875}" presName="fgShape" presStyleLbl="fgShp" presStyleIdx="0" presStyleCnt="1"/>
      <dgm:spPr/>
    </dgm:pt>
    <dgm:pt modelId="{27128A86-D0C0-4E88-BDA3-ADA0AE690FAE}" type="pres">
      <dgm:prSet presAssocID="{7FC7C295-3330-45AB-AFF1-C9D5F49F4875}" presName="linComp" presStyleCnt="0"/>
      <dgm:spPr/>
    </dgm:pt>
    <dgm:pt modelId="{719F81AA-9173-4EEE-93A4-8E2F78172EB5}" type="pres">
      <dgm:prSet presAssocID="{DA8B4F7A-F046-47D7-9DD5-84629B26446B}" presName="compNode" presStyleCnt="0"/>
      <dgm:spPr/>
    </dgm:pt>
    <dgm:pt modelId="{DC118933-8E5B-448F-8163-B62EAA4FCF93}" type="pres">
      <dgm:prSet presAssocID="{DA8B4F7A-F046-47D7-9DD5-84629B26446B}" presName="bkgdShape" presStyleLbl="node1" presStyleIdx="0" presStyleCnt="4"/>
      <dgm:spPr/>
    </dgm:pt>
    <dgm:pt modelId="{3D20F6DF-D5A9-492B-9D45-59F9CE9EA32B}" type="pres">
      <dgm:prSet presAssocID="{DA8B4F7A-F046-47D7-9DD5-84629B26446B}" presName="nodeTx" presStyleLbl="node1" presStyleIdx="0" presStyleCnt="4">
        <dgm:presLayoutVars>
          <dgm:bulletEnabled val="1"/>
        </dgm:presLayoutVars>
      </dgm:prSet>
      <dgm:spPr/>
    </dgm:pt>
    <dgm:pt modelId="{0E8CEA3D-9836-4FFE-B8CC-C020BFBC2FDB}" type="pres">
      <dgm:prSet presAssocID="{DA8B4F7A-F046-47D7-9DD5-84629B26446B}" presName="invisiNode" presStyleLbl="node1" presStyleIdx="0" presStyleCnt="4"/>
      <dgm:spPr/>
    </dgm:pt>
    <dgm:pt modelId="{A3EF6055-6A6A-4582-BB4E-784A8DD93304}" type="pres">
      <dgm:prSet presAssocID="{DA8B4F7A-F046-47D7-9DD5-84629B26446B}" presName="imagNode" presStyleLbl="fgImgPlace1" presStyleIdx="0" presStyleCnt="4"/>
      <dgm:spPr>
        <a:blipFill rotWithShape="0">
          <a:blip xmlns:r="http://schemas.openxmlformats.org/officeDocument/2006/relationships" r:embed="rId1"/>
          <a:stretch>
            <a:fillRect/>
          </a:stretch>
        </a:blipFill>
      </dgm:spPr>
    </dgm:pt>
    <dgm:pt modelId="{6283C2B7-EE18-4BE6-95DD-8997F65F3859}" type="pres">
      <dgm:prSet presAssocID="{8820F6D0-539A-47EF-A54E-93C40735B9E6}" presName="sibTrans" presStyleLbl="sibTrans2D1" presStyleIdx="0" presStyleCnt="0"/>
      <dgm:spPr/>
    </dgm:pt>
    <dgm:pt modelId="{AAAF80E2-6C46-43BA-BC53-DFB8C06BF3A0}" type="pres">
      <dgm:prSet presAssocID="{E91E5EEB-B1C9-4BF8-B5CA-DDCEE941CF2A}" presName="compNode" presStyleCnt="0"/>
      <dgm:spPr/>
    </dgm:pt>
    <dgm:pt modelId="{F4B9738D-6C85-41B3-AEEB-E1100A567379}" type="pres">
      <dgm:prSet presAssocID="{E91E5EEB-B1C9-4BF8-B5CA-DDCEE941CF2A}" presName="bkgdShape" presStyleLbl="node1" presStyleIdx="1" presStyleCnt="4"/>
      <dgm:spPr/>
    </dgm:pt>
    <dgm:pt modelId="{1A621FA0-EDC4-4097-911C-019B79AD2D78}" type="pres">
      <dgm:prSet presAssocID="{E91E5EEB-B1C9-4BF8-B5CA-DDCEE941CF2A}" presName="nodeTx" presStyleLbl="node1" presStyleIdx="1" presStyleCnt="4">
        <dgm:presLayoutVars>
          <dgm:bulletEnabled val="1"/>
        </dgm:presLayoutVars>
      </dgm:prSet>
      <dgm:spPr/>
    </dgm:pt>
    <dgm:pt modelId="{D663A404-E1AD-4988-9AC8-898845F8D430}" type="pres">
      <dgm:prSet presAssocID="{E91E5EEB-B1C9-4BF8-B5CA-DDCEE941CF2A}" presName="invisiNode" presStyleLbl="node1" presStyleIdx="1" presStyleCnt="4"/>
      <dgm:spPr/>
    </dgm:pt>
    <dgm:pt modelId="{DFC2DBB2-D6A1-42A4-A86E-774014443FB7}" type="pres">
      <dgm:prSet presAssocID="{E91E5EEB-B1C9-4BF8-B5CA-DDCEE941CF2A}" presName="imagNode" presStyleLbl="fgImgPlace1" presStyleIdx="1" presStyleCnt="4"/>
      <dgm:spPr>
        <a:blipFill rotWithShape="0">
          <a:blip xmlns:r="http://schemas.openxmlformats.org/officeDocument/2006/relationships" r:embed="rId2"/>
          <a:stretch>
            <a:fillRect/>
          </a:stretch>
        </a:blipFill>
      </dgm:spPr>
    </dgm:pt>
    <dgm:pt modelId="{61C9120C-75EB-4CF0-9B1A-DD00218836D0}" type="pres">
      <dgm:prSet presAssocID="{BA927F95-CBD0-47DA-8D5A-E6CCB9620D1E}" presName="sibTrans" presStyleLbl="sibTrans2D1" presStyleIdx="0" presStyleCnt="0"/>
      <dgm:spPr/>
    </dgm:pt>
    <dgm:pt modelId="{E6AD5020-50EF-4376-90F8-98B750C587F1}" type="pres">
      <dgm:prSet presAssocID="{272BE5FB-4B2D-4F0B-B606-38307F4B2897}" presName="compNode" presStyleCnt="0"/>
      <dgm:spPr/>
    </dgm:pt>
    <dgm:pt modelId="{6C2B7F8B-5257-4D29-AD0B-ADE1BE64ACC2}" type="pres">
      <dgm:prSet presAssocID="{272BE5FB-4B2D-4F0B-B606-38307F4B2897}" presName="bkgdShape" presStyleLbl="node1" presStyleIdx="2" presStyleCnt="4"/>
      <dgm:spPr/>
    </dgm:pt>
    <dgm:pt modelId="{4CE37C68-A49C-4113-A2FA-C95454E64103}" type="pres">
      <dgm:prSet presAssocID="{272BE5FB-4B2D-4F0B-B606-38307F4B2897}" presName="nodeTx" presStyleLbl="node1" presStyleIdx="2" presStyleCnt="4">
        <dgm:presLayoutVars>
          <dgm:bulletEnabled val="1"/>
        </dgm:presLayoutVars>
      </dgm:prSet>
      <dgm:spPr/>
    </dgm:pt>
    <dgm:pt modelId="{60C7735E-F2C1-44F5-ADB2-2004F7CC4051}" type="pres">
      <dgm:prSet presAssocID="{272BE5FB-4B2D-4F0B-B606-38307F4B2897}" presName="invisiNode" presStyleLbl="node1" presStyleIdx="2" presStyleCnt="4"/>
      <dgm:spPr/>
    </dgm:pt>
    <dgm:pt modelId="{B16E6839-F281-4FAF-B44B-0B9EBEFF908A}" type="pres">
      <dgm:prSet presAssocID="{272BE5FB-4B2D-4F0B-B606-38307F4B2897}" presName="imagNode" presStyleLbl="fgImgPlace1" presStyleIdx="2" presStyleCnt="4"/>
      <dgm:spPr>
        <a:blipFill rotWithShape="0">
          <a:blip xmlns:r="http://schemas.openxmlformats.org/officeDocument/2006/relationships" r:embed="rId3"/>
          <a:stretch>
            <a:fillRect/>
          </a:stretch>
        </a:blipFill>
      </dgm:spPr>
    </dgm:pt>
    <dgm:pt modelId="{BD146152-1D43-457D-929E-928A1CD972F2}" type="pres">
      <dgm:prSet presAssocID="{DCCCDD71-0938-4CD4-8D8F-CE7AF44F5297}" presName="sibTrans" presStyleLbl="sibTrans2D1" presStyleIdx="0" presStyleCnt="0"/>
      <dgm:spPr/>
    </dgm:pt>
    <dgm:pt modelId="{C0BE9815-1FC9-418B-8D5B-2F560A8235D6}" type="pres">
      <dgm:prSet presAssocID="{54FFF83C-38C8-4084-AB81-31392E1E3AFC}" presName="compNode" presStyleCnt="0"/>
      <dgm:spPr/>
    </dgm:pt>
    <dgm:pt modelId="{C1853863-9CEE-4D17-9D30-F2CFD543D5F7}" type="pres">
      <dgm:prSet presAssocID="{54FFF83C-38C8-4084-AB81-31392E1E3AFC}" presName="bkgdShape" presStyleLbl="node1" presStyleIdx="3" presStyleCnt="4"/>
      <dgm:spPr/>
    </dgm:pt>
    <dgm:pt modelId="{30578EE0-F11F-41A0-AE5D-B2102D122531}" type="pres">
      <dgm:prSet presAssocID="{54FFF83C-38C8-4084-AB81-31392E1E3AFC}" presName="nodeTx" presStyleLbl="node1" presStyleIdx="3" presStyleCnt="4">
        <dgm:presLayoutVars>
          <dgm:bulletEnabled val="1"/>
        </dgm:presLayoutVars>
      </dgm:prSet>
      <dgm:spPr/>
    </dgm:pt>
    <dgm:pt modelId="{8E4A1606-9DA7-4074-A880-266692F26A49}" type="pres">
      <dgm:prSet presAssocID="{54FFF83C-38C8-4084-AB81-31392E1E3AFC}" presName="invisiNode" presStyleLbl="node1" presStyleIdx="3" presStyleCnt="4"/>
      <dgm:spPr/>
    </dgm:pt>
    <dgm:pt modelId="{EE79D85E-DD78-4C44-BDE0-D4BE9D95F3FC}" type="pres">
      <dgm:prSet presAssocID="{54FFF83C-38C8-4084-AB81-31392E1E3AFC}" presName="imagNode" presStyleLbl="fgImgPlace1" presStyleIdx="3" presStyleCnt="4"/>
      <dgm:spPr>
        <a:blipFill rotWithShape="0">
          <a:blip xmlns:r="http://schemas.openxmlformats.org/officeDocument/2006/relationships" r:embed="rId4"/>
          <a:stretch>
            <a:fillRect/>
          </a:stretch>
        </a:blipFill>
      </dgm:spPr>
    </dgm:pt>
  </dgm:ptLst>
  <dgm:cxnLst>
    <dgm:cxn modelId="{31CE6B03-0672-48FC-B734-26AD81D44AE9}" type="presOf" srcId="{272BE5FB-4B2D-4F0B-B606-38307F4B2897}" destId="{4CE37C68-A49C-4113-A2FA-C95454E64103}" srcOrd="1" destOrd="0" presId="urn:microsoft.com/office/officeart/2005/8/layout/hList7#1"/>
    <dgm:cxn modelId="{885B4A0B-5A39-42FF-9A21-55AC39F8A4B9}" type="presOf" srcId="{DA8B4F7A-F046-47D7-9DD5-84629B26446B}" destId="{DC118933-8E5B-448F-8163-B62EAA4FCF93}" srcOrd="0" destOrd="0" presId="urn:microsoft.com/office/officeart/2005/8/layout/hList7#1"/>
    <dgm:cxn modelId="{7772DC14-9B0B-4C69-ABD5-D5333071CD8E}" type="presOf" srcId="{7FC7C295-3330-45AB-AFF1-C9D5F49F4875}" destId="{E7553F25-2E8D-4778-A56E-641DBA07AFC8}" srcOrd="0" destOrd="0" presId="urn:microsoft.com/office/officeart/2005/8/layout/hList7#1"/>
    <dgm:cxn modelId="{2660E32A-861F-464E-9346-3DA5728220EE}" type="presOf" srcId="{54FFF83C-38C8-4084-AB81-31392E1E3AFC}" destId="{C1853863-9CEE-4D17-9D30-F2CFD543D5F7}" srcOrd="0" destOrd="0" presId="urn:microsoft.com/office/officeart/2005/8/layout/hList7#1"/>
    <dgm:cxn modelId="{45533836-9FAB-4999-AA5C-E34FEA81F658}" srcId="{7FC7C295-3330-45AB-AFF1-C9D5F49F4875}" destId="{272BE5FB-4B2D-4F0B-B606-38307F4B2897}" srcOrd="2" destOrd="0" parTransId="{EF53D522-2B2C-46C8-B6EE-8BF45A831ECF}" sibTransId="{DCCCDD71-0938-4CD4-8D8F-CE7AF44F5297}"/>
    <dgm:cxn modelId="{72DBDB41-0E1A-4F2F-9857-440C947A1F3F}" type="presOf" srcId="{E91E5EEB-B1C9-4BF8-B5CA-DDCEE941CF2A}" destId="{F4B9738D-6C85-41B3-AEEB-E1100A567379}" srcOrd="0" destOrd="0" presId="urn:microsoft.com/office/officeart/2005/8/layout/hList7#1"/>
    <dgm:cxn modelId="{C7720C42-625D-4C69-B552-9E3ED0F5FA42}" type="presOf" srcId="{BA927F95-CBD0-47DA-8D5A-E6CCB9620D1E}" destId="{61C9120C-75EB-4CF0-9B1A-DD00218836D0}" srcOrd="0" destOrd="0" presId="urn:microsoft.com/office/officeart/2005/8/layout/hList7#1"/>
    <dgm:cxn modelId="{B3D4066C-C4F0-4564-977E-68C52819DECD}" type="presOf" srcId="{E91E5EEB-B1C9-4BF8-B5CA-DDCEE941CF2A}" destId="{1A621FA0-EDC4-4097-911C-019B79AD2D78}" srcOrd="1" destOrd="0" presId="urn:microsoft.com/office/officeart/2005/8/layout/hList7#1"/>
    <dgm:cxn modelId="{A057F456-14EA-456F-949D-ABBE61C3D361}" type="presOf" srcId="{8820F6D0-539A-47EF-A54E-93C40735B9E6}" destId="{6283C2B7-EE18-4BE6-95DD-8997F65F3859}" srcOrd="0" destOrd="0" presId="urn:microsoft.com/office/officeart/2005/8/layout/hList7#1"/>
    <dgm:cxn modelId="{C332EA7B-63EC-496A-87FE-671CE2D849DA}" type="presOf" srcId="{DCCCDD71-0938-4CD4-8D8F-CE7AF44F5297}" destId="{BD146152-1D43-457D-929E-928A1CD972F2}" srcOrd="0" destOrd="0" presId="urn:microsoft.com/office/officeart/2005/8/layout/hList7#1"/>
    <dgm:cxn modelId="{4C4BAB8D-D508-43BC-82FF-7A2E9F2AC3E0}" type="presOf" srcId="{DA8B4F7A-F046-47D7-9DD5-84629B26446B}" destId="{3D20F6DF-D5A9-492B-9D45-59F9CE9EA32B}" srcOrd="1" destOrd="0" presId="urn:microsoft.com/office/officeart/2005/8/layout/hList7#1"/>
    <dgm:cxn modelId="{C5337B97-01FF-49FA-B181-182FC0A01043}" srcId="{7FC7C295-3330-45AB-AFF1-C9D5F49F4875}" destId="{DA8B4F7A-F046-47D7-9DD5-84629B26446B}" srcOrd="0" destOrd="0" parTransId="{90C8900F-CDF5-4CBE-8A9A-45F32735E6FD}" sibTransId="{8820F6D0-539A-47EF-A54E-93C40735B9E6}"/>
    <dgm:cxn modelId="{2E2FE09C-D7C6-4D44-921F-FDB04A8942CC}" srcId="{7FC7C295-3330-45AB-AFF1-C9D5F49F4875}" destId="{54FFF83C-38C8-4084-AB81-31392E1E3AFC}" srcOrd="3" destOrd="0" parTransId="{93847891-D017-4E04-A13A-579A00F3BD6E}" sibTransId="{6D999FFF-61F1-457A-ADDA-C91AD4072FFE}"/>
    <dgm:cxn modelId="{DEE5F99D-56F6-4A34-8024-CCA8FC9AD1FD}" type="presOf" srcId="{54FFF83C-38C8-4084-AB81-31392E1E3AFC}" destId="{30578EE0-F11F-41A0-AE5D-B2102D122531}" srcOrd="1" destOrd="0" presId="urn:microsoft.com/office/officeart/2005/8/layout/hList7#1"/>
    <dgm:cxn modelId="{3CD989BF-DCCA-465D-A24D-BE449D1A033E}" srcId="{7FC7C295-3330-45AB-AFF1-C9D5F49F4875}" destId="{E91E5EEB-B1C9-4BF8-B5CA-DDCEE941CF2A}" srcOrd="1" destOrd="0" parTransId="{6340FDC4-1B9F-4BA8-8A8D-D8F554DD1A17}" sibTransId="{BA927F95-CBD0-47DA-8D5A-E6CCB9620D1E}"/>
    <dgm:cxn modelId="{D02CB3DE-D8E1-4D90-9DD9-672E25D86E23}" type="presOf" srcId="{272BE5FB-4B2D-4F0B-B606-38307F4B2897}" destId="{6C2B7F8B-5257-4D29-AD0B-ADE1BE64ACC2}" srcOrd="0" destOrd="0" presId="urn:microsoft.com/office/officeart/2005/8/layout/hList7#1"/>
    <dgm:cxn modelId="{36DB1266-01A9-4907-9A51-FBB771D25621}" type="presParOf" srcId="{E7553F25-2E8D-4778-A56E-641DBA07AFC8}" destId="{C7F1FEE3-5952-4FCB-B48D-30C1E7255AEB}" srcOrd="0" destOrd="0" presId="urn:microsoft.com/office/officeart/2005/8/layout/hList7#1"/>
    <dgm:cxn modelId="{CE75A359-0B36-45A7-BAA1-634B391C7943}" type="presParOf" srcId="{E7553F25-2E8D-4778-A56E-641DBA07AFC8}" destId="{27128A86-D0C0-4E88-BDA3-ADA0AE690FAE}" srcOrd="1" destOrd="0" presId="urn:microsoft.com/office/officeart/2005/8/layout/hList7#1"/>
    <dgm:cxn modelId="{892E0E77-151D-4424-9F62-D7536D50233A}" type="presParOf" srcId="{27128A86-D0C0-4E88-BDA3-ADA0AE690FAE}" destId="{719F81AA-9173-4EEE-93A4-8E2F78172EB5}" srcOrd="0" destOrd="0" presId="urn:microsoft.com/office/officeart/2005/8/layout/hList7#1"/>
    <dgm:cxn modelId="{86FC68C9-1B26-47D3-9CE3-C3ECA880B8BB}" type="presParOf" srcId="{719F81AA-9173-4EEE-93A4-8E2F78172EB5}" destId="{DC118933-8E5B-448F-8163-B62EAA4FCF93}" srcOrd="0" destOrd="0" presId="urn:microsoft.com/office/officeart/2005/8/layout/hList7#1"/>
    <dgm:cxn modelId="{A29695D2-E369-4616-A179-3265E12C43BC}" type="presParOf" srcId="{719F81AA-9173-4EEE-93A4-8E2F78172EB5}" destId="{3D20F6DF-D5A9-492B-9D45-59F9CE9EA32B}" srcOrd="1" destOrd="0" presId="urn:microsoft.com/office/officeart/2005/8/layout/hList7#1"/>
    <dgm:cxn modelId="{B89E01C9-5B8F-42FA-8A2B-3C8127920C20}" type="presParOf" srcId="{719F81AA-9173-4EEE-93A4-8E2F78172EB5}" destId="{0E8CEA3D-9836-4FFE-B8CC-C020BFBC2FDB}" srcOrd="2" destOrd="0" presId="urn:microsoft.com/office/officeart/2005/8/layout/hList7#1"/>
    <dgm:cxn modelId="{FA238902-3A16-4F0A-BF7A-CDB4F5D79C26}" type="presParOf" srcId="{719F81AA-9173-4EEE-93A4-8E2F78172EB5}" destId="{A3EF6055-6A6A-4582-BB4E-784A8DD93304}" srcOrd="3" destOrd="0" presId="urn:microsoft.com/office/officeart/2005/8/layout/hList7#1"/>
    <dgm:cxn modelId="{9BCF64E4-0AF1-4AFD-86A5-9632DB96EEDC}" type="presParOf" srcId="{27128A86-D0C0-4E88-BDA3-ADA0AE690FAE}" destId="{6283C2B7-EE18-4BE6-95DD-8997F65F3859}" srcOrd="1" destOrd="0" presId="urn:microsoft.com/office/officeart/2005/8/layout/hList7#1"/>
    <dgm:cxn modelId="{C64ED889-9569-476B-93EA-2579EB336FF6}" type="presParOf" srcId="{27128A86-D0C0-4E88-BDA3-ADA0AE690FAE}" destId="{AAAF80E2-6C46-43BA-BC53-DFB8C06BF3A0}" srcOrd="2" destOrd="0" presId="urn:microsoft.com/office/officeart/2005/8/layout/hList7#1"/>
    <dgm:cxn modelId="{7A7BDB3C-9C5C-4540-A40C-1F432B8A4BEA}" type="presParOf" srcId="{AAAF80E2-6C46-43BA-BC53-DFB8C06BF3A0}" destId="{F4B9738D-6C85-41B3-AEEB-E1100A567379}" srcOrd="0" destOrd="0" presId="urn:microsoft.com/office/officeart/2005/8/layout/hList7#1"/>
    <dgm:cxn modelId="{CE6995A0-4ADD-42FF-9F8D-33563577A2B5}" type="presParOf" srcId="{AAAF80E2-6C46-43BA-BC53-DFB8C06BF3A0}" destId="{1A621FA0-EDC4-4097-911C-019B79AD2D78}" srcOrd="1" destOrd="0" presId="urn:microsoft.com/office/officeart/2005/8/layout/hList7#1"/>
    <dgm:cxn modelId="{FCFC4105-CD66-4990-A613-3A7813D73768}" type="presParOf" srcId="{AAAF80E2-6C46-43BA-BC53-DFB8C06BF3A0}" destId="{D663A404-E1AD-4988-9AC8-898845F8D430}" srcOrd="2" destOrd="0" presId="urn:microsoft.com/office/officeart/2005/8/layout/hList7#1"/>
    <dgm:cxn modelId="{E0958AA9-0365-4E2B-B6B0-D30120786049}" type="presParOf" srcId="{AAAF80E2-6C46-43BA-BC53-DFB8C06BF3A0}" destId="{DFC2DBB2-D6A1-42A4-A86E-774014443FB7}" srcOrd="3" destOrd="0" presId="urn:microsoft.com/office/officeart/2005/8/layout/hList7#1"/>
    <dgm:cxn modelId="{DE0A993F-FEA6-4082-A698-AF481A7BFD62}" type="presParOf" srcId="{27128A86-D0C0-4E88-BDA3-ADA0AE690FAE}" destId="{61C9120C-75EB-4CF0-9B1A-DD00218836D0}" srcOrd="3" destOrd="0" presId="urn:microsoft.com/office/officeart/2005/8/layout/hList7#1"/>
    <dgm:cxn modelId="{7814EE37-F13F-4B8B-BBE4-4224A1CCA405}" type="presParOf" srcId="{27128A86-D0C0-4E88-BDA3-ADA0AE690FAE}" destId="{E6AD5020-50EF-4376-90F8-98B750C587F1}" srcOrd="4" destOrd="0" presId="urn:microsoft.com/office/officeart/2005/8/layout/hList7#1"/>
    <dgm:cxn modelId="{FE5DC2DE-3939-45BF-82EB-776B5AA1B1B4}" type="presParOf" srcId="{E6AD5020-50EF-4376-90F8-98B750C587F1}" destId="{6C2B7F8B-5257-4D29-AD0B-ADE1BE64ACC2}" srcOrd="0" destOrd="0" presId="urn:microsoft.com/office/officeart/2005/8/layout/hList7#1"/>
    <dgm:cxn modelId="{7AF0210E-6E4A-4918-847D-815E511E1F4B}" type="presParOf" srcId="{E6AD5020-50EF-4376-90F8-98B750C587F1}" destId="{4CE37C68-A49C-4113-A2FA-C95454E64103}" srcOrd="1" destOrd="0" presId="urn:microsoft.com/office/officeart/2005/8/layout/hList7#1"/>
    <dgm:cxn modelId="{C04B34F8-166A-4802-9FD2-5B54BA18F293}" type="presParOf" srcId="{E6AD5020-50EF-4376-90F8-98B750C587F1}" destId="{60C7735E-F2C1-44F5-ADB2-2004F7CC4051}" srcOrd="2" destOrd="0" presId="urn:microsoft.com/office/officeart/2005/8/layout/hList7#1"/>
    <dgm:cxn modelId="{C68AE79B-E959-4974-B032-DABD3EECDACD}" type="presParOf" srcId="{E6AD5020-50EF-4376-90F8-98B750C587F1}" destId="{B16E6839-F281-4FAF-B44B-0B9EBEFF908A}" srcOrd="3" destOrd="0" presId="urn:microsoft.com/office/officeart/2005/8/layout/hList7#1"/>
    <dgm:cxn modelId="{E7C5D382-A85B-41EF-AC37-C954D195287B}" type="presParOf" srcId="{27128A86-D0C0-4E88-BDA3-ADA0AE690FAE}" destId="{BD146152-1D43-457D-929E-928A1CD972F2}" srcOrd="5" destOrd="0" presId="urn:microsoft.com/office/officeart/2005/8/layout/hList7#1"/>
    <dgm:cxn modelId="{107E77F6-A7B1-4CF6-96AF-3DFC90A1B4BB}" type="presParOf" srcId="{27128A86-D0C0-4E88-BDA3-ADA0AE690FAE}" destId="{C0BE9815-1FC9-418B-8D5B-2F560A8235D6}" srcOrd="6" destOrd="0" presId="urn:microsoft.com/office/officeart/2005/8/layout/hList7#1"/>
    <dgm:cxn modelId="{55B4115E-166D-4046-A779-EE26474CDF64}" type="presParOf" srcId="{C0BE9815-1FC9-418B-8D5B-2F560A8235D6}" destId="{C1853863-9CEE-4D17-9D30-F2CFD543D5F7}" srcOrd="0" destOrd="0" presId="urn:microsoft.com/office/officeart/2005/8/layout/hList7#1"/>
    <dgm:cxn modelId="{42E4E712-8001-49D6-B61D-8AB95ACD39E4}" type="presParOf" srcId="{C0BE9815-1FC9-418B-8D5B-2F560A8235D6}" destId="{30578EE0-F11F-41A0-AE5D-B2102D122531}" srcOrd="1" destOrd="0" presId="urn:microsoft.com/office/officeart/2005/8/layout/hList7#1"/>
    <dgm:cxn modelId="{23C769A3-52AB-4458-8092-991900F8EC33}" type="presParOf" srcId="{C0BE9815-1FC9-418B-8D5B-2F560A8235D6}" destId="{8E4A1606-9DA7-4074-A880-266692F26A49}" srcOrd="2" destOrd="0" presId="urn:microsoft.com/office/officeart/2005/8/layout/hList7#1"/>
    <dgm:cxn modelId="{0ED9FC1B-6673-49F2-B3DC-D968066BD3BF}" type="presParOf" srcId="{C0BE9815-1FC9-418B-8D5B-2F560A8235D6}" destId="{EE79D85E-DD78-4C44-BDE0-D4BE9D95F3F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C7C295-3330-45AB-AFF1-C9D5F49F4875}" type="doc">
      <dgm:prSet loTypeId="urn:microsoft.com/office/officeart/2005/8/layout/hList7#1" loCatId="process" qsTypeId="urn:microsoft.com/office/officeart/2005/8/quickstyle/3d1" qsCatId="3D" csTypeId="urn:microsoft.com/office/officeart/2005/8/colors/accent3_1" csCatId="accent3" phldr="1"/>
      <dgm:spPr/>
    </dgm:pt>
    <dgm:pt modelId="{272BE5FB-4B2D-4F0B-B606-38307F4B2897}">
      <dgm:prSet phldrT="[Text]"/>
      <dgm:spPr/>
      <dgm:t>
        <a:bodyPr/>
        <a:lstStyle/>
        <a:p>
          <a:r>
            <a:rPr lang="en-US" b="1" dirty="0">
              <a:latin typeface="Arial" pitchFamily="34" charset="0"/>
              <a:cs typeface="Arial" pitchFamily="34" charset="0"/>
            </a:rPr>
            <a:t>Stage 3: </a:t>
          </a:r>
        </a:p>
        <a:p>
          <a:r>
            <a:rPr lang="en-US" dirty="0">
              <a:latin typeface="Arial" pitchFamily="34" charset="0"/>
              <a:cs typeface="Arial" pitchFamily="34" charset="0"/>
            </a:rPr>
            <a:t>Consultation and review</a:t>
          </a:r>
        </a:p>
      </dgm:t>
    </dgm:pt>
    <dgm:pt modelId="{EF53D522-2B2C-46C8-B6EE-8BF45A831ECF}" type="parTrans" cxnId="{45533836-9FAB-4999-AA5C-E34FEA81F658}">
      <dgm:prSet/>
      <dgm:spPr/>
      <dgm:t>
        <a:bodyPr/>
        <a:lstStyle/>
        <a:p>
          <a:endParaRPr lang="en-US"/>
        </a:p>
      </dgm:t>
    </dgm:pt>
    <dgm:pt modelId="{DCCCDD71-0938-4CD4-8D8F-CE7AF44F5297}" type="sibTrans" cxnId="{45533836-9FAB-4999-AA5C-E34FEA81F658}">
      <dgm:prSet/>
      <dgm:spPr/>
      <dgm:t>
        <a:bodyPr/>
        <a:lstStyle/>
        <a:p>
          <a:endParaRPr lang="en-US"/>
        </a:p>
      </dgm:t>
    </dgm:pt>
    <dgm:pt modelId="{54FFF83C-38C8-4084-AB81-31392E1E3AFC}">
      <dgm:prSet phldrT="[Text]"/>
      <dgm:spPr/>
      <dgm:t>
        <a:bodyPr/>
        <a:lstStyle/>
        <a:p>
          <a:r>
            <a:rPr lang="en-US" b="1" dirty="0">
              <a:latin typeface="Arial" pitchFamily="34" charset="0"/>
              <a:cs typeface="Arial" pitchFamily="34" charset="0"/>
            </a:rPr>
            <a:t>Stage 4:</a:t>
          </a:r>
          <a:r>
            <a:rPr lang="en-US" dirty="0">
              <a:latin typeface="Arial" pitchFamily="34" charset="0"/>
              <a:cs typeface="Arial" pitchFamily="34" charset="0"/>
            </a:rPr>
            <a:t> Adoption and publication</a:t>
          </a:r>
        </a:p>
      </dgm:t>
    </dgm:pt>
    <dgm:pt modelId="{93847891-D017-4E04-A13A-579A00F3BD6E}" type="parTrans" cxnId="{2E2FE09C-D7C6-4D44-921F-FDB04A8942CC}">
      <dgm:prSet/>
      <dgm:spPr/>
      <dgm:t>
        <a:bodyPr/>
        <a:lstStyle/>
        <a:p>
          <a:endParaRPr lang="en-US"/>
        </a:p>
      </dgm:t>
    </dgm:pt>
    <dgm:pt modelId="{6D999FFF-61F1-457A-ADDA-C91AD4072FFE}" type="sibTrans" cxnId="{2E2FE09C-D7C6-4D44-921F-FDB04A8942CC}">
      <dgm:prSet/>
      <dgm:spPr/>
      <dgm:t>
        <a:bodyPr/>
        <a:lstStyle/>
        <a:p>
          <a:endParaRPr lang="en-US"/>
        </a:p>
      </dgm:t>
    </dgm:pt>
    <dgm:pt modelId="{DA8B4F7A-F046-47D7-9DD5-84629B26446B}">
      <dgm:prSet phldrT="[Text]"/>
      <dgm:spPr/>
      <dgm:t>
        <a:bodyPr/>
        <a:lstStyle/>
        <a:p>
          <a:r>
            <a:rPr lang="en-US" b="1" dirty="0">
              <a:latin typeface="Arial" pitchFamily="34" charset="0"/>
              <a:cs typeface="Arial" pitchFamily="34" charset="0"/>
            </a:rPr>
            <a:t>Stage 1: </a:t>
          </a:r>
          <a:r>
            <a:rPr lang="en-US" dirty="0">
              <a:latin typeface="Arial" pitchFamily="34" charset="0"/>
              <a:cs typeface="Arial" pitchFamily="34" charset="0"/>
            </a:rPr>
            <a:t>Developing the List of topics for IPPC standards</a:t>
          </a:r>
        </a:p>
      </dgm:t>
    </dgm:pt>
    <dgm:pt modelId="{90C8900F-CDF5-4CBE-8A9A-45F32735E6FD}" type="parTrans" cxnId="{C5337B97-01FF-49FA-B181-182FC0A01043}">
      <dgm:prSet/>
      <dgm:spPr/>
      <dgm:t>
        <a:bodyPr/>
        <a:lstStyle/>
        <a:p>
          <a:endParaRPr lang="en-US"/>
        </a:p>
      </dgm:t>
    </dgm:pt>
    <dgm:pt modelId="{8820F6D0-539A-47EF-A54E-93C40735B9E6}" type="sibTrans" cxnId="{C5337B97-01FF-49FA-B181-182FC0A01043}">
      <dgm:prSet/>
      <dgm:spPr/>
      <dgm:t>
        <a:bodyPr/>
        <a:lstStyle/>
        <a:p>
          <a:endParaRPr lang="en-US"/>
        </a:p>
      </dgm:t>
    </dgm:pt>
    <dgm:pt modelId="{E91E5EEB-B1C9-4BF8-B5CA-DDCEE941CF2A}">
      <dgm:prSet phldrT="[Text]"/>
      <dgm:spPr/>
      <dgm:t>
        <a:bodyPr/>
        <a:lstStyle/>
        <a:p>
          <a:r>
            <a:rPr lang="en-US" b="1" dirty="0">
              <a:latin typeface="Arial" pitchFamily="34" charset="0"/>
              <a:cs typeface="Arial" pitchFamily="34" charset="0"/>
            </a:rPr>
            <a:t>Stage 2:</a:t>
          </a:r>
          <a:r>
            <a:rPr lang="en-US" dirty="0">
              <a:latin typeface="Arial" pitchFamily="34" charset="0"/>
              <a:cs typeface="Arial" pitchFamily="34" charset="0"/>
            </a:rPr>
            <a:t> </a:t>
          </a:r>
        </a:p>
        <a:p>
          <a:r>
            <a:rPr lang="en-US" dirty="0">
              <a:latin typeface="Arial" pitchFamily="34" charset="0"/>
              <a:cs typeface="Arial" pitchFamily="34" charset="0"/>
            </a:rPr>
            <a:t>Drafting</a:t>
          </a:r>
        </a:p>
      </dgm:t>
    </dgm:pt>
    <dgm:pt modelId="{6340FDC4-1B9F-4BA8-8A8D-D8F554DD1A17}" type="parTrans" cxnId="{3CD989BF-DCCA-465D-A24D-BE449D1A033E}">
      <dgm:prSet/>
      <dgm:spPr/>
      <dgm:t>
        <a:bodyPr/>
        <a:lstStyle/>
        <a:p>
          <a:endParaRPr lang="en-US"/>
        </a:p>
      </dgm:t>
    </dgm:pt>
    <dgm:pt modelId="{BA927F95-CBD0-47DA-8D5A-E6CCB9620D1E}" type="sibTrans" cxnId="{3CD989BF-DCCA-465D-A24D-BE449D1A033E}">
      <dgm:prSet/>
      <dgm:spPr/>
      <dgm:t>
        <a:bodyPr/>
        <a:lstStyle/>
        <a:p>
          <a:endParaRPr lang="en-US"/>
        </a:p>
      </dgm:t>
    </dgm:pt>
    <dgm:pt modelId="{E7553F25-2E8D-4778-A56E-641DBA07AFC8}" type="pres">
      <dgm:prSet presAssocID="{7FC7C295-3330-45AB-AFF1-C9D5F49F4875}" presName="Name0" presStyleCnt="0">
        <dgm:presLayoutVars>
          <dgm:dir/>
          <dgm:resizeHandles val="exact"/>
        </dgm:presLayoutVars>
      </dgm:prSet>
      <dgm:spPr/>
    </dgm:pt>
    <dgm:pt modelId="{C7F1FEE3-5952-4FCB-B48D-30C1E7255AEB}" type="pres">
      <dgm:prSet presAssocID="{7FC7C295-3330-45AB-AFF1-C9D5F49F4875}" presName="fgShape" presStyleLbl="fgShp" presStyleIdx="0" presStyleCnt="1"/>
      <dgm:spPr/>
    </dgm:pt>
    <dgm:pt modelId="{27128A86-D0C0-4E88-BDA3-ADA0AE690FAE}" type="pres">
      <dgm:prSet presAssocID="{7FC7C295-3330-45AB-AFF1-C9D5F49F4875}" presName="linComp" presStyleCnt="0"/>
      <dgm:spPr/>
    </dgm:pt>
    <dgm:pt modelId="{719F81AA-9173-4EEE-93A4-8E2F78172EB5}" type="pres">
      <dgm:prSet presAssocID="{DA8B4F7A-F046-47D7-9DD5-84629B26446B}" presName="compNode" presStyleCnt="0"/>
      <dgm:spPr/>
    </dgm:pt>
    <dgm:pt modelId="{DC118933-8E5B-448F-8163-B62EAA4FCF93}" type="pres">
      <dgm:prSet presAssocID="{DA8B4F7A-F046-47D7-9DD5-84629B26446B}" presName="bkgdShape" presStyleLbl="node1" presStyleIdx="0" presStyleCnt="4"/>
      <dgm:spPr/>
    </dgm:pt>
    <dgm:pt modelId="{3D20F6DF-D5A9-492B-9D45-59F9CE9EA32B}" type="pres">
      <dgm:prSet presAssocID="{DA8B4F7A-F046-47D7-9DD5-84629B26446B}" presName="nodeTx" presStyleLbl="node1" presStyleIdx="0" presStyleCnt="4">
        <dgm:presLayoutVars>
          <dgm:bulletEnabled val="1"/>
        </dgm:presLayoutVars>
      </dgm:prSet>
      <dgm:spPr/>
    </dgm:pt>
    <dgm:pt modelId="{0E8CEA3D-9836-4FFE-B8CC-C020BFBC2FDB}" type="pres">
      <dgm:prSet presAssocID="{DA8B4F7A-F046-47D7-9DD5-84629B26446B}" presName="invisiNode" presStyleLbl="node1" presStyleIdx="0" presStyleCnt="4"/>
      <dgm:spPr/>
    </dgm:pt>
    <dgm:pt modelId="{A3EF6055-6A6A-4582-BB4E-784A8DD93304}" type="pres">
      <dgm:prSet presAssocID="{DA8B4F7A-F046-47D7-9DD5-84629B26446B}" presName="imagNode" presStyleLbl="fgImgPlace1" presStyleIdx="0" presStyleCnt="4"/>
      <dgm:spPr>
        <a:blipFill rotWithShape="0">
          <a:blip xmlns:r="http://schemas.openxmlformats.org/officeDocument/2006/relationships" r:embed="rId1"/>
          <a:stretch>
            <a:fillRect/>
          </a:stretch>
        </a:blipFill>
      </dgm:spPr>
    </dgm:pt>
    <dgm:pt modelId="{6283C2B7-EE18-4BE6-95DD-8997F65F3859}" type="pres">
      <dgm:prSet presAssocID="{8820F6D0-539A-47EF-A54E-93C40735B9E6}" presName="sibTrans" presStyleLbl="sibTrans2D1" presStyleIdx="0" presStyleCnt="0"/>
      <dgm:spPr/>
    </dgm:pt>
    <dgm:pt modelId="{AAAF80E2-6C46-43BA-BC53-DFB8C06BF3A0}" type="pres">
      <dgm:prSet presAssocID="{E91E5EEB-B1C9-4BF8-B5CA-DDCEE941CF2A}" presName="compNode" presStyleCnt="0"/>
      <dgm:spPr/>
    </dgm:pt>
    <dgm:pt modelId="{F4B9738D-6C85-41B3-AEEB-E1100A567379}" type="pres">
      <dgm:prSet presAssocID="{E91E5EEB-B1C9-4BF8-B5CA-DDCEE941CF2A}" presName="bkgdShape" presStyleLbl="node1" presStyleIdx="1" presStyleCnt="4"/>
      <dgm:spPr/>
    </dgm:pt>
    <dgm:pt modelId="{1A621FA0-EDC4-4097-911C-019B79AD2D78}" type="pres">
      <dgm:prSet presAssocID="{E91E5EEB-B1C9-4BF8-B5CA-DDCEE941CF2A}" presName="nodeTx" presStyleLbl="node1" presStyleIdx="1" presStyleCnt="4">
        <dgm:presLayoutVars>
          <dgm:bulletEnabled val="1"/>
        </dgm:presLayoutVars>
      </dgm:prSet>
      <dgm:spPr/>
    </dgm:pt>
    <dgm:pt modelId="{D663A404-E1AD-4988-9AC8-898845F8D430}" type="pres">
      <dgm:prSet presAssocID="{E91E5EEB-B1C9-4BF8-B5CA-DDCEE941CF2A}" presName="invisiNode" presStyleLbl="node1" presStyleIdx="1" presStyleCnt="4"/>
      <dgm:spPr/>
    </dgm:pt>
    <dgm:pt modelId="{DFC2DBB2-D6A1-42A4-A86E-774014443FB7}" type="pres">
      <dgm:prSet presAssocID="{E91E5EEB-B1C9-4BF8-B5CA-DDCEE941CF2A}" presName="imagNode" presStyleLbl="fgImgPlace1" presStyleIdx="1" presStyleCnt="4"/>
      <dgm:spPr>
        <a:blipFill rotWithShape="0">
          <a:blip xmlns:r="http://schemas.openxmlformats.org/officeDocument/2006/relationships" r:embed="rId2"/>
          <a:stretch>
            <a:fillRect/>
          </a:stretch>
        </a:blipFill>
      </dgm:spPr>
    </dgm:pt>
    <dgm:pt modelId="{61C9120C-75EB-4CF0-9B1A-DD00218836D0}" type="pres">
      <dgm:prSet presAssocID="{BA927F95-CBD0-47DA-8D5A-E6CCB9620D1E}" presName="sibTrans" presStyleLbl="sibTrans2D1" presStyleIdx="0" presStyleCnt="0"/>
      <dgm:spPr/>
    </dgm:pt>
    <dgm:pt modelId="{E6AD5020-50EF-4376-90F8-98B750C587F1}" type="pres">
      <dgm:prSet presAssocID="{272BE5FB-4B2D-4F0B-B606-38307F4B2897}" presName="compNode" presStyleCnt="0"/>
      <dgm:spPr/>
    </dgm:pt>
    <dgm:pt modelId="{6C2B7F8B-5257-4D29-AD0B-ADE1BE64ACC2}" type="pres">
      <dgm:prSet presAssocID="{272BE5FB-4B2D-4F0B-B606-38307F4B2897}" presName="bkgdShape" presStyleLbl="node1" presStyleIdx="2" presStyleCnt="4"/>
      <dgm:spPr/>
    </dgm:pt>
    <dgm:pt modelId="{4CE37C68-A49C-4113-A2FA-C95454E64103}" type="pres">
      <dgm:prSet presAssocID="{272BE5FB-4B2D-4F0B-B606-38307F4B2897}" presName="nodeTx" presStyleLbl="node1" presStyleIdx="2" presStyleCnt="4">
        <dgm:presLayoutVars>
          <dgm:bulletEnabled val="1"/>
        </dgm:presLayoutVars>
      </dgm:prSet>
      <dgm:spPr/>
    </dgm:pt>
    <dgm:pt modelId="{60C7735E-F2C1-44F5-ADB2-2004F7CC4051}" type="pres">
      <dgm:prSet presAssocID="{272BE5FB-4B2D-4F0B-B606-38307F4B2897}" presName="invisiNode" presStyleLbl="node1" presStyleIdx="2" presStyleCnt="4"/>
      <dgm:spPr/>
    </dgm:pt>
    <dgm:pt modelId="{B16E6839-F281-4FAF-B44B-0B9EBEFF908A}" type="pres">
      <dgm:prSet presAssocID="{272BE5FB-4B2D-4F0B-B606-38307F4B2897}" presName="imagNode" presStyleLbl="fgImgPlace1" presStyleIdx="2" presStyleCnt="4"/>
      <dgm:spPr>
        <a:blipFill rotWithShape="0">
          <a:blip xmlns:r="http://schemas.openxmlformats.org/officeDocument/2006/relationships" r:embed="rId3"/>
          <a:stretch>
            <a:fillRect/>
          </a:stretch>
        </a:blipFill>
      </dgm:spPr>
    </dgm:pt>
    <dgm:pt modelId="{BD146152-1D43-457D-929E-928A1CD972F2}" type="pres">
      <dgm:prSet presAssocID="{DCCCDD71-0938-4CD4-8D8F-CE7AF44F5297}" presName="sibTrans" presStyleLbl="sibTrans2D1" presStyleIdx="0" presStyleCnt="0"/>
      <dgm:spPr/>
    </dgm:pt>
    <dgm:pt modelId="{C0BE9815-1FC9-418B-8D5B-2F560A8235D6}" type="pres">
      <dgm:prSet presAssocID="{54FFF83C-38C8-4084-AB81-31392E1E3AFC}" presName="compNode" presStyleCnt="0"/>
      <dgm:spPr/>
    </dgm:pt>
    <dgm:pt modelId="{C1853863-9CEE-4D17-9D30-F2CFD543D5F7}" type="pres">
      <dgm:prSet presAssocID="{54FFF83C-38C8-4084-AB81-31392E1E3AFC}" presName="bkgdShape" presStyleLbl="node1" presStyleIdx="3" presStyleCnt="4"/>
      <dgm:spPr/>
    </dgm:pt>
    <dgm:pt modelId="{30578EE0-F11F-41A0-AE5D-B2102D122531}" type="pres">
      <dgm:prSet presAssocID="{54FFF83C-38C8-4084-AB81-31392E1E3AFC}" presName="nodeTx" presStyleLbl="node1" presStyleIdx="3" presStyleCnt="4">
        <dgm:presLayoutVars>
          <dgm:bulletEnabled val="1"/>
        </dgm:presLayoutVars>
      </dgm:prSet>
      <dgm:spPr/>
    </dgm:pt>
    <dgm:pt modelId="{8E4A1606-9DA7-4074-A880-266692F26A49}" type="pres">
      <dgm:prSet presAssocID="{54FFF83C-38C8-4084-AB81-31392E1E3AFC}" presName="invisiNode" presStyleLbl="node1" presStyleIdx="3" presStyleCnt="4"/>
      <dgm:spPr/>
    </dgm:pt>
    <dgm:pt modelId="{EE79D85E-DD78-4C44-BDE0-D4BE9D95F3FC}" type="pres">
      <dgm:prSet presAssocID="{54FFF83C-38C8-4084-AB81-31392E1E3AFC}" presName="imagNode" presStyleLbl="fgImgPlace1" presStyleIdx="3" presStyleCnt="4"/>
      <dgm:spPr>
        <a:blipFill rotWithShape="0">
          <a:blip xmlns:r="http://schemas.openxmlformats.org/officeDocument/2006/relationships" r:embed="rId4"/>
          <a:stretch>
            <a:fillRect/>
          </a:stretch>
        </a:blipFill>
      </dgm:spPr>
    </dgm:pt>
  </dgm:ptLst>
  <dgm:cxnLst>
    <dgm:cxn modelId="{31CE6B03-0672-48FC-B734-26AD81D44AE9}" type="presOf" srcId="{272BE5FB-4B2D-4F0B-B606-38307F4B2897}" destId="{4CE37C68-A49C-4113-A2FA-C95454E64103}" srcOrd="1" destOrd="0" presId="urn:microsoft.com/office/officeart/2005/8/layout/hList7#1"/>
    <dgm:cxn modelId="{885B4A0B-5A39-42FF-9A21-55AC39F8A4B9}" type="presOf" srcId="{DA8B4F7A-F046-47D7-9DD5-84629B26446B}" destId="{DC118933-8E5B-448F-8163-B62EAA4FCF93}" srcOrd="0" destOrd="0" presId="urn:microsoft.com/office/officeart/2005/8/layout/hList7#1"/>
    <dgm:cxn modelId="{7772DC14-9B0B-4C69-ABD5-D5333071CD8E}" type="presOf" srcId="{7FC7C295-3330-45AB-AFF1-C9D5F49F4875}" destId="{E7553F25-2E8D-4778-A56E-641DBA07AFC8}" srcOrd="0" destOrd="0" presId="urn:microsoft.com/office/officeart/2005/8/layout/hList7#1"/>
    <dgm:cxn modelId="{2660E32A-861F-464E-9346-3DA5728220EE}" type="presOf" srcId="{54FFF83C-38C8-4084-AB81-31392E1E3AFC}" destId="{C1853863-9CEE-4D17-9D30-F2CFD543D5F7}" srcOrd="0" destOrd="0" presId="urn:microsoft.com/office/officeart/2005/8/layout/hList7#1"/>
    <dgm:cxn modelId="{45533836-9FAB-4999-AA5C-E34FEA81F658}" srcId="{7FC7C295-3330-45AB-AFF1-C9D5F49F4875}" destId="{272BE5FB-4B2D-4F0B-B606-38307F4B2897}" srcOrd="2" destOrd="0" parTransId="{EF53D522-2B2C-46C8-B6EE-8BF45A831ECF}" sibTransId="{DCCCDD71-0938-4CD4-8D8F-CE7AF44F5297}"/>
    <dgm:cxn modelId="{72DBDB41-0E1A-4F2F-9857-440C947A1F3F}" type="presOf" srcId="{E91E5EEB-B1C9-4BF8-B5CA-DDCEE941CF2A}" destId="{F4B9738D-6C85-41B3-AEEB-E1100A567379}" srcOrd="0" destOrd="0" presId="urn:microsoft.com/office/officeart/2005/8/layout/hList7#1"/>
    <dgm:cxn modelId="{C7720C42-625D-4C69-B552-9E3ED0F5FA42}" type="presOf" srcId="{BA927F95-CBD0-47DA-8D5A-E6CCB9620D1E}" destId="{61C9120C-75EB-4CF0-9B1A-DD00218836D0}" srcOrd="0" destOrd="0" presId="urn:microsoft.com/office/officeart/2005/8/layout/hList7#1"/>
    <dgm:cxn modelId="{B3D4066C-C4F0-4564-977E-68C52819DECD}" type="presOf" srcId="{E91E5EEB-B1C9-4BF8-B5CA-DDCEE941CF2A}" destId="{1A621FA0-EDC4-4097-911C-019B79AD2D78}" srcOrd="1" destOrd="0" presId="urn:microsoft.com/office/officeart/2005/8/layout/hList7#1"/>
    <dgm:cxn modelId="{A057F456-14EA-456F-949D-ABBE61C3D361}" type="presOf" srcId="{8820F6D0-539A-47EF-A54E-93C40735B9E6}" destId="{6283C2B7-EE18-4BE6-95DD-8997F65F3859}" srcOrd="0" destOrd="0" presId="urn:microsoft.com/office/officeart/2005/8/layout/hList7#1"/>
    <dgm:cxn modelId="{C332EA7B-63EC-496A-87FE-671CE2D849DA}" type="presOf" srcId="{DCCCDD71-0938-4CD4-8D8F-CE7AF44F5297}" destId="{BD146152-1D43-457D-929E-928A1CD972F2}" srcOrd="0" destOrd="0" presId="urn:microsoft.com/office/officeart/2005/8/layout/hList7#1"/>
    <dgm:cxn modelId="{4C4BAB8D-D508-43BC-82FF-7A2E9F2AC3E0}" type="presOf" srcId="{DA8B4F7A-F046-47D7-9DD5-84629B26446B}" destId="{3D20F6DF-D5A9-492B-9D45-59F9CE9EA32B}" srcOrd="1" destOrd="0" presId="urn:microsoft.com/office/officeart/2005/8/layout/hList7#1"/>
    <dgm:cxn modelId="{C5337B97-01FF-49FA-B181-182FC0A01043}" srcId="{7FC7C295-3330-45AB-AFF1-C9D5F49F4875}" destId="{DA8B4F7A-F046-47D7-9DD5-84629B26446B}" srcOrd="0" destOrd="0" parTransId="{90C8900F-CDF5-4CBE-8A9A-45F32735E6FD}" sibTransId="{8820F6D0-539A-47EF-A54E-93C40735B9E6}"/>
    <dgm:cxn modelId="{2E2FE09C-D7C6-4D44-921F-FDB04A8942CC}" srcId="{7FC7C295-3330-45AB-AFF1-C9D5F49F4875}" destId="{54FFF83C-38C8-4084-AB81-31392E1E3AFC}" srcOrd="3" destOrd="0" parTransId="{93847891-D017-4E04-A13A-579A00F3BD6E}" sibTransId="{6D999FFF-61F1-457A-ADDA-C91AD4072FFE}"/>
    <dgm:cxn modelId="{DEE5F99D-56F6-4A34-8024-CCA8FC9AD1FD}" type="presOf" srcId="{54FFF83C-38C8-4084-AB81-31392E1E3AFC}" destId="{30578EE0-F11F-41A0-AE5D-B2102D122531}" srcOrd="1" destOrd="0" presId="urn:microsoft.com/office/officeart/2005/8/layout/hList7#1"/>
    <dgm:cxn modelId="{3CD989BF-DCCA-465D-A24D-BE449D1A033E}" srcId="{7FC7C295-3330-45AB-AFF1-C9D5F49F4875}" destId="{E91E5EEB-B1C9-4BF8-B5CA-DDCEE941CF2A}" srcOrd="1" destOrd="0" parTransId="{6340FDC4-1B9F-4BA8-8A8D-D8F554DD1A17}" sibTransId="{BA927F95-CBD0-47DA-8D5A-E6CCB9620D1E}"/>
    <dgm:cxn modelId="{D02CB3DE-D8E1-4D90-9DD9-672E25D86E23}" type="presOf" srcId="{272BE5FB-4B2D-4F0B-B606-38307F4B2897}" destId="{6C2B7F8B-5257-4D29-AD0B-ADE1BE64ACC2}" srcOrd="0" destOrd="0" presId="urn:microsoft.com/office/officeart/2005/8/layout/hList7#1"/>
    <dgm:cxn modelId="{36DB1266-01A9-4907-9A51-FBB771D25621}" type="presParOf" srcId="{E7553F25-2E8D-4778-A56E-641DBA07AFC8}" destId="{C7F1FEE3-5952-4FCB-B48D-30C1E7255AEB}" srcOrd="0" destOrd="0" presId="urn:microsoft.com/office/officeart/2005/8/layout/hList7#1"/>
    <dgm:cxn modelId="{CE75A359-0B36-45A7-BAA1-634B391C7943}" type="presParOf" srcId="{E7553F25-2E8D-4778-A56E-641DBA07AFC8}" destId="{27128A86-D0C0-4E88-BDA3-ADA0AE690FAE}" srcOrd="1" destOrd="0" presId="urn:microsoft.com/office/officeart/2005/8/layout/hList7#1"/>
    <dgm:cxn modelId="{892E0E77-151D-4424-9F62-D7536D50233A}" type="presParOf" srcId="{27128A86-D0C0-4E88-BDA3-ADA0AE690FAE}" destId="{719F81AA-9173-4EEE-93A4-8E2F78172EB5}" srcOrd="0" destOrd="0" presId="urn:microsoft.com/office/officeart/2005/8/layout/hList7#1"/>
    <dgm:cxn modelId="{86FC68C9-1B26-47D3-9CE3-C3ECA880B8BB}" type="presParOf" srcId="{719F81AA-9173-4EEE-93A4-8E2F78172EB5}" destId="{DC118933-8E5B-448F-8163-B62EAA4FCF93}" srcOrd="0" destOrd="0" presId="urn:microsoft.com/office/officeart/2005/8/layout/hList7#1"/>
    <dgm:cxn modelId="{A29695D2-E369-4616-A179-3265E12C43BC}" type="presParOf" srcId="{719F81AA-9173-4EEE-93A4-8E2F78172EB5}" destId="{3D20F6DF-D5A9-492B-9D45-59F9CE9EA32B}" srcOrd="1" destOrd="0" presId="urn:microsoft.com/office/officeart/2005/8/layout/hList7#1"/>
    <dgm:cxn modelId="{B89E01C9-5B8F-42FA-8A2B-3C8127920C20}" type="presParOf" srcId="{719F81AA-9173-4EEE-93A4-8E2F78172EB5}" destId="{0E8CEA3D-9836-4FFE-B8CC-C020BFBC2FDB}" srcOrd="2" destOrd="0" presId="urn:microsoft.com/office/officeart/2005/8/layout/hList7#1"/>
    <dgm:cxn modelId="{FA238902-3A16-4F0A-BF7A-CDB4F5D79C26}" type="presParOf" srcId="{719F81AA-9173-4EEE-93A4-8E2F78172EB5}" destId="{A3EF6055-6A6A-4582-BB4E-784A8DD93304}" srcOrd="3" destOrd="0" presId="urn:microsoft.com/office/officeart/2005/8/layout/hList7#1"/>
    <dgm:cxn modelId="{9BCF64E4-0AF1-4AFD-86A5-9632DB96EEDC}" type="presParOf" srcId="{27128A86-D0C0-4E88-BDA3-ADA0AE690FAE}" destId="{6283C2B7-EE18-4BE6-95DD-8997F65F3859}" srcOrd="1" destOrd="0" presId="urn:microsoft.com/office/officeart/2005/8/layout/hList7#1"/>
    <dgm:cxn modelId="{C64ED889-9569-476B-93EA-2579EB336FF6}" type="presParOf" srcId="{27128A86-D0C0-4E88-BDA3-ADA0AE690FAE}" destId="{AAAF80E2-6C46-43BA-BC53-DFB8C06BF3A0}" srcOrd="2" destOrd="0" presId="urn:microsoft.com/office/officeart/2005/8/layout/hList7#1"/>
    <dgm:cxn modelId="{7A7BDB3C-9C5C-4540-A40C-1F432B8A4BEA}" type="presParOf" srcId="{AAAF80E2-6C46-43BA-BC53-DFB8C06BF3A0}" destId="{F4B9738D-6C85-41B3-AEEB-E1100A567379}" srcOrd="0" destOrd="0" presId="urn:microsoft.com/office/officeart/2005/8/layout/hList7#1"/>
    <dgm:cxn modelId="{CE6995A0-4ADD-42FF-9F8D-33563577A2B5}" type="presParOf" srcId="{AAAF80E2-6C46-43BA-BC53-DFB8C06BF3A0}" destId="{1A621FA0-EDC4-4097-911C-019B79AD2D78}" srcOrd="1" destOrd="0" presId="urn:microsoft.com/office/officeart/2005/8/layout/hList7#1"/>
    <dgm:cxn modelId="{FCFC4105-CD66-4990-A613-3A7813D73768}" type="presParOf" srcId="{AAAF80E2-6C46-43BA-BC53-DFB8C06BF3A0}" destId="{D663A404-E1AD-4988-9AC8-898845F8D430}" srcOrd="2" destOrd="0" presId="urn:microsoft.com/office/officeart/2005/8/layout/hList7#1"/>
    <dgm:cxn modelId="{E0958AA9-0365-4E2B-B6B0-D30120786049}" type="presParOf" srcId="{AAAF80E2-6C46-43BA-BC53-DFB8C06BF3A0}" destId="{DFC2DBB2-D6A1-42A4-A86E-774014443FB7}" srcOrd="3" destOrd="0" presId="urn:microsoft.com/office/officeart/2005/8/layout/hList7#1"/>
    <dgm:cxn modelId="{DE0A993F-FEA6-4082-A698-AF481A7BFD62}" type="presParOf" srcId="{27128A86-D0C0-4E88-BDA3-ADA0AE690FAE}" destId="{61C9120C-75EB-4CF0-9B1A-DD00218836D0}" srcOrd="3" destOrd="0" presId="urn:microsoft.com/office/officeart/2005/8/layout/hList7#1"/>
    <dgm:cxn modelId="{7814EE37-F13F-4B8B-BBE4-4224A1CCA405}" type="presParOf" srcId="{27128A86-D0C0-4E88-BDA3-ADA0AE690FAE}" destId="{E6AD5020-50EF-4376-90F8-98B750C587F1}" srcOrd="4" destOrd="0" presId="urn:microsoft.com/office/officeart/2005/8/layout/hList7#1"/>
    <dgm:cxn modelId="{FE5DC2DE-3939-45BF-82EB-776B5AA1B1B4}" type="presParOf" srcId="{E6AD5020-50EF-4376-90F8-98B750C587F1}" destId="{6C2B7F8B-5257-4D29-AD0B-ADE1BE64ACC2}" srcOrd="0" destOrd="0" presId="urn:microsoft.com/office/officeart/2005/8/layout/hList7#1"/>
    <dgm:cxn modelId="{7AF0210E-6E4A-4918-847D-815E511E1F4B}" type="presParOf" srcId="{E6AD5020-50EF-4376-90F8-98B750C587F1}" destId="{4CE37C68-A49C-4113-A2FA-C95454E64103}" srcOrd="1" destOrd="0" presId="urn:microsoft.com/office/officeart/2005/8/layout/hList7#1"/>
    <dgm:cxn modelId="{C04B34F8-166A-4802-9FD2-5B54BA18F293}" type="presParOf" srcId="{E6AD5020-50EF-4376-90F8-98B750C587F1}" destId="{60C7735E-F2C1-44F5-ADB2-2004F7CC4051}" srcOrd="2" destOrd="0" presId="urn:microsoft.com/office/officeart/2005/8/layout/hList7#1"/>
    <dgm:cxn modelId="{C68AE79B-E959-4974-B032-DABD3EECDACD}" type="presParOf" srcId="{E6AD5020-50EF-4376-90F8-98B750C587F1}" destId="{B16E6839-F281-4FAF-B44B-0B9EBEFF908A}" srcOrd="3" destOrd="0" presId="urn:microsoft.com/office/officeart/2005/8/layout/hList7#1"/>
    <dgm:cxn modelId="{E7C5D382-A85B-41EF-AC37-C954D195287B}" type="presParOf" srcId="{27128A86-D0C0-4E88-BDA3-ADA0AE690FAE}" destId="{BD146152-1D43-457D-929E-928A1CD972F2}" srcOrd="5" destOrd="0" presId="urn:microsoft.com/office/officeart/2005/8/layout/hList7#1"/>
    <dgm:cxn modelId="{107E77F6-A7B1-4CF6-96AF-3DFC90A1B4BB}" type="presParOf" srcId="{27128A86-D0C0-4E88-BDA3-ADA0AE690FAE}" destId="{C0BE9815-1FC9-418B-8D5B-2F560A8235D6}" srcOrd="6" destOrd="0" presId="urn:microsoft.com/office/officeart/2005/8/layout/hList7#1"/>
    <dgm:cxn modelId="{55B4115E-166D-4046-A779-EE26474CDF64}" type="presParOf" srcId="{C0BE9815-1FC9-418B-8D5B-2F560A8235D6}" destId="{C1853863-9CEE-4D17-9D30-F2CFD543D5F7}" srcOrd="0" destOrd="0" presId="urn:microsoft.com/office/officeart/2005/8/layout/hList7#1"/>
    <dgm:cxn modelId="{42E4E712-8001-49D6-B61D-8AB95ACD39E4}" type="presParOf" srcId="{C0BE9815-1FC9-418B-8D5B-2F560A8235D6}" destId="{30578EE0-F11F-41A0-AE5D-B2102D122531}" srcOrd="1" destOrd="0" presId="urn:microsoft.com/office/officeart/2005/8/layout/hList7#1"/>
    <dgm:cxn modelId="{23C769A3-52AB-4458-8092-991900F8EC33}" type="presParOf" srcId="{C0BE9815-1FC9-418B-8D5B-2F560A8235D6}" destId="{8E4A1606-9DA7-4074-A880-266692F26A49}" srcOrd="2" destOrd="0" presId="urn:microsoft.com/office/officeart/2005/8/layout/hList7#1"/>
    <dgm:cxn modelId="{0ED9FC1B-6673-49F2-B3DC-D968066BD3BF}" type="presParOf" srcId="{C0BE9815-1FC9-418B-8D5B-2F560A8235D6}" destId="{EE79D85E-DD78-4C44-BDE0-D4BE9D95F3F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C7C295-3330-45AB-AFF1-C9D5F49F4875}" type="doc">
      <dgm:prSet loTypeId="urn:microsoft.com/office/officeart/2005/8/layout/hList7#1" loCatId="process" qsTypeId="urn:microsoft.com/office/officeart/2005/8/quickstyle/3d1" qsCatId="3D" csTypeId="urn:microsoft.com/office/officeart/2005/8/colors/accent3_1" csCatId="accent3" phldr="1"/>
      <dgm:spPr/>
    </dgm:pt>
    <dgm:pt modelId="{272BE5FB-4B2D-4F0B-B606-38307F4B2897}">
      <dgm:prSet phldrT="[Text]"/>
      <dgm:spPr/>
      <dgm:t>
        <a:bodyPr/>
        <a:lstStyle/>
        <a:p>
          <a:r>
            <a:rPr lang="en-US" b="1" dirty="0">
              <a:latin typeface="Arial" pitchFamily="34" charset="0"/>
              <a:cs typeface="Arial" pitchFamily="34" charset="0"/>
            </a:rPr>
            <a:t>Stage 3: </a:t>
          </a:r>
        </a:p>
        <a:p>
          <a:r>
            <a:rPr lang="en-US" dirty="0">
              <a:latin typeface="Arial" pitchFamily="34" charset="0"/>
              <a:cs typeface="Arial" pitchFamily="34" charset="0"/>
            </a:rPr>
            <a:t>Consultation and review</a:t>
          </a:r>
        </a:p>
      </dgm:t>
    </dgm:pt>
    <dgm:pt modelId="{EF53D522-2B2C-46C8-B6EE-8BF45A831ECF}" type="parTrans" cxnId="{45533836-9FAB-4999-AA5C-E34FEA81F658}">
      <dgm:prSet/>
      <dgm:spPr/>
      <dgm:t>
        <a:bodyPr/>
        <a:lstStyle/>
        <a:p>
          <a:endParaRPr lang="en-US"/>
        </a:p>
      </dgm:t>
    </dgm:pt>
    <dgm:pt modelId="{DCCCDD71-0938-4CD4-8D8F-CE7AF44F5297}" type="sibTrans" cxnId="{45533836-9FAB-4999-AA5C-E34FEA81F658}">
      <dgm:prSet/>
      <dgm:spPr/>
      <dgm:t>
        <a:bodyPr/>
        <a:lstStyle/>
        <a:p>
          <a:endParaRPr lang="en-US"/>
        </a:p>
      </dgm:t>
    </dgm:pt>
    <dgm:pt modelId="{54FFF83C-38C8-4084-AB81-31392E1E3AFC}">
      <dgm:prSet phldrT="[Text]"/>
      <dgm:spPr/>
      <dgm:t>
        <a:bodyPr/>
        <a:lstStyle/>
        <a:p>
          <a:r>
            <a:rPr lang="en-US" b="1" dirty="0">
              <a:latin typeface="Arial" pitchFamily="34" charset="0"/>
              <a:cs typeface="Arial" pitchFamily="34" charset="0"/>
            </a:rPr>
            <a:t>Stage 4:</a:t>
          </a:r>
          <a:r>
            <a:rPr lang="en-US" dirty="0">
              <a:latin typeface="Arial" pitchFamily="34" charset="0"/>
              <a:cs typeface="Arial" pitchFamily="34" charset="0"/>
            </a:rPr>
            <a:t> Adoption and publication</a:t>
          </a:r>
        </a:p>
      </dgm:t>
    </dgm:pt>
    <dgm:pt modelId="{93847891-D017-4E04-A13A-579A00F3BD6E}" type="parTrans" cxnId="{2E2FE09C-D7C6-4D44-921F-FDB04A8942CC}">
      <dgm:prSet/>
      <dgm:spPr/>
      <dgm:t>
        <a:bodyPr/>
        <a:lstStyle/>
        <a:p>
          <a:endParaRPr lang="en-US"/>
        </a:p>
      </dgm:t>
    </dgm:pt>
    <dgm:pt modelId="{6D999FFF-61F1-457A-ADDA-C91AD4072FFE}" type="sibTrans" cxnId="{2E2FE09C-D7C6-4D44-921F-FDB04A8942CC}">
      <dgm:prSet/>
      <dgm:spPr/>
      <dgm:t>
        <a:bodyPr/>
        <a:lstStyle/>
        <a:p>
          <a:endParaRPr lang="en-US"/>
        </a:p>
      </dgm:t>
    </dgm:pt>
    <dgm:pt modelId="{DA8B4F7A-F046-47D7-9DD5-84629B26446B}">
      <dgm:prSet phldrT="[Text]"/>
      <dgm:spPr/>
      <dgm:t>
        <a:bodyPr/>
        <a:lstStyle/>
        <a:p>
          <a:r>
            <a:rPr lang="en-US" b="1" dirty="0">
              <a:latin typeface="Arial" pitchFamily="34" charset="0"/>
              <a:cs typeface="Arial" pitchFamily="34" charset="0"/>
            </a:rPr>
            <a:t>Stage 1: </a:t>
          </a:r>
          <a:r>
            <a:rPr lang="en-US" dirty="0">
              <a:latin typeface="Arial" pitchFamily="34" charset="0"/>
              <a:cs typeface="Arial" pitchFamily="34" charset="0"/>
            </a:rPr>
            <a:t>Developing the List of topics for IPPC standards</a:t>
          </a:r>
        </a:p>
      </dgm:t>
    </dgm:pt>
    <dgm:pt modelId="{90C8900F-CDF5-4CBE-8A9A-45F32735E6FD}" type="parTrans" cxnId="{C5337B97-01FF-49FA-B181-182FC0A01043}">
      <dgm:prSet/>
      <dgm:spPr/>
      <dgm:t>
        <a:bodyPr/>
        <a:lstStyle/>
        <a:p>
          <a:endParaRPr lang="en-US"/>
        </a:p>
      </dgm:t>
    </dgm:pt>
    <dgm:pt modelId="{8820F6D0-539A-47EF-A54E-93C40735B9E6}" type="sibTrans" cxnId="{C5337B97-01FF-49FA-B181-182FC0A01043}">
      <dgm:prSet/>
      <dgm:spPr/>
      <dgm:t>
        <a:bodyPr/>
        <a:lstStyle/>
        <a:p>
          <a:endParaRPr lang="en-US"/>
        </a:p>
      </dgm:t>
    </dgm:pt>
    <dgm:pt modelId="{E91E5EEB-B1C9-4BF8-B5CA-DDCEE941CF2A}">
      <dgm:prSet phldrT="[Text]"/>
      <dgm:spPr/>
      <dgm:t>
        <a:bodyPr/>
        <a:lstStyle/>
        <a:p>
          <a:r>
            <a:rPr lang="en-US" b="1" dirty="0">
              <a:latin typeface="Arial" pitchFamily="34" charset="0"/>
              <a:cs typeface="Arial" pitchFamily="34" charset="0"/>
            </a:rPr>
            <a:t>Stage 2:</a:t>
          </a:r>
          <a:r>
            <a:rPr lang="en-US" dirty="0">
              <a:latin typeface="Arial" pitchFamily="34" charset="0"/>
              <a:cs typeface="Arial" pitchFamily="34" charset="0"/>
            </a:rPr>
            <a:t> </a:t>
          </a:r>
        </a:p>
        <a:p>
          <a:r>
            <a:rPr lang="en-US" dirty="0">
              <a:latin typeface="Arial" pitchFamily="34" charset="0"/>
              <a:cs typeface="Arial" pitchFamily="34" charset="0"/>
            </a:rPr>
            <a:t>Drafting</a:t>
          </a:r>
        </a:p>
      </dgm:t>
    </dgm:pt>
    <dgm:pt modelId="{6340FDC4-1B9F-4BA8-8A8D-D8F554DD1A17}" type="parTrans" cxnId="{3CD989BF-DCCA-465D-A24D-BE449D1A033E}">
      <dgm:prSet/>
      <dgm:spPr/>
      <dgm:t>
        <a:bodyPr/>
        <a:lstStyle/>
        <a:p>
          <a:endParaRPr lang="en-US"/>
        </a:p>
      </dgm:t>
    </dgm:pt>
    <dgm:pt modelId="{BA927F95-CBD0-47DA-8D5A-E6CCB9620D1E}" type="sibTrans" cxnId="{3CD989BF-DCCA-465D-A24D-BE449D1A033E}">
      <dgm:prSet/>
      <dgm:spPr/>
      <dgm:t>
        <a:bodyPr/>
        <a:lstStyle/>
        <a:p>
          <a:endParaRPr lang="en-US"/>
        </a:p>
      </dgm:t>
    </dgm:pt>
    <dgm:pt modelId="{E7553F25-2E8D-4778-A56E-641DBA07AFC8}" type="pres">
      <dgm:prSet presAssocID="{7FC7C295-3330-45AB-AFF1-C9D5F49F4875}" presName="Name0" presStyleCnt="0">
        <dgm:presLayoutVars>
          <dgm:dir/>
          <dgm:resizeHandles val="exact"/>
        </dgm:presLayoutVars>
      </dgm:prSet>
      <dgm:spPr/>
    </dgm:pt>
    <dgm:pt modelId="{C7F1FEE3-5952-4FCB-B48D-30C1E7255AEB}" type="pres">
      <dgm:prSet presAssocID="{7FC7C295-3330-45AB-AFF1-C9D5F49F4875}" presName="fgShape" presStyleLbl="fgShp" presStyleIdx="0" presStyleCnt="1"/>
      <dgm:spPr/>
    </dgm:pt>
    <dgm:pt modelId="{27128A86-D0C0-4E88-BDA3-ADA0AE690FAE}" type="pres">
      <dgm:prSet presAssocID="{7FC7C295-3330-45AB-AFF1-C9D5F49F4875}" presName="linComp" presStyleCnt="0"/>
      <dgm:spPr/>
    </dgm:pt>
    <dgm:pt modelId="{719F81AA-9173-4EEE-93A4-8E2F78172EB5}" type="pres">
      <dgm:prSet presAssocID="{DA8B4F7A-F046-47D7-9DD5-84629B26446B}" presName="compNode" presStyleCnt="0"/>
      <dgm:spPr/>
    </dgm:pt>
    <dgm:pt modelId="{DC118933-8E5B-448F-8163-B62EAA4FCF93}" type="pres">
      <dgm:prSet presAssocID="{DA8B4F7A-F046-47D7-9DD5-84629B26446B}" presName="bkgdShape" presStyleLbl="node1" presStyleIdx="0" presStyleCnt="4"/>
      <dgm:spPr/>
    </dgm:pt>
    <dgm:pt modelId="{3D20F6DF-D5A9-492B-9D45-59F9CE9EA32B}" type="pres">
      <dgm:prSet presAssocID="{DA8B4F7A-F046-47D7-9DD5-84629B26446B}" presName="nodeTx" presStyleLbl="node1" presStyleIdx="0" presStyleCnt="4">
        <dgm:presLayoutVars>
          <dgm:bulletEnabled val="1"/>
        </dgm:presLayoutVars>
      </dgm:prSet>
      <dgm:spPr/>
    </dgm:pt>
    <dgm:pt modelId="{0E8CEA3D-9836-4FFE-B8CC-C020BFBC2FDB}" type="pres">
      <dgm:prSet presAssocID="{DA8B4F7A-F046-47D7-9DD5-84629B26446B}" presName="invisiNode" presStyleLbl="node1" presStyleIdx="0" presStyleCnt="4"/>
      <dgm:spPr/>
    </dgm:pt>
    <dgm:pt modelId="{A3EF6055-6A6A-4582-BB4E-784A8DD93304}" type="pres">
      <dgm:prSet presAssocID="{DA8B4F7A-F046-47D7-9DD5-84629B26446B}" presName="imagNode" presStyleLbl="fgImgPlace1" presStyleIdx="0" presStyleCnt="4"/>
      <dgm:spPr>
        <a:blipFill rotWithShape="0">
          <a:blip xmlns:r="http://schemas.openxmlformats.org/officeDocument/2006/relationships" r:embed="rId1"/>
          <a:stretch>
            <a:fillRect/>
          </a:stretch>
        </a:blipFill>
      </dgm:spPr>
    </dgm:pt>
    <dgm:pt modelId="{6283C2B7-EE18-4BE6-95DD-8997F65F3859}" type="pres">
      <dgm:prSet presAssocID="{8820F6D0-539A-47EF-A54E-93C40735B9E6}" presName="sibTrans" presStyleLbl="sibTrans2D1" presStyleIdx="0" presStyleCnt="0"/>
      <dgm:spPr/>
    </dgm:pt>
    <dgm:pt modelId="{AAAF80E2-6C46-43BA-BC53-DFB8C06BF3A0}" type="pres">
      <dgm:prSet presAssocID="{E91E5EEB-B1C9-4BF8-B5CA-DDCEE941CF2A}" presName="compNode" presStyleCnt="0"/>
      <dgm:spPr/>
    </dgm:pt>
    <dgm:pt modelId="{F4B9738D-6C85-41B3-AEEB-E1100A567379}" type="pres">
      <dgm:prSet presAssocID="{E91E5EEB-B1C9-4BF8-B5CA-DDCEE941CF2A}" presName="bkgdShape" presStyleLbl="node1" presStyleIdx="1" presStyleCnt="4"/>
      <dgm:spPr/>
    </dgm:pt>
    <dgm:pt modelId="{1A621FA0-EDC4-4097-911C-019B79AD2D78}" type="pres">
      <dgm:prSet presAssocID="{E91E5EEB-B1C9-4BF8-B5CA-DDCEE941CF2A}" presName="nodeTx" presStyleLbl="node1" presStyleIdx="1" presStyleCnt="4">
        <dgm:presLayoutVars>
          <dgm:bulletEnabled val="1"/>
        </dgm:presLayoutVars>
      </dgm:prSet>
      <dgm:spPr/>
    </dgm:pt>
    <dgm:pt modelId="{D663A404-E1AD-4988-9AC8-898845F8D430}" type="pres">
      <dgm:prSet presAssocID="{E91E5EEB-B1C9-4BF8-B5CA-DDCEE941CF2A}" presName="invisiNode" presStyleLbl="node1" presStyleIdx="1" presStyleCnt="4"/>
      <dgm:spPr/>
    </dgm:pt>
    <dgm:pt modelId="{DFC2DBB2-D6A1-42A4-A86E-774014443FB7}" type="pres">
      <dgm:prSet presAssocID="{E91E5EEB-B1C9-4BF8-B5CA-DDCEE941CF2A}" presName="imagNode" presStyleLbl="fgImgPlace1" presStyleIdx="1" presStyleCnt="4"/>
      <dgm:spPr>
        <a:blipFill rotWithShape="0">
          <a:blip xmlns:r="http://schemas.openxmlformats.org/officeDocument/2006/relationships" r:embed="rId2"/>
          <a:stretch>
            <a:fillRect/>
          </a:stretch>
        </a:blipFill>
      </dgm:spPr>
    </dgm:pt>
    <dgm:pt modelId="{61C9120C-75EB-4CF0-9B1A-DD00218836D0}" type="pres">
      <dgm:prSet presAssocID="{BA927F95-CBD0-47DA-8D5A-E6CCB9620D1E}" presName="sibTrans" presStyleLbl="sibTrans2D1" presStyleIdx="0" presStyleCnt="0"/>
      <dgm:spPr/>
    </dgm:pt>
    <dgm:pt modelId="{E6AD5020-50EF-4376-90F8-98B750C587F1}" type="pres">
      <dgm:prSet presAssocID="{272BE5FB-4B2D-4F0B-B606-38307F4B2897}" presName="compNode" presStyleCnt="0"/>
      <dgm:spPr/>
    </dgm:pt>
    <dgm:pt modelId="{6C2B7F8B-5257-4D29-AD0B-ADE1BE64ACC2}" type="pres">
      <dgm:prSet presAssocID="{272BE5FB-4B2D-4F0B-B606-38307F4B2897}" presName="bkgdShape" presStyleLbl="node1" presStyleIdx="2" presStyleCnt="4"/>
      <dgm:spPr/>
    </dgm:pt>
    <dgm:pt modelId="{4CE37C68-A49C-4113-A2FA-C95454E64103}" type="pres">
      <dgm:prSet presAssocID="{272BE5FB-4B2D-4F0B-B606-38307F4B2897}" presName="nodeTx" presStyleLbl="node1" presStyleIdx="2" presStyleCnt="4">
        <dgm:presLayoutVars>
          <dgm:bulletEnabled val="1"/>
        </dgm:presLayoutVars>
      </dgm:prSet>
      <dgm:spPr/>
    </dgm:pt>
    <dgm:pt modelId="{60C7735E-F2C1-44F5-ADB2-2004F7CC4051}" type="pres">
      <dgm:prSet presAssocID="{272BE5FB-4B2D-4F0B-B606-38307F4B2897}" presName="invisiNode" presStyleLbl="node1" presStyleIdx="2" presStyleCnt="4"/>
      <dgm:spPr/>
    </dgm:pt>
    <dgm:pt modelId="{B16E6839-F281-4FAF-B44B-0B9EBEFF908A}" type="pres">
      <dgm:prSet presAssocID="{272BE5FB-4B2D-4F0B-B606-38307F4B2897}" presName="imagNode" presStyleLbl="fgImgPlace1" presStyleIdx="2" presStyleCnt="4"/>
      <dgm:spPr>
        <a:blipFill rotWithShape="0">
          <a:blip xmlns:r="http://schemas.openxmlformats.org/officeDocument/2006/relationships" r:embed="rId3"/>
          <a:stretch>
            <a:fillRect/>
          </a:stretch>
        </a:blipFill>
      </dgm:spPr>
    </dgm:pt>
    <dgm:pt modelId="{BD146152-1D43-457D-929E-928A1CD972F2}" type="pres">
      <dgm:prSet presAssocID="{DCCCDD71-0938-4CD4-8D8F-CE7AF44F5297}" presName="sibTrans" presStyleLbl="sibTrans2D1" presStyleIdx="0" presStyleCnt="0"/>
      <dgm:spPr/>
    </dgm:pt>
    <dgm:pt modelId="{C0BE9815-1FC9-418B-8D5B-2F560A8235D6}" type="pres">
      <dgm:prSet presAssocID="{54FFF83C-38C8-4084-AB81-31392E1E3AFC}" presName="compNode" presStyleCnt="0"/>
      <dgm:spPr/>
    </dgm:pt>
    <dgm:pt modelId="{C1853863-9CEE-4D17-9D30-F2CFD543D5F7}" type="pres">
      <dgm:prSet presAssocID="{54FFF83C-38C8-4084-AB81-31392E1E3AFC}" presName="bkgdShape" presStyleLbl="node1" presStyleIdx="3" presStyleCnt="4"/>
      <dgm:spPr/>
    </dgm:pt>
    <dgm:pt modelId="{30578EE0-F11F-41A0-AE5D-B2102D122531}" type="pres">
      <dgm:prSet presAssocID="{54FFF83C-38C8-4084-AB81-31392E1E3AFC}" presName="nodeTx" presStyleLbl="node1" presStyleIdx="3" presStyleCnt="4">
        <dgm:presLayoutVars>
          <dgm:bulletEnabled val="1"/>
        </dgm:presLayoutVars>
      </dgm:prSet>
      <dgm:spPr/>
    </dgm:pt>
    <dgm:pt modelId="{8E4A1606-9DA7-4074-A880-266692F26A49}" type="pres">
      <dgm:prSet presAssocID="{54FFF83C-38C8-4084-AB81-31392E1E3AFC}" presName="invisiNode" presStyleLbl="node1" presStyleIdx="3" presStyleCnt="4"/>
      <dgm:spPr/>
    </dgm:pt>
    <dgm:pt modelId="{EE79D85E-DD78-4C44-BDE0-D4BE9D95F3FC}" type="pres">
      <dgm:prSet presAssocID="{54FFF83C-38C8-4084-AB81-31392E1E3AFC}" presName="imagNode" presStyleLbl="fgImgPlace1" presStyleIdx="3" presStyleCnt="4"/>
      <dgm:spPr>
        <a:blipFill rotWithShape="0">
          <a:blip xmlns:r="http://schemas.openxmlformats.org/officeDocument/2006/relationships" r:embed="rId4"/>
          <a:stretch>
            <a:fillRect/>
          </a:stretch>
        </a:blipFill>
      </dgm:spPr>
    </dgm:pt>
  </dgm:ptLst>
  <dgm:cxnLst>
    <dgm:cxn modelId="{CEE7D416-51DC-4906-B09B-34ADB5F6AD72}" type="presOf" srcId="{272BE5FB-4B2D-4F0B-B606-38307F4B2897}" destId="{4CE37C68-A49C-4113-A2FA-C95454E64103}" srcOrd="1" destOrd="0" presId="urn:microsoft.com/office/officeart/2005/8/layout/hList7#1"/>
    <dgm:cxn modelId="{6CE5CB25-A43A-4F1C-882E-E4E87341CF8A}" type="presOf" srcId="{272BE5FB-4B2D-4F0B-B606-38307F4B2897}" destId="{6C2B7F8B-5257-4D29-AD0B-ADE1BE64ACC2}" srcOrd="0" destOrd="0" presId="urn:microsoft.com/office/officeart/2005/8/layout/hList7#1"/>
    <dgm:cxn modelId="{3F1EFA2A-C3C1-423D-B141-7E49BA5F764A}" type="presOf" srcId="{E91E5EEB-B1C9-4BF8-B5CA-DDCEE941CF2A}" destId="{F4B9738D-6C85-41B3-AEEB-E1100A567379}" srcOrd="0" destOrd="0" presId="urn:microsoft.com/office/officeart/2005/8/layout/hList7#1"/>
    <dgm:cxn modelId="{FE228F2B-4096-42AB-BDBB-894EE4AA49DB}" type="presOf" srcId="{DA8B4F7A-F046-47D7-9DD5-84629B26446B}" destId="{DC118933-8E5B-448F-8163-B62EAA4FCF93}" srcOrd="0" destOrd="0" presId="urn:microsoft.com/office/officeart/2005/8/layout/hList7#1"/>
    <dgm:cxn modelId="{B5280D2C-6C14-4CE8-9F13-4BB56C5921EE}" type="presOf" srcId="{8820F6D0-539A-47EF-A54E-93C40735B9E6}" destId="{6283C2B7-EE18-4BE6-95DD-8997F65F3859}" srcOrd="0" destOrd="0" presId="urn:microsoft.com/office/officeart/2005/8/layout/hList7#1"/>
    <dgm:cxn modelId="{45533836-9FAB-4999-AA5C-E34FEA81F658}" srcId="{7FC7C295-3330-45AB-AFF1-C9D5F49F4875}" destId="{272BE5FB-4B2D-4F0B-B606-38307F4B2897}" srcOrd="2" destOrd="0" parTransId="{EF53D522-2B2C-46C8-B6EE-8BF45A831ECF}" sibTransId="{DCCCDD71-0938-4CD4-8D8F-CE7AF44F5297}"/>
    <dgm:cxn modelId="{477E6F40-69BF-458E-9452-ACF388E6ABA6}" type="presOf" srcId="{E91E5EEB-B1C9-4BF8-B5CA-DDCEE941CF2A}" destId="{1A621FA0-EDC4-4097-911C-019B79AD2D78}" srcOrd="1" destOrd="0" presId="urn:microsoft.com/office/officeart/2005/8/layout/hList7#1"/>
    <dgm:cxn modelId="{40DB0963-BB78-46D9-9A5E-82330CCDDAF3}" type="presOf" srcId="{54FFF83C-38C8-4084-AB81-31392E1E3AFC}" destId="{30578EE0-F11F-41A0-AE5D-B2102D122531}" srcOrd="1" destOrd="0" presId="urn:microsoft.com/office/officeart/2005/8/layout/hList7#1"/>
    <dgm:cxn modelId="{4C77FC4E-799F-4296-A46C-A2268D125706}" type="presOf" srcId="{DA8B4F7A-F046-47D7-9DD5-84629B26446B}" destId="{3D20F6DF-D5A9-492B-9D45-59F9CE9EA32B}" srcOrd="1" destOrd="0" presId="urn:microsoft.com/office/officeart/2005/8/layout/hList7#1"/>
    <dgm:cxn modelId="{01B88986-3958-4D2A-B298-9AECC66306EB}" type="presOf" srcId="{BA927F95-CBD0-47DA-8D5A-E6CCB9620D1E}" destId="{61C9120C-75EB-4CF0-9B1A-DD00218836D0}" srcOrd="0" destOrd="0" presId="urn:microsoft.com/office/officeart/2005/8/layout/hList7#1"/>
    <dgm:cxn modelId="{C5337B97-01FF-49FA-B181-182FC0A01043}" srcId="{7FC7C295-3330-45AB-AFF1-C9D5F49F4875}" destId="{DA8B4F7A-F046-47D7-9DD5-84629B26446B}" srcOrd="0" destOrd="0" parTransId="{90C8900F-CDF5-4CBE-8A9A-45F32735E6FD}" sibTransId="{8820F6D0-539A-47EF-A54E-93C40735B9E6}"/>
    <dgm:cxn modelId="{2E2FE09C-D7C6-4D44-921F-FDB04A8942CC}" srcId="{7FC7C295-3330-45AB-AFF1-C9D5F49F4875}" destId="{54FFF83C-38C8-4084-AB81-31392E1E3AFC}" srcOrd="3" destOrd="0" parTransId="{93847891-D017-4E04-A13A-579A00F3BD6E}" sibTransId="{6D999FFF-61F1-457A-ADDA-C91AD4072FFE}"/>
    <dgm:cxn modelId="{A80FF6B9-1F30-4C34-8F0F-D05DD42D819D}" type="presOf" srcId="{7FC7C295-3330-45AB-AFF1-C9D5F49F4875}" destId="{E7553F25-2E8D-4778-A56E-641DBA07AFC8}" srcOrd="0" destOrd="0" presId="urn:microsoft.com/office/officeart/2005/8/layout/hList7#1"/>
    <dgm:cxn modelId="{3CD989BF-DCCA-465D-A24D-BE449D1A033E}" srcId="{7FC7C295-3330-45AB-AFF1-C9D5F49F4875}" destId="{E91E5EEB-B1C9-4BF8-B5CA-DDCEE941CF2A}" srcOrd="1" destOrd="0" parTransId="{6340FDC4-1B9F-4BA8-8A8D-D8F554DD1A17}" sibTransId="{BA927F95-CBD0-47DA-8D5A-E6CCB9620D1E}"/>
    <dgm:cxn modelId="{A17DD7D5-74E7-4EFA-A8ED-C87B6DCB4744}" type="presOf" srcId="{DCCCDD71-0938-4CD4-8D8F-CE7AF44F5297}" destId="{BD146152-1D43-457D-929E-928A1CD972F2}" srcOrd="0" destOrd="0" presId="urn:microsoft.com/office/officeart/2005/8/layout/hList7#1"/>
    <dgm:cxn modelId="{E6E1F2FD-4238-4029-8E2D-BEBDCF0DFC67}" type="presOf" srcId="{54FFF83C-38C8-4084-AB81-31392E1E3AFC}" destId="{C1853863-9CEE-4D17-9D30-F2CFD543D5F7}" srcOrd="0" destOrd="0" presId="urn:microsoft.com/office/officeart/2005/8/layout/hList7#1"/>
    <dgm:cxn modelId="{7D37F00E-C1D5-4C33-89AD-406BB28882FA}" type="presParOf" srcId="{E7553F25-2E8D-4778-A56E-641DBA07AFC8}" destId="{C7F1FEE3-5952-4FCB-B48D-30C1E7255AEB}" srcOrd="0" destOrd="0" presId="urn:microsoft.com/office/officeart/2005/8/layout/hList7#1"/>
    <dgm:cxn modelId="{5C0E870C-04E0-439E-A579-A9234CD53D75}" type="presParOf" srcId="{E7553F25-2E8D-4778-A56E-641DBA07AFC8}" destId="{27128A86-D0C0-4E88-BDA3-ADA0AE690FAE}" srcOrd="1" destOrd="0" presId="urn:microsoft.com/office/officeart/2005/8/layout/hList7#1"/>
    <dgm:cxn modelId="{65614C79-54A1-4CE8-B1F6-704558B5B301}" type="presParOf" srcId="{27128A86-D0C0-4E88-BDA3-ADA0AE690FAE}" destId="{719F81AA-9173-4EEE-93A4-8E2F78172EB5}" srcOrd="0" destOrd="0" presId="urn:microsoft.com/office/officeart/2005/8/layout/hList7#1"/>
    <dgm:cxn modelId="{DEBEDD0A-F061-4627-A02A-5D2E0EC82361}" type="presParOf" srcId="{719F81AA-9173-4EEE-93A4-8E2F78172EB5}" destId="{DC118933-8E5B-448F-8163-B62EAA4FCF93}" srcOrd="0" destOrd="0" presId="urn:microsoft.com/office/officeart/2005/8/layout/hList7#1"/>
    <dgm:cxn modelId="{8A80F566-214F-4321-A400-B6BDDBD1CFB7}" type="presParOf" srcId="{719F81AA-9173-4EEE-93A4-8E2F78172EB5}" destId="{3D20F6DF-D5A9-492B-9D45-59F9CE9EA32B}" srcOrd="1" destOrd="0" presId="urn:microsoft.com/office/officeart/2005/8/layout/hList7#1"/>
    <dgm:cxn modelId="{FAE29046-FC72-4F4C-9BF6-B6586B527A6A}" type="presParOf" srcId="{719F81AA-9173-4EEE-93A4-8E2F78172EB5}" destId="{0E8CEA3D-9836-4FFE-B8CC-C020BFBC2FDB}" srcOrd="2" destOrd="0" presId="urn:microsoft.com/office/officeart/2005/8/layout/hList7#1"/>
    <dgm:cxn modelId="{9A18C9B0-A0AA-4D4A-A469-4C1EC1AD7B75}" type="presParOf" srcId="{719F81AA-9173-4EEE-93A4-8E2F78172EB5}" destId="{A3EF6055-6A6A-4582-BB4E-784A8DD93304}" srcOrd="3" destOrd="0" presId="urn:microsoft.com/office/officeart/2005/8/layout/hList7#1"/>
    <dgm:cxn modelId="{D44A64C6-5278-43BF-9C9F-B096A7ABB496}" type="presParOf" srcId="{27128A86-D0C0-4E88-BDA3-ADA0AE690FAE}" destId="{6283C2B7-EE18-4BE6-95DD-8997F65F3859}" srcOrd="1" destOrd="0" presId="urn:microsoft.com/office/officeart/2005/8/layout/hList7#1"/>
    <dgm:cxn modelId="{F24470B4-380C-4169-816D-FA6DCD2FA00F}" type="presParOf" srcId="{27128A86-D0C0-4E88-BDA3-ADA0AE690FAE}" destId="{AAAF80E2-6C46-43BA-BC53-DFB8C06BF3A0}" srcOrd="2" destOrd="0" presId="urn:microsoft.com/office/officeart/2005/8/layout/hList7#1"/>
    <dgm:cxn modelId="{42FCCE7C-B77B-4D9A-BBD5-3AC8F68AE59A}" type="presParOf" srcId="{AAAF80E2-6C46-43BA-BC53-DFB8C06BF3A0}" destId="{F4B9738D-6C85-41B3-AEEB-E1100A567379}" srcOrd="0" destOrd="0" presId="urn:microsoft.com/office/officeart/2005/8/layout/hList7#1"/>
    <dgm:cxn modelId="{6D19272D-521A-4943-B661-C18D46D16EE8}" type="presParOf" srcId="{AAAF80E2-6C46-43BA-BC53-DFB8C06BF3A0}" destId="{1A621FA0-EDC4-4097-911C-019B79AD2D78}" srcOrd="1" destOrd="0" presId="urn:microsoft.com/office/officeart/2005/8/layout/hList7#1"/>
    <dgm:cxn modelId="{D4E02C5F-C6EA-4431-8352-C3F4363D8AA9}" type="presParOf" srcId="{AAAF80E2-6C46-43BA-BC53-DFB8C06BF3A0}" destId="{D663A404-E1AD-4988-9AC8-898845F8D430}" srcOrd="2" destOrd="0" presId="urn:microsoft.com/office/officeart/2005/8/layout/hList7#1"/>
    <dgm:cxn modelId="{E14E008E-0928-4AF6-99A8-31E8B6812926}" type="presParOf" srcId="{AAAF80E2-6C46-43BA-BC53-DFB8C06BF3A0}" destId="{DFC2DBB2-D6A1-42A4-A86E-774014443FB7}" srcOrd="3" destOrd="0" presId="urn:microsoft.com/office/officeart/2005/8/layout/hList7#1"/>
    <dgm:cxn modelId="{2B8AF488-017F-4A7A-BE06-BF97B44FE20B}" type="presParOf" srcId="{27128A86-D0C0-4E88-BDA3-ADA0AE690FAE}" destId="{61C9120C-75EB-4CF0-9B1A-DD00218836D0}" srcOrd="3" destOrd="0" presId="urn:microsoft.com/office/officeart/2005/8/layout/hList7#1"/>
    <dgm:cxn modelId="{6ED416F3-F6BE-4347-8E92-0FA59AEACA28}" type="presParOf" srcId="{27128A86-D0C0-4E88-BDA3-ADA0AE690FAE}" destId="{E6AD5020-50EF-4376-90F8-98B750C587F1}" srcOrd="4" destOrd="0" presId="urn:microsoft.com/office/officeart/2005/8/layout/hList7#1"/>
    <dgm:cxn modelId="{919D9B64-B648-492C-8E65-0A357E31B397}" type="presParOf" srcId="{E6AD5020-50EF-4376-90F8-98B750C587F1}" destId="{6C2B7F8B-5257-4D29-AD0B-ADE1BE64ACC2}" srcOrd="0" destOrd="0" presId="urn:microsoft.com/office/officeart/2005/8/layout/hList7#1"/>
    <dgm:cxn modelId="{DD6F7FC5-78DA-4122-ABB4-5EA594CE835A}" type="presParOf" srcId="{E6AD5020-50EF-4376-90F8-98B750C587F1}" destId="{4CE37C68-A49C-4113-A2FA-C95454E64103}" srcOrd="1" destOrd="0" presId="urn:microsoft.com/office/officeart/2005/8/layout/hList7#1"/>
    <dgm:cxn modelId="{E8D9312A-1662-4933-AD06-785DF67A32B7}" type="presParOf" srcId="{E6AD5020-50EF-4376-90F8-98B750C587F1}" destId="{60C7735E-F2C1-44F5-ADB2-2004F7CC4051}" srcOrd="2" destOrd="0" presId="urn:microsoft.com/office/officeart/2005/8/layout/hList7#1"/>
    <dgm:cxn modelId="{D8A9BF73-B4CA-4E05-AD74-43463ECF17D5}" type="presParOf" srcId="{E6AD5020-50EF-4376-90F8-98B750C587F1}" destId="{B16E6839-F281-4FAF-B44B-0B9EBEFF908A}" srcOrd="3" destOrd="0" presId="urn:microsoft.com/office/officeart/2005/8/layout/hList7#1"/>
    <dgm:cxn modelId="{96962AEF-497F-468B-90B5-1DAB2E528989}" type="presParOf" srcId="{27128A86-D0C0-4E88-BDA3-ADA0AE690FAE}" destId="{BD146152-1D43-457D-929E-928A1CD972F2}" srcOrd="5" destOrd="0" presId="urn:microsoft.com/office/officeart/2005/8/layout/hList7#1"/>
    <dgm:cxn modelId="{AB6BB7A0-CA1F-48B3-8108-7E8B9124A31D}" type="presParOf" srcId="{27128A86-D0C0-4E88-BDA3-ADA0AE690FAE}" destId="{C0BE9815-1FC9-418B-8D5B-2F560A8235D6}" srcOrd="6" destOrd="0" presId="urn:microsoft.com/office/officeart/2005/8/layout/hList7#1"/>
    <dgm:cxn modelId="{DDE2B556-58D5-4970-A8DF-7FAE6F00F1F4}" type="presParOf" srcId="{C0BE9815-1FC9-418B-8D5B-2F560A8235D6}" destId="{C1853863-9CEE-4D17-9D30-F2CFD543D5F7}" srcOrd="0" destOrd="0" presId="urn:microsoft.com/office/officeart/2005/8/layout/hList7#1"/>
    <dgm:cxn modelId="{3E59F102-C037-4B02-818F-7D696CE2D903}" type="presParOf" srcId="{C0BE9815-1FC9-418B-8D5B-2F560A8235D6}" destId="{30578EE0-F11F-41A0-AE5D-B2102D122531}" srcOrd="1" destOrd="0" presId="urn:microsoft.com/office/officeart/2005/8/layout/hList7#1"/>
    <dgm:cxn modelId="{A5325542-FBFE-45EF-8BC8-5879683A7907}" type="presParOf" srcId="{C0BE9815-1FC9-418B-8D5B-2F560A8235D6}" destId="{8E4A1606-9DA7-4074-A880-266692F26A49}" srcOrd="2" destOrd="0" presId="urn:microsoft.com/office/officeart/2005/8/layout/hList7#1"/>
    <dgm:cxn modelId="{C6355981-FC0C-496F-BD99-D86118779FE2}" type="presParOf" srcId="{C0BE9815-1FC9-418B-8D5B-2F560A8235D6}" destId="{EE79D85E-DD78-4C44-BDE0-D4BE9D95F3FC}"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1F0C8-A132-44BC-AD84-BDE9E44E50BE}"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n-US"/>
        </a:p>
      </dgm:t>
    </dgm:pt>
    <dgm:pt modelId="{95213391-13B3-482F-9037-06AE63D93074}">
      <dgm:prSet phldrT="[Text]"/>
      <dgm:spPr/>
      <dgm:t>
        <a:bodyPr/>
        <a:lstStyle/>
        <a:p>
          <a:r>
            <a:rPr lang="en-US" dirty="0"/>
            <a:t>Contact Points</a:t>
          </a:r>
        </a:p>
      </dgm:t>
    </dgm:pt>
    <dgm:pt modelId="{123183CB-082F-4326-801C-90CD00C0AC7E}" type="parTrans" cxnId="{66F15852-C991-4598-A0FB-8618F98A0F6C}">
      <dgm:prSet/>
      <dgm:spPr/>
      <dgm:t>
        <a:bodyPr/>
        <a:lstStyle/>
        <a:p>
          <a:endParaRPr lang="en-US"/>
        </a:p>
      </dgm:t>
    </dgm:pt>
    <dgm:pt modelId="{3D31D417-983B-48FF-8C26-B64C146E8B03}" type="sibTrans" cxnId="{66F15852-C991-4598-A0FB-8618F98A0F6C}">
      <dgm:prSet/>
      <dgm:spPr/>
      <dgm:t>
        <a:bodyPr/>
        <a:lstStyle/>
        <a:p>
          <a:endParaRPr lang="en-US"/>
        </a:p>
      </dgm:t>
    </dgm:pt>
    <dgm:pt modelId="{14943817-3AF9-4D6D-9B5B-A80E34EB66A4}">
      <dgm:prSet phldrT="[Text]" custT="1"/>
      <dgm:spPr/>
      <dgm:t>
        <a:bodyPr/>
        <a:lstStyle/>
        <a:p>
          <a:pPr algn="l"/>
          <a:r>
            <a:rPr lang="en-US" sz="1800" dirty="0"/>
            <a:t>Submit comments during the first consultation (lasts 90 days, 1 July to 30 September)</a:t>
          </a:r>
        </a:p>
      </dgm:t>
    </dgm:pt>
    <dgm:pt modelId="{AEE2E61B-BE3D-4D54-A103-7570D1CA2A56}" type="parTrans" cxnId="{313494E2-DD77-4968-AB5D-62BAE73AD0FB}">
      <dgm:prSet/>
      <dgm:spPr/>
      <dgm:t>
        <a:bodyPr/>
        <a:lstStyle/>
        <a:p>
          <a:endParaRPr lang="en-US"/>
        </a:p>
      </dgm:t>
    </dgm:pt>
    <dgm:pt modelId="{1EB81454-0ABF-429A-B031-F3A1418D01BD}" type="sibTrans" cxnId="{313494E2-DD77-4968-AB5D-62BAE73AD0FB}">
      <dgm:prSet/>
      <dgm:spPr/>
      <dgm:t>
        <a:bodyPr/>
        <a:lstStyle/>
        <a:p>
          <a:endParaRPr lang="en-US"/>
        </a:p>
      </dgm:t>
    </dgm:pt>
    <dgm:pt modelId="{51B5B0A0-027A-4F2A-B968-F3928AEC058A}">
      <dgm:prSet phldrT="[Text]"/>
      <dgm:spPr/>
      <dgm:t>
        <a:bodyPr/>
        <a:lstStyle/>
        <a:p>
          <a:r>
            <a:rPr lang="en-US" b="1" dirty="0">
              <a:solidFill>
                <a:schemeClr val="accent6">
                  <a:lumMod val="50000"/>
                </a:schemeClr>
              </a:solidFill>
            </a:rPr>
            <a:t>TPPT and Treatment Lead</a:t>
          </a:r>
        </a:p>
      </dgm:t>
    </dgm:pt>
    <dgm:pt modelId="{D01285E7-2E59-4E96-B150-6B3BBDE707DD}" type="parTrans" cxnId="{E02B2993-158E-4FF3-B007-B4F3C9111A4F}">
      <dgm:prSet/>
      <dgm:spPr/>
      <dgm:t>
        <a:bodyPr/>
        <a:lstStyle/>
        <a:p>
          <a:endParaRPr lang="en-US"/>
        </a:p>
      </dgm:t>
    </dgm:pt>
    <dgm:pt modelId="{B39479D2-7B9C-4DC2-978B-FDDB08035CFD}" type="sibTrans" cxnId="{E02B2993-158E-4FF3-B007-B4F3C9111A4F}">
      <dgm:prSet/>
      <dgm:spPr/>
      <dgm:t>
        <a:bodyPr/>
        <a:lstStyle/>
        <a:p>
          <a:endParaRPr lang="en-US"/>
        </a:p>
      </dgm:t>
    </dgm:pt>
    <dgm:pt modelId="{366CA8E8-6534-4515-8C3C-7BBBAF78E5F4}">
      <dgm:prSet phldrT="[Text]" custT="1"/>
      <dgm:spPr/>
      <dgm:t>
        <a:bodyPr/>
        <a:lstStyle/>
        <a:p>
          <a:pPr algn="l"/>
          <a:r>
            <a:rPr lang="en-US" sz="1800" dirty="0"/>
            <a:t>Reviews and prepares responses to the comments, and revises the draft PT</a:t>
          </a:r>
        </a:p>
      </dgm:t>
    </dgm:pt>
    <dgm:pt modelId="{D7438E2E-B0CD-4334-8C6F-49D7CBC1E2CF}" type="parTrans" cxnId="{E32B4328-8855-459D-854E-323E0A325E99}">
      <dgm:prSet/>
      <dgm:spPr/>
      <dgm:t>
        <a:bodyPr/>
        <a:lstStyle/>
        <a:p>
          <a:endParaRPr lang="en-US"/>
        </a:p>
      </dgm:t>
    </dgm:pt>
    <dgm:pt modelId="{EABD0D93-6F01-4D91-B4AA-E31599380DE4}" type="sibTrans" cxnId="{E32B4328-8855-459D-854E-323E0A325E99}">
      <dgm:prSet/>
      <dgm:spPr/>
      <dgm:t>
        <a:bodyPr/>
        <a:lstStyle/>
        <a:p>
          <a:endParaRPr lang="en-US"/>
        </a:p>
      </dgm:t>
    </dgm:pt>
    <dgm:pt modelId="{576A68FE-3446-4697-ABBF-D7F5E85746C7}">
      <dgm:prSet phldrT="[Text]"/>
      <dgm:spPr>
        <a:solidFill>
          <a:schemeClr val="bg2">
            <a:lumMod val="90000"/>
          </a:schemeClr>
        </a:solidFill>
      </dgm:spPr>
      <dgm:t>
        <a:bodyPr/>
        <a:lstStyle/>
        <a:p>
          <a:r>
            <a:rPr lang="en-US" b="1" dirty="0">
              <a:solidFill>
                <a:srgbClr val="104424"/>
              </a:solidFill>
            </a:rPr>
            <a:t>SC</a:t>
          </a:r>
        </a:p>
      </dgm:t>
    </dgm:pt>
    <dgm:pt modelId="{F43140CB-C220-4716-B9C0-A3947E3CB7E6}" type="parTrans" cxnId="{51624896-F695-4B6B-894F-3773A195F071}">
      <dgm:prSet/>
      <dgm:spPr/>
      <dgm:t>
        <a:bodyPr/>
        <a:lstStyle/>
        <a:p>
          <a:endParaRPr lang="en-US"/>
        </a:p>
      </dgm:t>
    </dgm:pt>
    <dgm:pt modelId="{C5B4BCC3-7334-403E-8FB3-244F18F358F7}" type="sibTrans" cxnId="{51624896-F695-4B6B-894F-3773A195F071}">
      <dgm:prSet/>
      <dgm:spPr/>
      <dgm:t>
        <a:bodyPr/>
        <a:lstStyle/>
        <a:p>
          <a:endParaRPr lang="en-US"/>
        </a:p>
      </dgm:t>
    </dgm:pt>
    <dgm:pt modelId="{E0893069-68D5-4CB2-9105-21024D7201FF}">
      <dgm:prSet phldrT="[Text]" custT="1"/>
      <dgm:spPr/>
      <dgm:t>
        <a:bodyPr/>
        <a:lstStyle/>
        <a:p>
          <a:pPr algn="l"/>
          <a:r>
            <a:rPr lang="en-US" sz="1800" dirty="0"/>
            <a:t>Revises the draft PT</a:t>
          </a:r>
        </a:p>
      </dgm:t>
    </dgm:pt>
    <dgm:pt modelId="{3DEB4BAE-8077-46DB-96B4-00F6AF8A7917}" type="parTrans" cxnId="{3373D070-3D7F-42DF-BDEA-1D803A6CBEE4}">
      <dgm:prSet/>
      <dgm:spPr/>
      <dgm:t>
        <a:bodyPr/>
        <a:lstStyle/>
        <a:p>
          <a:endParaRPr lang="en-US"/>
        </a:p>
      </dgm:t>
    </dgm:pt>
    <dgm:pt modelId="{25FC68FC-2CFB-4ACD-8F40-BEC12947B746}" type="sibTrans" cxnId="{3373D070-3D7F-42DF-BDEA-1D803A6CBEE4}">
      <dgm:prSet/>
      <dgm:spPr/>
      <dgm:t>
        <a:bodyPr/>
        <a:lstStyle/>
        <a:p>
          <a:endParaRPr lang="en-US"/>
        </a:p>
      </dgm:t>
    </dgm:pt>
    <dgm:pt modelId="{BA318CD0-6476-424C-B47B-3A0C44A5D976}">
      <dgm:prSet phldrT="[Text]" custT="1"/>
      <dgm:spPr/>
      <dgm:t>
        <a:bodyPr/>
        <a:lstStyle/>
        <a:p>
          <a:pPr algn="l"/>
          <a:r>
            <a:rPr lang="en-US" sz="1800" dirty="0">
              <a:solidFill>
                <a:schemeClr val="tx1"/>
              </a:solidFill>
            </a:rPr>
            <a:t>Recommends for </a:t>
          </a:r>
          <a:r>
            <a:rPr lang="en-US" sz="1800" b="0" dirty="0">
              <a:solidFill>
                <a:schemeClr val="tx1"/>
              </a:solidFill>
            </a:rPr>
            <a:t>second consultation </a:t>
          </a:r>
          <a:r>
            <a:rPr lang="en-US" sz="1800" b="0" dirty="0">
              <a:solidFill>
                <a:srgbClr val="FF0000"/>
              </a:solidFill>
            </a:rPr>
            <a:t>OR (if no substantial comments) for adoption</a:t>
          </a:r>
          <a:endParaRPr lang="en-US" sz="1800" dirty="0">
            <a:solidFill>
              <a:srgbClr val="FF0000"/>
            </a:solidFill>
          </a:endParaRPr>
        </a:p>
      </dgm:t>
    </dgm:pt>
    <dgm:pt modelId="{4F4FF40A-EC28-4864-84C5-145847E7299C}" type="parTrans" cxnId="{12E8F3FE-0E37-4880-A9B5-E5EBBDA92791}">
      <dgm:prSet/>
      <dgm:spPr/>
      <dgm:t>
        <a:bodyPr/>
        <a:lstStyle/>
        <a:p>
          <a:endParaRPr lang="en-US"/>
        </a:p>
      </dgm:t>
    </dgm:pt>
    <dgm:pt modelId="{3433DDE1-A582-495B-B200-1B264A99EE8F}" type="sibTrans" cxnId="{12E8F3FE-0E37-4880-A9B5-E5EBBDA92791}">
      <dgm:prSet/>
      <dgm:spPr/>
      <dgm:t>
        <a:bodyPr/>
        <a:lstStyle/>
        <a:p>
          <a:endParaRPr lang="en-US"/>
        </a:p>
      </dgm:t>
    </dgm:pt>
    <dgm:pt modelId="{F0D8B7D9-1CF6-4994-ABFB-D59612EFC436}">
      <dgm:prSet phldrT="[Text]" custT="1"/>
      <dgm:spPr/>
      <dgm:t>
        <a:bodyPr/>
        <a:lstStyle/>
        <a:p>
          <a:pPr algn="l"/>
          <a:r>
            <a:rPr lang="en-US" sz="1800" dirty="0"/>
            <a:t>Approves responses to comments</a:t>
          </a:r>
        </a:p>
      </dgm:t>
    </dgm:pt>
    <dgm:pt modelId="{4A6BE17F-0947-4FD0-BB43-F6B4B300BD0D}" type="parTrans" cxnId="{87950CE5-EA4E-4FAA-AF1E-30AE8393D071}">
      <dgm:prSet/>
      <dgm:spPr/>
      <dgm:t>
        <a:bodyPr/>
        <a:lstStyle/>
        <a:p>
          <a:endParaRPr lang="en-US"/>
        </a:p>
      </dgm:t>
    </dgm:pt>
    <dgm:pt modelId="{61D8638D-F24A-4295-A8F8-D34AF6AC225E}" type="sibTrans" cxnId="{87950CE5-EA4E-4FAA-AF1E-30AE8393D071}">
      <dgm:prSet/>
      <dgm:spPr/>
      <dgm:t>
        <a:bodyPr/>
        <a:lstStyle/>
        <a:p>
          <a:endParaRPr lang="en-US"/>
        </a:p>
      </dgm:t>
    </dgm:pt>
    <dgm:pt modelId="{30BDD9E9-C9DA-48AE-AB30-A91A38125271}" type="pres">
      <dgm:prSet presAssocID="{1821F0C8-A132-44BC-AD84-BDE9E44E50BE}" presName="Name0" presStyleCnt="0">
        <dgm:presLayoutVars>
          <dgm:dir/>
          <dgm:animOne val="branch"/>
          <dgm:animLvl val="lvl"/>
        </dgm:presLayoutVars>
      </dgm:prSet>
      <dgm:spPr/>
    </dgm:pt>
    <dgm:pt modelId="{343DFAFC-6CE8-4185-B562-512A2B633E48}" type="pres">
      <dgm:prSet presAssocID="{95213391-13B3-482F-9037-06AE63D93074}" presName="chaos" presStyleCnt="0"/>
      <dgm:spPr/>
    </dgm:pt>
    <dgm:pt modelId="{6E677A13-060A-4BC6-B353-D2D04134124D}" type="pres">
      <dgm:prSet presAssocID="{95213391-13B3-482F-9037-06AE63D93074}" presName="parTx1" presStyleLbl="revTx" presStyleIdx="0" presStyleCnt="5" custLinFactNeighborX="1324" custLinFactNeighborY="16462"/>
      <dgm:spPr/>
    </dgm:pt>
    <dgm:pt modelId="{9C6941B3-14EC-4525-B7D9-BCA454DC1D9A}" type="pres">
      <dgm:prSet presAssocID="{95213391-13B3-482F-9037-06AE63D93074}" presName="desTx1" presStyleLbl="revTx" presStyleIdx="1" presStyleCnt="5" custScaleX="160757" custLinFactNeighborX="14936" custLinFactNeighborY="41614">
        <dgm:presLayoutVars>
          <dgm:bulletEnabled val="1"/>
        </dgm:presLayoutVars>
      </dgm:prSet>
      <dgm:spPr/>
    </dgm:pt>
    <dgm:pt modelId="{50F1D9AA-CAFF-40C2-BFF6-0692EF6D39F4}" type="pres">
      <dgm:prSet presAssocID="{95213391-13B3-482F-9037-06AE63D93074}" presName="c1" presStyleLbl="node1" presStyleIdx="0" presStyleCnt="19"/>
      <dgm:spPr/>
    </dgm:pt>
    <dgm:pt modelId="{A73080E6-FC44-418D-BDCC-F51692F309A5}" type="pres">
      <dgm:prSet presAssocID="{95213391-13B3-482F-9037-06AE63D93074}" presName="c2" presStyleLbl="node1" presStyleIdx="1" presStyleCnt="19"/>
      <dgm:spPr/>
    </dgm:pt>
    <dgm:pt modelId="{E79A5E8A-82E8-45B6-843C-94F2620B7285}" type="pres">
      <dgm:prSet presAssocID="{95213391-13B3-482F-9037-06AE63D93074}" presName="c3" presStyleLbl="node1" presStyleIdx="2" presStyleCnt="19"/>
      <dgm:spPr/>
    </dgm:pt>
    <dgm:pt modelId="{4494A00B-9297-4FB2-8DF9-B7AC8AF5187B}" type="pres">
      <dgm:prSet presAssocID="{95213391-13B3-482F-9037-06AE63D93074}" presName="c4" presStyleLbl="node1" presStyleIdx="3" presStyleCnt="19"/>
      <dgm:spPr/>
    </dgm:pt>
    <dgm:pt modelId="{A86FD691-58F6-43CE-91C9-DDF0EB4376CF}" type="pres">
      <dgm:prSet presAssocID="{95213391-13B3-482F-9037-06AE63D93074}" presName="c5" presStyleLbl="node1" presStyleIdx="4" presStyleCnt="19"/>
      <dgm:spPr/>
    </dgm:pt>
    <dgm:pt modelId="{97857EC9-615A-445A-B614-36895B2C6933}" type="pres">
      <dgm:prSet presAssocID="{95213391-13B3-482F-9037-06AE63D93074}" presName="c6" presStyleLbl="node1" presStyleIdx="5" presStyleCnt="19"/>
      <dgm:spPr/>
    </dgm:pt>
    <dgm:pt modelId="{B9340A39-08D3-46D5-824C-3C0E61FD7142}" type="pres">
      <dgm:prSet presAssocID="{95213391-13B3-482F-9037-06AE63D93074}" presName="c7" presStyleLbl="node1" presStyleIdx="6" presStyleCnt="19"/>
      <dgm:spPr/>
    </dgm:pt>
    <dgm:pt modelId="{F7058CE1-AE1B-4F4C-B002-1E23B7501C69}" type="pres">
      <dgm:prSet presAssocID="{95213391-13B3-482F-9037-06AE63D93074}" presName="c8" presStyleLbl="node1" presStyleIdx="7" presStyleCnt="19"/>
      <dgm:spPr/>
    </dgm:pt>
    <dgm:pt modelId="{05D68EFA-A789-4961-ACFE-B9C0059DF396}" type="pres">
      <dgm:prSet presAssocID="{95213391-13B3-482F-9037-06AE63D93074}" presName="c9" presStyleLbl="node1" presStyleIdx="8" presStyleCnt="19"/>
      <dgm:spPr/>
    </dgm:pt>
    <dgm:pt modelId="{88F42405-FE09-40E1-A7F6-FA208DA1F43A}" type="pres">
      <dgm:prSet presAssocID="{95213391-13B3-482F-9037-06AE63D93074}" presName="c10" presStyleLbl="node1" presStyleIdx="9" presStyleCnt="19"/>
      <dgm:spPr/>
    </dgm:pt>
    <dgm:pt modelId="{07B77BB8-C08E-468A-A931-A96123A94C42}" type="pres">
      <dgm:prSet presAssocID="{95213391-13B3-482F-9037-06AE63D93074}" presName="c11" presStyleLbl="node1" presStyleIdx="10" presStyleCnt="19"/>
      <dgm:spPr/>
    </dgm:pt>
    <dgm:pt modelId="{746AAC3A-12FE-4CE6-855F-C25E70CD9973}" type="pres">
      <dgm:prSet presAssocID="{95213391-13B3-482F-9037-06AE63D93074}" presName="c12" presStyleLbl="node1" presStyleIdx="11" presStyleCnt="19"/>
      <dgm:spPr/>
    </dgm:pt>
    <dgm:pt modelId="{5B49D820-0576-4E90-9507-4AD435958C4B}" type="pres">
      <dgm:prSet presAssocID="{95213391-13B3-482F-9037-06AE63D93074}" presName="c13" presStyleLbl="node1" presStyleIdx="12" presStyleCnt="19"/>
      <dgm:spPr/>
    </dgm:pt>
    <dgm:pt modelId="{BF86FFC9-0FCF-437E-BA3D-AE73B1B8059C}" type="pres">
      <dgm:prSet presAssocID="{95213391-13B3-482F-9037-06AE63D93074}" presName="c14" presStyleLbl="node1" presStyleIdx="13" presStyleCnt="19"/>
      <dgm:spPr/>
    </dgm:pt>
    <dgm:pt modelId="{83959606-910F-414E-ABAD-3F311F3D1E47}" type="pres">
      <dgm:prSet presAssocID="{95213391-13B3-482F-9037-06AE63D93074}" presName="c15" presStyleLbl="node1" presStyleIdx="14" presStyleCnt="19"/>
      <dgm:spPr/>
    </dgm:pt>
    <dgm:pt modelId="{6031C08B-DA65-46D9-88C0-33D29722AC9D}" type="pres">
      <dgm:prSet presAssocID="{95213391-13B3-482F-9037-06AE63D93074}" presName="c16" presStyleLbl="node1" presStyleIdx="15" presStyleCnt="19"/>
      <dgm:spPr/>
    </dgm:pt>
    <dgm:pt modelId="{A724A4C8-321E-44D1-8811-BA31729332EE}" type="pres">
      <dgm:prSet presAssocID="{95213391-13B3-482F-9037-06AE63D93074}" presName="c17" presStyleLbl="node1" presStyleIdx="16" presStyleCnt="19"/>
      <dgm:spPr/>
    </dgm:pt>
    <dgm:pt modelId="{7081DA5D-3309-4DDB-8D96-457DB071D459}" type="pres">
      <dgm:prSet presAssocID="{95213391-13B3-482F-9037-06AE63D93074}" presName="c18" presStyleLbl="node1" presStyleIdx="17" presStyleCnt="19"/>
      <dgm:spPr/>
    </dgm:pt>
    <dgm:pt modelId="{0338E843-6F73-4378-ABE0-93AE543F1539}" type="pres">
      <dgm:prSet presAssocID="{3D31D417-983B-48FF-8C26-B64C146E8B03}" presName="chevronComposite1" presStyleCnt="0"/>
      <dgm:spPr/>
    </dgm:pt>
    <dgm:pt modelId="{DBAA31FE-ED61-4774-A316-39D86AE17B9F}" type="pres">
      <dgm:prSet presAssocID="{3D31D417-983B-48FF-8C26-B64C146E8B03}" presName="chevron1" presStyleLbl="sibTrans2D1" presStyleIdx="0" presStyleCnt="2"/>
      <dgm:spPr/>
    </dgm:pt>
    <dgm:pt modelId="{BDD6593A-9022-41E5-A759-380D5862E217}" type="pres">
      <dgm:prSet presAssocID="{3D31D417-983B-48FF-8C26-B64C146E8B03}" presName="spChevron1" presStyleCnt="0"/>
      <dgm:spPr/>
    </dgm:pt>
    <dgm:pt modelId="{85AD1132-533C-4C28-9B7B-657BFC43F3E9}" type="pres">
      <dgm:prSet presAssocID="{51B5B0A0-027A-4F2A-B968-F3928AEC058A}" presName="middle" presStyleCnt="0"/>
      <dgm:spPr/>
    </dgm:pt>
    <dgm:pt modelId="{A8C8FB63-3561-4A5E-B9CE-0D0CC4CC082A}" type="pres">
      <dgm:prSet presAssocID="{51B5B0A0-027A-4F2A-B968-F3928AEC058A}" presName="parTxMid" presStyleLbl="revTx" presStyleIdx="2" presStyleCnt="5"/>
      <dgm:spPr/>
    </dgm:pt>
    <dgm:pt modelId="{690DF9AF-775D-41F2-9C01-9CC5F7FF6F9E}" type="pres">
      <dgm:prSet presAssocID="{51B5B0A0-027A-4F2A-B968-F3928AEC058A}" presName="desTxMid" presStyleLbl="revTx" presStyleIdx="3" presStyleCnt="5" custScaleX="152233" custScaleY="149320" custLinFactNeighborX="3586" custLinFactNeighborY="25236">
        <dgm:presLayoutVars>
          <dgm:bulletEnabled val="1"/>
        </dgm:presLayoutVars>
      </dgm:prSet>
      <dgm:spPr/>
    </dgm:pt>
    <dgm:pt modelId="{5C89F200-4811-42E9-A774-8F164BD1F8D8}" type="pres">
      <dgm:prSet presAssocID="{51B5B0A0-027A-4F2A-B968-F3928AEC058A}" presName="spMid" presStyleCnt="0"/>
      <dgm:spPr/>
    </dgm:pt>
    <dgm:pt modelId="{BB9F9CE3-F71C-47E0-967A-A8B604E127ED}" type="pres">
      <dgm:prSet presAssocID="{B39479D2-7B9C-4DC2-978B-FDDB08035CFD}" presName="chevronComposite1" presStyleCnt="0"/>
      <dgm:spPr/>
    </dgm:pt>
    <dgm:pt modelId="{DCAF6774-1AA4-4961-BD13-63240CEC8871}" type="pres">
      <dgm:prSet presAssocID="{B39479D2-7B9C-4DC2-978B-FDDB08035CFD}" presName="chevron1" presStyleLbl="sibTrans2D1" presStyleIdx="1" presStyleCnt="2"/>
      <dgm:spPr/>
    </dgm:pt>
    <dgm:pt modelId="{51AEC2AF-B9F1-4E67-8001-C70FB29E4D1F}" type="pres">
      <dgm:prSet presAssocID="{B39479D2-7B9C-4DC2-978B-FDDB08035CFD}" presName="spChevron1" presStyleCnt="0"/>
      <dgm:spPr/>
    </dgm:pt>
    <dgm:pt modelId="{2E3393EA-F968-45B4-8D11-4B27CF3C4B88}" type="pres">
      <dgm:prSet presAssocID="{576A68FE-3446-4697-ABBF-D7F5E85746C7}" presName="last" presStyleCnt="0"/>
      <dgm:spPr/>
    </dgm:pt>
    <dgm:pt modelId="{0E213EA3-4857-40BB-87F9-301D3012C5F2}" type="pres">
      <dgm:prSet presAssocID="{576A68FE-3446-4697-ABBF-D7F5E85746C7}" presName="circleTx" presStyleLbl="node1" presStyleIdx="18" presStyleCnt="19" custScaleX="92944" custScaleY="71193"/>
      <dgm:spPr/>
    </dgm:pt>
    <dgm:pt modelId="{2485699E-EBCD-4AD2-9D06-EE794C2F9BB7}" type="pres">
      <dgm:prSet presAssocID="{576A68FE-3446-4697-ABBF-D7F5E85746C7}" presName="desTxN" presStyleLbl="revTx" presStyleIdx="4" presStyleCnt="5" custScaleX="163491" custLinFactNeighborX="-170" custLinFactNeighborY="-6654">
        <dgm:presLayoutVars>
          <dgm:bulletEnabled val="1"/>
        </dgm:presLayoutVars>
      </dgm:prSet>
      <dgm:spPr/>
    </dgm:pt>
    <dgm:pt modelId="{10CE5820-402E-47D1-86FD-D7E2B6A9B103}" type="pres">
      <dgm:prSet presAssocID="{576A68FE-3446-4697-ABBF-D7F5E85746C7}" presName="spN" presStyleCnt="0"/>
      <dgm:spPr/>
    </dgm:pt>
  </dgm:ptLst>
  <dgm:cxnLst>
    <dgm:cxn modelId="{E32B4328-8855-459D-854E-323E0A325E99}" srcId="{51B5B0A0-027A-4F2A-B968-F3928AEC058A}" destId="{366CA8E8-6534-4515-8C3C-7BBBAF78E5F4}" srcOrd="0" destOrd="0" parTransId="{D7438E2E-B0CD-4334-8C6F-49D7CBC1E2CF}" sibTransId="{EABD0D93-6F01-4D91-B4AA-E31599380DE4}"/>
    <dgm:cxn modelId="{C6900E38-032A-413B-8B3F-9DF030FC0520}" type="presOf" srcId="{14943817-3AF9-4D6D-9B5B-A80E34EB66A4}" destId="{9C6941B3-14EC-4525-B7D9-BCA454DC1D9A}" srcOrd="0" destOrd="0" presId="urn:microsoft.com/office/officeart/2009/3/layout/RandomtoResultProcess"/>
    <dgm:cxn modelId="{07C27C3A-FB85-4685-97DA-4E568DE30CA5}" type="presOf" srcId="{BA318CD0-6476-424C-B47B-3A0C44A5D976}" destId="{2485699E-EBCD-4AD2-9D06-EE794C2F9BB7}" srcOrd="0" destOrd="2" presId="urn:microsoft.com/office/officeart/2009/3/layout/RandomtoResultProcess"/>
    <dgm:cxn modelId="{4F0D1061-2FA5-47F3-83CE-21F0C371AE17}" type="presOf" srcId="{E0893069-68D5-4CB2-9105-21024D7201FF}" destId="{2485699E-EBCD-4AD2-9D06-EE794C2F9BB7}" srcOrd="0" destOrd="1" presId="urn:microsoft.com/office/officeart/2009/3/layout/RandomtoResultProcess"/>
    <dgm:cxn modelId="{40A13E48-64D4-43AD-931E-9281F0077926}" type="presOf" srcId="{95213391-13B3-482F-9037-06AE63D93074}" destId="{6E677A13-060A-4BC6-B353-D2D04134124D}" srcOrd="0" destOrd="0" presId="urn:microsoft.com/office/officeart/2009/3/layout/RandomtoResultProcess"/>
    <dgm:cxn modelId="{3373D070-3D7F-42DF-BDEA-1D803A6CBEE4}" srcId="{576A68FE-3446-4697-ABBF-D7F5E85746C7}" destId="{E0893069-68D5-4CB2-9105-21024D7201FF}" srcOrd="1" destOrd="0" parTransId="{3DEB4BAE-8077-46DB-96B4-00F6AF8A7917}" sibTransId="{25FC68FC-2CFB-4ACD-8F40-BEC12947B746}"/>
    <dgm:cxn modelId="{66F15852-C991-4598-A0FB-8618F98A0F6C}" srcId="{1821F0C8-A132-44BC-AD84-BDE9E44E50BE}" destId="{95213391-13B3-482F-9037-06AE63D93074}" srcOrd="0" destOrd="0" parTransId="{123183CB-082F-4326-801C-90CD00C0AC7E}" sibTransId="{3D31D417-983B-48FF-8C26-B64C146E8B03}"/>
    <dgm:cxn modelId="{E02B2993-158E-4FF3-B007-B4F3C9111A4F}" srcId="{1821F0C8-A132-44BC-AD84-BDE9E44E50BE}" destId="{51B5B0A0-027A-4F2A-B968-F3928AEC058A}" srcOrd="1" destOrd="0" parTransId="{D01285E7-2E59-4E96-B150-6B3BBDE707DD}" sibTransId="{B39479D2-7B9C-4DC2-978B-FDDB08035CFD}"/>
    <dgm:cxn modelId="{51624896-F695-4B6B-894F-3773A195F071}" srcId="{1821F0C8-A132-44BC-AD84-BDE9E44E50BE}" destId="{576A68FE-3446-4697-ABBF-D7F5E85746C7}" srcOrd="2" destOrd="0" parTransId="{F43140CB-C220-4716-B9C0-A3947E3CB7E6}" sibTransId="{C5B4BCC3-7334-403E-8FB3-244F18F358F7}"/>
    <dgm:cxn modelId="{4EA79A9A-CF36-455B-8053-7A90C556C695}" type="presOf" srcId="{1821F0C8-A132-44BC-AD84-BDE9E44E50BE}" destId="{30BDD9E9-C9DA-48AE-AB30-A91A38125271}" srcOrd="0" destOrd="0" presId="urn:microsoft.com/office/officeart/2009/3/layout/RandomtoResultProcess"/>
    <dgm:cxn modelId="{CFE7BEA0-8DBC-4770-82A1-1EDECF2B86D9}" type="presOf" srcId="{576A68FE-3446-4697-ABBF-D7F5E85746C7}" destId="{0E213EA3-4857-40BB-87F9-301D3012C5F2}" srcOrd="0" destOrd="0" presId="urn:microsoft.com/office/officeart/2009/3/layout/RandomtoResultProcess"/>
    <dgm:cxn modelId="{5362E7CB-7EF4-4BC1-8E1C-4EB80DA28D3C}" type="presOf" srcId="{366CA8E8-6534-4515-8C3C-7BBBAF78E5F4}" destId="{690DF9AF-775D-41F2-9C01-9CC5F7FF6F9E}" srcOrd="0" destOrd="0" presId="urn:microsoft.com/office/officeart/2009/3/layout/RandomtoResultProcess"/>
    <dgm:cxn modelId="{313494E2-DD77-4968-AB5D-62BAE73AD0FB}" srcId="{95213391-13B3-482F-9037-06AE63D93074}" destId="{14943817-3AF9-4D6D-9B5B-A80E34EB66A4}" srcOrd="0" destOrd="0" parTransId="{AEE2E61B-BE3D-4D54-A103-7570D1CA2A56}" sibTransId="{1EB81454-0ABF-429A-B031-F3A1418D01BD}"/>
    <dgm:cxn modelId="{87950CE5-EA4E-4FAA-AF1E-30AE8393D071}" srcId="{576A68FE-3446-4697-ABBF-D7F5E85746C7}" destId="{F0D8B7D9-1CF6-4994-ABFB-D59612EFC436}" srcOrd="0" destOrd="0" parTransId="{4A6BE17F-0947-4FD0-BB43-F6B4B300BD0D}" sibTransId="{61D8638D-F24A-4295-A8F8-D34AF6AC225E}"/>
    <dgm:cxn modelId="{A29EBBEE-ED8C-47D0-ABF9-D42D7FFA0867}" type="presOf" srcId="{F0D8B7D9-1CF6-4994-ABFB-D59612EFC436}" destId="{2485699E-EBCD-4AD2-9D06-EE794C2F9BB7}" srcOrd="0" destOrd="0" presId="urn:microsoft.com/office/officeart/2009/3/layout/RandomtoResultProcess"/>
    <dgm:cxn modelId="{3552B0F3-01EE-4424-8117-00DE01E65368}" type="presOf" srcId="{51B5B0A0-027A-4F2A-B968-F3928AEC058A}" destId="{A8C8FB63-3561-4A5E-B9CE-0D0CC4CC082A}" srcOrd="0" destOrd="0" presId="urn:microsoft.com/office/officeart/2009/3/layout/RandomtoResultProcess"/>
    <dgm:cxn modelId="{12E8F3FE-0E37-4880-A9B5-E5EBBDA92791}" srcId="{576A68FE-3446-4697-ABBF-D7F5E85746C7}" destId="{BA318CD0-6476-424C-B47B-3A0C44A5D976}" srcOrd="2" destOrd="0" parTransId="{4F4FF40A-EC28-4864-84C5-145847E7299C}" sibTransId="{3433DDE1-A582-495B-B200-1B264A99EE8F}"/>
    <dgm:cxn modelId="{3A48D01B-A114-4D9F-97C2-ECE5DCC72F1A}" type="presParOf" srcId="{30BDD9E9-C9DA-48AE-AB30-A91A38125271}" destId="{343DFAFC-6CE8-4185-B562-512A2B633E48}" srcOrd="0" destOrd="0" presId="urn:microsoft.com/office/officeart/2009/3/layout/RandomtoResultProcess"/>
    <dgm:cxn modelId="{63A3B591-407D-4981-BBA6-DF583BFDD1EF}" type="presParOf" srcId="{343DFAFC-6CE8-4185-B562-512A2B633E48}" destId="{6E677A13-060A-4BC6-B353-D2D04134124D}" srcOrd="0" destOrd="0" presId="urn:microsoft.com/office/officeart/2009/3/layout/RandomtoResultProcess"/>
    <dgm:cxn modelId="{81B3C863-CB8F-4C69-B114-47760913AA0C}" type="presParOf" srcId="{343DFAFC-6CE8-4185-B562-512A2B633E48}" destId="{9C6941B3-14EC-4525-B7D9-BCA454DC1D9A}" srcOrd="1" destOrd="0" presId="urn:microsoft.com/office/officeart/2009/3/layout/RandomtoResultProcess"/>
    <dgm:cxn modelId="{5CB220B7-D200-4833-A33C-8C900BB745C6}" type="presParOf" srcId="{343DFAFC-6CE8-4185-B562-512A2B633E48}" destId="{50F1D9AA-CAFF-40C2-BFF6-0692EF6D39F4}" srcOrd="2" destOrd="0" presId="urn:microsoft.com/office/officeart/2009/3/layout/RandomtoResultProcess"/>
    <dgm:cxn modelId="{6AD79577-D646-498F-869C-43D7F75A5D5F}" type="presParOf" srcId="{343DFAFC-6CE8-4185-B562-512A2B633E48}" destId="{A73080E6-FC44-418D-BDCC-F51692F309A5}" srcOrd="3" destOrd="0" presId="urn:microsoft.com/office/officeart/2009/3/layout/RandomtoResultProcess"/>
    <dgm:cxn modelId="{BB69755A-BA6F-40C1-B08D-A8BEC08EB3B3}" type="presParOf" srcId="{343DFAFC-6CE8-4185-B562-512A2B633E48}" destId="{E79A5E8A-82E8-45B6-843C-94F2620B7285}" srcOrd="4" destOrd="0" presId="urn:microsoft.com/office/officeart/2009/3/layout/RandomtoResultProcess"/>
    <dgm:cxn modelId="{A353856A-FF55-4706-9BDF-C38F72D9FB9B}" type="presParOf" srcId="{343DFAFC-6CE8-4185-B562-512A2B633E48}" destId="{4494A00B-9297-4FB2-8DF9-B7AC8AF5187B}" srcOrd="5" destOrd="0" presId="urn:microsoft.com/office/officeart/2009/3/layout/RandomtoResultProcess"/>
    <dgm:cxn modelId="{79DFE7C8-25A4-4238-8F88-7EEC70901226}" type="presParOf" srcId="{343DFAFC-6CE8-4185-B562-512A2B633E48}" destId="{A86FD691-58F6-43CE-91C9-DDF0EB4376CF}" srcOrd="6" destOrd="0" presId="urn:microsoft.com/office/officeart/2009/3/layout/RandomtoResultProcess"/>
    <dgm:cxn modelId="{50228375-1F75-4B74-9685-F70900CCFB4C}" type="presParOf" srcId="{343DFAFC-6CE8-4185-B562-512A2B633E48}" destId="{97857EC9-615A-445A-B614-36895B2C6933}" srcOrd="7" destOrd="0" presId="urn:microsoft.com/office/officeart/2009/3/layout/RandomtoResultProcess"/>
    <dgm:cxn modelId="{4D53E02E-6EB9-45B1-93AD-487999A5DC6E}" type="presParOf" srcId="{343DFAFC-6CE8-4185-B562-512A2B633E48}" destId="{B9340A39-08D3-46D5-824C-3C0E61FD7142}" srcOrd="8" destOrd="0" presId="urn:microsoft.com/office/officeart/2009/3/layout/RandomtoResultProcess"/>
    <dgm:cxn modelId="{45095845-98A1-4C0B-A92B-51C1416583D2}" type="presParOf" srcId="{343DFAFC-6CE8-4185-B562-512A2B633E48}" destId="{F7058CE1-AE1B-4F4C-B002-1E23B7501C69}" srcOrd="9" destOrd="0" presId="urn:microsoft.com/office/officeart/2009/3/layout/RandomtoResultProcess"/>
    <dgm:cxn modelId="{A7107A1B-8CEA-459D-B8AB-4E54BD7A18CB}" type="presParOf" srcId="{343DFAFC-6CE8-4185-B562-512A2B633E48}" destId="{05D68EFA-A789-4961-ACFE-B9C0059DF396}" srcOrd="10" destOrd="0" presId="urn:microsoft.com/office/officeart/2009/3/layout/RandomtoResultProcess"/>
    <dgm:cxn modelId="{E4DC214E-D393-4DD5-ADF6-3C7243E1097B}" type="presParOf" srcId="{343DFAFC-6CE8-4185-B562-512A2B633E48}" destId="{88F42405-FE09-40E1-A7F6-FA208DA1F43A}" srcOrd="11" destOrd="0" presId="urn:microsoft.com/office/officeart/2009/3/layout/RandomtoResultProcess"/>
    <dgm:cxn modelId="{48E31F60-4C27-41E0-8E48-348E8AF31F8F}" type="presParOf" srcId="{343DFAFC-6CE8-4185-B562-512A2B633E48}" destId="{07B77BB8-C08E-468A-A931-A96123A94C42}" srcOrd="12" destOrd="0" presId="urn:microsoft.com/office/officeart/2009/3/layout/RandomtoResultProcess"/>
    <dgm:cxn modelId="{1488E09A-3FB4-4336-9CF2-1EE5994371DC}" type="presParOf" srcId="{343DFAFC-6CE8-4185-B562-512A2B633E48}" destId="{746AAC3A-12FE-4CE6-855F-C25E70CD9973}" srcOrd="13" destOrd="0" presId="urn:microsoft.com/office/officeart/2009/3/layout/RandomtoResultProcess"/>
    <dgm:cxn modelId="{754E3B48-27D1-4A4D-9A2B-A8E310FE192B}" type="presParOf" srcId="{343DFAFC-6CE8-4185-B562-512A2B633E48}" destId="{5B49D820-0576-4E90-9507-4AD435958C4B}" srcOrd="14" destOrd="0" presId="urn:microsoft.com/office/officeart/2009/3/layout/RandomtoResultProcess"/>
    <dgm:cxn modelId="{21597CE6-625C-4958-9A5D-861F03421782}" type="presParOf" srcId="{343DFAFC-6CE8-4185-B562-512A2B633E48}" destId="{BF86FFC9-0FCF-437E-BA3D-AE73B1B8059C}" srcOrd="15" destOrd="0" presId="urn:microsoft.com/office/officeart/2009/3/layout/RandomtoResultProcess"/>
    <dgm:cxn modelId="{EC6A1B39-1676-4265-A787-6EF1F8B25004}" type="presParOf" srcId="{343DFAFC-6CE8-4185-B562-512A2B633E48}" destId="{83959606-910F-414E-ABAD-3F311F3D1E47}" srcOrd="16" destOrd="0" presId="urn:microsoft.com/office/officeart/2009/3/layout/RandomtoResultProcess"/>
    <dgm:cxn modelId="{DB52AF23-4EC2-42D1-8F46-5DD43B46197F}" type="presParOf" srcId="{343DFAFC-6CE8-4185-B562-512A2B633E48}" destId="{6031C08B-DA65-46D9-88C0-33D29722AC9D}" srcOrd="17" destOrd="0" presId="urn:microsoft.com/office/officeart/2009/3/layout/RandomtoResultProcess"/>
    <dgm:cxn modelId="{8EFBF0E2-43EB-4263-83FC-0D037DF1BE8C}" type="presParOf" srcId="{343DFAFC-6CE8-4185-B562-512A2B633E48}" destId="{A724A4C8-321E-44D1-8811-BA31729332EE}" srcOrd="18" destOrd="0" presId="urn:microsoft.com/office/officeart/2009/3/layout/RandomtoResultProcess"/>
    <dgm:cxn modelId="{93133E39-FAF3-4A4E-A552-8B56C7E1409F}" type="presParOf" srcId="{343DFAFC-6CE8-4185-B562-512A2B633E48}" destId="{7081DA5D-3309-4DDB-8D96-457DB071D459}" srcOrd="19" destOrd="0" presId="urn:microsoft.com/office/officeart/2009/3/layout/RandomtoResultProcess"/>
    <dgm:cxn modelId="{3EEB515C-8809-4252-A84A-396F92070716}" type="presParOf" srcId="{30BDD9E9-C9DA-48AE-AB30-A91A38125271}" destId="{0338E843-6F73-4378-ABE0-93AE543F1539}" srcOrd="1" destOrd="0" presId="urn:microsoft.com/office/officeart/2009/3/layout/RandomtoResultProcess"/>
    <dgm:cxn modelId="{80808B3F-62CE-4CED-8EC0-FECBAE6906CA}" type="presParOf" srcId="{0338E843-6F73-4378-ABE0-93AE543F1539}" destId="{DBAA31FE-ED61-4774-A316-39D86AE17B9F}" srcOrd="0" destOrd="0" presId="urn:microsoft.com/office/officeart/2009/3/layout/RandomtoResultProcess"/>
    <dgm:cxn modelId="{68955765-F2BE-4AC5-B188-95B31FB612C7}" type="presParOf" srcId="{0338E843-6F73-4378-ABE0-93AE543F1539}" destId="{BDD6593A-9022-41E5-A759-380D5862E217}" srcOrd="1" destOrd="0" presId="urn:microsoft.com/office/officeart/2009/3/layout/RandomtoResultProcess"/>
    <dgm:cxn modelId="{2582552C-5850-43CE-8C4A-C7C853900684}" type="presParOf" srcId="{30BDD9E9-C9DA-48AE-AB30-A91A38125271}" destId="{85AD1132-533C-4C28-9B7B-657BFC43F3E9}" srcOrd="2" destOrd="0" presId="urn:microsoft.com/office/officeart/2009/3/layout/RandomtoResultProcess"/>
    <dgm:cxn modelId="{AB479495-EE22-44B5-B485-D0823C6687E3}" type="presParOf" srcId="{85AD1132-533C-4C28-9B7B-657BFC43F3E9}" destId="{A8C8FB63-3561-4A5E-B9CE-0D0CC4CC082A}" srcOrd="0" destOrd="0" presId="urn:microsoft.com/office/officeart/2009/3/layout/RandomtoResultProcess"/>
    <dgm:cxn modelId="{77107EDD-D8AA-47B7-9132-9FE770896555}" type="presParOf" srcId="{85AD1132-533C-4C28-9B7B-657BFC43F3E9}" destId="{690DF9AF-775D-41F2-9C01-9CC5F7FF6F9E}" srcOrd="1" destOrd="0" presId="urn:microsoft.com/office/officeart/2009/3/layout/RandomtoResultProcess"/>
    <dgm:cxn modelId="{585DC46F-43A5-453A-AB7D-2B66B439BB21}" type="presParOf" srcId="{85AD1132-533C-4C28-9B7B-657BFC43F3E9}" destId="{5C89F200-4811-42E9-A774-8F164BD1F8D8}" srcOrd="2" destOrd="0" presId="urn:microsoft.com/office/officeart/2009/3/layout/RandomtoResultProcess"/>
    <dgm:cxn modelId="{7107B87E-D6AF-44D8-8C50-B2D801F23FA0}" type="presParOf" srcId="{30BDD9E9-C9DA-48AE-AB30-A91A38125271}" destId="{BB9F9CE3-F71C-47E0-967A-A8B604E127ED}" srcOrd="3" destOrd="0" presId="urn:microsoft.com/office/officeart/2009/3/layout/RandomtoResultProcess"/>
    <dgm:cxn modelId="{A3857EB5-3219-49FD-BF06-081D05E4E2C2}" type="presParOf" srcId="{BB9F9CE3-F71C-47E0-967A-A8B604E127ED}" destId="{DCAF6774-1AA4-4961-BD13-63240CEC8871}" srcOrd="0" destOrd="0" presId="urn:microsoft.com/office/officeart/2009/3/layout/RandomtoResultProcess"/>
    <dgm:cxn modelId="{00F83EA0-54A5-4BBF-8BD6-5645EEADD496}" type="presParOf" srcId="{BB9F9CE3-F71C-47E0-967A-A8B604E127ED}" destId="{51AEC2AF-B9F1-4E67-8001-C70FB29E4D1F}" srcOrd="1" destOrd="0" presId="urn:microsoft.com/office/officeart/2009/3/layout/RandomtoResultProcess"/>
    <dgm:cxn modelId="{5B2EC795-D590-457C-84F2-1970258151FD}" type="presParOf" srcId="{30BDD9E9-C9DA-48AE-AB30-A91A38125271}" destId="{2E3393EA-F968-45B4-8D11-4B27CF3C4B88}" srcOrd="4" destOrd="0" presId="urn:microsoft.com/office/officeart/2009/3/layout/RandomtoResultProcess"/>
    <dgm:cxn modelId="{5E7D4F95-6E78-496D-AD46-4CF8F259CF92}" type="presParOf" srcId="{2E3393EA-F968-45B4-8D11-4B27CF3C4B88}" destId="{0E213EA3-4857-40BB-87F9-301D3012C5F2}" srcOrd="0" destOrd="0" presId="urn:microsoft.com/office/officeart/2009/3/layout/RandomtoResultProcess"/>
    <dgm:cxn modelId="{23B6802D-F6B3-4157-A67D-721393BF4686}" type="presParOf" srcId="{2E3393EA-F968-45B4-8D11-4B27CF3C4B88}" destId="{2485699E-EBCD-4AD2-9D06-EE794C2F9BB7}" srcOrd="1" destOrd="0" presId="urn:microsoft.com/office/officeart/2009/3/layout/RandomtoResultProcess"/>
    <dgm:cxn modelId="{F85EF2EA-9D25-4C4B-B081-C9FA52B6B382}" type="presParOf" srcId="{2E3393EA-F968-45B4-8D11-4B27CF3C4B88}" destId="{10CE5820-402E-47D1-86FD-D7E2B6A9B103}"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C7C295-3330-45AB-AFF1-C9D5F49F4875}" type="doc">
      <dgm:prSet loTypeId="urn:microsoft.com/office/officeart/2005/8/layout/hList7#1" loCatId="process" qsTypeId="urn:microsoft.com/office/officeart/2005/8/quickstyle/3d1" qsCatId="3D" csTypeId="urn:microsoft.com/office/officeart/2005/8/colors/accent3_1" csCatId="accent3" phldr="1"/>
      <dgm:spPr/>
    </dgm:pt>
    <dgm:pt modelId="{272BE5FB-4B2D-4F0B-B606-38307F4B2897}">
      <dgm:prSet phldrT="[Text]"/>
      <dgm:spPr/>
      <dgm:t>
        <a:bodyPr/>
        <a:lstStyle/>
        <a:p>
          <a:r>
            <a:rPr lang="en-US" b="1" dirty="0">
              <a:latin typeface="Arial" pitchFamily="34" charset="0"/>
              <a:cs typeface="Arial" pitchFamily="34" charset="0"/>
            </a:rPr>
            <a:t>Stage 3: </a:t>
          </a:r>
        </a:p>
        <a:p>
          <a:r>
            <a:rPr lang="en-US" dirty="0">
              <a:latin typeface="Arial" pitchFamily="34" charset="0"/>
              <a:cs typeface="Arial" pitchFamily="34" charset="0"/>
            </a:rPr>
            <a:t>Consultation and review</a:t>
          </a:r>
        </a:p>
      </dgm:t>
    </dgm:pt>
    <dgm:pt modelId="{EF53D522-2B2C-46C8-B6EE-8BF45A831ECF}" type="parTrans" cxnId="{45533836-9FAB-4999-AA5C-E34FEA81F658}">
      <dgm:prSet/>
      <dgm:spPr/>
      <dgm:t>
        <a:bodyPr/>
        <a:lstStyle/>
        <a:p>
          <a:endParaRPr lang="en-US"/>
        </a:p>
      </dgm:t>
    </dgm:pt>
    <dgm:pt modelId="{DCCCDD71-0938-4CD4-8D8F-CE7AF44F5297}" type="sibTrans" cxnId="{45533836-9FAB-4999-AA5C-E34FEA81F658}">
      <dgm:prSet/>
      <dgm:spPr/>
      <dgm:t>
        <a:bodyPr/>
        <a:lstStyle/>
        <a:p>
          <a:endParaRPr lang="en-US"/>
        </a:p>
      </dgm:t>
    </dgm:pt>
    <dgm:pt modelId="{54FFF83C-38C8-4084-AB81-31392E1E3AFC}">
      <dgm:prSet phldrT="[Text]"/>
      <dgm:spPr/>
      <dgm:t>
        <a:bodyPr/>
        <a:lstStyle/>
        <a:p>
          <a:r>
            <a:rPr lang="en-US" b="1" dirty="0">
              <a:latin typeface="Arial" pitchFamily="34" charset="0"/>
              <a:cs typeface="Arial" pitchFamily="34" charset="0"/>
            </a:rPr>
            <a:t>Stage 4:</a:t>
          </a:r>
          <a:r>
            <a:rPr lang="en-US" dirty="0">
              <a:latin typeface="Arial" pitchFamily="34" charset="0"/>
              <a:cs typeface="Arial" pitchFamily="34" charset="0"/>
            </a:rPr>
            <a:t> Adoption and publication</a:t>
          </a:r>
        </a:p>
      </dgm:t>
    </dgm:pt>
    <dgm:pt modelId="{93847891-D017-4E04-A13A-579A00F3BD6E}" type="parTrans" cxnId="{2E2FE09C-D7C6-4D44-921F-FDB04A8942CC}">
      <dgm:prSet/>
      <dgm:spPr/>
      <dgm:t>
        <a:bodyPr/>
        <a:lstStyle/>
        <a:p>
          <a:endParaRPr lang="en-US"/>
        </a:p>
      </dgm:t>
    </dgm:pt>
    <dgm:pt modelId="{6D999FFF-61F1-457A-ADDA-C91AD4072FFE}" type="sibTrans" cxnId="{2E2FE09C-D7C6-4D44-921F-FDB04A8942CC}">
      <dgm:prSet/>
      <dgm:spPr/>
      <dgm:t>
        <a:bodyPr/>
        <a:lstStyle/>
        <a:p>
          <a:endParaRPr lang="en-US"/>
        </a:p>
      </dgm:t>
    </dgm:pt>
    <dgm:pt modelId="{DA8B4F7A-F046-47D7-9DD5-84629B26446B}">
      <dgm:prSet phldrT="[Text]"/>
      <dgm:spPr/>
      <dgm:t>
        <a:bodyPr/>
        <a:lstStyle/>
        <a:p>
          <a:r>
            <a:rPr lang="en-US" b="1" dirty="0">
              <a:latin typeface="Arial" pitchFamily="34" charset="0"/>
              <a:cs typeface="Arial" pitchFamily="34" charset="0"/>
            </a:rPr>
            <a:t>Stage 1: </a:t>
          </a:r>
          <a:r>
            <a:rPr lang="en-US" dirty="0">
              <a:latin typeface="Arial" pitchFamily="34" charset="0"/>
              <a:cs typeface="Arial" pitchFamily="34" charset="0"/>
            </a:rPr>
            <a:t>Developing the List of topics for IPPC standards</a:t>
          </a:r>
        </a:p>
      </dgm:t>
    </dgm:pt>
    <dgm:pt modelId="{90C8900F-CDF5-4CBE-8A9A-45F32735E6FD}" type="parTrans" cxnId="{C5337B97-01FF-49FA-B181-182FC0A01043}">
      <dgm:prSet/>
      <dgm:spPr/>
      <dgm:t>
        <a:bodyPr/>
        <a:lstStyle/>
        <a:p>
          <a:endParaRPr lang="en-US"/>
        </a:p>
      </dgm:t>
    </dgm:pt>
    <dgm:pt modelId="{8820F6D0-539A-47EF-A54E-93C40735B9E6}" type="sibTrans" cxnId="{C5337B97-01FF-49FA-B181-182FC0A01043}">
      <dgm:prSet/>
      <dgm:spPr/>
      <dgm:t>
        <a:bodyPr/>
        <a:lstStyle/>
        <a:p>
          <a:endParaRPr lang="en-US"/>
        </a:p>
      </dgm:t>
    </dgm:pt>
    <dgm:pt modelId="{E91E5EEB-B1C9-4BF8-B5CA-DDCEE941CF2A}">
      <dgm:prSet phldrT="[Text]"/>
      <dgm:spPr/>
      <dgm:t>
        <a:bodyPr/>
        <a:lstStyle/>
        <a:p>
          <a:r>
            <a:rPr lang="en-US" b="1" dirty="0">
              <a:latin typeface="Arial" pitchFamily="34" charset="0"/>
              <a:cs typeface="Arial" pitchFamily="34" charset="0"/>
            </a:rPr>
            <a:t>Stage 2:</a:t>
          </a:r>
          <a:r>
            <a:rPr lang="en-US" dirty="0">
              <a:latin typeface="Arial" pitchFamily="34" charset="0"/>
              <a:cs typeface="Arial" pitchFamily="34" charset="0"/>
            </a:rPr>
            <a:t> </a:t>
          </a:r>
        </a:p>
        <a:p>
          <a:r>
            <a:rPr lang="en-US" dirty="0">
              <a:latin typeface="Arial" pitchFamily="34" charset="0"/>
              <a:cs typeface="Arial" pitchFamily="34" charset="0"/>
            </a:rPr>
            <a:t>Drafting</a:t>
          </a:r>
        </a:p>
      </dgm:t>
    </dgm:pt>
    <dgm:pt modelId="{6340FDC4-1B9F-4BA8-8A8D-D8F554DD1A17}" type="parTrans" cxnId="{3CD989BF-DCCA-465D-A24D-BE449D1A033E}">
      <dgm:prSet/>
      <dgm:spPr/>
      <dgm:t>
        <a:bodyPr/>
        <a:lstStyle/>
        <a:p>
          <a:endParaRPr lang="en-US"/>
        </a:p>
      </dgm:t>
    </dgm:pt>
    <dgm:pt modelId="{BA927F95-CBD0-47DA-8D5A-E6CCB9620D1E}" type="sibTrans" cxnId="{3CD989BF-DCCA-465D-A24D-BE449D1A033E}">
      <dgm:prSet/>
      <dgm:spPr/>
      <dgm:t>
        <a:bodyPr/>
        <a:lstStyle/>
        <a:p>
          <a:endParaRPr lang="en-US"/>
        </a:p>
      </dgm:t>
    </dgm:pt>
    <dgm:pt modelId="{E7553F25-2E8D-4778-A56E-641DBA07AFC8}" type="pres">
      <dgm:prSet presAssocID="{7FC7C295-3330-45AB-AFF1-C9D5F49F4875}" presName="Name0" presStyleCnt="0">
        <dgm:presLayoutVars>
          <dgm:dir/>
          <dgm:resizeHandles val="exact"/>
        </dgm:presLayoutVars>
      </dgm:prSet>
      <dgm:spPr/>
    </dgm:pt>
    <dgm:pt modelId="{C7F1FEE3-5952-4FCB-B48D-30C1E7255AEB}" type="pres">
      <dgm:prSet presAssocID="{7FC7C295-3330-45AB-AFF1-C9D5F49F4875}" presName="fgShape" presStyleLbl="fgShp" presStyleIdx="0" presStyleCnt="1"/>
      <dgm:spPr/>
    </dgm:pt>
    <dgm:pt modelId="{27128A86-D0C0-4E88-BDA3-ADA0AE690FAE}" type="pres">
      <dgm:prSet presAssocID="{7FC7C295-3330-45AB-AFF1-C9D5F49F4875}" presName="linComp" presStyleCnt="0"/>
      <dgm:spPr/>
    </dgm:pt>
    <dgm:pt modelId="{719F81AA-9173-4EEE-93A4-8E2F78172EB5}" type="pres">
      <dgm:prSet presAssocID="{DA8B4F7A-F046-47D7-9DD5-84629B26446B}" presName="compNode" presStyleCnt="0"/>
      <dgm:spPr/>
    </dgm:pt>
    <dgm:pt modelId="{DC118933-8E5B-448F-8163-B62EAA4FCF93}" type="pres">
      <dgm:prSet presAssocID="{DA8B4F7A-F046-47D7-9DD5-84629B26446B}" presName="bkgdShape" presStyleLbl="node1" presStyleIdx="0" presStyleCnt="4"/>
      <dgm:spPr/>
    </dgm:pt>
    <dgm:pt modelId="{3D20F6DF-D5A9-492B-9D45-59F9CE9EA32B}" type="pres">
      <dgm:prSet presAssocID="{DA8B4F7A-F046-47D7-9DD5-84629B26446B}" presName="nodeTx" presStyleLbl="node1" presStyleIdx="0" presStyleCnt="4">
        <dgm:presLayoutVars>
          <dgm:bulletEnabled val="1"/>
        </dgm:presLayoutVars>
      </dgm:prSet>
      <dgm:spPr/>
    </dgm:pt>
    <dgm:pt modelId="{0E8CEA3D-9836-4FFE-B8CC-C020BFBC2FDB}" type="pres">
      <dgm:prSet presAssocID="{DA8B4F7A-F046-47D7-9DD5-84629B26446B}" presName="invisiNode" presStyleLbl="node1" presStyleIdx="0" presStyleCnt="4"/>
      <dgm:spPr/>
    </dgm:pt>
    <dgm:pt modelId="{A3EF6055-6A6A-4582-BB4E-784A8DD93304}" type="pres">
      <dgm:prSet presAssocID="{DA8B4F7A-F046-47D7-9DD5-84629B26446B}" presName="imagNode" presStyleLbl="fgImgPlace1" presStyleIdx="0" presStyleCnt="4"/>
      <dgm:spPr>
        <a:blipFill rotWithShape="0">
          <a:blip xmlns:r="http://schemas.openxmlformats.org/officeDocument/2006/relationships" r:embed="rId1"/>
          <a:stretch>
            <a:fillRect/>
          </a:stretch>
        </a:blipFill>
      </dgm:spPr>
    </dgm:pt>
    <dgm:pt modelId="{6283C2B7-EE18-4BE6-95DD-8997F65F3859}" type="pres">
      <dgm:prSet presAssocID="{8820F6D0-539A-47EF-A54E-93C40735B9E6}" presName="sibTrans" presStyleLbl="sibTrans2D1" presStyleIdx="0" presStyleCnt="0"/>
      <dgm:spPr/>
    </dgm:pt>
    <dgm:pt modelId="{AAAF80E2-6C46-43BA-BC53-DFB8C06BF3A0}" type="pres">
      <dgm:prSet presAssocID="{E91E5EEB-B1C9-4BF8-B5CA-DDCEE941CF2A}" presName="compNode" presStyleCnt="0"/>
      <dgm:spPr/>
    </dgm:pt>
    <dgm:pt modelId="{F4B9738D-6C85-41B3-AEEB-E1100A567379}" type="pres">
      <dgm:prSet presAssocID="{E91E5EEB-B1C9-4BF8-B5CA-DDCEE941CF2A}" presName="bkgdShape" presStyleLbl="node1" presStyleIdx="1" presStyleCnt="4"/>
      <dgm:spPr/>
    </dgm:pt>
    <dgm:pt modelId="{1A621FA0-EDC4-4097-911C-019B79AD2D78}" type="pres">
      <dgm:prSet presAssocID="{E91E5EEB-B1C9-4BF8-B5CA-DDCEE941CF2A}" presName="nodeTx" presStyleLbl="node1" presStyleIdx="1" presStyleCnt="4">
        <dgm:presLayoutVars>
          <dgm:bulletEnabled val="1"/>
        </dgm:presLayoutVars>
      </dgm:prSet>
      <dgm:spPr/>
    </dgm:pt>
    <dgm:pt modelId="{D663A404-E1AD-4988-9AC8-898845F8D430}" type="pres">
      <dgm:prSet presAssocID="{E91E5EEB-B1C9-4BF8-B5CA-DDCEE941CF2A}" presName="invisiNode" presStyleLbl="node1" presStyleIdx="1" presStyleCnt="4"/>
      <dgm:spPr/>
    </dgm:pt>
    <dgm:pt modelId="{DFC2DBB2-D6A1-42A4-A86E-774014443FB7}" type="pres">
      <dgm:prSet presAssocID="{E91E5EEB-B1C9-4BF8-B5CA-DDCEE941CF2A}" presName="imagNode" presStyleLbl="fgImgPlace1" presStyleIdx="1" presStyleCnt="4"/>
      <dgm:spPr>
        <a:blipFill rotWithShape="0">
          <a:blip xmlns:r="http://schemas.openxmlformats.org/officeDocument/2006/relationships" r:embed="rId2"/>
          <a:stretch>
            <a:fillRect/>
          </a:stretch>
        </a:blipFill>
      </dgm:spPr>
    </dgm:pt>
    <dgm:pt modelId="{61C9120C-75EB-4CF0-9B1A-DD00218836D0}" type="pres">
      <dgm:prSet presAssocID="{BA927F95-CBD0-47DA-8D5A-E6CCB9620D1E}" presName="sibTrans" presStyleLbl="sibTrans2D1" presStyleIdx="0" presStyleCnt="0"/>
      <dgm:spPr/>
    </dgm:pt>
    <dgm:pt modelId="{E6AD5020-50EF-4376-90F8-98B750C587F1}" type="pres">
      <dgm:prSet presAssocID="{272BE5FB-4B2D-4F0B-B606-38307F4B2897}" presName="compNode" presStyleCnt="0"/>
      <dgm:spPr/>
    </dgm:pt>
    <dgm:pt modelId="{6C2B7F8B-5257-4D29-AD0B-ADE1BE64ACC2}" type="pres">
      <dgm:prSet presAssocID="{272BE5FB-4B2D-4F0B-B606-38307F4B2897}" presName="bkgdShape" presStyleLbl="node1" presStyleIdx="2" presStyleCnt="4"/>
      <dgm:spPr/>
    </dgm:pt>
    <dgm:pt modelId="{4CE37C68-A49C-4113-A2FA-C95454E64103}" type="pres">
      <dgm:prSet presAssocID="{272BE5FB-4B2D-4F0B-B606-38307F4B2897}" presName="nodeTx" presStyleLbl="node1" presStyleIdx="2" presStyleCnt="4">
        <dgm:presLayoutVars>
          <dgm:bulletEnabled val="1"/>
        </dgm:presLayoutVars>
      </dgm:prSet>
      <dgm:spPr/>
    </dgm:pt>
    <dgm:pt modelId="{60C7735E-F2C1-44F5-ADB2-2004F7CC4051}" type="pres">
      <dgm:prSet presAssocID="{272BE5FB-4B2D-4F0B-B606-38307F4B2897}" presName="invisiNode" presStyleLbl="node1" presStyleIdx="2" presStyleCnt="4"/>
      <dgm:spPr/>
    </dgm:pt>
    <dgm:pt modelId="{B16E6839-F281-4FAF-B44B-0B9EBEFF908A}" type="pres">
      <dgm:prSet presAssocID="{272BE5FB-4B2D-4F0B-B606-38307F4B2897}" presName="imagNode" presStyleLbl="fgImgPlace1" presStyleIdx="2" presStyleCnt="4"/>
      <dgm:spPr>
        <a:blipFill rotWithShape="0">
          <a:blip xmlns:r="http://schemas.openxmlformats.org/officeDocument/2006/relationships" r:embed="rId3"/>
          <a:stretch>
            <a:fillRect/>
          </a:stretch>
        </a:blipFill>
      </dgm:spPr>
    </dgm:pt>
    <dgm:pt modelId="{BD146152-1D43-457D-929E-928A1CD972F2}" type="pres">
      <dgm:prSet presAssocID="{DCCCDD71-0938-4CD4-8D8F-CE7AF44F5297}" presName="sibTrans" presStyleLbl="sibTrans2D1" presStyleIdx="0" presStyleCnt="0"/>
      <dgm:spPr/>
    </dgm:pt>
    <dgm:pt modelId="{C0BE9815-1FC9-418B-8D5B-2F560A8235D6}" type="pres">
      <dgm:prSet presAssocID="{54FFF83C-38C8-4084-AB81-31392E1E3AFC}" presName="compNode" presStyleCnt="0"/>
      <dgm:spPr/>
    </dgm:pt>
    <dgm:pt modelId="{C1853863-9CEE-4D17-9D30-F2CFD543D5F7}" type="pres">
      <dgm:prSet presAssocID="{54FFF83C-38C8-4084-AB81-31392E1E3AFC}" presName="bkgdShape" presStyleLbl="node1" presStyleIdx="3" presStyleCnt="4"/>
      <dgm:spPr/>
    </dgm:pt>
    <dgm:pt modelId="{30578EE0-F11F-41A0-AE5D-B2102D122531}" type="pres">
      <dgm:prSet presAssocID="{54FFF83C-38C8-4084-AB81-31392E1E3AFC}" presName="nodeTx" presStyleLbl="node1" presStyleIdx="3" presStyleCnt="4">
        <dgm:presLayoutVars>
          <dgm:bulletEnabled val="1"/>
        </dgm:presLayoutVars>
      </dgm:prSet>
      <dgm:spPr/>
    </dgm:pt>
    <dgm:pt modelId="{8E4A1606-9DA7-4074-A880-266692F26A49}" type="pres">
      <dgm:prSet presAssocID="{54FFF83C-38C8-4084-AB81-31392E1E3AFC}" presName="invisiNode" presStyleLbl="node1" presStyleIdx="3" presStyleCnt="4"/>
      <dgm:spPr/>
    </dgm:pt>
    <dgm:pt modelId="{EE79D85E-DD78-4C44-BDE0-D4BE9D95F3FC}" type="pres">
      <dgm:prSet presAssocID="{54FFF83C-38C8-4084-AB81-31392E1E3AFC}" presName="imagNode" presStyleLbl="fgImgPlace1" presStyleIdx="3" presStyleCnt="4"/>
      <dgm:spPr>
        <a:blipFill rotWithShape="0">
          <a:blip xmlns:r="http://schemas.openxmlformats.org/officeDocument/2006/relationships" r:embed="rId4"/>
          <a:stretch>
            <a:fillRect/>
          </a:stretch>
        </a:blipFill>
      </dgm:spPr>
    </dgm:pt>
  </dgm:ptLst>
  <dgm:cxnLst>
    <dgm:cxn modelId="{ABE94E07-A3EF-46AD-8BD6-121907692491}" type="presOf" srcId="{7FC7C295-3330-45AB-AFF1-C9D5F49F4875}" destId="{E7553F25-2E8D-4778-A56E-641DBA07AFC8}" srcOrd="0" destOrd="0" presId="urn:microsoft.com/office/officeart/2005/8/layout/hList7#1"/>
    <dgm:cxn modelId="{55230C20-9B3E-4048-ABA7-03E12DA9983D}" type="presOf" srcId="{E91E5EEB-B1C9-4BF8-B5CA-DDCEE941CF2A}" destId="{F4B9738D-6C85-41B3-AEEB-E1100A567379}" srcOrd="0" destOrd="0" presId="urn:microsoft.com/office/officeart/2005/8/layout/hList7#1"/>
    <dgm:cxn modelId="{C7245123-9209-4F33-8E75-095A82206D60}" type="presOf" srcId="{E91E5EEB-B1C9-4BF8-B5CA-DDCEE941CF2A}" destId="{1A621FA0-EDC4-4097-911C-019B79AD2D78}" srcOrd="1" destOrd="0" presId="urn:microsoft.com/office/officeart/2005/8/layout/hList7#1"/>
    <dgm:cxn modelId="{45533836-9FAB-4999-AA5C-E34FEA81F658}" srcId="{7FC7C295-3330-45AB-AFF1-C9D5F49F4875}" destId="{272BE5FB-4B2D-4F0B-B606-38307F4B2897}" srcOrd="2" destOrd="0" parTransId="{EF53D522-2B2C-46C8-B6EE-8BF45A831ECF}" sibTransId="{DCCCDD71-0938-4CD4-8D8F-CE7AF44F5297}"/>
    <dgm:cxn modelId="{D4339F5E-9C8C-48E2-8C45-8824A4E2016D}" type="presOf" srcId="{272BE5FB-4B2D-4F0B-B606-38307F4B2897}" destId="{6C2B7F8B-5257-4D29-AD0B-ADE1BE64ACC2}" srcOrd="0" destOrd="0" presId="urn:microsoft.com/office/officeart/2005/8/layout/hList7#1"/>
    <dgm:cxn modelId="{75E0736F-E7E9-4126-9802-1BF0A37FA2FF}" type="presOf" srcId="{54FFF83C-38C8-4084-AB81-31392E1E3AFC}" destId="{C1853863-9CEE-4D17-9D30-F2CFD543D5F7}" srcOrd="0" destOrd="0" presId="urn:microsoft.com/office/officeart/2005/8/layout/hList7#1"/>
    <dgm:cxn modelId="{6B32A050-3FE3-43D6-8493-99E1E88D6C74}" type="presOf" srcId="{54FFF83C-38C8-4084-AB81-31392E1E3AFC}" destId="{30578EE0-F11F-41A0-AE5D-B2102D122531}" srcOrd="1" destOrd="0" presId="urn:microsoft.com/office/officeart/2005/8/layout/hList7#1"/>
    <dgm:cxn modelId="{C1917051-C15B-46E5-96D0-45B9E441D86C}" type="presOf" srcId="{DA8B4F7A-F046-47D7-9DD5-84629B26446B}" destId="{DC118933-8E5B-448F-8163-B62EAA4FCF93}" srcOrd="0" destOrd="0" presId="urn:microsoft.com/office/officeart/2005/8/layout/hList7#1"/>
    <dgm:cxn modelId="{9AD58656-8324-44A8-ABC9-77888DDE0E4C}" type="presOf" srcId="{8820F6D0-539A-47EF-A54E-93C40735B9E6}" destId="{6283C2B7-EE18-4BE6-95DD-8997F65F3859}" srcOrd="0" destOrd="0" presId="urn:microsoft.com/office/officeart/2005/8/layout/hList7#1"/>
    <dgm:cxn modelId="{3074657D-DDD1-4F33-80F5-A7A9072B7E33}" type="presOf" srcId="{BA927F95-CBD0-47DA-8D5A-E6CCB9620D1E}" destId="{61C9120C-75EB-4CF0-9B1A-DD00218836D0}" srcOrd="0" destOrd="0" presId="urn:microsoft.com/office/officeart/2005/8/layout/hList7#1"/>
    <dgm:cxn modelId="{C5337B97-01FF-49FA-B181-182FC0A01043}" srcId="{7FC7C295-3330-45AB-AFF1-C9D5F49F4875}" destId="{DA8B4F7A-F046-47D7-9DD5-84629B26446B}" srcOrd="0" destOrd="0" parTransId="{90C8900F-CDF5-4CBE-8A9A-45F32735E6FD}" sibTransId="{8820F6D0-539A-47EF-A54E-93C40735B9E6}"/>
    <dgm:cxn modelId="{2E2FE09C-D7C6-4D44-921F-FDB04A8942CC}" srcId="{7FC7C295-3330-45AB-AFF1-C9D5F49F4875}" destId="{54FFF83C-38C8-4084-AB81-31392E1E3AFC}" srcOrd="3" destOrd="0" parTransId="{93847891-D017-4E04-A13A-579A00F3BD6E}" sibTransId="{6D999FFF-61F1-457A-ADDA-C91AD4072FFE}"/>
    <dgm:cxn modelId="{3CD989BF-DCCA-465D-A24D-BE449D1A033E}" srcId="{7FC7C295-3330-45AB-AFF1-C9D5F49F4875}" destId="{E91E5EEB-B1C9-4BF8-B5CA-DDCEE941CF2A}" srcOrd="1" destOrd="0" parTransId="{6340FDC4-1B9F-4BA8-8A8D-D8F554DD1A17}" sibTransId="{BA927F95-CBD0-47DA-8D5A-E6CCB9620D1E}"/>
    <dgm:cxn modelId="{6EC76ECC-7727-4DB9-9AF5-7DD4597CACA0}" type="presOf" srcId="{DCCCDD71-0938-4CD4-8D8F-CE7AF44F5297}" destId="{BD146152-1D43-457D-929E-928A1CD972F2}" srcOrd="0" destOrd="0" presId="urn:microsoft.com/office/officeart/2005/8/layout/hList7#1"/>
    <dgm:cxn modelId="{2C3B2AEC-82CF-4877-A2F0-58418930CAFB}" type="presOf" srcId="{272BE5FB-4B2D-4F0B-B606-38307F4B2897}" destId="{4CE37C68-A49C-4113-A2FA-C95454E64103}" srcOrd="1" destOrd="0" presId="urn:microsoft.com/office/officeart/2005/8/layout/hList7#1"/>
    <dgm:cxn modelId="{7D859BF3-DBF6-4C10-B009-F81B50674AF6}" type="presOf" srcId="{DA8B4F7A-F046-47D7-9DD5-84629B26446B}" destId="{3D20F6DF-D5A9-492B-9D45-59F9CE9EA32B}" srcOrd="1" destOrd="0" presId="urn:microsoft.com/office/officeart/2005/8/layout/hList7#1"/>
    <dgm:cxn modelId="{A18586CF-B9C1-414B-810D-239011066985}" type="presParOf" srcId="{E7553F25-2E8D-4778-A56E-641DBA07AFC8}" destId="{C7F1FEE3-5952-4FCB-B48D-30C1E7255AEB}" srcOrd="0" destOrd="0" presId="urn:microsoft.com/office/officeart/2005/8/layout/hList7#1"/>
    <dgm:cxn modelId="{6955C424-94B5-4467-A32F-61FBDF8BF9E5}" type="presParOf" srcId="{E7553F25-2E8D-4778-A56E-641DBA07AFC8}" destId="{27128A86-D0C0-4E88-BDA3-ADA0AE690FAE}" srcOrd="1" destOrd="0" presId="urn:microsoft.com/office/officeart/2005/8/layout/hList7#1"/>
    <dgm:cxn modelId="{96C874DF-10BB-4C50-A977-ADD7EDFCEC0C}" type="presParOf" srcId="{27128A86-D0C0-4E88-BDA3-ADA0AE690FAE}" destId="{719F81AA-9173-4EEE-93A4-8E2F78172EB5}" srcOrd="0" destOrd="0" presId="urn:microsoft.com/office/officeart/2005/8/layout/hList7#1"/>
    <dgm:cxn modelId="{573A97F4-87CC-4587-A685-32F4EF848194}" type="presParOf" srcId="{719F81AA-9173-4EEE-93A4-8E2F78172EB5}" destId="{DC118933-8E5B-448F-8163-B62EAA4FCF93}" srcOrd="0" destOrd="0" presId="urn:microsoft.com/office/officeart/2005/8/layout/hList7#1"/>
    <dgm:cxn modelId="{AA7A2763-60E3-4EE8-B7BF-B73EC5D3E387}" type="presParOf" srcId="{719F81AA-9173-4EEE-93A4-8E2F78172EB5}" destId="{3D20F6DF-D5A9-492B-9D45-59F9CE9EA32B}" srcOrd="1" destOrd="0" presId="urn:microsoft.com/office/officeart/2005/8/layout/hList7#1"/>
    <dgm:cxn modelId="{1C2C52D6-54AC-41F7-9C18-DBF3A4F0C36E}" type="presParOf" srcId="{719F81AA-9173-4EEE-93A4-8E2F78172EB5}" destId="{0E8CEA3D-9836-4FFE-B8CC-C020BFBC2FDB}" srcOrd="2" destOrd="0" presId="urn:microsoft.com/office/officeart/2005/8/layout/hList7#1"/>
    <dgm:cxn modelId="{39BF19CF-A2C3-4C6B-B7BB-C0DB7FEE405F}" type="presParOf" srcId="{719F81AA-9173-4EEE-93A4-8E2F78172EB5}" destId="{A3EF6055-6A6A-4582-BB4E-784A8DD93304}" srcOrd="3" destOrd="0" presId="urn:microsoft.com/office/officeart/2005/8/layout/hList7#1"/>
    <dgm:cxn modelId="{71C0C526-5F3E-4A20-A056-DC2E81AE6E95}" type="presParOf" srcId="{27128A86-D0C0-4E88-BDA3-ADA0AE690FAE}" destId="{6283C2B7-EE18-4BE6-95DD-8997F65F3859}" srcOrd="1" destOrd="0" presId="urn:microsoft.com/office/officeart/2005/8/layout/hList7#1"/>
    <dgm:cxn modelId="{875D33DC-A0DC-44F0-8847-397C32DD5220}" type="presParOf" srcId="{27128A86-D0C0-4E88-BDA3-ADA0AE690FAE}" destId="{AAAF80E2-6C46-43BA-BC53-DFB8C06BF3A0}" srcOrd="2" destOrd="0" presId="urn:microsoft.com/office/officeart/2005/8/layout/hList7#1"/>
    <dgm:cxn modelId="{AD7FA73B-5569-4AB8-A90B-FFF2784A3921}" type="presParOf" srcId="{AAAF80E2-6C46-43BA-BC53-DFB8C06BF3A0}" destId="{F4B9738D-6C85-41B3-AEEB-E1100A567379}" srcOrd="0" destOrd="0" presId="urn:microsoft.com/office/officeart/2005/8/layout/hList7#1"/>
    <dgm:cxn modelId="{A46DA27E-090A-42DE-9705-2B130D6FE392}" type="presParOf" srcId="{AAAF80E2-6C46-43BA-BC53-DFB8C06BF3A0}" destId="{1A621FA0-EDC4-4097-911C-019B79AD2D78}" srcOrd="1" destOrd="0" presId="urn:microsoft.com/office/officeart/2005/8/layout/hList7#1"/>
    <dgm:cxn modelId="{CAE7ADB6-551E-47F6-9A3D-2BB07E5920FF}" type="presParOf" srcId="{AAAF80E2-6C46-43BA-BC53-DFB8C06BF3A0}" destId="{D663A404-E1AD-4988-9AC8-898845F8D430}" srcOrd="2" destOrd="0" presId="urn:microsoft.com/office/officeart/2005/8/layout/hList7#1"/>
    <dgm:cxn modelId="{2229367B-3E6E-4844-A94F-D6AF1A444AD6}" type="presParOf" srcId="{AAAF80E2-6C46-43BA-BC53-DFB8C06BF3A0}" destId="{DFC2DBB2-D6A1-42A4-A86E-774014443FB7}" srcOrd="3" destOrd="0" presId="urn:microsoft.com/office/officeart/2005/8/layout/hList7#1"/>
    <dgm:cxn modelId="{A486CF0C-30DE-435F-A7C1-325D4A251134}" type="presParOf" srcId="{27128A86-D0C0-4E88-BDA3-ADA0AE690FAE}" destId="{61C9120C-75EB-4CF0-9B1A-DD00218836D0}" srcOrd="3" destOrd="0" presId="urn:microsoft.com/office/officeart/2005/8/layout/hList7#1"/>
    <dgm:cxn modelId="{137B258A-2943-47BF-B8B8-990F2A727326}" type="presParOf" srcId="{27128A86-D0C0-4E88-BDA3-ADA0AE690FAE}" destId="{E6AD5020-50EF-4376-90F8-98B750C587F1}" srcOrd="4" destOrd="0" presId="urn:microsoft.com/office/officeart/2005/8/layout/hList7#1"/>
    <dgm:cxn modelId="{43C99943-1220-4E54-9EDE-16BF068501AA}" type="presParOf" srcId="{E6AD5020-50EF-4376-90F8-98B750C587F1}" destId="{6C2B7F8B-5257-4D29-AD0B-ADE1BE64ACC2}" srcOrd="0" destOrd="0" presId="urn:microsoft.com/office/officeart/2005/8/layout/hList7#1"/>
    <dgm:cxn modelId="{93E155CB-8326-45FE-BBDF-362B68312B32}" type="presParOf" srcId="{E6AD5020-50EF-4376-90F8-98B750C587F1}" destId="{4CE37C68-A49C-4113-A2FA-C95454E64103}" srcOrd="1" destOrd="0" presId="urn:microsoft.com/office/officeart/2005/8/layout/hList7#1"/>
    <dgm:cxn modelId="{5A75A574-B54A-43AC-BFD8-484E3BD5CC7E}" type="presParOf" srcId="{E6AD5020-50EF-4376-90F8-98B750C587F1}" destId="{60C7735E-F2C1-44F5-ADB2-2004F7CC4051}" srcOrd="2" destOrd="0" presId="urn:microsoft.com/office/officeart/2005/8/layout/hList7#1"/>
    <dgm:cxn modelId="{77038190-0861-4702-BCFB-BC226B17D988}" type="presParOf" srcId="{E6AD5020-50EF-4376-90F8-98B750C587F1}" destId="{B16E6839-F281-4FAF-B44B-0B9EBEFF908A}" srcOrd="3" destOrd="0" presId="urn:microsoft.com/office/officeart/2005/8/layout/hList7#1"/>
    <dgm:cxn modelId="{B40D2CA0-4E1C-447E-A589-D954436229EB}" type="presParOf" srcId="{27128A86-D0C0-4E88-BDA3-ADA0AE690FAE}" destId="{BD146152-1D43-457D-929E-928A1CD972F2}" srcOrd="5" destOrd="0" presId="urn:microsoft.com/office/officeart/2005/8/layout/hList7#1"/>
    <dgm:cxn modelId="{A6395EEC-DA5B-4A3F-9CA4-C248C6C8E622}" type="presParOf" srcId="{27128A86-D0C0-4E88-BDA3-ADA0AE690FAE}" destId="{C0BE9815-1FC9-418B-8D5B-2F560A8235D6}" srcOrd="6" destOrd="0" presId="urn:microsoft.com/office/officeart/2005/8/layout/hList7#1"/>
    <dgm:cxn modelId="{F2F35FB9-6D01-41A3-A853-CCF99677B202}" type="presParOf" srcId="{C0BE9815-1FC9-418B-8D5B-2F560A8235D6}" destId="{C1853863-9CEE-4D17-9D30-F2CFD543D5F7}" srcOrd="0" destOrd="0" presId="urn:microsoft.com/office/officeart/2005/8/layout/hList7#1"/>
    <dgm:cxn modelId="{7478147C-BE36-40D3-9899-752D3E43A328}" type="presParOf" srcId="{C0BE9815-1FC9-418B-8D5B-2F560A8235D6}" destId="{30578EE0-F11F-41A0-AE5D-B2102D122531}" srcOrd="1" destOrd="0" presId="urn:microsoft.com/office/officeart/2005/8/layout/hList7#1"/>
    <dgm:cxn modelId="{9C99959F-C7F9-4D92-8E21-7496EB50B3F5}" type="presParOf" srcId="{C0BE9815-1FC9-418B-8D5B-2F560A8235D6}" destId="{8E4A1606-9DA7-4074-A880-266692F26A49}" srcOrd="2" destOrd="0" presId="urn:microsoft.com/office/officeart/2005/8/layout/hList7#1"/>
    <dgm:cxn modelId="{E9B76797-F039-45BA-A67D-CCFF9361EFC3}" type="presParOf" srcId="{C0BE9815-1FC9-418B-8D5B-2F560A8235D6}" destId="{EE79D85E-DD78-4C44-BDE0-D4BE9D95F3FC}"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19E712-F519-4BD1-BF4B-718F7C8238DA}" type="doc">
      <dgm:prSet loTypeId="urn:microsoft.com/office/officeart/2005/8/layout/bProcess2" loCatId="process" qsTypeId="urn:microsoft.com/office/officeart/2005/8/quickstyle/simple1" qsCatId="simple" csTypeId="urn:microsoft.com/office/officeart/2005/8/colors/colorful1#1" csCatId="colorful" phldr="1"/>
      <dgm:spPr/>
      <dgm:t>
        <a:bodyPr/>
        <a:lstStyle/>
        <a:p>
          <a:endParaRPr lang="en-US"/>
        </a:p>
      </dgm:t>
    </dgm:pt>
    <dgm:pt modelId="{3000C1C2-720D-402C-B4CB-36CFAE138D52}">
      <dgm:prSet phldrT="[Text]"/>
      <dgm:spPr/>
      <dgm:t>
        <a:bodyPr/>
        <a:lstStyle/>
        <a:p>
          <a:r>
            <a:rPr lang="en-US" dirty="0"/>
            <a:t>SC</a:t>
          </a:r>
        </a:p>
      </dgm:t>
    </dgm:pt>
    <dgm:pt modelId="{ACE56806-A97C-4D97-9FF8-D965D21F026A}" type="parTrans" cxnId="{6A265A4C-D139-41CC-B3B8-70F0F29356C4}">
      <dgm:prSet/>
      <dgm:spPr/>
      <dgm:t>
        <a:bodyPr/>
        <a:lstStyle/>
        <a:p>
          <a:endParaRPr lang="en-US"/>
        </a:p>
      </dgm:t>
    </dgm:pt>
    <dgm:pt modelId="{71187747-E3A9-4B26-82AD-D7A2AF235FFC}" type="sibTrans" cxnId="{6A265A4C-D139-41CC-B3B8-70F0F29356C4}">
      <dgm:prSet/>
      <dgm:spPr>
        <a:solidFill>
          <a:schemeClr val="accent6">
            <a:lumMod val="60000"/>
            <a:lumOff val="40000"/>
          </a:schemeClr>
        </a:solidFill>
      </dgm:spPr>
      <dgm:t>
        <a:bodyPr/>
        <a:lstStyle/>
        <a:p>
          <a:endParaRPr lang="en-US"/>
        </a:p>
      </dgm:t>
    </dgm:pt>
    <dgm:pt modelId="{8B1D8741-AF30-48C1-8B12-D5A9EFAC668C}">
      <dgm:prSet phldrT="[Text]" custT="1"/>
      <dgm:spPr>
        <a:solidFill>
          <a:schemeClr val="bg1"/>
        </a:solidFill>
      </dgm:spPr>
      <dgm:t>
        <a:bodyPr/>
        <a:lstStyle/>
        <a:p>
          <a:endParaRPr lang="en-US" sz="6000" dirty="0"/>
        </a:p>
      </dgm:t>
    </dgm:pt>
    <dgm:pt modelId="{D2AB7FCC-81FE-4D24-BD53-F3E2489C65BA}" type="sibTrans" cxnId="{988CDD90-CFE5-49F9-9805-9B691322A815}">
      <dgm:prSet/>
      <dgm:spPr/>
      <dgm:t>
        <a:bodyPr/>
        <a:lstStyle/>
        <a:p>
          <a:endParaRPr lang="en-US"/>
        </a:p>
      </dgm:t>
    </dgm:pt>
    <dgm:pt modelId="{55A5C396-6210-4092-BDE4-0426BAC1CD48}" type="parTrans" cxnId="{988CDD90-CFE5-49F9-9805-9B691322A815}">
      <dgm:prSet/>
      <dgm:spPr/>
      <dgm:t>
        <a:bodyPr/>
        <a:lstStyle/>
        <a:p>
          <a:endParaRPr lang="en-US"/>
        </a:p>
      </dgm:t>
    </dgm:pt>
    <dgm:pt modelId="{628331F3-8C12-4093-AB7C-776E4C413955}" type="pres">
      <dgm:prSet presAssocID="{6819E712-F519-4BD1-BF4B-718F7C8238DA}" presName="diagram" presStyleCnt="0">
        <dgm:presLayoutVars>
          <dgm:dir/>
          <dgm:resizeHandles/>
        </dgm:presLayoutVars>
      </dgm:prSet>
      <dgm:spPr/>
    </dgm:pt>
    <dgm:pt modelId="{670D27B1-849A-4F85-BED1-5D025EF52A0D}" type="pres">
      <dgm:prSet presAssocID="{3000C1C2-720D-402C-B4CB-36CFAE138D52}" presName="firstNode" presStyleLbl="node1" presStyleIdx="0" presStyleCnt="2" custScaleX="22350" custScaleY="20580" custLinFactNeighborX="1070" custLinFactNeighborY="-14336">
        <dgm:presLayoutVars>
          <dgm:bulletEnabled val="1"/>
        </dgm:presLayoutVars>
      </dgm:prSet>
      <dgm:spPr/>
    </dgm:pt>
    <dgm:pt modelId="{84FA2169-C83F-4146-A81C-B8FF7F8D3B2E}" type="pres">
      <dgm:prSet presAssocID="{71187747-E3A9-4B26-82AD-D7A2AF235FFC}" presName="sibTrans" presStyleLbl="sibTrans2D1" presStyleIdx="0" presStyleCnt="1" custAng="21407769" custScaleX="87935" custScaleY="44741" custLinFactNeighborX="-12217" custLinFactNeighborY="-8205"/>
      <dgm:spPr/>
    </dgm:pt>
    <dgm:pt modelId="{D6C382F2-1E86-4691-940B-63F3CE4B7BCB}" type="pres">
      <dgm:prSet presAssocID="{8B1D8741-AF30-48C1-8B12-D5A9EFAC668C}" presName="lastNode" presStyleLbl="node1" presStyleIdx="1" presStyleCnt="2" custScaleX="42705" custScaleY="42075" custLinFactNeighborX="-26917" custLinFactNeighborY="-618">
        <dgm:presLayoutVars>
          <dgm:bulletEnabled val="1"/>
        </dgm:presLayoutVars>
      </dgm:prSet>
      <dgm:spPr/>
    </dgm:pt>
  </dgm:ptLst>
  <dgm:cxnLst>
    <dgm:cxn modelId="{AFA15324-984D-4B09-8BE1-74EF3EDC90BE}" type="presOf" srcId="{3000C1C2-720D-402C-B4CB-36CFAE138D52}" destId="{670D27B1-849A-4F85-BED1-5D025EF52A0D}" srcOrd="0" destOrd="0" presId="urn:microsoft.com/office/officeart/2005/8/layout/bProcess2"/>
    <dgm:cxn modelId="{E5231460-C0EE-4B84-B27A-A4F287B7FDB1}" type="presOf" srcId="{6819E712-F519-4BD1-BF4B-718F7C8238DA}" destId="{628331F3-8C12-4093-AB7C-776E4C413955}" srcOrd="0" destOrd="0" presId="urn:microsoft.com/office/officeart/2005/8/layout/bProcess2"/>
    <dgm:cxn modelId="{4BAC6C48-5F07-44BC-A602-2AD1ECDD445D}" type="presOf" srcId="{8B1D8741-AF30-48C1-8B12-D5A9EFAC668C}" destId="{D6C382F2-1E86-4691-940B-63F3CE4B7BCB}" srcOrd="0" destOrd="0" presId="urn:microsoft.com/office/officeart/2005/8/layout/bProcess2"/>
    <dgm:cxn modelId="{6A265A4C-D139-41CC-B3B8-70F0F29356C4}" srcId="{6819E712-F519-4BD1-BF4B-718F7C8238DA}" destId="{3000C1C2-720D-402C-B4CB-36CFAE138D52}" srcOrd="0" destOrd="0" parTransId="{ACE56806-A97C-4D97-9FF8-D965D21F026A}" sibTransId="{71187747-E3A9-4B26-82AD-D7A2AF235FFC}"/>
    <dgm:cxn modelId="{CBB6D76C-01A2-469E-A2A5-1D618565DDF9}" type="presOf" srcId="{71187747-E3A9-4B26-82AD-D7A2AF235FFC}" destId="{84FA2169-C83F-4146-A81C-B8FF7F8D3B2E}" srcOrd="0" destOrd="0" presId="urn:microsoft.com/office/officeart/2005/8/layout/bProcess2"/>
    <dgm:cxn modelId="{988CDD90-CFE5-49F9-9805-9B691322A815}" srcId="{6819E712-F519-4BD1-BF4B-718F7C8238DA}" destId="{8B1D8741-AF30-48C1-8B12-D5A9EFAC668C}" srcOrd="1" destOrd="0" parTransId="{55A5C396-6210-4092-BDE4-0426BAC1CD48}" sibTransId="{D2AB7FCC-81FE-4D24-BD53-F3E2489C65BA}"/>
    <dgm:cxn modelId="{FEA59E6C-E51F-4606-9A0C-308A94812163}" type="presParOf" srcId="{628331F3-8C12-4093-AB7C-776E4C413955}" destId="{670D27B1-849A-4F85-BED1-5D025EF52A0D}" srcOrd="0" destOrd="0" presId="urn:microsoft.com/office/officeart/2005/8/layout/bProcess2"/>
    <dgm:cxn modelId="{EB4D117B-BCC1-4AAA-93EC-8221A7010B9E}" type="presParOf" srcId="{628331F3-8C12-4093-AB7C-776E4C413955}" destId="{84FA2169-C83F-4146-A81C-B8FF7F8D3B2E}" srcOrd="1" destOrd="0" presId="urn:microsoft.com/office/officeart/2005/8/layout/bProcess2"/>
    <dgm:cxn modelId="{A10DB034-9E54-4840-B317-7D9A5AE28965}" type="presParOf" srcId="{628331F3-8C12-4093-AB7C-776E4C413955}" destId="{D6C382F2-1E86-4691-940B-63F3CE4B7BCB}"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18933-8E5B-448F-8163-B62EAA4FCF93}">
      <dsp:nvSpPr>
        <dsp:cNvPr id="0" name=""/>
        <dsp:cNvSpPr/>
      </dsp:nvSpPr>
      <dsp:spPr>
        <a:xfrm>
          <a:off x="2007"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1: </a:t>
          </a:r>
          <a:r>
            <a:rPr lang="en-US" sz="2000" kern="1200" dirty="0">
              <a:latin typeface="Arial" pitchFamily="34" charset="0"/>
              <a:cs typeface="Arial" pitchFamily="34" charset="0"/>
            </a:rPr>
            <a:t>Developing the List of topics for IPPC standards</a:t>
          </a:r>
        </a:p>
      </dsp:txBody>
      <dsp:txXfrm>
        <a:off x="2007" y="1625600"/>
        <a:ext cx="2104299" cy="1625600"/>
      </dsp:txXfrm>
    </dsp:sp>
    <dsp:sp modelId="{A3EF6055-6A6A-4582-BB4E-784A8DD93304}">
      <dsp:nvSpPr>
        <dsp:cNvPr id="0" name=""/>
        <dsp:cNvSpPr/>
      </dsp:nvSpPr>
      <dsp:spPr>
        <a:xfrm>
          <a:off x="377501" y="243840"/>
          <a:ext cx="1353312" cy="1353312"/>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4B9738D-6C85-41B3-AEEB-E1100A567379}">
      <dsp:nvSpPr>
        <dsp:cNvPr id="0" name=""/>
        <dsp:cNvSpPr/>
      </dsp:nvSpPr>
      <dsp:spPr>
        <a:xfrm>
          <a:off x="2169436"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2:</a:t>
          </a:r>
          <a:r>
            <a:rPr lang="en-US" sz="2000" kern="1200" dirty="0">
              <a:latin typeface="Arial" pitchFamily="34" charset="0"/>
              <a:cs typeface="Arial" pitchFamily="34" charset="0"/>
            </a:rPr>
            <a:t>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Drafting</a:t>
          </a:r>
        </a:p>
      </dsp:txBody>
      <dsp:txXfrm>
        <a:off x="2169436" y="1625600"/>
        <a:ext cx="2104299" cy="1625600"/>
      </dsp:txXfrm>
    </dsp:sp>
    <dsp:sp modelId="{DFC2DBB2-D6A1-42A4-A86E-774014443FB7}">
      <dsp:nvSpPr>
        <dsp:cNvPr id="0" name=""/>
        <dsp:cNvSpPr/>
      </dsp:nvSpPr>
      <dsp:spPr>
        <a:xfrm>
          <a:off x="2544929" y="243840"/>
          <a:ext cx="1353312" cy="1353312"/>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2B7F8B-5257-4D29-AD0B-ADE1BE64ACC2}">
      <dsp:nvSpPr>
        <dsp:cNvPr id="0" name=""/>
        <dsp:cNvSpPr/>
      </dsp:nvSpPr>
      <dsp:spPr>
        <a:xfrm>
          <a:off x="4336864"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3: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Consultation and review</a:t>
          </a:r>
        </a:p>
      </dsp:txBody>
      <dsp:txXfrm>
        <a:off x="4336864" y="1625600"/>
        <a:ext cx="2104299" cy="1625600"/>
      </dsp:txXfrm>
    </dsp:sp>
    <dsp:sp modelId="{B16E6839-F281-4FAF-B44B-0B9EBEFF908A}">
      <dsp:nvSpPr>
        <dsp:cNvPr id="0" name=""/>
        <dsp:cNvSpPr/>
      </dsp:nvSpPr>
      <dsp:spPr>
        <a:xfrm>
          <a:off x="4712358" y="243840"/>
          <a:ext cx="1353312" cy="1353312"/>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853863-9CEE-4D17-9D30-F2CFD543D5F7}">
      <dsp:nvSpPr>
        <dsp:cNvPr id="0" name=""/>
        <dsp:cNvSpPr/>
      </dsp:nvSpPr>
      <dsp:spPr>
        <a:xfrm>
          <a:off x="6504292"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4:</a:t>
          </a:r>
          <a:r>
            <a:rPr lang="en-US" sz="2000" kern="1200" dirty="0">
              <a:latin typeface="Arial" pitchFamily="34" charset="0"/>
              <a:cs typeface="Arial" pitchFamily="34" charset="0"/>
            </a:rPr>
            <a:t> Adoption and publication</a:t>
          </a:r>
        </a:p>
      </dsp:txBody>
      <dsp:txXfrm>
        <a:off x="6504292" y="1625600"/>
        <a:ext cx="2104299" cy="1625600"/>
      </dsp:txXfrm>
    </dsp:sp>
    <dsp:sp modelId="{EE79D85E-DD78-4C44-BDE0-D4BE9D95F3FC}">
      <dsp:nvSpPr>
        <dsp:cNvPr id="0" name=""/>
        <dsp:cNvSpPr/>
      </dsp:nvSpPr>
      <dsp:spPr>
        <a:xfrm>
          <a:off x="6879786" y="243840"/>
          <a:ext cx="1353312" cy="1353312"/>
        </a:xfrm>
        <a:prstGeom prst="ellipse">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F1FEE3-5952-4FCB-B48D-30C1E7255AEB}">
      <dsp:nvSpPr>
        <dsp:cNvPr id="0" name=""/>
        <dsp:cNvSpPr/>
      </dsp:nvSpPr>
      <dsp:spPr>
        <a:xfrm>
          <a:off x="344423" y="3251200"/>
          <a:ext cx="7921752" cy="609600"/>
        </a:xfrm>
        <a:prstGeom prst="leftRightArrow">
          <a:avLst/>
        </a:prstGeom>
        <a:solidFill>
          <a:schemeClr val="accent3">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18933-8E5B-448F-8163-B62EAA4FCF93}">
      <dsp:nvSpPr>
        <dsp:cNvPr id="0" name=""/>
        <dsp:cNvSpPr/>
      </dsp:nvSpPr>
      <dsp:spPr>
        <a:xfrm>
          <a:off x="2007"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1: </a:t>
          </a:r>
          <a:r>
            <a:rPr lang="en-US" sz="2000" kern="1200" dirty="0">
              <a:latin typeface="Arial" pitchFamily="34" charset="0"/>
              <a:cs typeface="Arial" pitchFamily="34" charset="0"/>
            </a:rPr>
            <a:t>Developing the List of topics for IPPC standards</a:t>
          </a:r>
        </a:p>
      </dsp:txBody>
      <dsp:txXfrm>
        <a:off x="2007" y="1625600"/>
        <a:ext cx="2104299" cy="1625600"/>
      </dsp:txXfrm>
    </dsp:sp>
    <dsp:sp modelId="{A3EF6055-6A6A-4582-BB4E-784A8DD93304}">
      <dsp:nvSpPr>
        <dsp:cNvPr id="0" name=""/>
        <dsp:cNvSpPr/>
      </dsp:nvSpPr>
      <dsp:spPr>
        <a:xfrm>
          <a:off x="377501" y="243840"/>
          <a:ext cx="1353312" cy="1353312"/>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4B9738D-6C85-41B3-AEEB-E1100A567379}">
      <dsp:nvSpPr>
        <dsp:cNvPr id="0" name=""/>
        <dsp:cNvSpPr/>
      </dsp:nvSpPr>
      <dsp:spPr>
        <a:xfrm>
          <a:off x="2169436"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2:</a:t>
          </a:r>
          <a:r>
            <a:rPr lang="en-US" sz="2000" kern="1200" dirty="0">
              <a:latin typeface="Arial" pitchFamily="34" charset="0"/>
              <a:cs typeface="Arial" pitchFamily="34" charset="0"/>
            </a:rPr>
            <a:t>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Drafting</a:t>
          </a:r>
        </a:p>
      </dsp:txBody>
      <dsp:txXfrm>
        <a:off x="2169436" y="1625600"/>
        <a:ext cx="2104299" cy="1625600"/>
      </dsp:txXfrm>
    </dsp:sp>
    <dsp:sp modelId="{DFC2DBB2-D6A1-42A4-A86E-774014443FB7}">
      <dsp:nvSpPr>
        <dsp:cNvPr id="0" name=""/>
        <dsp:cNvSpPr/>
      </dsp:nvSpPr>
      <dsp:spPr>
        <a:xfrm>
          <a:off x="2544929" y="243840"/>
          <a:ext cx="1353312" cy="1353312"/>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2B7F8B-5257-4D29-AD0B-ADE1BE64ACC2}">
      <dsp:nvSpPr>
        <dsp:cNvPr id="0" name=""/>
        <dsp:cNvSpPr/>
      </dsp:nvSpPr>
      <dsp:spPr>
        <a:xfrm>
          <a:off x="4336864"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3: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Consultation and review</a:t>
          </a:r>
        </a:p>
      </dsp:txBody>
      <dsp:txXfrm>
        <a:off x="4336864" y="1625600"/>
        <a:ext cx="2104299" cy="1625600"/>
      </dsp:txXfrm>
    </dsp:sp>
    <dsp:sp modelId="{B16E6839-F281-4FAF-B44B-0B9EBEFF908A}">
      <dsp:nvSpPr>
        <dsp:cNvPr id="0" name=""/>
        <dsp:cNvSpPr/>
      </dsp:nvSpPr>
      <dsp:spPr>
        <a:xfrm>
          <a:off x="4712358" y="243840"/>
          <a:ext cx="1353312" cy="1353312"/>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853863-9CEE-4D17-9D30-F2CFD543D5F7}">
      <dsp:nvSpPr>
        <dsp:cNvPr id="0" name=""/>
        <dsp:cNvSpPr/>
      </dsp:nvSpPr>
      <dsp:spPr>
        <a:xfrm>
          <a:off x="6504292"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4:</a:t>
          </a:r>
          <a:r>
            <a:rPr lang="en-US" sz="2000" kern="1200" dirty="0">
              <a:latin typeface="Arial" pitchFamily="34" charset="0"/>
              <a:cs typeface="Arial" pitchFamily="34" charset="0"/>
            </a:rPr>
            <a:t> Adoption and publication</a:t>
          </a:r>
        </a:p>
      </dsp:txBody>
      <dsp:txXfrm>
        <a:off x="6504292" y="1625600"/>
        <a:ext cx="2104299" cy="1625600"/>
      </dsp:txXfrm>
    </dsp:sp>
    <dsp:sp modelId="{EE79D85E-DD78-4C44-BDE0-D4BE9D95F3FC}">
      <dsp:nvSpPr>
        <dsp:cNvPr id="0" name=""/>
        <dsp:cNvSpPr/>
      </dsp:nvSpPr>
      <dsp:spPr>
        <a:xfrm>
          <a:off x="6879786" y="243840"/>
          <a:ext cx="1353312" cy="1353312"/>
        </a:xfrm>
        <a:prstGeom prst="ellipse">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F1FEE3-5952-4FCB-B48D-30C1E7255AEB}">
      <dsp:nvSpPr>
        <dsp:cNvPr id="0" name=""/>
        <dsp:cNvSpPr/>
      </dsp:nvSpPr>
      <dsp:spPr>
        <a:xfrm>
          <a:off x="344423" y="3251200"/>
          <a:ext cx="7921752" cy="609600"/>
        </a:xfrm>
        <a:prstGeom prst="leftRightArrow">
          <a:avLst/>
        </a:prstGeom>
        <a:solidFill>
          <a:schemeClr val="accent3">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18933-8E5B-448F-8163-B62EAA4FCF93}">
      <dsp:nvSpPr>
        <dsp:cNvPr id="0" name=""/>
        <dsp:cNvSpPr/>
      </dsp:nvSpPr>
      <dsp:spPr>
        <a:xfrm>
          <a:off x="2007"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1: </a:t>
          </a:r>
          <a:r>
            <a:rPr lang="en-US" sz="2000" kern="1200" dirty="0">
              <a:latin typeface="Arial" pitchFamily="34" charset="0"/>
              <a:cs typeface="Arial" pitchFamily="34" charset="0"/>
            </a:rPr>
            <a:t>Developing the List of topics for IPPC standards</a:t>
          </a:r>
        </a:p>
      </dsp:txBody>
      <dsp:txXfrm>
        <a:off x="2007" y="1625600"/>
        <a:ext cx="2104299" cy="1625600"/>
      </dsp:txXfrm>
    </dsp:sp>
    <dsp:sp modelId="{A3EF6055-6A6A-4582-BB4E-784A8DD93304}">
      <dsp:nvSpPr>
        <dsp:cNvPr id="0" name=""/>
        <dsp:cNvSpPr/>
      </dsp:nvSpPr>
      <dsp:spPr>
        <a:xfrm>
          <a:off x="377501" y="243840"/>
          <a:ext cx="1353312" cy="1353312"/>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4B9738D-6C85-41B3-AEEB-E1100A567379}">
      <dsp:nvSpPr>
        <dsp:cNvPr id="0" name=""/>
        <dsp:cNvSpPr/>
      </dsp:nvSpPr>
      <dsp:spPr>
        <a:xfrm>
          <a:off x="2169436"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2:</a:t>
          </a:r>
          <a:r>
            <a:rPr lang="en-US" sz="2000" kern="1200" dirty="0">
              <a:latin typeface="Arial" pitchFamily="34" charset="0"/>
              <a:cs typeface="Arial" pitchFamily="34" charset="0"/>
            </a:rPr>
            <a:t>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Drafting</a:t>
          </a:r>
        </a:p>
      </dsp:txBody>
      <dsp:txXfrm>
        <a:off x="2169436" y="1625600"/>
        <a:ext cx="2104299" cy="1625600"/>
      </dsp:txXfrm>
    </dsp:sp>
    <dsp:sp modelId="{DFC2DBB2-D6A1-42A4-A86E-774014443FB7}">
      <dsp:nvSpPr>
        <dsp:cNvPr id="0" name=""/>
        <dsp:cNvSpPr/>
      </dsp:nvSpPr>
      <dsp:spPr>
        <a:xfrm>
          <a:off x="2544929" y="243840"/>
          <a:ext cx="1353312" cy="1353312"/>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2B7F8B-5257-4D29-AD0B-ADE1BE64ACC2}">
      <dsp:nvSpPr>
        <dsp:cNvPr id="0" name=""/>
        <dsp:cNvSpPr/>
      </dsp:nvSpPr>
      <dsp:spPr>
        <a:xfrm>
          <a:off x="4336864"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3: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Consultation and review</a:t>
          </a:r>
        </a:p>
      </dsp:txBody>
      <dsp:txXfrm>
        <a:off x="4336864" y="1625600"/>
        <a:ext cx="2104299" cy="1625600"/>
      </dsp:txXfrm>
    </dsp:sp>
    <dsp:sp modelId="{B16E6839-F281-4FAF-B44B-0B9EBEFF908A}">
      <dsp:nvSpPr>
        <dsp:cNvPr id="0" name=""/>
        <dsp:cNvSpPr/>
      </dsp:nvSpPr>
      <dsp:spPr>
        <a:xfrm>
          <a:off x="4712358" y="243840"/>
          <a:ext cx="1353312" cy="1353312"/>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853863-9CEE-4D17-9D30-F2CFD543D5F7}">
      <dsp:nvSpPr>
        <dsp:cNvPr id="0" name=""/>
        <dsp:cNvSpPr/>
      </dsp:nvSpPr>
      <dsp:spPr>
        <a:xfrm>
          <a:off x="6504292"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4:</a:t>
          </a:r>
          <a:r>
            <a:rPr lang="en-US" sz="2000" kern="1200" dirty="0">
              <a:latin typeface="Arial" pitchFamily="34" charset="0"/>
              <a:cs typeface="Arial" pitchFamily="34" charset="0"/>
            </a:rPr>
            <a:t> Adoption and publication</a:t>
          </a:r>
        </a:p>
      </dsp:txBody>
      <dsp:txXfrm>
        <a:off x="6504292" y="1625600"/>
        <a:ext cx="2104299" cy="1625600"/>
      </dsp:txXfrm>
    </dsp:sp>
    <dsp:sp modelId="{EE79D85E-DD78-4C44-BDE0-D4BE9D95F3FC}">
      <dsp:nvSpPr>
        <dsp:cNvPr id="0" name=""/>
        <dsp:cNvSpPr/>
      </dsp:nvSpPr>
      <dsp:spPr>
        <a:xfrm>
          <a:off x="6879786" y="243840"/>
          <a:ext cx="1353312" cy="1353312"/>
        </a:xfrm>
        <a:prstGeom prst="ellipse">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F1FEE3-5952-4FCB-B48D-30C1E7255AEB}">
      <dsp:nvSpPr>
        <dsp:cNvPr id="0" name=""/>
        <dsp:cNvSpPr/>
      </dsp:nvSpPr>
      <dsp:spPr>
        <a:xfrm>
          <a:off x="344423" y="3251200"/>
          <a:ext cx="7921752" cy="609600"/>
        </a:xfrm>
        <a:prstGeom prst="leftRightArrow">
          <a:avLst/>
        </a:prstGeom>
        <a:solidFill>
          <a:schemeClr val="accent3">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18933-8E5B-448F-8163-B62EAA4FCF93}">
      <dsp:nvSpPr>
        <dsp:cNvPr id="0" name=""/>
        <dsp:cNvSpPr/>
      </dsp:nvSpPr>
      <dsp:spPr>
        <a:xfrm>
          <a:off x="2007"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1: </a:t>
          </a:r>
          <a:r>
            <a:rPr lang="en-US" sz="2000" kern="1200" dirty="0">
              <a:latin typeface="Arial" pitchFamily="34" charset="0"/>
              <a:cs typeface="Arial" pitchFamily="34" charset="0"/>
            </a:rPr>
            <a:t>Developing the List of topics for IPPC standards</a:t>
          </a:r>
        </a:p>
      </dsp:txBody>
      <dsp:txXfrm>
        <a:off x="2007" y="1625600"/>
        <a:ext cx="2104299" cy="1625600"/>
      </dsp:txXfrm>
    </dsp:sp>
    <dsp:sp modelId="{A3EF6055-6A6A-4582-BB4E-784A8DD93304}">
      <dsp:nvSpPr>
        <dsp:cNvPr id="0" name=""/>
        <dsp:cNvSpPr/>
      </dsp:nvSpPr>
      <dsp:spPr>
        <a:xfrm>
          <a:off x="377501" y="243840"/>
          <a:ext cx="1353312" cy="1353312"/>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4B9738D-6C85-41B3-AEEB-E1100A567379}">
      <dsp:nvSpPr>
        <dsp:cNvPr id="0" name=""/>
        <dsp:cNvSpPr/>
      </dsp:nvSpPr>
      <dsp:spPr>
        <a:xfrm>
          <a:off x="2169436"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2:</a:t>
          </a:r>
          <a:r>
            <a:rPr lang="en-US" sz="2000" kern="1200" dirty="0">
              <a:latin typeface="Arial" pitchFamily="34" charset="0"/>
              <a:cs typeface="Arial" pitchFamily="34" charset="0"/>
            </a:rPr>
            <a:t>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Drafting</a:t>
          </a:r>
        </a:p>
      </dsp:txBody>
      <dsp:txXfrm>
        <a:off x="2169436" y="1625600"/>
        <a:ext cx="2104299" cy="1625600"/>
      </dsp:txXfrm>
    </dsp:sp>
    <dsp:sp modelId="{DFC2DBB2-D6A1-42A4-A86E-774014443FB7}">
      <dsp:nvSpPr>
        <dsp:cNvPr id="0" name=""/>
        <dsp:cNvSpPr/>
      </dsp:nvSpPr>
      <dsp:spPr>
        <a:xfrm>
          <a:off x="2544929" y="243840"/>
          <a:ext cx="1353312" cy="1353312"/>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2B7F8B-5257-4D29-AD0B-ADE1BE64ACC2}">
      <dsp:nvSpPr>
        <dsp:cNvPr id="0" name=""/>
        <dsp:cNvSpPr/>
      </dsp:nvSpPr>
      <dsp:spPr>
        <a:xfrm>
          <a:off x="4336864"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3: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Consultation and review</a:t>
          </a:r>
        </a:p>
      </dsp:txBody>
      <dsp:txXfrm>
        <a:off x="4336864" y="1625600"/>
        <a:ext cx="2104299" cy="1625600"/>
      </dsp:txXfrm>
    </dsp:sp>
    <dsp:sp modelId="{B16E6839-F281-4FAF-B44B-0B9EBEFF908A}">
      <dsp:nvSpPr>
        <dsp:cNvPr id="0" name=""/>
        <dsp:cNvSpPr/>
      </dsp:nvSpPr>
      <dsp:spPr>
        <a:xfrm>
          <a:off x="4712358" y="243840"/>
          <a:ext cx="1353312" cy="1353312"/>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853863-9CEE-4D17-9D30-F2CFD543D5F7}">
      <dsp:nvSpPr>
        <dsp:cNvPr id="0" name=""/>
        <dsp:cNvSpPr/>
      </dsp:nvSpPr>
      <dsp:spPr>
        <a:xfrm>
          <a:off x="6504292"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4:</a:t>
          </a:r>
          <a:r>
            <a:rPr lang="en-US" sz="2000" kern="1200" dirty="0">
              <a:latin typeface="Arial" pitchFamily="34" charset="0"/>
              <a:cs typeface="Arial" pitchFamily="34" charset="0"/>
            </a:rPr>
            <a:t> Adoption and publication</a:t>
          </a:r>
        </a:p>
      </dsp:txBody>
      <dsp:txXfrm>
        <a:off x="6504292" y="1625600"/>
        <a:ext cx="2104299" cy="1625600"/>
      </dsp:txXfrm>
    </dsp:sp>
    <dsp:sp modelId="{EE79D85E-DD78-4C44-BDE0-D4BE9D95F3FC}">
      <dsp:nvSpPr>
        <dsp:cNvPr id="0" name=""/>
        <dsp:cNvSpPr/>
      </dsp:nvSpPr>
      <dsp:spPr>
        <a:xfrm>
          <a:off x="6879786" y="243840"/>
          <a:ext cx="1353312" cy="1353312"/>
        </a:xfrm>
        <a:prstGeom prst="ellipse">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F1FEE3-5952-4FCB-B48D-30C1E7255AEB}">
      <dsp:nvSpPr>
        <dsp:cNvPr id="0" name=""/>
        <dsp:cNvSpPr/>
      </dsp:nvSpPr>
      <dsp:spPr>
        <a:xfrm>
          <a:off x="344423" y="3251200"/>
          <a:ext cx="7921752" cy="609600"/>
        </a:xfrm>
        <a:prstGeom prst="leftRightArrow">
          <a:avLst/>
        </a:prstGeom>
        <a:solidFill>
          <a:schemeClr val="accent3">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77A13-060A-4BC6-B353-D2D04134124D}">
      <dsp:nvSpPr>
        <dsp:cNvPr id="0" name=""/>
        <dsp:cNvSpPr/>
      </dsp:nvSpPr>
      <dsp:spPr>
        <a:xfrm>
          <a:off x="494221" y="1708055"/>
          <a:ext cx="1535814" cy="50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Contact Points</a:t>
          </a:r>
        </a:p>
      </dsp:txBody>
      <dsp:txXfrm>
        <a:off x="494221" y="1708055"/>
        <a:ext cx="1535814" cy="506120"/>
      </dsp:txXfrm>
    </dsp:sp>
    <dsp:sp modelId="{9C6941B3-14EC-4525-B7D9-BCA454DC1D9A}">
      <dsp:nvSpPr>
        <dsp:cNvPr id="0" name=""/>
        <dsp:cNvSpPr/>
      </dsp:nvSpPr>
      <dsp:spPr>
        <a:xfrm>
          <a:off x="236719" y="3086565"/>
          <a:ext cx="2468929" cy="94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Submit comments during the first consultation (lasts 90 days, 1 July to 30 September)</a:t>
          </a:r>
        </a:p>
      </dsp:txBody>
      <dsp:txXfrm>
        <a:off x="236719" y="3086565"/>
        <a:ext cx="2468929" cy="948223"/>
      </dsp:txXfrm>
    </dsp:sp>
    <dsp:sp modelId="{50F1D9AA-CAFF-40C2-BFF6-0692EF6D39F4}">
      <dsp:nvSpPr>
        <dsp:cNvPr id="0" name=""/>
        <dsp:cNvSpPr/>
      </dsp:nvSpPr>
      <dsp:spPr>
        <a:xfrm>
          <a:off x="472142" y="1470807"/>
          <a:ext cx="122167" cy="1221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080E6-FC44-418D-BDCC-F51692F309A5}">
      <dsp:nvSpPr>
        <dsp:cNvPr id="0" name=""/>
        <dsp:cNvSpPr/>
      </dsp:nvSpPr>
      <dsp:spPr>
        <a:xfrm>
          <a:off x="557659" y="1299773"/>
          <a:ext cx="122167" cy="122167"/>
        </a:xfrm>
        <a:prstGeom prst="ellipse">
          <a:avLst/>
        </a:prstGeom>
        <a:solidFill>
          <a:schemeClr val="accent2">
            <a:hueOff val="-80854"/>
            <a:satOff val="-4663"/>
            <a:lumOff val="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A5E8A-82E8-45B6-843C-94F2620B7285}">
      <dsp:nvSpPr>
        <dsp:cNvPr id="0" name=""/>
        <dsp:cNvSpPr/>
      </dsp:nvSpPr>
      <dsp:spPr>
        <a:xfrm>
          <a:off x="762899" y="1333980"/>
          <a:ext cx="191976" cy="191976"/>
        </a:xfrm>
        <a:prstGeom prst="ellipse">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94A00B-9297-4FB2-8DF9-B7AC8AF5187B}">
      <dsp:nvSpPr>
        <dsp:cNvPr id="0" name=""/>
        <dsp:cNvSpPr/>
      </dsp:nvSpPr>
      <dsp:spPr>
        <a:xfrm>
          <a:off x="933933" y="1145843"/>
          <a:ext cx="122167" cy="122167"/>
        </a:xfrm>
        <a:prstGeom prst="ellipse">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FD691-58F6-43CE-91C9-DDF0EB4376CF}">
      <dsp:nvSpPr>
        <dsp:cNvPr id="0" name=""/>
        <dsp:cNvSpPr/>
      </dsp:nvSpPr>
      <dsp:spPr>
        <a:xfrm>
          <a:off x="1156277" y="1077429"/>
          <a:ext cx="122167" cy="122167"/>
        </a:xfrm>
        <a:prstGeom prst="ellipse">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57EC9-615A-445A-B614-36895B2C6933}">
      <dsp:nvSpPr>
        <dsp:cNvPr id="0" name=""/>
        <dsp:cNvSpPr/>
      </dsp:nvSpPr>
      <dsp:spPr>
        <a:xfrm>
          <a:off x="1429931" y="1197153"/>
          <a:ext cx="122167" cy="122167"/>
        </a:xfrm>
        <a:prstGeom prst="ellipse">
          <a:avLst/>
        </a:prstGeom>
        <a:solidFill>
          <a:schemeClr val="accent2">
            <a:hueOff val="-404268"/>
            <a:satOff val="-23313"/>
            <a:lumOff val="23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40A39-08D3-46D5-824C-3C0E61FD7142}">
      <dsp:nvSpPr>
        <dsp:cNvPr id="0" name=""/>
        <dsp:cNvSpPr/>
      </dsp:nvSpPr>
      <dsp:spPr>
        <a:xfrm>
          <a:off x="1600965" y="1282670"/>
          <a:ext cx="191976" cy="191976"/>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58CE1-AE1B-4F4C-B002-1E23B7501C69}">
      <dsp:nvSpPr>
        <dsp:cNvPr id="0" name=""/>
        <dsp:cNvSpPr/>
      </dsp:nvSpPr>
      <dsp:spPr>
        <a:xfrm>
          <a:off x="1840413" y="1470807"/>
          <a:ext cx="122167" cy="122167"/>
        </a:xfrm>
        <a:prstGeom prst="ellipse">
          <a:avLst/>
        </a:prstGeom>
        <a:solidFill>
          <a:schemeClr val="accent2">
            <a:hueOff val="-565975"/>
            <a:satOff val="-32639"/>
            <a:lumOff val="33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68EFA-A789-4961-ACFE-B9C0059DF396}">
      <dsp:nvSpPr>
        <dsp:cNvPr id="0" name=""/>
        <dsp:cNvSpPr/>
      </dsp:nvSpPr>
      <dsp:spPr>
        <a:xfrm>
          <a:off x="1943033" y="1658944"/>
          <a:ext cx="122167" cy="122167"/>
        </a:xfrm>
        <a:prstGeom prst="ellipse">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42405-FE09-40E1-A7F6-FA208DA1F43A}">
      <dsp:nvSpPr>
        <dsp:cNvPr id="0" name=""/>
        <dsp:cNvSpPr/>
      </dsp:nvSpPr>
      <dsp:spPr>
        <a:xfrm>
          <a:off x="1053657" y="1299773"/>
          <a:ext cx="314143" cy="31414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77BB8-C08E-468A-A931-A96123A94C42}">
      <dsp:nvSpPr>
        <dsp:cNvPr id="0" name=""/>
        <dsp:cNvSpPr/>
      </dsp:nvSpPr>
      <dsp:spPr>
        <a:xfrm>
          <a:off x="386625" y="1949702"/>
          <a:ext cx="122167" cy="122167"/>
        </a:xfrm>
        <a:prstGeom prst="ellipse">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AAC3A-12FE-4CE6-855F-C25E70CD9973}">
      <dsp:nvSpPr>
        <dsp:cNvPr id="0" name=""/>
        <dsp:cNvSpPr/>
      </dsp:nvSpPr>
      <dsp:spPr>
        <a:xfrm>
          <a:off x="489245" y="2103632"/>
          <a:ext cx="191976" cy="191976"/>
        </a:xfrm>
        <a:prstGeom prst="ellipse">
          <a:avLst/>
        </a:prstGeom>
        <a:solidFill>
          <a:schemeClr val="accent2">
            <a:hueOff val="-889388"/>
            <a:satOff val="-51289"/>
            <a:lumOff val="52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9D820-0576-4E90-9507-4AD435958C4B}">
      <dsp:nvSpPr>
        <dsp:cNvPr id="0" name=""/>
        <dsp:cNvSpPr/>
      </dsp:nvSpPr>
      <dsp:spPr>
        <a:xfrm>
          <a:off x="745796" y="2240459"/>
          <a:ext cx="279238" cy="279238"/>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6FFC9-0FCF-437E-BA3D-AE73B1B8059C}">
      <dsp:nvSpPr>
        <dsp:cNvPr id="0" name=""/>
        <dsp:cNvSpPr/>
      </dsp:nvSpPr>
      <dsp:spPr>
        <a:xfrm>
          <a:off x="1104967" y="2462803"/>
          <a:ext cx="122167" cy="122167"/>
        </a:xfrm>
        <a:prstGeom prst="ellipse">
          <a:avLst/>
        </a:prstGeom>
        <a:solidFill>
          <a:schemeClr val="accent2">
            <a:hueOff val="-1051095"/>
            <a:satOff val="-60615"/>
            <a:lumOff val="62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59606-910F-414E-ABAD-3F311F3D1E47}">
      <dsp:nvSpPr>
        <dsp:cNvPr id="0" name=""/>
        <dsp:cNvSpPr/>
      </dsp:nvSpPr>
      <dsp:spPr>
        <a:xfrm>
          <a:off x="1173380" y="2240459"/>
          <a:ext cx="191976" cy="191976"/>
        </a:xfrm>
        <a:prstGeom prst="ellipse">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1C08B-DA65-46D9-88C0-33D29722AC9D}">
      <dsp:nvSpPr>
        <dsp:cNvPr id="0" name=""/>
        <dsp:cNvSpPr/>
      </dsp:nvSpPr>
      <dsp:spPr>
        <a:xfrm>
          <a:off x="1344414" y="2479907"/>
          <a:ext cx="122167" cy="122167"/>
        </a:xfrm>
        <a:prstGeom prst="ellipse">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4A4C8-321E-44D1-8811-BA31729332EE}">
      <dsp:nvSpPr>
        <dsp:cNvPr id="0" name=""/>
        <dsp:cNvSpPr/>
      </dsp:nvSpPr>
      <dsp:spPr>
        <a:xfrm>
          <a:off x="1498345" y="2206253"/>
          <a:ext cx="279238" cy="279238"/>
        </a:xfrm>
        <a:prstGeom prst="ellipse">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1DA5D-3309-4DDB-8D96-457DB071D459}">
      <dsp:nvSpPr>
        <dsp:cNvPr id="0" name=""/>
        <dsp:cNvSpPr/>
      </dsp:nvSpPr>
      <dsp:spPr>
        <a:xfrm>
          <a:off x="1874619" y="2137839"/>
          <a:ext cx="191976" cy="191976"/>
        </a:xfrm>
        <a:prstGeom prst="ellipse">
          <a:avLst/>
        </a:prstGeom>
        <a:solidFill>
          <a:schemeClr val="accent2">
            <a:hueOff val="-1374509"/>
            <a:satOff val="-79265"/>
            <a:lumOff val="8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A31FE-ED61-4774-A316-39D86AE17B9F}">
      <dsp:nvSpPr>
        <dsp:cNvPr id="0" name=""/>
        <dsp:cNvSpPr/>
      </dsp:nvSpPr>
      <dsp:spPr>
        <a:xfrm>
          <a:off x="2476258" y="1333695"/>
          <a:ext cx="563808" cy="107637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8FB63-3561-4A5E-B9CE-0D0CC4CC082A}">
      <dsp:nvSpPr>
        <dsp:cNvPr id="0" name=""/>
        <dsp:cNvSpPr/>
      </dsp:nvSpPr>
      <dsp:spPr>
        <a:xfrm>
          <a:off x="3441650" y="1334218"/>
          <a:ext cx="1537659" cy="107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accent6">
                  <a:lumMod val="50000"/>
                </a:schemeClr>
              </a:solidFill>
            </a:rPr>
            <a:t>TPPT and Treatment Lead</a:t>
          </a:r>
        </a:p>
      </dsp:txBody>
      <dsp:txXfrm>
        <a:off x="3441650" y="1334218"/>
        <a:ext cx="1537659" cy="1076361"/>
      </dsp:txXfrm>
    </dsp:sp>
    <dsp:sp modelId="{690DF9AF-775D-41F2-9C01-9CC5F7FF6F9E}">
      <dsp:nvSpPr>
        <dsp:cNvPr id="0" name=""/>
        <dsp:cNvSpPr/>
      </dsp:nvSpPr>
      <dsp:spPr>
        <a:xfrm>
          <a:off x="3095207" y="2697433"/>
          <a:ext cx="2340825" cy="141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Reviews and prepares responses to the comments, and revises the draft PT</a:t>
          </a:r>
        </a:p>
      </dsp:txBody>
      <dsp:txXfrm>
        <a:off x="3095207" y="2697433"/>
        <a:ext cx="2340825" cy="1415887"/>
      </dsp:txXfrm>
    </dsp:sp>
    <dsp:sp modelId="{DCAF6774-1AA4-4961-BD13-63240CEC8871}">
      <dsp:nvSpPr>
        <dsp:cNvPr id="0" name=""/>
        <dsp:cNvSpPr/>
      </dsp:nvSpPr>
      <dsp:spPr>
        <a:xfrm>
          <a:off x="5380892" y="1333695"/>
          <a:ext cx="563808" cy="1076371"/>
        </a:xfrm>
        <a:prstGeom prst="chevron">
          <a:avLst>
            <a:gd name="adj" fmla="val 6231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213EA3-4857-40BB-87F9-301D3012C5F2}">
      <dsp:nvSpPr>
        <dsp:cNvPr id="0" name=""/>
        <dsp:cNvSpPr/>
      </dsp:nvSpPr>
      <dsp:spPr>
        <a:xfrm>
          <a:off x="6594274" y="1445591"/>
          <a:ext cx="1214787" cy="930500"/>
        </a:xfrm>
        <a:prstGeom prst="ellips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104424"/>
              </a:solidFill>
            </a:rPr>
            <a:t>SC</a:t>
          </a:r>
        </a:p>
      </dsp:txBody>
      <dsp:txXfrm>
        <a:off x="6772175" y="1581860"/>
        <a:ext cx="858985" cy="657962"/>
      </dsp:txXfrm>
    </dsp:sp>
    <dsp:sp modelId="{2485699E-EBCD-4AD2-9D06-EE794C2F9BB7}">
      <dsp:nvSpPr>
        <dsp:cNvPr id="0" name=""/>
        <dsp:cNvSpPr/>
      </dsp:nvSpPr>
      <dsp:spPr>
        <a:xfrm>
          <a:off x="5942087" y="2628877"/>
          <a:ext cx="2513934" cy="94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Approves responses to comments</a:t>
          </a:r>
        </a:p>
        <a:p>
          <a:pPr marL="171450" lvl="1" indent="-171450" algn="l" defTabSz="800100">
            <a:lnSpc>
              <a:spcPct val="90000"/>
            </a:lnSpc>
            <a:spcBef>
              <a:spcPct val="0"/>
            </a:spcBef>
            <a:spcAft>
              <a:spcPct val="15000"/>
            </a:spcAft>
            <a:buChar char="•"/>
          </a:pPr>
          <a:r>
            <a:rPr lang="en-US" sz="1800" kern="1200" dirty="0"/>
            <a:t>Revises the draft PT</a:t>
          </a:r>
        </a:p>
        <a:p>
          <a:pPr marL="171450" lvl="1" indent="-171450" algn="l" defTabSz="800100">
            <a:lnSpc>
              <a:spcPct val="90000"/>
            </a:lnSpc>
            <a:spcBef>
              <a:spcPct val="0"/>
            </a:spcBef>
            <a:spcAft>
              <a:spcPct val="15000"/>
            </a:spcAft>
            <a:buChar char="•"/>
          </a:pPr>
          <a:r>
            <a:rPr lang="en-US" sz="1800" kern="1200" dirty="0">
              <a:solidFill>
                <a:schemeClr val="tx1"/>
              </a:solidFill>
            </a:rPr>
            <a:t>Recommends for </a:t>
          </a:r>
          <a:r>
            <a:rPr lang="en-US" sz="1800" b="0" kern="1200" dirty="0">
              <a:solidFill>
                <a:schemeClr val="tx1"/>
              </a:solidFill>
            </a:rPr>
            <a:t>second consultation </a:t>
          </a:r>
          <a:r>
            <a:rPr lang="en-US" sz="1800" b="0" kern="1200" dirty="0">
              <a:solidFill>
                <a:srgbClr val="FF0000"/>
              </a:solidFill>
            </a:rPr>
            <a:t>OR (if no substantial comments) for adoption</a:t>
          </a:r>
          <a:endParaRPr lang="en-US" sz="1800" kern="1200" dirty="0">
            <a:solidFill>
              <a:srgbClr val="FF0000"/>
            </a:solidFill>
          </a:endParaRPr>
        </a:p>
      </dsp:txBody>
      <dsp:txXfrm>
        <a:off x="5942087" y="2628877"/>
        <a:ext cx="2513934" cy="948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18933-8E5B-448F-8163-B62EAA4FCF93}">
      <dsp:nvSpPr>
        <dsp:cNvPr id="0" name=""/>
        <dsp:cNvSpPr/>
      </dsp:nvSpPr>
      <dsp:spPr>
        <a:xfrm>
          <a:off x="2007"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1: </a:t>
          </a:r>
          <a:r>
            <a:rPr lang="en-US" sz="2000" kern="1200" dirty="0">
              <a:latin typeface="Arial" pitchFamily="34" charset="0"/>
              <a:cs typeface="Arial" pitchFamily="34" charset="0"/>
            </a:rPr>
            <a:t>Developing the List of topics for IPPC standards</a:t>
          </a:r>
        </a:p>
      </dsp:txBody>
      <dsp:txXfrm>
        <a:off x="2007" y="1625600"/>
        <a:ext cx="2104299" cy="1625600"/>
      </dsp:txXfrm>
    </dsp:sp>
    <dsp:sp modelId="{A3EF6055-6A6A-4582-BB4E-784A8DD93304}">
      <dsp:nvSpPr>
        <dsp:cNvPr id="0" name=""/>
        <dsp:cNvSpPr/>
      </dsp:nvSpPr>
      <dsp:spPr>
        <a:xfrm>
          <a:off x="377501" y="243840"/>
          <a:ext cx="1353312" cy="1353312"/>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4B9738D-6C85-41B3-AEEB-E1100A567379}">
      <dsp:nvSpPr>
        <dsp:cNvPr id="0" name=""/>
        <dsp:cNvSpPr/>
      </dsp:nvSpPr>
      <dsp:spPr>
        <a:xfrm>
          <a:off x="2169436"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2:</a:t>
          </a:r>
          <a:r>
            <a:rPr lang="en-US" sz="2000" kern="1200" dirty="0">
              <a:latin typeface="Arial" pitchFamily="34" charset="0"/>
              <a:cs typeface="Arial" pitchFamily="34" charset="0"/>
            </a:rPr>
            <a:t>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Drafting</a:t>
          </a:r>
        </a:p>
      </dsp:txBody>
      <dsp:txXfrm>
        <a:off x="2169436" y="1625600"/>
        <a:ext cx="2104299" cy="1625600"/>
      </dsp:txXfrm>
    </dsp:sp>
    <dsp:sp modelId="{DFC2DBB2-D6A1-42A4-A86E-774014443FB7}">
      <dsp:nvSpPr>
        <dsp:cNvPr id="0" name=""/>
        <dsp:cNvSpPr/>
      </dsp:nvSpPr>
      <dsp:spPr>
        <a:xfrm>
          <a:off x="2544929" y="243840"/>
          <a:ext cx="1353312" cy="1353312"/>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C2B7F8B-5257-4D29-AD0B-ADE1BE64ACC2}">
      <dsp:nvSpPr>
        <dsp:cNvPr id="0" name=""/>
        <dsp:cNvSpPr/>
      </dsp:nvSpPr>
      <dsp:spPr>
        <a:xfrm>
          <a:off x="4336864"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3: </a:t>
          </a:r>
        </a:p>
        <a:p>
          <a:pPr marL="0" lvl="0" indent="0" algn="ctr" defTabSz="889000">
            <a:lnSpc>
              <a:spcPct val="90000"/>
            </a:lnSpc>
            <a:spcBef>
              <a:spcPct val="0"/>
            </a:spcBef>
            <a:spcAft>
              <a:spcPct val="35000"/>
            </a:spcAft>
            <a:buNone/>
          </a:pPr>
          <a:r>
            <a:rPr lang="en-US" sz="2000" kern="1200" dirty="0">
              <a:latin typeface="Arial" pitchFamily="34" charset="0"/>
              <a:cs typeface="Arial" pitchFamily="34" charset="0"/>
            </a:rPr>
            <a:t>Consultation and review</a:t>
          </a:r>
        </a:p>
      </dsp:txBody>
      <dsp:txXfrm>
        <a:off x="4336864" y="1625600"/>
        <a:ext cx="2104299" cy="1625600"/>
      </dsp:txXfrm>
    </dsp:sp>
    <dsp:sp modelId="{B16E6839-F281-4FAF-B44B-0B9EBEFF908A}">
      <dsp:nvSpPr>
        <dsp:cNvPr id="0" name=""/>
        <dsp:cNvSpPr/>
      </dsp:nvSpPr>
      <dsp:spPr>
        <a:xfrm>
          <a:off x="4712358" y="243840"/>
          <a:ext cx="1353312" cy="1353312"/>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853863-9CEE-4D17-9D30-F2CFD543D5F7}">
      <dsp:nvSpPr>
        <dsp:cNvPr id="0" name=""/>
        <dsp:cNvSpPr/>
      </dsp:nvSpPr>
      <dsp:spPr>
        <a:xfrm>
          <a:off x="6504292" y="0"/>
          <a:ext cx="2104299" cy="40640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itchFamily="34" charset="0"/>
              <a:cs typeface="Arial" pitchFamily="34" charset="0"/>
            </a:rPr>
            <a:t>Stage 4:</a:t>
          </a:r>
          <a:r>
            <a:rPr lang="en-US" sz="2000" kern="1200" dirty="0">
              <a:latin typeface="Arial" pitchFamily="34" charset="0"/>
              <a:cs typeface="Arial" pitchFamily="34" charset="0"/>
            </a:rPr>
            <a:t> Adoption and publication</a:t>
          </a:r>
        </a:p>
      </dsp:txBody>
      <dsp:txXfrm>
        <a:off x="6504292" y="1625600"/>
        <a:ext cx="2104299" cy="1625600"/>
      </dsp:txXfrm>
    </dsp:sp>
    <dsp:sp modelId="{EE79D85E-DD78-4C44-BDE0-D4BE9D95F3FC}">
      <dsp:nvSpPr>
        <dsp:cNvPr id="0" name=""/>
        <dsp:cNvSpPr/>
      </dsp:nvSpPr>
      <dsp:spPr>
        <a:xfrm>
          <a:off x="6879786" y="243840"/>
          <a:ext cx="1353312" cy="1353312"/>
        </a:xfrm>
        <a:prstGeom prst="ellipse">
          <a:avLst/>
        </a:prstGeom>
        <a:blipFill rotWithShape="0">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F1FEE3-5952-4FCB-B48D-30C1E7255AEB}">
      <dsp:nvSpPr>
        <dsp:cNvPr id="0" name=""/>
        <dsp:cNvSpPr/>
      </dsp:nvSpPr>
      <dsp:spPr>
        <a:xfrm>
          <a:off x="344423" y="3251200"/>
          <a:ext cx="7921752" cy="609600"/>
        </a:xfrm>
        <a:prstGeom prst="leftRightArrow">
          <a:avLst/>
        </a:prstGeom>
        <a:solidFill>
          <a:schemeClr val="accent3">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D27B1-849A-4F85-BED1-5D025EF52A0D}">
      <dsp:nvSpPr>
        <dsp:cNvPr id="0" name=""/>
        <dsp:cNvSpPr/>
      </dsp:nvSpPr>
      <dsp:spPr>
        <a:xfrm>
          <a:off x="56722" y="407678"/>
          <a:ext cx="1184165" cy="10903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t>SC</a:t>
          </a:r>
        </a:p>
      </dsp:txBody>
      <dsp:txXfrm>
        <a:off x="230139" y="567361"/>
        <a:ext cx="837331" cy="771020"/>
      </dsp:txXfrm>
    </dsp:sp>
    <dsp:sp modelId="{84FA2169-C83F-4146-A81C-B8FF7F8D3B2E}">
      <dsp:nvSpPr>
        <dsp:cNvPr id="0" name=""/>
        <dsp:cNvSpPr/>
      </dsp:nvSpPr>
      <dsp:spPr>
        <a:xfrm rot="5400000">
          <a:off x="1351283" y="594617"/>
          <a:ext cx="829676" cy="545775"/>
        </a:xfrm>
        <a:prstGeom prst="triangle">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D6C382F2-1E86-4691-940B-63F3CE4B7BCB}">
      <dsp:nvSpPr>
        <dsp:cNvPr id="0" name=""/>
        <dsp:cNvSpPr/>
      </dsp:nvSpPr>
      <dsp:spPr>
        <a:xfrm>
          <a:off x="2407199" y="0"/>
          <a:ext cx="2262631" cy="222925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en-US" sz="6000" kern="1200" dirty="0"/>
        </a:p>
      </dsp:txBody>
      <dsp:txXfrm>
        <a:off x="2738554" y="326466"/>
        <a:ext cx="1599921" cy="1576319"/>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80960286-B981-4BF2-B73C-7B5F5A1BA7DF}" type="datetimeFigureOut">
              <a:rPr lang="en-US" smtClean="0"/>
              <a:t>3/28/2024</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AE5EAFA-2D61-4F90-8036-252529045DFF}" type="slidenum">
              <a:rPr lang="en-US" smtClean="0"/>
              <a:t>‹#›</a:t>
            </a:fld>
            <a:endParaRPr lang="en-US"/>
          </a:p>
        </p:txBody>
      </p:sp>
    </p:spTree>
    <p:extLst>
      <p:ext uri="{BB962C8B-B14F-4D97-AF65-F5344CB8AC3E}">
        <p14:creationId xmlns:p14="http://schemas.microsoft.com/office/powerpoint/2010/main" val="68993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3CA4ECE9-0C1D-4C85-BC09-CB1A659D7E21}" type="datetimeFigureOut">
              <a:rPr lang="en-US" smtClean="0"/>
              <a:t>3/28/2024</a:t>
            </a:fld>
            <a:endParaRPr lang="en-US"/>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0ECDA492-E634-466D-8F3D-A72D3DA137B9}" type="slidenum">
              <a:rPr lang="en-US" smtClean="0"/>
              <a:t>‹#›</a:t>
            </a:fld>
            <a:endParaRPr lang="en-US"/>
          </a:p>
        </p:txBody>
      </p:sp>
    </p:spTree>
    <p:extLst>
      <p:ext uri="{BB962C8B-B14F-4D97-AF65-F5344CB8AC3E}">
        <p14:creationId xmlns:p14="http://schemas.microsoft.com/office/powerpoint/2010/main" val="358184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DA492-E634-466D-8F3D-A72D3DA137B9}" type="slidenum">
              <a:rPr lang="en-US" smtClean="0"/>
              <a:t>1</a:t>
            </a:fld>
            <a:endParaRPr lang="en-US"/>
          </a:p>
        </p:txBody>
      </p:sp>
    </p:spTree>
    <p:extLst>
      <p:ext uri="{BB962C8B-B14F-4D97-AF65-F5344CB8AC3E}">
        <p14:creationId xmlns:p14="http://schemas.microsoft.com/office/powerpoint/2010/main" val="307681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Standard Setting Process was largely modified by the CPM in 2012.</a:t>
            </a:r>
          </a:p>
          <a:p>
            <a:endParaRPr lang="en-US" altLang="en-US" dirty="0"/>
          </a:p>
          <a:p>
            <a:r>
              <a:rPr lang="en-US" altLang="en-US" dirty="0"/>
              <a:t>Following a new process now</a:t>
            </a:r>
          </a:p>
          <a:p>
            <a:r>
              <a:rPr lang="en-US" altLang="en-US" dirty="0"/>
              <a:t>Change in 2012: no more drafting of standards / evening session at CPM</a:t>
            </a:r>
          </a:p>
          <a:p>
            <a:endParaRPr lang="en-US" altLang="en-US" dirty="0"/>
          </a:p>
          <a:p>
            <a:r>
              <a:rPr lang="en-US" altLang="en-US" dirty="0"/>
              <a:t>7 FAO regions: Africa, Asia, Europe, LA and </a:t>
            </a:r>
            <a:r>
              <a:rPr lang="en-US" altLang="en-US" dirty="0" err="1"/>
              <a:t>Carribbean</a:t>
            </a:r>
            <a:r>
              <a:rPr lang="en-US" altLang="en-US" dirty="0"/>
              <a:t>, Near East, North America, Pacific. Differences in the number of countries in a region (Africa : a lot more than North America) + North Africa is part of the </a:t>
            </a:r>
            <a:r>
              <a:rPr lang="en-US" altLang="en-US" dirty="0" err="1"/>
              <a:t>NearEast</a:t>
            </a:r>
            <a:r>
              <a:rPr lang="en-US" altLang="en-US" dirty="0"/>
              <a:t> FAO region</a:t>
            </a:r>
          </a:p>
          <a:p>
            <a:endParaRPr lang="en-US" altLang="en-US" dirty="0"/>
          </a:p>
          <a:p>
            <a:r>
              <a:rPr lang="en-US" altLang="en-US" dirty="0"/>
              <a:t>May CS usually reviews the standards that have been drafted by EWGs for approval for member consultation</a:t>
            </a:r>
          </a:p>
          <a:p>
            <a:r>
              <a:rPr lang="en-US" altLang="en-US" dirty="0"/>
              <a:t>Then member consultation within IPPC members</a:t>
            </a:r>
          </a:p>
          <a:p>
            <a:endParaRPr lang="en-US" altLang="en-US" dirty="0"/>
          </a:p>
          <a:p>
            <a:r>
              <a:rPr lang="en-US" altLang="en-US" dirty="0"/>
              <a:t>Nov SC : finalize the drafts for presentation to CPM for adoption</a:t>
            </a:r>
          </a:p>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905BF3-59A9-43A8-B2C1-3E18296C4DBF}"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422287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091962-943F-46EE-8EB7-5F544C1B967C}"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19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091962-943F-46EE-8EB7-5F544C1B967C}"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8411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 typeface="Wingdings" panose="05000000000000000000" pitchFamily="2" charset="2"/>
              <a:buChar char="ü"/>
              <a:defRPr/>
            </a:pPr>
            <a:r>
              <a:rPr lang="en-GB" altLang="en-US" dirty="0">
                <a:latin typeface="Arial" panose="020B0604020202020204" pitchFamily="34" charset="0"/>
                <a:cs typeface="Arial" panose="020B0604020202020204" pitchFamily="34" charset="0"/>
              </a:rPr>
              <a:t>Experts nominated by NPPOs/RPPOs, selected by the SC;</a:t>
            </a:r>
          </a:p>
          <a:p>
            <a:pPr lvl="1" eaLnBrk="1" hangingPunct="1">
              <a:buFont typeface="Wingdings" panose="05000000000000000000" pitchFamily="2" charset="2"/>
              <a:buChar char="ü"/>
              <a:defRPr/>
            </a:pPr>
            <a:r>
              <a:rPr lang="en-US" altLang="en-US" dirty="0">
                <a:latin typeface="Arial" panose="020B0604020202020204" pitchFamily="34" charset="0"/>
                <a:cs typeface="Arial" panose="020B0604020202020204" pitchFamily="34" charset="0"/>
              </a:rPr>
              <a:t>A steward (usually SC member) guides the TP; </a:t>
            </a:r>
          </a:p>
          <a:p>
            <a:pPr lvl="1" eaLnBrk="1" hangingPunct="1">
              <a:buFont typeface="Wingdings" panose="05000000000000000000" pitchFamily="2" charset="2"/>
              <a:buChar char="ü"/>
              <a:defRPr/>
            </a:pPr>
            <a:r>
              <a:rPr lang="en-GB" altLang="en-US" dirty="0">
                <a:latin typeface="Arial" panose="020B0604020202020204" pitchFamily="34" charset="0"/>
                <a:cs typeface="Arial" panose="020B0604020202020204" pitchFamily="34" charset="0"/>
              </a:rPr>
              <a:t>Submit draft PT to the SC</a:t>
            </a:r>
            <a:r>
              <a:rPr lang="en-GB" altLang="en-US" baseline="0" dirty="0">
                <a:latin typeface="Arial" panose="020B0604020202020204" pitchFamily="34" charset="0"/>
                <a:cs typeface="Arial" panose="020B0604020202020204" pitchFamily="34" charset="0"/>
              </a:rPr>
              <a:t> for approval for consultation</a:t>
            </a:r>
            <a:endParaRPr lang="en-GB" altLang="en-US" dirty="0">
              <a:latin typeface="Arial" panose="020B0604020202020204" pitchFamily="34" charset="0"/>
              <a:cs typeface="Arial" panose="020B0604020202020204" pitchFamily="34" charset="0"/>
            </a:endParaRPr>
          </a:p>
          <a:p>
            <a:pPr lvl="1" eaLnBrk="1" hangingPunct="1">
              <a:buFont typeface="Wingdings" panose="05000000000000000000" pitchFamily="2" charset="2"/>
              <a:buNone/>
              <a:defRPr/>
            </a:pPr>
            <a:r>
              <a:rPr lang="en-GB" altLang="en-US" dirty="0">
                <a:latin typeface="Arial" panose="020B0604020202020204" pitchFamily="34" charset="0"/>
                <a:cs typeface="Arial" panose="020B0604020202020204" pitchFamily="34" charset="0"/>
              </a:rPr>
              <a:t>SC will review the draft PT in a meeting</a:t>
            </a:r>
            <a:r>
              <a:rPr lang="en-GB" altLang="en-US" baseline="0" dirty="0">
                <a:latin typeface="Arial" panose="020B0604020202020204" pitchFamily="34" charset="0"/>
                <a:cs typeface="Arial" panose="020B0604020202020204" pitchFamily="34" charset="0"/>
              </a:rPr>
              <a:t> or via e-decision</a:t>
            </a:r>
            <a:r>
              <a:rPr lang="en-GB" altLang="en-US" dirty="0">
                <a:latin typeface="Arial" panose="020B0604020202020204" pitchFamily="34" charset="0"/>
                <a:cs typeface="Arial" panose="020B0604020202020204" pitchFamily="34" charset="0"/>
              </a:rPr>
              <a:t> and</a:t>
            </a:r>
            <a:r>
              <a:rPr lang="en-GB" altLang="en-US" baseline="0" dirty="0">
                <a:latin typeface="Arial" panose="020B0604020202020204" pitchFamily="34" charset="0"/>
                <a:cs typeface="Arial" panose="020B0604020202020204" pitchFamily="34" charset="0"/>
              </a:rPr>
              <a:t> </a:t>
            </a:r>
            <a:r>
              <a:rPr lang="en-GB" altLang="en-US" sz="1200" kern="1200" baseline="0" dirty="0">
                <a:solidFill>
                  <a:schemeClr val="tx1"/>
                </a:solidFill>
                <a:latin typeface="Arial" panose="020B0604020202020204" pitchFamily="34" charset="0"/>
                <a:ea typeface="+mn-ea"/>
                <a:cs typeface="Arial" panose="020B0604020202020204" pitchFamily="34" charset="0"/>
              </a:rPr>
              <a:t>will </a:t>
            </a:r>
            <a:r>
              <a:rPr lang="en-US" altLang="en-US" sz="1200" kern="1200" baseline="0" dirty="0">
                <a:solidFill>
                  <a:schemeClr val="tx1"/>
                </a:solidFill>
                <a:latin typeface="Arial" panose="020B0604020202020204" pitchFamily="34" charset="0"/>
                <a:ea typeface="+mn-ea"/>
                <a:cs typeface="Arial" panose="020B0604020202020204" pitchFamily="34" charset="0"/>
              </a:rPr>
              <a:t>decide whether to:</a:t>
            </a:r>
          </a:p>
          <a:p>
            <a:pPr lvl="1" eaLnBrk="1" hangingPunct="1">
              <a:lnSpc>
                <a:spcPct val="90000"/>
              </a:lnSpc>
              <a:spcBef>
                <a:spcPts val="600"/>
              </a:spcBef>
              <a:spcAft>
                <a:spcPts val="600"/>
              </a:spcAft>
              <a:buFont typeface="Wingdings" panose="05000000000000000000" pitchFamily="2" charset="2"/>
              <a:buChar char="ü"/>
            </a:pPr>
            <a:r>
              <a:rPr lang="en-US" altLang="en-US" sz="1200" b="0" dirty="0">
                <a:latin typeface="Arial" panose="020B0604020202020204" pitchFamily="34" charset="0"/>
              </a:rPr>
              <a:t>approve it for the first consultation</a:t>
            </a:r>
          </a:p>
          <a:p>
            <a:pPr lvl="1" eaLnBrk="1" hangingPunct="1">
              <a:lnSpc>
                <a:spcPct val="90000"/>
              </a:lnSpc>
              <a:spcBef>
                <a:spcPts val="600"/>
              </a:spcBef>
              <a:spcAft>
                <a:spcPts val="600"/>
              </a:spcAft>
              <a:buFont typeface="Wingdings" panose="05000000000000000000" pitchFamily="2" charset="2"/>
              <a:buChar char="ü"/>
            </a:pPr>
            <a:r>
              <a:rPr lang="en-US" altLang="en-US" sz="1200" b="0" dirty="0">
                <a:latin typeface="Arial" panose="020B0604020202020204" pitchFamily="34" charset="0"/>
              </a:rPr>
              <a:t>return it to the Steward or TP</a:t>
            </a:r>
          </a:p>
          <a:p>
            <a:pPr lvl="1" eaLnBrk="1" hangingPunct="1">
              <a:lnSpc>
                <a:spcPct val="90000"/>
              </a:lnSpc>
              <a:spcBef>
                <a:spcPts val="600"/>
              </a:spcBef>
              <a:spcAft>
                <a:spcPts val="600"/>
              </a:spcAft>
              <a:buFont typeface="Wingdings" panose="05000000000000000000" pitchFamily="2" charset="2"/>
              <a:buChar char="ü"/>
            </a:pPr>
            <a:r>
              <a:rPr lang="en-US" altLang="en-US" sz="1200" b="0" dirty="0">
                <a:latin typeface="Arial" panose="020B0604020202020204" pitchFamily="34" charset="0"/>
              </a:rPr>
              <a:t>put in on hold</a:t>
            </a:r>
          </a:p>
          <a:p>
            <a:pPr lvl="1" eaLnBrk="1" hangingPunct="1">
              <a:buFont typeface="Wingdings" panose="05000000000000000000" pitchFamily="2" charset="2"/>
              <a:buChar char="ü"/>
              <a:defRPr/>
            </a:pPr>
            <a:endParaRPr lang="en-GB"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ECDA492-E634-466D-8F3D-A72D3DA137B9}" type="slidenum">
              <a:rPr lang="en-US" smtClean="0"/>
              <a:t>9</a:t>
            </a:fld>
            <a:endParaRPr lang="en-US"/>
          </a:p>
        </p:txBody>
      </p:sp>
    </p:spTree>
    <p:extLst>
      <p:ext uri="{BB962C8B-B14F-4D97-AF65-F5344CB8AC3E}">
        <p14:creationId xmlns:p14="http://schemas.microsoft.com/office/powerpoint/2010/main" val="317347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ts val="1200"/>
              </a:spcBef>
              <a:spcAft>
                <a:spcPts val="600"/>
              </a:spcAft>
              <a:buFont typeface="Arial" panose="020B0604020202020204" pitchFamily="34" charset="0"/>
              <a:buNone/>
              <a:defRPr/>
            </a:pPr>
            <a:r>
              <a:rPr lang="en-GB" altLang="en-US" sz="1200" dirty="0">
                <a:latin typeface="Arial" panose="020B0604020202020204" pitchFamily="34" charset="0"/>
                <a:cs typeface="Arial" panose="020B0604020202020204" pitchFamily="34" charset="0"/>
              </a:rPr>
              <a:t>First</a:t>
            </a:r>
            <a:r>
              <a:rPr lang="en-GB" altLang="en-US" sz="1200" baseline="0" dirty="0">
                <a:latin typeface="Arial" panose="020B0604020202020204" pitchFamily="34" charset="0"/>
                <a:cs typeface="Arial" panose="020B0604020202020204" pitchFamily="34" charset="0"/>
              </a:rPr>
              <a:t> consultation:</a:t>
            </a:r>
            <a:endParaRPr lang="en-US" altLang="en-US" sz="1200" dirty="0">
              <a:latin typeface="Arial" panose="020B0604020202020204" pitchFamily="34" charset="0"/>
              <a:cs typeface="Arial" panose="020B0604020202020204" pitchFamily="34" charset="0"/>
            </a:endParaRPr>
          </a:p>
          <a:p>
            <a:pPr marL="342900" indent="-342900" eaLnBrk="1" hangingPunct="1">
              <a:spcBef>
                <a:spcPts val="1200"/>
              </a:spcBef>
              <a:spcAft>
                <a:spcPts val="600"/>
              </a:spcAft>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Opportunity for IPPC contact points to review and comment on draft ISPMs</a:t>
            </a:r>
          </a:p>
          <a:p>
            <a:pPr marL="342900" indent="-342900" eaLnBrk="1" hangingPunct="1">
              <a:spcBef>
                <a:spcPts val="1200"/>
              </a:spcBef>
              <a:spcAft>
                <a:spcPts val="600"/>
              </a:spcAft>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Comments submitted by the IPPC Contact Point via the Online Comment System (OCS) </a:t>
            </a:r>
          </a:p>
          <a:p>
            <a:pPr marL="342900" indent="-342900" eaLnBrk="1" hangingPunct="1">
              <a:spcBef>
                <a:spcPts val="1200"/>
              </a:spcBef>
              <a:spcAft>
                <a:spcPts val="600"/>
              </a:spcAft>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Lasts 90 days: July 1st to September 30th </a:t>
            </a:r>
          </a:p>
          <a:p>
            <a:pPr marL="342900" indent="-342900" eaLnBrk="1" hangingPunct="1">
              <a:spcBef>
                <a:spcPts val="1200"/>
              </a:spcBef>
              <a:spcAft>
                <a:spcPts val="600"/>
              </a:spcAft>
              <a:buFont typeface="Arial" panose="020B0604020202020204" pitchFamily="34" charset="0"/>
              <a:buChar char="•"/>
              <a:defRPr/>
            </a:pPr>
            <a:r>
              <a:rPr lang="en-GB" altLang="en-US" sz="1200" dirty="0">
                <a:latin typeface="Arial" panose="020B0604020202020204" pitchFamily="34" charset="0"/>
                <a:cs typeface="Arial" panose="020B0604020202020204" pitchFamily="34" charset="0"/>
              </a:rPr>
              <a:t>Draft ISPMs submitted to 2 consultations except for draft DPs (submitted to 1 consultation) unless decided otherwise by SC</a:t>
            </a:r>
          </a:p>
          <a:p>
            <a:pPr marL="342900" indent="-342900" eaLnBrk="1" hangingPunct="1">
              <a:spcBef>
                <a:spcPts val="1200"/>
              </a:spcBef>
              <a:spcAft>
                <a:spcPts val="600"/>
              </a:spcAft>
              <a:buFont typeface="Arial" panose="020B0604020202020204" pitchFamily="34" charset="0"/>
              <a:buChar char="•"/>
              <a:defRPr/>
            </a:pPr>
            <a:endParaRPr lang="en-GB" altLang="en-US" sz="1200" dirty="0">
              <a:latin typeface="Arial" panose="020B0604020202020204" pitchFamily="34" charset="0"/>
              <a:cs typeface="Arial" panose="020B0604020202020204" pitchFamily="34" charset="0"/>
            </a:endParaRPr>
          </a:p>
          <a:p>
            <a:pPr eaLnBrk="1" hangingPunct="1">
              <a:spcBef>
                <a:spcPts val="600"/>
              </a:spcBef>
              <a:spcAft>
                <a:spcPts val="600"/>
              </a:spcAft>
              <a:defRPr/>
            </a:pPr>
            <a:r>
              <a:rPr lang="en-GB" sz="1200" b="1" dirty="0">
                <a:latin typeface="Arial" charset="0"/>
              </a:rPr>
              <a:t>Standards Committee Working Group (SC-7) reviews draft ISPMs</a:t>
            </a:r>
            <a:r>
              <a:rPr lang="en-GB" sz="1200" b="1" baseline="0" dirty="0">
                <a:latin typeface="Arial" charset="0"/>
              </a:rPr>
              <a:t> after first consultation</a:t>
            </a:r>
            <a:endParaRPr lang="en-GB" sz="1200" b="1" dirty="0">
              <a:latin typeface="Arial" charset="0"/>
            </a:endParaRPr>
          </a:p>
          <a:p>
            <a:pPr marL="342900" indent="-342900" eaLnBrk="1" hangingPunct="1">
              <a:spcBef>
                <a:spcPts val="600"/>
              </a:spcBef>
              <a:spcAft>
                <a:spcPts val="600"/>
              </a:spcAft>
              <a:buFont typeface="Arial" pitchFamily="34" charset="0"/>
              <a:buChar char="•"/>
              <a:defRPr/>
            </a:pPr>
            <a:r>
              <a:rPr lang="en-GB" sz="1200" dirty="0">
                <a:latin typeface="Arial" charset="0"/>
              </a:rPr>
              <a:t>Seven SC members (one from each region) forms the SC Working Group (SC-7). </a:t>
            </a:r>
          </a:p>
          <a:p>
            <a:pPr marL="342900" indent="-342900" eaLnBrk="1" hangingPunct="1">
              <a:spcBef>
                <a:spcPts val="600"/>
              </a:spcBef>
              <a:spcAft>
                <a:spcPts val="600"/>
              </a:spcAft>
              <a:buFont typeface="Arial" pitchFamily="34" charset="0"/>
              <a:buChar char="•"/>
              <a:defRPr/>
            </a:pPr>
            <a:r>
              <a:rPr lang="en-US" sz="1200" dirty="0">
                <a:latin typeface="Arial" charset="0"/>
              </a:rPr>
              <a:t>Examines the draft ISPMs that were revised by stewards and proposes additional revisions to the SC </a:t>
            </a:r>
          </a:p>
          <a:p>
            <a:pPr marL="342900" indent="-342900" eaLnBrk="1" hangingPunct="1">
              <a:spcBef>
                <a:spcPts val="600"/>
              </a:spcBef>
              <a:spcAft>
                <a:spcPts val="600"/>
              </a:spcAft>
              <a:buFont typeface="Arial" pitchFamily="34" charset="0"/>
              <a:buChar char="•"/>
              <a:defRPr/>
            </a:pPr>
            <a:r>
              <a:rPr lang="en-US" sz="1200" dirty="0">
                <a:latin typeface="Arial" charset="0"/>
              </a:rPr>
              <a:t>Drafts SC responses to substantial comments not incorporated into the draft</a:t>
            </a:r>
          </a:p>
          <a:p>
            <a:pPr marL="342900" indent="-342900" eaLnBrk="1" hangingPunct="1">
              <a:spcBef>
                <a:spcPts val="600"/>
              </a:spcBef>
              <a:spcAft>
                <a:spcPts val="600"/>
              </a:spcAft>
              <a:buFont typeface="Arial" pitchFamily="34" charset="0"/>
              <a:buChar char="•"/>
              <a:defRPr/>
            </a:pPr>
            <a:r>
              <a:rPr lang="en-US" sz="1200" dirty="0">
                <a:latin typeface="Arial" charset="0"/>
              </a:rPr>
              <a:t>Proposes and explains which changes should be considered further by the SC </a:t>
            </a:r>
          </a:p>
          <a:p>
            <a:pPr marL="342900" indent="-342900" eaLnBrk="1" hangingPunct="1">
              <a:spcBef>
                <a:spcPts val="600"/>
              </a:spcBef>
              <a:spcAft>
                <a:spcPts val="600"/>
              </a:spcAft>
              <a:buFont typeface="Arial" pitchFamily="34" charset="0"/>
              <a:buChar char="•"/>
              <a:defRPr/>
            </a:pPr>
            <a:r>
              <a:rPr lang="en-US" sz="1200" dirty="0">
                <a:latin typeface="Arial" charset="0"/>
              </a:rPr>
              <a:t>Carries out other functions regarding draft ISPMs and specifications as directed by the SC </a:t>
            </a:r>
          </a:p>
          <a:p>
            <a:pPr marL="342900" indent="-342900" eaLnBrk="1" hangingPunct="1">
              <a:spcBef>
                <a:spcPts val="1200"/>
              </a:spcBef>
              <a:spcAft>
                <a:spcPts val="600"/>
              </a:spcAft>
              <a:buFont typeface="Arial" panose="020B0604020202020204" pitchFamily="34" charset="0"/>
              <a:buChar char="•"/>
              <a:defRPr/>
            </a:pPr>
            <a:endParaRPr lang="en-US" alt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CDA492-E634-466D-8F3D-A72D3DA137B9}" type="slidenum">
              <a:rPr lang="en-US" smtClean="0"/>
              <a:t>11</a:t>
            </a:fld>
            <a:endParaRPr lang="en-US"/>
          </a:p>
        </p:txBody>
      </p:sp>
    </p:spTree>
    <p:extLst>
      <p:ext uri="{BB962C8B-B14F-4D97-AF65-F5344CB8AC3E}">
        <p14:creationId xmlns:p14="http://schemas.microsoft.com/office/powerpoint/2010/main" val="90877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spcAft>
                <a:spcPts val="600"/>
              </a:spcAft>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Following SC’s approval, draft ISPM is included on the CPM agenda and translated into the official FAO languages</a:t>
            </a:r>
          </a:p>
          <a:p>
            <a:pPr eaLnBrk="1" hangingPunct="1">
              <a:spcBef>
                <a:spcPts val="1200"/>
              </a:spcBef>
              <a:spcAft>
                <a:spcPts val="600"/>
              </a:spcAft>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Draft ISPM made available on the IPP (at least six weeks before CPM)</a:t>
            </a:r>
          </a:p>
          <a:p>
            <a:pPr eaLnBrk="1" hangingPunct="1">
              <a:spcBef>
                <a:spcPts val="1200"/>
              </a:spcBef>
              <a:spcAft>
                <a:spcPts val="600"/>
              </a:spcAft>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All draft ISPMs presented to the CPM are subject to objections</a:t>
            </a:r>
            <a:endParaRPr lang="en-GB" altLang="en-US" sz="1200" dirty="0">
              <a:latin typeface="Arial" panose="020B0604020202020204" pitchFamily="34" charset="0"/>
              <a:cs typeface="Arial" panose="020B0604020202020204" pitchFamily="34" charset="0"/>
            </a:endParaRPr>
          </a:p>
          <a:p>
            <a:pPr eaLnBrk="1" hangingPunct="1">
              <a:spcBef>
                <a:spcPts val="600"/>
              </a:spcBef>
              <a:spcAft>
                <a:spcPts val="600"/>
              </a:spcAft>
              <a:defRPr/>
            </a:pPr>
            <a:endParaRPr lang="en-GB" altLang="en-US" sz="1200" dirty="0">
              <a:latin typeface="Arial" panose="020B0604020202020204" pitchFamily="34" charset="0"/>
              <a:cs typeface="Arial" panose="020B0604020202020204" pitchFamily="34" charset="0"/>
            </a:endParaRPr>
          </a:p>
          <a:p>
            <a:pPr eaLnBrk="1" hangingPunct="1">
              <a:spcBef>
                <a:spcPts val="600"/>
              </a:spcBef>
              <a:spcAft>
                <a:spcPts val="600"/>
              </a:spcAft>
              <a:defRPr/>
            </a:pPr>
            <a:r>
              <a:rPr lang="en-GB" altLang="en-US" sz="1200" dirty="0">
                <a:latin typeface="Arial" panose="020B0604020202020204" pitchFamily="34" charset="0"/>
                <a:cs typeface="Arial" panose="020B0604020202020204" pitchFamily="34" charset="0"/>
              </a:rPr>
              <a:t>A technically supported objection to the adoption of a draft standard in its current form</a:t>
            </a:r>
          </a:p>
          <a:p>
            <a:pPr lvl="1" eaLnBrk="1" hangingPunct="1">
              <a:spcBef>
                <a:spcPts val="600"/>
              </a:spcBef>
              <a:spcAft>
                <a:spcPts val="600"/>
              </a:spcAft>
              <a:buFont typeface="Wingdings" panose="05000000000000000000" pitchFamily="2" charset="2"/>
              <a:buChar char="à"/>
              <a:defRPr/>
            </a:pPr>
            <a:r>
              <a:rPr lang="en-GB" altLang="en-US" sz="1200" dirty="0">
                <a:latin typeface="Arial" panose="020B0604020202020204" pitchFamily="34" charset="0"/>
                <a:cs typeface="Arial" panose="020B0604020202020204" pitchFamily="34" charset="0"/>
              </a:rPr>
              <a:t>Sent no later than 3 weeks before the CPM session through the official IPPC contact point, with technical justification and suggestions for improvement of the draft ISPM which are likely to be acceptable to other CPs </a:t>
            </a:r>
          </a:p>
          <a:p>
            <a:pPr marL="342900" lvl="1" indent="-342900" eaLnBrk="1" hangingPunct="1">
              <a:spcBef>
                <a:spcPts val="600"/>
              </a:spcBef>
              <a:spcAft>
                <a:spcPts val="600"/>
              </a:spcAft>
              <a:buFont typeface="Arial" panose="020B0604020202020204" pitchFamily="34" charset="0"/>
              <a:buNone/>
              <a:defRPr/>
            </a:pPr>
            <a:r>
              <a:rPr lang="en-GB" altLang="en-US" sz="1200" dirty="0">
                <a:latin typeface="Arial" panose="020B0604020202020204" pitchFamily="34" charset="0"/>
                <a:cs typeface="Arial" panose="020B0604020202020204" pitchFamily="34" charset="0"/>
              </a:rPr>
              <a:t>The IPPC Secretariat can’t make any judgement about the validity of the objection</a:t>
            </a:r>
          </a:p>
          <a:p>
            <a:pPr marL="457200" lvl="1" indent="0" eaLnBrk="1" hangingPunct="1">
              <a:spcBef>
                <a:spcPts val="600"/>
              </a:spcBef>
              <a:spcAft>
                <a:spcPts val="600"/>
              </a:spcAft>
              <a:buFont typeface="Arial" panose="020B0604020202020204" pitchFamily="34" charset="0"/>
              <a:buNone/>
              <a:defRPr/>
            </a:pPr>
            <a:r>
              <a:rPr lang="en-GB" altLang="en-US" sz="1200" dirty="0">
                <a:latin typeface="Arial" panose="020B0604020202020204" pitchFamily="34" charset="0"/>
                <a:cs typeface="Arial" panose="020B0604020202020204" pitchFamily="34" charset="0"/>
                <a:sym typeface="Wingdings" panose="05000000000000000000" pitchFamily="2" charset="2"/>
              </a:rPr>
              <a:t> </a:t>
            </a:r>
            <a:r>
              <a:rPr lang="en-GB" altLang="en-US" sz="1200" dirty="0">
                <a:latin typeface="Arial" panose="020B0604020202020204" pitchFamily="34" charset="0"/>
                <a:cs typeface="Arial" panose="020B0604020202020204" pitchFamily="34" charset="0"/>
              </a:rPr>
              <a:t>An objection with technical discussion of the issue would be accepted as an objection</a:t>
            </a:r>
            <a:endParaRPr lang="en-US" alt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ECDA492-E634-466D-8F3D-A72D3DA137B9}" type="slidenum">
              <a:rPr lang="en-US" smtClean="0"/>
              <a:t>13</a:t>
            </a:fld>
            <a:endParaRPr lang="en-US"/>
          </a:p>
        </p:txBody>
      </p:sp>
    </p:spTree>
    <p:extLst>
      <p:ext uri="{BB962C8B-B14F-4D97-AF65-F5344CB8AC3E}">
        <p14:creationId xmlns:p14="http://schemas.microsoft.com/office/powerpoint/2010/main" val="384008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2B27FF-FAB0-40D1-80D1-96A0DB7ECFA2}" type="slidenum">
              <a:rPr lang="en-GB" smtClean="0"/>
              <a:t>‹#›</a:t>
            </a:fld>
            <a:endParaRPr lang="en-GB" dirty="0"/>
          </a:p>
        </p:txBody>
      </p:sp>
      <p:sp>
        <p:nvSpPr>
          <p:cNvPr id="12" name="Rectangle 11"/>
          <p:cNvSpPr/>
          <p:nvPr userDrawn="1"/>
        </p:nvSpPr>
        <p:spPr>
          <a:xfrm>
            <a:off x="562708" y="2140695"/>
            <a:ext cx="8026400" cy="3342453"/>
          </a:xfrm>
          <a:prstGeom prst="rect">
            <a:avLst/>
          </a:prstGeom>
        </p:spPr>
        <p:txBody>
          <a:bodyPr wrap="square">
            <a:spAutoFit/>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165A30"/>
                </a:solidFill>
                <a:effectLst>
                  <a:outerShdw blurRad="38100" dist="38100" dir="2700000" algn="tl">
                    <a:srgbClr val="000000">
                      <a:alpha val="43137"/>
                    </a:srgbClr>
                  </a:outerShdw>
                </a:effectLst>
                <a:ea typeface="Arial Unicode MS" panose="020B0604020202020204" pitchFamily="34" charset="-128"/>
                <a:cs typeface="Arial" panose="020B0604020202020204" pitchFamily="34" charset="0"/>
              </a:rPr>
              <a:t>Title of presentation</a:t>
            </a:r>
            <a:endParaRPr lang="en-GB" sz="4800" b="1" dirty="0">
              <a:solidFill>
                <a:srgbClr val="165A30"/>
              </a:solidFill>
              <a:effectLst>
                <a:outerShdw blurRad="38100" dist="38100" dir="2700000" algn="tl">
                  <a:srgbClr val="000000">
                    <a:alpha val="43137"/>
                  </a:srgbClr>
                </a:outerShdw>
              </a:effectLst>
              <a:ea typeface="Arial Unicode MS" panose="020B0604020202020204" pitchFamily="34" charset="-128"/>
              <a:cs typeface="Arial" panose="020B0604020202020204" pitchFamily="34" charset="0"/>
            </a:endParaRPr>
          </a:p>
          <a:p>
            <a:pPr algn="ctr">
              <a:lnSpc>
                <a:spcPct val="120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3200" b="1" dirty="0">
                <a:solidFill>
                  <a:schemeClr val="tx1"/>
                </a:solidFill>
                <a:ea typeface="Arial Unicode MS" panose="020B0604020202020204" pitchFamily="34" charset="-128"/>
                <a:cs typeface="Arial" panose="020B0604020202020204" pitchFamily="34" charset="0"/>
              </a:rPr>
              <a:t> </a:t>
            </a:r>
          </a:p>
          <a:p>
            <a:pPr algn="ctr">
              <a:lnSpc>
                <a:spcPct val="120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sz="3200" b="1" dirty="0">
              <a:solidFill>
                <a:schemeClr val="tx1"/>
              </a:solidFill>
              <a:ea typeface="Arial Unicode MS" panose="020B0604020202020204" pitchFamily="34" charset="-128"/>
              <a:cs typeface="Arial" panose="020B0604020202020204" pitchFamily="34" charset="0"/>
            </a:endParaRPr>
          </a:p>
          <a:p>
            <a:pPr algn="ctr">
              <a:lnSpc>
                <a:spcPct val="120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sz="3200" b="1" dirty="0">
              <a:solidFill>
                <a:schemeClr val="tx1"/>
              </a:solidFill>
              <a:ea typeface="Arial Unicode MS" panose="020B0604020202020204" pitchFamily="34" charset="-128"/>
              <a:cs typeface="Arial" panose="020B0604020202020204" pitchFamily="34" charset="0"/>
            </a:endParaRPr>
          </a:p>
          <a:p>
            <a:pPr algn="ctr"/>
            <a:r>
              <a:rPr lang="en-US" altLang="fr-FR" sz="2400" b="1" dirty="0">
                <a:solidFill>
                  <a:schemeClr val="tx1"/>
                </a:solidFill>
                <a:ea typeface="Arial Unicode MS" panose="020B0604020202020204" pitchFamily="34" charset="-128"/>
                <a:cs typeface="Arial" panose="020B0604020202020204" pitchFamily="34" charset="0"/>
              </a:rPr>
              <a:t>Name Last Name, Title,</a:t>
            </a:r>
            <a:r>
              <a:rPr lang="en-US" altLang="fr-FR" sz="2400" b="1" baseline="0" dirty="0">
                <a:solidFill>
                  <a:schemeClr val="tx1"/>
                </a:solidFill>
                <a:ea typeface="Arial Unicode MS" panose="020B0604020202020204" pitchFamily="34" charset="-128"/>
                <a:cs typeface="Arial" panose="020B0604020202020204" pitchFamily="34" charset="0"/>
              </a:rPr>
              <a:t> IPPC Secretariat</a:t>
            </a:r>
          </a:p>
          <a:p>
            <a:pPr algn="ctr"/>
            <a:r>
              <a:rPr lang="en-US" altLang="fr-FR" sz="2400" b="1" dirty="0">
                <a:solidFill>
                  <a:schemeClr val="tx1"/>
                </a:solidFill>
                <a:ea typeface="Arial Unicode MS" panose="020B0604020202020204" pitchFamily="34" charset="-128"/>
                <a:cs typeface="Arial" panose="020B0604020202020204" pitchFamily="34" charset="0"/>
              </a:rPr>
              <a:t>xx </a:t>
            </a:r>
            <a:r>
              <a:rPr lang="en-US" altLang="fr-FR" sz="2400" b="1" dirty="0" err="1">
                <a:solidFill>
                  <a:schemeClr val="tx1"/>
                </a:solidFill>
                <a:ea typeface="Arial Unicode MS" panose="020B0604020202020204" pitchFamily="34" charset="-128"/>
                <a:cs typeface="Arial" panose="020B0604020202020204" pitchFamily="34" charset="0"/>
              </a:rPr>
              <a:t>xxxx</a:t>
            </a:r>
            <a:r>
              <a:rPr lang="en-US" altLang="fr-FR" sz="2400" b="1" dirty="0">
                <a:solidFill>
                  <a:schemeClr val="tx1"/>
                </a:solidFill>
                <a:ea typeface="Arial Unicode MS" panose="020B0604020202020204" pitchFamily="34" charset="-128"/>
                <a:cs typeface="Arial" panose="020B0604020202020204" pitchFamily="34" charset="0"/>
              </a:rPr>
              <a:t> </a:t>
            </a:r>
            <a:r>
              <a:rPr lang="en-GB" altLang="fr-FR" sz="2400" b="1" dirty="0">
                <a:solidFill>
                  <a:schemeClr val="tx1"/>
                </a:solidFill>
                <a:ea typeface="Arial Unicode MS" panose="020B0604020202020204" pitchFamily="34" charset="-128"/>
                <a:cs typeface="Arial" panose="020B0604020202020204" pitchFamily="34" charset="0"/>
              </a:rPr>
              <a:t>201X,</a:t>
            </a:r>
            <a:r>
              <a:rPr lang="en-GB" altLang="fr-FR" sz="2400" b="1" baseline="0" dirty="0">
                <a:solidFill>
                  <a:schemeClr val="tx1"/>
                </a:solidFill>
                <a:ea typeface="Arial Unicode MS" panose="020B0604020202020204" pitchFamily="34" charset="-128"/>
                <a:cs typeface="Arial" panose="020B0604020202020204" pitchFamily="34" charset="0"/>
              </a:rPr>
              <a:t> C</a:t>
            </a:r>
            <a:r>
              <a:rPr lang="en-GB" altLang="fr-FR" sz="2400" b="1" dirty="0">
                <a:solidFill>
                  <a:schemeClr val="tx1"/>
                </a:solidFill>
                <a:ea typeface="Arial Unicode MS" panose="020B0604020202020204" pitchFamily="34" charset="-128"/>
                <a:cs typeface="Arial" panose="020B0604020202020204" pitchFamily="34" charset="0"/>
              </a:rPr>
              <a:t>ity, Country</a:t>
            </a:r>
            <a:endParaRPr lang="en-US" altLang="fr-FR" sz="2400" b="1" dirty="0">
              <a:solidFill>
                <a:schemeClr val="tx1"/>
              </a:solidFill>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10755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2B27FF-FAB0-40D1-80D1-96A0DB7ECFA2}" type="slidenum">
              <a:rPr lang="en-GB" smtClean="0"/>
              <a:t>‹#›</a:t>
            </a:fld>
            <a:endParaRPr lang="en-GB"/>
          </a:p>
        </p:txBody>
      </p:sp>
      <p:sp>
        <p:nvSpPr>
          <p:cNvPr id="10" name="Title 1"/>
          <p:cNvSpPr txBox="1">
            <a:spLocks/>
          </p:cNvSpPr>
          <p:nvPr userDrawn="1"/>
        </p:nvSpPr>
        <p:spPr>
          <a:xfrm>
            <a:off x="375138" y="599835"/>
            <a:ext cx="8440616"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400" b="1" dirty="0">
              <a:solidFill>
                <a:srgbClr val="165A30"/>
              </a:solidFill>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4291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2500" t="25000" r="13126" b="69531"/>
          <a:stretch>
            <a:fillRect/>
          </a:stretch>
        </p:blipFill>
        <p:spPr bwMode="auto">
          <a:xfrm>
            <a:off x="0" y="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1"/>
            <a:ext cx="7772400" cy="1143000"/>
          </a:xfrm>
        </p:spPr>
        <p:txBody>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1371600" y="3429000"/>
            <a:ext cx="6400800" cy="1752600"/>
          </a:xfrm>
        </p:spPr>
        <p:txBody>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0059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2500" t="25000" r="13126" b="69531"/>
          <a:stretch>
            <a:fillRect/>
          </a:stretch>
        </p:blipFill>
        <p:spPr bwMode="auto">
          <a:xfrm>
            <a:off x="0" y="0"/>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l="11951" t="15944" r="56390" b="78316"/>
          <a:stretch>
            <a:fillRect/>
          </a:stretch>
        </p:blipFill>
        <p:spPr bwMode="auto">
          <a:xfrm>
            <a:off x="304800" y="6324600"/>
            <a:ext cx="22860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000" y="6119813"/>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914400"/>
          </a:xfrm>
        </p:spPr>
        <p:txBody>
          <a:bodyPr>
            <a:normAutofit/>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lvl1pPr>
              <a:buNone/>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defRPr>
            </a:lvl1pPr>
          </a:lstStyle>
          <a:p>
            <a:pPr>
              <a:defRPr/>
            </a:pPr>
            <a:endParaRPr lang="en-US" altLang="en-US"/>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6E09170-9D1D-461D-97C9-651D9A0985CA}" type="slidenum">
              <a:rPr lang="en-US" altLang="en-US"/>
              <a:pPr>
                <a:defRPr/>
              </a:pPr>
              <a:t>‹#›</a:t>
            </a:fld>
            <a:endParaRPr lang="en-US" altLang="en-US"/>
          </a:p>
        </p:txBody>
      </p:sp>
    </p:spTree>
    <p:extLst>
      <p:ext uri="{BB962C8B-B14F-4D97-AF65-F5344CB8AC3E}">
        <p14:creationId xmlns:p14="http://schemas.microsoft.com/office/powerpoint/2010/main" val="410625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800" b="1" dirty="0">
                <a:solidFill>
                  <a:srgbClr val="165A30"/>
                </a:solidFill>
                <a:effectLst>
                  <a:outerShdw blurRad="38100" dist="38100" dir="2700000" algn="tl">
                    <a:srgbClr val="000000">
                      <a:alpha val="43137"/>
                    </a:srgbClr>
                  </a:outerShdw>
                </a:effectLst>
                <a:ea typeface="Arial Unicode MS" panose="020B0604020202020204" pitchFamily="34" charset="-128"/>
                <a:cs typeface="Arial" panose="020B0604020202020204" pitchFamily="34" charset="0"/>
              </a:rPr>
              <a:t>Title of slide</a:t>
            </a:r>
            <a:endParaRPr lang="en-GB" sz="4800" b="1" dirty="0">
              <a:solidFill>
                <a:srgbClr val="165A30"/>
              </a:solidFill>
              <a:effectLst>
                <a:outerShdw blurRad="38100" dist="38100" dir="2700000" algn="tl">
                  <a:srgbClr val="000000">
                    <a:alpha val="43137"/>
                  </a:srgbClr>
                </a:outerShdw>
              </a:effectLst>
              <a:ea typeface="Arial Unicode MS" panose="020B0604020202020204" pitchFamily="34" charset="-128"/>
              <a:cs typeface="Arial" panose="020B0604020202020204" pitchFamily="34" charset="0"/>
            </a:endParaRPr>
          </a:p>
        </p:txBody>
      </p:sp>
      <p:sp>
        <p:nvSpPr>
          <p:cNvPr id="3" name="Text Placeholder 2"/>
          <p:cNvSpPr>
            <a:spLocks noGrp="1"/>
          </p:cNvSpPr>
          <p:nvPr>
            <p:ph type="body" idx="1"/>
          </p:nvPr>
        </p:nvSpPr>
        <p:spPr>
          <a:xfrm>
            <a:off x="628650" y="1825625"/>
            <a:ext cx="7886700" cy="42734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51134" y="513670"/>
            <a:ext cx="383722" cy="333830"/>
          </a:xfrm>
          <a:prstGeom prst="rect">
            <a:avLst/>
          </a:prstGeom>
        </p:spPr>
        <p:txBody>
          <a:bodyPr vert="horz" lIns="91440" tIns="45720" rIns="91440" bIns="45720" rtlCol="0" anchor="ctr"/>
          <a:lstStyle>
            <a:lvl1pPr algn="r">
              <a:defRPr sz="1200">
                <a:solidFill>
                  <a:schemeClr val="tx1">
                    <a:tint val="75000"/>
                  </a:schemeClr>
                </a:solidFill>
              </a:defRPr>
            </a:lvl1pPr>
          </a:lstStyle>
          <a:p>
            <a:fld id="{752B27FF-FAB0-40D1-80D1-96A0DB7ECFA2}" type="slidenum">
              <a:rPr lang="en-GB" smtClean="0"/>
              <a:t>‹#›</a:t>
            </a:fld>
            <a:endParaRPr lang="en-GB"/>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751"/>
            <a:ext cx="9144000" cy="542925"/>
          </a:xfrm>
          <a:prstGeom prst="rect">
            <a:avLst/>
          </a:prstGeom>
        </p:spPr>
      </p:pic>
      <p:pic>
        <p:nvPicPr>
          <p:cNvPr id="11" name="Picture 10" descr="C:\Users\montuori\Desktop\IPPC New Logos\IPPC_logo_Green_2lines_en.jpg"/>
          <p:cNvPicPr/>
          <p:nvPr userDrawn="1"/>
        </p:nvPicPr>
        <p:blipFill rotWithShape="1">
          <a:blip r:embed="rId7" cstate="print">
            <a:extLst>
              <a:ext uri="{28A0092B-C50C-407E-A947-70E740481C1C}">
                <a14:useLocalDpi xmlns:a14="http://schemas.microsoft.com/office/drawing/2010/main" val="0"/>
              </a:ext>
            </a:extLst>
          </a:blip>
          <a:srcRect l="7625" t="15134" r="6745" b="16124"/>
          <a:stretch/>
        </p:blipFill>
        <p:spPr bwMode="auto">
          <a:xfrm>
            <a:off x="6344412" y="6178404"/>
            <a:ext cx="2781300" cy="661307"/>
          </a:xfrm>
          <a:prstGeom prst="rect">
            <a:avLst/>
          </a:prstGeom>
          <a:noFill/>
          <a:ln>
            <a:noFill/>
          </a:ln>
          <a:extLst>
            <a:ext uri="{53640926-AAD7-44D8-BBD7-CCE9431645EC}">
              <a14:shadowObscured xmlns:a14="http://schemas.microsoft.com/office/drawing/2010/main"/>
            </a:ext>
          </a:extLst>
        </p:spPr>
      </p:pic>
      <p:sp>
        <p:nvSpPr>
          <p:cNvPr id="4" name="Rectangle 3"/>
          <p:cNvSpPr/>
          <p:nvPr userDrawn="1"/>
        </p:nvSpPr>
        <p:spPr>
          <a:xfrm>
            <a:off x="0" y="0"/>
            <a:ext cx="9144000" cy="68579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165A30"/>
                </a:solidFill>
              </a:ln>
              <a:noFill/>
            </a:endParaRPr>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3364" t="15422" b="17443"/>
          <a:stretch/>
        </p:blipFill>
        <p:spPr>
          <a:xfrm>
            <a:off x="43865" y="6192364"/>
            <a:ext cx="3142801" cy="648677"/>
          </a:xfrm>
          <a:prstGeom prst="rect">
            <a:avLst/>
          </a:prstGeom>
        </p:spPr>
      </p:pic>
    </p:spTree>
    <p:extLst>
      <p:ext uri="{BB962C8B-B14F-4D97-AF65-F5344CB8AC3E}">
        <p14:creationId xmlns:p14="http://schemas.microsoft.com/office/powerpoint/2010/main" val="2371099720"/>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9" r:id="rId4"/>
  </p:sldLayoutIdLst>
  <p:txStyles>
    <p:titleStyle>
      <a:lvl1pPr algn="ctr" defTabSz="914400" rtl="0" eaLnBrk="1" latinLnBrk="0" hangingPunct="1">
        <a:lnSpc>
          <a:spcPct val="90000"/>
        </a:lnSpc>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b="1" kern="1200">
          <a:solidFill>
            <a:schemeClr val="tx1"/>
          </a:solidFill>
          <a:latin typeface="Calibri (bod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608714" y="1521731"/>
            <a:ext cx="7926572" cy="3337348"/>
          </a:xfrm>
        </p:spPr>
        <p:txBody>
          <a:bodyPr>
            <a:normAutofit fontScale="90000"/>
          </a:bodyPr>
          <a:lstStyle/>
          <a:p>
            <a:r>
              <a:rPr lang="en-US" altLang="en-US" sz="4900" dirty="0"/>
              <a:t>IPPC Standard Setting Process</a:t>
            </a:r>
            <a:br>
              <a:rPr lang="en-US" altLang="en-US" dirty="0"/>
            </a:br>
            <a:br>
              <a:rPr lang="en-US" altLang="en-US" dirty="0"/>
            </a:br>
            <a:br>
              <a:rPr lang="en-US" altLang="en-US" dirty="0"/>
            </a:br>
            <a:r>
              <a:rPr lang="en-US" altLang="en-US" dirty="0"/>
              <a:t>2024 June</a:t>
            </a:r>
            <a:br>
              <a:rPr lang="en-US" altLang="en-US" dirty="0"/>
            </a:br>
            <a:br>
              <a:rPr lang="en-US" altLang="en-US" dirty="0"/>
            </a:br>
            <a:r>
              <a:rPr lang="en-US" altLang="en-US" dirty="0"/>
              <a:t>Technical Panel on Phytosanitary Treatments</a:t>
            </a:r>
            <a:endParaRPr lang="en-GB" altLang="en-US" dirty="0"/>
          </a:p>
        </p:txBody>
      </p:sp>
    </p:spTree>
    <p:extLst>
      <p:ext uri="{BB962C8B-B14F-4D97-AF65-F5344CB8AC3E}">
        <p14:creationId xmlns:p14="http://schemas.microsoft.com/office/powerpoint/2010/main" val="3641479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hangingPunct="0">
              <a:spcBef>
                <a:spcPct val="0"/>
              </a:spcBef>
              <a:buFontTx/>
              <a:buNone/>
            </a:pPr>
            <a:fld id="{FBF635C9-74C6-4CEA-8778-FDB06AE7D6B3}" type="slidenum">
              <a:rPr lang="en-US" altLang="en-US" sz="1200" b="0" smtClean="0">
                <a:solidFill>
                  <a:srgbClr val="898989"/>
                </a:solidFill>
                <a:latin typeface="Arial" panose="020B0604020202020204" pitchFamily="34" charset="0"/>
              </a:rPr>
              <a:pPr eaLnBrk="0" hangingPunct="0">
                <a:spcBef>
                  <a:spcPct val="0"/>
                </a:spcBef>
                <a:buFontTx/>
                <a:buNone/>
              </a:pPr>
              <a:t>10</a:t>
            </a:fld>
            <a:endParaRPr lang="en-US" altLang="en-US" sz="1200" b="0">
              <a:solidFill>
                <a:srgbClr val="898989"/>
              </a:solidFill>
              <a:latin typeface="Arial" panose="020B0604020202020204" pitchFamily="34" charset="0"/>
            </a:endParaRPr>
          </a:p>
        </p:txBody>
      </p:sp>
      <p:sp>
        <p:nvSpPr>
          <p:cNvPr id="57347" name="Title 1"/>
          <p:cNvSpPr>
            <a:spLocks noGrp="1"/>
          </p:cNvSpPr>
          <p:nvPr>
            <p:ph type="title"/>
          </p:nvPr>
        </p:nvSpPr>
        <p:spPr>
          <a:xfrm>
            <a:off x="990600" y="609600"/>
            <a:ext cx="7162800" cy="1143000"/>
          </a:xfrm>
        </p:spPr>
        <p:txBody>
          <a:bodyPr/>
          <a:lstStyle/>
          <a:p>
            <a:pPr eaLnBrk="1" hangingPunct="1"/>
            <a:r>
              <a:rPr lang="en-US" altLang="en-US" sz="3600">
                <a:latin typeface="Arial" panose="020B0604020202020204" pitchFamily="34" charset="0"/>
                <a:cs typeface="Arial" panose="020B0604020202020204" pitchFamily="34" charset="0"/>
              </a:rPr>
              <a:t>Standard setting procedure</a:t>
            </a:r>
          </a:p>
        </p:txBody>
      </p:sp>
      <p:cxnSp>
        <p:nvCxnSpPr>
          <p:cNvPr id="6" name="Straight Connector 5"/>
          <p:cNvCxnSpPr/>
          <p:nvPr/>
        </p:nvCxnSpPr>
        <p:spPr>
          <a:xfrm>
            <a:off x="1009650" y="1498600"/>
            <a:ext cx="6762750" cy="2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381000" y="198120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a:off x="685800" y="4918496"/>
            <a:ext cx="8153400" cy="1295400"/>
          </a:xfrm>
          <a:prstGeom prst="rightArrow">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latin typeface="Calibri" pitchFamily="34" charset="0"/>
            </a:endParaRPr>
          </a:p>
        </p:txBody>
      </p:sp>
      <p:sp>
        <p:nvSpPr>
          <p:cNvPr id="9" name="Oval 8"/>
          <p:cNvSpPr/>
          <p:nvPr/>
        </p:nvSpPr>
        <p:spPr>
          <a:xfrm>
            <a:off x="4495800" y="2098675"/>
            <a:ext cx="2514600" cy="312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a:solidFill>
                <a:srgbClr val="FFFFFF"/>
              </a:solidFill>
            </a:endParaRPr>
          </a:p>
        </p:txBody>
      </p:sp>
    </p:spTree>
    <p:extLst>
      <p:ext uri="{BB962C8B-B14F-4D97-AF65-F5344CB8AC3E}">
        <p14:creationId xmlns:p14="http://schemas.microsoft.com/office/powerpoint/2010/main" val="3924539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8805" y="666750"/>
            <a:ext cx="8465966" cy="5428501"/>
            <a:chOff x="318805" y="666750"/>
            <a:chExt cx="8465966" cy="5428501"/>
          </a:xfrm>
        </p:grpSpPr>
        <p:sp>
          <p:nvSpPr>
            <p:cNvPr id="60418" name="Rectangle 2"/>
            <p:cNvSpPr>
              <a:spLocks noChangeArrowheads="1"/>
            </p:cNvSpPr>
            <p:nvPr/>
          </p:nvSpPr>
          <p:spPr bwMode="auto">
            <a:xfrm>
              <a:off x="1681163" y="1905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CA" altLang="en-US" sz="1600" b="0" dirty="0">
                <a:solidFill>
                  <a:srgbClr val="000000"/>
                </a:solidFill>
              </a:endParaRPr>
            </a:p>
          </p:txBody>
        </p:sp>
        <p:sp>
          <p:nvSpPr>
            <p:cNvPr id="60419" name="TextBox 10"/>
            <p:cNvSpPr txBox="1">
              <a:spLocks noChangeArrowheads="1"/>
            </p:cNvSpPr>
            <p:nvPr/>
          </p:nvSpPr>
          <p:spPr bwMode="auto">
            <a:xfrm>
              <a:off x="2190750" y="666750"/>
              <a:ext cx="50752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rgbClr val="000000"/>
                  </a:solidFill>
                </a:rPr>
                <a:t>Stage 3: Consultation and review</a:t>
              </a:r>
            </a:p>
            <a:p>
              <a:pPr algn="ctr" eaLnBrk="1" hangingPunct="1">
                <a:spcBef>
                  <a:spcPct val="0"/>
                </a:spcBef>
                <a:buFontTx/>
                <a:buNone/>
              </a:pPr>
              <a:r>
                <a:rPr lang="en-US" altLang="en-US" sz="2800" dirty="0">
                  <a:solidFill>
                    <a:srgbClr val="BC5908"/>
                  </a:solidFill>
                </a:rPr>
                <a:t>Step 5: First consultation</a:t>
              </a:r>
            </a:p>
          </p:txBody>
        </p:sp>
        <p:graphicFrame>
          <p:nvGraphicFramePr>
            <p:cNvPr id="2" name="Diagram 1"/>
            <p:cNvGraphicFramePr/>
            <p:nvPr>
              <p:extLst>
                <p:ext uri="{D42A27DB-BD31-4B8C-83A1-F6EECF244321}">
                  <p14:modId xmlns:p14="http://schemas.microsoft.com/office/powerpoint/2010/main" val="2923154870"/>
                </p:ext>
              </p:extLst>
            </p:nvPr>
          </p:nvGraphicFramePr>
          <p:xfrm>
            <a:off x="318805" y="1143794"/>
            <a:ext cx="8465966" cy="4951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161712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hangingPunct="0">
              <a:spcBef>
                <a:spcPct val="0"/>
              </a:spcBef>
              <a:buFontTx/>
              <a:buNone/>
            </a:pPr>
            <a:fld id="{5BE81065-B601-4460-80BF-0BAA1B20238E}" type="slidenum">
              <a:rPr lang="en-US" altLang="en-US" sz="1200" b="0" smtClean="0">
                <a:solidFill>
                  <a:srgbClr val="898989"/>
                </a:solidFill>
                <a:latin typeface="Arial" panose="020B0604020202020204" pitchFamily="34" charset="0"/>
              </a:rPr>
              <a:pPr eaLnBrk="0" hangingPunct="0">
                <a:spcBef>
                  <a:spcPct val="0"/>
                </a:spcBef>
                <a:buFontTx/>
                <a:buNone/>
              </a:pPr>
              <a:t>12</a:t>
            </a:fld>
            <a:endParaRPr lang="en-US" altLang="en-US" sz="1200" b="0">
              <a:solidFill>
                <a:srgbClr val="898989"/>
              </a:solidFill>
              <a:latin typeface="Arial" panose="020B0604020202020204" pitchFamily="34" charset="0"/>
            </a:endParaRPr>
          </a:p>
        </p:txBody>
      </p:sp>
      <p:sp>
        <p:nvSpPr>
          <p:cNvPr id="67587" name="Title 1"/>
          <p:cNvSpPr>
            <a:spLocks noGrp="1"/>
          </p:cNvSpPr>
          <p:nvPr>
            <p:ph type="title"/>
          </p:nvPr>
        </p:nvSpPr>
        <p:spPr>
          <a:xfrm>
            <a:off x="990600" y="838200"/>
            <a:ext cx="7162800" cy="1143000"/>
          </a:xfrm>
        </p:spPr>
        <p:txBody>
          <a:bodyPr/>
          <a:lstStyle/>
          <a:p>
            <a:pPr eaLnBrk="1" hangingPunct="1"/>
            <a:r>
              <a:rPr lang="en-US" altLang="en-US" sz="3600">
                <a:latin typeface="Arial" panose="020B0604020202020204" pitchFamily="34" charset="0"/>
                <a:cs typeface="Arial" panose="020B0604020202020204" pitchFamily="34" charset="0"/>
              </a:rPr>
              <a:t>Standard setting procedure</a:t>
            </a:r>
          </a:p>
        </p:txBody>
      </p:sp>
      <p:cxnSp>
        <p:nvCxnSpPr>
          <p:cNvPr id="6" name="Straight Connector 5"/>
          <p:cNvCxnSpPr/>
          <p:nvPr/>
        </p:nvCxnSpPr>
        <p:spPr>
          <a:xfrm>
            <a:off x="1009650" y="1727200"/>
            <a:ext cx="6762750" cy="2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381000" y="198120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a:off x="685800" y="4918496"/>
            <a:ext cx="8153400" cy="1295400"/>
          </a:xfrm>
          <a:prstGeom prst="rightArrow">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latin typeface="Calibri" pitchFamily="34" charset="0"/>
            </a:endParaRPr>
          </a:p>
        </p:txBody>
      </p:sp>
      <p:sp>
        <p:nvSpPr>
          <p:cNvPr id="9" name="Oval 8"/>
          <p:cNvSpPr/>
          <p:nvPr/>
        </p:nvSpPr>
        <p:spPr>
          <a:xfrm>
            <a:off x="6904038" y="2098675"/>
            <a:ext cx="2133600" cy="312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a:solidFill>
                <a:srgbClr val="FFFFFF"/>
              </a:solidFill>
            </a:endParaRPr>
          </a:p>
        </p:txBody>
      </p:sp>
    </p:spTree>
    <p:extLst>
      <p:ext uri="{BB962C8B-B14F-4D97-AF65-F5344CB8AC3E}">
        <p14:creationId xmlns:p14="http://schemas.microsoft.com/office/powerpoint/2010/main" val="3268162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0"/>
          <p:cNvSpPr txBox="1">
            <a:spLocks noChangeArrowheads="1"/>
          </p:cNvSpPr>
          <p:nvPr/>
        </p:nvSpPr>
        <p:spPr bwMode="auto">
          <a:xfrm>
            <a:off x="2108200" y="666750"/>
            <a:ext cx="5240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800">
                <a:solidFill>
                  <a:srgbClr val="000000"/>
                </a:solidFill>
              </a:rPr>
              <a:t>Stage 4: Adoption and publication</a:t>
            </a:r>
          </a:p>
          <a:p>
            <a:pPr algn="ctr" eaLnBrk="1" hangingPunct="1">
              <a:spcBef>
                <a:spcPct val="0"/>
              </a:spcBef>
              <a:buFontTx/>
              <a:buNone/>
            </a:pPr>
            <a:r>
              <a:rPr lang="en-US" altLang="en-US" sz="2800">
                <a:solidFill>
                  <a:srgbClr val="C0504D"/>
                </a:solidFill>
              </a:rPr>
              <a:t>Step 7: Adoption</a:t>
            </a:r>
          </a:p>
          <a:p>
            <a:pPr algn="ctr" eaLnBrk="1" hangingPunct="1">
              <a:spcBef>
                <a:spcPct val="0"/>
              </a:spcBef>
              <a:buFontTx/>
              <a:buNone/>
            </a:pPr>
            <a:r>
              <a:rPr lang="en-US" altLang="en-US" sz="2800">
                <a:solidFill>
                  <a:srgbClr val="000000"/>
                </a:solidFill>
              </a:rPr>
              <a:t>For draft ISPMs other than DPs</a:t>
            </a:r>
          </a:p>
        </p:txBody>
      </p:sp>
      <p:graphicFrame>
        <p:nvGraphicFramePr>
          <p:cNvPr id="2" name="Diagram 1"/>
          <p:cNvGraphicFramePr/>
          <p:nvPr/>
        </p:nvGraphicFramePr>
        <p:xfrm>
          <a:off x="685800" y="2895600"/>
          <a:ext cx="6096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762000" y="4724400"/>
            <a:ext cx="1889125" cy="11652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71685" name="Group 18"/>
          <p:cNvGrpSpPr>
            <a:grpSpLocks/>
          </p:cNvGrpSpPr>
          <p:nvPr/>
        </p:nvGrpSpPr>
        <p:grpSpPr bwMode="auto">
          <a:xfrm>
            <a:off x="428625" y="4449763"/>
            <a:ext cx="2049463" cy="1163637"/>
            <a:chOff x="2632842" y="2819399"/>
            <a:chExt cx="2050380" cy="1164704"/>
          </a:xfrm>
        </p:grpSpPr>
        <p:sp>
          <p:nvSpPr>
            <p:cNvPr id="20" name="Rectangle 19"/>
            <p:cNvSpPr/>
            <p:nvPr/>
          </p:nvSpPr>
          <p:spPr>
            <a:xfrm>
              <a:off x="2794839" y="2819399"/>
              <a:ext cx="1888383" cy="1164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Rectangle 20"/>
            <p:cNvSpPr/>
            <p:nvPr/>
          </p:nvSpPr>
          <p:spPr>
            <a:xfrm>
              <a:off x="2632842" y="2822577"/>
              <a:ext cx="1888383" cy="8898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Recommends the draft PT to the CPM</a:t>
              </a:r>
            </a:p>
          </p:txBody>
        </p:sp>
      </p:grpSp>
      <p:grpSp>
        <p:nvGrpSpPr>
          <p:cNvPr id="71686" name="Group 21"/>
          <p:cNvGrpSpPr>
            <a:grpSpLocks/>
          </p:cNvGrpSpPr>
          <p:nvPr/>
        </p:nvGrpSpPr>
        <p:grpSpPr bwMode="auto">
          <a:xfrm>
            <a:off x="3130550" y="4787900"/>
            <a:ext cx="1935163" cy="890588"/>
            <a:chOff x="2794512" y="2518068"/>
            <a:chExt cx="1933964" cy="1466035"/>
          </a:xfrm>
        </p:grpSpPr>
        <p:sp>
          <p:nvSpPr>
            <p:cNvPr id="23" name="Rectangle 22"/>
            <p:cNvSpPr/>
            <p:nvPr/>
          </p:nvSpPr>
          <p:spPr>
            <a:xfrm>
              <a:off x="2794512" y="2818593"/>
              <a:ext cx="1887955" cy="11655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Rectangle 23"/>
            <p:cNvSpPr/>
            <p:nvPr/>
          </p:nvSpPr>
          <p:spPr>
            <a:xfrm>
              <a:off x="2840521" y="2518068"/>
              <a:ext cx="1887955" cy="11655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Determine whether to submit an objection</a:t>
              </a:r>
            </a:p>
          </p:txBody>
        </p:sp>
      </p:grpSp>
      <p:sp>
        <p:nvSpPr>
          <p:cNvPr id="25" name="Isosceles Triangle 24"/>
          <p:cNvSpPr/>
          <p:nvPr/>
        </p:nvSpPr>
        <p:spPr>
          <a:xfrm rot="3810201">
            <a:off x="5664994" y="3064669"/>
            <a:ext cx="649288" cy="431800"/>
          </a:xfrm>
          <a:prstGeom prst="triangle">
            <a:avLst/>
          </a:prstGeom>
          <a:solidFill>
            <a:schemeClr val="accent6">
              <a:lumMod val="60000"/>
              <a:lumOff val="4000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nvGrpSpPr>
          <p:cNvPr id="71688" name="Group 28"/>
          <p:cNvGrpSpPr>
            <a:grpSpLocks/>
          </p:cNvGrpSpPr>
          <p:nvPr/>
        </p:nvGrpSpPr>
        <p:grpSpPr bwMode="auto">
          <a:xfrm>
            <a:off x="6550025" y="4141788"/>
            <a:ext cx="1371600" cy="1393825"/>
            <a:chOff x="2438406" y="0"/>
            <a:chExt cx="2262631" cy="2229251"/>
          </a:xfrm>
        </p:grpSpPr>
        <p:sp>
          <p:nvSpPr>
            <p:cNvPr id="30" name="Oval 29"/>
            <p:cNvSpPr/>
            <p:nvPr/>
          </p:nvSpPr>
          <p:spPr>
            <a:xfrm>
              <a:off x="2438406" y="0"/>
              <a:ext cx="2262631" cy="2229251"/>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31" name="Oval 4"/>
            <p:cNvSpPr/>
            <p:nvPr/>
          </p:nvSpPr>
          <p:spPr>
            <a:xfrm>
              <a:off x="2770993" y="327532"/>
              <a:ext cx="1597459" cy="1574186"/>
            </a:xfrm>
            <a:prstGeom prst="rect">
              <a:avLst/>
            </a:prstGeom>
          </p:spPr>
          <p:style>
            <a:lnRef idx="0">
              <a:scrgbClr r="0" g="0" b="0"/>
            </a:lnRef>
            <a:fillRef idx="0">
              <a:scrgbClr r="0" g="0" b="0"/>
            </a:fillRef>
            <a:effectRef idx="0">
              <a:scrgbClr r="0" g="0" b="0"/>
            </a:effectRef>
            <a:fontRef idx="minor">
              <a:schemeClr val="lt1"/>
            </a:fontRef>
          </p:style>
          <p:txBody>
            <a:bodyPr lIns="58420" tIns="58420" rIns="58420" bIns="58420" spcCol="1270" anchor="ctr"/>
            <a:lstStyle/>
            <a:p>
              <a:pPr algn="ctr" defTabSz="2044700">
                <a:lnSpc>
                  <a:spcPct val="90000"/>
                </a:lnSpc>
                <a:spcAft>
                  <a:spcPct val="35000"/>
                </a:spcAft>
                <a:defRPr/>
              </a:pPr>
              <a:r>
                <a:rPr lang="en-US" sz="2800" dirty="0"/>
                <a:t>CPM</a:t>
              </a:r>
            </a:p>
          </p:txBody>
        </p:sp>
      </p:grpSp>
      <p:sp>
        <p:nvSpPr>
          <p:cNvPr id="35" name="Isosceles Triangle 34"/>
          <p:cNvSpPr/>
          <p:nvPr/>
        </p:nvSpPr>
        <p:spPr>
          <a:xfrm rot="7247806">
            <a:off x="5639594" y="4390232"/>
            <a:ext cx="673100" cy="487362"/>
          </a:xfrm>
          <a:prstGeom prst="triangle">
            <a:avLst/>
          </a:prstGeom>
          <a:solidFill>
            <a:schemeClr val="accent6">
              <a:lumMod val="60000"/>
              <a:lumOff val="4000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nvGrpSpPr>
          <p:cNvPr id="71690" name="Group 38"/>
          <p:cNvGrpSpPr>
            <a:grpSpLocks/>
          </p:cNvGrpSpPr>
          <p:nvPr/>
        </p:nvGrpSpPr>
        <p:grpSpPr bwMode="auto">
          <a:xfrm>
            <a:off x="4892675" y="2097088"/>
            <a:ext cx="1984375" cy="1146175"/>
            <a:chOff x="2794512" y="2819399"/>
            <a:chExt cx="1888710" cy="1164704"/>
          </a:xfrm>
        </p:grpSpPr>
        <p:sp>
          <p:nvSpPr>
            <p:cNvPr id="40" name="Rectangle 39"/>
            <p:cNvSpPr/>
            <p:nvPr/>
          </p:nvSpPr>
          <p:spPr>
            <a:xfrm>
              <a:off x="2794512" y="2819399"/>
              <a:ext cx="1888710" cy="1164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Rectangle 40"/>
            <p:cNvSpPr/>
            <p:nvPr/>
          </p:nvSpPr>
          <p:spPr>
            <a:xfrm>
              <a:off x="3401921" y="3179134"/>
              <a:ext cx="974575" cy="5662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No objection received</a:t>
              </a:r>
            </a:p>
          </p:txBody>
        </p:sp>
      </p:grpSp>
      <p:grpSp>
        <p:nvGrpSpPr>
          <p:cNvPr id="71691" name="Group 41"/>
          <p:cNvGrpSpPr>
            <a:grpSpLocks/>
          </p:cNvGrpSpPr>
          <p:nvPr/>
        </p:nvGrpSpPr>
        <p:grpSpPr bwMode="auto">
          <a:xfrm>
            <a:off x="7546975" y="2392363"/>
            <a:ext cx="1984375" cy="1146175"/>
            <a:chOff x="2991825" y="2794470"/>
            <a:chExt cx="1888710" cy="1164704"/>
          </a:xfrm>
        </p:grpSpPr>
        <p:sp>
          <p:nvSpPr>
            <p:cNvPr id="43" name="Rectangle 42"/>
            <p:cNvSpPr/>
            <p:nvPr/>
          </p:nvSpPr>
          <p:spPr>
            <a:xfrm>
              <a:off x="2991825" y="2794470"/>
              <a:ext cx="1888710" cy="1164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Rectangle 43"/>
            <p:cNvSpPr/>
            <p:nvPr/>
          </p:nvSpPr>
          <p:spPr>
            <a:xfrm>
              <a:off x="3463247" y="3094518"/>
              <a:ext cx="779659" cy="5646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defTabSz="622300">
                <a:lnSpc>
                  <a:spcPct val="90000"/>
                </a:lnSpc>
                <a:spcAft>
                  <a:spcPct val="35000"/>
                </a:spcAft>
                <a:defRPr/>
              </a:pPr>
              <a:r>
                <a:rPr lang="en-US" sz="1400" dirty="0"/>
                <a:t>Adopts the PT as Annex to ISPM 28</a:t>
              </a:r>
            </a:p>
          </p:txBody>
        </p:sp>
      </p:grpSp>
      <p:grpSp>
        <p:nvGrpSpPr>
          <p:cNvPr id="71692" name="Group 44"/>
          <p:cNvGrpSpPr>
            <a:grpSpLocks/>
          </p:cNvGrpSpPr>
          <p:nvPr/>
        </p:nvGrpSpPr>
        <p:grpSpPr bwMode="auto">
          <a:xfrm>
            <a:off x="4821238" y="4705350"/>
            <a:ext cx="1984375" cy="1146175"/>
            <a:chOff x="2794512" y="2819399"/>
            <a:chExt cx="1888710" cy="1164704"/>
          </a:xfrm>
        </p:grpSpPr>
        <p:sp>
          <p:nvSpPr>
            <p:cNvPr id="46" name="Rectangle 45"/>
            <p:cNvSpPr/>
            <p:nvPr/>
          </p:nvSpPr>
          <p:spPr>
            <a:xfrm>
              <a:off x="2794512" y="2819399"/>
              <a:ext cx="1888710" cy="11647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Rectangle 46"/>
            <p:cNvSpPr/>
            <p:nvPr/>
          </p:nvSpPr>
          <p:spPr>
            <a:xfrm>
              <a:off x="3401921" y="3179135"/>
              <a:ext cx="974574" cy="5662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a:lnSpc>
                  <a:spcPct val="90000"/>
                </a:lnSpc>
                <a:spcAft>
                  <a:spcPct val="35000"/>
                </a:spcAft>
                <a:defRPr/>
              </a:pPr>
              <a:r>
                <a:rPr lang="en-US" sz="1400" dirty="0"/>
                <a:t>Objection received</a:t>
              </a:r>
            </a:p>
          </p:txBody>
        </p:sp>
      </p:grpSp>
      <p:grpSp>
        <p:nvGrpSpPr>
          <p:cNvPr id="71693" name="Group 47"/>
          <p:cNvGrpSpPr>
            <a:grpSpLocks/>
          </p:cNvGrpSpPr>
          <p:nvPr/>
        </p:nvGrpSpPr>
        <p:grpSpPr bwMode="auto">
          <a:xfrm>
            <a:off x="3330575" y="3660775"/>
            <a:ext cx="1885950" cy="620713"/>
            <a:chOff x="130868" y="1574063"/>
            <a:chExt cx="1886443" cy="621668"/>
          </a:xfrm>
        </p:grpSpPr>
        <p:sp>
          <p:nvSpPr>
            <p:cNvPr id="64" name="Rectangle 63"/>
            <p:cNvSpPr/>
            <p:nvPr/>
          </p:nvSpPr>
          <p:spPr>
            <a:xfrm>
              <a:off x="130868" y="1574063"/>
              <a:ext cx="1886443" cy="6216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5" name="Rectangle 64"/>
            <p:cNvSpPr/>
            <p:nvPr/>
          </p:nvSpPr>
          <p:spPr>
            <a:xfrm>
              <a:off x="130868" y="1574063"/>
              <a:ext cx="1886443" cy="6216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5400" tIns="25400" rIns="25400" bIns="25400" spcCol="1270" anchor="ctr"/>
            <a:lstStyle/>
            <a:p>
              <a:pPr algn="ctr" defTabSz="889000">
                <a:lnSpc>
                  <a:spcPct val="90000"/>
                </a:lnSpc>
                <a:spcAft>
                  <a:spcPct val="35000"/>
                </a:spcAft>
                <a:defRPr/>
              </a:pPr>
              <a:r>
                <a:rPr lang="en-US" sz="2800" dirty="0"/>
                <a:t>Contracting Parties</a:t>
              </a:r>
            </a:p>
          </p:txBody>
        </p:sp>
      </p:grpSp>
      <p:sp>
        <p:nvSpPr>
          <p:cNvPr id="49" name="Oval 48"/>
          <p:cNvSpPr/>
          <p:nvPr/>
        </p:nvSpPr>
        <p:spPr>
          <a:xfrm>
            <a:off x="3327400" y="3471863"/>
            <a:ext cx="150813" cy="14922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50" name="Oval 49"/>
          <p:cNvSpPr/>
          <p:nvPr/>
        </p:nvSpPr>
        <p:spPr>
          <a:xfrm>
            <a:off x="3433763" y="3260725"/>
            <a:ext cx="149225" cy="150813"/>
          </a:xfrm>
          <a:prstGeom prst="ellipse">
            <a:avLst/>
          </a:prstGeom>
        </p:spPr>
        <p:style>
          <a:lnRef idx="2">
            <a:schemeClr val="lt1">
              <a:hueOff val="0"/>
              <a:satOff val="0"/>
              <a:lumOff val="0"/>
              <a:alphaOff val="0"/>
            </a:schemeClr>
          </a:lnRef>
          <a:fillRef idx="1">
            <a:schemeClr val="accent2">
              <a:hueOff val="260084"/>
              <a:satOff val="-324"/>
              <a:lumOff val="76"/>
              <a:alphaOff val="0"/>
            </a:schemeClr>
          </a:fillRef>
          <a:effectRef idx="0">
            <a:schemeClr val="accent2">
              <a:hueOff val="260084"/>
              <a:satOff val="-324"/>
              <a:lumOff val="76"/>
              <a:alphaOff val="0"/>
            </a:schemeClr>
          </a:effectRef>
          <a:fontRef idx="minor">
            <a:schemeClr val="lt1"/>
          </a:fontRef>
        </p:style>
        <p:txBody>
          <a:bodyPr/>
          <a:lstStyle/>
          <a:p>
            <a:endParaRPr lang="en-US"/>
          </a:p>
        </p:txBody>
      </p:sp>
      <p:sp>
        <p:nvSpPr>
          <p:cNvPr id="51" name="Oval 50"/>
          <p:cNvSpPr/>
          <p:nvPr/>
        </p:nvSpPr>
        <p:spPr>
          <a:xfrm>
            <a:off x="3684588" y="3303588"/>
            <a:ext cx="236537" cy="234950"/>
          </a:xfrm>
          <a:prstGeom prst="ellipse">
            <a:avLst/>
          </a:prstGeom>
        </p:spPr>
        <p:style>
          <a:lnRef idx="2">
            <a:schemeClr val="lt1">
              <a:hueOff val="0"/>
              <a:satOff val="0"/>
              <a:lumOff val="0"/>
              <a:alphaOff val="0"/>
            </a:schemeClr>
          </a:lnRef>
          <a:fillRef idx="1">
            <a:schemeClr val="accent2">
              <a:hueOff val="520169"/>
              <a:satOff val="-649"/>
              <a:lumOff val="153"/>
              <a:alphaOff val="0"/>
            </a:schemeClr>
          </a:fillRef>
          <a:effectRef idx="0">
            <a:schemeClr val="accent2">
              <a:hueOff val="520169"/>
              <a:satOff val="-649"/>
              <a:lumOff val="153"/>
              <a:alphaOff val="0"/>
            </a:schemeClr>
          </a:effectRef>
          <a:fontRef idx="minor">
            <a:schemeClr val="lt1"/>
          </a:fontRef>
        </p:style>
        <p:txBody>
          <a:bodyPr/>
          <a:lstStyle/>
          <a:p>
            <a:endParaRPr lang="en-US"/>
          </a:p>
        </p:txBody>
      </p:sp>
      <p:sp>
        <p:nvSpPr>
          <p:cNvPr id="52" name="Oval 51"/>
          <p:cNvSpPr/>
          <p:nvPr/>
        </p:nvSpPr>
        <p:spPr>
          <a:xfrm>
            <a:off x="3895725" y="3071813"/>
            <a:ext cx="149225" cy="150812"/>
          </a:xfrm>
          <a:prstGeom prst="ellipse">
            <a:avLst/>
          </a:prstGeom>
        </p:spPr>
        <p:style>
          <a:lnRef idx="2">
            <a:schemeClr val="lt1">
              <a:hueOff val="0"/>
              <a:satOff val="0"/>
              <a:lumOff val="0"/>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txBody>
          <a:bodyPr/>
          <a:lstStyle/>
          <a:p>
            <a:endParaRPr lang="en-US"/>
          </a:p>
        </p:txBody>
      </p:sp>
      <p:sp>
        <p:nvSpPr>
          <p:cNvPr id="53" name="Oval 52"/>
          <p:cNvSpPr/>
          <p:nvPr/>
        </p:nvSpPr>
        <p:spPr>
          <a:xfrm>
            <a:off x="4505325" y="3135313"/>
            <a:ext cx="149225" cy="150812"/>
          </a:xfrm>
          <a:prstGeom prst="ellipse">
            <a:avLst/>
          </a:prstGeom>
        </p:spPr>
        <p:style>
          <a:lnRef idx="2">
            <a:schemeClr val="lt1">
              <a:hueOff val="0"/>
              <a:satOff val="0"/>
              <a:lumOff val="0"/>
              <a:alphaOff val="0"/>
            </a:schemeClr>
          </a:lnRef>
          <a:fillRef idx="1">
            <a:schemeClr val="accent2">
              <a:hueOff val="1300422"/>
              <a:satOff val="-1622"/>
              <a:lumOff val="381"/>
              <a:alphaOff val="0"/>
            </a:schemeClr>
          </a:fillRef>
          <a:effectRef idx="0">
            <a:schemeClr val="accent2">
              <a:hueOff val="1300422"/>
              <a:satOff val="-1622"/>
              <a:lumOff val="381"/>
              <a:alphaOff val="0"/>
            </a:schemeClr>
          </a:effectRef>
          <a:fontRef idx="minor">
            <a:schemeClr val="lt1"/>
          </a:fontRef>
        </p:style>
        <p:txBody>
          <a:bodyPr/>
          <a:lstStyle/>
          <a:p>
            <a:endParaRPr lang="en-US"/>
          </a:p>
        </p:txBody>
      </p:sp>
      <p:sp>
        <p:nvSpPr>
          <p:cNvPr id="54" name="Oval 53"/>
          <p:cNvSpPr/>
          <p:nvPr/>
        </p:nvSpPr>
        <p:spPr>
          <a:xfrm>
            <a:off x="4714875" y="3240088"/>
            <a:ext cx="234950" cy="236537"/>
          </a:xfrm>
          <a:prstGeom prst="ellipse">
            <a:avLst/>
          </a:pr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a:lstStyle/>
          <a:p>
            <a:endParaRPr lang="en-US"/>
          </a:p>
        </p:txBody>
      </p:sp>
      <p:sp>
        <p:nvSpPr>
          <p:cNvPr id="55" name="Oval 54"/>
          <p:cNvSpPr/>
          <p:nvPr/>
        </p:nvSpPr>
        <p:spPr>
          <a:xfrm>
            <a:off x="5008563" y="3471863"/>
            <a:ext cx="150812" cy="149225"/>
          </a:xfrm>
          <a:prstGeom prst="ellipse">
            <a:avLst/>
          </a:prstGeom>
        </p:spPr>
        <p:style>
          <a:lnRef idx="2">
            <a:schemeClr val="lt1">
              <a:hueOff val="0"/>
              <a:satOff val="0"/>
              <a:lumOff val="0"/>
              <a:alphaOff val="0"/>
            </a:schemeClr>
          </a:lnRef>
          <a:fillRef idx="1">
            <a:schemeClr val="accent2">
              <a:hueOff val="1820591"/>
              <a:satOff val="-2271"/>
              <a:lumOff val="534"/>
              <a:alphaOff val="0"/>
            </a:schemeClr>
          </a:fillRef>
          <a:effectRef idx="0">
            <a:schemeClr val="accent2">
              <a:hueOff val="1820591"/>
              <a:satOff val="-2271"/>
              <a:lumOff val="534"/>
              <a:alphaOff val="0"/>
            </a:schemeClr>
          </a:effectRef>
          <a:fontRef idx="minor">
            <a:schemeClr val="lt1"/>
          </a:fontRef>
        </p:style>
        <p:txBody>
          <a:bodyPr/>
          <a:lstStyle/>
          <a:p>
            <a:endParaRPr lang="en-US"/>
          </a:p>
        </p:txBody>
      </p:sp>
      <p:sp>
        <p:nvSpPr>
          <p:cNvPr id="56" name="Oval 55"/>
          <p:cNvSpPr/>
          <p:nvPr/>
        </p:nvSpPr>
        <p:spPr>
          <a:xfrm>
            <a:off x="5135563" y="3702050"/>
            <a:ext cx="149225" cy="150813"/>
          </a:xfrm>
          <a:prstGeom prst="ellipse">
            <a:avLst/>
          </a:prstGeom>
        </p:spPr>
        <p:style>
          <a:lnRef idx="2">
            <a:schemeClr val="lt1">
              <a:hueOff val="0"/>
              <a:satOff val="0"/>
              <a:lumOff val="0"/>
              <a:alphaOff val="0"/>
            </a:schemeClr>
          </a:lnRef>
          <a:fillRef idx="1">
            <a:schemeClr val="accent2">
              <a:hueOff val="2080675"/>
              <a:satOff val="-2595"/>
              <a:lumOff val="610"/>
              <a:alphaOff val="0"/>
            </a:schemeClr>
          </a:fillRef>
          <a:effectRef idx="0">
            <a:schemeClr val="accent2">
              <a:hueOff val="2080675"/>
              <a:satOff val="-2595"/>
              <a:lumOff val="610"/>
              <a:alphaOff val="0"/>
            </a:schemeClr>
          </a:effectRef>
          <a:fontRef idx="minor">
            <a:schemeClr val="lt1"/>
          </a:fontRef>
        </p:style>
        <p:txBody>
          <a:bodyPr/>
          <a:lstStyle/>
          <a:p>
            <a:endParaRPr lang="en-US"/>
          </a:p>
        </p:txBody>
      </p:sp>
      <p:sp>
        <p:nvSpPr>
          <p:cNvPr id="57" name="Oval 56"/>
          <p:cNvSpPr/>
          <p:nvPr/>
        </p:nvSpPr>
        <p:spPr>
          <a:xfrm>
            <a:off x="4041775" y="3260725"/>
            <a:ext cx="385763" cy="385763"/>
          </a:xfrm>
          <a:prstGeom prst="ellipse">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a:lstStyle/>
          <a:p>
            <a:endParaRPr lang="en-US"/>
          </a:p>
        </p:txBody>
      </p:sp>
      <p:sp>
        <p:nvSpPr>
          <p:cNvPr id="58" name="Oval 57"/>
          <p:cNvSpPr/>
          <p:nvPr/>
        </p:nvSpPr>
        <p:spPr>
          <a:xfrm>
            <a:off x="3222625" y="4059238"/>
            <a:ext cx="150813" cy="150812"/>
          </a:xfrm>
          <a:prstGeom prst="ellipse">
            <a:avLst/>
          </a:prstGeom>
        </p:spPr>
        <p:style>
          <a:lnRef idx="2">
            <a:schemeClr val="lt1">
              <a:hueOff val="0"/>
              <a:satOff val="0"/>
              <a:lumOff val="0"/>
              <a:alphaOff val="0"/>
            </a:schemeClr>
          </a:lnRef>
          <a:fillRef idx="1">
            <a:schemeClr val="accent2">
              <a:hueOff val="2600844"/>
              <a:satOff val="-3244"/>
              <a:lumOff val="763"/>
              <a:alphaOff val="0"/>
            </a:schemeClr>
          </a:fillRef>
          <a:effectRef idx="0">
            <a:schemeClr val="accent2">
              <a:hueOff val="2600844"/>
              <a:satOff val="-3244"/>
              <a:lumOff val="763"/>
              <a:alphaOff val="0"/>
            </a:schemeClr>
          </a:effectRef>
          <a:fontRef idx="minor">
            <a:schemeClr val="lt1"/>
          </a:fontRef>
        </p:style>
        <p:txBody>
          <a:bodyPr/>
          <a:lstStyle/>
          <a:p>
            <a:endParaRPr lang="en-US"/>
          </a:p>
        </p:txBody>
      </p:sp>
      <p:sp>
        <p:nvSpPr>
          <p:cNvPr id="59" name="Oval 58"/>
          <p:cNvSpPr/>
          <p:nvPr/>
        </p:nvSpPr>
        <p:spPr>
          <a:xfrm>
            <a:off x="3349625" y="4248150"/>
            <a:ext cx="234950" cy="236538"/>
          </a:xfrm>
          <a:prstGeom prst="ellipse">
            <a:avLst/>
          </a:prstGeom>
        </p:spPr>
        <p:style>
          <a:lnRef idx="2">
            <a:schemeClr val="lt1">
              <a:hueOff val="0"/>
              <a:satOff val="0"/>
              <a:lumOff val="0"/>
              <a:alphaOff val="0"/>
            </a:schemeClr>
          </a:lnRef>
          <a:fillRef idx="1">
            <a:schemeClr val="accent2">
              <a:hueOff val="2860928"/>
              <a:satOff val="-3568"/>
              <a:lumOff val="839"/>
              <a:alphaOff val="0"/>
            </a:schemeClr>
          </a:fillRef>
          <a:effectRef idx="0">
            <a:schemeClr val="accent2">
              <a:hueOff val="2860928"/>
              <a:satOff val="-3568"/>
              <a:lumOff val="839"/>
              <a:alphaOff val="0"/>
            </a:schemeClr>
          </a:effectRef>
          <a:fontRef idx="minor">
            <a:schemeClr val="lt1"/>
          </a:fontRef>
        </p:style>
        <p:txBody>
          <a:bodyPr/>
          <a:lstStyle/>
          <a:p>
            <a:endParaRPr lang="en-US"/>
          </a:p>
        </p:txBody>
      </p:sp>
      <p:sp>
        <p:nvSpPr>
          <p:cNvPr id="60" name="Oval 59"/>
          <p:cNvSpPr/>
          <p:nvPr/>
        </p:nvSpPr>
        <p:spPr>
          <a:xfrm>
            <a:off x="3663950" y="4416425"/>
            <a:ext cx="342900" cy="342900"/>
          </a:xfrm>
          <a:prstGeom prst="ellipse">
            <a:avLst/>
          </a:pr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txBody>
          <a:bodyPr/>
          <a:lstStyle/>
          <a:p>
            <a:endParaRPr lang="en-US"/>
          </a:p>
        </p:txBody>
      </p:sp>
      <p:sp>
        <p:nvSpPr>
          <p:cNvPr id="61" name="Oval 60"/>
          <p:cNvSpPr/>
          <p:nvPr/>
        </p:nvSpPr>
        <p:spPr>
          <a:xfrm>
            <a:off x="4189413" y="4416425"/>
            <a:ext cx="236537" cy="236538"/>
          </a:xfrm>
          <a:prstGeom prst="ellipse">
            <a:avLst/>
          </a:prstGeom>
        </p:spPr>
        <p:style>
          <a:lnRef idx="2">
            <a:schemeClr val="lt1">
              <a:hueOff val="0"/>
              <a:satOff val="0"/>
              <a:lumOff val="0"/>
              <a:alphaOff val="0"/>
            </a:schemeClr>
          </a:lnRef>
          <a:fillRef idx="1">
            <a:schemeClr val="accent2">
              <a:hueOff val="3641181"/>
              <a:satOff val="-4541"/>
              <a:lumOff val="1068"/>
              <a:alphaOff val="0"/>
            </a:schemeClr>
          </a:fillRef>
          <a:effectRef idx="0">
            <a:schemeClr val="accent2">
              <a:hueOff val="3641181"/>
              <a:satOff val="-4541"/>
              <a:lumOff val="1068"/>
              <a:alphaOff val="0"/>
            </a:schemeClr>
          </a:effectRef>
          <a:fontRef idx="minor">
            <a:schemeClr val="lt1"/>
          </a:fontRef>
        </p:style>
        <p:txBody>
          <a:bodyPr/>
          <a:lstStyle/>
          <a:p>
            <a:endParaRPr lang="en-US"/>
          </a:p>
        </p:txBody>
      </p:sp>
      <p:sp>
        <p:nvSpPr>
          <p:cNvPr id="62" name="Oval 61"/>
          <p:cNvSpPr/>
          <p:nvPr/>
        </p:nvSpPr>
        <p:spPr>
          <a:xfrm>
            <a:off x="4587875" y="4375150"/>
            <a:ext cx="342900" cy="342900"/>
          </a:xfrm>
          <a:prstGeom prst="ellipse">
            <a:avLst/>
          </a:prstGeom>
        </p:spPr>
        <p:style>
          <a:lnRef idx="2">
            <a:schemeClr val="lt1">
              <a:hueOff val="0"/>
              <a:satOff val="0"/>
              <a:lumOff val="0"/>
              <a:alphaOff val="0"/>
            </a:schemeClr>
          </a:lnRef>
          <a:fillRef idx="1">
            <a:schemeClr val="accent2">
              <a:hueOff val="4161350"/>
              <a:satOff val="-5190"/>
              <a:lumOff val="1220"/>
              <a:alphaOff val="0"/>
            </a:schemeClr>
          </a:fillRef>
          <a:effectRef idx="0">
            <a:schemeClr val="accent2">
              <a:hueOff val="4161350"/>
              <a:satOff val="-5190"/>
              <a:lumOff val="1220"/>
              <a:alphaOff val="0"/>
            </a:schemeClr>
          </a:effectRef>
          <a:fontRef idx="minor">
            <a:schemeClr val="lt1"/>
          </a:fontRef>
        </p:style>
        <p:txBody>
          <a:bodyPr/>
          <a:lstStyle/>
          <a:p>
            <a:endParaRPr lang="en-US"/>
          </a:p>
        </p:txBody>
      </p:sp>
      <p:sp>
        <p:nvSpPr>
          <p:cNvPr id="63" name="Oval 62"/>
          <p:cNvSpPr/>
          <p:nvPr/>
        </p:nvSpPr>
        <p:spPr>
          <a:xfrm>
            <a:off x="5051425" y="4291013"/>
            <a:ext cx="234950" cy="234950"/>
          </a:xfrm>
          <a:prstGeom prst="ellipse">
            <a:avLst/>
          </a:prstGeom>
        </p:spPr>
        <p:style>
          <a:lnRef idx="2">
            <a:schemeClr val="lt1">
              <a:hueOff val="0"/>
              <a:satOff val="0"/>
              <a:lumOff val="0"/>
              <a:alphaOff val="0"/>
            </a:schemeClr>
          </a:lnRef>
          <a:fillRef idx="1">
            <a:schemeClr val="accent2">
              <a:hueOff val="4421434"/>
              <a:satOff val="-5515"/>
              <a:lumOff val="1297"/>
              <a:alphaOff val="0"/>
            </a:schemeClr>
          </a:fillRef>
          <a:effectRef idx="0">
            <a:schemeClr val="accent2">
              <a:hueOff val="4421434"/>
              <a:satOff val="-5515"/>
              <a:lumOff val="1297"/>
              <a:alphaOff val="0"/>
            </a:schemeClr>
          </a:effectRef>
          <a:fontRef idx="minor">
            <a:schemeClr val="lt1"/>
          </a:fontRef>
        </p:style>
        <p:txBody>
          <a:bodyPr/>
          <a:lstStyle/>
          <a:p>
            <a:endParaRPr lang="en-US"/>
          </a:p>
        </p:txBody>
      </p:sp>
      <p:grpSp>
        <p:nvGrpSpPr>
          <p:cNvPr id="71709" name="Group 65"/>
          <p:cNvGrpSpPr>
            <a:grpSpLocks/>
          </p:cNvGrpSpPr>
          <p:nvPr/>
        </p:nvGrpSpPr>
        <p:grpSpPr bwMode="auto">
          <a:xfrm>
            <a:off x="6554788" y="2254250"/>
            <a:ext cx="1371600" cy="1392238"/>
            <a:chOff x="2438406" y="0"/>
            <a:chExt cx="2262631" cy="2229251"/>
          </a:xfrm>
        </p:grpSpPr>
        <p:sp>
          <p:nvSpPr>
            <p:cNvPr id="67" name="Oval 66"/>
            <p:cNvSpPr/>
            <p:nvPr/>
          </p:nvSpPr>
          <p:spPr>
            <a:xfrm>
              <a:off x="2438406" y="0"/>
              <a:ext cx="2262631" cy="2229251"/>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68" name="Oval 4"/>
            <p:cNvSpPr/>
            <p:nvPr/>
          </p:nvSpPr>
          <p:spPr>
            <a:xfrm>
              <a:off x="2770991" y="325364"/>
              <a:ext cx="1597459" cy="1578523"/>
            </a:xfrm>
            <a:prstGeom prst="rect">
              <a:avLst/>
            </a:prstGeom>
          </p:spPr>
          <p:style>
            <a:lnRef idx="0">
              <a:scrgbClr r="0" g="0" b="0"/>
            </a:lnRef>
            <a:fillRef idx="0">
              <a:scrgbClr r="0" g="0" b="0"/>
            </a:fillRef>
            <a:effectRef idx="0">
              <a:scrgbClr r="0" g="0" b="0"/>
            </a:effectRef>
            <a:fontRef idx="minor">
              <a:schemeClr val="lt1"/>
            </a:fontRef>
          </p:style>
          <p:txBody>
            <a:bodyPr lIns="58420" tIns="58420" rIns="58420" bIns="58420" spcCol="1270" anchor="ctr"/>
            <a:lstStyle/>
            <a:p>
              <a:pPr algn="ctr" defTabSz="2044700">
                <a:lnSpc>
                  <a:spcPct val="90000"/>
                </a:lnSpc>
                <a:spcAft>
                  <a:spcPct val="35000"/>
                </a:spcAft>
                <a:defRPr/>
              </a:pPr>
              <a:r>
                <a:rPr lang="en-US" sz="2800" dirty="0"/>
                <a:t>CPM</a:t>
              </a:r>
            </a:p>
          </p:txBody>
        </p:sp>
      </p:grpSp>
      <p:sp>
        <p:nvSpPr>
          <p:cNvPr id="69" name="Rectangle 68"/>
          <p:cNvSpPr/>
          <p:nvPr/>
        </p:nvSpPr>
        <p:spPr>
          <a:xfrm>
            <a:off x="8042275" y="4457700"/>
            <a:ext cx="909638" cy="5556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defTabSz="622300">
              <a:lnSpc>
                <a:spcPct val="90000"/>
              </a:lnSpc>
              <a:spcAft>
                <a:spcPct val="35000"/>
              </a:spcAft>
              <a:defRPr/>
            </a:pPr>
            <a:r>
              <a:rPr lang="en-US" sz="1400" dirty="0"/>
              <a:t>Determines the way forward</a:t>
            </a:r>
          </a:p>
        </p:txBody>
      </p:sp>
    </p:spTree>
    <p:extLst>
      <p:ext uri="{BB962C8B-B14F-4D97-AF65-F5344CB8AC3E}">
        <p14:creationId xmlns:p14="http://schemas.microsoft.com/office/powerpoint/2010/main" val="259836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Diagram 1"/>
          <p:cNvGrpSpPr>
            <a:grpSpLocks/>
          </p:cNvGrpSpPr>
          <p:nvPr/>
        </p:nvGrpSpPr>
        <p:grpSpPr bwMode="auto">
          <a:xfrm>
            <a:off x="304800" y="1752600"/>
            <a:ext cx="8610600" cy="2895600"/>
            <a:chOff x="304796" y="1600181"/>
            <a:chExt cx="8610603" cy="2895622"/>
          </a:xfrm>
        </p:grpSpPr>
        <p:sp>
          <p:nvSpPr>
            <p:cNvPr id="72708" name="Rectangle 2"/>
            <p:cNvSpPr>
              <a:spLocks noChangeArrowheads="1"/>
            </p:cNvSpPr>
            <p:nvPr/>
          </p:nvSpPr>
          <p:spPr bwMode="auto">
            <a:xfrm>
              <a:off x="304796" y="1600200"/>
              <a:ext cx="8610603" cy="289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CA" altLang="en-US" sz="1800" b="0">
                <a:solidFill>
                  <a:srgbClr val="000000"/>
                </a:solidFill>
              </a:endParaRPr>
            </a:p>
          </p:txBody>
        </p:sp>
        <p:sp>
          <p:nvSpPr>
            <p:cNvPr id="72709" name="Freeform 3"/>
            <p:cNvSpPr>
              <a:spLocks noChangeArrowheads="1"/>
            </p:cNvSpPr>
            <p:nvPr/>
          </p:nvSpPr>
          <p:spPr bwMode="auto">
            <a:xfrm rot="5400013">
              <a:off x="510701" y="1599989"/>
              <a:ext cx="2709412" cy="2709833"/>
            </a:xfrm>
            <a:custGeom>
              <a:avLst/>
              <a:gdLst>
                <a:gd name="T0" fmla="*/ 1354706 w 2709412"/>
                <a:gd name="T1" fmla="*/ 0 h 2709833"/>
                <a:gd name="T2" fmla="*/ 2709412 w 2709412"/>
                <a:gd name="T3" fmla="*/ 1354929 h 2709833"/>
                <a:gd name="T4" fmla="*/ 1354706 w 2709412"/>
                <a:gd name="T5" fmla="*/ 2709833 h 2709833"/>
                <a:gd name="T6" fmla="*/ 0 w 2709412"/>
                <a:gd name="T7" fmla="*/ 1354929 h 2709833"/>
                <a:gd name="T8" fmla="*/ 444224 w 2709412"/>
                <a:gd name="T9" fmla="*/ 444432 h 2709833"/>
                <a:gd name="T10" fmla="*/ 2265190 w 2709412"/>
                <a:gd name="T11" fmla="*/ 444435 h 2709833"/>
                <a:gd name="T12" fmla="*/ 1354706 w 2709412"/>
                <a:gd name="T13" fmla="*/ 1354928 h 2709833"/>
                <a:gd name="T14" fmla="*/ 17694720 60000 65536"/>
                <a:gd name="T15" fmla="*/ 0 60000 65536"/>
                <a:gd name="T16" fmla="*/ 5898240 60000 65536"/>
                <a:gd name="T17" fmla="*/ 11796480 60000 65536"/>
                <a:gd name="T18" fmla="*/ 11796480 60000 65536"/>
                <a:gd name="T19" fmla="*/ 5898240 60000 65536"/>
                <a:gd name="T20" fmla="*/ 17694720 60000 65536"/>
                <a:gd name="T21" fmla="*/ 396711 w 2709412"/>
                <a:gd name="T22" fmla="*/ 0 h 2709833"/>
                <a:gd name="T23" fmla="*/ 2312704 w 2709412"/>
                <a:gd name="T24" fmla="*/ 491948 h 2709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9412" h="2709833">
                  <a:moveTo>
                    <a:pt x="396711" y="396919"/>
                  </a:moveTo>
                  <a:lnTo>
                    <a:pt x="396710" y="396918"/>
                  </a:lnTo>
                  <a:cubicBezTo>
                    <a:pt x="650773" y="142778"/>
                    <a:pt x="995379" y="0"/>
                    <a:pt x="1354705" y="1"/>
                  </a:cubicBezTo>
                  <a:cubicBezTo>
                    <a:pt x="1714032" y="1"/>
                    <a:pt x="2058639" y="142780"/>
                    <a:pt x="2312702" y="396922"/>
                  </a:cubicBezTo>
                  <a:lnTo>
                    <a:pt x="2217678" y="491948"/>
                  </a:lnTo>
                  <a:lnTo>
                    <a:pt x="2217677" y="491948"/>
                  </a:lnTo>
                  <a:cubicBezTo>
                    <a:pt x="1988817" y="263007"/>
                    <a:pt x="1678392" y="134387"/>
                    <a:pt x="1354706" y="134387"/>
                  </a:cubicBezTo>
                  <a:cubicBezTo>
                    <a:pt x="1031021" y="134386"/>
                    <a:pt x="720597" y="263006"/>
                    <a:pt x="491737" y="491945"/>
                  </a:cubicBezTo>
                  <a:lnTo>
                    <a:pt x="396711" y="396919"/>
                  </a:lnTo>
                  <a:close/>
                </a:path>
              </a:pathLst>
            </a:custGeom>
            <a:solidFill>
              <a:srgbClr val="C0504D"/>
            </a:solidFill>
            <a:ln w="25402">
              <a:solidFill>
                <a:srgbClr val="FFFFFF"/>
              </a:solidFill>
              <a:miter lim="800000"/>
              <a:headEnd/>
              <a:tailEnd/>
            </a:ln>
          </p:spPr>
          <p:txBody>
            <a:bodyPr rot="10800000" vert="eaVert" lIns="0" tIns="0" rIns="0" bIns="0"/>
            <a:lstStyle/>
            <a:p>
              <a:endParaRPr lang="en-US"/>
            </a:p>
          </p:txBody>
        </p:sp>
        <p:sp>
          <p:nvSpPr>
            <p:cNvPr id="72710" name="Freeform 4"/>
            <p:cNvSpPr>
              <a:spLocks noChangeArrowheads="1"/>
            </p:cNvSpPr>
            <p:nvPr/>
          </p:nvSpPr>
          <p:spPr bwMode="auto">
            <a:xfrm rot="-5399996">
              <a:off x="3299264" y="1599970"/>
              <a:ext cx="2709412" cy="2709833"/>
            </a:xfrm>
            <a:custGeom>
              <a:avLst/>
              <a:gdLst>
                <a:gd name="T0" fmla="*/ 1354706 w 2709412"/>
                <a:gd name="T1" fmla="*/ 0 h 2709833"/>
                <a:gd name="T2" fmla="*/ 2709412 w 2709412"/>
                <a:gd name="T3" fmla="*/ 1354929 h 2709833"/>
                <a:gd name="T4" fmla="*/ 1354706 w 2709412"/>
                <a:gd name="T5" fmla="*/ 2709833 h 2709833"/>
                <a:gd name="T6" fmla="*/ 0 w 2709412"/>
                <a:gd name="T7" fmla="*/ 1354929 h 2709833"/>
                <a:gd name="T8" fmla="*/ 444224 w 2709412"/>
                <a:gd name="T9" fmla="*/ 444432 h 2709833"/>
                <a:gd name="T10" fmla="*/ 2265190 w 2709412"/>
                <a:gd name="T11" fmla="*/ 444435 h 2709833"/>
                <a:gd name="T12" fmla="*/ 1354706 w 2709412"/>
                <a:gd name="T13" fmla="*/ 1354928 h 2709833"/>
                <a:gd name="T14" fmla="*/ 17694720 60000 65536"/>
                <a:gd name="T15" fmla="*/ 0 60000 65536"/>
                <a:gd name="T16" fmla="*/ 5898240 60000 65536"/>
                <a:gd name="T17" fmla="*/ 11796480 60000 65536"/>
                <a:gd name="T18" fmla="*/ 11796480 60000 65536"/>
                <a:gd name="T19" fmla="*/ 5898240 60000 65536"/>
                <a:gd name="T20" fmla="*/ 17694720 60000 65536"/>
                <a:gd name="T21" fmla="*/ 396711 w 2709412"/>
                <a:gd name="T22" fmla="*/ 0 h 2709833"/>
                <a:gd name="T23" fmla="*/ 2312704 w 2709412"/>
                <a:gd name="T24" fmla="*/ 491948 h 2709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9412" h="2709833">
                  <a:moveTo>
                    <a:pt x="396711" y="396919"/>
                  </a:moveTo>
                  <a:lnTo>
                    <a:pt x="396710" y="396918"/>
                  </a:lnTo>
                  <a:cubicBezTo>
                    <a:pt x="650773" y="142778"/>
                    <a:pt x="995379" y="0"/>
                    <a:pt x="1354705" y="1"/>
                  </a:cubicBezTo>
                  <a:cubicBezTo>
                    <a:pt x="1714032" y="1"/>
                    <a:pt x="2058639" y="142780"/>
                    <a:pt x="2312702" y="396922"/>
                  </a:cubicBezTo>
                  <a:lnTo>
                    <a:pt x="2217678" y="491948"/>
                  </a:lnTo>
                  <a:lnTo>
                    <a:pt x="2217677" y="491948"/>
                  </a:lnTo>
                  <a:cubicBezTo>
                    <a:pt x="1988817" y="263007"/>
                    <a:pt x="1678392" y="134387"/>
                    <a:pt x="1354706" y="134387"/>
                  </a:cubicBezTo>
                  <a:cubicBezTo>
                    <a:pt x="1031021" y="134386"/>
                    <a:pt x="720597" y="263006"/>
                    <a:pt x="491737" y="491945"/>
                  </a:cubicBezTo>
                  <a:lnTo>
                    <a:pt x="396711" y="396919"/>
                  </a:lnTo>
                  <a:close/>
                </a:path>
              </a:pathLst>
            </a:custGeom>
            <a:solidFill>
              <a:srgbClr val="C0504D"/>
            </a:solidFill>
            <a:ln w="25402">
              <a:solidFill>
                <a:srgbClr val="FFFFFF"/>
              </a:solidFill>
              <a:miter lim="800000"/>
              <a:headEnd/>
              <a:tailEnd/>
            </a:ln>
          </p:spPr>
          <p:txBody>
            <a:bodyPr vert="eaVert" lIns="0" tIns="0" rIns="0" bIns="0"/>
            <a:lstStyle/>
            <a:p>
              <a:endParaRPr lang="en-US"/>
            </a:p>
          </p:txBody>
        </p:sp>
        <p:sp>
          <p:nvSpPr>
            <p:cNvPr id="72711" name="Freeform 5"/>
            <p:cNvSpPr>
              <a:spLocks noChangeArrowheads="1"/>
            </p:cNvSpPr>
            <p:nvPr/>
          </p:nvSpPr>
          <p:spPr bwMode="auto">
            <a:xfrm>
              <a:off x="3619634" y="3953746"/>
              <a:ext cx="2057171" cy="542056"/>
            </a:xfrm>
            <a:custGeom>
              <a:avLst/>
              <a:gdLst>
                <a:gd name="T0" fmla="*/ 1028566 w 2057174"/>
                <a:gd name="T1" fmla="*/ 0 h 542056"/>
                <a:gd name="T2" fmla="*/ 2057111 w 2057174"/>
                <a:gd name="T3" fmla="*/ 271028 h 542056"/>
                <a:gd name="T4" fmla="*/ 1028566 w 2057174"/>
                <a:gd name="T5" fmla="*/ 542056 h 542056"/>
                <a:gd name="T6" fmla="*/ 0 w 2057174"/>
                <a:gd name="T7" fmla="*/ 271028 h 542056"/>
                <a:gd name="T8" fmla="*/ 0 w 2057174"/>
                <a:gd name="T9" fmla="*/ 0 h 542056"/>
                <a:gd name="T10" fmla="*/ 2057111 w 2057174"/>
                <a:gd name="T11" fmla="*/ 0 h 542056"/>
                <a:gd name="T12" fmla="*/ 2057111 w 2057174"/>
                <a:gd name="T13" fmla="*/ 542056 h 542056"/>
                <a:gd name="T14" fmla="*/ 0 w 2057174"/>
                <a:gd name="T15" fmla="*/ 542056 h 542056"/>
                <a:gd name="T16" fmla="*/ 0 w 2057174"/>
                <a:gd name="T17" fmla="*/ 0 h 542056"/>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057174"/>
                <a:gd name="T28" fmla="*/ 0 h 542056"/>
                <a:gd name="T29" fmla="*/ 2057174 w 2057174"/>
                <a:gd name="T30" fmla="*/ 542056 h 5420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7174" h="542056">
                  <a:moveTo>
                    <a:pt x="0" y="0"/>
                  </a:moveTo>
                  <a:lnTo>
                    <a:pt x="2057174" y="0"/>
                  </a:lnTo>
                  <a:lnTo>
                    <a:pt x="2057174" y="542056"/>
                  </a:lnTo>
                  <a:lnTo>
                    <a:pt x="0" y="542056"/>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95253" rIns="95253" bIns="95253" anchor="ctr" anchorCtr="1"/>
            <a:lstStyle>
              <a:lvl1pPr defTabSz="1111250">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11112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111125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111125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111125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1100"/>
                </a:spcAft>
                <a:buFontTx/>
                <a:buNone/>
              </a:pPr>
              <a:r>
                <a:rPr lang="en-US" altLang="en-US" sz="2500">
                  <a:solidFill>
                    <a:srgbClr val="000000"/>
                  </a:solidFill>
                </a:rPr>
                <a:t>LRG</a:t>
              </a:r>
            </a:p>
          </p:txBody>
        </p:sp>
        <p:sp>
          <p:nvSpPr>
            <p:cNvPr id="72712" name="Freeform 6"/>
            <p:cNvSpPr>
              <a:spLocks noChangeArrowheads="1"/>
            </p:cNvSpPr>
            <p:nvPr/>
          </p:nvSpPr>
          <p:spPr bwMode="auto">
            <a:xfrm rot="5400013">
              <a:off x="3212332" y="1599989"/>
              <a:ext cx="2709412" cy="2709833"/>
            </a:xfrm>
            <a:custGeom>
              <a:avLst/>
              <a:gdLst>
                <a:gd name="T0" fmla="*/ 1354706 w 2709412"/>
                <a:gd name="T1" fmla="*/ 0 h 2709833"/>
                <a:gd name="T2" fmla="*/ 2709412 w 2709412"/>
                <a:gd name="T3" fmla="*/ 1354929 h 2709833"/>
                <a:gd name="T4" fmla="*/ 1354706 w 2709412"/>
                <a:gd name="T5" fmla="*/ 2709833 h 2709833"/>
                <a:gd name="T6" fmla="*/ 0 w 2709412"/>
                <a:gd name="T7" fmla="*/ 1354929 h 2709833"/>
                <a:gd name="T8" fmla="*/ 444224 w 2709412"/>
                <a:gd name="T9" fmla="*/ 444432 h 2709833"/>
                <a:gd name="T10" fmla="*/ 2265190 w 2709412"/>
                <a:gd name="T11" fmla="*/ 444435 h 2709833"/>
                <a:gd name="T12" fmla="*/ 1354706 w 2709412"/>
                <a:gd name="T13" fmla="*/ 1354928 h 2709833"/>
                <a:gd name="T14" fmla="*/ 17694720 60000 65536"/>
                <a:gd name="T15" fmla="*/ 0 60000 65536"/>
                <a:gd name="T16" fmla="*/ 5898240 60000 65536"/>
                <a:gd name="T17" fmla="*/ 11796480 60000 65536"/>
                <a:gd name="T18" fmla="*/ 11796480 60000 65536"/>
                <a:gd name="T19" fmla="*/ 5898240 60000 65536"/>
                <a:gd name="T20" fmla="*/ 17694720 60000 65536"/>
                <a:gd name="T21" fmla="*/ 396711 w 2709412"/>
                <a:gd name="T22" fmla="*/ 0 h 2709833"/>
                <a:gd name="T23" fmla="*/ 2312704 w 2709412"/>
                <a:gd name="T24" fmla="*/ 491948 h 2709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9412" h="2709833">
                  <a:moveTo>
                    <a:pt x="396711" y="396919"/>
                  </a:moveTo>
                  <a:lnTo>
                    <a:pt x="396710" y="396918"/>
                  </a:lnTo>
                  <a:cubicBezTo>
                    <a:pt x="650773" y="142778"/>
                    <a:pt x="995379" y="0"/>
                    <a:pt x="1354705" y="1"/>
                  </a:cubicBezTo>
                  <a:cubicBezTo>
                    <a:pt x="1714032" y="1"/>
                    <a:pt x="2058639" y="142780"/>
                    <a:pt x="2312702" y="396922"/>
                  </a:cubicBezTo>
                  <a:lnTo>
                    <a:pt x="2217678" y="491948"/>
                  </a:lnTo>
                  <a:lnTo>
                    <a:pt x="2217677" y="491948"/>
                  </a:lnTo>
                  <a:cubicBezTo>
                    <a:pt x="1988817" y="263007"/>
                    <a:pt x="1678392" y="134387"/>
                    <a:pt x="1354706" y="134387"/>
                  </a:cubicBezTo>
                  <a:cubicBezTo>
                    <a:pt x="1031021" y="134386"/>
                    <a:pt x="720597" y="263006"/>
                    <a:pt x="491737" y="491945"/>
                  </a:cubicBezTo>
                  <a:lnTo>
                    <a:pt x="396711" y="396919"/>
                  </a:lnTo>
                  <a:close/>
                </a:path>
              </a:pathLst>
            </a:custGeom>
            <a:solidFill>
              <a:srgbClr val="C0504D"/>
            </a:solidFill>
            <a:ln w="25402">
              <a:solidFill>
                <a:srgbClr val="FFFFFF"/>
              </a:solidFill>
              <a:miter lim="800000"/>
              <a:headEnd/>
              <a:tailEnd/>
            </a:ln>
          </p:spPr>
          <p:txBody>
            <a:bodyPr rot="10800000" vert="eaVert" lIns="0" tIns="0" rIns="0" bIns="0"/>
            <a:lstStyle/>
            <a:p>
              <a:endParaRPr lang="en-US"/>
            </a:p>
          </p:txBody>
        </p:sp>
        <p:sp>
          <p:nvSpPr>
            <p:cNvPr id="72713" name="Freeform 7"/>
            <p:cNvSpPr>
              <a:spLocks noChangeArrowheads="1"/>
            </p:cNvSpPr>
            <p:nvPr/>
          </p:nvSpPr>
          <p:spPr bwMode="auto">
            <a:xfrm rot="-5399996">
              <a:off x="6000073" y="1599970"/>
              <a:ext cx="2709412" cy="2709833"/>
            </a:xfrm>
            <a:custGeom>
              <a:avLst/>
              <a:gdLst>
                <a:gd name="T0" fmla="*/ 1354706 w 2709412"/>
                <a:gd name="T1" fmla="*/ 0 h 2709833"/>
                <a:gd name="T2" fmla="*/ 2709412 w 2709412"/>
                <a:gd name="T3" fmla="*/ 1354929 h 2709833"/>
                <a:gd name="T4" fmla="*/ 1354706 w 2709412"/>
                <a:gd name="T5" fmla="*/ 2709833 h 2709833"/>
                <a:gd name="T6" fmla="*/ 0 w 2709412"/>
                <a:gd name="T7" fmla="*/ 1354929 h 2709833"/>
                <a:gd name="T8" fmla="*/ 444224 w 2709412"/>
                <a:gd name="T9" fmla="*/ 444432 h 2709833"/>
                <a:gd name="T10" fmla="*/ 2265190 w 2709412"/>
                <a:gd name="T11" fmla="*/ 444435 h 2709833"/>
                <a:gd name="T12" fmla="*/ 1354706 w 2709412"/>
                <a:gd name="T13" fmla="*/ 1354928 h 2709833"/>
                <a:gd name="T14" fmla="*/ 17694720 60000 65536"/>
                <a:gd name="T15" fmla="*/ 0 60000 65536"/>
                <a:gd name="T16" fmla="*/ 5898240 60000 65536"/>
                <a:gd name="T17" fmla="*/ 11796480 60000 65536"/>
                <a:gd name="T18" fmla="*/ 11796480 60000 65536"/>
                <a:gd name="T19" fmla="*/ 5898240 60000 65536"/>
                <a:gd name="T20" fmla="*/ 17694720 60000 65536"/>
                <a:gd name="T21" fmla="*/ 396711 w 2709412"/>
                <a:gd name="T22" fmla="*/ 0 h 2709833"/>
                <a:gd name="T23" fmla="*/ 2312704 w 2709412"/>
                <a:gd name="T24" fmla="*/ 491948 h 2709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9412" h="2709833">
                  <a:moveTo>
                    <a:pt x="396711" y="396919"/>
                  </a:moveTo>
                  <a:lnTo>
                    <a:pt x="396710" y="396918"/>
                  </a:lnTo>
                  <a:cubicBezTo>
                    <a:pt x="650773" y="142778"/>
                    <a:pt x="995379" y="0"/>
                    <a:pt x="1354705" y="1"/>
                  </a:cubicBezTo>
                  <a:cubicBezTo>
                    <a:pt x="1714032" y="1"/>
                    <a:pt x="2058639" y="142780"/>
                    <a:pt x="2312702" y="396922"/>
                  </a:cubicBezTo>
                  <a:lnTo>
                    <a:pt x="2217678" y="491948"/>
                  </a:lnTo>
                  <a:lnTo>
                    <a:pt x="2217677" y="491948"/>
                  </a:lnTo>
                  <a:cubicBezTo>
                    <a:pt x="1988817" y="263007"/>
                    <a:pt x="1678392" y="134387"/>
                    <a:pt x="1354706" y="134387"/>
                  </a:cubicBezTo>
                  <a:cubicBezTo>
                    <a:pt x="1031021" y="134386"/>
                    <a:pt x="720597" y="263006"/>
                    <a:pt x="491737" y="491945"/>
                  </a:cubicBezTo>
                  <a:lnTo>
                    <a:pt x="396711" y="396919"/>
                  </a:lnTo>
                  <a:close/>
                </a:path>
              </a:pathLst>
            </a:custGeom>
            <a:solidFill>
              <a:srgbClr val="C0504D"/>
            </a:solidFill>
            <a:ln w="25402">
              <a:solidFill>
                <a:srgbClr val="FFFFFF"/>
              </a:solidFill>
              <a:miter lim="800000"/>
              <a:headEnd/>
              <a:tailEnd/>
            </a:ln>
          </p:spPr>
          <p:txBody>
            <a:bodyPr vert="eaVert" lIns="0" tIns="0" rIns="0" bIns="0"/>
            <a:lstStyle/>
            <a:p>
              <a:endParaRPr lang="en-US"/>
            </a:p>
          </p:txBody>
        </p:sp>
        <p:sp>
          <p:nvSpPr>
            <p:cNvPr id="72714" name="Freeform 8"/>
            <p:cNvSpPr>
              <a:spLocks noChangeArrowheads="1"/>
            </p:cNvSpPr>
            <p:nvPr/>
          </p:nvSpPr>
          <p:spPr bwMode="auto">
            <a:xfrm>
              <a:off x="6122849" y="3953746"/>
              <a:ext cx="2057171" cy="542056"/>
            </a:xfrm>
            <a:custGeom>
              <a:avLst/>
              <a:gdLst>
                <a:gd name="T0" fmla="*/ 1028566 w 2057174"/>
                <a:gd name="T1" fmla="*/ 0 h 542056"/>
                <a:gd name="T2" fmla="*/ 2057111 w 2057174"/>
                <a:gd name="T3" fmla="*/ 271028 h 542056"/>
                <a:gd name="T4" fmla="*/ 1028566 w 2057174"/>
                <a:gd name="T5" fmla="*/ 542056 h 542056"/>
                <a:gd name="T6" fmla="*/ 0 w 2057174"/>
                <a:gd name="T7" fmla="*/ 271028 h 542056"/>
                <a:gd name="T8" fmla="*/ 0 w 2057174"/>
                <a:gd name="T9" fmla="*/ 0 h 542056"/>
                <a:gd name="T10" fmla="*/ 2057111 w 2057174"/>
                <a:gd name="T11" fmla="*/ 0 h 542056"/>
                <a:gd name="T12" fmla="*/ 2057111 w 2057174"/>
                <a:gd name="T13" fmla="*/ 542056 h 542056"/>
                <a:gd name="T14" fmla="*/ 0 w 2057174"/>
                <a:gd name="T15" fmla="*/ 542056 h 542056"/>
                <a:gd name="T16" fmla="*/ 0 w 2057174"/>
                <a:gd name="T17" fmla="*/ 0 h 542056"/>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057174"/>
                <a:gd name="T28" fmla="*/ 0 h 542056"/>
                <a:gd name="T29" fmla="*/ 2057174 w 2057174"/>
                <a:gd name="T30" fmla="*/ 542056 h 5420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7174" h="542056">
                  <a:moveTo>
                    <a:pt x="0" y="0"/>
                  </a:moveTo>
                  <a:lnTo>
                    <a:pt x="2057174" y="0"/>
                  </a:lnTo>
                  <a:lnTo>
                    <a:pt x="2057174" y="542056"/>
                  </a:lnTo>
                  <a:lnTo>
                    <a:pt x="0" y="542056"/>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ctr" anchorCtr="1"/>
            <a:lstStyle>
              <a:lvl1pPr defTabSz="1066800">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106680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10668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10668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10668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10668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10668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10668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10668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1000"/>
                </a:spcAft>
                <a:buFontTx/>
                <a:buNone/>
              </a:pPr>
              <a:r>
                <a:rPr lang="en-US" altLang="en-US" sz="2400">
                  <a:solidFill>
                    <a:srgbClr val="000000"/>
                  </a:solidFill>
                </a:rPr>
                <a:t>CPM</a:t>
              </a:r>
            </a:p>
          </p:txBody>
        </p:sp>
        <p:sp>
          <p:nvSpPr>
            <p:cNvPr id="72715" name="Freeform 9"/>
            <p:cNvSpPr>
              <a:spLocks noChangeArrowheads="1"/>
            </p:cNvSpPr>
            <p:nvPr/>
          </p:nvSpPr>
          <p:spPr bwMode="auto">
            <a:xfrm>
              <a:off x="3670803" y="2047570"/>
              <a:ext cx="1901540" cy="1901540"/>
            </a:xfrm>
            <a:custGeom>
              <a:avLst/>
              <a:gdLst>
                <a:gd name="T0" fmla="*/ 950770 w 1901540"/>
                <a:gd name="T1" fmla="*/ 0 h 1901540"/>
                <a:gd name="T2" fmla="*/ 1901540 w 1901540"/>
                <a:gd name="T3" fmla="*/ 950770 h 1901540"/>
                <a:gd name="T4" fmla="*/ 950770 w 1901540"/>
                <a:gd name="T5" fmla="*/ 1901540 h 1901540"/>
                <a:gd name="T6" fmla="*/ 0 w 1901540"/>
                <a:gd name="T7" fmla="*/ 950770 h 1901540"/>
                <a:gd name="T8" fmla="*/ 0 w 1901540"/>
                <a:gd name="T9" fmla="*/ 950770 h 1901540"/>
                <a:gd name="T10" fmla="*/ 950770 w 1901540"/>
                <a:gd name="T11" fmla="*/ 0 h 1901540"/>
                <a:gd name="T12" fmla="*/ 1901540 w 1901540"/>
                <a:gd name="T13" fmla="*/ 950770 h 1901540"/>
                <a:gd name="T14" fmla="*/ 950770 w 1901540"/>
                <a:gd name="T15" fmla="*/ 1901540 h 1901540"/>
                <a:gd name="T16" fmla="*/ 0 w 1901540"/>
                <a:gd name="T17" fmla="*/ 950770 h 190154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901540"/>
                <a:gd name="T28" fmla="*/ 0 h 1901540"/>
                <a:gd name="T29" fmla="*/ 1901540 w 1901540"/>
                <a:gd name="T30" fmla="*/ 1901540 h 1901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1540" h="1901540">
                  <a:moveTo>
                    <a:pt x="0" y="950770"/>
                  </a:moveTo>
                  <a:cubicBezTo>
                    <a:pt x="0" y="425674"/>
                    <a:pt x="425674" y="0"/>
                    <a:pt x="950770" y="0"/>
                  </a:cubicBezTo>
                  <a:cubicBezTo>
                    <a:pt x="1475866" y="0"/>
                    <a:pt x="1901540" y="425674"/>
                    <a:pt x="1901540" y="950770"/>
                  </a:cubicBezTo>
                  <a:cubicBezTo>
                    <a:pt x="1901540" y="1475866"/>
                    <a:pt x="1475866" y="1901540"/>
                    <a:pt x="950770" y="1901540"/>
                  </a:cubicBezTo>
                  <a:cubicBezTo>
                    <a:pt x="425674" y="1901540"/>
                    <a:pt x="0" y="1475866"/>
                    <a:pt x="0" y="950770"/>
                  </a:cubicBezTo>
                  <a:close/>
                </a:path>
              </a:pathLst>
            </a:custGeom>
            <a:solidFill>
              <a:srgbClr val="C0504D">
                <a:alpha val="50195"/>
              </a:srgbClr>
            </a:solidFill>
            <a:ln w="25402">
              <a:solidFill>
                <a:srgbClr val="FFFFFF"/>
              </a:solidFill>
              <a:miter lim="800000"/>
              <a:headEnd/>
              <a:tailEnd/>
            </a:ln>
          </p:spPr>
          <p:txBody>
            <a:bodyPr lIns="380308" tIns="190149" rIns="380308" bIns="190149" anchor="ctr" anchorCtr="1"/>
            <a:lstStyle>
              <a:lvl1pPr defTabSz="711200">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71120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7112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7112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7112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7112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7112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7112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7112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700"/>
                </a:spcAft>
                <a:buFontTx/>
                <a:buNone/>
              </a:pPr>
              <a:r>
                <a:rPr lang="en-US" altLang="en-US" sz="1600" b="0" dirty="0">
                  <a:solidFill>
                    <a:srgbClr val="000000"/>
                  </a:solidFill>
                </a:rPr>
                <a:t>Proposes translation modifications of adopted ISPMs</a:t>
              </a:r>
            </a:p>
          </p:txBody>
        </p:sp>
        <p:sp>
          <p:nvSpPr>
            <p:cNvPr id="72716" name="Freeform 10"/>
            <p:cNvSpPr>
              <a:spLocks noChangeArrowheads="1"/>
            </p:cNvSpPr>
            <p:nvPr/>
          </p:nvSpPr>
          <p:spPr bwMode="auto">
            <a:xfrm>
              <a:off x="1163912" y="2061542"/>
              <a:ext cx="1668487" cy="1606125"/>
            </a:xfrm>
            <a:custGeom>
              <a:avLst/>
              <a:gdLst>
                <a:gd name="T0" fmla="*/ 834224 w 1668489"/>
                <a:gd name="T1" fmla="*/ 0 h 1606122"/>
                <a:gd name="T2" fmla="*/ 1668447 w 1668489"/>
                <a:gd name="T3" fmla="*/ 803103 h 1606122"/>
                <a:gd name="T4" fmla="*/ 834224 w 1668489"/>
                <a:gd name="T5" fmla="*/ 1606185 h 1606122"/>
                <a:gd name="T6" fmla="*/ 0 w 1668489"/>
                <a:gd name="T7" fmla="*/ 803103 h 1606122"/>
                <a:gd name="T8" fmla="*/ 0 w 1668489"/>
                <a:gd name="T9" fmla="*/ 803102 h 1606122"/>
                <a:gd name="T10" fmla="*/ 834224 w 1668489"/>
                <a:gd name="T11" fmla="*/ 0 h 1606122"/>
                <a:gd name="T12" fmla="*/ 1668448 w 1668489"/>
                <a:gd name="T13" fmla="*/ 803102 h 1606122"/>
                <a:gd name="T14" fmla="*/ 834224 w 1668489"/>
                <a:gd name="T15" fmla="*/ 1606185 h 1606122"/>
                <a:gd name="T16" fmla="*/ 0 w 1668489"/>
                <a:gd name="T17" fmla="*/ 803102 h 1606122"/>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668489"/>
                <a:gd name="T28" fmla="*/ 0 h 1606122"/>
                <a:gd name="T29" fmla="*/ 1668489 w 1668489"/>
                <a:gd name="T30" fmla="*/ 1606122 h 1606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8489" h="1606122">
                  <a:moveTo>
                    <a:pt x="0" y="803061"/>
                  </a:moveTo>
                  <a:cubicBezTo>
                    <a:pt x="0" y="359543"/>
                    <a:pt x="373504" y="0"/>
                    <a:pt x="834245" y="0"/>
                  </a:cubicBezTo>
                  <a:cubicBezTo>
                    <a:pt x="1294986" y="0"/>
                    <a:pt x="1668490" y="359543"/>
                    <a:pt x="1668490" y="803061"/>
                  </a:cubicBezTo>
                  <a:cubicBezTo>
                    <a:pt x="1668490" y="1246579"/>
                    <a:pt x="1294986" y="1606122"/>
                    <a:pt x="834245" y="1606122"/>
                  </a:cubicBezTo>
                  <a:cubicBezTo>
                    <a:pt x="373504" y="1606122"/>
                    <a:pt x="0" y="1246579"/>
                    <a:pt x="0" y="803061"/>
                  </a:cubicBezTo>
                  <a:close/>
                </a:path>
              </a:pathLst>
            </a:custGeom>
            <a:solidFill>
              <a:srgbClr val="C0504D">
                <a:alpha val="50195"/>
              </a:srgbClr>
            </a:solidFill>
            <a:ln w="25402">
              <a:solidFill>
                <a:srgbClr val="FFFFFF"/>
              </a:solidFill>
              <a:miter lim="800000"/>
              <a:headEnd/>
              <a:tailEnd/>
            </a:ln>
          </p:spPr>
          <p:txBody>
            <a:bodyPr lIns="297682" tIns="288548" rIns="297682" bIns="288548" anchor="ctr" anchorCtr="1"/>
            <a:lstStyle>
              <a:lvl1pPr defTabSz="622300">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62230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6223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6223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6223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6223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6223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6223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6223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600"/>
                </a:spcAft>
                <a:buFontTx/>
                <a:buNone/>
              </a:pPr>
              <a:r>
                <a:rPr lang="en-US" altLang="en-US" sz="1600" b="0">
                  <a:solidFill>
                    <a:srgbClr val="000000"/>
                  </a:solidFill>
                </a:rPr>
                <a:t>Adopted ISPM is made publicly available</a:t>
              </a:r>
            </a:p>
          </p:txBody>
        </p:sp>
        <p:sp>
          <p:nvSpPr>
            <p:cNvPr id="72717" name="Freeform 11"/>
            <p:cNvSpPr>
              <a:spLocks noChangeArrowheads="1"/>
            </p:cNvSpPr>
            <p:nvPr/>
          </p:nvSpPr>
          <p:spPr bwMode="auto">
            <a:xfrm>
              <a:off x="990999" y="3254185"/>
              <a:ext cx="569250" cy="569177"/>
            </a:xfrm>
            <a:custGeom>
              <a:avLst/>
              <a:gdLst>
                <a:gd name="T0" fmla="*/ 284625 w 569250"/>
                <a:gd name="T1" fmla="*/ 0 h 569177"/>
                <a:gd name="T2" fmla="*/ 569250 w 569250"/>
                <a:gd name="T3" fmla="*/ 284589 h 569177"/>
                <a:gd name="T4" fmla="*/ 284625 w 569250"/>
                <a:gd name="T5" fmla="*/ 569177 h 569177"/>
                <a:gd name="T6" fmla="*/ 0 w 569250"/>
                <a:gd name="T7" fmla="*/ 284589 h 569177"/>
                <a:gd name="T8" fmla="*/ 83365 w 569250"/>
                <a:gd name="T9" fmla="*/ 83354 h 569177"/>
                <a:gd name="T10" fmla="*/ 83365 w 569250"/>
                <a:gd name="T11" fmla="*/ 485823 h 569177"/>
                <a:gd name="T12" fmla="*/ 485885 w 569250"/>
                <a:gd name="T13" fmla="*/ 485823 h 569177"/>
                <a:gd name="T14" fmla="*/ 485885 w 569250"/>
                <a:gd name="T15" fmla="*/ 83354 h 56917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83365 w 569250"/>
                <a:gd name="T25" fmla="*/ 83354 h 569177"/>
                <a:gd name="T26" fmla="*/ 485885 w 569250"/>
                <a:gd name="T27" fmla="*/ 485823 h 569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250" h="569177">
                  <a:moveTo>
                    <a:pt x="0" y="284589"/>
                  </a:moveTo>
                  <a:lnTo>
                    <a:pt x="0" y="284589"/>
                  </a:lnTo>
                  <a:cubicBezTo>
                    <a:pt x="0" y="441763"/>
                    <a:pt x="127430" y="569177"/>
                    <a:pt x="284624" y="569178"/>
                  </a:cubicBezTo>
                  <a:cubicBezTo>
                    <a:pt x="441819" y="569178"/>
                    <a:pt x="569250" y="441763"/>
                    <a:pt x="569250" y="284589"/>
                  </a:cubicBezTo>
                  <a:cubicBezTo>
                    <a:pt x="569250" y="127414"/>
                    <a:pt x="441819" y="0"/>
                    <a:pt x="284625" y="0"/>
                  </a:cubicBezTo>
                  <a:cubicBezTo>
                    <a:pt x="127431" y="-1"/>
                    <a:pt x="0" y="127414"/>
                    <a:pt x="0" y="284588"/>
                  </a:cubicBezTo>
                  <a:lnTo>
                    <a:pt x="0" y="284589"/>
                  </a:lnTo>
                  <a:close/>
                </a:path>
              </a:pathLst>
            </a:custGeom>
            <a:solidFill>
              <a:srgbClr val="C0504D">
                <a:alpha val="50195"/>
              </a:srgbClr>
            </a:solidFill>
            <a:ln w="25402">
              <a:solidFill>
                <a:srgbClr val="FFFFFF"/>
              </a:solidFill>
              <a:miter lim="800000"/>
              <a:headEnd/>
              <a:tailEnd/>
            </a:ln>
          </p:spPr>
          <p:txBody>
            <a:bodyPr lIns="0" tIns="0" rIns="0" bIns="0"/>
            <a:lstStyle/>
            <a:p>
              <a:endParaRPr lang="en-US"/>
            </a:p>
          </p:txBody>
        </p:sp>
        <p:sp>
          <p:nvSpPr>
            <p:cNvPr id="72718" name="Freeform 12"/>
            <p:cNvSpPr>
              <a:spLocks noChangeArrowheads="1"/>
            </p:cNvSpPr>
            <p:nvPr/>
          </p:nvSpPr>
          <p:spPr bwMode="auto">
            <a:xfrm>
              <a:off x="2641582" y="2546558"/>
              <a:ext cx="331122" cy="331204"/>
            </a:xfrm>
            <a:custGeom>
              <a:avLst/>
              <a:gdLst>
                <a:gd name="T0" fmla="*/ 165561 w 331122"/>
                <a:gd name="T1" fmla="*/ 0 h 331204"/>
                <a:gd name="T2" fmla="*/ 331122 w 331122"/>
                <a:gd name="T3" fmla="*/ 165602 h 331204"/>
                <a:gd name="T4" fmla="*/ 165561 w 331122"/>
                <a:gd name="T5" fmla="*/ 331204 h 331204"/>
                <a:gd name="T6" fmla="*/ 0 w 331122"/>
                <a:gd name="T7" fmla="*/ 165602 h 331204"/>
                <a:gd name="T8" fmla="*/ 48492 w 331122"/>
                <a:gd name="T9" fmla="*/ 48504 h 331204"/>
                <a:gd name="T10" fmla="*/ 48492 w 331122"/>
                <a:gd name="T11" fmla="*/ 282700 h 331204"/>
                <a:gd name="T12" fmla="*/ 282630 w 331122"/>
                <a:gd name="T13" fmla="*/ 282700 h 331204"/>
                <a:gd name="T14" fmla="*/ 282630 w 331122"/>
                <a:gd name="T15" fmla="*/ 48504 h 33120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8492 w 331122"/>
                <a:gd name="T25" fmla="*/ 48504 h 331204"/>
                <a:gd name="T26" fmla="*/ 282630 w 331122"/>
                <a:gd name="T27" fmla="*/ 282700 h 331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1122" h="331204">
                  <a:moveTo>
                    <a:pt x="0" y="165602"/>
                  </a:moveTo>
                  <a:lnTo>
                    <a:pt x="0" y="165602"/>
                  </a:lnTo>
                  <a:cubicBezTo>
                    <a:pt x="0" y="257061"/>
                    <a:pt x="74124" y="331203"/>
                    <a:pt x="165560" y="331204"/>
                  </a:cubicBezTo>
                  <a:cubicBezTo>
                    <a:pt x="256997" y="331204"/>
                    <a:pt x="331122" y="257061"/>
                    <a:pt x="331122" y="165602"/>
                  </a:cubicBezTo>
                  <a:cubicBezTo>
                    <a:pt x="331122" y="74142"/>
                    <a:pt x="256997" y="0"/>
                    <a:pt x="165561" y="0"/>
                  </a:cubicBezTo>
                  <a:cubicBezTo>
                    <a:pt x="74124" y="0"/>
                    <a:pt x="0" y="74142"/>
                    <a:pt x="0" y="165602"/>
                  </a:cubicBezTo>
                  <a:close/>
                </a:path>
              </a:pathLst>
            </a:custGeom>
            <a:solidFill>
              <a:srgbClr val="C0504D">
                <a:alpha val="50195"/>
              </a:srgbClr>
            </a:solidFill>
            <a:ln w="25402">
              <a:solidFill>
                <a:srgbClr val="FFFFFF"/>
              </a:solidFill>
              <a:miter lim="800000"/>
              <a:headEnd/>
              <a:tailEnd/>
            </a:ln>
          </p:spPr>
          <p:txBody>
            <a:bodyPr lIns="0" tIns="0" rIns="0" bIns="0"/>
            <a:lstStyle/>
            <a:p>
              <a:endParaRPr lang="en-US"/>
            </a:p>
          </p:txBody>
        </p:sp>
        <p:sp>
          <p:nvSpPr>
            <p:cNvPr id="72719" name="Freeform 13"/>
            <p:cNvSpPr>
              <a:spLocks noChangeArrowheads="1"/>
            </p:cNvSpPr>
            <p:nvPr/>
          </p:nvSpPr>
          <p:spPr bwMode="auto">
            <a:xfrm>
              <a:off x="6364054" y="2098961"/>
              <a:ext cx="1901396" cy="1788906"/>
            </a:xfrm>
            <a:custGeom>
              <a:avLst/>
              <a:gdLst>
                <a:gd name="T0" fmla="*/ 1981670 w 1582441"/>
                <a:gd name="T1" fmla="*/ 0 h 1582155"/>
                <a:gd name="T2" fmla="*/ 3963302 w 1582441"/>
                <a:gd name="T3" fmla="*/ 1461938 h 1582155"/>
                <a:gd name="T4" fmla="*/ 1981670 w 1582441"/>
                <a:gd name="T5" fmla="*/ 2923848 h 1582155"/>
                <a:gd name="T6" fmla="*/ 0 w 1582441"/>
                <a:gd name="T7" fmla="*/ 1461938 h 1582155"/>
                <a:gd name="T8" fmla="*/ 0 w 1582441"/>
                <a:gd name="T9" fmla="*/ 1461940 h 1582155"/>
                <a:gd name="T10" fmla="*/ 1981673 w 1582441"/>
                <a:gd name="T11" fmla="*/ 0 h 1582155"/>
                <a:gd name="T12" fmla="*/ 3963303 w 1582441"/>
                <a:gd name="T13" fmla="*/ 1461940 h 1582155"/>
                <a:gd name="T14" fmla="*/ 1981673 w 1582441"/>
                <a:gd name="T15" fmla="*/ 2923849 h 1582155"/>
                <a:gd name="T16" fmla="*/ 0 w 1582441"/>
                <a:gd name="T17" fmla="*/ 1461940 h 1582155"/>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582441"/>
                <a:gd name="T28" fmla="*/ 0 h 1582155"/>
                <a:gd name="T29" fmla="*/ 1582441 w 1582441"/>
                <a:gd name="T30" fmla="*/ 1582155 h 1582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2441" h="1582155">
                  <a:moveTo>
                    <a:pt x="0" y="791078"/>
                  </a:moveTo>
                  <a:cubicBezTo>
                    <a:pt x="0" y="354178"/>
                    <a:pt x="354242" y="0"/>
                    <a:pt x="791221" y="0"/>
                  </a:cubicBezTo>
                  <a:cubicBezTo>
                    <a:pt x="1228200" y="0"/>
                    <a:pt x="1582442" y="354178"/>
                    <a:pt x="1582442" y="791078"/>
                  </a:cubicBezTo>
                  <a:cubicBezTo>
                    <a:pt x="1582442" y="1227978"/>
                    <a:pt x="1228200" y="1582156"/>
                    <a:pt x="791221" y="1582156"/>
                  </a:cubicBezTo>
                  <a:cubicBezTo>
                    <a:pt x="354242" y="1582156"/>
                    <a:pt x="0" y="1227978"/>
                    <a:pt x="0" y="791078"/>
                  </a:cubicBezTo>
                  <a:close/>
                </a:path>
              </a:pathLst>
            </a:custGeom>
            <a:solidFill>
              <a:srgbClr val="C0504D"/>
            </a:solidFill>
            <a:ln w="25402">
              <a:solidFill>
                <a:srgbClr val="FFFFFF"/>
              </a:solidFill>
              <a:miter lim="800000"/>
              <a:headEnd/>
              <a:tailEnd/>
            </a:ln>
          </p:spPr>
          <p:txBody>
            <a:bodyPr lIns="277465" tIns="277419" rIns="277465" bIns="277419" anchor="ctr" anchorCtr="1"/>
            <a:lstStyle>
              <a:lvl1pPr defTabSz="531813">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53181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53181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53181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53181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5318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5318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5318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5318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500"/>
                </a:spcAft>
                <a:buFontTx/>
                <a:buNone/>
              </a:pPr>
              <a:r>
                <a:rPr lang="en-US" altLang="en-US" sz="1600" b="0" dirty="0">
                  <a:solidFill>
                    <a:srgbClr val="FFFFFF"/>
                  </a:solidFill>
                </a:rPr>
                <a:t>Notes modifications  and previously adopted ISPMs are replaced </a:t>
              </a:r>
            </a:p>
          </p:txBody>
        </p:sp>
        <p:sp>
          <p:nvSpPr>
            <p:cNvPr id="72720" name="Freeform 14"/>
            <p:cNvSpPr>
              <a:spLocks noChangeArrowheads="1"/>
            </p:cNvSpPr>
            <p:nvPr/>
          </p:nvSpPr>
          <p:spPr bwMode="auto">
            <a:xfrm>
              <a:off x="1019674" y="3953746"/>
              <a:ext cx="2057171" cy="542056"/>
            </a:xfrm>
            <a:custGeom>
              <a:avLst/>
              <a:gdLst>
                <a:gd name="T0" fmla="*/ 1028566 w 2057174"/>
                <a:gd name="T1" fmla="*/ 0 h 542056"/>
                <a:gd name="T2" fmla="*/ 2057111 w 2057174"/>
                <a:gd name="T3" fmla="*/ 271028 h 542056"/>
                <a:gd name="T4" fmla="*/ 1028566 w 2057174"/>
                <a:gd name="T5" fmla="*/ 542056 h 542056"/>
                <a:gd name="T6" fmla="*/ 0 w 2057174"/>
                <a:gd name="T7" fmla="*/ 271028 h 542056"/>
                <a:gd name="T8" fmla="*/ 0 w 2057174"/>
                <a:gd name="T9" fmla="*/ 0 h 542056"/>
                <a:gd name="T10" fmla="*/ 2057111 w 2057174"/>
                <a:gd name="T11" fmla="*/ 0 h 542056"/>
                <a:gd name="T12" fmla="*/ 2057111 w 2057174"/>
                <a:gd name="T13" fmla="*/ 542056 h 542056"/>
                <a:gd name="T14" fmla="*/ 0 w 2057174"/>
                <a:gd name="T15" fmla="*/ 542056 h 542056"/>
                <a:gd name="T16" fmla="*/ 0 w 2057174"/>
                <a:gd name="T17" fmla="*/ 0 h 542056"/>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2057174"/>
                <a:gd name="T28" fmla="*/ 0 h 542056"/>
                <a:gd name="T29" fmla="*/ 2057174 w 2057174"/>
                <a:gd name="T30" fmla="*/ 542056 h 5420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7174" h="542056">
                  <a:moveTo>
                    <a:pt x="0" y="0"/>
                  </a:moveTo>
                  <a:lnTo>
                    <a:pt x="2057174" y="0"/>
                  </a:lnTo>
                  <a:lnTo>
                    <a:pt x="2057174" y="542056"/>
                  </a:lnTo>
                  <a:lnTo>
                    <a:pt x="0" y="542056"/>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3" tIns="95253" rIns="95253" bIns="95253" anchor="ctr" anchorCtr="1"/>
            <a:lstStyle>
              <a:lvl1pPr defTabSz="1111250">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11112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111125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111125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111125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111125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1100"/>
                </a:spcAft>
                <a:buFontTx/>
                <a:buNone/>
              </a:pPr>
              <a:r>
                <a:rPr lang="en-US" altLang="en-US" sz="2500">
                  <a:solidFill>
                    <a:srgbClr val="000000"/>
                  </a:solidFill>
                </a:rPr>
                <a:t>Secretariat</a:t>
              </a:r>
            </a:p>
          </p:txBody>
        </p:sp>
      </p:grpSp>
      <p:sp>
        <p:nvSpPr>
          <p:cNvPr id="72707" name="TextBox 10"/>
          <p:cNvSpPr txBox="1">
            <a:spLocks noChangeArrowheads="1"/>
          </p:cNvSpPr>
          <p:nvPr/>
        </p:nvSpPr>
        <p:spPr bwMode="auto">
          <a:xfrm>
            <a:off x="2108200" y="666750"/>
            <a:ext cx="5240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800">
                <a:solidFill>
                  <a:srgbClr val="000000"/>
                </a:solidFill>
              </a:rPr>
              <a:t>Stage 4: Adoption and publication</a:t>
            </a:r>
          </a:p>
          <a:p>
            <a:pPr algn="ctr" eaLnBrk="1" hangingPunct="1">
              <a:spcBef>
                <a:spcPct val="0"/>
              </a:spcBef>
              <a:buFontTx/>
              <a:buNone/>
            </a:pPr>
            <a:r>
              <a:rPr lang="en-US" altLang="en-US" sz="2800">
                <a:solidFill>
                  <a:srgbClr val="C0504D"/>
                </a:solidFill>
              </a:rPr>
              <a:t>Step 8: Publication</a:t>
            </a:r>
          </a:p>
        </p:txBody>
      </p:sp>
    </p:spTree>
    <p:extLst>
      <p:ext uri="{BB962C8B-B14F-4D97-AF65-F5344CB8AC3E}">
        <p14:creationId xmlns:p14="http://schemas.microsoft.com/office/powerpoint/2010/main" val="276078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defRPr/>
            </a:pPr>
            <a:r>
              <a:rPr lang="en-US" altLang="en-US" dirty="0"/>
              <a:t>Standard setting procedure in brief</a:t>
            </a:r>
          </a:p>
        </p:txBody>
      </p:sp>
      <p:sp>
        <p:nvSpPr>
          <p:cNvPr id="3" name="Content Placeholder 2"/>
          <p:cNvSpPr>
            <a:spLocks noGrp="1"/>
          </p:cNvSpPr>
          <p:nvPr>
            <p:ph idx="1"/>
          </p:nvPr>
        </p:nvSpPr>
        <p:spPr>
          <a:xfrm>
            <a:off x="457200" y="1676400"/>
            <a:ext cx="8229600" cy="4068763"/>
          </a:xfrm>
        </p:spPr>
        <p:txBody>
          <a:bodyPr/>
          <a:lstStyle/>
          <a:p>
            <a:pPr>
              <a:lnSpc>
                <a:spcPct val="80000"/>
              </a:lnSpc>
              <a:defRPr/>
            </a:pPr>
            <a:r>
              <a:rPr lang="fi-FI" sz="2000" dirty="0">
                <a:latin typeface="+mj-lt"/>
                <a:ea typeface="+mj-ea"/>
                <a:cs typeface="+mj-cs"/>
              </a:rPr>
              <a:t>	</a:t>
            </a:r>
            <a:endParaRPr lang="en-US" sz="1800" dirty="0">
              <a:latin typeface="+mj-lt"/>
              <a:ea typeface="+mj-ea"/>
              <a:cs typeface="+mj-cs"/>
            </a:endParaRPr>
          </a:p>
        </p:txBody>
      </p:sp>
      <p:graphicFrame>
        <p:nvGraphicFramePr>
          <p:cNvPr id="7" name="Diagram 6"/>
          <p:cNvGraphicFramePr/>
          <p:nvPr/>
        </p:nvGraphicFramePr>
        <p:xfrm>
          <a:off x="381000" y="1950244"/>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1009650" y="1524000"/>
            <a:ext cx="6762750" cy="2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685800" y="4887540"/>
            <a:ext cx="8153400" cy="1295400"/>
          </a:xfrm>
          <a:prstGeom prst="rightArrow">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latin typeface="Calibri" pitchFamily="34" charset="0"/>
            </a:endParaRPr>
          </a:p>
        </p:txBody>
      </p:sp>
    </p:spTree>
    <p:extLst>
      <p:ext uri="{BB962C8B-B14F-4D97-AF65-F5344CB8AC3E}">
        <p14:creationId xmlns:p14="http://schemas.microsoft.com/office/powerpoint/2010/main" val="210043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el 6"/>
          <p:cNvSpPr>
            <a:spLocks noGrp="1"/>
          </p:cNvSpPr>
          <p:nvPr>
            <p:ph type="title"/>
          </p:nvPr>
        </p:nvSpPr>
        <p:spPr>
          <a:xfrm>
            <a:off x="457200" y="1197522"/>
            <a:ext cx="8229600" cy="762000"/>
          </a:xfrm>
        </p:spPr>
        <p:txBody>
          <a:bodyPr>
            <a:normAutofit fontScale="90000"/>
          </a:bodyPr>
          <a:lstStyle/>
          <a:p>
            <a:pPr eaLnBrk="1" hangingPunct="1">
              <a:defRPr/>
            </a:pPr>
            <a:r>
              <a:rPr lang="en-US" altLang="en-US" sz="3600" dirty="0">
                <a:latin typeface="Arial" charset="0"/>
                <a:cs typeface="Arial" charset="0"/>
              </a:rPr>
              <a:t>Standards Committee (SC)</a:t>
            </a:r>
            <a:br>
              <a:rPr lang="en-US" altLang="en-US" sz="3600" dirty="0">
                <a:latin typeface="Arial" charset="0"/>
                <a:cs typeface="Arial" charset="0"/>
              </a:rPr>
            </a:br>
            <a:endParaRPr lang="da-DK" altLang="en-US" sz="3600" dirty="0">
              <a:latin typeface="Arial" charset="0"/>
              <a:cs typeface="Arial" charset="0"/>
            </a:endParaRPr>
          </a:p>
        </p:txBody>
      </p:sp>
      <p:sp>
        <p:nvSpPr>
          <p:cNvPr id="6147" name="Content Placeholder 6"/>
          <p:cNvSpPr>
            <a:spLocks noGrp="1"/>
          </p:cNvSpPr>
          <p:nvPr>
            <p:ph idx="1"/>
          </p:nvPr>
        </p:nvSpPr>
        <p:spPr>
          <a:xfrm>
            <a:off x="712382" y="1959522"/>
            <a:ext cx="8229600" cy="3877752"/>
          </a:xfrm>
        </p:spPr>
        <p:txBody>
          <a:bodyPr>
            <a:normAutofit/>
          </a:bodyPr>
          <a:lstStyle/>
          <a:p>
            <a:pPr lvl="1" eaLnBrk="1" hangingPunct="1">
              <a:lnSpc>
                <a:spcPct val="150000"/>
              </a:lnSpc>
              <a:buFont typeface="Arial" panose="020B0604020202020204" pitchFamily="34" charset="0"/>
              <a:buChar char="•"/>
            </a:pPr>
            <a:r>
              <a:rPr lang="en-US" altLang="en-US" b="0" dirty="0">
                <a:latin typeface="Arial" panose="020B0604020202020204" pitchFamily="34" charset="0"/>
                <a:cs typeface="Arial" panose="020B0604020202020204" pitchFamily="34" charset="0"/>
              </a:rPr>
              <a:t>Oversees the standard setting process</a:t>
            </a:r>
          </a:p>
          <a:p>
            <a:pPr lvl="1">
              <a:lnSpc>
                <a:spcPct val="150000"/>
              </a:lnSpc>
            </a:pPr>
            <a:r>
              <a:rPr lang="en-US" altLang="en-US" b="0" dirty="0">
                <a:latin typeface="Arial" panose="020B0604020202020204" pitchFamily="34" charset="0"/>
                <a:cs typeface="Arial" panose="020B0604020202020204" pitchFamily="34" charset="0"/>
              </a:rPr>
              <a:t>Group of 25 international experts / 7 FAO regions</a:t>
            </a:r>
          </a:p>
          <a:p>
            <a:pPr lvl="1" eaLnBrk="1" hangingPunct="1">
              <a:lnSpc>
                <a:spcPct val="150000"/>
              </a:lnSpc>
              <a:buFont typeface="Arial" panose="020B0604020202020204" pitchFamily="34" charset="0"/>
              <a:buChar char="•"/>
            </a:pPr>
            <a:r>
              <a:rPr lang="en-US" altLang="en-US" b="0" dirty="0">
                <a:latin typeface="Arial" panose="020B0604020202020204" pitchFamily="34" charset="0"/>
                <a:cs typeface="Arial" panose="020B0604020202020204" pitchFamily="34" charset="0"/>
              </a:rPr>
              <a:t>Approves draft ISPMs for consultation, reviews comments from consultation</a:t>
            </a:r>
          </a:p>
          <a:p>
            <a:pPr lvl="1" eaLnBrk="1" hangingPunct="1">
              <a:lnSpc>
                <a:spcPct val="150000"/>
              </a:lnSpc>
              <a:buFont typeface="Arial" panose="020B0604020202020204" pitchFamily="34" charset="0"/>
              <a:buChar char="•"/>
            </a:pPr>
            <a:r>
              <a:rPr lang="en-US" altLang="en-US" b="0" dirty="0">
                <a:latin typeface="Arial" panose="020B0604020202020204" pitchFamily="34" charset="0"/>
                <a:cs typeface="Arial" panose="020B0604020202020204" pitchFamily="34" charset="0"/>
              </a:rPr>
              <a:t>Meets twice a year (May and November)</a:t>
            </a:r>
          </a:p>
          <a:p>
            <a:pPr lvl="1" eaLnBrk="1" hangingPunct="1">
              <a:lnSpc>
                <a:spcPct val="150000"/>
              </a:lnSpc>
              <a:buFont typeface="Arial" panose="020B0604020202020204" pitchFamily="34" charset="0"/>
              <a:buChar char="•"/>
            </a:pPr>
            <a:r>
              <a:rPr lang="en-US" altLang="en-US" b="0" dirty="0">
                <a:latin typeface="Arial" panose="020B0604020202020204" pitchFamily="34" charset="0"/>
                <a:cs typeface="Arial" panose="020B0604020202020204" pitchFamily="34" charset="0"/>
              </a:rPr>
              <a:t>Takes some decision through electronic means</a:t>
            </a:r>
          </a:p>
        </p:txBody>
      </p:sp>
      <p:sp>
        <p:nvSpPr>
          <p:cNvPr id="3994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hangingPunct="0">
              <a:spcBef>
                <a:spcPct val="0"/>
              </a:spcBef>
              <a:buFontTx/>
              <a:buNone/>
            </a:pPr>
            <a:fld id="{04FCE6C5-6AC6-4683-B5C6-6245F342751C}" type="slidenum">
              <a:rPr lang="en-US" altLang="en-US" sz="1200" b="0" smtClean="0">
                <a:solidFill>
                  <a:srgbClr val="898989"/>
                </a:solidFill>
              </a:rPr>
              <a:pPr eaLnBrk="0" hangingPunct="0">
                <a:spcBef>
                  <a:spcPct val="0"/>
                </a:spcBef>
                <a:buFontTx/>
                <a:buNone/>
              </a:pPr>
              <a:t>3</a:t>
            </a:fld>
            <a:endParaRPr lang="en-US" altLang="en-US" sz="1200" b="0">
              <a:solidFill>
                <a:srgbClr val="898989"/>
              </a:solidFill>
            </a:endParaRPr>
          </a:p>
        </p:txBody>
      </p:sp>
    </p:spTree>
    <p:extLst>
      <p:ext uri="{BB962C8B-B14F-4D97-AF65-F5344CB8AC3E}">
        <p14:creationId xmlns:p14="http://schemas.microsoft.com/office/powerpoint/2010/main" val="197678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anim calcmode="lin" valueType="num">
                                      <p:cBhvr>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1250"/>
                                  </p:stCondLst>
                                  <p:childTnLst>
                                    <p:set>
                                      <p:cBhvr>
                                        <p:cTn id="17" dur="1" fill="hold">
                                          <p:stCondLst>
                                            <p:cond delay="0"/>
                                          </p:stCondLst>
                                        </p:cTn>
                                        <p:tgtEl>
                                          <p:spTgt spid="6147">
                                            <p:txEl>
                                              <p:pRg st="2" end="2"/>
                                            </p:txEl>
                                          </p:spTgt>
                                        </p:tgtEl>
                                        <p:attrNameLst>
                                          <p:attrName>style.visibility</p:attrName>
                                        </p:attrNameLst>
                                      </p:cBhvr>
                                      <p:to>
                                        <p:strVal val="visible"/>
                                      </p:to>
                                    </p:set>
                                    <p:animEffect transition="in" filter="fade">
                                      <p:cBhvr>
                                        <p:cTn id="18" dur="1000"/>
                                        <p:tgtEl>
                                          <p:spTgt spid="6147">
                                            <p:txEl>
                                              <p:pRg st="2" end="2"/>
                                            </p:txEl>
                                          </p:spTgt>
                                        </p:tgtEl>
                                      </p:cBhvr>
                                    </p:animEffect>
                                    <p:anim calcmode="lin" valueType="num">
                                      <p:cBhvr>
                                        <p:cTn id="19"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250"/>
                            </p:stCondLst>
                            <p:childTnLst>
                              <p:par>
                                <p:cTn id="22" presetID="42" presetClass="entr" presetSubtype="0" fill="hold" grpId="0" nodeType="afterEffect">
                                  <p:stCondLst>
                                    <p:cond delay="1500"/>
                                  </p:stCondLst>
                                  <p:childTnLst>
                                    <p:set>
                                      <p:cBhvr>
                                        <p:cTn id="23" dur="1" fill="hold">
                                          <p:stCondLst>
                                            <p:cond delay="0"/>
                                          </p:stCondLst>
                                        </p:cTn>
                                        <p:tgtEl>
                                          <p:spTgt spid="6147">
                                            <p:txEl>
                                              <p:pRg st="3" end="3"/>
                                            </p:txEl>
                                          </p:spTgt>
                                        </p:tgtEl>
                                        <p:attrNameLst>
                                          <p:attrName>style.visibility</p:attrName>
                                        </p:attrNameLst>
                                      </p:cBhvr>
                                      <p:to>
                                        <p:strVal val="visible"/>
                                      </p:to>
                                    </p:set>
                                    <p:animEffect transition="in" filter="fade">
                                      <p:cBhvr>
                                        <p:cTn id="24" dur="1000"/>
                                        <p:tgtEl>
                                          <p:spTgt spid="6147">
                                            <p:txEl>
                                              <p:pRg st="3" end="3"/>
                                            </p:txEl>
                                          </p:spTgt>
                                        </p:tgtEl>
                                      </p:cBhvr>
                                    </p:animEffect>
                                    <p:anim calcmode="lin" valueType="num">
                                      <p:cBhvr>
                                        <p:cTn id="25"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750"/>
                            </p:stCondLst>
                            <p:childTnLst>
                              <p:par>
                                <p:cTn id="28" presetID="42" presetClass="entr" presetSubtype="0" fill="hold" grpId="0" nodeType="afterEffect">
                                  <p:stCondLst>
                                    <p:cond delay="1500"/>
                                  </p:stCondLst>
                                  <p:childTnLst>
                                    <p:set>
                                      <p:cBhvr>
                                        <p:cTn id="29" dur="1" fill="hold">
                                          <p:stCondLst>
                                            <p:cond delay="0"/>
                                          </p:stCondLst>
                                        </p:cTn>
                                        <p:tgtEl>
                                          <p:spTgt spid="6147">
                                            <p:txEl>
                                              <p:pRg st="4" end="4"/>
                                            </p:txEl>
                                          </p:spTgt>
                                        </p:tgtEl>
                                        <p:attrNameLst>
                                          <p:attrName>style.visibility</p:attrName>
                                        </p:attrNameLst>
                                      </p:cBhvr>
                                      <p:to>
                                        <p:strVal val="visible"/>
                                      </p:to>
                                    </p:set>
                                    <p:animEffect transition="in" filter="fade">
                                      <p:cBhvr>
                                        <p:cTn id="30" dur="1000"/>
                                        <p:tgtEl>
                                          <p:spTgt spid="6147">
                                            <p:txEl>
                                              <p:pRg st="4" end="4"/>
                                            </p:txEl>
                                          </p:spTgt>
                                        </p:tgtEl>
                                      </p:cBhvr>
                                    </p:animEffect>
                                    <p:anim calcmode="lin" valueType="num">
                                      <p:cBhvr>
                                        <p:cTn id="31"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381000" y="1066800"/>
            <a:ext cx="8229600" cy="685800"/>
          </a:xfrm>
        </p:spPr>
        <p:txBody>
          <a:bodyPr/>
          <a:lstStyle/>
          <a:p>
            <a:pPr eaLnBrk="1" hangingPunct="1"/>
            <a:r>
              <a:rPr lang="en-US" altLang="en-US" sz="3600" dirty="0">
                <a:latin typeface="Arial" panose="020B0604020202020204" pitchFamily="34" charset="0"/>
                <a:cs typeface="Arial" panose="020B0604020202020204" pitchFamily="34" charset="0"/>
              </a:rPr>
              <a:t>Technical Panels</a:t>
            </a:r>
          </a:p>
        </p:txBody>
      </p:sp>
      <p:sp>
        <p:nvSpPr>
          <p:cNvPr id="40963" name="Content Placeholder 6"/>
          <p:cNvSpPr>
            <a:spLocks noGrp="1"/>
          </p:cNvSpPr>
          <p:nvPr>
            <p:ph idx="1"/>
          </p:nvPr>
        </p:nvSpPr>
        <p:spPr>
          <a:xfrm>
            <a:off x="647700" y="2025384"/>
            <a:ext cx="7696200" cy="3137648"/>
          </a:xfrm>
        </p:spPr>
        <p:txBody>
          <a:bodyPr>
            <a:normAutofit/>
          </a:bodyPr>
          <a:lstStyle/>
          <a:p>
            <a:pPr marL="457200" lvl="1" eaLnBrk="1" hangingPunct="1">
              <a:spcAft>
                <a:spcPts val="300"/>
              </a:spcAft>
              <a:buFont typeface="Wingdings" panose="05000000000000000000" pitchFamily="2" charset="2"/>
              <a:buChar char="ü"/>
            </a:pPr>
            <a:r>
              <a:rPr lang="en-GB" altLang="en-US" sz="2400" dirty="0">
                <a:latin typeface="Arial" panose="020B0604020202020204" pitchFamily="34" charset="0"/>
                <a:cs typeface="Arial" panose="020B0604020202020204" pitchFamily="34" charset="0"/>
              </a:rPr>
              <a:t>Members </a:t>
            </a:r>
            <a:r>
              <a:rPr lang="en-GB" altLang="en-US" sz="2400" b="0" dirty="0">
                <a:latin typeface="Arial" panose="020B0604020202020204" pitchFamily="34" charset="0"/>
                <a:cs typeface="Arial" panose="020B0604020202020204" pitchFamily="34" charset="0"/>
              </a:rPr>
              <a:t>are experts and nominated by NPPOs/RPPOs and selected by the SC for 5 years</a:t>
            </a:r>
          </a:p>
          <a:p>
            <a:pPr marL="457200" lvl="1" eaLnBrk="1" hangingPunct="1">
              <a:spcAft>
                <a:spcPts val="300"/>
              </a:spcAft>
              <a:buFont typeface="Wingdings" panose="05000000000000000000" pitchFamily="2" charset="2"/>
              <a:buChar char="ü"/>
            </a:pPr>
            <a:endParaRPr lang="en-GB" altLang="en-US" sz="2400" b="0" dirty="0">
              <a:latin typeface="Arial" panose="020B0604020202020204" pitchFamily="34" charset="0"/>
              <a:cs typeface="Arial" panose="020B0604020202020204" pitchFamily="34" charset="0"/>
            </a:endParaRPr>
          </a:p>
          <a:p>
            <a:pPr marL="457200" lvl="1" eaLnBrk="1" hangingPunct="1">
              <a:spcAft>
                <a:spcPts val="300"/>
              </a:spcAft>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A steward </a:t>
            </a:r>
            <a:r>
              <a:rPr lang="en-US" altLang="en-US" sz="2400" b="0" dirty="0">
                <a:latin typeface="Arial" panose="020B0604020202020204" pitchFamily="34" charset="0"/>
                <a:cs typeface="Arial" panose="020B0604020202020204" pitchFamily="34" charset="0"/>
              </a:rPr>
              <a:t>(usually SC member) guides the TP</a:t>
            </a:r>
          </a:p>
          <a:p>
            <a:pPr marL="457200" lvl="1" eaLnBrk="1" hangingPunct="1">
              <a:spcAft>
                <a:spcPts val="300"/>
              </a:spcAft>
              <a:buFont typeface="Wingdings" panose="05000000000000000000" pitchFamily="2" charset="2"/>
              <a:buChar char="ü"/>
            </a:pPr>
            <a:endParaRPr lang="en-US" altLang="en-US" b="0" dirty="0">
              <a:latin typeface="Arial" panose="020B0604020202020204" pitchFamily="34" charset="0"/>
              <a:cs typeface="Arial" panose="020B0604020202020204" pitchFamily="34" charset="0"/>
            </a:endParaRPr>
          </a:p>
          <a:p>
            <a:pPr marL="457200" lvl="1" eaLnBrk="1" hangingPunct="1">
              <a:spcAft>
                <a:spcPts val="300"/>
              </a:spcAft>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Invited expert and host representatives</a:t>
            </a:r>
            <a:r>
              <a:rPr lang="en-US" altLang="en-US" sz="2400" b="0" dirty="0">
                <a:latin typeface="Arial" panose="020B0604020202020204" pitchFamily="34" charset="0"/>
                <a:cs typeface="Arial" panose="020B0604020202020204" pitchFamily="34" charset="0"/>
              </a:rPr>
              <a:t>: provide input, as agreed by the SC</a:t>
            </a:r>
          </a:p>
        </p:txBody>
      </p:sp>
      <p:sp>
        <p:nvSpPr>
          <p:cNvPr id="4096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hangingPunct="0">
              <a:spcBef>
                <a:spcPct val="0"/>
              </a:spcBef>
              <a:buFontTx/>
              <a:buNone/>
            </a:pPr>
            <a:fld id="{A4D07005-6CB0-43DA-98A9-FACF8D7CA2FC}" type="slidenum">
              <a:rPr lang="en-US" altLang="en-US" sz="1200" b="0" smtClean="0">
                <a:solidFill>
                  <a:srgbClr val="898989"/>
                </a:solidFill>
              </a:rPr>
              <a:pPr eaLnBrk="0" hangingPunct="0">
                <a:spcBef>
                  <a:spcPct val="0"/>
                </a:spcBef>
                <a:buFontTx/>
                <a:buNone/>
              </a:pPr>
              <a:t>4</a:t>
            </a:fld>
            <a:endParaRPr lang="en-US" altLang="en-US" sz="1200" b="0">
              <a:solidFill>
                <a:srgbClr val="898989"/>
              </a:solidFill>
            </a:endParaRPr>
          </a:p>
        </p:txBody>
      </p:sp>
    </p:spTree>
    <p:extLst>
      <p:ext uri="{BB962C8B-B14F-4D97-AF65-F5344CB8AC3E}">
        <p14:creationId xmlns:p14="http://schemas.microsoft.com/office/powerpoint/2010/main" val="79720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hangingPunct="0">
              <a:spcBef>
                <a:spcPct val="0"/>
              </a:spcBef>
              <a:buFontTx/>
              <a:buNone/>
            </a:pPr>
            <a:fld id="{F58B114C-8108-4DE7-AC16-105E60D80E4A}" type="slidenum">
              <a:rPr lang="en-US" altLang="en-US" sz="1200" b="0" smtClean="0">
                <a:solidFill>
                  <a:srgbClr val="898989"/>
                </a:solidFill>
                <a:latin typeface="Arial" panose="020B0604020202020204" pitchFamily="34" charset="0"/>
              </a:rPr>
              <a:pPr eaLnBrk="0" hangingPunct="0">
                <a:spcBef>
                  <a:spcPct val="0"/>
                </a:spcBef>
                <a:buFontTx/>
                <a:buNone/>
              </a:pPr>
              <a:t>5</a:t>
            </a:fld>
            <a:endParaRPr lang="en-US" altLang="en-US" sz="1200" b="0">
              <a:solidFill>
                <a:srgbClr val="898989"/>
              </a:solidFill>
              <a:latin typeface="Arial" panose="020B0604020202020204" pitchFamily="34" charset="0"/>
            </a:endParaRPr>
          </a:p>
        </p:txBody>
      </p:sp>
      <p:sp>
        <p:nvSpPr>
          <p:cNvPr id="47107" name="Title 1"/>
          <p:cNvSpPr>
            <a:spLocks noGrp="1"/>
          </p:cNvSpPr>
          <p:nvPr>
            <p:ph type="title"/>
          </p:nvPr>
        </p:nvSpPr>
        <p:spPr>
          <a:xfrm>
            <a:off x="990600" y="609600"/>
            <a:ext cx="7162800" cy="1143000"/>
          </a:xfrm>
        </p:spPr>
        <p:txBody>
          <a:bodyPr/>
          <a:lstStyle/>
          <a:p>
            <a:pPr eaLnBrk="1" hangingPunct="1"/>
            <a:r>
              <a:rPr lang="en-US" altLang="en-US" sz="3600">
                <a:latin typeface="Arial" panose="020B0604020202020204" pitchFamily="34" charset="0"/>
                <a:cs typeface="Arial" panose="020B0604020202020204" pitchFamily="34" charset="0"/>
              </a:rPr>
              <a:t>Standard setting procedure</a:t>
            </a:r>
          </a:p>
        </p:txBody>
      </p:sp>
      <p:cxnSp>
        <p:nvCxnSpPr>
          <p:cNvPr id="6" name="Straight Connector 5"/>
          <p:cNvCxnSpPr/>
          <p:nvPr/>
        </p:nvCxnSpPr>
        <p:spPr>
          <a:xfrm>
            <a:off x="1009650" y="1498600"/>
            <a:ext cx="6762750" cy="2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381000" y="19812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685800" y="4918496"/>
            <a:ext cx="8153400" cy="1295400"/>
          </a:xfrm>
          <a:prstGeom prst="rightArrow">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latin typeface="Calibri" pitchFamily="34" charset="0"/>
            </a:endParaRPr>
          </a:p>
        </p:txBody>
      </p:sp>
      <p:sp>
        <p:nvSpPr>
          <p:cNvPr id="9" name="Oval 8"/>
          <p:cNvSpPr/>
          <p:nvPr/>
        </p:nvSpPr>
        <p:spPr>
          <a:xfrm>
            <a:off x="240792" y="1981200"/>
            <a:ext cx="2514600" cy="312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a:solidFill>
                <a:srgbClr val="FFFFFF"/>
              </a:solidFill>
            </a:endParaRPr>
          </a:p>
        </p:txBody>
      </p:sp>
    </p:spTree>
    <p:extLst>
      <p:ext uri="{BB962C8B-B14F-4D97-AF65-F5344CB8AC3E}">
        <p14:creationId xmlns:p14="http://schemas.microsoft.com/office/powerpoint/2010/main" val="3344625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hangingPunct="0">
              <a:spcBef>
                <a:spcPct val="0"/>
              </a:spcBef>
              <a:buFontTx/>
              <a:buNone/>
            </a:pPr>
            <a:fld id="{ABA86290-7F92-4517-BDC2-7CD0355798A9}" type="slidenum">
              <a:rPr lang="en-US" altLang="en-US" sz="1200" b="0" smtClean="0">
                <a:solidFill>
                  <a:srgbClr val="898989"/>
                </a:solidFill>
                <a:latin typeface="Arial" panose="020B0604020202020204" pitchFamily="34" charset="0"/>
              </a:rPr>
              <a:pPr eaLnBrk="0" hangingPunct="0">
                <a:spcBef>
                  <a:spcPct val="0"/>
                </a:spcBef>
                <a:buFontTx/>
                <a:buNone/>
              </a:pPr>
              <a:t>6</a:t>
            </a:fld>
            <a:endParaRPr lang="en-US" altLang="en-US" sz="1200" b="0">
              <a:solidFill>
                <a:srgbClr val="898989"/>
              </a:solidFill>
              <a:latin typeface="Arial" panose="020B0604020202020204" pitchFamily="34" charset="0"/>
            </a:endParaRPr>
          </a:p>
        </p:txBody>
      </p:sp>
      <p:pic>
        <p:nvPicPr>
          <p:cNvPr id="5" name="Picture 4" descr="topictree.jpg"/>
          <p:cNvPicPr>
            <a:picLocks noChangeAspect="1"/>
          </p:cNvPicPr>
          <p:nvPr/>
        </p:nvPicPr>
        <p:blipFill>
          <a:blip r:embed="rId2">
            <a:lum bright="70000" contrast="-70000"/>
          </a:blip>
          <a:stretch>
            <a:fillRect/>
          </a:stretch>
        </p:blipFill>
        <p:spPr>
          <a:xfrm>
            <a:off x="1752600" y="1600200"/>
            <a:ext cx="5943600" cy="4392613"/>
          </a:xfrm>
          <a:prstGeom prst="rect">
            <a:avLst/>
          </a:prstGeom>
          <a:effectLst>
            <a:outerShdw blurRad="50800" dist="50800" dir="5400000" algn="ctr" rotWithShape="0">
              <a:srgbClr val="000000">
                <a:alpha val="0"/>
              </a:srgbClr>
            </a:outerShdw>
          </a:effectLst>
        </p:spPr>
      </p:pic>
      <p:sp>
        <p:nvSpPr>
          <p:cNvPr id="43012" name="Rectangle 7"/>
          <p:cNvSpPr>
            <a:spLocks noChangeArrowheads="1"/>
          </p:cNvSpPr>
          <p:nvPr/>
        </p:nvSpPr>
        <p:spPr bwMode="auto">
          <a:xfrm>
            <a:off x="1447800" y="2362200"/>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3600">
                <a:latin typeface="Arial" panose="020B0604020202020204" pitchFamily="34" charset="0"/>
              </a:rPr>
              <a:t>List of Topics (LOT) </a:t>
            </a:r>
          </a:p>
          <a:p>
            <a:pPr algn="ctr" eaLnBrk="1" hangingPunct="1">
              <a:spcBef>
                <a:spcPct val="0"/>
              </a:spcBef>
              <a:buFontTx/>
              <a:buNone/>
            </a:pPr>
            <a:r>
              <a:rPr lang="en-US" altLang="en-US" sz="3600">
                <a:latin typeface="Arial" panose="020B0604020202020204" pitchFamily="34" charset="0"/>
              </a:rPr>
              <a:t>= </a:t>
            </a:r>
          </a:p>
          <a:p>
            <a:pPr algn="ctr" eaLnBrk="1" hangingPunct="1">
              <a:spcBef>
                <a:spcPct val="0"/>
              </a:spcBef>
              <a:buFontTx/>
              <a:buNone/>
            </a:pPr>
            <a:r>
              <a:rPr lang="en-US" altLang="en-US" sz="3600">
                <a:latin typeface="Arial" panose="020B0604020202020204" pitchFamily="34" charset="0"/>
              </a:rPr>
              <a:t>IPPC  standard setting work programme</a:t>
            </a:r>
          </a:p>
        </p:txBody>
      </p:sp>
      <p:grpSp>
        <p:nvGrpSpPr>
          <p:cNvPr id="43013" name="Group 7"/>
          <p:cNvGrpSpPr>
            <a:grpSpLocks/>
          </p:cNvGrpSpPr>
          <p:nvPr/>
        </p:nvGrpSpPr>
        <p:grpSpPr bwMode="auto">
          <a:xfrm>
            <a:off x="296863" y="762000"/>
            <a:ext cx="5341937" cy="457200"/>
            <a:chOff x="296863" y="1219200"/>
            <a:chExt cx="5341937" cy="457200"/>
          </a:xfrm>
        </p:grpSpPr>
        <p:sp>
          <p:nvSpPr>
            <p:cNvPr id="8" name="Rounded Rectangle 7"/>
            <p:cNvSpPr/>
            <p:nvPr/>
          </p:nvSpPr>
          <p:spPr bwMode="auto">
            <a:xfrm>
              <a:off x="304800" y="1219200"/>
              <a:ext cx="5334000" cy="457200"/>
            </a:xfrm>
            <a:prstGeom prst="roundRect">
              <a:avLst/>
            </a:prstGeom>
            <a:solidFill>
              <a:schemeClr val="accent3">
                <a:lumMod val="60000"/>
                <a:lumOff val="40000"/>
                <a:alpha val="27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a:solidFill>
                  <a:srgbClr val="FFFFFF"/>
                </a:solidFill>
              </a:endParaRPr>
            </a:p>
          </p:txBody>
        </p:sp>
        <p:sp>
          <p:nvSpPr>
            <p:cNvPr id="43015" name="Rectangle 14"/>
            <p:cNvSpPr>
              <a:spLocks noChangeArrowheads="1"/>
            </p:cNvSpPr>
            <p:nvPr/>
          </p:nvSpPr>
          <p:spPr bwMode="auto">
            <a:xfrm>
              <a:off x="296863" y="1231900"/>
              <a:ext cx="533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3400">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53340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5334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5334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5334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5334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5334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5334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5334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ct val="35000"/>
                </a:spcAft>
                <a:buFontTx/>
                <a:buNone/>
              </a:pPr>
              <a:r>
                <a:rPr lang="en-US" altLang="en-US" sz="2400">
                  <a:latin typeface="Arial" panose="020B0604020202020204" pitchFamily="34" charset="0"/>
                </a:rPr>
                <a:t>Stage 1: </a:t>
              </a:r>
              <a:r>
                <a:rPr lang="en-US" altLang="en-US" sz="2400" b="0">
                  <a:latin typeface="Arial" panose="020B0604020202020204" pitchFamily="34" charset="0"/>
                </a:rPr>
                <a:t>Development of the LOT</a:t>
              </a:r>
            </a:p>
          </p:txBody>
        </p:sp>
      </p:grpSp>
    </p:spTree>
    <p:extLst>
      <p:ext uri="{BB962C8B-B14F-4D97-AF65-F5344CB8AC3E}">
        <p14:creationId xmlns:p14="http://schemas.microsoft.com/office/powerpoint/2010/main" val="394007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10"/>
          <p:cNvSpPr txBox="1">
            <a:spLocks noChangeArrowheads="1"/>
          </p:cNvSpPr>
          <p:nvPr/>
        </p:nvSpPr>
        <p:spPr bwMode="auto">
          <a:xfrm>
            <a:off x="1912382" y="892175"/>
            <a:ext cx="5630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rgbClr val="000000"/>
                </a:solidFill>
              </a:rPr>
              <a:t>Stage 1: Developing the </a:t>
            </a:r>
            <a:r>
              <a:rPr lang="en-US" altLang="en-US" sz="2800" i="1" dirty="0">
                <a:solidFill>
                  <a:srgbClr val="000000"/>
                </a:solidFill>
              </a:rPr>
              <a:t>List of topics</a:t>
            </a:r>
          </a:p>
        </p:txBody>
      </p:sp>
      <p:grpSp>
        <p:nvGrpSpPr>
          <p:cNvPr id="2" name="Group 1"/>
          <p:cNvGrpSpPr/>
          <p:nvPr/>
        </p:nvGrpSpPr>
        <p:grpSpPr>
          <a:xfrm>
            <a:off x="667799" y="1807564"/>
            <a:ext cx="8183238" cy="4136035"/>
            <a:chOff x="667799" y="1807564"/>
            <a:chExt cx="8183238" cy="4136035"/>
          </a:xfrm>
        </p:grpSpPr>
        <p:grpSp>
          <p:nvGrpSpPr>
            <p:cNvPr id="44034" name="Group 2"/>
            <p:cNvGrpSpPr>
              <a:grpSpLocks/>
            </p:cNvGrpSpPr>
            <p:nvPr/>
          </p:nvGrpSpPr>
          <p:grpSpPr bwMode="auto">
            <a:xfrm>
              <a:off x="667799" y="1807564"/>
              <a:ext cx="8183238" cy="4136035"/>
              <a:chOff x="895" y="880"/>
              <a:chExt cx="3905" cy="2560"/>
            </a:xfrm>
          </p:grpSpPr>
          <p:grpSp>
            <p:nvGrpSpPr>
              <p:cNvPr id="44036" name="Diagram 1"/>
              <p:cNvGrpSpPr>
                <a:grpSpLocks/>
              </p:cNvGrpSpPr>
              <p:nvPr/>
            </p:nvGrpSpPr>
            <p:grpSpPr bwMode="auto">
              <a:xfrm>
                <a:off x="895" y="880"/>
                <a:ext cx="3905" cy="2560"/>
                <a:chOff x="1420299" y="1397002"/>
                <a:chExt cx="6199707" cy="4063995"/>
              </a:xfrm>
            </p:grpSpPr>
            <p:sp>
              <p:nvSpPr>
                <p:cNvPr id="44039" name="Rectangle 2"/>
                <p:cNvSpPr>
                  <a:spLocks noChangeArrowheads="1"/>
                </p:cNvSpPr>
                <p:nvPr/>
              </p:nvSpPr>
              <p:spPr bwMode="auto">
                <a:xfrm>
                  <a:off x="1524003" y="1397002"/>
                  <a:ext cx="6096003" cy="406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CA" altLang="en-US" sz="1800" b="0">
                    <a:solidFill>
                      <a:srgbClr val="000000"/>
                    </a:solidFill>
                  </a:endParaRPr>
                </a:p>
              </p:txBody>
            </p:sp>
            <p:sp>
              <p:nvSpPr>
                <p:cNvPr id="6157" name="Freeform 4"/>
                <p:cNvSpPr>
                  <a:spLocks noChangeArrowheads="1"/>
                </p:cNvSpPr>
                <p:nvPr/>
              </p:nvSpPr>
              <p:spPr bwMode="auto">
                <a:xfrm>
                  <a:off x="1420299" y="3916271"/>
                  <a:ext cx="1557375" cy="1333672"/>
                </a:xfrm>
                <a:custGeom>
                  <a:avLst/>
                  <a:gdLst>
                    <a:gd name="T0" fmla="*/ 851462 w 1581631"/>
                    <a:gd name="T1" fmla="*/ 0 h 976510"/>
                    <a:gd name="T2" fmla="*/ 1702918 w 1581631"/>
                    <a:gd name="T3" fmla="*/ 488241 h 976510"/>
                    <a:gd name="T4" fmla="*/ 851462 w 1581631"/>
                    <a:gd name="T5" fmla="*/ 976482 h 976510"/>
                    <a:gd name="T6" fmla="*/ 0 w 1581631"/>
                    <a:gd name="T7" fmla="*/ 488241 h 976510"/>
                    <a:gd name="T8" fmla="*/ 0 w 1581631"/>
                    <a:gd name="T9" fmla="*/ 0 h 976510"/>
                    <a:gd name="T10" fmla="*/ 1702918 w 1581631"/>
                    <a:gd name="T11" fmla="*/ 0 h 976510"/>
                    <a:gd name="T12" fmla="*/ 1702918 w 1581631"/>
                    <a:gd name="T13" fmla="*/ 976482 h 976510"/>
                    <a:gd name="T14" fmla="*/ 0 w 1581631"/>
                    <a:gd name="T15" fmla="*/ 976482 h 976510"/>
                    <a:gd name="T16" fmla="*/ 0 w 1581631"/>
                    <a:gd name="T17" fmla="*/ 0 h 97651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581631"/>
                    <a:gd name="T28" fmla="*/ 0 h 976510"/>
                    <a:gd name="T29" fmla="*/ 1581631 w 1581631"/>
                    <a:gd name="T30" fmla="*/ 976510 h 976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1631" h="976510">
                      <a:moveTo>
                        <a:pt x="0" y="0"/>
                      </a:moveTo>
                      <a:lnTo>
                        <a:pt x="1581631" y="0"/>
                      </a:lnTo>
                      <a:lnTo>
                        <a:pt x="1581631" y="976510"/>
                      </a:lnTo>
                      <a:lnTo>
                        <a:pt x="0" y="976510"/>
                      </a:lnTo>
                      <a:lnTo>
                        <a:pt x="0" y="0"/>
                      </a:lnTo>
                      <a:close/>
                    </a:path>
                  </a:pathLst>
                </a:custGeom>
                <a:noFill/>
                <a:ln w="9525">
                  <a:noFill/>
                  <a:miter lim="800000"/>
                  <a:headEnd/>
                  <a:tailEnd/>
                </a:ln>
              </p:spPr>
              <p:txBody>
                <a:bodyPr lIns="22860" tIns="22860" rIns="22860" bIns="22860" anchor="ctr" anchorCtr="1"/>
                <a:lstStyle/>
                <a:p>
                  <a:pPr defTabSz="800100" eaLnBrk="1" hangingPunct="1">
                    <a:lnSpc>
                      <a:spcPct val="90000"/>
                    </a:lnSpc>
                    <a:spcAft>
                      <a:spcPts val="800"/>
                    </a:spcAft>
                    <a:defRPr/>
                  </a:pPr>
                  <a:r>
                    <a:rPr lang="en-US" b="1" dirty="0">
                      <a:solidFill>
                        <a:srgbClr val="000000"/>
                      </a:solidFill>
                      <a:latin typeface="Calibri" pitchFamily="34" charset="0"/>
                    </a:rPr>
                    <a:t>Submit PT proposals</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submission form</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literature review</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detailed supporting data</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technical contact point</a:t>
                  </a:r>
                </a:p>
              </p:txBody>
            </p:sp>
            <p:sp>
              <p:nvSpPr>
                <p:cNvPr id="44041" name="Freeform 5"/>
                <p:cNvSpPr>
                  <a:spLocks noChangeArrowheads="1"/>
                </p:cNvSpPr>
                <p:nvPr/>
              </p:nvSpPr>
              <p:spPr bwMode="auto">
                <a:xfrm>
                  <a:off x="1630859" y="2494958"/>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8CA950"/>
                </a:solidFill>
                <a:ln w="25402">
                  <a:solidFill>
                    <a:srgbClr val="FFFFFF"/>
                  </a:solidFill>
                  <a:miter lim="800000"/>
                  <a:headEnd/>
                  <a:tailEnd/>
                </a:ln>
              </p:spPr>
              <p:txBody>
                <a:bodyPr lIns="0" tIns="0" rIns="0" bIns="0"/>
                <a:lstStyle/>
                <a:p>
                  <a:endParaRPr lang="en-US"/>
                </a:p>
              </p:txBody>
            </p:sp>
            <p:sp>
              <p:nvSpPr>
                <p:cNvPr id="44042" name="Freeform 6"/>
                <p:cNvSpPr>
                  <a:spLocks noChangeArrowheads="1"/>
                </p:cNvSpPr>
                <p:nvPr/>
              </p:nvSpPr>
              <p:spPr bwMode="auto">
                <a:xfrm>
                  <a:off x="1718934" y="2318817"/>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8FAD53"/>
                </a:solidFill>
                <a:ln w="25402">
                  <a:solidFill>
                    <a:srgbClr val="FFFFFF"/>
                  </a:solidFill>
                  <a:miter lim="800000"/>
                  <a:headEnd/>
                  <a:tailEnd/>
                </a:ln>
              </p:spPr>
              <p:txBody>
                <a:bodyPr lIns="0" tIns="0" rIns="0" bIns="0"/>
                <a:lstStyle/>
                <a:p>
                  <a:endParaRPr lang="en-US"/>
                </a:p>
              </p:txBody>
            </p:sp>
            <p:sp>
              <p:nvSpPr>
                <p:cNvPr id="44043" name="Freeform 7"/>
                <p:cNvSpPr>
                  <a:spLocks noChangeArrowheads="1"/>
                </p:cNvSpPr>
                <p:nvPr/>
              </p:nvSpPr>
              <p:spPr bwMode="auto">
                <a:xfrm>
                  <a:off x="1996792" y="2429539"/>
                  <a:ext cx="197702" cy="197702"/>
                </a:xfrm>
                <a:custGeom>
                  <a:avLst/>
                  <a:gdLst>
                    <a:gd name="T0" fmla="*/ 98851 w 197702"/>
                    <a:gd name="T1" fmla="*/ 0 h 197702"/>
                    <a:gd name="T2" fmla="*/ 197702 w 197702"/>
                    <a:gd name="T3" fmla="*/ 98851 h 197702"/>
                    <a:gd name="T4" fmla="*/ 98851 w 197702"/>
                    <a:gd name="T5" fmla="*/ 197702 h 197702"/>
                    <a:gd name="T6" fmla="*/ 0 w 197702"/>
                    <a:gd name="T7" fmla="*/ 98851 h 197702"/>
                    <a:gd name="T8" fmla="*/ 28953 w 197702"/>
                    <a:gd name="T9" fmla="*/ 28953 h 197702"/>
                    <a:gd name="T10" fmla="*/ 28953 w 197702"/>
                    <a:gd name="T11" fmla="*/ 168749 h 197702"/>
                    <a:gd name="T12" fmla="*/ 168749 w 197702"/>
                    <a:gd name="T13" fmla="*/ 168749 h 197702"/>
                    <a:gd name="T14" fmla="*/ 168749 w 197702"/>
                    <a:gd name="T15" fmla="*/ 28953 h 19770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8953 w 197702"/>
                    <a:gd name="T25" fmla="*/ 28953 h 197702"/>
                    <a:gd name="T26" fmla="*/ 168749 w 197702"/>
                    <a:gd name="T27" fmla="*/ 168749 h 197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702" h="197702">
                      <a:moveTo>
                        <a:pt x="0" y="98851"/>
                      </a:moveTo>
                      <a:lnTo>
                        <a:pt x="0" y="98851"/>
                      </a:lnTo>
                      <a:cubicBezTo>
                        <a:pt x="0" y="153444"/>
                        <a:pt x="44257" y="197701"/>
                        <a:pt x="98850" y="197702"/>
                      </a:cubicBezTo>
                      <a:cubicBezTo>
                        <a:pt x="153444" y="197702"/>
                        <a:pt x="197702" y="153444"/>
                        <a:pt x="197702" y="98851"/>
                      </a:cubicBezTo>
                      <a:cubicBezTo>
                        <a:pt x="197702" y="44257"/>
                        <a:pt x="153444" y="0"/>
                        <a:pt x="98851" y="0"/>
                      </a:cubicBezTo>
                      <a:cubicBezTo>
                        <a:pt x="44257" y="0"/>
                        <a:pt x="0" y="44257"/>
                        <a:pt x="0" y="98851"/>
                      </a:cubicBezTo>
                      <a:close/>
                    </a:path>
                  </a:pathLst>
                </a:custGeom>
                <a:solidFill>
                  <a:srgbClr val="92B057"/>
                </a:solidFill>
                <a:ln w="25402">
                  <a:solidFill>
                    <a:srgbClr val="FFFFFF"/>
                  </a:solidFill>
                  <a:miter lim="800000"/>
                  <a:headEnd/>
                  <a:tailEnd/>
                </a:ln>
              </p:spPr>
              <p:txBody>
                <a:bodyPr lIns="0" tIns="0" rIns="0" bIns="0"/>
                <a:lstStyle/>
                <a:p>
                  <a:endParaRPr lang="en-US"/>
                </a:p>
              </p:txBody>
            </p:sp>
            <p:sp>
              <p:nvSpPr>
                <p:cNvPr id="44044" name="Freeform 8"/>
                <p:cNvSpPr>
                  <a:spLocks noChangeArrowheads="1"/>
                </p:cNvSpPr>
                <p:nvPr/>
              </p:nvSpPr>
              <p:spPr bwMode="auto">
                <a:xfrm>
                  <a:off x="2106430" y="2160297"/>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95B25C"/>
                </a:solidFill>
                <a:ln w="25402">
                  <a:solidFill>
                    <a:srgbClr val="FFFFFF"/>
                  </a:solidFill>
                  <a:miter lim="800000"/>
                  <a:headEnd/>
                  <a:tailEnd/>
                </a:ln>
              </p:spPr>
              <p:txBody>
                <a:bodyPr lIns="0" tIns="0" rIns="0" bIns="0"/>
                <a:lstStyle/>
                <a:p>
                  <a:endParaRPr lang="en-US"/>
                </a:p>
              </p:txBody>
            </p:sp>
            <p:sp>
              <p:nvSpPr>
                <p:cNvPr id="44045" name="Freeform 9"/>
                <p:cNvSpPr>
                  <a:spLocks noChangeArrowheads="1"/>
                </p:cNvSpPr>
                <p:nvPr/>
              </p:nvSpPr>
              <p:spPr bwMode="auto">
                <a:xfrm>
                  <a:off x="1870980" y="2237160"/>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98B461"/>
                </a:solidFill>
                <a:ln w="25402">
                  <a:solidFill>
                    <a:srgbClr val="FFFFFF"/>
                  </a:solidFill>
                  <a:miter lim="800000"/>
                  <a:headEnd/>
                  <a:tailEnd/>
                </a:ln>
              </p:spPr>
              <p:txBody>
                <a:bodyPr lIns="0" tIns="0" rIns="0" bIns="0"/>
                <a:lstStyle/>
                <a:p>
                  <a:endParaRPr lang="en-US"/>
                </a:p>
              </p:txBody>
            </p:sp>
            <p:sp>
              <p:nvSpPr>
                <p:cNvPr id="44046" name="Freeform 10"/>
                <p:cNvSpPr>
                  <a:spLocks noChangeArrowheads="1"/>
                </p:cNvSpPr>
                <p:nvPr/>
              </p:nvSpPr>
              <p:spPr bwMode="auto">
                <a:xfrm>
                  <a:off x="2534066" y="2321516"/>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9AB666"/>
                </a:solidFill>
                <a:ln w="25402">
                  <a:solidFill>
                    <a:srgbClr val="FFFFFF"/>
                  </a:solidFill>
                  <a:miter lim="800000"/>
                  <a:headEnd/>
                  <a:tailEnd/>
                </a:ln>
              </p:spPr>
              <p:txBody>
                <a:bodyPr lIns="0" tIns="0" rIns="0" bIns="0"/>
                <a:lstStyle/>
                <a:p>
                  <a:endParaRPr lang="en-US"/>
                </a:p>
              </p:txBody>
            </p:sp>
            <p:sp>
              <p:nvSpPr>
                <p:cNvPr id="44047" name="Freeform 11"/>
                <p:cNvSpPr>
                  <a:spLocks noChangeArrowheads="1"/>
                </p:cNvSpPr>
                <p:nvPr/>
              </p:nvSpPr>
              <p:spPr bwMode="auto">
                <a:xfrm>
                  <a:off x="1645397" y="2743707"/>
                  <a:ext cx="197702" cy="197702"/>
                </a:xfrm>
                <a:custGeom>
                  <a:avLst/>
                  <a:gdLst>
                    <a:gd name="T0" fmla="*/ 98851 w 197702"/>
                    <a:gd name="T1" fmla="*/ 0 h 197702"/>
                    <a:gd name="T2" fmla="*/ 197702 w 197702"/>
                    <a:gd name="T3" fmla="*/ 98851 h 197702"/>
                    <a:gd name="T4" fmla="*/ 98851 w 197702"/>
                    <a:gd name="T5" fmla="*/ 197702 h 197702"/>
                    <a:gd name="T6" fmla="*/ 0 w 197702"/>
                    <a:gd name="T7" fmla="*/ 98851 h 197702"/>
                    <a:gd name="T8" fmla="*/ 28953 w 197702"/>
                    <a:gd name="T9" fmla="*/ 28953 h 197702"/>
                    <a:gd name="T10" fmla="*/ 28953 w 197702"/>
                    <a:gd name="T11" fmla="*/ 168749 h 197702"/>
                    <a:gd name="T12" fmla="*/ 168749 w 197702"/>
                    <a:gd name="T13" fmla="*/ 168749 h 197702"/>
                    <a:gd name="T14" fmla="*/ 168749 w 197702"/>
                    <a:gd name="T15" fmla="*/ 28953 h 19770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8953 w 197702"/>
                    <a:gd name="T25" fmla="*/ 28953 h 197702"/>
                    <a:gd name="T26" fmla="*/ 168749 w 197702"/>
                    <a:gd name="T27" fmla="*/ 168749 h 197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702" h="197702">
                      <a:moveTo>
                        <a:pt x="0" y="98851"/>
                      </a:moveTo>
                      <a:lnTo>
                        <a:pt x="0" y="98851"/>
                      </a:lnTo>
                      <a:cubicBezTo>
                        <a:pt x="0" y="153444"/>
                        <a:pt x="44257" y="197701"/>
                        <a:pt x="98850" y="197702"/>
                      </a:cubicBezTo>
                      <a:cubicBezTo>
                        <a:pt x="153444" y="197702"/>
                        <a:pt x="197702" y="153444"/>
                        <a:pt x="197702" y="98851"/>
                      </a:cubicBezTo>
                      <a:cubicBezTo>
                        <a:pt x="197702" y="44257"/>
                        <a:pt x="153444" y="0"/>
                        <a:pt x="98851" y="0"/>
                      </a:cubicBezTo>
                      <a:cubicBezTo>
                        <a:pt x="44257" y="0"/>
                        <a:pt x="0" y="44257"/>
                        <a:pt x="0" y="98851"/>
                      </a:cubicBezTo>
                      <a:close/>
                    </a:path>
                  </a:pathLst>
                </a:custGeom>
                <a:solidFill>
                  <a:srgbClr val="9DB86B"/>
                </a:solidFill>
                <a:ln w="25402">
                  <a:solidFill>
                    <a:srgbClr val="FFFFFF"/>
                  </a:solidFill>
                  <a:miter lim="800000"/>
                  <a:headEnd/>
                  <a:tailEnd/>
                </a:ln>
              </p:spPr>
              <p:txBody>
                <a:bodyPr lIns="0" tIns="0" rIns="0" bIns="0"/>
                <a:lstStyle/>
                <a:p>
                  <a:endParaRPr lang="en-US"/>
                </a:p>
              </p:txBody>
            </p:sp>
            <p:sp>
              <p:nvSpPr>
                <p:cNvPr id="44048" name="Freeform 12"/>
                <p:cNvSpPr>
                  <a:spLocks noChangeArrowheads="1"/>
                </p:cNvSpPr>
                <p:nvPr/>
              </p:nvSpPr>
              <p:spPr bwMode="auto">
                <a:xfrm>
                  <a:off x="2677538" y="2549961"/>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A0BA6F"/>
                </a:solidFill>
                <a:ln w="25402">
                  <a:solidFill>
                    <a:srgbClr val="FFFFFF"/>
                  </a:solidFill>
                  <a:miter lim="800000"/>
                  <a:headEnd/>
                  <a:tailEnd/>
                </a:ln>
              </p:spPr>
              <p:txBody>
                <a:bodyPr lIns="0" tIns="0" rIns="0" bIns="0"/>
                <a:lstStyle/>
                <a:p>
                  <a:endParaRPr lang="en-US"/>
                </a:p>
              </p:txBody>
            </p:sp>
            <p:sp>
              <p:nvSpPr>
                <p:cNvPr id="44049" name="Freeform 13"/>
                <p:cNvSpPr>
                  <a:spLocks noChangeArrowheads="1"/>
                </p:cNvSpPr>
                <p:nvPr/>
              </p:nvSpPr>
              <p:spPr bwMode="auto">
                <a:xfrm flipH="1" flipV="1">
                  <a:off x="2763679" y="2814512"/>
                  <a:ext cx="101963" cy="115396"/>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A3BC74"/>
                </a:solidFill>
                <a:ln w="25402">
                  <a:solidFill>
                    <a:srgbClr val="FFFFFF"/>
                  </a:solidFill>
                  <a:miter lim="800000"/>
                  <a:headEnd/>
                  <a:tailEnd/>
                </a:ln>
              </p:spPr>
              <p:txBody>
                <a:bodyPr lIns="0" tIns="0" rIns="0" bIns="0"/>
                <a:lstStyle/>
                <a:p>
                  <a:endParaRPr lang="en-US"/>
                </a:p>
              </p:txBody>
            </p:sp>
            <p:sp>
              <p:nvSpPr>
                <p:cNvPr id="44050" name="Freeform 14"/>
                <p:cNvSpPr>
                  <a:spLocks noChangeArrowheads="1"/>
                </p:cNvSpPr>
                <p:nvPr/>
              </p:nvSpPr>
              <p:spPr bwMode="auto">
                <a:xfrm>
                  <a:off x="2229727" y="2318817"/>
                  <a:ext cx="323514" cy="323514"/>
                </a:xfrm>
                <a:custGeom>
                  <a:avLst/>
                  <a:gdLst>
                    <a:gd name="T0" fmla="*/ 161757 w 323514"/>
                    <a:gd name="T1" fmla="*/ 0 h 323514"/>
                    <a:gd name="T2" fmla="*/ 323514 w 323514"/>
                    <a:gd name="T3" fmla="*/ 161757 h 323514"/>
                    <a:gd name="T4" fmla="*/ 161757 w 323514"/>
                    <a:gd name="T5" fmla="*/ 323514 h 323514"/>
                    <a:gd name="T6" fmla="*/ 0 w 323514"/>
                    <a:gd name="T7" fmla="*/ 161757 h 323514"/>
                    <a:gd name="T8" fmla="*/ 47378 w 323514"/>
                    <a:gd name="T9" fmla="*/ 47377 h 323514"/>
                    <a:gd name="T10" fmla="*/ 47378 w 323514"/>
                    <a:gd name="T11" fmla="*/ 276137 h 323514"/>
                    <a:gd name="T12" fmla="*/ 276136 w 323514"/>
                    <a:gd name="T13" fmla="*/ 276137 h 323514"/>
                    <a:gd name="T14" fmla="*/ 276136 w 323514"/>
                    <a:gd name="T15" fmla="*/ 47377 h 32351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7378 w 323514"/>
                    <a:gd name="T25" fmla="*/ 47377 h 323514"/>
                    <a:gd name="T26" fmla="*/ 276136 w 323514"/>
                    <a:gd name="T27" fmla="*/ 276137 h 3235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514" h="323514">
                      <a:moveTo>
                        <a:pt x="0" y="161757"/>
                      </a:moveTo>
                      <a:lnTo>
                        <a:pt x="0" y="161757"/>
                      </a:lnTo>
                      <a:cubicBezTo>
                        <a:pt x="0" y="251092"/>
                        <a:pt x="72421" y="323513"/>
                        <a:pt x="161756" y="323514"/>
                      </a:cubicBezTo>
                      <a:cubicBezTo>
                        <a:pt x="251092" y="323514"/>
                        <a:pt x="323514" y="251092"/>
                        <a:pt x="323514" y="161757"/>
                      </a:cubicBezTo>
                      <a:cubicBezTo>
                        <a:pt x="323514" y="72421"/>
                        <a:pt x="251092" y="0"/>
                        <a:pt x="161757" y="0"/>
                      </a:cubicBezTo>
                      <a:cubicBezTo>
                        <a:pt x="72421" y="0"/>
                        <a:pt x="0" y="72421"/>
                        <a:pt x="0" y="161757"/>
                      </a:cubicBezTo>
                      <a:close/>
                    </a:path>
                  </a:pathLst>
                </a:custGeom>
                <a:solidFill>
                  <a:srgbClr val="A6BF79"/>
                </a:solidFill>
                <a:ln w="25402">
                  <a:solidFill>
                    <a:srgbClr val="FFFFFF"/>
                  </a:solidFill>
                  <a:miter lim="800000"/>
                  <a:headEnd/>
                  <a:tailEnd/>
                </a:ln>
              </p:spPr>
              <p:txBody>
                <a:bodyPr lIns="0" tIns="0" rIns="0" bIns="0"/>
                <a:lstStyle/>
                <a:p>
                  <a:endParaRPr lang="en-US"/>
                </a:p>
              </p:txBody>
            </p:sp>
            <p:sp>
              <p:nvSpPr>
                <p:cNvPr id="44051" name="Freeform 15"/>
                <p:cNvSpPr>
                  <a:spLocks noChangeArrowheads="1"/>
                </p:cNvSpPr>
                <p:nvPr/>
              </p:nvSpPr>
              <p:spPr bwMode="auto">
                <a:xfrm>
                  <a:off x="1542793" y="2988140"/>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A9C17E"/>
                </a:solidFill>
                <a:ln w="25402">
                  <a:solidFill>
                    <a:srgbClr val="FFFFFF"/>
                  </a:solidFill>
                  <a:miter lim="800000"/>
                  <a:headEnd/>
                  <a:tailEnd/>
                </a:ln>
              </p:spPr>
              <p:txBody>
                <a:bodyPr lIns="0" tIns="0" rIns="0" bIns="0"/>
                <a:lstStyle/>
                <a:p>
                  <a:endParaRPr lang="en-US"/>
                </a:p>
              </p:txBody>
            </p:sp>
            <p:sp>
              <p:nvSpPr>
                <p:cNvPr id="44052" name="Freeform 16"/>
                <p:cNvSpPr>
                  <a:spLocks noChangeArrowheads="1"/>
                </p:cNvSpPr>
                <p:nvPr/>
              </p:nvSpPr>
              <p:spPr bwMode="auto">
                <a:xfrm>
                  <a:off x="1648480" y="3146660"/>
                  <a:ext cx="197702" cy="197702"/>
                </a:xfrm>
                <a:custGeom>
                  <a:avLst/>
                  <a:gdLst>
                    <a:gd name="T0" fmla="*/ 98851 w 197702"/>
                    <a:gd name="T1" fmla="*/ 0 h 197702"/>
                    <a:gd name="T2" fmla="*/ 197702 w 197702"/>
                    <a:gd name="T3" fmla="*/ 98851 h 197702"/>
                    <a:gd name="T4" fmla="*/ 98851 w 197702"/>
                    <a:gd name="T5" fmla="*/ 197702 h 197702"/>
                    <a:gd name="T6" fmla="*/ 0 w 197702"/>
                    <a:gd name="T7" fmla="*/ 98851 h 197702"/>
                    <a:gd name="T8" fmla="*/ 28953 w 197702"/>
                    <a:gd name="T9" fmla="*/ 28953 h 197702"/>
                    <a:gd name="T10" fmla="*/ 28953 w 197702"/>
                    <a:gd name="T11" fmla="*/ 168749 h 197702"/>
                    <a:gd name="T12" fmla="*/ 168749 w 197702"/>
                    <a:gd name="T13" fmla="*/ 168749 h 197702"/>
                    <a:gd name="T14" fmla="*/ 168749 w 197702"/>
                    <a:gd name="T15" fmla="*/ 28953 h 19770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8953 w 197702"/>
                    <a:gd name="T25" fmla="*/ 28953 h 197702"/>
                    <a:gd name="T26" fmla="*/ 168749 w 197702"/>
                    <a:gd name="T27" fmla="*/ 168749 h 197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702" h="197702">
                      <a:moveTo>
                        <a:pt x="0" y="98851"/>
                      </a:moveTo>
                      <a:lnTo>
                        <a:pt x="0" y="98851"/>
                      </a:lnTo>
                      <a:cubicBezTo>
                        <a:pt x="0" y="153444"/>
                        <a:pt x="44257" y="197701"/>
                        <a:pt x="98850" y="197702"/>
                      </a:cubicBezTo>
                      <a:cubicBezTo>
                        <a:pt x="153444" y="197702"/>
                        <a:pt x="197702" y="153444"/>
                        <a:pt x="197702" y="98851"/>
                      </a:cubicBezTo>
                      <a:cubicBezTo>
                        <a:pt x="197702" y="44257"/>
                        <a:pt x="153444" y="0"/>
                        <a:pt x="98851" y="0"/>
                      </a:cubicBezTo>
                      <a:cubicBezTo>
                        <a:pt x="44257" y="0"/>
                        <a:pt x="0" y="44257"/>
                        <a:pt x="0" y="98851"/>
                      </a:cubicBezTo>
                      <a:close/>
                    </a:path>
                  </a:pathLst>
                </a:custGeom>
                <a:solidFill>
                  <a:srgbClr val="ACC382"/>
                </a:solidFill>
                <a:ln w="25402">
                  <a:solidFill>
                    <a:srgbClr val="FFFFFF"/>
                  </a:solidFill>
                  <a:miter lim="800000"/>
                  <a:headEnd/>
                  <a:tailEnd/>
                </a:ln>
              </p:spPr>
              <p:txBody>
                <a:bodyPr lIns="0" tIns="0" rIns="0" bIns="0"/>
                <a:lstStyle/>
                <a:p>
                  <a:endParaRPr lang="en-US"/>
                </a:p>
              </p:txBody>
            </p:sp>
            <p:sp>
              <p:nvSpPr>
                <p:cNvPr id="44053" name="Freeform 17"/>
                <p:cNvSpPr>
                  <a:spLocks noChangeArrowheads="1"/>
                </p:cNvSpPr>
                <p:nvPr/>
              </p:nvSpPr>
              <p:spPr bwMode="auto">
                <a:xfrm>
                  <a:off x="1912677" y="3287569"/>
                  <a:ext cx="287569" cy="287569"/>
                </a:xfrm>
                <a:custGeom>
                  <a:avLst/>
                  <a:gdLst>
                    <a:gd name="T0" fmla="*/ 143785 w 287569"/>
                    <a:gd name="T1" fmla="*/ 0 h 287569"/>
                    <a:gd name="T2" fmla="*/ 287569 w 287569"/>
                    <a:gd name="T3" fmla="*/ 143785 h 287569"/>
                    <a:gd name="T4" fmla="*/ 143785 w 287569"/>
                    <a:gd name="T5" fmla="*/ 287569 h 287569"/>
                    <a:gd name="T6" fmla="*/ 0 w 287569"/>
                    <a:gd name="T7" fmla="*/ 143785 h 287569"/>
                    <a:gd name="T8" fmla="*/ 42114 w 287569"/>
                    <a:gd name="T9" fmla="*/ 42113 h 287569"/>
                    <a:gd name="T10" fmla="*/ 42114 w 287569"/>
                    <a:gd name="T11" fmla="*/ 245456 h 287569"/>
                    <a:gd name="T12" fmla="*/ 245455 w 287569"/>
                    <a:gd name="T13" fmla="*/ 245456 h 287569"/>
                    <a:gd name="T14" fmla="*/ 245455 w 287569"/>
                    <a:gd name="T15" fmla="*/ 42113 h 287569"/>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2114 w 287569"/>
                    <a:gd name="T25" fmla="*/ 42113 h 287569"/>
                    <a:gd name="T26" fmla="*/ 245455 w 287569"/>
                    <a:gd name="T27" fmla="*/ 245456 h 287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569" h="287569">
                      <a:moveTo>
                        <a:pt x="0" y="143784"/>
                      </a:moveTo>
                      <a:lnTo>
                        <a:pt x="0" y="143784"/>
                      </a:lnTo>
                      <a:cubicBezTo>
                        <a:pt x="0" y="223193"/>
                        <a:pt x="64374" y="287567"/>
                        <a:pt x="143783" y="287568"/>
                      </a:cubicBezTo>
                      <a:cubicBezTo>
                        <a:pt x="223193" y="287568"/>
                        <a:pt x="287568" y="223193"/>
                        <a:pt x="287568" y="143784"/>
                      </a:cubicBezTo>
                      <a:cubicBezTo>
                        <a:pt x="287568" y="64374"/>
                        <a:pt x="223193" y="0"/>
                        <a:pt x="143784" y="0"/>
                      </a:cubicBezTo>
                      <a:cubicBezTo>
                        <a:pt x="64374" y="0"/>
                        <a:pt x="0" y="64374"/>
                        <a:pt x="0" y="143784"/>
                      </a:cubicBezTo>
                      <a:close/>
                    </a:path>
                  </a:pathLst>
                </a:custGeom>
                <a:solidFill>
                  <a:srgbClr val="AEC587"/>
                </a:solidFill>
                <a:ln w="25402">
                  <a:solidFill>
                    <a:srgbClr val="FFFFFF"/>
                  </a:solidFill>
                  <a:miter lim="800000"/>
                  <a:headEnd/>
                  <a:tailEnd/>
                </a:ln>
              </p:spPr>
              <p:txBody>
                <a:bodyPr lIns="0" tIns="0" rIns="0" bIns="0"/>
                <a:lstStyle/>
                <a:p>
                  <a:endParaRPr lang="en-US"/>
                </a:p>
              </p:txBody>
            </p:sp>
            <p:sp>
              <p:nvSpPr>
                <p:cNvPr id="44054" name="Freeform 18"/>
                <p:cNvSpPr>
                  <a:spLocks noChangeArrowheads="1"/>
                </p:cNvSpPr>
                <p:nvPr/>
              </p:nvSpPr>
              <p:spPr bwMode="auto">
                <a:xfrm>
                  <a:off x="2282570" y="3516544"/>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B1C78C"/>
                </a:solidFill>
                <a:ln w="25402">
                  <a:solidFill>
                    <a:srgbClr val="FFFFFF"/>
                  </a:solidFill>
                  <a:miter lim="800000"/>
                  <a:headEnd/>
                  <a:tailEnd/>
                </a:ln>
              </p:spPr>
              <p:txBody>
                <a:bodyPr lIns="0" tIns="0" rIns="0" bIns="0"/>
                <a:lstStyle/>
                <a:p>
                  <a:endParaRPr lang="en-US"/>
                </a:p>
              </p:txBody>
            </p:sp>
            <p:sp>
              <p:nvSpPr>
                <p:cNvPr id="44055" name="Freeform 19"/>
                <p:cNvSpPr>
                  <a:spLocks noChangeArrowheads="1"/>
                </p:cNvSpPr>
                <p:nvPr/>
              </p:nvSpPr>
              <p:spPr bwMode="auto">
                <a:xfrm>
                  <a:off x="2353025" y="3287569"/>
                  <a:ext cx="197702" cy="197702"/>
                </a:xfrm>
                <a:custGeom>
                  <a:avLst/>
                  <a:gdLst>
                    <a:gd name="T0" fmla="*/ 98851 w 197702"/>
                    <a:gd name="T1" fmla="*/ 0 h 197702"/>
                    <a:gd name="T2" fmla="*/ 197702 w 197702"/>
                    <a:gd name="T3" fmla="*/ 98851 h 197702"/>
                    <a:gd name="T4" fmla="*/ 98851 w 197702"/>
                    <a:gd name="T5" fmla="*/ 197702 h 197702"/>
                    <a:gd name="T6" fmla="*/ 0 w 197702"/>
                    <a:gd name="T7" fmla="*/ 98851 h 197702"/>
                    <a:gd name="T8" fmla="*/ 28953 w 197702"/>
                    <a:gd name="T9" fmla="*/ 28953 h 197702"/>
                    <a:gd name="T10" fmla="*/ 28953 w 197702"/>
                    <a:gd name="T11" fmla="*/ 168749 h 197702"/>
                    <a:gd name="T12" fmla="*/ 168749 w 197702"/>
                    <a:gd name="T13" fmla="*/ 168749 h 197702"/>
                    <a:gd name="T14" fmla="*/ 168749 w 197702"/>
                    <a:gd name="T15" fmla="*/ 28953 h 19770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8953 w 197702"/>
                    <a:gd name="T25" fmla="*/ 28953 h 197702"/>
                    <a:gd name="T26" fmla="*/ 168749 w 197702"/>
                    <a:gd name="T27" fmla="*/ 168749 h 197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702" h="197702">
                      <a:moveTo>
                        <a:pt x="0" y="98851"/>
                      </a:moveTo>
                      <a:lnTo>
                        <a:pt x="0" y="98851"/>
                      </a:lnTo>
                      <a:cubicBezTo>
                        <a:pt x="0" y="153444"/>
                        <a:pt x="44257" y="197701"/>
                        <a:pt x="98850" y="197702"/>
                      </a:cubicBezTo>
                      <a:cubicBezTo>
                        <a:pt x="153444" y="197702"/>
                        <a:pt x="197702" y="153444"/>
                        <a:pt x="197702" y="98851"/>
                      </a:cubicBezTo>
                      <a:cubicBezTo>
                        <a:pt x="197702" y="44257"/>
                        <a:pt x="153444" y="0"/>
                        <a:pt x="98851" y="0"/>
                      </a:cubicBezTo>
                      <a:cubicBezTo>
                        <a:pt x="44257" y="0"/>
                        <a:pt x="0" y="44257"/>
                        <a:pt x="0" y="98851"/>
                      </a:cubicBezTo>
                      <a:close/>
                    </a:path>
                  </a:pathLst>
                </a:custGeom>
                <a:solidFill>
                  <a:srgbClr val="B4CA91"/>
                </a:solidFill>
                <a:ln w="25402">
                  <a:solidFill>
                    <a:srgbClr val="FFFFFF"/>
                  </a:solidFill>
                  <a:miter lim="800000"/>
                  <a:headEnd/>
                  <a:tailEnd/>
                </a:ln>
              </p:spPr>
              <p:txBody>
                <a:bodyPr lIns="0" tIns="0" rIns="0" bIns="0"/>
                <a:lstStyle/>
                <a:p>
                  <a:endParaRPr lang="en-US"/>
                </a:p>
              </p:txBody>
            </p:sp>
            <p:sp>
              <p:nvSpPr>
                <p:cNvPr id="44056" name="Freeform 20"/>
                <p:cNvSpPr>
                  <a:spLocks noChangeArrowheads="1"/>
                </p:cNvSpPr>
                <p:nvPr/>
              </p:nvSpPr>
              <p:spPr bwMode="auto">
                <a:xfrm>
                  <a:off x="2529157" y="3534156"/>
                  <a:ext cx="125812" cy="125812"/>
                </a:xfrm>
                <a:custGeom>
                  <a:avLst/>
                  <a:gdLst>
                    <a:gd name="T0" fmla="*/ 62906 w 125812"/>
                    <a:gd name="T1" fmla="*/ 0 h 125812"/>
                    <a:gd name="T2" fmla="*/ 125812 w 125812"/>
                    <a:gd name="T3" fmla="*/ 62906 h 125812"/>
                    <a:gd name="T4" fmla="*/ 62906 w 125812"/>
                    <a:gd name="T5" fmla="*/ 125812 h 125812"/>
                    <a:gd name="T6" fmla="*/ 0 w 125812"/>
                    <a:gd name="T7" fmla="*/ 62906 h 125812"/>
                    <a:gd name="T8" fmla="*/ 18425 w 125812"/>
                    <a:gd name="T9" fmla="*/ 18425 h 125812"/>
                    <a:gd name="T10" fmla="*/ 18425 w 125812"/>
                    <a:gd name="T11" fmla="*/ 107387 h 125812"/>
                    <a:gd name="T12" fmla="*/ 107387 w 125812"/>
                    <a:gd name="T13" fmla="*/ 107387 h 125812"/>
                    <a:gd name="T14" fmla="*/ 107387 w 125812"/>
                    <a:gd name="T15" fmla="*/ 18425 h 12581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8425 w 125812"/>
                    <a:gd name="T25" fmla="*/ 18425 h 125812"/>
                    <a:gd name="T26" fmla="*/ 107387 w 125812"/>
                    <a:gd name="T27" fmla="*/ 107387 h 125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812" h="125812">
                      <a:moveTo>
                        <a:pt x="0" y="62906"/>
                      </a:moveTo>
                      <a:lnTo>
                        <a:pt x="0" y="62906"/>
                      </a:lnTo>
                      <a:cubicBezTo>
                        <a:pt x="0" y="97648"/>
                        <a:pt x="28163" y="125811"/>
                        <a:pt x="62905" y="125812"/>
                      </a:cubicBezTo>
                      <a:cubicBezTo>
                        <a:pt x="97648" y="125812"/>
                        <a:pt x="125812" y="97648"/>
                        <a:pt x="125812" y="62906"/>
                      </a:cubicBezTo>
                      <a:cubicBezTo>
                        <a:pt x="125812" y="28163"/>
                        <a:pt x="97648" y="0"/>
                        <a:pt x="62906" y="0"/>
                      </a:cubicBezTo>
                      <a:cubicBezTo>
                        <a:pt x="28163" y="0"/>
                        <a:pt x="0" y="28163"/>
                        <a:pt x="0" y="62906"/>
                      </a:cubicBezTo>
                      <a:close/>
                    </a:path>
                  </a:pathLst>
                </a:custGeom>
                <a:solidFill>
                  <a:srgbClr val="B7CC96"/>
                </a:solidFill>
                <a:ln w="25402">
                  <a:solidFill>
                    <a:srgbClr val="FFFFFF"/>
                  </a:solidFill>
                  <a:miter lim="800000"/>
                  <a:headEnd/>
                  <a:tailEnd/>
                </a:ln>
              </p:spPr>
              <p:txBody>
                <a:bodyPr lIns="0" tIns="0" rIns="0" bIns="0"/>
                <a:lstStyle/>
                <a:p>
                  <a:endParaRPr lang="en-US"/>
                </a:p>
              </p:txBody>
            </p:sp>
            <p:sp>
              <p:nvSpPr>
                <p:cNvPr id="44057" name="Freeform 21"/>
                <p:cNvSpPr>
                  <a:spLocks noChangeArrowheads="1"/>
                </p:cNvSpPr>
                <p:nvPr/>
              </p:nvSpPr>
              <p:spPr bwMode="auto">
                <a:xfrm>
                  <a:off x="2542932" y="3118121"/>
                  <a:ext cx="287569" cy="287569"/>
                </a:xfrm>
                <a:custGeom>
                  <a:avLst/>
                  <a:gdLst>
                    <a:gd name="T0" fmla="*/ 143785 w 287569"/>
                    <a:gd name="T1" fmla="*/ 0 h 287569"/>
                    <a:gd name="T2" fmla="*/ 287569 w 287569"/>
                    <a:gd name="T3" fmla="*/ 143785 h 287569"/>
                    <a:gd name="T4" fmla="*/ 143785 w 287569"/>
                    <a:gd name="T5" fmla="*/ 287569 h 287569"/>
                    <a:gd name="T6" fmla="*/ 0 w 287569"/>
                    <a:gd name="T7" fmla="*/ 143785 h 287569"/>
                    <a:gd name="T8" fmla="*/ 42114 w 287569"/>
                    <a:gd name="T9" fmla="*/ 42113 h 287569"/>
                    <a:gd name="T10" fmla="*/ 42114 w 287569"/>
                    <a:gd name="T11" fmla="*/ 245456 h 287569"/>
                    <a:gd name="T12" fmla="*/ 245455 w 287569"/>
                    <a:gd name="T13" fmla="*/ 245456 h 287569"/>
                    <a:gd name="T14" fmla="*/ 245455 w 287569"/>
                    <a:gd name="T15" fmla="*/ 42113 h 287569"/>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42114 w 287569"/>
                    <a:gd name="T25" fmla="*/ 42113 h 287569"/>
                    <a:gd name="T26" fmla="*/ 245455 w 287569"/>
                    <a:gd name="T27" fmla="*/ 245456 h 287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569" h="287569">
                      <a:moveTo>
                        <a:pt x="0" y="143784"/>
                      </a:moveTo>
                      <a:lnTo>
                        <a:pt x="0" y="143784"/>
                      </a:lnTo>
                      <a:cubicBezTo>
                        <a:pt x="0" y="223193"/>
                        <a:pt x="64374" y="287567"/>
                        <a:pt x="143783" y="287568"/>
                      </a:cubicBezTo>
                      <a:cubicBezTo>
                        <a:pt x="223193" y="287568"/>
                        <a:pt x="287568" y="223193"/>
                        <a:pt x="287568" y="143784"/>
                      </a:cubicBezTo>
                      <a:cubicBezTo>
                        <a:pt x="287568" y="64374"/>
                        <a:pt x="223193" y="0"/>
                        <a:pt x="143784" y="0"/>
                      </a:cubicBezTo>
                      <a:cubicBezTo>
                        <a:pt x="64374" y="0"/>
                        <a:pt x="0" y="64374"/>
                        <a:pt x="0" y="143784"/>
                      </a:cubicBezTo>
                      <a:close/>
                    </a:path>
                  </a:pathLst>
                </a:custGeom>
                <a:solidFill>
                  <a:srgbClr val="BACE9A"/>
                </a:solidFill>
                <a:ln w="25402">
                  <a:solidFill>
                    <a:srgbClr val="FFFFFF"/>
                  </a:solidFill>
                  <a:miter lim="800000"/>
                  <a:headEnd/>
                  <a:tailEnd/>
                </a:ln>
              </p:spPr>
              <p:txBody>
                <a:bodyPr lIns="0" tIns="0" rIns="0" bIns="0"/>
                <a:lstStyle/>
                <a:p>
                  <a:endParaRPr lang="en-US"/>
                </a:p>
              </p:txBody>
            </p:sp>
            <p:sp>
              <p:nvSpPr>
                <p:cNvPr id="44058" name="Freeform 22"/>
                <p:cNvSpPr>
                  <a:spLocks noChangeArrowheads="1"/>
                </p:cNvSpPr>
                <p:nvPr/>
              </p:nvSpPr>
              <p:spPr bwMode="auto">
                <a:xfrm>
                  <a:off x="2464606" y="2859757"/>
                  <a:ext cx="197702" cy="197702"/>
                </a:xfrm>
                <a:custGeom>
                  <a:avLst/>
                  <a:gdLst>
                    <a:gd name="T0" fmla="*/ 98851 w 197702"/>
                    <a:gd name="T1" fmla="*/ 0 h 197702"/>
                    <a:gd name="T2" fmla="*/ 197702 w 197702"/>
                    <a:gd name="T3" fmla="*/ 98851 h 197702"/>
                    <a:gd name="T4" fmla="*/ 98851 w 197702"/>
                    <a:gd name="T5" fmla="*/ 197702 h 197702"/>
                    <a:gd name="T6" fmla="*/ 0 w 197702"/>
                    <a:gd name="T7" fmla="*/ 98851 h 197702"/>
                    <a:gd name="T8" fmla="*/ 28953 w 197702"/>
                    <a:gd name="T9" fmla="*/ 28953 h 197702"/>
                    <a:gd name="T10" fmla="*/ 28953 w 197702"/>
                    <a:gd name="T11" fmla="*/ 168749 h 197702"/>
                    <a:gd name="T12" fmla="*/ 168749 w 197702"/>
                    <a:gd name="T13" fmla="*/ 168749 h 197702"/>
                    <a:gd name="T14" fmla="*/ 168749 w 197702"/>
                    <a:gd name="T15" fmla="*/ 28953 h 19770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8953 w 197702"/>
                    <a:gd name="T25" fmla="*/ 28953 h 197702"/>
                    <a:gd name="T26" fmla="*/ 168749 w 197702"/>
                    <a:gd name="T27" fmla="*/ 168749 h 197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702" h="197702">
                      <a:moveTo>
                        <a:pt x="0" y="98851"/>
                      </a:moveTo>
                      <a:lnTo>
                        <a:pt x="0" y="98851"/>
                      </a:lnTo>
                      <a:cubicBezTo>
                        <a:pt x="0" y="153444"/>
                        <a:pt x="44257" y="197701"/>
                        <a:pt x="98850" y="197702"/>
                      </a:cubicBezTo>
                      <a:cubicBezTo>
                        <a:pt x="153444" y="197702"/>
                        <a:pt x="197702" y="153444"/>
                        <a:pt x="197702" y="98851"/>
                      </a:cubicBezTo>
                      <a:cubicBezTo>
                        <a:pt x="197702" y="44257"/>
                        <a:pt x="153444" y="0"/>
                        <a:pt x="98851" y="0"/>
                      </a:cubicBezTo>
                      <a:cubicBezTo>
                        <a:pt x="44257" y="0"/>
                        <a:pt x="0" y="44257"/>
                        <a:pt x="0" y="98851"/>
                      </a:cubicBezTo>
                      <a:close/>
                    </a:path>
                  </a:pathLst>
                </a:custGeom>
                <a:solidFill>
                  <a:srgbClr val="BDD09F"/>
                </a:solidFill>
                <a:ln w="25402">
                  <a:solidFill>
                    <a:srgbClr val="FFFFFF"/>
                  </a:solidFill>
                  <a:miter lim="800000"/>
                  <a:headEnd/>
                  <a:tailEnd/>
                </a:ln>
              </p:spPr>
              <p:txBody>
                <a:bodyPr lIns="0" tIns="0" rIns="0" bIns="0"/>
                <a:lstStyle/>
                <a:p>
                  <a:endParaRPr lang="en-US"/>
                </a:p>
              </p:txBody>
            </p:sp>
            <p:sp>
              <p:nvSpPr>
                <p:cNvPr id="44059" name="Freeform 23"/>
                <p:cNvSpPr>
                  <a:spLocks noChangeArrowheads="1"/>
                </p:cNvSpPr>
                <p:nvPr/>
              </p:nvSpPr>
              <p:spPr bwMode="auto">
                <a:xfrm>
                  <a:off x="3470435" y="2300066"/>
                  <a:ext cx="580625" cy="1108481"/>
                </a:xfrm>
                <a:custGeom>
                  <a:avLst/>
                  <a:gdLst>
                    <a:gd name="T0" fmla="*/ 290313 w 580625"/>
                    <a:gd name="T1" fmla="*/ 0 h 1108481"/>
                    <a:gd name="T2" fmla="*/ 580625 w 580625"/>
                    <a:gd name="T3" fmla="*/ 554241 h 1108481"/>
                    <a:gd name="T4" fmla="*/ 290313 w 580625"/>
                    <a:gd name="T5" fmla="*/ 1108481 h 1108481"/>
                    <a:gd name="T6" fmla="*/ 0 w 580625"/>
                    <a:gd name="T7" fmla="*/ 554241 h 1108481"/>
                    <a:gd name="T8" fmla="*/ 109419 w 580625"/>
                    <a:gd name="T9" fmla="*/ 0 h 1108481"/>
                    <a:gd name="T10" fmla="*/ 361787 w 580625"/>
                    <a:gd name="T11" fmla="*/ 554241 h 1108481"/>
                    <a:gd name="T12" fmla="*/ 109419 w 580625"/>
                    <a:gd name="T13" fmla="*/ 1108481 h 1108481"/>
                    <a:gd name="T14" fmla="*/ 17694720 60000 65536"/>
                    <a:gd name="T15" fmla="*/ 0 60000 65536"/>
                    <a:gd name="T16" fmla="*/ 5898240 60000 65536"/>
                    <a:gd name="T17" fmla="*/ 11796480 60000 65536"/>
                    <a:gd name="T18" fmla="*/ 17694720 60000 65536"/>
                    <a:gd name="T19" fmla="*/ 11796480 60000 65536"/>
                    <a:gd name="T20" fmla="*/ 5898240 60000 65536"/>
                    <a:gd name="T21" fmla="*/ 0 w 580625"/>
                    <a:gd name="T22" fmla="*/ 0 h 1108481"/>
                    <a:gd name="T23" fmla="*/ 580625 w 580625"/>
                    <a:gd name="T24" fmla="*/ 1108481 h 1108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625" h="1108481">
                      <a:moveTo>
                        <a:pt x="0" y="0"/>
                      </a:moveTo>
                      <a:lnTo>
                        <a:pt x="218838" y="0"/>
                      </a:lnTo>
                      <a:lnTo>
                        <a:pt x="580625" y="554241"/>
                      </a:lnTo>
                      <a:lnTo>
                        <a:pt x="218838" y="1108481"/>
                      </a:lnTo>
                      <a:lnTo>
                        <a:pt x="0" y="1108481"/>
                      </a:lnTo>
                      <a:lnTo>
                        <a:pt x="361787" y="554241"/>
                      </a:lnTo>
                      <a:lnTo>
                        <a:pt x="0" y="0"/>
                      </a:lnTo>
                      <a:close/>
                    </a:path>
                  </a:pathLst>
                </a:cu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4060" name="Freeform 24"/>
                <p:cNvSpPr>
                  <a:spLocks noChangeArrowheads="1"/>
                </p:cNvSpPr>
                <p:nvPr/>
              </p:nvSpPr>
              <p:spPr bwMode="auto">
                <a:xfrm>
                  <a:off x="4652587" y="2570413"/>
                  <a:ext cx="703352" cy="697047"/>
                </a:xfrm>
                <a:custGeom>
                  <a:avLst/>
                  <a:gdLst>
                    <a:gd name="T0" fmla="*/ 460077 w 920237"/>
                    <a:gd name="T1" fmla="*/ 0 h 697051"/>
                    <a:gd name="T2" fmla="*/ 920153 w 920237"/>
                    <a:gd name="T3" fmla="*/ 348484 h 697051"/>
                    <a:gd name="T4" fmla="*/ 460077 w 920237"/>
                    <a:gd name="T5" fmla="*/ 696967 h 697051"/>
                    <a:gd name="T6" fmla="*/ 0 w 920237"/>
                    <a:gd name="T7" fmla="*/ 348484 h 697051"/>
                    <a:gd name="T8" fmla="*/ 0 w 920237"/>
                    <a:gd name="T9" fmla="*/ 348484 h 697051"/>
                    <a:gd name="T10" fmla="*/ 460077 w 920237"/>
                    <a:gd name="T11" fmla="*/ 0 h 697051"/>
                    <a:gd name="T12" fmla="*/ 920154 w 920237"/>
                    <a:gd name="T13" fmla="*/ 348484 h 697051"/>
                    <a:gd name="T14" fmla="*/ 460077 w 920237"/>
                    <a:gd name="T15" fmla="*/ 696968 h 697051"/>
                    <a:gd name="T16" fmla="*/ 0 w 920237"/>
                    <a:gd name="T17" fmla="*/ 348484 h 697051"/>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920237"/>
                    <a:gd name="T28" fmla="*/ 0 h 697051"/>
                    <a:gd name="T29" fmla="*/ 920237 w 920237"/>
                    <a:gd name="T30" fmla="*/ 697051 h 6970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237" h="697051">
                      <a:moveTo>
                        <a:pt x="0" y="348526"/>
                      </a:moveTo>
                      <a:cubicBezTo>
                        <a:pt x="0" y="156040"/>
                        <a:pt x="206002" y="0"/>
                        <a:pt x="460119" y="0"/>
                      </a:cubicBezTo>
                      <a:cubicBezTo>
                        <a:pt x="714236" y="0"/>
                        <a:pt x="920238" y="156040"/>
                        <a:pt x="920238" y="348526"/>
                      </a:cubicBezTo>
                      <a:cubicBezTo>
                        <a:pt x="920238" y="541012"/>
                        <a:pt x="714236" y="697052"/>
                        <a:pt x="460119" y="697052"/>
                      </a:cubicBezTo>
                      <a:cubicBezTo>
                        <a:pt x="206002" y="697052"/>
                        <a:pt x="0" y="541012"/>
                        <a:pt x="0" y="348526"/>
                      </a:cubicBezTo>
                      <a:close/>
                    </a:path>
                  </a:pathLst>
                </a:custGeom>
                <a:noFill/>
                <a:ln w="57150">
                  <a:solidFill>
                    <a:srgbClr val="9BBB59"/>
                  </a:solidFill>
                  <a:miter lim="800000"/>
                  <a:headEnd/>
                  <a:tailEnd/>
                </a:ln>
                <a:extLst>
                  <a:ext uri="{909E8E84-426E-40DD-AFC4-6F175D3DCCD1}">
                    <a14:hiddenFill xmlns:a14="http://schemas.microsoft.com/office/drawing/2010/main">
                      <a:solidFill>
                        <a:srgbClr val="FFFFFF"/>
                      </a:solidFill>
                    </a14:hiddenFill>
                  </a:ext>
                </a:extLst>
              </p:spPr>
              <p:txBody>
                <a:bodyPr lIns="171596" tIns="138906" rIns="171596" bIns="138906" anchor="ctr" anchorCtr="1"/>
                <a:lstStyle>
                  <a:lvl1pPr defTabSz="1287463">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128746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128746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128746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128746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1200"/>
                    </a:spcAft>
                    <a:buFontTx/>
                    <a:buNone/>
                  </a:pPr>
                  <a:r>
                    <a:rPr lang="en-US" altLang="en-US" sz="2900" b="0" dirty="0">
                      <a:solidFill>
                        <a:srgbClr val="000000"/>
                      </a:solidFill>
                    </a:rPr>
                    <a:t>SC</a:t>
                  </a:r>
                </a:p>
              </p:txBody>
            </p:sp>
            <p:sp>
              <p:nvSpPr>
                <p:cNvPr id="6178" name="Freeform 25"/>
                <p:cNvSpPr>
                  <a:spLocks noChangeArrowheads="1"/>
                </p:cNvSpPr>
                <p:nvPr/>
              </p:nvSpPr>
              <p:spPr bwMode="auto">
                <a:xfrm>
                  <a:off x="4359677" y="3703046"/>
                  <a:ext cx="1639198" cy="1722074"/>
                </a:xfrm>
                <a:custGeom>
                  <a:avLst/>
                  <a:gdLst>
                    <a:gd name="T0" fmla="*/ 880704 w 1583531"/>
                    <a:gd name="T1" fmla="*/ 0 h 1054700"/>
                    <a:gd name="T2" fmla="*/ 1761403 w 1583531"/>
                    <a:gd name="T3" fmla="*/ 527336 h 1054700"/>
                    <a:gd name="T4" fmla="*/ 880704 w 1583531"/>
                    <a:gd name="T5" fmla="*/ 1054672 h 1054700"/>
                    <a:gd name="T6" fmla="*/ 0 w 1583531"/>
                    <a:gd name="T7" fmla="*/ 527336 h 1054700"/>
                    <a:gd name="T8" fmla="*/ 0 w 1583531"/>
                    <a:gd name="T9" fmla="*/ 0 h 1054700"/>
                    <a:gd name="T10" fmla="*/ 1761403 w 1583531"/>
                    <a:gd name="T11" fmla="*/ 0 h 1054700"/>
                    <a:gd name="T12" fmla="*/ 1761403 w 1583531"/>
                    <a:gd name="T13" fmla="*/ 1054672 h 1054700"/>
                    <a:gd name="T14" fmla="*/ 0 w 1583531"/>
                    <a:gd name="T15" fmla="*/ 1054672 h 1054700"/>
                    <a:gd name="T16" fmla="*/ 0 w 1583531"/>
                    <a:gd name="T17" fmla="*/ 0 h 105470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583531"/>
                    <a:gd name="T28" fmla="*/ 0 h 1054700"/>
                    <a:gd name="T29" fmla="*/ 1583531 w 1583531"/>
                    <a:gd name="T30" fmla="*/ 1054700 h 1054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531" h="1054700">
                      <a:moveTo>
                        <a:pt x="0" y="0"/>
                      </a:moveTo>
                      <a:lnTo>
                        <a:pt x="1583531" y="0"/>
                      </a:lnTo>
                      <a:lnTo>
                        <a:pt x="1583531" y="1054700"/>
                      </a:lnTo>
                      <a:lnTo>
                        <a:pt x="0" y="1054700"/>
                      </a:lnTo>
                      <a:lnTo>
                        <a:pt x="0" y="0"/>
                      </a:lnTo>
                      <a:close/>
                    </a:path>
                  </a:pathLst>
                </a:custGeom>
                <a:noFill/>
                <a:ln w="9525">
                  <a:noFill/>
                  <a:miter lim="800000"/>
                  <a:headEnd/>
                  <a:tailEnd/>
                </a:ln>
              </p:spPr>
              <p:txBody>
                <a:bodyPr lIns="22860" tIns="22860" rIns="22860" bIns="22860" anchor="ctr" anchorCtr="1"/>
                <a:lstStyle/>
                <a:p>
                  <a:pPr defTabSz="800100" eaLnBrk="1" hangingPunct="1">
                    <a:lnSpc>
                      <a:spcPct val="90000"/>
                    </a:lnSpc>
                    <a:spcAft>
                      <a:spcPts val="800"/>
                    </a:spcAft>
                    <a:defRPr/>
                  </a:pPr>
                  <a:r>
                    <a:rPr lang="en-US" b="1" dirty="0">
                      <a:solidFill>
                        <a:srgbClr val="000000"/>
                      </a:solidFill>
                      <a:latin typeface="Calibri" pitchFamily="34" charset="0"/>
                    </a:rPr>
                    <a:t>Reviews and adds </a:t>
                  </a:r>
                  <a:r>
                    <a:rPr lang="en-US" b="1" i="1" dirty="0">
                      <a:solidFill>
                        <a:srgbClr val="000000"/>
                      </a:solidFill>
                      <a:latin typeface="Calibri" pitchFamily="34" charset="0"/>
                    </a:rPr>
                    <a:t>subjects</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Strategic Framework</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Criteria</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TPPT recommendation</a:t>
                  </a:r>
                </a:p>
                <a:p>
                  <a:pPr marL="174625" indent="-174625" defTabSz="800100" eaLnBrk="1" hangingPunct="1">
                    <a:lnSpc>
                      <a:spcPct val="90000"/>
                    </a:lnSpc>
                    <a:spcAft>
                      <a:spcPts val="800"/>
                    </a:spcAft>
                    <a:buFont typeface="Arial" pitchFamily="34" charset="0"/>
                    <a:buChar char="•"/>
                    <a:defRPr/>
                  </a:pPr>
                  <a:r>
                    <a:rPr lang="en-US" sz="1600" dirty="0">
                      <a:solidFill>
                        <a:srgbClr val="000000"/>
                      </a:solidFill>
                      <a:latin typeface="Calibri" pitchFamily="34" charset="0"/>
                    </a:rPr>
                    <a:t>Sets priorities</a:t>
                  </a:r>
                </a:p>
              </p:txBody>
            </p:sp>
            <p:sp>
              <p:nvSpPr>
                <p:cNvPr id="44062" name="Freeform 26"/>
                <p:cNvSpPr>
                  <a:spLocks noChangeArrowheads="1"/>
                </p:cNvSpPr>
                <p:nvPr/>
              </p:nvSpPr>
              <p:spPr bwMode="auto">
                <a:xfrm>
                  <a:off x="5437040" y="2353757"/>
                  <a:ext cx="580625" cy="1108481"/>
                </a:xfrm>
                <a:custGeom>
                  <a:avLst/>
                  <a:gdLst>
                    <a:gd name="T0" fmla="*/ 290313 w 580625"/>
                    <a:gd name="T1" fmla="*/ 0 h 1108481"/>
                    <a:gd name="T2" fmla="*/ 580625 w 580625"/>
                    <a:gd name="T3" fmla="*/ 554241 h 1108481"/>
                    <a:gd name="T4" fmla="*/ 290313 w 580625"/>
                    <a:gd name="T5" fmla="*/ 1108481 h 1108481"/>
                    <a:gd name="T6" fmla="*/ 0 w 580625"/>
                    <a:gd name="T7" fmla="*/ 554241 h 1108481"/>
                    <a:gd name="T8" fmla="*/ 109419 w 580625"/>
                    <a:gd name="T9" fmla="*/ 0 h 1108481"/>
                    <a:gd name="T10" fmla="*/ 361787 w 580625"/>
                    <a:gd name="T11" fmla="*/ 554241 h 1108481"/>
                    <a:gd name="T12" fmla="*/ 109419 w 580625"/>
                    <a:gd name="T13" fmla="*/ 1108481 h 1108481"/>
                    <a:gd name="T14" fmla="*/ 17694720 60000 65536"/>
                    <a:gd name="T15" fmla="*/ 0 60000 65536"/>
                    <a:gd name="T16" fmla="*/ 5898240 60000 65536"/>
                    <a:gd name="T17" fmla="*/ 11796480 60000 65536"/>
                    <a:gd name="T18" fmla="*/ 17694720 60000 65536"/>
                    <a:gd name="T19" fmla="*/ 11796480 60000 65536"/>
                    <a:gd name="T20" fmla="*/ 5898240 60000 65536"/>
                    <a:gd name="T21" fmla="*/ 0 w 580625"/>
                    <a:gd name="T22" fmla="*/ 0 h 1108481"/>
                    <a:gd name="T23" fmla="*/ 580625 w 580625"/>
                    <a:gd name="T24" fmla="*/ 1108481 h 1108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625" h="1108481">
                      <a:moveTo>
                        <a:pt x="0" y="0"/>
                      </a:moveTo>
                      <a:lnTo>
                        <a:pt x="218838" y="0"/>
                      </a:lnTo>
                      <a:lnTo>
                        <a:pt x="580625" y="554241"/>
                      </a:lnTo>
                      <a:lnTo>
                        <a:pt x="218838" y="1108481"/>
                      </a:lnTo>
                      <a:lnTo>
                        <a:pt x="0" y="1108481"/>
                      </a:lnTo>
                      <a:lnTo>
                        <a:pt x="361787" y="554241"/>
                      </a:lnTo>
                      <a:lnTo>
                        <a:pt x="0" y="0"/>
                      </a:lnTo>
                      <a:close/>
                    </a:path>
                  </a:pathLst>
                </a:cu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4063" name="Freeform 27"/>
                <p:cNvSpPr>
                  <a:spLocks noChangeArrowheads="1"/>
                </p:cNvSpPr>
                <p:nvPr/>
              </p:nvSpPr>
              <p:spPr bwMode="auto">
                <a:xfrm>
                  <a:off x="6136437" y="2275118"/>
                  <a:ext cx="1345996" cy="1345996"/>
                </a:xfrm>
                <a:custGeom>
                  <a:avLst/>
                  <a:gdLst>
                    <a:gd name="T0" fmla="*/ 672958 w 1346001"/>
                    <a:gd name="T1" fmla="*/ 0 h 1346001"/>
                    <a:gd name="T2" fmla="*/ 1345896 w 1346001"/>
                    <a:gd name="T3" fmla="*/ 672958 h 1346001"/>
                    <a:gd name="T4" fmla="*/ 672958 w 1346001"/>
                    <a:gd name="T5" fmla="*/ 1345896 h 1346001"/>
                    <a:gd name="T6" fmla="*/ 0 w 1346001"/>
                    <a:gd name="T7" fmla="*/ 672958 h 1346001"/>
                    <a:gd name="T8" fmla="*/ 0 w 1346001"/>
                    <a:gd name="T9" fmla="*/ 672958 h 1346001"/>
                    <a:gd name="T10" fmla="*/ 672958 w 1346001"/>
                    <a:gd name="T11" fmla="*/ 0 h 1346001"/>
                    <a:gd name="T12" fmla="*/ 1345897 w 1346001"/>
                    <a:gd name="T13" fmla="*/ 672958 h 1346001"/>
                    <a:gd name="T14" fmla="*/ 672958 w 1346001"/>
                    <a:gd name="T15" fmla="*/ 1345897 h 1346001"/>
                    <a:gd name="T16" fmla="*/ 0 w 1346001"/>
                    <a:gd name="T17" fmla="*/ 672958 h 1346001"/>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346001"/>
                    <a:gd name="T28" fmla="*/ 0 h 1346001"/>
                    <a:gd name="T29" fmla="*/ 1346001 w 1346001"/>
                    <a:gd name="T30" fmla="*/ 1346001 h 13460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6001" h="1346001">
                      <a:moveTo>
                        <a:pt x="0" y="673001"/>
                      </a:moveTo>
                      <a:cubicBezTo>
                        <a:pt x="0" y="301313"/>
                        <a:pt x="301313" y="0"/>
                        <a:pt x="673001" y="0"/>
                      </a:cubicBezTo>
                      <a:cubicBezTo>
                        <a:pt x="1044689" y="0"/>
                        <a:pt x="1346002" y="301313"/>
                        <a:pt x="1346002" y="673001"/>
                      </a:cubicBezTo>
                      <a:cubicBezTo>
                        <a:pt x="1346002" y="1044689"/>
                        <a:pt x="1044689" y="1346002"/>
                        <a:pt x="673001" y="1346002"/>
                      </a:cubicBezTo>
                      <a:cubicBezTo>
                        <a:pt x="301313" y="1346002"/>
                        <a:pt x="0" y="1044689"/>
                        <a:pt x="0" y="673001"/>
                      </a:cubicBezTo>
                      <a:close/>
                    </a:path>
                  </a:pathLst>
                </a:custGeom>
                <a:solidFill>
                  <a:srgbClr val="9BBB59"/>
                </a:solidFill>
                <a:ln w="25402">
                  <a:solidFill>
                    <a:srgbClr val="FFFFFF"/>
                  </a:solidFill>
                  <a:miter lim="800000"/>
                  <a:headEnd/>
                  <a:tailEnd/>
                </a:ln>
              </p:spPr>
              <p:txBody>
                <a:bodyPr lIns="197117" tIns="197117" rIns="197117" bIns="197117" anchor="ctr" anchorCtr="1"/>
                <a:lstStyle>
                  <a:lvl1pPr defTabSz="1287463">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128746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128746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128746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128746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1200"/>
                    </a:spcAft>
                    <a:buFontTx/>
                    <a:buNone/>
                  </a:pPr>
                  <a:r>
                    <a:rPr lang="en-US" altLang="en-US" sz="2900" b="0" dirty="0">
                      <a:solidFill>
                        <a:srgbClr val="FFFFFF"/>
                      </a:solidFill>
                    </a:rPr>
                    <a:t>CPM</a:t>
                  </a:r>
                </a:p>
              </p:txBody>
            </p:sp>
            <p:sp>
              <p:nvSpPr>
                <p:cNvPr id="44064" name="Freeform 28"/>
                <p:cNvSpPr>
                  <a:spLocks noChangeArrowheads="1"/>
                </p:cNvSpPr>
                <p:nvPr/>
              </p:nvSpPr>
              <p:spPr bwMode="auto">
                <a:xfrm>
                  <a:off x="6017675" y="3752551"/>
                  <a:ext cx="1583530" cy="976506"/>
                </a:xfrm>
                <a:custGeom>
                  <a:avLst/>
                  <a:gdLst>
                    <a:gd name="T0" fmla="*/ 791765 w 1583531"/>
                    <a:gd name="T1" fmla="*/ 0 h 976510"/>
                    <a:gd name="T2" fmla="*/ 1583510 w 1583531"/>
                    <a:gd name="T3" fmla="*/ 488213 h 976510"/>
                    <a:gd name="T4" fmla="*/ 791765 w 1583531"/>
                    <a:gd name="T5" fmla="*/ 976426 h 976510"/>
                    <a:gd name="T6" fmla="*/ 0 w 1583531"/>
                    <a:gd name="T7" fmla="*/ 488213 h 976510"/>
                    <a:gd name="T8" fmla="*/ 0 w 1583531"/>
                    <a:gd name="T9" fmla="*/ 0 h 976510"/>
                    <a:gd name="T10" fmla="*/ 1583510 w 1583531"/>
                    <a:gd name="T11" fmla="*/ 0 h 976510"/>
                    <a:gd name="T12" fmla="*/ 1583510 w 1583531"/>
                    <a:gd name="T13" fmla="*/ 976426 h 976510"/>
                    <a:gd name="T14" fmla="*/ 0 w 1583531"/>
                    <a:gd name="T15" fmla="*/ 976426 h 976510"/>
                    <a:gd name="T16" fmla="*/ 0 w 1583531"/>
                    <a:gd name="T17" fmla="*/ 0 h 976510"/>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583531"/>
                    <a:gd name="T28" fmla="*/ 0 h 976510"/>
                    <a:gd name="T29" fmla="*/ 1583531 w 1583531"/>
                    <a:gd name="T30" fmla="*/ 976510 h 976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3531" h="976510">
                      <a:moveTo>
                        <a:pt x="0" y="0"/>
                      </a:moveTo>
                      <a:lnTo>
                        <a:pt x="1583531" y="0"/>
                      </a:lnTo>
                      <a:lnTo>
                        <a:pt x="1583531" y="976510"/>
                      </a:lnTo>
                      <a:lnTo>
                        <a:pt x="0" y="97651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 tIns="22860" rIns="22860" bIns="22860" anchor="ctr" anchorCtr="1"/>
                <a:lstStyle>
                  <a:lvl1pPr defTabSz="800100">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80010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8001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8001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8001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8001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8001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8001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8001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800"/>
                    </a:spcAft>
                    <a:buFontTx/>
                    <a:buNone/>
                  </a:pPr>
                  <a:r>
                    <a:rPr lang="en-US" altLang="en-US" sz="1800" b="0" dirty="0">
                      <a:solidFill>
                        <a:srgbClr val="000000"/>
                      </a:solidFill>
                    </a:rPr>
                    <a:t>Adjusts and adopts the </a:t>
                  </a:r>
                  <a:r>
                    <a:rPr lang="en-US" altLang="en-US" sz="1800" b="0" i="1" dirty="0">
                      <a:solidFill>
                        <a:srgbClr val="000000"/>
                      </a:solidFill>
                    </a:rPr>
                    <a:t>List of topics</a:t>
                  </a:r>
                </a:p>
              </p:txBody>
            </p:sp>
            <p:sp>
              <p:nvSpPr>
                <p:cNvPr id="44065" name="Freeform 3"/>
                <p:cNvSpPr>
                  <a:spLocks noChangeArrowheads="1"/>
                </p:cNvSpPr>
                <p:nvPr/>
              </p:nvSpPr>
              <p:spPr bwMode="auto">
                <a:xfrm>
                  <a:off x="1481068" y="2498908"/>
                  <a:ext cx="1341639" cy="840058"/>
                </a:xfrm>
                <a:custGeom>
                  <a:avLst/>
                  <a:gdLst>
                    <a:gd name="T0" fmla="*/ 790794 w 1581631"/>
                    <a:gd name="T1" fmla="*/ 0 h 521219"/>
                    <a:gd name="T2" fmla="*/ 1581568 w 1581631"/>
                    <a:gd name="T3" fmla="*/ 260589 h 521219"/>
                    <a:gd name="T4" fmla="*/ 790794 w 1581631"/>
                    <a:gd name="T5" fmla="*/ 521177 h 521219"/>
                    <a:gd name="T6" fmla="*/ 0 w 1581631"/>
                    <a:gd name="T7" fmla="*/ 260589 h 521219"/>
                    <a:gd name="T8" fmla="*/ 0 w 1581631"/>
                    <a:gd name="T9" fmla="*/ 0 h 521219"/>
                    <a:gd name="T10" fmla="*/ 1581568 w 1581631"/>
                    <a:gd name="T11" fmla="*/ 0 h 521219"/>
                    <a:gd name="T12" fmla="*/ 1581568 w 1581631"/>
                    <a:gd name="T13" fmla="*/ 521177 h 521219"/>
                    <a:gd name="T14" fmla="*/ 0 w 1581631"/>
                    <a:gd name="T15" fmla="*/ 521177 h 521219"/>
                    <a:gd name="T16" fmla="*/ 0 w 1581631"/>
                    <a:gd name="T17" fmla="*/ 0 h 521219"/>
                    <a:gd name="T18" fmla="*/ 17694720 60000 65536"/>
                    <a:gd name="T19" fmla="*/ 0 60000 65536"/>
                    <a:gd name="T20" fmla="*/ 5898240 60000 65536"/>
                    <a:gd name="T21" fmla="*/ 11796480 60000 65536"/>
                    <a:gd name="T22" fmla="*/ 0 60000 65536"/>
                    <a:gd name="T23" fmla="*/ 0 60000 65536"/>
                    <a:gd name="T24" fmla="*/ 0 60000 65536"/>
                    <a:gd name="T25" fmla="*/ 0 60000 65536"/>
                    <a:gd name="T26" fmla="*/ 0 60000 65536"/>
                    <a:gd name="T27" fmla="*/ 0 w 1581631"/>
                    <a:gd name="T28" fmla="*/ 0 h 521219"/>
                    <a:gd name="T29" fmla="*/ 1581631 w 1581631"/>
                    <a:gd name="T30" fmla="*/ 521219 h 521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1631" h="521219">
                      <a:moveTo>
                        <a:pt x="0" y="0"/>
                      </a:moveTo>
                      <a:lnTo>
                        <a:pt x="1581631" y="0"/>
                      </a:lnTo>
                      <a:lnTo>
                        <a:pt x="1581631" y="521219"/>
                      </a:lnTo>
                      <a:lnTo>
                        <a:pt x="0" y="52121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832" tIns="36832" rIns="36832" bIns="36832" anchor="ctr" anchorCtr="1"/>
                <a:lstStyle>
                  <a:lvl1pPr defTabSz="1287463">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128746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128746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128746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128746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128746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000" b="0" dirty="0">
                      <a:solidFill>
                        <a:srgbClr val="000000"/>
                      </a:solidFill>
                    </a:rPr>
                    <a:t>Contracting Parties </a:t>
                  </a:r>
                </a:p>
                <a:p>
                  <a:pPr algn="ctr" eaLnBrk="1" hangingPunct="1">
                    <a:lnSpc>
                      <a:spcPct val="90000"/>
                    </a:lnSpc>
                    <a:spcBef>
                      <a:spcPct val="0"/>
                    </a:spcBef>
                    <a:spcAft>
                      <a:spcPts val="600"/>
                    </a:spcAft>
                    <a:buFontTx/>
                    <a:buNone/>
                  </a:pPr>
                  <a:r>
                    <a:rPr lang="en-US" altLang="en-US" sz="2000" b="0" dirty="0">
                      <a:solidFill>
                        <a:srgbClr val="000000"/>
                      </a:solidFill>
                    </a:rPr>
                    <a:t>and RPPOs</a:t>
                  </a:r>
                </a:p>
              </p:txBody>
            </p:sp>
          </p:grpSp>
          <p:cxnSp>
            <p:nvCxnSpPr>
              <p:cNvPr id="44037" name="Straight Arrow Connector 3"/>
              <p:cNvCxnSpPr>
                <a:cxnSpLocks noChangeShapeType="1"/>
              </p:cNvCxnSpPr>
              <p:nvPr/>
            </p:nvCxnSpPr>
            <p:spPr bwMode="auto">
              <a:xfrm flipV="1">
                <a:off x="912" y="1082"/>
                <a:ext cx="3801" cy="22"/>
              </a:xfrm>
              <a:prstGeom prst="straightConnector1">
                <a:avLst/>
              </a:prstGeom>
              <a:noFill/>
              <a:ln w="76196">
                <a:solidFill>
                  <a:srgbClr val="9BBB59"/>
                </a:solidFill>
                <a:round/>
                <a:headEnd/>
                <a:tailEnd type="arrow" w="med" len="med"/>
              </a:ln>
              <a:extLst>
                <a:ext uri="{909E8E84-426E-40DD-AFC4-6F175D3DCCD1}">
                  <a14:hiddenFill xmlns:a14="http://schemas.microsoft.com/office/drawing/2010/main">
                    <a:noFill/>
                  </a14:hiddenFill>
                </a:ext>
              </a:extLst>
            </p:spPr>
          </p:cxnSp>
        </p:grpSp>
        <p:sp>
          <p:nvSpPr>
            <p:cNvPr id="3" name="Oval 2"/>
            <p:cNvSpPr/>
            <p:nvPr/>
          </p:nvSpPr>
          <p:spPr>
            <a:xfrm>
              <a:off x="2760498" y="2597720"/>
              <a:ext cx="1895906" cy="1480001"/>
            </a:xfrm>
            <a:prstGeom prst="ellipse">
              <a:avLst/>
            </a:prstGeom>
            <a:solidFill>
              <a:schemeClr val="accent6">
                <a:lumMod val="60000"/>
                <a:lumOff val="40000"/>
                <a:alpha val="38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TPPT review</a:t>
              </a:r>
            </a:p>
          </p:txBody>
        </p:sp>
        <p:sp>
          <p:nvSpPr>
            <p:cNvPr id="4" name="TextBox 3"/>
            <p:cNvSpPr txBox="1"/>
            <p:nvPr/>
          </p:nvSpPr>
          <p:spPr>
            <a:xfrm>
              <a:off x="2712150" y="4099438"/>
              <a:ext cx="1824160" cy="1600438"/>
            </a:xfrm>
            <a:prstGeom prst="rect">
              <a:avLst/>
            </a:prstGeom>
            <a:noFill/>
          </p:spPr>
          <p:txBody>
            <a:bodyPr wrap="square" rtlCol="0">
              <a:spAutoFit/>
            </a:bodyPr>
            <a:lstStyle/>
            <a:p>
              <a:r>
                <a:rPr lang="en-US" b="1" dirty="0">
                  <a:solidFill>
                    <a:srgbClr val="000000"/>
                  </a:solidFill>
                  <a:latin typeface="Calibri" pitchFamily="34" charset="0"/>
                </a:rPr>
                <a:t>Evaluate</a:t>
              </a:r>
            </a:p>
            <a:p>
              <a:pPr marL="285750" indent="-285750">
                <a:buFont typeface="Arial" panose="020B0604020202020204" pitchFamily="34" charset="0"/>
                <a:buChar char="•"/>
              </a:pPr>
              <a:r>
                <a:rPr lang="en-US" sz="1600" dirty="0">
                  <a:solidFill>
                    <a:srgbClr val="000000"/>
                  </a:solidFill>
                  <a:latin typeface="Calibri" pitchFamily="34" charset="0"/>
                </a:rPr>
                <a:t>relevance</a:t>
              </a:r>
            </a:p>
            <a:p>
              <a:pPr marL="285750" indent="-285750">
                <a:buFont typeface="Arial" panose="020B0604020202020204" pitchFamily="34" charset="0"/>
                <a:buChar char="•"/>
              </a:pPr>
              <a:r>
                <a:rPr lang="en-US" sz="1600" dirty="0">
                  <a:solidFill>
                    <a:srgbClr val="000000"/>
                  </a:solidFill>
                  <a:latin typeface="Calibri" pitchFamily="34" charset="0"/>
                </a:rPr>
                <a:t>supporting data (checklist)</a:t>
              </a:r>
            </a:p>
            <a:p>
              <a:pPr marL="285750" indent="-285750">
                <a:buFont typeface="Arial" panose="020B0604020202020204" pitchFamily="34" charset="0"/>
                <a:buChar char="•"/>
              </a:pPr>
              <a:r>
                <a:rPr lang="en-US" sz="1600" dirty="0">
                  <a:solidFill>
                    <a:srgbClr val="000000"/>
                  </a:solidFill>
                  <a:latin typeface="Calibri" pitchFamily="34" charset="0"/>
                </a:rPr>
                <a:t>Priority</a:t>
              </a:r>
            </a:p>
            <a:p>
              <a:pPr marL="285750" indent="-285750">
                <a:buFont typeface="Arial" panose="020B0604020202020204" pitchFamily="34" charset="0"/>
                <a:buChar char="•"/>
              </a:pPr>
              <a:r>
                <a:rPr lang="en-US" sz="1600" dirty="0">
                  <a:solidFill>
                    <a:srgbClr val="000000"/>
                  </a:solidFill>
                  <a:latin typeface="Calibri" pitchFamily="34" charset="0"/>
                </a:rPr>
                <a:t>T. Lead</a:t>
              </a:r>
              <a:endParaRPr lang="en-US" dirty="0"/>
            </a:p>
          </p:txBody>
        </p:sp>
      </p:grpSp>
    </p:spTree>
    <p:extLst>
      <p:ext uri="{BB962C8B-B14F-4D97-AF65-F5344CB8AC3E}">
        <p14:creationId xmlns:p14="http://schemas.microsoft.com/office/powerpoint/2010/main" val="236742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0" hangingPunct="0">
              <a:spcBef>
                <a:spcPct val="0"/>
              </a:spcBef>
              <a:buFontTx/>
              <a:buNone/>
            </a:pPr>
            <a:fld id="{F58B114C-8108-4DE7-AC16-105E60D80E4A}" type="slidenum">
              <a:rPr lang="en-US" altLang="en-US" sz="1200" b="0" smtClean="0">
                <a:solidFill>
                  <a:srgbClr val="898989"/>
                </a:solidFill>
                <a:latin typeface="Arial" panose="020B0604020202020204" pitchFamily="34" charset="0"/>
              </a:rPr>
              <a:pPr eaLnBrk="0" hangingPunct="0">
                <a:spcBef>
                  <a:spcPct val="0"/>
                </a:spcBef>
                <a:buFontTx/>
                <a:buNone/>
              </a:pPr>
              <a:t>8</a:t>
            </a:fld>
            <a:endParaRPr lang="en-US" altLang="en-US" sz="1200" b="0">
              <a:solidFill>
                <a:srgbClr val="898989"/>
              </a:solidFill>
              <a:latin typeface="Arial" panose="020B0604020202020204" pitchFamily="34" charset="0"/>
            </a:endParaRPr>
          </a:p>
        </p:txBody>
      </p:sp>
      <p:sp>
        <p:nvSpPr>
          <p:cNvPr id="47107" name="Title 1"/>
          <p:cNvSpPr>
            <a:spLocks noGrp="1"/>
          </p:cNvSpPr>
          <p:nvPr>
            <p:ph type="title"/>
          </p:nvPr>
        </p:nvSpPr>
        <p:spPr>
          <a:xfrm>
            <a:off x="990600" y="609600"/>
            <a:ext cx="7162800" cy="1143000"/>
          </a:xfrm>
        </p:spPr>
        <p:txBody>
          <a:bodyPr/>
          <a:lstStyle/>
          <a:p>
            <a:pPr eaLnBrk="1" hangingPunct="1"/>
            <a:r>
              <a:rPr lang="en-US" altLang="en-US" sz="3600">
                <a:latin typeface="Arial" panose="020B0604020202020204" pitchFamily="34" charset="0"/>
                <a:cs typeface="Arial" panose="020B0604020202020204" pitchFamily="34" charset="0"/>
              </a:rPr>
              <a:t>Standard setting procedure</a:t>
            </a:r>
          </a:p>
        </p:txBody>
      </p:sp>
      <p:cxnSp>
        <p:nvCxnSpPr>
          <p:cNvPr id="6" name="Straight Connector 5"/>
          <p:cNvCxnSpPr/>
          <p:nvPr/>
        </p:nvCxnSpPr>
        <p:spPr>
          <a:xfrm>
            <a:off x="1009650" y="1498600"/>
            <a:ext cx="6762750" cy="25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381000" y="19812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685800" y="4918496"/>
            <a:ext cx="8153400" cy="1295400"/>
          </a:xfrm>
          <a:prstGeom prst="rightArrow">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latin typeface="Calibri" pitchFamily="34" charset="0"/>
            </a:endParaRPr>
          </a:p>
        </p:txBody>
      </p:sp>
      <p:sp>
        <p:nvSpPr>
          <p:cNvPr id="9" name="Oval 8"/>
          <p:cNvSpPr/>
          <p:nvPr/>
        </p:nvSpPr>
        <p:spPr>
          <a:xfrm>
            <a:off x="2362200" y="1981200"/>
            <a:ext cx="2514600" cy="312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a:solidFill>
                <a:srgbClr val="FFFFFF"/>
              </a:solidFill>
            </a:endParaRPr>
          </a:p>
        </p:txBody>
      </p:sp>
    </p:spTree>
    <p:extLst>
      <p:ext uri="{BB962C8B-B14F-4D97-AF65-F5344CB8AC3E}">
        <p14:creationId xmlns:p14="http://schemas.microsoft.com/office/powerpoint/2010/main" val="249490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Diagram 1"/>
          <p:cNvGrpSpPr>
            <a:grpSpLocks/>
          </p:cNvGrpSpPr>
          <p:nvPr/>
        </p:nvGrpSpPr>
        <p:grpSpPr bwMode="auto">
          <a:xfrm>
            <a:off x="1371600" y="1549400"/>
            <a:ext cx="6400800" cy="4179888"/>
            <a:chOff x="1524003" y="1397002"/>
            <a:chExt cx="6096003" cy="4063995"/>
          </a:xfrm>
        </p:grpSpPr>
        <p:sp>
          <p:nvSpPr>
            <p:cNvPr id="55300" name="Freeform 4"/>
            <p:cNvSpPr>
              <a:spLocks noChangeArrowheads="1"/>
            </p:cNvSpPr>
            <p:nvPr/>
          </p:nvSpPr>
          <p:spPr bwMode="auto">
            <a:xfrm>
              <a:off x="3803811" y="2854050"/>
              <a:ext cx="2509909" cy="2557442"/>
            </a:xfrm>
            <a:custGeom>
              <a:avLst/>
              <a:gdLst>
                <a:gd name="T0" fmla="*/ 1254987 w 2509907"/>
                <a:gd name="T1" fmla="*/ 0 h 2509907"/>
                <a:gd name="T2" fmla="*/ 2509949 w 2509907"/>
                <a:gd name="T3" fmla="*/ 1404514 h 2509907"/>
                <a:gd name="T4" fmla="*/ 1254987 w 2509907"/>
                <a:gd name="T5" fmla="*/ 2809001 h 2509907"/>
                <a:gd name="T6" fmla="*/ 0 w 2509907"/>
                <a:gd name="T7" fmla="*/ 1404514 h 2509907"/>
                <a:gd name="T8" fmla="*/ 228620 w 2509907"/>
                <a:gd name="T9" fmla="*/ 2056808 h 2509907"/>
                <a:gd name="T10" fmla="*/ 2289715 w 2509907"/>
                <a:gd name="T11" fmla="*/ 2198683 h 2509907"/>
                <a:gd name="T12" fmla="*/ 2281329 w 2509907"/>
                <a:gd name="T13" fmla="*/ 2056808 h 2509907"/>
                <a:gd name="T14" fmla="*/ 2159855 w 2509907"/>
                <a:gd name="T15" fmla="*/ 2116150 h 2509907"/>
                <a:gd name="T16" fmla="*/ 17694720 60000 65536"/>
                <a:gd name="T17" fmla="*/ 0 60000 65536"/>
                <a:gd name="T18" fmla="*/ 5898240 60000 65536"/>
                <a:gd name="T19" fmla="*/ 11796480 60000 65536"/>
                <a:gd name="T20" fmla="*/ 17694720 60000 65536"/>
                <a:gd name="T21" fmla="*/ 0 60000 65536"/>
                <a:gd name="T22" fmla="*/ 17694720 60000 65536"/>
                <a:gd name="T23" fmla="*/ 11796480 60000 65536"/>
                <a:gd name="T24" fmla="*/ 397738 w 2509907"/>
                <a:gd name="T25" fmla="*/ 397738 h 2509907"/>
                <a:gd name="T26" fmla="*/ 2112169 w 2509907"/>
                <a:gd name="T27" fmla="*/ 2112169 h 25099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9907" h="2509907">
                  <a:moveTo>
                    <a:pt x="200793" y="1853602"/>
                  </a:moveTo>
                  <a:lnTo>
                    <a:pt x="256447" y="1821996"/>
                  </a:lnTo>
                  <a:lnTo>
                    <a:pt x="256447" y="1821995"/>
                  </a:lnTo>
                  <a:cubicBezTo>
                    <a:pt x="460475" y="2181270"/>
                    <a:pt x="841788" y="2403236"/>
                    <a:pt x="1254954" y="2403236"/>
                  </a:cubicBezTo>
                  <a:cubicBezTo>
                    <a:pt x="1630354" y="2403235"/>
                    <a:pt x="1982050" y="2219737"/>
                    <a:pt x="2196797" y="1911826"/>
                  </a:cubicBezTo>
                  <a:lnTo>
                    <a:pt x="2159813" y="1890821"/>
                  </a:lnTo>
                  <a:lnTo>
                    <a:pt x="2281287" y="1837799"/>
                  </a:lnTo>
                  <a:lnTo>
                    <a:pt x="2289673" y="1964568"/>
                  </a:lnTo>
                  <a:lnTo>
                    <a:pt x="2252679" y="1943560"/>
                  </a:lnTo>
                  <a:lnTo>
                    <a:pt x="2252678" y="1943559"/>
                  </a:lnTo>
                  <a:cubicBezTo>
                    <a:pt x="2026365" y="2271467"/>
                    <a:pt x="1653376" y="2467238"/>
                    <a:pt x="1254953" y="2467239"/>
                  </a:cubicBezTo>
                  <a:cubicBezTo>
                    <a:pt x="818758" y="2467239"/>
                    <a:pt x="416193" y="2232902"/>
                    <a:pt x="200792" y="1853603"/>
                  </a:cubicBezTo>
                  <a:lnTo>
                    <a:pt x="200793" y="1853602"/>
                  </a:lnTo>
                  <a:close/>
                </a:path>
              </a:pathLst>
            </a:custGeom>
            <a:solidFill>
              <a:srgbClr val="938A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5301" name="Rectangle 2"/>
            <p:cNvSpPr>
              <a:spLocks noChangeArrowheads="1"/>
            </p:cNvSpPr>
            <p:nvPr/>
          </p:nvSpPr>
          <p:spPr bwMode="auto">
            <a:xfrm>
              <a:off x="1524003" y="1397002"/>
              <a:ext cx="6096003" cy="406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CA" altLang="en-US" sz="1800" b="0">
                <a:solidFill>
                  <a:srgbClr val="000000"/>
                </a:solidFill>
              </a:endParaRPr>
            </a:p>
          </p:txBody>
        </p:sp>
        <p:sp>
          <p:nvSpPr>
            <p:cNvPr id="55302" name="Freeform 3"/>
            <p:cNvSpPr>
              <a:spLocks noChangeArrowheads="1"/>
            </p:cNvSpPr>
            <p:nvPr/>
          </p:nvSpPr>
          <p:spPr bwMode="auto">
            <a:xfrm>
              <a:off x="2048634" y="2433316"/>
              <a:ext cx="2450798" cy="2124742"/>
            </a:xfrm>
            <a:custGeom>
              <a:avLst/>
              <a:gdLst>
                <a:gd name="T0" fmla="*/ 4796567 w 2414381"/>
                <a:gd name="T1" fmla="*/ 0 h 1991360"/>
                <a:gd name="T2" fmla="*/ 9593060 w 2414381"/>
                <a:gd name="T3" fmla="*/ 16584536 h 1991360"/>
                <a:gd name="T4" fmla="*/ 4796567 w 2414381"/>
                <a:gd name="T5" fmla="*/ 33169072 h 1991360"/>
                <a:gd name="T6" fmla="*/ 0 w 2414381"/>
                <a:gd name="T7" fmla="*/ 16584536 h 1991360"/>
                <a:gd name="T8" fmla="*/ 0 w 2414381"/>
                <a:gd name="T9" fmla="*/ 3316882 h 1991360"/>
                <a:gd name="T10" fmla="*/ 791229 w 2414381"/>
                <a:gd name="T11" fmla="*/ 0 h 1991360"/>
                <a:gd name="T12" fmla="*/ 8801842 w 2414381"/>
                <a:gd name="T13" fmla="*/ 0 h 1991360"/>
                <a:gd name="T14" fmla="*/ 9593060 w 2414381"/>
                <a:gd name="T15" fmla="*/ 3316882 h 1991360"/>
                <a:gd name="T16" fmla="*/ 9593060 w 2414381"/>
                <a:gd name="T17" fmla="*/ 29852169 h 1991360"/>
                <a:gd name="T18" fmla="*/ 8801842 w 2414381"/>
                <a:gd name="T19" fmla="*/ 33169072 h 1991360"/>
                <a:gd name="T20" fmla="*/ 791229 w 2414381"/>
                <a:gd name="T21" fmla="*/ 33169072 h 1991360"/>
                <a:gd name="T22" fmla="*/ 0 w 2414381"/>
                <a:gd name="T23" fmla="*/ 29852169 h 1991360"/>
                <a:gd name="T24" fmla="*/ 0 w 2414381"/>
                <a:gd name="T25" fmla="*/ 3316882 h 1991360"/>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4381"/>
                <a:gd name="T40" fmla="*/ 0 h 1991360"/>
                <a:gd name="T41" fmla="*/ 2414381 w 2414381"/>
                <a:gd name="T42" fmla="*/ 1991360 h 19913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4381" h="1991360">
                  <a:moveTo>
                    <a:pt x="0" y="199136"/>
                  </a:moveTo>
                  <a:cubicBezTo>
                    <a:pt x="0" y="89156"/>
                    <a:pt x="89156" y="0"/>
                    <a:pt x="199136" y="0"/>
                  </a:cubicBezTo>
                  <a:lnTo>
                    <a:pt x="2215245" y="0"/>
                  </a:lnTo>
                  <a:cubicBezTo>
                    <a:pt x="2325225" y="0"/>
                    <a:pt x="2414381" y="89156"/>
                    <a:pt x="2414381" y="199136"/>
                  </a:cubicBezTo>
                  <a:lnTo>
                    <a:pt x="2414381" y="1792224"/>
                  </a:lnTo>
                  <a:cubicBezTo>
                    <a:pt x="2414381" y="1902204"/>
                    <a:pt x="2325225" y="1991360"/>
                    <a:pt x="2215245" y="1991360"/>
                  </a:cubicBezTo>
                  <a:lnTo>
                    <a:pt x="199136" y="1991360"/>
                  </a:lnTo>
                  <a:cubicBezTo>
                    <a:pt x="89156" y="1991360"/>
                    <a:pt x="0" y="1902204"/>
                    <a:pt x="0" y="1792224"/>
                  </a:cubicBezTo>
                  <a:lnTo>
                    <a:pt x="0" y="199136"/>
                  </a:lnTo>
                  <a:close/>
                </a:path>
              </a:pathLst>
            </a:custGeom>
            <a:solidFill>
              <a:srgbClr val="FFFFFF">
                <a:alpha val="90195"/>
              </a:srgbClr>
            </a:solidFill>
            <a:ln w="25402">
              <a:solidFill>
                <a:srgbClr val="938A39"/>
              </a:solidFill>
              <a:miter lim="800000"/>
              <a:headEnd/>
              <a:tailEnd/>
            </a:ln>
          </p:spPr>
          <p:txBody>
            <a:bodyPr lIns="87736" tIns="87736" rIns="87736" bIns="514459"/>
            <a:lstStyle>
              <a:lvl1pPr marL="342900" indent="-342900" defTabSz="976313">
                <a:spcBef>
                  <a:spcPct val="20000"/>
                </a:spcBef>
                <a:buFont typeface="Arial" panose="020B0604020202020204" pitchFamily="34" charset="0"/>
                <a:defRPr sz="3200" b="1">
                  <a:solidFill>
                    <a:schemeClr val="tx1"/>
                  </a:solidFill>
                  <a:latin typeface="Calibri" panose="020F0502020204030204" pitchFamily="34" charset="0"/>
                </a:defRPr>
              </a:lvl1pPr>
              <a:lvl2pPr marL="228600" indent="-228600" defTabSz="97631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97631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97631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97631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lvl="1" eaLnBrk="1" hangingPunct="1">
                <a:lnSpc>
                  <a:spcPct val="90000"/>
                </a:lnSpc>
                <a:spcBef>
                  <a:spcPct val="0"/>
                </a:spcBef>
                <a:spcAft>
                  <a:spcPts val="400"/>
                </a:spcAft>
                <a:buFontTx/>
                <a:buChar char="•"/>
              </a:pPr>
              <a:r>
                <a:rPr lang="en-US" altLang="en-US" sz="2000" b="0" dirty="0">
                  <a:solidFill>
                    <a:srgbClr val="000000"/>
                  </a:solidFill>
                </a:rPr>
                <a:t>Gaps in the supporting data</a:t>
              </a:r>
            </a:p>
            <a:p>
              <a:pPr lvl="1" eaLnBrk="1" hangingPunct="1">
                <a:lnSpc>
                  <a:spcPct val="90000"/>
                </a:lnSpc>
                <a:spcBef>
                  <a:spcPct val="0"/>
                </a:spcBef>
                <a:spcAft>
                  <a:spcPts val="400"/>
                </a:spcAft>
                <a:buFontTx/>
                <a:buChar char="•"/>
              </a:pPr>
              <a:r>
                <a:rPr lang="en-US" altLang="en-US" sz="2000" b="0" dirty="0">
                  <a:solidFill>
                    <a:srgbClr val="000000"/>
                  </a:solidFill>
                </a:rPr>
                <a:t>Request further info</a:t>
              </a:r>
            </a:p>
            <a:p>
              <a:pPr lvl="1" eaLnBrk="1" hangingPunct="1">
                <a:lnSpc>
                  <a:spcPct val="90000"/>
                </a:lnSpc>
                <a:spcBef>
                  <a:spcPct val="0"/>
                </a:spcBef>
                <a:spcAft>
                  <a:spcPts val="400"/>
                </a:spcAft>
                <a:buFontTx/>
                <a:buChar char="•"/>
              </a:pPr>
              <a:r>
                <a:rPr lang="en-US" altLang="en-US" sz="2000" b="0" dirty="0">
                  <a:solidFill>
                    <a:srgbClr val="000000"/>
                  </a:solidFill>
                </a:rPr>
                <a:t>PT drafted</a:t>
              </a:r>
            </a:p>
            <a:p>
              <a:pPr lvl="1" eaLnBrk="1" hangingPunct="1">
                <a:lnSpc>
                  <a:spcPct val="90000"/>
                </a:lnSpc>
                <a:spcBef>
                  <a:spcPct val="0"/>
                </a:spcBef>
                <a:spcAft>
                  <a:spcPts val="400"/>
                </a:spcAft>
                <a:buFontTx/>
                <a:buChar char="•"/>
              </a:pPr>
              <a:r>
                <a:rPr lang="en-US" altLang="en-US" sz="2000" b="0" dirty="0">
                  <a:solidFill>
                    <a:srgbClr val="000000"/>
                  </a:solidFill>
                </a:rPr>
                <a:t>Recommended to SC</a:t>
              </a:r>
            </a:p>
          </p:txBody>
        </p:sp>
        <p:sp>
          <p:nvSpPr>
            <p:cNvPr id="55303" name="Freeform 5"/>
            <p:cNvSpPr>
              <a:spLocks noChangeArrowheads="1"/>
            </p:cNvSpPr>
            <p:nvPr/>
          </p:nvSpPr>
          <p:spPr bwMode="auto">
            <a:xfrm>
              <a:off x="2322289" y="4558058"/>
              <a:ext cx="2146115" cy="853436"/>
            </a:xfrm>
            <a:custGeom>
              <a:avLst/>
              <a:gdLst>
                <a:gd name="T0" fmla="*/ 1073050 w 2146117"/>
                <a:gd name="T1" fmla="*/ 0 h 853440"/>
                <a:gd name="T2" fmla="*/ 2146075 w 2146117"/>
                <a:gd name="T3" fmla="*/ 426678 h 853440"/>
                <a:gd name="T4" fmla="*/ 1073050 w 2146117"/>
                <a:gd name="T5" fmla="*/ 853356 h 853440"/>
                <a:gd name="T6" fmla="*/ 0 w 2146117"/>
                <a:gd name="T7" fmla="*/ 426678 h 853440"/>
                <a:gd name="T8" fmla="*/ 0 w 2146117"/>
                <a:gd name="T9" fmla="*/ 85344 h 853440"/>
                <a:gd name="T10" fmla="*/ 85344 w 2146117"/>
                <a:gd name="T11" fmla="*/ 0 h 853440"/>
                <a:gd name="T12" fmla="*/ 2060744 w 2146117"/>
                <a:gd name="T13" fmla="*/ 0 h 853440"/>
                <a:gd name="T14" fmla="*/ 2146075 w 2146117"/>
                <a:gd name="T15" fmla="*/ 85344 h 853440"/>
                <a:gd name="T16" fmla="*/ 2146075 w 2146117"/>
                <a:gd name="T17" fmla="*/ 768012 h 853440"/>
                <a:gd name="T18" fmla="*/ 2060744 w 2146117"/>
                <a:gd name="T19" fmla="*/ 853356 h 853440"/>
                <a:gd name="T20" fmla="*/ 85344 w 2146117"/>
                <a:gd name="T21" fmla="*/ 853356 h 853440"/>
                <a:gd name="T22" fmla="*/ 0 w 2146117"/>
                <a:gd name="T23" fmla="*/ 768012 h 853440"/>
                <a:gd name="T24" fmla="*/ 0 w 2146117"/>
                <a:gd name="T25" fmla="*/ 85344 h 853440"/>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6117"/>
                <a:gd name="T40" fmla="*/ 0 h 853440"/>
                <a:gd name="T41" fmla="*/ 2146117 w 2146117"/>
                <a:gd name="T42" fmla="*/ 853440 h 853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6117" h="853440">
                  <a:moveTo>
                    <a:pt x="0" y="85344"/>
                  </a:moveTo>
                  <a:cubicBezTo>
                    <a:pt x="0" y="38210"/>
                    <a:pt x="38210" y="0"/>
                    <a:pt x="85344" y="0"/>
                  </a:cubicBezTo>
                  <a:lnTo>
                    <a:pt x="2060773" y="0"/>
                  </a:lnTo>
                  <a:cubicBezTo>
                    <a:pt x="2107907" y="0"/>
                    <a:pt x="2146117" y="38210"/>
                    <a:pt x="2146117" y="85344"/>
                  </a:cubicBezTo>
                  <a:lnTo>
                    <a:pt x="2146117" y="768096"/>
                  </a:lnTo>
                  <a:cubicBezTo>
                    <a:pt x="2146117" y="815230"/>
                    <a:pt x="2107907" y="853440"/>
                    <a:pt x="2060773" y="853440"/>
                  </a:cubicBezTo>
                  <a:lnTo>
                    <a:pt x="85344" y="853440"/>
                  </a:lnTo>
                  <a:cubicBezTo>
                    <a:pt x="38210" y="853440"/>
                    <a:pt x="0" y="815230"/>
                    <a:pt x="0" y="768096"/>
                  </a:cubicBezTo>
                  <a:lnTo>
                    <a:pt x="0" y="85344"/>
                  </a:lnTo>
                  <a:close/>
                </a:path>
              </a:pathLst>
            </a:custGeom>
            <a:solidFill>
              <a:srgbClr val="938A39"/>
            </a:solidFill>
            <a:ln w="25402">
              <a:solidFill>
                <a:srgbClr val="938A39"/>
              </a:solidFill>
              <a:miter lim="800000"/>
              <a:headEnd/>
              <a:tailEnd/>
            </a:ln>
          </p:spPr>
          <p:txBody>
            <a:bodyPr lIns="116439" tIns="85953" rIns="116439" bIns="85953" anchor="ctr" anchorCtr="1"/>
            <a:lstStyle>
              <a:lvl1pPr defTabSz="2132013">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213201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213201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213201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213201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2000"/>
                </a:spcAft>
                <a:buFontTx/>
                <a:buNone/>
              </a:pPr>
              <a:r>
                <a:rPr lang="en-US" altLang="en-US" sz="4400" dirty="0">
                  <a:solidFill>
                    <a:srgbClr val="FFFFFF"/>
                  </a:solidFill>
                </a:rPr>
                <a:t>TPPT</a:t>
              </a:r>
            </a:p>
          </p:txBody>
        </p:sp>
        <p:sp>
          <p:nvSpPr>
            <p:cNvPr id="55304" name="Freeform 6"/>
            <p:cNvSpPr>
              <a:spLocks noChangeArrowheads="1"/>
            </p:cNvSpPr>
            <p:nvPr/>
          </p:nvSpPr>
          <p:spPr bwMode="auto">
            <a:xfrm>
              <a:off x="4724403" y="2433317"/>
              <a:ext cx="2414381" cy="2272914"/>
            </a:xfrm>
            <a:custGeom>
              <a:avLst/>
              <a:gdLst>
                <a:gd name="T0" fmla="*/ 1207203 w 2414381"/>
                <a:gd name="T1" fmla="*/ 0 h 1991360"/>
                <a:gd name="T2" fmla="*/ 2414381 w 2414381"/>
                <a:gd name="T3" fmla="*/ 5555913 h 1991360"/>
                <a:gd name="T4" fmla="*/ 1207203 w 2414381"/>
                <a:gd name="T5" fmla="*/ 11111813 h 1991360"/>
                <a:gd name="T6" fmla="*/ 0 w 2414381"/>
                <a:gd name="T7" fmla="*/ 5555913 h 1991360"/>
                <a:gd name="T8" fmla="*/ 0 w 2414381"/>
                <a:gd name="T9" fmla="*/ 1111171 h 1991360"/>
                <a:gd name="T10" fmla="*/ 199136 w 2414381"/>
                <a:gd name="T11" fmla="*/ 0 h 1991360"/>
                <a:gd name="T12" fmla="*/ 2215245 w 2414381"/>
                <a:gd name="T13" fmla="*/ 0 h 1991360"/>
                <a:gd name="T14" fmla="*/ 2414381 w 2414381"/>
                <a:gd name="T15" fmla="*/ 1111171 h 1991360"/>
                <a:gd name="T16" fmla="*/ 2414381 w 2414381"/>
                <a:gd name="T17" fmla="*/ 10000649 h 1991360"/>
                <a:gd name="T18" fmla="*/ 2215245 w 2414381"/>
                <a:gd name="T19" fmla="*/ 11111813 h 1991360"/>
                <a:gd name="T20" fmla="*/ 199136 w 2414381"/>
                <a:gd name="T21" fmla="*/ 11111813 h 1991360"/>
                <a:gd name="T22" fmla="*/ 0 w 2414381"/>
                <a:gd name="T23" fmla="*/ 10000649 h 1991360"/>
                <a:gd name="T24" fmla="*/ 0 w 2414381"/>
                <a:gd name="T25" fmla="*/ 1111171 h 1991360"/>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4381"/>
                <a:gd name="T40" fmla="*/ 0 h 1991360"/>
                <a:gd name="T41" fmla="*/ 2414381 w 2414381"/>
                <a:gd name="T42" fmla="*/ 1991360 h 19913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4381" h="1991360">
                  <a:moveTo>
                    <a:pt x="0" y="199136"/>
                  </a:moveTo>
                  <a:cubicBezTo>
                    <a:pt x="0" y="89156"/>
                    <a:pt x="89156" y="0"/>
                    <a:pt x="199136" y="0"/>
                  </a:cubicBezTo>
                  <a:lnTo>
                    <a:pt x="2215245" y="0"/>
                  </a:lnTo>
                  <a:cubicBezTo>
                    <a:pt x="2325225" y="0"/>
                    <a:pt x="2414381" y="89156"/>
                    <a:pt x="2414381" y="199136"/>
                  </a:cubicBezTo>
                  <a:lnTo>
                    <a:pt x="2414381" y="1792224"/>
                  </a:lnTo>
                  <a:cubicBezTo>
                    <a:pt x="2414381" y="1902204"/>
                    <a:pt x="2325225" y="1991360"/>
                    <a:pt x="2215245" y="1991360"/>
                  </a:cubicBezTo>
                  <a:lnTo>
                    <a:pt x="199136" y="1991360"/>
                  </a:lnTo>
                  <a:cubicBezTo>
                    <a:pt x="89156" y="1991360"/>
                    <a:pt x="0" y="1902204"/>
                    <a:pt x="0" y="1792224"/>
                  </a:cubicBezTo>
                  <a:lnTo>
                    <a:pt x="0" y="199136"/>
                  </a:lnTo>
                  <a:close/>
                </a:path>
              </a:pathLst>
            </a:custGeom>
            <a:solidFill>
              <a:srgbClr val="FFFFFF">
                <a:alpha val="90195"/>
              </a:srgbClr>
            </a:solidFill>
            <a:ln w="25402">
              <a:solidFill>
                <a:srgbClr val="CAC278"/>
              </a:solidFill>
              <a:miter lim="800000"/>
              <a:headEnd/>
              <a:tailEnd/>
            </a:ln>
          </p:spPr>
          <p:txBody>
            <a:bodyPr lIns="87736" tIns="514459" rIns="87736" bIns="87736"/>
            <a:lstStyle>
              <a:lvl1pPr marL="342900" indent="-342900" defTabSz="976313">
                <a:spcBef>
                  <a:spcPct val="20000"/>
                </a:spcBef>
                <a:buFont typeface="Arial" panose="020B0604020202020204" pitchFamily="34" charset="0"/>
                <a:defRPr sz="3200" b="1">
                  <a:solidFill>
                    <a:schemeClr val="tx1"/>
                  </a:solidFill>
                  <a:latin typeface="Calibri" panose="020F0502020204030204" pitchFamily="34" charset="0"/>
                </a:defRPr>
              </a:lvl1pPr>
              <a:lvl2pPr marL="228600" indent="-228600" defTabSz="97631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97631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97631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97631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9763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lvl="1" eaLnBrk="1" hangingPunct="1">
                <a:lnSpc>
                  <a:spcPct val="90000"/>
                </a:lnSpc>
                <a:spcBef>
                  <a:spcPct val="0"/>
                </a:spcBef>
                <a:spcAft>
                  <a:spcPts val="400"/>
                </a:spcAft>
                <a:buFontTx/>
                <a:buChar char="•"/>
              </a:pPr>
              <a:r>
                <a:rPr lang="en-US" altLang="en-US" sz="2000" b="0" dirty="0">
                  <a:solidFill>
                    <a:srgbClr val="000000"/>
                  </a:solidFill>
                </a:rPr>
                <a:t>Reviews and approves the draft PT for the first consultation (at meetings or via e-decision)</a:t>
              </a:r>
            </a:p>
          </p:txBody>
        </p:sp>
        <p:sp>
          <p:nvSpPr>
            <p:cNvPr id="55305" name="Freeform 7"/>
            <p:cNvSpPr>
              <a:spLocks noChangeArrowheads="1"/>
            </p:cNvSpPr>
            <p:nvPr/>
          </p:nvSpPr>
          <p:spPr bwMode="auto">
            <a:xfrm>
              <a:off x="5260927" y="2006595"/>
              <a:ext cx="2146115" cy="853436"/>
            </a:xfrm>
            <a:custGeom>
              <a:avLst/>
              <a:gdLst>
                <a:gd name="T0" fmla="*/ 1073050 w 2146117"/>
                <a:gd name="T1" fmla="*/ 0 h 853440"/>
                <a:gd name="T2" fmla="*/ 2146075 w 2146117"/>
                <a:gd name="T3" fmla="*/ 426678 h 853440"/>
                <a:gd name="T4" fmla="*/ 1073050 w 2146117"/>
                <a:gd name="T5" fmla="*/ 853356 h 853440"/>
                <a:gd name="T6" fmla="*/ 0 w 2146117"/>
                <a:gd name="T7" fmla="*/ 426678 h 853440"/>
                <a:gd name="T8" fmla="*/ 0 w 2146117"/>
                <a:gd name="T9" fmla="*/ 85344 h 853440"/>
                <a:gd name="T10" fmla="*/ 85344 w 2146117"/>
                <a:gd name="T11" fmla="*/ 0 h 853440"/>
                <a:gd name="T12" fmla="*/ 2060744 w 2146117"/>
                <a:gd name="T13" fmla="*/ 0 h 853440"/>
                <a:gd name="T14" fmla="*/ 2146075 w 2146117"/>
                <a:gd name="T15" fmla="*/ 85344 h 853440"/>
                <a:gd name="T16" fmla="*/ 2146075 w 2146117"/>
                <a:gd name="T17" fmla="*/ 768012 h 853440"/>
                <a:gd name="T18" fmla="*/ 2060744 w 2146117"/>
                <a:gd name="T19" fmla="*/ 853356 h 853440"/>
                <a:gd name="T20" fmla="*/ 85344 w 2146117"/>
                <a:gd name="T21" fmla="*/ 853356 h 853440"/>
                <a:gd name="T22" fmla="*/ 0 w 2146117"/>
                <a:gd name="T23" fmla="*/ 768012 h 853440"/>
                <a:gd name="T24" fmla="*/ 0 w 2146117"/>
                <a:gd name="T25" fmla="*/ 85344 h 853440"/>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6117"/>
                <a:gd name="T40" fmla="*/ 0 h 853440"/>
                <a:gd name="T41" fmla="*/ 2146117 w 2146117"/>
                <a:gd name="T42" fmla="*/ 853440 h 8534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6117" h="853440">
                  <a:moveTo>
                    <a:pt x="0" y="85344"/>
                  </a:moveTo>
                  <a:cubicBezTo>
                    <a:pt x="0" y="38210"/>
                    <a:pt x="38210" y="0"/>
                    <a:pt x="85344" y="0"/>
                  </a:cubicBezTo>
                  <a:lnTo>
                    <a:pt x="2060773" y="0"/>
                  </a:lnTo>
                  <a:cubicBezTo>
                    <a:pt x="2107907" y="0"/>
                    <a:pt x="2146117" y="38210"/>
                    <a:pt x="2146117" y="85344"/>
                  </a:cubicBezTo>
                  <a:lnTo>
                    <a:pt x="2146117" y="768096"/>
                  </a:lnTo>
                  <a:cubicBezTo>
                    <a:pt x="2146117" y="815230"/>
                    <a:pt x="2107907" y="853440"/>
                    <a:pt x="2060773" y="853440"/>
                  </a:cubicBezTo>
                  <a:lnTo>
                    <a:pt x="85344" y="853440"/>
                  </a:lnTo>
                  <a:cubicBezTo>
                    <a:pt x="38210" y="853440"/>
                    <a:pt x="0" y="815230"/>
                    <a:pt x="0" y="768096"/>
                  </a:cubicBezTo>
                  <a:lnTo>
                    <a:pt x="0" y="85344"/>
                  </a:lnTo>
                  <a:close/>
                </a:path>
              </a:pathLst>
            </a:custGeom>
            <a:solidFill>
              <a:srgbClr val="CAC278"/>
            </a:solidFill>
            <a:ln w="25402">
              <a:solidFill>
                <a:srgbClr val="CAC278"/>
              </a:solidFill>
              <a:miter lim="800000"/>
              <a:headEnd/>
              <a:tailEnd/>
            </a:ln>
          </p:spPr>
          <p:txBody>
            <a:bodyPr lIns="116439" tIns="85953" rIns="116439" bIns="85953" anchor="ctr" anchorCtr="1"/>
            <a:lstStyle>
              <a:lvl1pPr defTabSz="2132013">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defTabSz="2132013">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defTabSz="2132013">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defTabSz="2132013">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defTabSz="2132013">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defTabSz="2132013"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lnSpc>
                  <a:spcPct val="90000"/>
                </a:lnSpc>
                <a:spcBef>
                  <a:spcPct val="0"/>
                </a:spcBef>
                <a:spcAft>
                  <a:spcPts val="2000"/>
                </a:spcAft>
                <a:buFontTx/>
                <a:buNone/>
              </a:pPr>
              <a:r>
                <a:rPr lang="en-US" altLang="en-US" sz="4800">
                  <a:solidFill>
                    <a:srgbClr val="FFFFFF"/>
                  </a:solidFill>
                </a:rPr>
                <a:t>SC</a:t>
              </a:r>
            </a:p>
          </p:txBody>
        </p:sp>
      </p:grpSp>
      <p:sp>
        <p:nvSpPr>
          <p:cNvPr id="55299" name="TextBox 2"/>
          <p:cNvSpPr txBox="1">
            <a:spLocks noChangeArrowheads="1"/>
          </p:cNvSpPr>
          <p:nvPr/>
        </p:nvSpPr>
        <p:spPr bwMode="auto">
          <a:xfrm>
            <a:off x="2668288" y="914400"/>
            <a:ext cx="38502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a:spcBef>
                <a:spcPct val="20000"/>
              </a:spcBef>
              <a:buFont typeface="Arial" panose="020B0604020202020204" pitchFamily="34" charset="0"/>
              <a:defRPr sz="32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rgbClr val="000000"/>
                </a:solidFill>
              </a:rPr>
              <a:t>Stage 2: Drafting</a:t>
            </a:r>
          </a:p>
          <a:p>
            <a:pPr algn="ctr" eaLnBrk="1" hangingPunct="1">
              <a:spcBef>
                <a:spcPct val="0"/>
              </a:spcBef>
              <a:buFontTx/>
              <a:buNone/>
            </a:pPr>
            <a:r>
              <a:rPr lang="en-US" altLang="en-US" sz="2800" dirty="0">
                <a:solidFill>
                  <a:srgbClr val="938A39"/>
                </a:solidFill>
              </a:rPr>
              <a:t>Preparation of a draft PT</a:t>
            </a:r>
          </a:p>
        </p:txBody>
      </p:sp>
    </p:spTree>
    <p:extLst>
      <p:ext uri="{BB962C8B-B14F-4D97-AF65-F5344CB8AC3E}">
        <p14:creationId xmlns:p14="http://schemas.microsoft.com/office/powerpoint/2010/main" val="3700895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ea6feb38-a85a-45e8-92e9-814486bbe375" xsi:nil="true"/>
    <TaxCatchAll xmlns="a05d7f75-f42e-4288-8809-604fd4d9691f" xsi:nil="true"/>
    <lcf76f155ced4ddcb4097134ff3c332f xmlns="ea6feb38-a85a-45e8-92e9-814486bbe37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19" ma:contentTypeDescription="Create a new document." ma:contentTypeScope="" ma:versionID="1c12a54429c4b9f7fb3094c9887c84ad">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5e54bd48ca98dfb5547f01d30199786f"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788FB-5BF9-49AA-9FA7-B7869D71B5F3}">
  <ds:schemaRefs>
    <ds:schemaRef ds:uri="http://schemas.microsoft.com/sharepoint/v3/contenttype/forms"/>
  </ds:schemaRefs>
</ds:datastoreItem>
</file>

<file path=customXml/itemProps2.xml><?xml version="1.0" encoding="utf-8"?>
<ds:datastoreItem xmlns:ds="http://schemas.openxmlformats.org/officeDocument/2006/customXml" ds:itemID="{498E31B0-2563-4417-87F4-C93C6E370427}">
  <ds:schemaRefs>
    <ds:schemaRef ds:uri="ea6feb38-a85a-45e8-92e9-814486bbe375"/>
    <ds:schemaRef ds:uri="http://schemas.microsoft.com/office/2006/metadata/properties"/>
    <ds:schemaRef ds:uri="a05d7f75-f42e-4288-8809-604fd4d9691f"/>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5A594DB2-11DB-4C06-80EA-2A9B933A0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2038</TotalTime>
  <Words>995</Words>
  <Application>Microsoft Office PowerPoint</Application>
  <PresentationFormat>On-screen Show (4:3)</PresentationFormat>
  <Paragraphs>167</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Unicode MS</vt:lpstr>
      <vt:lpstr>Calibri</vt:lpstr>
      <vt:lpstr>Calibri (body)</vt:lpstr>
      <vt:lpstr>Wingdings</vt:lpstr>
      <vt:lpstr>Office Theme</vt:lpstr>
      <vt:lpstr>IPPC Standard Setting Process   2024 June  Technical Panel on Phytosanitary Treatments</vt:lpstr>
      <vt:lpstr>Standard setting procedure in brief</vt:lpstr>
      <vt:lpstr>Standards Committee (SC) </vt:lpstr>
      <vt:lpstr>Technical Panels</vt:lpstr>
      <vt:lpstr>Standard setting procedure</vt:lpstr>
      <vt:lpstr>PowerPoint Presentation</vt:lpstr>
      <vt:lpstr>PowerPoint Presentation</vt:lpstr>
      <vt:lpstr>Standard setting procedure</vt:lpstr>
      <vt:lpstr>PowerPoint Presentation</vt:lpstr>
      <vt:lpstr>Standard setting procedure</vt:lpstr>
      <vt:lpstr>PowerPoint Presentation</vt:lpstr>
      <vt:lpstr>Standard setting procedure</vt:lpstr>
      <vt:lpstr>PowerPoint Presentation</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Montuori, Mirko (AGDI)</dc:creator>
  <cp:lastModifiedBy>Stirling, Colleen (NSPD)</cp:lastModifiedBy>
  <cp:revision>70</cp:revision>
  <cp:lastPrinted>2017-07-26T14:19:08Z</cp:lastPrinted>
  <dcterms:created xsi:type="dcterms:W3CDTF">2017-05-24T13:00:14Z</dcterms:created>
  <dcterms:modified xsi:type="dcterms:W3CDTF">2024-03-28T09:08:04Z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MediaServiceImageTags">
    <vt:lpwstr/>
  </property>
</Properties>
</file>