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6" r:id="rId5"/>
    <p:sldMasterId id="2147483944" r:id="rId6"/>
  </p:sldMasterIdLst>
  <p:notesMasterIdLst>
    <p:notesMasterId r:id="rId23"/>
  </p:notesMasterIdLst>
  <p:handoutMasterIdLst>
    <p:handoutMasterId r:id="rId24"/>
  </p:handoutMasterIdLst>
  <p:sldIdLst>
    <p:sldId id="263" r:id="rId7"/>
    <p:sldId id="257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77" r:id="rId20"/>
    <p:sldId id="278" r:id="rId21"/>
    <p:sldId id="267" r:id="rId22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B967C"/>
    <a:srgbClr val="5792C9"/>
    <a:srgbClr val="A81E3B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8BAE2-8BD4-F1C1-CA2C-AD077C352855}" v="1" dt="2025-07-25T14:12:08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tinelli, Paola (NSPD)" userId="S::paola.sentinelli@fao.org::66db1792-2b57-4fdb-b9e4-c2699906ea28" providerId="AD" clId="Web-{DD153C75-F975-8B50-C801-DB931684F755}"/>
    <pc:docChg chg="modSld">
      <pc:chgData name="Sentinelli, Paola (NSPD)" userId="S::paola.sentinelli@fao.org::66db1792-2b57-4fdb-b9e4-c2699906ea28" providerId="AD" clId="Web-{DD153C75-F975-8B50-C801-DB931684F755}" dt="2025-07-03T12:21:58.840" v="2" actId="20577"/>
      <pc:docMkLst>
        <pc:docMk/>
      </pc:docMkLst>
      <pc:sldChg chg="modSp">
        <pc:chgData name="Sentinelli, Paola (NSPD)" userId="S::paola.sentinelli@fao.org::66db1792-2b57-4fdb-b9e4-c2699906ea28" providerId="AD" clId="Web-{DD153C75-F975-8B50-C801-DB931684F755}" dt="2025-07-03T12:21:58.840" v="2" actId="20577"/>
        <pc:sldMkLst>
          <pc:docMk/>
          <pc:sldMk cId="1516465387" sldId="280"/>
        </pc:sldMkLst>
        <pc:spChg chg="mod">
          <ac:chgData name="Sentinelli, Paola (NSPD)" userId="S::paola.sentinelli@fao.org::66db1792-2b57-4fdb-b9e4-c2699906ea28" providerId="AD" clId="Web-{DD153C75-F975-8B50-C801-DB931684F755}" dt="2025-07-03T12:21:58.840" v="2" actId="20577"/>
          <ac:spMkLst>
            <pc:docMk/>
            <pc:sldMk cId="1516465387" sldId="280"/>
            <ac:spMk id="3" creationId="{89EB7E32-420F-BC1A-EECF-5E8135B3D828}"/>
          </ac:spMkLst>
        </pc:spChg>
      </pc:sldChg>
    </pc:docChg>
  </pc:docChgLst>
  <pc:docChgLst>
    <pc:chgData name="Caplen, Russell (NSPD)" userId="S::russell.caplen@fao.org::d59801fc-fb0f-4784-91de-171b8fd85dfc" providerId="AD" clId="Web-{09B36899-4A9C-675E-CF56-DB59C8E14DC3}"/>
    <pc:docChg chg="modSld">
      <pc:chgData name="Caplen, Russell (NSPD)" userId="S::russell.caplen@fao.org::d59801fc-fb0f-4784-91de-171b8fd85dfc" providerId="AD" clId="Web-{09B36899-4A9C-675E-CF56-DB59C8E14DC3}" dt="2025-07-03T11:38:56.687" v="64" actId="20577"/>
      <pc:docMkLst>
        <pc:docMk/>
      </pc:docMkLst>
      <pc:sldChg chg="modSp">
        <pc:chgData name="Caplen, Russell (NSPD)" userId="S::russell.caplen@fao.org::d59801fc-fb0f-4784-91de-171b8fd85dfc" providerId="AD" clId="Web-{09B36899-4A9C-675E-CF56-DB59C8E14DC3}" dt="2025-07-03T11:38:56.687" v="64" actId="20577"/>
        <pc:sldMkLst>
          <pc:docMk/>
          <pc:sldMk cId="3722489554" sldId="278"/>
        </pc:sldMkLst>
        <pc:spChg chg="mod">
          <ac:chgData name="Caplen, Russell (NSPD)" userId="S::russell.caplen@fao.org::d59801fc-fb0f-4784-91de-171b8fd85dfc" providerId="AD" clId="Web-{09B36899-4A9C-675E-CF56-DB59C8E14DC3}" dt="2025-07-03T11:38:56.687" v="64" actId="20577"/>
          <ac:spMkLst>
            <pc:docMk/>
            <pc:sldMk cId="3722489554" sldId="278"/>
            <ac:spMk id="7" creationId="{7DBDF55D-82BC-00B7-92B0-81CB0630B9E6}"/>
          </ac:spMkLst>
        </pc:spChg>
      </pc:sldChg>
    </pc:docChg>
  </pc:docChgLst>
  <pc:docChgLst>
    <pc:chgData name="Caplen, Russell (NSPD)" userId="S::russell.caplen@fao.org::d59801fc-fb0f-4784-91de-171b8fd85dfc" providerId="AD" clId="Web-{078588C0-14F5-2BA1-2DB6-882E9AF91A0C}"/>
    <pc:docChg chg="modSld">
      <pc:chgData name="Caplen, Russell (NSPD)" userId="S::russell.caplen@fao.org::d59801fc-fb0f-4784-91de-171b8fd85dfc" providerId="AD" clId="Web-{078588C0-14F5-2BA1-2DB6-882E9AF91A0C}" dt="2025-07-03T12:09:39.312" v="344" actId="20577"/>
      <pc:docMkLst>
        <pc:docMk/>
      </pc:docMkLst>
      <pc:sldChg chg="modSp">
        <pc:chgData name="Caplen, Russell (NSPD)" userId="S::russell.caplen@fao.org::d59801fc-fb0f-4784-91de-171b8fd85dfc" providerId="AD" clId="Web-{078588C0-14F5-2BA1-2DB6-882E9AF91A0C}" dt="2025-07-03T12:09:39.312" v="344" actId="20577"/>
        <pc:sldMkLst>
          <pc:docMk/>
          <pc:sldMk cId="3722489554" sldId="278"/>
        </pc:sldMkLst>
        <pc:spChg chg="mod">
          <ac:chgData name="Caplen, Russell (NSPD)" userId="S::russell.caplen@fao.org::d59801fc-fb0f-4784-91de-171b8fd85dfc" providerId="AD" clId="Web-{078588C0-14F5-2BA1-2DB6-882E9AF91A0C}" dt="2025-07-03T12:09:39.312" v="344" actId="20577"/>
          <ac:spMkLst>
            <pc:docMk/>
            <pc:sldMk cId="3722489554" sldId="278"/>
            <ac:spMk id="7" creationId="{7DBDF55D-82BC-00B7-92B0-81CB0630B9E6}"/>
          </ac:spMkLst>
        </pc:spChg>
      </pc:sldChg>
    </pc:docChg>
  </pc:docChgLst>
  <pc:docChgLst>
    <pc:chgData name="Sentinelli, Paola (NSPD)" userId="S::paola.sentinelli@fao.org::66db1792-2b57-4fdb-b9e4-c2699906ea28" providerId="AD" clId="Web-{A9B776FF-1135-53AC-7E5C-665ECF9931C1}"/>
    <pc:docChg chg="modSld">
      <pc:chgData name="Sentinelli, Paola (NSPD)" userId="S::paola.sentinelli@fao.org::66db1792-2b57-4fdb-b9e4-c2699906ea28" providerId="AD" clId="Web-{A9B776FF-1135-53AC-7E5C-665ECF9931C1}" dt="2025-07-03T11:06:32.261" v="48" actId="14100"/>
      <pc:docMkLst>
        <pc:docMk/>
      </pc:docMkLst>
      <pc:sldChg chg="addSp modSp">
        <pc:chgData name="Sentinelli, Paola (NSPD)" userId="S::paola.sentinelli@fao.org::66db1792-2b57-4fdb-b9e4-c2699906ea28" providerId="AD" clId="Web-{A9B776FF-1135-53AC-7E5C-665ECF9931C1}" dt="2025-07-03T11:06:32.261" v="48" actId="14100"/>
        <pc:sldMkLst>
          <pc:docMk/>
          <pc:sldMk cId="1516465387" sldId="280"/>
        </pc:sldMkLst>
        <pc:spChg chg="add mod">
          <ac:chgData name="Sentinelli, Paola (NSPD)" userId="S::paola.sentinelli@fao.org::66db1792-2b57-4fdb-b9e4-c2699906ea28" providerId="AD" clId="Web-{A9B776FF-1135-53AC-7E5C-665ECF9931C1}" dt="2025-07-03T11:06:32.261" v="48" actId="14100"/>
          <ac:spMkLst>
            <pc:docMk/>
            <pc:sldMk cId="1516465387" sldId="280"/>
            <ac:spMk id="2" creationId="{F1288492-B83F-3E17-4944-C96F66C05B3A}"/>
          </ac:spMkLst>
        </pc:spChg>
        <pc:spChg chg="add mod">
          <ac:chgData name="Sentinelli, Paola (NSPD)" userId="S::paola.sentinelli@fao.org::66db1792-2b57-4fdb-b9e4-c2699906ea28" providerId="AD" clId="Web-{A9B776FF-1135-53AC-7E5C-665ECF9931C1}" dt="2025-07-03T10:55:39.126" v="16" actId="20577"/>
          <ac:spMkLst>
            <pc:docMk/>
            <pc:sldMk cId="1516465387" sldId="280"/>
            <ac:spMk id="3" creationId="{89EB7E32-420F-BC1A-EECF-5E8135B3D828}"/>
          </ac:spMkLst>
        </pc:spChg>
        <pc:picChg chg="add mod">
          <ac:chgData name="Sentinelli, Paola (NSPD)" userId="S::paola.sentinelli@fao.org::66db1792-2b57-4fdb-b9e4-c2699906ea28" providerId="AD" clId="Web-{A9B776FF-1135-53AC-7E5C-665ECF9931C1}" dt="2025-07-03T11:06:27.808" v="47" actId="1076"/>
          <ac:picMkLst>
            <pc:docMk/>
            <pc:sldMk cId="1516465387" sldId="280"/>
            <ac:picMk id="4" creationId="{E9E22933-ABA1-414F-77F3-BFBA9C9F5410}"/>
          </ac:picMkLst>
        </pc:picChg>
      </pc:sldChg>
    </pc:docChg>
  </pc:docChgLst>
  <pc:docChgLst>
    <pc:chgData name="Caplen, Russell (NSPD)" userId="S::russell.caplen@fao.org::d59801fc-fb0f-4784-91de-171b8fd85dfc" providerId="AD" clId="Web-{FCD7171B-6D29-5839-DCFB-E8B6A6DBBC1F}"/>
    <pc:docChg chg="modSld">
      <pc:chgData name="Caplen, Russell (NSPD)" userId="S::russell.caplen@fao.org::d59801fc-fb0f-4784-91de-171b8fd85dfc" providerId="AD" clId="Web-{FCD7171B-6D29-5839-DCFB-E8B6A6DBBC1F}" dt="2025-07-03T11:51:46.060" v="0" actId="20577"/>
      <pc:docMkLst>
        <pc:docMk/>
      </pc:docMkLst>
      <pc:sldChg chg="modSp">
        <pc:chgData name="Caplen, Russell (NSPD)" userId="S::russell.caplen@fao.org::d59801fc-fb0f-4784-91de-171b8fd85dfc" providerId="AD" clId="Web-{FCD7171B-6D29-5839-DCFB-E8B6A6DBBC1F}" dt="2025-07-03T11:51:46.060" v="0" actId="20577"/>
        <pc:sldMkLst>
          <pc:docMk/>
          <pc:sldMk cId="3722489554" sldId="278"/>
        </pc:sldMkLst>
        <pc:spChg chg="mod">
          <ac:chgData name="Caplen, Russell (NSPD)" userId="S::russell.caplen@fao.org::d59801fc-fb0f-4784-91de-171b8fd85dfc" providerId="AD" clId="Web-{FCD7171B-6D29-5839-DCFB-E8B6A6DBBC1F}" dt="2025-07-03T11:51:46.060" v="0" actId="20577"/>
          <ac:spMkLst>
            <pc:docMk/>
            <pc:sldMk cId="3722489554" sldId="278"/>
            <ac:spMk id="7" creationId="{7DBDF55D-82BC-00B7-92B0-81CB0630B9E6}"/>
          </ac:spMkLst>
        </pc:spChg>
      </pc:sldChg>
    </pc:docChg>
  </pc:docChgLst>
  <pc:docChgLst>
    <pc:chgData name="Frio, Mutya (NSPDD)" userId="S::mutya.frio@fao.org::13aa0542-3f7b-4094-8c6b-b1ffabe63e5e" providerId="AD" clId="Web-{D54E3742-F686-1F97-2727-B078607C28D2}"/>
    <pc:docChg chg="modSld">
      <pc:chgData name="Frio, Mutya (NSPDD)" userId="S::mutya.frio@fao.org::13aa0542-3f7b-4094-8c6b-b1ffabe63e5e" providerId="AD" clId="Web-{D54E3742-F686-1F97-2727-B078607C28D2}" dt="2025-07-03T11:48:54.732" v="4"/>
      <pc:docMkLst>
        <pc:docMk/>
      </pc:docMkLst>
      <pc:sldChg chg="addSp modSp">
        <pc:chgData name="Frio, Mutya (NSPDD)" userId="S::mutya.frio@fao.org::13aa0542-3f7b-4094-8c6b-b1ffabe63e5e" providerId="AD" clId="Web-{D54E3742-F686-1F97-2727-B078607C28D2}" dt="2025-07-03T11:48:54.732" v="4"/>
        <pc:sldMkLst>
          <pc:docMk/>
          <pc:sldMk cId="211306209" sldId="276"/>
        </pc:sldMkLst>
      </pc:sldChg>
    </pc:docChg>
  </pc:docChgLst>
  <pc:docChgLst>
    <pc:chgData name="Cassin, Aoife (NSP)" userId="804f2b44-96cb-4485-8c29-4a163f294515" providerId="ADAL" clId="{150996D8-1DB1-4B84-B7AF-0EB9BB2E3C19}"/>
    <pc:docChg chg="custSel modSld">
      <pc:chgData name="Cassin, Aoife (NSP)" userId="804f2b44-96cb-4485-8c29-4a163f294515" providerId="ADAL" clId="{150996D8-1DB1-4B84-B7AF-0EB9BB2E3C19}" dt="2025-07-11T08:09:28.898" v="382" actId="20577"/>
      <pc:docMkLst>
        <pc:docMk/>
      </pc:docMkLst>
      <pc:sldChg chg="modSp mod">
        <pc:chgData name="Cassin, Aoife (NSP)" userId="804f2b44-96cb-4485-8c29-4a163f294515" providerId="ADAL" clId="{150996D8-1DB1-4B84-B7AF-0EB9BB2E3C19}" dt="2025-07-10T08:42:33.755" v="48" actId="20577"/>
        <pc:sldMkLst>
          <pc:docMk/>
          <pc:sldMk cId="120517215" sldId="257"/>
        </pc:sldMkLst>
        <pc:spChg chg="mod">
          <ac:chgData name="Cassin, Aoife (NSP)" userId="804f2b44-96cb-4485-8c29-4a163f294515" providerId="ADAL" clId="{150996D8-1DB1-4B84-B7AF-0EB9BB2E3C19}" dt="2025-07-10T08:42:33.755" v="48" actId="20577"/>
          <ac:spMkLst>
            <pc:docMk/>
            <pc:sldMk cId="120517215" sldId="257"/>
            <ac:spMk id="9" creationId="{A6093A95-39F7-BDE9-4577-8465E84A8285}"/>
          </ac:spMkLst>
        </pc:spChg>
      </pc:sldChg>
      <pc:sldChg chg="modSp mod">
        <pc:chgData name="Cassin, Aoife (NSP)" userId="804f2b44-96cb-4485-8c29-4a163f294515" providerId="ADAL" clId="{150996D8-1DB1-4B84-B7AF-0EB9BB2E3C19}" dt="2025-07-10T08:42:49.103" v="73" actId="6549"/>
        <pc:sldMkLst>
          <pc:docMk/>
          <pc:sldMk cId="4238597726" sldId="269"/>
        </pc:sldMkLst>
        <pc:spChg chg="mod">
          <ac:chgData name="Cassin, Aoife (NSP)" userId="804f2b44-96cb-4485-8c29-4a163f294515" providerId="ADAL" clId="{150996D8-1DB1-4B84-B7AF-0EB9BB2E3C19}" dt="2025-07-10T08:42:49.103" v="73" actId="6549"/>
          <ac:spMkLst>
            <pc:docMk/>
            <pc:sldMk cId="4238597726" sldId="269"/>
            <ac:spMk id="6" creationId="{0CE68BB7-DD3C-664A-AC9D-74A5FE280DD9}"/>
          </ac:spMkLst>
        </pc:spChg>
      </pc:sldChg>
      <pc:sldChg chg="addSp modSp mod">
        <pc:chgData name="Cassin, Aoife (NSP)" userId="804f2b44-96cb-4485-8c29-4a163f294515" providerId="ADAL" clId="{150996D8-1DB1-4B84-B7AF-0EB9BB2E3C19}" dt="2025-07-10T08:41:50.649" v="12" actId="1076"/>
        <pc:sldMkLst>
          <pc:docMk/>
          <pc:sldMk cId="521453004" sldId="270"/>
        </pc:sldMkLst>
        <pc:spChg chg="mod">
          <ac:chgData name="Cassin, Aoife (NSP)" userId="804f2b44-96cb-4485-8c29-4a163f294515" providerId="ADAL" clId="{150996D8-1DB1-4B84-B7AF-0EB9BB2E3C19}" dt="2025-07-10T08:39:27.601" v="7" actId="13926"/>
          <ac:spMkLst>
            <pc:docMk/>
            <pc:sldMk cId="521453004" sldId="270"/>
            <ac:spMk id="8" creationId="{65D6FA7A-5FA6-6C42-99FF-B18CE1592F25}"/>
          </ac:spMkLst>
        </pc:spChg>
        <pc:picChg chg="add mod">
          <ac:chgData name="Cassin, Aoife (NSP)" userId="804f2b44-96cb-4485-8c29-4a163f294515" providerId="ADAL" clId="{150996D8-1DB1-4B84-B7AF-0EB9BB2E3C19}" dt="2025-07-10T08:41:50.649" v="12" actId="1076"/>
          <ac:picMkLst>
            <pc:docMk/>
            <pc:sldMk cId="521453004" sldId="270"/>
            <ac:picMk id="3" creationId="{D2C11579-D571-9EF0-AEDA-3E5401B43A20}"/>
          </ac:picMkLst>
        </pc:picChg>
      </pc:sldChg>
      <pc:sldChg chg="modNotesTx">
        <pc:chgData name="Cassin, Aoife (NSP)" userId="804f2b44-96cb-4485-8c29-4a163f294515" providerId="ADAL" clId="{150996D8-1DB1-4B84-B7AF-0EB9BB2E3C19}" dt="2025-07-11T08:09:28.898" v="382" actId="20577"/>
        <pc:sldMkLst>
          <pc:docMk/>
          <pc:sldMk cId="119795922" sldId="273"/>
        </pc:sldMkLst>
      </pc:sldChg>
      <pc:sldChg chg="addSp delSp modSp mod">
        <pc:chgData name="Cassin, Aoife (NSP)" userId="804f2b44-96cb-4485-8c29-4a163f294515" providerId="ADAL" clId="{150996D8-1DB1-4B84-B7AF-0EB9BB2E3C19}" dt="2025-07-10T08:45:40.057" v="206" actId="14100"/>
        <pc:sldMkLst>
          <pc:docMk/>
          <pc:sldMk cId="3722489554" sldId="278"/>
        </pc:sldMkLst>
        <pc:spChg chg="mod">
          <ac:chgData name="Cassin, Aoife (NSP)" userId="804f2b44-96cb-4485-8c29-4a163f294515" providerId="ADAL" clId="{150996D8-1DB1-4B84-B7AF-0EB9BB2E3C19}" dt="2025-07-10T08:43:04.306" v="74" actId="20577"/>
          <ac:spMkLst>
            <pc:docMk/>
            <pc:sldMk cId="3722489554" sldId="278"/>
            <ac:spMk id="6" creationId="{FB5DE9C1-4A28-1C13-3DE6-DD9A711AF0B6}"/>
          </ac:spMkLst>
        </pc:spChg>
        <pc:spChg chg="mod">
          <ac:chgData name="Cassin, Aoife (NSP)" userId="804f2b44-96cb-4485-8c29-4a163f294515" providerId="ADAL" clId="{150996D8-1DB1-4B84-B7AF-0EB9BB2E3C19}" dt="2025-07-10T08:45:40.057" v="206" actId="14100"/>
          <ac:spMkLst>
            <pc:docMk/>
            <pc:sldMk cId="3722489554" sldId="278"/>
            <ac:spMk id="7" creationId="{7DBDF55D-82BC-00B7-92B0-81CB0630B9E6}"/>
          </ac:spMkLst>
        </pc:spChg>
      </pc:sldChg>
    </pc:docChg>
  </pc:docChgLst>
  <pc:docChgLst>
    <pc:chgData name="Frio, Mutya (NSPDD)" userId="13aa0542-3f7b-4094-8c6b-b1ffabe63e5e" providerId="ADAL" clId="{66C2ED36-1289-482A-9829-85BC30413A19}"/>
    <pc:docChg chg="custSel modSld">
      <pc:chgData name="Frio, Mutya (NSPDD)" userId="13aa0542-3f7b-4094-8c6b-b1ffabe63e5e" providerId="ADAL" clId="{66C2ED36-1289-482A-9829-85BC30413A19}" dt="2025-07-03T12:03:03.618" v="187" actId="6549"/>
      <pc:docMkLst>
        <pc:docMk/>
      </pc:docMkLst>
      <pc:sldChg chg="addSp delSp modSp mod">
        <pc:chgData name="Frio, Mutya (NSPDD)" userId="13aa0542-3f7b-4094-8c6b-b1ffabe63e5e" providerId="ADAL" clId="{66C2ED36-1289-482A-9829-85BC30413A19}" dt="2025-07-03T12:03:03.618" v="187" actId="6549"/>
        <pc:sldMkLst>
          <pc:docMk/>
          <pc:sldMk cId="211306209" sldId="276"/>
        </pc:sldMkLst>
        <pc:spChg chg="add mod">
          <ac:chgData name="Frio, Mutya (NSPDD)" userId="13aa0542-3f7b-4094-8c6b-b1ffabe63e5e" providerId="ADAL" clId="{66C2ED36-1289-482A-9829-85BC30413A19}" dt="2025-07-03T11:58:26.969" v="124" actId="1076"/>
          <ac:spMkLst>
            <pc:docMk/>
            <pc:sldMk cId="211306209" sldId="276"/>
            <ac:spMk id="3" creationId="{45FF4C71-9271-E659-5569-F93C653BB52D}"/>
          </ac:spMkLst>
        </pc:spChg>
        <pc:spChg chg="add mod">
          <ac:chgData name="Frio, Mutya (NSPDD)" userId="13aa0542-3f7b-4094-8c6b-b1ffabe63e5e" providerId="ADAL" clId="{66C2ED36-1289-482A-9829-85BC30413A19}" dt="2025-07-03T11:58:26.969" v="124" actId="1076"/>
          <ac:spMkLst>
            <pc:docMk/>
            <pc:sldMk cId="211306209" sldId="276"/>
            <ac:spMk id="4" creationId="{C2DECD70-6DFE-DCBB-E24A-C21F11D6494A}"/>
          </ac:spMkLst>
        </pc:spChg>
        <pc:spChg chg="add mod">
          <ac:chgData name="Frio, Mutya (NSPDD)" userId="13aa0542-3f7b-4094-8c6b-b1ffabe63e5e" providerId="ADAL" clId="{66C2ED36-1289-482A-9829-85BC30413A19}" dt="2025-07-03T11:58:26.969" v="124" actId="1076"/>
          <ac:spMkLst>
            <pc:docMk/>
            <pc:sldMk cId="211306209" sldId="276"/>
            <ac:spMk id="5" creationId="{D4EE866C-7474-7D2A-CB0C-CAAAAA2B5969}"/>
          </ac:spMkLst>
        </pc:spChg>
        <pc:spChg chg="mod">
          <ac:chgData name="Frio, Mutya (NSPDD)" userId="13aa0542-3f7b-4094-8c6b-b1ffabe63e5e" providerId="ADAL" clId="{66C2ED36-1289-482A-9829-85BC30413A19}" dt="2025-07-03T12:03:03.618" v="187" actId="6549"/>
          <ac:spMkLst>
            <pc:docMk/>
            <pc:sldMk cId="211306209" sldId="276"/>
            <ac:spMk id="6" creationId="{5F52348A-405A-2C3C-972F-562EE4E61DFB}"/>
          </ac:spMkLst>
        </pc:spChg>
        <pc:spChg chg="add mod">
          <ac:chgData name="Frio, Mutya (NSPDD)" userId="13aa0542-3f7b-4094-8c6b-b1ffabe63e5e" providerId="ADAL" clId="{66C2ED36-1289-482A-9829-85BC30413A19}" dt="2025-07-03T11:58:26.969" v="124" actId="1076"/>
          <ac:spMkLst>
            <pc:docMk/>
            <pc:sldMk cId="211306209" sldId="276"/>
            <ac:spMk id="7" creationId="{3B6827E9-10E0-CD51-31B3-4BBA3EAB47B7}"/>
          </ac:spMkLst>
        </pc:spChg>
        <pc:spChg chg="add mod">
          <ac:chgData name="Frio, Mutya (NSPDD)" userId="13aa0542-3f7b-4094-8c6b-b1ffabe63e5e" providerId="ADAL" clId="{66C2ED36-1289-482A-9829-85BC30413A19}" dt="2025-07-03T11:58:26.969" v="124" actId="1076"/>
          <ac:spMkLst>
            <pc:docMk/>
            <pc:sldMk cId="211306209" sldId="276"/>
            <ac:spMk id="8" creationId="{53FA2796-53B8-2612-B580-3F6ACF78C15C}"/>
          </ac:spMkLst>
        </pc:spChg>
        <pc:spChg chg="add mod">
          <ac:chgData name="Frio, Mutya (NSPDD)" userId="13aa0542-3f7b-4094-8c6b-b1ffabe63e5e" providerId="ADAL" clId="{66C2ED36-1289-482A-9829-85BC30413A19}" dt="2025-07-03T11:58:26.969" v="124" actId="1076"/>
          <ac:spMkLst>
            <pc:docMk/>
            <pc:sldMk cId="211306209" sldId="276"/>
            <ac:spMk id="9" creationId="{20CD4C53-0543-243B-82C9-7AA2294839BE}"/>
          </ac:spMkLst>
        </pc:spChg>
        <pc:spChg chg="add mod">
          <ac:chgData name="Frio, Mutya (NSPDD)" userId="13aa0542-3f7b-4094-8c6b-b1ffabe63e5e" providerId="ADAL" clId="{66C2ED36-1289-482A-9829-85BC30413A19}" dt="2025-07-03T12:00:14.822" v="170" actId="14100"/>
          <ac:spMkLst>
            <pc:docMk/>
            <pc:sldMk cId="211306209" sldId="276"/>
            <ac:spMk id="12" creationId="{DF3CD771-DDDB-B0C3-BA8A-A5D7377EC61B}"/>
          </ac:spMkLst>
        </pc:spChg>
        <pc:picChg chg="add mod">
          <ac:chgData name="Frio, Mutya (NSPDD)" userId="13aa0542-3f7b-4094-8c6b-b1ffabe63e5e" providerId="ADAL" clId="{66C2ED36-1289-482A-9829-85BC30413A19}" dt="2025-07-03T12:02:41.299" v="185" actId="1076"/>
          <ac:picMkLst>
            <pc:docMk/>
            <pc:sldMk cId="211306209" sldId="276"/>
            <ac:picMk id="11" creationId="{8B25A067-3C82-6EEE-6EFF-6811DC744E68}"/>
          </ac:picMkLst>
        </pc:picChg>
        <pc:picChg chg="add mod">
          <ac:chgData name="Frio, Mutya (NSPDD)" userId="13aa0542-3f7b-4094-8c6b-b1ffabe63e5e" providerId="ADAL" clId="{66C2ED36-1289-482A-9829-85BC30413A19}" dt="2025-07-03T12:02:38.645" v="184" actId="14100"/>
          <ac:picMkLst>
            <pc:docMk/>
            <pc:sldMk cId="211306209" sldId="276"/>
            <ac:picMk id="14" creationId="{C84BB420-1513-43AD-C2BC-B749E99D8A5A}"/>
          </ac:picMkLst>
        </pc:picChg>
        <pc:picChg chg="add mod">
          <ac:chgData name="Frio, Mutya (NSPDD)" userId="13aa0542-3f7b-4094-8c6b-b1ffabe63e5e" providerId="ADAL" clId="{66C2ED36-1289-482A-9829-85BC30413A19}" dt="2025-07-03T12:02:41.299" v="185" actId="1076"/>
          <ac:picMkLst>
            <pc:docMk/>
            <pc:sldMk cId="211306209" sldId="276"/>
            <ac:picMk id="16" creationId="{1E9593EB-1716-637F-F16D-8DE99B70E377}"/>
          </ac:picMkLst>
        </pc:picChg>
      </pc:sldChg>
    </pc:docChg>
  </pc:docChgLst>
  <pc:docChgLst>
    <pc:chgData name="Sentinelli, Paola (NSPD)" userId="66db1792-2b57-4fdb-b9e4-c2699906ea28" providerId="ADAL" clId="{0196F2CA-655F-41A0-85FF-CBC108F85E3E}"/>
    <pc:docChg chg="undo custSel modSld">
      <pc:chgData name="Sentinelli, Paola (NSPD)" userId="66db1792-2b57-4fdb-b9e4-c2699906ea28" providerId="ADAL" clId="{0196F2CA-655F-41A0-85FF-CBC108F85E3E}" dt="2025-07-03T11:30:02.779" v="185"/>
      <pc:docMkLst>
        <pc:docMk/>
      </pc:docMkLst>
      <pc:sldChg chg="modSp mod">
        <pc:chgData name="Sentinelli, Paola (NSPD)" userId="66db1792-2b57-4fdb-b9e4-c2699906ea28" providerId="ADAL" clId="{0196F2CA-655F-41A0-85FF-CBC108F85E3E}" dt="2025-07-03T11:30:02.779" v="185"/>
        <pc:sldMkLst>
          <pc:docMk/>
          <pc:sldMk cId="3722489554" sldId="278"/>
        </pc:sldMkLst>
        <pc:spChg chg="mod">
          <ac:chgData name="Sentinelli, Paola (NSPD)" userId="66db1792-2b57-4fdb-b9e4-c2699906ea28" providerId="ADAL" clId="{0196F2CA-655F-41A0-85FF-CBC108F85E3E}" dt="2025-07-03T11:30:02.779" v="185"/>
          <ac:spMkLst>
            <pc:docMk/>
            <pc:sldMk cId="3722489554" sldId="278"/>
            <ac:spMk id="6" creationId="{FB5DE9C1-4A28-1C13-3DE6-DD9A711AF0B6}"/>
          </ac:spMkLst>
        </pc:spChg>
      </pc:sldChg>
      <pc:sldChg chg="addSp modSp mod">
        <pc:chgData name="Sentinelli, Paola (NSPD)" userId="66db1792-2b57-4fdb-b9e4-c2699906ea28" providerId="ADAL" clId="{0196F2CA-655F-41A0-85FF-CBC108F85E3E}" dt="2025-07-03T11:23:06.098" v="182" actId="33524"/>
        <pc:sldMkLst>
          <pc:docMk/>
          <pc:sldMk cId="1516465387" sldId="280"/>
        </pc:sldMkLst>
        <pc:spChg chg="mod">
          <ac:chgData name="Sentinelli, Paola (NSPD)" userId="66db1792-2b57-4fdb-b9e4-c2699906ea28" providerId="ADAL" clId="{0196F2CA-655F-41A0-85FF-CBC108F85E3E}" dt="2025-07-03T11:10:27.968" v="8" actId="255"/>
          <ac:spMkLst>
            <pc:docMk/>
            <pc:sldMk cId="1516465387" sldId="280"/>
            <ac:spMk id="2" creationId="{F1288492-B83F-3E17-4944-C96F66C05B3A}"/>
          </ac:spMkLst>
        </pc:spChg>
        <pc:spChg chg="mod">
          <ac:chgData name="Sentinelli, Paola (NSPD)" userId="66db1792-2b57-4fdb-b9e4-c2699906ea28" providerId="ADAL" clId="{0196F2CA-655F-41A0-85FF-CBC108F85E3E}" dt="2025-07-03T11:23:06.098" v="182" actId="33524"/>
          <ac:spMkLst>
            <pc:docMk/>
            <pc:sldMk cId="1516465387" sldId="280"/>
            <ac:spMk id="3" creationId="{89EB7E32-420F-BC1A-EECF-5E8135B3D828}"/>
          </ac:spMkLst>
        </pc:spChg>
        <pc:picChg chg="mod">
          <ac:chgData name="Sentinelli, Paola (NSPD)" userId="66db1792-2b57-4fdb-b9e4-c2699906ea28" providerId="ADAL" clId="{0196F2CA-655F-41A0-85FF-CBC108F85E3E}" dt="2025-07-03T11:08:21.355" v="0" actId="14861"/>
          <ac:picMkLst>
            <pc:docMk/>
            <pc:sldMk cId="1516465387" sldId="280"/>
            <ac:picMk id="4" creationId="{E9E22933-ABA1-414F-77F3-BFBA9C9F5410}"/>
          </ac:picMkLst>
        </pc:picChg>
        <pc:picChg chg="add mod">
          <ac:chgData name="Sentinelli, Paola (NSPD)" userId="66db1792-2b57-4fdb-b9e4-c2699906ea28" providerId="ADAL" clId="{0196F2CA-655F-41A0-85FF-CBC108F85E3E}" dt="2025-07-03T11:10:51.824" v="15" actId="1076"/>
          <ac:picMkLst>
            <pc:docMk/>
            <pc:sldMk cId="1516465387" sldId="280"/>
            <ac:picMk id="7" creationId="{38A65AD5-6FCC-CAB8-17F1-60805E78ACE1}"/>
          </ac:picMkLst>
        </pc:picChg>
      </pc:sldChg>
    </pc:docChg>
  </pc:docChgLst>
  <pc:docChgLst>
    <pc:chgData name="Rukavishnikov, Levon (NSPD)" userId="S::levon.rukavishnikov@fao.org::a52784e5-d687-4514-8108-b457781157d3" providerId="AD" clId="Web-{66E8BAE2-8BD4-F1C1-CA2C-AD077C352855}"/>
    <pc:docChg chg="modSld">
      <pc:chgData name="Rukavishnikov, Levon (NSPD)" userId="S::levon.rukavishnikov@fao.org::a52784e5-d687-4514-8108-b457781157d3" providerId="AD" clId="Web-{66E8BAE2-8BD4-F1C1-CA2C-AD077C352855}" dt="2025-07-25T14:12:08.763" v="0" actId="1076"/>
      <pc:docMkLst>
        <pc:docMk/>
      </pc:docMkLst>
      <pc:sldChg chg="modSp">
        <pc:chgData name="Rukavishnikov, Levon (NSPD)" userId="S::levon.rukavishnikov@fao.org::a52784e5-d687-4514-8108-b457781157d3" providerId="AD" clId="Web-{66E8BAE2-8BD4-F1C1-CA2C-AD077C352855}" dt="2025-07-25T14:12:08.763" v="0" actId="1076"/>
        <pc:sldMkLst>
          <pc:docMk/>
          <pc:sldMk cId="2518539011" sldId="263"/>
        </pc:sldMkLst>
        <pc:spChg chg="mod">
          <ac:chgData name="Rukavishnikov, Levon (NSPD)" userId="S::levon.rukavishnikov@fao.org::a52784e5-d687-4514-8108-b457781157d3" providerId="AD" clId="Web-{66E8BAE2-8BD4-F1C1-CA2C-AD077C352855}" dt="2025-07-25T14:12:08.763" v="0" actId="1076"/>
          <ac:spMkLst>
            <pc:docMk/>
            <pc:sldMk cId="2518539011" sldId="26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groups meet at varying intervals. Some meet virtually bi-weekly or monthly while others meet in person </a:t>
            </a:r>
            <a:r>
              <a:rPr lang="en-US"/>
              <a:t>1-2 times per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2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 b="1" i="0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 b="0" i="0" baseline="0">
                <a:solidFill>
                  <a:srgbClr val="00825F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</a:defRPr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latin typeface="Montserrat" pitchFamily="2" charset="77"/>
              </a:defRPr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792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</a:defRPr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latin typeface="Montserrat" pitchFamily="2" charset="77"/>
              </a:defRPr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792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3pPr>
            <a:lvl4pPr marL="936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latin typeface="Montserrat" pitchFamily="2" charset="77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Montserrat" pitchFamily="2" charset="77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Montserrat" pitchFamily="2" charset="77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4" name="Picture 3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91DC2739-E9D6-803B-D969-9C30514C7B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B05EBF8D-92CE-1894-A68E-A726011A6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8153400" y="6381328"/>
            <a:ext cx="4038600" cy="476672"/>
          </a:xfrm>
          <a:prstGeom prst="rect">
            <a:avLst/>
          </a:prstGeom>
        </p:spPr>
        <p:txBody>
          <a:bodyPr lIns="180000" tIns="216000" rIns="180000" bIns="18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i="0" kern="1500" spc="100" baseline="0">
                <a:solidFill>
                  <a:srgbClr val="00825F"/>
                </a:solidFill>
                <a:latin typeface="Montserrat" pitchFamily="2" charset="77"/>
              </a:rPr>
              <a:t>2025 IPPC REGIONAL WORKSHOP</a:t>
            </a:r>
            <a:endParaRPr lang="en-US" sz="1500" b="0" i="0" kern="1500" spc="100" baseline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06444-009A-84A6-80D8-B1E3FB5F35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3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countries/nppos/list-countries/" TargetMode="External"/><Relationship Id="rId7" Type="http://schemas.openxmlformats.org/officeDocument/2006/relationships/hyperlink" Target="https://www.ippc.int/en/strategic-objectives/plant-health-environmental-protection/" TargetMode="External"/><Relationship Id="rId2" Type="http://schemas.openxmlformats.org/officeDocument/2006/relationships/hyperlink" Target="https://www.ippc.int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ppc.int/en/strategic-objectives/plant-health-safe-trade/" TargetMode="External"/><Relationship Id="rId5" Type="http://schemas.openxmlformats.org/officeDocument/2006/relationships/hyperlink" Target="https://www.ippc.int/en/strategic-objectives/plant-health-food-security/" TargetMode="External"/><Relationship Id="rId4" Type="http://schemas.openxmlformats.org/officeDocument/2006/relationships/hyperlink" Target="https://www.ippc.int/en/core-activities/standards-setting/ispm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61041" y="4495800"/>
            <a:ext cx="12514082" cy="855513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GB" sz="3200"/>
              <a:t>Update on IPPC Governance and Strategy</a:t>
            </a:r>
            <a:endParaRPr lang="en-US" sz="2200" b="0" i="1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56571" y="5952671"/>
            <a:ext cx="12192000" cy="245913"/>
          </a:xfrm>
          <a:prstGeom prst="rect">
            <a:avLst/>
          </a:prstGeom>
        </p:spPr>
        <p:txBody>
          <a:bodyPr/>
          <a:lstStyle/>
          <a:p>
            <a:r>
              <a:rPr 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4.1 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Prepared for the IPPC Regional Workshops 2025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AA7B237-C778-3F18-2BE5-3BD1F11E9E15}"/>
              </a:ext>
            </a:extLst>
          </p:cNvPr>
          <p:cNvSpPr txBox="1">
            <a:spLocks/>
          </p:cNvSpPr>
          <p:nvPr/>
        </p:nvSpPr>
        <p:spPr>
          <a:xfrm>
            <a:off x="228600" y="1421455"/>
            <a:ext cx="9067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b="1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CPM-19 key moments</a:t>
            </a:r>
            <a:endParaRPr lang="en-US" sz="3200" b="1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8D24D-394D-6E9D-25FD-9C4531FA27CE}"/>
              </a:ext>
            </a:extLst>
          </p:cNvPr>
          <p:cNvSpPr txBox="1"/>
          <p:nvPr/>
        </p:nvSpPr>
        <p:spPr>
          <a:xfrm>
            <a:off x="228600" y="1919591"/>
            <a:ext cx="75438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Adopted</a:t>
            </a:r>
            <a:r>
              <a:rPr lang="en-US" sz="1800" b="1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rgbClr val="212529"/>
                </a:solidFill>
                <a:latin typeface="Arial" panose="020B0604020202020204" pitchFamily="34" charset="0"/>
              </a:rPr>
              <a:t>the first of the </a:t>
            </a:r>
            <a:r>
              <a:rPr lang="en-US" sz="1800" b="1">
                <a:solidFill>
                  <a:srgbClr val="212529"/>
                </a:solidFill>
                <a:latin typeface="Arial" panose="020B0604020202020204" pitchFamily="34" charset="0"/>
              </a:rPr>
              <a:t>next generation of ISPMs </a:t>
            </a:r>
            <a:r>
              <a:rPr lang="en-US" sz="1800">
                <a:solidFill>
                  <a:srgbClr val="212529"/>
                </a:solidFill>
                <a:latin typeface="Arial" panose="020B0604020202020204" pitchFamily="34" charset="0"/>
              </a:rPr>
              <a:t>namely, ISPM 46 on the </a:t>
            </a:r>
            <a:r>
              <a:rPr lang="en-US" sz="1800" b="1">
                <a:solidFill>
                  <a:srgbClr val="212529"/>
                </a:solidFill>
                <a:latin typeface="Arial" panose="020B0604020202020204" pitchFamily="34" charset="0"/>
              </a:rPr>
              <a:t>trade of fresh mango fruit</a:t>
            </a:r>
            <a:r>
              <a:rPr lang="en-US" sz="1800">
                <a:solidFill>
                  <a:srgbClr val="212529"/>
                </a:solidFill>
                <a:latin typeface="Arial" panose="020B0604020202020204" pitchFamily="34" charset="0"/>
              </a:rPr>
              <a:t>, and the annex to ISPM 39 on </a:t>
            </a:r>
            <a:r>
              <a:rPr lang="en-US" sz="1800" b="1">
                <a:solidFill>
                  <a:srgbClr val="212529"/>
                </a:solidFill>
                <a:latin typeface="Arial" panose="020B0604020202020204" pitchFamily="34" charset="0"/>
              </a:rPr>
              <a:t>systems approaches for wood in international trade</a:t>
            </a:r>
            <a:r>
              <a:rPr lang="en-US" sz="1800">
                <a:solidFill>
                  <a:srgbClr val="212529"/>
                </a:solidFill>
                <a:latin typeface="Arial" panose="020B0604020202020204" pitchFamily="34" charset="0"/>
              </a:rPr>
              <a:t>.</a:t>
            </a:r>
          </a:p>
          <a:p>
            <a:endParaRPr lang="en-US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0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pproved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draft specification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a new ISPM titled "</a:t>
            </a:r>
            <a:r>
              <a:rPr lang="en-US" sz="1800" b="1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Safe Provision of Humanitarian Aid in the Phytosanitary Context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", with high priority. 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Launched</a:t>
            </a:r>
            <a:r>
              <a:rPr 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the Plant Health Campus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Pledged contributions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USD 1.8 million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to support global efforts to protect plants.</a:t>
            </a:r>
          </a:p>
          <a:p>
            <a:endParaRPr 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Science session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on </a:t>
            </a:r>
            <a:r>
              <a:rPr lang="en-US" sz="1800" b="1" i="1">
                <a:solidFill>
                  <a:srgbClr val="000000"/>
                </a:solidFill>
                <a:latin typeface="Calibri" panose="020F0502020204030204" pitchFamily="34" charset="0"/>
              </a:rPr>
              <a:t>The importance of Plant Health in One Health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Picture 634340912, Picture">
            <a:extLst>
              <a:ext uri="{FF2B5EF4-FFF2-40B4-BE49-F238E27FC236}">
                <a16:creationId xmlns:a16="http://schemas.microsoft.com/office/drawing/2014/main" id="{5869BA1D-C55E-AFDB-7CF6-80AE33E9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9646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5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CAD729-4102-A3C6-A5D3-FB5E0A8C3780}"/>
              </a:ext>
            </a:extLst>
          </p:cNvPr>
          <p:cNvSpPr txBox="1"/>
          <p:nvPr/>
        </p:nvSpPr>
        <p:spPr>
          <a:xfrm>
            <a:off x="457200" y="3105834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3. Communication, Advocacy and Knowledge Management</a:t>
            </a:r>
          </a:p>
        </p:txBody>
      </p:sp>
    </p:spTree>
    <p:extLst>
      <p:ext uri="{BB962C8B-B14F-4D97-AF65-F5344CB8AC3E}">
        <p14:creationId xmlns:p14="http://schemas.microsoft.com/office/powerpoint/2010/main" val="26990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52348A-405A-2C3C-972F-562EE4E61DFB}"/>
              </a:ext>
            </a:extLst>
          </p:cNvPr>
          <p:cNvSpPr txBox="1">
            <a:spLocks/>
          </p:cNvSpPr>
          <p:nvPr/>
        </p:nvSpPr>
        <p:spPr>
          <a:xfrm>
            <a:off x="470010" y="1462952"/>
            <a:ext cx="9829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3.1 Communications and advocacy: key progress</a:t>
            </a:r>
            <a:endParaRPr lang="en-US" sz="2400" b="1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F4C71-9271-E659-5569-F93C653B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516" y="2257089"/>
            <a:ext cx="6768918" cy="609600"/>
          </a:xfrm>
        </p:spPr>
        <p:txBody>
          <a:bodyPr/>
          <a:lstStyle/>
          <a:p>
            <a:r>
              <a:rPr lang="en-US" sz="1800"/>
              <a:t>International Day of Plant Health, 12 May 2025</a:t>
            </a:r>
            <a:br>
              <a:rPr lang="en-US" sz="1800"/>
            </a:br>
            <a:r>
              <a:rPr lang="en-US" sz="1800"/>
              <a:t>Key outcomes</a:t>
            </a:r>
            <a:endParaRPr lang="en-IT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ECD70-6DFE-DCBB-E24A-C21F11D6494A}"/>
              </a:ext>
            </a:extLst>
          </p:cNvPr>
          <p:cNvSpPr txBox="1"/>
          <p:nvPr/>
        </p:nvSpPr>
        <p:spPr>
          <a:xfrm>
            <a:off x="7605262" y="3019275"/>
            <a:ext cx="224564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</a:rPr>
              <a:t>1 300</a:t>
            </a:r>
            <a:endParaRPr lang="en-US"/>
          </a:p>
          <a:p>
            <a:r>
              <a:rPr lang="en-US" sz="1800"/>
              <a:t>Virtual </a:t>
            </a:r>
          </a:p>
          <a:p>
            <a:r>
              <a:rPr lang="en-US" sz="1800"/>
              <a:t>Participants and livestream 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E866C-7474-7D2A-CB0C-CAAAAA2B5969}"/>
              </a:ext>
            </a:extLst>
          </p:cNvPr>
          <p:cNvSpPr txBox="1"/>
          <p:nvPr/>
        </p:nvSpPr>
        <p:spPr>
          <a:xfrm>
            <a:off x="5613756" y="4617109"/>
            <a:ext cx="199150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</a:rPr>
              <a:t>45</a:t>
            </a:r>
          </a:p>
          <a:p>
            <a:r>
              <a:rPr lang="en-US" sz="1800"/>
              <a:t>Media outlets covered IDPH around the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827E9-10E0-CD51-31B3-4BBA3EAB47B7}"/>
              </a:ext>
            </a:extLst>
          </p:cNvPr>
          <p:cNvSpPr txBox="1"/>
          <p:nvPr/>
        </p:nvSpPr>
        <p:spPr>
          <a:xfrm>
            <a:off x="9769513" y="2980045"/>
            <a:ext cx="224564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</a:rPr>
              <a:t>1000+</a:t>
            </a:r>
          </a:p>
          <a:p>
            <a:r>
              <a:rPr lang="en-US" sz="1800"/>
              <a:t>Views of new video on plant health and One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A2796-53B8-2612-B580-3F6ACF78C15C}"/>
              </a:ext>
            </a:extLst>
          </p:cNvPr>
          <p:cNvSpPr txBox="1"/>
          <p:nvPr/>
        </p:nvSpPr>
        <p:spPr>
          <a:xfrm>
            <a:off x="7605262" y="4617109"/>
            <a:ext cx="222865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</a:rPr>
              <a:t>60+</a:t>
            </a:r>
          </a:p>
          <a:p>
            <a:r>
              <a:rPr lang="en-US" sz="1800"/>
              <a:t>Countries celebrating and organizing an IDPH event</a:t>
            </a:r>
            <a:endParaRPr lang="en-US" sz="18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D4C53-0543-243B-82C9-7AA2294839BE}"/>
              </a:ext>
            </a:extLst>
          </p:cNvPr>
          <p:cNvSpPr txBox="1"/>
          <p:nvPr/>
        </p:nvSpPr>
        <p:spPr>
          <a:xfrm>
            <a:off x="5577326" y="3019275"/>
            <a:ext cx="2245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</a:rPr>
              <a:t>982K</a:t>
            </a:r>
          </a:p>
          <a:p>
            <a:r>
              <a:rPr lang="en-US" sz="1800"/>
              <a:t>Users reached on social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25A067-3C82-6EEE-6EFF-6811DC74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47" y="3823779"/>
            <a:ext cx="1369731" cy="18865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DF3CD771-DDDB-B0C3-BA8A-A5D7377EC61B}"/>
              </a:ext>
            </a:extLst>
          </p:cNvPr>
          <p:cNvSpPr txBox="1">
            <a:spLocks/>
          </p:cNvSpPr>
          <p:nvPr/>
        </p:nvSpPr>
        <p:spPr>
          <a:xfrm>
            <a:off x="0" y="2257088"/>
            <a:ext cx="5164516" cy="1292661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baseline="0">
                <a:solidFill>
                  <a:srgbClr val="00825F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800"/>
              <a:t>9 publications produced including the IPPC Annual Report 2024</a:t>
            </a:r>
            <a:endParaRPr lang="en-IT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4BB420-1513-43AD-C2BC-B749E99D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0" y="2980045"/>
            <a:ext cx="1982627" cy="28066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593EB-1716-637F-F16D-8DE99B70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83" y="4272707"/>
            <a:ext cx="1355531" cy="19269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30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75FA74-B192-20D9-BE1A-4FC169E56A54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9829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3.2 Knowledge management</a:t>
            </a:r>
            <a:endParaRPr lang="en-US" sz="2400" b="1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88492-B83F-3E17-4944-C96F66C05B3A}"/>
              </a:ext>
            </a:extLst>
          </p:cNvPr>
          <p:cNvSpPr txBox="1"/>
          <p:nvPr/>
        </p:nvSpPr>
        <p:spPr>
          <a:xfrm>
            <a:off x="2362200" y="2084429"/>
            <a:ext cx="4859866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IPPC newsletters - 12 releases (6 from July 2024 and 6  series in 2025),  produced, and published 67  headline news and 132 announcements that covered the secretariat’s breadth of work.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B7E32-420F-BC1A-EECF-5E8135B3D828}"/>
              </a:ext>
            </a:extLst>
          </p:cNvPr>
          <p:cNvSpPr txBox="1"/>
          <p:nvPr/>
        </p:nvSpPr>
        <p:spPr>
          <a:xfrm>
            <a:off x="3557411" y="5062641"/>
            <a:ext cx="8634589" cy="96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IPPC Website (IPP) ongoing work of maintenance and  continue work pf reorganization and re</a:t>
            </a:r>
            <a:r>
              <a:rPr lang="en-US" sz="2000">
                <a:ea typeface="+mn-lt"/>
                <a:cs typeface="+mn-lt"/>
              </a:rPr>
              <a:t>designed of different pages on the website; produced the IPPC brand and design for CPM-19.</a:t>
            </a:r>
            <a:endParaRPr lang="en-US" sz="2000"/>
          </a:p>
        </p:txBody>
      </p:sp>
      <p:pic>
        <p:nvPicPr>
          <p:cNvPr id="4" name="Picture 3" descr="A collage of men in vests&#10;&#10;AI-generated content may be incorrect.">
            <a:extLst>
              <a:ext uri="{FF2B5EF4-FFF2-40B4-BE49-F238E27FC236}">
                <a16:creationId xmlns:a16="http://schemas.microsoft.com/office/drawing/2014/main" id="{E9E22933-ABA1-414F-77F3-BFBA9C9F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8" y="2081389"/>
            <a:ext cx="2245251" cy="37958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A screenshot of a website">
            <a:extLst>
              <a:ext uri="{FF2B5EF4-FFF2-40B4-BE49-F238E27FC236}">
                <a16:creationId xmlns:a16="http://schemas.microsoft.com/office/drawing/2014/main" id="{38A65AD5-6FCC-CAB8-17F1-60805E78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59" y="1447800"/>
            <a:ext cx="3115028" cy="32832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646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FB13-875C-334A-1755-A9367136F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F7ACA5F-F7B5-4719-A136-F1ED9011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24200"/>
            <a:ext cx="11430000" cy="609600"/>
          </a:xfrm>
        </p:spPr>
        <p:txBody>
          <a:bodyPr/>
          <a:lstStyle/>
          <a:p>
            <a:r>
              <a:rPr lang="en-US" sz="3600">
                <a:solidFill>
                  <a:srgbClr val="008000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4. International Cooperation &amp; Network Activities</a:t>
            </a:r>
            <a:br>
              <a:rPr lang="en-US" sz="400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T" sz="4000"/>
          </a:p>
        </p:txBody>
      </p:sp>
    </p:spTree>
    <p:extLst>
      <p:ext uri="{BB962C8B-B14F-4D97-AF65-F5344CB8AC3E}">
        <p14:creationId xmlns:p14="http://schemas.microsoft.com/office/powerpoint/2010/main" val="245027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5DE9C1-4A28-1C13-3DE6-DD9A711AF0B6}"/>
              </a:ext>
            </a:extLst>
          </p:cNvPr>
          <p:cNvSpPr txBox="1">
            <a:spLocks/>
          </p:cNvSpPr>
          <p:nvPr/>
        </p:nvSpPr>
        <p:spPr>
          <a:xfrm>
            <a:off x="452176" y="1371600"/>
            <a:ext cx="9829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4.1 Achievements</a:t>
            </a:r>
            <a:endParaRPr lang="en-US" sz="2400" b="1" dirty="0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DBDF55D-82BC-00B7-92B0-81CB0630B9E6}"/>
              </a:ext>
            </a:extLst>
          </p:cNvPr>
          <p:cNvSpPr txBox="1">
            <a:spLocks/>
          </p:cNvSpPr>
          <p:nvPr/>
        </p:nvSpPr>
        <p:spPr>
          <a:xfrm>
            <a:off x="448129" y="1972128"/>
            <a:ext cx="9016884" cy="43216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International Cooperation- Regional Workshops and TC-RPPOs</a:t>
            </a:r>
          </a:p>
          <a:p>
            <a:r>
              <a:rPr lang="en-US" sz="2000" b="1" dirty="0">
                <a:cs typeface="Calibri" panose="020F0502020204030204"/>
              </a:rPr>
              <a:t>Seven</a:t>
            </a:r>
            <a:r>
              <a:rPr lang="en-US" sz="2000" dirty="0">
                <a:cs typeface="Calibri" panose="020F0502020204030204"/>
              </a:rPr>
              <a:t> regional workshops successfully held in 2024</a:t>
            </a:r>
            <a:endParaRPr lang="en-US" sz="2000" dirty="0">
              <a:ea typeface="Calibri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Africa, Asia, </a:t>
            </a:r>
            <a:r>
              <a:rPr lang="en-US" sz="1600" dirty="0" err="1">
                <a:ea typeface="Calibri"/>
                <a:cs typeface="Calibri"/>
              </a:rPr>
              <a:t>Carribean</a:t>
            </a:r>
            <a:r>
              <a:rPr lang="en-US" sz="1600" dirty="0">
                <a:ea typeface="Calibri"/>
                <a:cs typeface="Calibri"/>
              </a:rPr>
              <a:t>, Europe, Latin America, Near East &amp; Pacific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600" dirty="0">
              <a:ea typeface="Calibri"/>
              <a:cs typeface="Calibri"/>
            </a:endParaRPr>
          </a:p>
          <a:p>
            <a:r>
              <a:rPr lang="en-US" sz="2000" dirty="0"/>
              <a:t>The 36th Technical Consultation among Regional Plant Protection Organizations (36th TC-RPPO) was convened in Panama City, Panama on October 1-4, 2024.   </a:t>
            </a:r>
          </a:p>
          <a:p>
            <a:r>
              <a:rPr lang="en-US" sz="2000" dirty="0"/>
              <a:t>The 2025 TC-RPPO meeting will be convened in Bangkok, Thailand on 23-26 September 2025 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The TC-RPPO includes representation from nine RPPO's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Calibri"/>
                <a:ea typeface="Calibri"/>
                <a:cs typeface="Calibri"/>
              </a:rPr>
              <a:t>Andean Community, APPPC, AU-IAPSC, CAHFSA, COSAVE, EPPO, NAPPO, NEPPO &amp; PPPO</a:t>
            </a:r>
            <a:endParaRPr lang="en-US" dirty="0"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8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029200"/>
            <a:ext cx="6019800" cy="24482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6000" err="1">
                <a:solidFill>
                  <a:srgbClr val="00825F"/>
                </a:solidFill>
                <a:latin typeface="Montserrat" pitchFamily="2" charset="77"/>
              </a:rPr>
              <a:t>Thank</a:t>
            </a:r>
            <a:r>
              <a:rPr lang="it-IT" sz="6000">
                <a:solidFill>
                  <a:srgbClr val="00825F"/>
                </a:solidFill>
                <a:latin typeface="Montserrat" pitchFamily="2" charset="77"/>
              </a:rPr>
              <a:t> </a:t>
            </a:r>
            <a:r>
              <a:rPr lang="it-IT" sz="6000" err="1">
                <a:solidFill>
                  <a:srgbClr val="00825F"/>
                </a:solidFill>
                <a:latin typeface="Montserrat" pitchFamily="2" charset="77"/>
              </a:rPr>
              <a:t>you</a:t>
            </a:r>
            <a:endParaRPr lang="it-IT" sz="6000">
              <a:solidFill>
                <a:srgbClr val="00825F"/>
              </a:solidFill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7391400" y="47244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en-US" sz="1600" b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err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br>
              <a:rPr lang="fr-FR" altLang="en-US" sz="1600" b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err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>
                <a:solidFill>
                  <a:schemeClr val="bg1"/>
                </a:solidFill>
                <a:latin typeface="Montserrat" pitchFamily="2" charset="77"/>
              </a:rPr>
            </a:br>
            <a:endParaRPr lang="en-IT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/>
        </p:nvSpPr>
        <p:spPr>
          <a:xfrm>
            <a:off x="0" y="16764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/>
              <a:t>OUTLINE</a:t>
            </a:r>
            <a:endParaRPr lang="en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093A95-39F7-BDE9-4577-8465E84A8285}"/>
              </a:ext>
            </a:extLst>
          </p:cNvPr>
          <p:cNvSpPr/>
          <p:nvPr/>
        </p:nvSpPr>
        <p:spPr>
          <a:xfrm>
            <a:off x="463330" y="2133600"/>
            <a:ext cx="6656916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1. The IPPC, what is it?</a:t>
            </a:r>
          </a:p>
          <a:p>
            <a:pPr marL="374650" lvl="1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74650" lvl="1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1.1 Introduction and brief history</a:t>
            </a:r>
          </a:p>
          <a:p>
            <a:pPr marL="374650" lvl="1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1.2 Vision, mission, objectives and core activities</a:t>
            </a:r>
            <a:endParaRPr lang="en-GB" sz="1600" dirty="0">
              <a:ea typeface="Calibri"/>
              <a:cs typeface="Calibri"/>
            </a:endParaRPr>
          </a:p>
          <a:p>
            <a:r>
              <a:rPr lang="en-US" sz="2000" b="1" dirty="0"/>
              <a:t>2. Governance and Strategy Achievements</a:t>
            </a:r>
          </a:p>
          <a:p>
            <a:pPr marL="374650" lvl="1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74650" lvl="1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2.1 Meetings</a:t>
            </a:r>
          </a:p>
          <a:p>
            <a:pPr marL="374650" lvl="1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2.2 CPM-19 key moments</a:t>
            </a:r>
          </a:p>
          <a:p>
            <a:pPr marL="88900" lvl="1">
              <a:buClr>
                <a:srgbClr val="008000"/>
              </a:buClr>
            </a:pPr>
            <a:endParaRPr lang="en-GB" sz="1600" dirty="0"/>
          </a:p>
          <a:p>
            <a:pPr marL="88900" lvl="1">
              <a:buClr>
                <a:srgbClr val="008000"/>
              </a:buClr>
            </a:pPr>
            <a:r>
              <a:rPr lang="en-GB" sz="2000" b="1" dirty="0"/>
              <a:t>3. Communication, Advocacy and Knowledge Management </a:t>
            </a:r>
            <a:endParaRPr lang="en-GB" b="1" dirty="0"/>
          </a:p>
          <a:p>
            <a:pPr marL="88900" lvl="1"/>
            <a:endParaRPr lang="en-GB" sz="2000" b="1" dirty="0"/>
          </a:p>
          <a:p>
            <a:pPr marL="88900" lvl="1">
              <a:buClr>
                <a:srgbClr val="008000"/>
              </a:buClr>
            </a:pPr>
            <a:r>
              <a:rPr lang="en-GB" sz="2000" b="1" dirty="0"/>
              <a:t>4. International Cooperation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/>
        </p:nvSpPr>
        <p:spPr>
          <a:xfrm>
            <a:off x="152400" y="1616933"/>
            <a:ext cx="8534400" cy="68580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/>
              <a:t>1.1 The IPPC, what is it?</a:t>
            </a:r>
            <a:endParaRPr lang="en-IT" sz="320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EADC1FA-10CB-E0E8-3170-4895D9070E56}"/>
              </a:ext>
            </a:extLst>
          </p:cNvPr>
          <p:cNvSpPr txBox="1"/>
          <p:nvPr/>
        </p:nvSpPr>
        <p:spPr>
          <a:xfrm>
            <a:off x="533400" y="2323810"/>
            <a:ext cx="10668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 </a:t>
            </a:r>
            <a:r>
              <a:rPr lang="en-US" sz="2000" b="1" u="sng">
                <a:solidFill>
                  <a:srgbClr val="007E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International Plant Protection Convention (IPPC)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is the intergovernmental treaty of </a:t>
            </a:r>
            <a:r>
              <a:rPr lang="en-US" sz="20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185 contracting parties 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aims to protect the world's plants, agricultural products and natural resources from plant pests.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 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develops, adopts and promotes the application of </a:t>
            </a:r>
            <a:r>
              <a:rPr lang="en-US" sz="20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International Phytosanitary Measures (ISPMs)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as the main tool to safeguard global </a:t>
            </a:r>
            <a:r>
              <a:rPr lang="en-US" sz="20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food security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</a:t>
            </a:r>
            <a:r>
              <a:rPr lang="en-US" sz="20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facilitate safe trade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and protect the </a:t>
            </a:r>
            <a:r>
              <a:rPr lang="en-US" sz="20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environment</a:t>
            </a:r>
            <a:r>
              <a:rPr lang="en-US" sz="200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international agreement for plant protection (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Phylloxera Convention of 1881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followed by International Convention for the Protection of Plants of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1929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Rome, which was reviewed and adopted by sixth Conference of FAO in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1951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came into force in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1952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982200" cy="22860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1.2 </a:t>
            </a:r>
            <a:r>
              <a:rPr lang="en-US" sz="3200"/>
              <a:t>Vision, mission, objectives and core activities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/>
        </p:nvSpPr>
        <p:spPr>
          <a:xfrm>
            <a:off x="14591" y="2286000"/>
            <a:ext cx="7422089" cy="3532088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b="1"/>
              <a:t>IPPC Mission: </a:t>
            </a:r>
            <a:r>
              <a:rPr lang="en-US"/>
              <a:t>Protect global plant resources </a:t>
            </a:r>
            <a:r>
              <a:rPr lang="en-GB"/>
              <a:t>and facilitate safe trade.</a:t>
            </a:r>
            <a:endParaRPr lang="en-US" b="1"/>
          </a:p>
          <a:p>
            <a:pPr marL="214313" indent="-214313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b="1"/>
              <a:t>IPPC Vision: </a:t>
            </a:r>
            <a:r>
              <a:rPr lang="en-GB"/>
              <a:t>The spread of plant pests is minimized and their impacts within countries are effectively managed.</a:t>
            </a:r>
            <a:endParaRPr lang="en-GB" b="1"/>
          </a:p>
          <a:p>
            <a:pPr marL="214313" indent="-214313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GB" b="1"/>
              <a:t>IPPC Objective: </a:t>
            </a:r>
            <a:r>
              <a:rPr lang="en-GB"/>
              <a:t>All countries have the capacity to implement harmonized measures to reduce pest spread and minimize the impact of pests on food security, trade, economic growth, and the environment.</a:t>
            </a:r>
          </a:p>
          <a:p>
            <a:pPr marL="214313" indent="-214313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GB" b="1"/>
              <a:t>IPPC Core Activities: </a:t>
            </a:r>
            <a:r>
              <a:rPr lang="en-GB"/>
              <a:t>Standards Setting, Standards Implementation and Communication and International Cooperation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509B113-4C9E-7B4D-DBD1-D8ABBC3FD6FF}"/>
              </a:ext>
            </a:extLst>
          </p:cNvPr>
          <p:cNvSpPr txBox="1"/>
          <p:nvPr/>
        </p:nvSpPr>
        <p:spPr>
          <a:xfrm>
            <a:off x="8915400" y="1908973"/>
            <a:ext cx="3012511" cy="754053"/>
          </a:xfrm>
          <a:prstGeom prst="rect">
            <a:avLst/>
          </a:prstGeom>
        </p:spPr>
        <p:txBody>
          <a:bodyPr wrap="square" lIns="72000" tIns="0" rIns="72000" rtlCol="0" anchor="t" anchorCtr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Strategic </a:t>
            </a:r>
            <a:r>
              <a:rPr lang="en-US" sz="2200" b="1"/>
              <a:t>Objectives (</a:t>
            </a:r>
            <a:r>
              <a:rPr lang="en-US" sz="2200"/>
              <a:t>Anchored on 4 Betters</a:t>
            </a:r>
            <a:r>
              <a:rPr lang="en-US" sz="2200" b="1"/>
              <a:t>)</a:t>
            </a:r>
            <a:endParaRPr lang="en-US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1429DA-ED20-30C0-82E5-A064439FF4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922" y="2903874"/>
            <a:ext cx="1165989" cy="1026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D3AF6-EDFD-BAFA-A7F3-285190AFCE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2894401"/>
            <a:ext cx="1129517" cy="1036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3EC23-545D-1898-E30D-551D38096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7" r="3553"/>
          <a:stretch/>
        </p:blipFill>
        <p:spPr>
          <a:xfrm>
            <a:off x="8568574" y="2913961"/>
            <a:ext cx="1185026" cy="1030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50C514-0B35-5BD9-B894-D14A0DCB00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906" y="4052044"/>
            <a:ext cx="507209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/>
        </p:nvSpPr>
        <p:spPr>
          <a:xfrm>
            <a:off x="152400" y="1905000"/>
            <a:ext cx="11430000" cy="213360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8000"/>
                </a:solidFill>
              </a:rPr>
              <a:t>2. </a:t>
            </a:r>
            <a:r>
              <a:rPr lang="en-US" sz="3600" dirty="0">
                <a:solidFill>
                  <a:srgbClr val="008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Governance and Strategy, 2024-25 Achievements</a:t>
            </a:r>
            <a:br>
              <a:rPr lang="en-US" sz="40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2.1 Meetings</a:t>
            </a:r>
            <a:b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	2.2 CPM-19 key moments</a:t>
            </a:r>
            <a:endParaRPr lang="en-IT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2988C-2F0E-27E5-2915-9F20E94E0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20625"/>
          <a:stretch/>
        </p:blipFill>
        <p:spPr>
          <a:xfrm>
            <a:off x="2925621" y="3810000"/>
            <a:ext cx="6340758" cy="2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49A015-EB93-E437-5344-A76327592ACF}"/>
              </a:ext>
            </a:extLst>
          </p:cNvPr>
          <p:cNvSpPr txBox="1">
            <a:spLocks/>
          </p:cNvSpPr>
          <p:nvPr/>
        </p:nvSpPr>
        <p:spPr>
          <a:xfrm>
            <a:off x="533400" y="1676400"/>
            <a:ext cx="8440616" cy="38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="1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Meetings</a:t>
            </a:r>
            <a:endParaRPr lang="en-US" sz="3200" b="1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533400" y="2209800"/>
            <a:ext cx="5867400" cy="3958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  <a:latin typeface="Calibri (Body)"/>
                <a:cs typeface="Calibri"/>
              </a:rPr>
              <a:t>Governing and subsidiary bodies meetings (1)</a:t>
            </a:r>
            <a:endParaRPr lang="en-US" sz="1600" dirty="0">
              <a:latin typeface="Calibri (Body)"/>
              <a:cs typeface="Calibri"/>
            </a:endParaRPr>
          </a:p>
          <a:p>
            <a:pPr algn="just"/>
            <a:r>
              <a:rPr lang="en-US" sz="1800" b="1" dirty="0">
                <a:latin typeface="Calibri (Body)"/>
                <a:cs typeface="Calibri"/>
              </a:rPr>
              <a:t>CPM-19</a:t>
            </a:r>
            <a:r>
              <a:rPr lang="en-US" sz="1800" dirty="0">
                <a:latin typeface="Calibri (Body)"/>
                <a:cs typeface="Calibri"/>
              </a:rPr>
              <a:t> was successfully held with over </a:t>
            </a:r>
            <a:r>
              <a:rPr lang="en-US" sz="1800" b="1" dirty="0">
                <a:latin typeface="Calibri (Body)"/>
                <a:cs typeface="Calibri"/>
              </a:rPr>
              <a:t>300</a:t>
            </a:r>
            <a:r>
              <a:rPr lang="en-US" sz="1800" dirty="0">
                <a:latin typeface="Calibri (Body)"/>
                <a:cs typeface="Calibri"/>
              </a:rPr>
              <a:t> participants from </a:t>
            </a:r>
            <a:r>
              <a:rPr lang="en-US" sz="1800" b="1" dirty="0">
                <a:latin typeface="Calibri (Body)"/>
                <a:cs typeface="Calibri"/>
              </a:rPr>
              <a:t>129</a:t>
            </a:r>
            <a:r>
              <a:rPr lang="en-US" sz="1800" dirty="0">
                <a:latin typeface="Calibri (Body)"/>
                <a:cs typeface="Calibri"/>
              </a:rPr>
              <a:t> contracting parties, over </a:t>
            </a:r>
            <a:r>
              <a:rPr lang="en-US" sz="1800" b="1" dirty="0">
                <a:latin typeface="Calibri (Body)"/>
                <a:cs typeface="Calibri"/>
              </a:rPr>
              <a:t>20</a:t>
            </a:r>
            <a:r>
              <a:rPr lang="en-US" sz="1800" dirty="0">
                <a:latin typeface="Calibri (Body)"/>
                <a:cs typeface="Calibri"/>
              </a:rPr>
              <a:t> observer organizations as well as 2, 056 watched the livestream.</a:t>
            </a:r>
          </a:p>
          <a:p>
            <a:pPr algn="just"/>
            <a:r>
              <a:rPr lang="en-US" sz="1800" b="1" dirty="0">
                <a:solidFill>
                  <a:srgbClr val="0070C0"/>
                </a:solidFill>
                <a:latin typeface="Calibri (Body)"/>
                <a:cs typeface="Calibri"/>
              </a:rPr>
              <a:t>Role: </a:t>
            </a:r>
            <a:r>
              <a:rPr lang="en-US" sz="1800" dirty="0">
                <a:solidFill>
                  <a:srgbClr val="0070C0"/>
                </a:solidFill>
                <a:latin typeface="Calibri (Body)"/>
                <a:cs typeface="Calibri"/>
              </a:rPr>
              <a:t>to promote cooperation of CPs and partners to help implement the objectives of the IPPC.</a:t>
            </a:r>
            <a:endParaRPr lang="en-US" sz="2200" dirty="0">
              <a:solidFill>
                <a:srgbClr val="0070C0"/>
              </a:solidFill>
              <a:latin typeface="Calibri (Body)"/>
              <a:cs typeface="Calibri"/>
            </a:endParaRPr>
          </a:p>
          <a:p>
            <a:pPr marL="0" indent="0" algn="just">
              <a:buNone/>
            </a:pPr>
            <a:endParaRPr lang="en-US" sz="1800" dirty="0">
              <a:latin typeface="Calibri (Body)"/>
              <a:cs typeface="Calibri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 (Body)"/>
                <a:ea typeface="+mn-lt"/>
                <a:cs typeface="Calibri"/>
              </a:rPr>
              <a:t>Two </a:t>
            </a:r>
            <a:r>
              <a:rPr lang="en-GB" sz="1800" b="1" dirty="0">
                <a:latin typeface="Calibri (Body)"/>
                <a:ea typeface="+mn-lt"/>
                <a:cs typeface="Calibri"/>
              </a:rPr>
              <a:t>CPM Bureau </a:t>
            </a:r>
            <a:r>
              <a:rPr lang="en-GB" sz="1800" dirty="0">
                <a:latin typeface="Calibri (Body)"/>
                <a:ea typeface="+mn-lt"/>
                <a:cs typeface="Calibri"/>
              </a:rPr>
              <a:t>in person meetings in 2025 (March and June) to ensure continuity of IPPC work plan.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Role: </a:t>
            </a:r>
            <a:r>
              <a:rPr lang="en-GB" sz="1800" dirty="0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to provide guidance to the IPPC Secretariat and CPM on strategic direction, cooperation, financial, operational management and provide continuity between CPM sessions.</a:t>
            </a:r>
            <a:endParaRPr lang="en-GB" sz="1800" b="1" dirty="0">
              <a:solidFill>
                <a:srgbClr val="0070C0"/>
              </a:solidFill>
              <a:latin typeface="Calibri (Body)"/>
              <a:ea typeface="+mn-lt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11579-D571-9EF0-AEDA-3E5401B4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2713389"/>
            <a:ext cx="5535118" cy="24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23F1C5-EF93-9A49-7C14-369006BFA95B}"/>
              </a:ext>
            </a:extLst>
          </p:cNvPr>
          <p:cNvSpPr txBox="1">
            <a:spLocks/>
          </p:cNvSpPr>
          <p:nvPr/>
        </p:nvSpPr>
        <p:spPr>
          <a:xfrm>
            <a:off x="609600" y="1676400"/>
            <a:ext cx="8440616" cy="38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="1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Meetings</a:t>
            </a:r>
            <a:endParaRPr lang="en-US" sz="3200" b="1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5867400" cy="4121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000" b="1">
                <a:solidFill>
                  <a:schemeClr val="accent6">
                    <a:lumMod val="50000"/>
                  </a:schemeClr>
                </a:solidFill>
                <a:latin typeface="Calibri (Body)"/>
                <a:cs typeface="Calibri"/>
              </a:rPr>
              <a:t>Governing and subsidiary bodies meetings (2)</a:t>
            </a:r>
            <a:endParaRPr lang="en-GB" sz="2000">
              <a:latin typeface="Calibri (Body)"/>
              <a:ea typeface="+mn-lt"/>
              <a:cs typeface="Calibri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 (Body)"/>
                <a:ea typeface="+mn-lt"/>
                <a:cs typeface="Calibri"/>
              </a:rPr>
              <a:t>2024 </a:t>
            </a:r>
            <a:r>
              <a:rPr lang="en-GB" sz="2000" b="1">
                <a:latin typeface="Calibri (Body)"/>
                <a:ea typeface="+mn-lt"/>
                <a:cs typeface="Calibri"/>
              </a:rPr>
              <a:t>IPPC Strategic Planning Group (SPG #13)</a:t>
            </a:r>
            <a:r>
              <a:rPr lang="en-GB" sz="2000">
                <a:latin typeface="Calibri (Body)"/>
                <a:ea typeface="+mn-lt"/>
                <a:cs typeface="Calibri"/>
              </a:rPr>
              <a:t> was successfully held last year and </a:t>
            </a:r>
            <a:r>
              <a:rPr lang="en-US" sz="2000">
                <a:latin typeface="Calibri (Body)"/>
                <a:ea typeface="+mn-lt"/>
                <a:cs typeface="Calibri"/>
              </a:rPr>
              <a:t>discussions focused on enhancing plant health standards, resource mobilization and capacity development. The secretariat</a:t>
            </a:r>
            <a:r>
              <a:rPr lang="en-GB" sz="2000">
                <a:latin typeface="Calibri (Body)"/>
                <a:ea typeface="+mn-lt"/>
                <a:cs typeface="Calibri"/>
              </a:rPr>
              <a:t> and now preparing for the next SPG in October 2025.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GB" sz="2000">
              <a:latin typeface="Calibri (Body)"/>
              <a:ea typeface="+mn-lt"/>
              <a:cs typeface="Calibri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Role:</a:t>
            </a:r>
            <a:r>
              <a:rPr lang="en-GB" sz="2000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 to provide strategic perspective to the work of the IPPC, and support improvement through the provision of recommendations and strategic advice to the CPM on specific issues.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>
              <a:latin typeface="Calibri (Body)"/>
              <a:ea typeface="+mn-lt"/>
              <a:cs typeface="Calibri"/>
            </a:endParaRPr>
          </a:p>
        </p:txBody>
      </p:sp>
      <p:pic>
        <p:nvPicPr>
          <p:cNvPr id="1026" name="Picture 2" descr="A group of people posing for a photo&#10;&#10;Description automatically generated, Picture">
            <a:extLst>
              <a:ext uri="{FF2B5EF4-FFF2-40B4-BE49-F238E27FC236}">
                <a16:creationId xmlns:a16="http://schemas.microsoft.com/office/drawing/2014/main" id="{2790E067-59B0-F636-5D7B-398C1A3A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45315"/>
            <a:ext cx="5143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5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381000" y="2209800"/>
            <a:ext cx="6019800" cy="403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000" b="1">
                <a:solidFill>
                  <a:schemeClr val="accent6">
                    <a:lumMod val="50000"/>
                  </a:schemeClr>
                </a:solidFill>
                <a:latin typeface="Calibri (Body)"/>
                <a:cs typeface="Calibri"/>
              </a:rPr>
              <a:t>Governing and subsidiary bodies meetings (3)</a:t>
            </a:r>
            <a:endParaRPr lang="en-US" sz="2000" b="1">
              <a:solidFill>
                <a:schemeClr val="accent6">
                  <a:lumMod val="50000"/>
                </a:schemeClr>
              </a:solidFill>
              <a:latin typeface="Calibri (Body)"/>
              <a:cs typeface="Calibri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 (Body)"/>
                <a:ea typeface="+mn-lt"/>
                <a:cs typeface="Calibri"/>
              </a:rPr>
              <a:t>The </a:t>
            </a:r>
            <a:r>
              <a:rPr lang="en-GB" sz="2000" b="1">
                <a:latin typeface="Calibri (Body)"/>
                <a:ea typeface="+mn-lt"/>
                <a:cs typeface="Calibri"/>
              </a:rPr>
              <a:t>Standards Committee (SC) </a:t>
            </a:r>
            <a:r>
              <a:rPr lang="en-GB" sz="2000">
                <a:latin typeface="Calibri (Body)"/>
                <a:ea typeface="+mn-lt"/>
                <a:cs typeface="Calibri"/>
              </a:rPr>
              <a:t>convened 1 in person May 2025 inclusive of SC-7 meeting.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Role:</a:t>
            </a:r>
            <a:r>
              <a:rPr lang="en-GB" sz="2000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 to oversee the IPPC standards setting process, manages the development of ISPMs and provides guidance and oversight to the TPs and EWGs.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GB" sz="2000">
              <a:latin typeface="Calibri (Body)"/>
              <a:ea typeface="+mn-lt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 (Body)"/>
                <a:ea typeface="+mn-lt"/>
                <a:cs typeface="Calibri"/>
              </a:rPr>
              <a:t>The </a:t>
            </a:r>
            <a:r>
              <a:rPr lang="en-GB" sz="2000" b="1">
                <a:latin typeface="Calibri (Body)"/>
                <a:ea typeface="+mn-lt"/>
                <a:cs typeface="Calibri"/>
              </a:rPr>
              <a:t>Implementation and Capacity Development Committee (IC) </a:t>
            </a:r>
            <a:r>
              <a:rPr lang="en-GB" sz="2000">
                <a:latin typeface="Calibri (Body)"/>
                <a:ea typeface="+mn-lt"/>
                <a:cs typeface="Calibri"/>
              </a:rPr>
              <a:t>convened 1 in person meeting in May 2025.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Role: </a:t>
            </a:r>
            <a:r>
              <a:rPr lang="en-GB" sz="2000">
                <a:solidFill>
                  <a:srgbClr val="0070C0"/>
                </a:solidFill>
                <a:latin typeface="Calibri (Body)"/>
                <a:ea typeface="+mn-lt"/>
                <a:cs typeface="Calibri"/>
              </a:rPr>
              <a:t>to provide technical oversight of activities to enhance the capacities of CPs to implement the IPPC and meet the specific objectives agreed by CPM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075899-690D-2EEF-553A-9EBA0B443568}"/>
              </a:ext>
            </a:extLst>
          </p:cNvPr>
          <p:cNvSpPr txBox="1">
            <a:spLocks/>
          </p:cNvSpPr>
          <p:nvPr/>
        </p:nvSpPr>
        <p:spPr>
          <a:xfrm>
            <a:off x="533400" y="1676400"/>
            <a:ext cx="8440616" cy="38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="1">
                <a:solidFill>
                  <a:srgbClr val="00825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Meetings</a:t>
            </a:r>
            <a:endParaRPr lang="en-US" sz="3200" b="1">
              <a:solidFill>
                <a:srgbClr val="00825F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73174-741A-B0B2-E0E5-8DA089969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14600"/>
            <a:ext cx="5540171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3DDF0-0574-7BC0-4EE8-6BBD94CE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17460"/>
            <a:ext cx="476489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852D16C5-0EFA-544B-8CB1-199349904DF4}"/>
              </a:ext>
            </a:extLst>
          </p:cNvPr>
          <p:cNvSpPr>
            <a:spLocks noGrp="1"/>
          </p:cNvSpPr>
          <p:nvPr/>
        </p:nvSpPr>
        <p:spPr>
          <a:xfrm>
            <a:off x="-76200" y="1524000"/>
            <a:ext cx="9372600" cy="45720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chemeClr val="accent6">
                    <a:lumMod val="50000"/>
                  </a:schemeClr>
                </a:solidFill>
              </a:rPr>
              <a:t>2.1. CPM Focus Groups’ and other meetings</a:t>
            </a:r>
            <a:r>
              <a:rPr lang="en-IT" sz="32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>
                <a:solidFill>
                  <a:schemeClr val="accent6">
                    <a:lumMod val="50000"/>
                  </a:schemeClr>
                </a:solidFill>
              </a:rPr>
              <a:t>(4)</a:t>
            </a:r>
            <a:endParaRPr lang="en-IT" sz="3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B0C04D8F-7FA7-6740-9C2B-40A51A1E2638}"/>
              </a:ext>
            </a:extLst>
          </p:cNvPr>
          <p:cNvSpPr>
            <a:spLocks noGrp="1"/>
          </p:cNvSpPr>
          <p:nvPr/>
        </p:nvSpPr>
        <p:spPr>
          <a:xfrm>
            <a:off x="381000" y="2286000"/>
            <a:ext cx="8458200" cy="4399420"/>
          </a:xfrm>
          <a:prstGeom prst="rect">
            <a:avLst/>
          </a:prstGeom>
        </p:spPr>
        <p:txBody>
          <a:bodyPr lIns="540000" tIns="0" rIns="360000" bIns="4572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b="1"/>
              <a:t>The following FGs continue to perform their duties as per TORs: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Strengthening Pest Outbreak Alert and Response Systems.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Climate Change and Phytosanitary Issues</a:t>
            </a:r>
            <a:r>
              <a:rPr lang="en-GB" sz="1800" i="1"/>
              <a:t>.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Sea Containers.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Safe Provision of Food and Other Humanitarian Aid.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Global Phytosanitary research coordination.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Plant health in the context of One Health.</a:t>
            </a:r>
          </a:p>
          <a:p>
            <a:pPr marL="359705" lvl="2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Diagnostic Laboratory Network (to be formed).</a:t>
            </a:r>
          </a:p>
          <a:p>
            <a:pPr marL="180000" lvl="2" indent="0">
              <a:spcBef>
                <a:spcPts val="600"/>
              </a:spcBef>
              <a:buNone/>
            </a:pPr>
            <a:endParaRPr lang="en-GB" sz="1800"/>
          </a:p>
          <a:p>
            <a:pPr marL="0" lvl="1" indent="0">
              <a:spcBef>
                <a:spcPts val="600"/>
              </a:spcBef>
              <a:buNone/>
            </a:pPr>
            <a:r>
              <a:rPr lang="en-GB" sz="1800" b="1"/>
              <a:t>Africa </a:t>
            </a:r>
            <a:r>
              <a:rPr lang="en-GB" sz="1800" b="1" err="1"/>
              <a:t>Phystosanitary</a:t>
            </a:r>
            <a:r>
              <a:rPr lang="en-GB" sz="1800" b="1"/>
              <a:t> Programme (APP)</a:t>
            </a:r>
            <a:r>
              <a:rPr lang="en-GB" sz="1800"/>
              <a:t> 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Held </a:t>
            </a:r>
            <a:r>
              <a:rPr lang="en-GB" sz="1800" b="1">
                <a:solidFill>
                  <a:srgbClr val="FF0000"/>
                </a:solidFill>
              </a:rPr>
              <a:t>several</a:t>
            </a:r>
            <a:r>
              <a:rPr lang="en-GB" sz="1800"/>
              <a:t> meetings with AU-IAPSC, RECs, NPPOs, donors and Ministers of Agriculture in the 11 pilot countries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/>
              <a:t>Held a </a:t>
            </a:r>
            <a:r>
              <a:rPr lang="en-GB" sz="1800" b="1">
                <a:solidFill>
                  <a:srgbClr val="FF0000"/>
                </a:solidFill>
              </a:rPr>
              <a:t>workshop </a:t>
            </a:r>
            <a:r>
              <a:rPr lang="en-GB" sz="1800"/>
              <a:t>in South Africa in June 2025 to launch phase 2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/>
          </a:p>
          <a:p>
            <a:pPr marL="179705" lvl="1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/>
          </a:p>
          <a:p>
            <a:pPr marL="179705" lvl="1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i="1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59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scree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  <SharedWithUsers xmlns="a05d7f75-f42e-4288-8809-604fd4d9691f">
      <UserInfo>
        <DisplayName>Nersisyan, Avetik (NSP)</DisplayName>
        <AccountId>14349</AccountId>
        <AccountType/>
      </UserInfo>
      <UserInfo>
        <DisplayName>RullGabayet, JuanAntonio (FAOAR)</DisplayName>
        <AccountId>14376</AccountId>
        <AccountType/>
      </UserInfo>
      <UserInfo>
        <DisplayName>Krah, Emmanuel (NSPD)</DisplayName>
        <AccountId>16346</AccountId>
        <AccountType/>
      </UserInfo>
      <UserInfo>
        <DisplayName>Shamilov, Artur (NSP)</DisplayName>
        <AccountId>14351</AccountId>
        <AccountType/>
      </UserInfo>
      <UserInfo>
        <DisplayName>Moreira, Adriana (NSP)</DisplayName>
        <AccountId>14323</AccountId>
        <AccountType/>
      </UserInfo>
      <UserInfo>
        <DisplayName>Frio, Mutya (NSPDD)</DisplayName>
        <AccountId>14366</AccountId>
        <AccountType/>
      </UserInfo>
      <UserInfo>
        <DisplayName>Deng, Arop (NSPD)</DisplayName>
        <AccountId>14322</AccountId>
        <AccountType/>
      </UserInfo>
      <UserInfo>
        <DisplayName>Gaviano, Giulia (NSP)</DisplayName>
        <AccountId>16878</AccountId>
        <AccountType/>
      </UserInfo>
      <UserInfo>
        <DisplayName>Armeni, Carlotta (NSPD)</DisplayName>
        <AccountId>14300</AccountId>
        <AccountType/>
      </UserInfo>
      <UserInfo>
        <DisplayName>Koumba, Descartes (NSP)</DisplayName>
        <AccountId>14370</AccountId>
        <AccountType/>
      </UserInfo>
      <UserInfo>
        <DisplayName>Gilmore, John (NSPD)</DisplayName>
        <AccountId>14332</AccountId>
        <AccountType/>
      </UserInfo>
      <UserInfo>
        <DisplayName>Brunel, Sarah (NSP)</DisplayName>
        <AccountId>14352</AccountId>
        <AccountType/>
      </UserInfo>
      <UserInfo>
        <DisplayName>Tiscioni, Patrizio (NSPD)</DisplayName>
        <AccountId>17210</AccountId>
        <AccountType/>
      </UserInfo>
      <UserInfo>
        <DisplayName>White, Fitzroy (NSPD)</DisplayName>
        <AccountId>14410</AccountId>
        <AccountType/>
      </UserInfo>
      <UserInfo>
        <DisplayName>Stirling, Colleen (NSPD)</DisplayName>
        <AccountId>17049</AccountId>
        <AccountType/>
      </UserInfo>
      <UserInfo>
        <DisplayName>Belli, Valeria (NSPD)</DisplayName>
        <AccountId>17687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20" ma:contentTypeDescription="Create a new document." ma:contentTypeScope="" ma:versionID="58c79fb002f89a5111e50c4b7040bcb6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c7dd2e9d878049d154ba4207012eb770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D1CDB-15D1-4C85-BFBF-7D1270C6F64A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a6feb38-a85a-45e8-92e9-814486bbe375"/>
    <ds:schemaRef ds:uri="http://purl.org/dc/dcmitype/"/>
    <ds:schemaRef ds:uri="http://schemas.microsoft.com/office/2006/metadata/properties"/>
    <ds:schemaRef ds:uri="a05d7f75-f42e-4288-8809-604fd4d9691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FFEEB4-8044-44F2-8474-2927678698A7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</TotalTime>
  <Words>1093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COVER</vt:lpstr>
      <vt:lpstr>Personalizza struttura</vt:lpstr>
      <vt:lpstr>Internal screen</vt:lpstr>
      <vt:lpstr>Update on IPPC Governance and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Day of Plant Health, 12 May 2025 Key outcomes</vt:lpstr>
      <vt:lpstr>PowerPoint Presentation</vt:lpstr>
      <vt:lpstr>4. International Cooperation &amp; Network Activities </vt:lpstr>
      <vt:lpstr>PowerPoint Presentation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Cassin, Aoife (NSP)</cp:lastModifiedBy>
  <cp:revision>2</cp:revision>
  <cp:lastPrinted>2018-12-10T09:55:32Z</cp:lastPrinted>
  <dcterms:created xsi:type="dcterms:W3CDTF">2019-07-18T08:44:31Z</dcterms:created>
  <dcterms:modified xsi:type="dcterms:W3CDTF">2025-07-25T14:12:08Z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