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4"/>
    <p:sldMasterId id="2147483956" r:id="rId5"/>
    <p:sldMasterId id="2147483944" r:id="rId6"/>
  </p:sldMasterIdLst>
  <p:notesMasterIdLst>
    <p:notesMasterId r:id="rId17"/>
  </p:notesMasterIdLst>
  <p:handoutMasterIdLst>
    <p:handoutMasterId r:id="rId18"/>
  </p:handoutMasterIdLst>
  <p:sldIdLst>
    <p:sldId id="263" r:id="rId7"/>
    <p:sldId id="268" r:id="rId8"/>
    <p:sldId id="269" r:id="rId9"/>
    <p:sldId id="270" r:id="rId10"/>
    <p:sldId id="271" r:id="rId11"/>
    <p:sldId id="273" r:id="rId12"/>
    <p:sldId id="257" r:id="rId13"/>
    <p:sldId id="272" r:id="rId14"/>
    <p:sldId id="274" r:id="rId15"/>
    <p:sldId id="267" r:id="rId16"/>
  </p:sldIdLst>
  <p:sldSz cx="12192000" cy="6858000"/>
  <p:notesSz cx="9931400" cy="67945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RC" initials="NRC" lastIdx="4" clrIdx="0"/>
  <p:cmAuthor id="1" name="Nicole Franz" initials="NF" lastIdx="1" clrIdx="1"/>
  <p:cmAuthor id="2" name="Walter Williams (ESA)" initials="WW"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5F"/>
    <a:srgbClr val="AB967C"/>
    <a:srgbClr val="5792C9"/>
    <a:srgbClr val="A81E3B"/>
    <a:srgbClr val="79B9CF"/>
    <a:srgbClr val="DDA63A"/>
    <a:srgbClr val="1A648C"/>
    <a:srgbClr val="EFA91F"/>
    <a:srgbClr val="EF791F"/>
    <a:srgbClr val="5189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D72BF2-13A5-4F88-BF4F-27998D8968B7}" v="866" dt="2025-07-10T12:15:59.147"/>
    <p1510:client id="{54758F6A-E0A7-5559-41AB-7C98B8CAE4BC}" v="131" dt="2025-07-09T13:50:17.3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381" autoAdjust="0"/>
  </p:normalViewPr>
  <p:slideViewPr>
    <p:cSldViewPr snapToGrid="0">
      <p:cViewPr varScale="1">
        <p:scale>
          <a:sx n="52" d="100"/>
          <a:sy n="52" d="100"/>
        </p:scale>
        <p:origin x="1136" y="24"/>
      </p:cViewPr>
      <p:guideLst>
        <p:guide orient="horz" pos="2160"/>
        <p:guide pos="3840"/>
      </p:guideLst>
    </p:cSldViewPr>
  </p:slideViewPr>
  <p:notesTextViewPr>
    <p:cViewPr>
      <p:scale>
        <a:sx n="1" d="1"/>
        <a:sy n="1" d="1"/>
      </p:scale>
      <p:origin x="0" y="-4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ah, Emmanuel (NSPD)" userId="ac922222-4879-4288-9bee-0c6dcaa87199" providerId="ADAL" clId="{A0F72AD7-6B94-42DA-A2A9-4BC573729777}"/>
    <pc:docChg chg="modSld">
      <pc:chgData name="Krah, Emmanuel (NSPD)" userId="ac922222-4879-4288-9bee-0c6dcaa87199" providerId="ADAL" clId="{A0F72AD7-6B94-42DA-A2A9-4BC573729777}" dt="2025-07-03T14:45:44.062" v="5" actId="123"/>
      <pc:docMkLst>
        <pc:docMk/>
      </pc:docMkLst>
      <pc:sldChg chg="modSp mod">
        <pc:chgData name="Krah, Emmanuel (NSPD)" userId="ac922222-4879-4288-9bee-0c6dcaa87199" providerId="ADAL" clId="{A0F72AD7-6B94-42DA-A2A9-4BC573729777}" dt="2025-07-03T14:45:27.795" v="1" actId="123"/>
        <pc:sldMkLst>
          <pc:docMk/>
          <pc:sldMk cId="120517215" sldId="257"/>
        </pc:sldMkLst>
        <pc:spChg chg="mod">
          <ac:chgData name="Krah, Emmanuel (NSPD)" userId="ac922222-4879-4288-9bee-0c6dcaa87199" providerId="ADAL" clId="{A0F72AD7-6B94-42DA-A2A9-4BC573729777}" dt="2025-07-03T14:45:27.795" v="1" actId="123"/>
          <ac:spMkLst>
            <pc:docMk/>
            <pc:sldMk cId="120517215" sldId="257"/>
            <ac:spMk id="3" creationId="{9C2F1E0B-3284-3849-950E-32EC44C1C236}"/>
          </ac:spMkLst>
        </pc:spChg>
      </pc:sldChg>
      <pc:sldChg chg="modSp mod">
        <pc:chgData name="Krah, Emmanuel (NSPD)" userId="ac922222-4879-4288-9bee-0c6dcaa87199" providerId="ADAL" clId="{A0F72AD7-6B94-42DA-A2A9-4BC573729777}" dt="2025-07-03T14:45:36.045" v="3" actId="123"/>
        <pc:sldMkLst>
          <pc:docMk/>
          <pc:sldMk cId="3958503109" sldId="268"/>
        </pc:sldMkLst>
        <pc:spChg chg="mod">
          <ac:chgData name="Krah, Emmanuel (NSPD)" userId="ac922222-4879-4288-9bee-0c6dcaa87199" providerId="ADAL" clId="{A0F72AD7-6B94-42DA-A2A9-4BC573729777}" dt="2025-07-03T14:45:36.045" v="3" actId="123"/>
          <ac:spMkLst>
            <pc:docMk/>
            <pc:sldMk cId="3958503109" sldId="268"/>
            <ac:spMk id="9" creationId="{AD39BC25-F72D-F48C-C9C7-FD557483CA6C}"/>
          </ac:spMkLst>
        </pc:spChg>
      </pc:sldChg>
      <pc:sldChg chg="modSp mod">
        <pc:chgData name="Krah, Emmanuel (NSPD)" userId="ac922222-4879-4288-9bee-0c6dcaa87199" providerId="ADAL" clId="{A0F72AD7-6B94-42DA-A2A9-4BC573729777}" dt="2025-07-03T14:45:40.588" v="4" actId="123"/>
        <pc:sldMkLst>
          <pc:docMk/>
          <pc:sldMk cId="4196582187" sldId="269"/>
        </pc:sldMkLst>
        <pc:spChg chg="mod">
          <ac:chgData name="Krah, Emmanuel (NSPD)" userId="ac922222-4879-4288-9bee-0c6dcaa87199" providerId="ADAL" clId="{A0F72AD7-6B94-42DA-A2A9-4BC573729777}" dt="2025-07-03T14:45:40.588" v="4" actId="123"/>
          <ac:spMkLst>
            <pc:docMk/>
            <pc:sldMk cId="4196582187" sldId="269"/>
            <ac:spMk id="7" creationId="{A3798968-5048-CD82-5411-A3778A37E198}"/>
          </ac:spMkLst>
        </pc:spChg>
      </pc:sldChg>
      <pc:sldChg chg="modSp mod">
        <pc:chgData name="Krah, Emmanuel (NSPD)" userId="ac922222-4879-4288-9bee-0c6dcaa87199" providerId="ADAL" clId="{A0F72AD7-6B94-42DA-A2A9-4BC573729777}" dt="2025-07-03T14:45:44.062" v="5" actId="123"/>
        <pc:sldMkLst>
          <pc:docMk/>
          <pc:sldMk cId="3217182267" sldId="270"/>
        </pc:sldMkLst>
        <pc:spChg chg="mod">
          <ac:chgData name="Krah, Emmanuel (NSPD)" userId="ac922222-4879-4288-9bee-0c6dcaa87199" providerId="ADAL" clId="{A0F72AD7-6B94-42DA-A2A9-4BC573729777}" dt="2025-07-03T14:45:44.062" v="5" actId="123"/>
          <ac:spMkLst>
            <pc:docMk/>
            <pc:sldMk cId="3217182267" sldId="270"/>
            <ac:spMk id="4" creationId="{108D1CDB-2323-EBA1-8122-3D914CD178C7}"/>
          </ac:spMkLst>
        </pc:spChg>
      </pc:sldChg>
    </pc:docChg>
  </pc:docChgLst>
  <pc:docChgLst>
    <pc:chgData name="Frio, Mutya (NSPDD)" userId="13aa0542-3f7b-4094-8c6b-b1ffabe63e5e" providerId="ADAL" clId="{31D72BF2-13A5-4F88-BF4F-27998D8968B7}"/>
    <pc:docChg chg="undo custSel addSld modSld">
      <pc:chgData name="Frio, Mutya (NSPDD)" userId="13aa0542-3f7b-4094-8c6b-b1ffabe63e5e" providerId="ADAL" clId="{31D72BF2-13A5-4F88-BF4F-27998D8968B7}" dt="2025-07-10T12:16:16.278" v="5427" actId="20577"/>
      <pc:docMkLst>
        <pc:docMk/>
      </pc:docMkLst>
      <pc:sldChg chg="modSp mod modNotesTx">
        <pc:chgData name="Frio, Mutya (NSPDD)" userId="13aa0542-3f7b-4094-8c6b-b1ffabe63e5e" providerId="ADAL" clId="{31D72BF2-13A5-4F88-BF4F-27998D8968B7}" dt="2025-07-10T12:01:49.705" v="4249"/>
        <pc:sldMkLst>
          <pc:docMk/>
          <pc:sldMk cId="120517215" sldId="257"/>
        </pc:sldMkLst>
        <pc:spChg chg="mod">
          <ac:chgData name="Frio, Mutya (NSPDD)" userId="13aa0542-3f7b-4094-8c6b-b1ffabe63e5e" providerId="ADAL" clId="{31D72BF2-13A5-4F88-BF4F-27998D8968B7}" dt="2025-07-10T08:18:48.260" v="8" actId="120"/>
          <ac:spMkLst>
            <pc:docMk/>
            <pc:sldMk cId="120517215" sldId="257"/>
            <ac:spMk id="3" creationId="{9C2F1E0B-3284-3849-950E-32EC44C1C236}"/>
          </ac:spMkLst>
        </pc:spChg>
      </pc:sldChg>
      <pc:sldChg chg="modSp mod">
        <pc:chgData name="Frio, Mutya (NSPDD)" userId="13aa0542-3f7b-4094-8c6b-b1ffabe63e5e" providerId="ADAL" clId="{31D72BF2-13A5-4F88-BF4F-27998D8968B7}" dt="2025-07-10T08:20:01.421" v="90" actId="14100"/>
        <pc:sldMkLst>
          <pc:docMk/>
          <pc:sldMk cId="2518539011" sldId="263"/>
        </pc:sldMkLst>
        <pc:spChg chg="mod">
          <ac:chgData name="Frio, Mutya (NSPDD)" userId="13aa0542-3f7b-4094-8c6b-b1ffabe63e5e" providerId="ADAL" clId="{31D72BF2-13A5-4F88-BF4F-27998D8968B7}" dt="2025-07-10T08:20:01.421" v="90" actId="14100"/>
          <ac:spMkLst>
            <pc:docMk/>
            <pc:sldMk cId="2518539011" sldId="263"/>
            <ac:spMk id="6" creationId="{00000000-0000-0000-0000-000000000000}"/>
          </ac:spMkLst>
        </pc:spChg>
      </pc:sldChg>
      <pc:sldChg chg="modSp mod modNotesTx">
        <pc:chgData name="Frio, Mutya (NSPDD)" userId="13aa0542-3f7b-4094-8c6b-b1ffabe63e5e" providerId="ADAL" clId="{31D72BF2-13A5-4F88-BF4F-27998D8968B7}" dt="2025-07-10T11:37:37.043" v="1427" actId="20577"/>
        <pc:sldMkLst>
          <pc:docMk/>
          <pc:sldMk cId="3958503109" sldId="268"/>
        </pc:sldMkLst>
        <pc:spChg chg="mod">
          <ac:chgData name="Frio, Mutya (NSPDD)" userId="13aa0542-3f7b-4094-8c6b-b1ffabe63e5e" providerId="ADAL" clId="{31D72BF2-13A5-4F88-BF4F-27998D8968B7}" dt="2025-07-10T08:17:40.061" v="1" actId="120"/>
          <ac:spMkLst>
            <pc:docMk/>
            <pc:sldMk cId="3958503109" sldId="268"/>
            <ac:spMk id="9" creationId="{AD39BC25-F72D-F48C-C9C7-FD557483CA6C}"/>
          </ac:spMkLst>
        </pc:spChg>
      </pc:sldChg>
      <pc:sldChg chg="modSp mod modNotesTx">
        <pc:chgData name="Frio, Mutya (NSPDD)" userId="13aa0542-3f7b-4094-8c6b-b1ffabe63e5e" providerId="ADAL" clId="{31D72BF2-13A5-4F88-BF4F-27998D8968B7}" dt="2025-07-10T11:45:15.199" v="2022" actId="20577"/>
        <pc:sldMkLst>
          <pc:docMk/>
          <pc:sldMk cId="4196582187" sldId="269"/>
        </pc:sldMkLst>
        <pc:picChg chg="mod">
          <ac:chgData name="Frio, Mutya (NSPDD)" userId="13aa0542-3f7b-4094-8c6b-b1ffabe63e5e" providerId="ADAL" clId="{31D72BF2-13A5-4F88-BF4F-27998D8968B7}" dt="2025-07-10T08:18:35.277" v="6" actId="1076"/>
          <ac:picMkLst>
            <pc:docMk/>
            <pc:sldMk cId="4196582187" sldId="269"/>
            <ac:picMk id="15" creationId="{69ED0AD6-5964-0063-0BC7-BC175F30CCB9}"/>
          </ac:picMkLst>
        </pc:picChg>
        <pc:picChg chg="mod">
          <ac:chgData name="Frio, Mutya (NSPDD)" userId="13aa0542-3f7b-4094-8c6b-b1ffabe63e5e" providerId="ADAL" clId="{31D72BF2-13A5-4F88-BF4F-27998D8968B7}" dt="2025-07-10T08:18:32.740" v="5" actId="1076"/>
          <ac:picMkLst>
            <pc:docMk/>
            <pc:sldMk cId="4196582187" sldId="269"/>
            <ac:picMk id="17" creationId="{8C8AE1E4-3211-3C35-764F-79AD266055B1}"/>
          </ac:picMkLst>
        </pc:picChg>
        <pc:picChg chg="mod">
          <ac:chgData name="Frio, Mutya (NSPDD)" userId="13aa0542-3f7b-4094-8c6b-b1ffabe63e5e" providerId="ADAL" clId="{31D72BF2-13A5-4F88-BF4F-27998D8968B7}" dt="2025-07-10T08:18:32.740" v="5" actId="1076"/>
          <ac:picMkLst>
            <pc:docMk/>
            <pc:sldMk cId="4196582187" sldId="269"/>
            <ac:picMk id="19" creationId="{7DBF4176-F86C-E968-95B7-7BA21302C6AF}"/>
          </ac:picMkLst>
        </pc:picChg>
      </pc:sldChg>
      <pc:sldChg chg="modSp mod modNotesTx">
        <pc:chgData name="Frio, Mutya (NSPDD)" userId="13aa0542-3f7b-4094-8c6b-b1ffabe63e5e" providerId="ADAL" clId="{31D72BF2-13A5-4F88-BF4F-27998D8968B7}" dt="2025-07-10T11:56:31.677" v="3924" actId="14100"/>
        <pc:sldMkLst>
          <pc:docMk/>
          <pc:sldMk cId="3217182267" sldId="270"/>
        </pc:sldMkLst>
        <pc:spChg chg="mod">
          <ac:chgData name="Frio, Mutya (NSPDD)" userId="13aa0542-3f7b-4094-8c6b-b1ffabe63e5e" providerId="ADAL" clId="{31D72BF2-13A5-4F88-BF4F-27998D8968B7}" dt="2025-07-10T11:56:31.677" v="3924" actId="14100"/>
          <ac:spMkLst>
            <pc:docMk/>
            <pc:sldMk cId="3217182267" sldId="270"/>
            <ac:spMk id="4" creationId="{108D1CDB-2323-EBA1-8122-3D914CD178C7}"/>
          </ac:spMkLst>
        </pc:spChg>
        <pc:spChg chg="mod">
          <ac:chgData name="Frio, Mutya (NSPDD)" userId="13aa0542-3f7b-4094-8c6b-b1ffabe63e5e" providerId="ADAL" clId="{31D72BF2-13A5-4F88-BF4F-27998D8968B7}" dt="2025-07-10T08:20:25.438" v="92" actId="1076"/>
          <ac:spMkLst>
            <pc:docMk/>
            <pc:sldMk cId="3217182267" sldId="270"/>
            <ac:spMk id="5" creationId="{CC8AE246-28BA-B293-AF11-EAB3F44D7B7C}"/>
          </ac:spMkLst>
        </pc:spChg>
        <pc:picChg chg="mod">
          <ac:chgData name="Frio, Mutya (NSPDD)" userId="13aa0542-3f7b-4094-8c6b-b1ffabe63e5e" providerId="ADAL" clId="{31D72BF2-13A5-4F88-BF4F-27998D8968B7}" dt="2025-07-10T11:48:21.725" v="2362" actId="14100"/>
          <ac:picMkLst>
            <pc:docMk/>
            <pc:sldMk cId="3217182267" sldId="270"/>
            <ac:picMk id="6" creationId="{592C6F7B-CFF8-A3DC-92CE-1320D4B9C6A4}"/>
          </ac:picMkLst>
        </pc:picChg>
      </pc:sldChg>
      <pc:sldChg chg="modNotesTx">
        <pc:chgData name="Frio, Mutya (NSPDD)" userId="13aa0542-3f7b-4094-8c6b-b1ffabe63e5e" providerId="ADAL" clId="{31D72BF2-13A5-4F88-BF4F-27998D8968B7}" dt="2025-07-10T11:57:30.907" v="4113" actId="20577"/>
        <pc:sldMkLst>
          <pc:docMk/>
          <pc:sldMk cId="152824962" sldId="271"/>
        </pc:sldMkLst>
      </pc:sldChg>
      <pc:sldChg chg="modNotesTx">
        <pc:chgData name="Frio, Mutya (NSPDD)" userId="13aa0542-3f7b-4094-8c6b-b1ffabe63e5e" providerId="ADAL" clId="{31D72BF2-13A5-4F88-BF4F-27998D8968B7}" dt="2025-07-10T12:04:34.385" v="4617" actId="20577"/>
        <pc:sldMkLst>
          <pc:docMk/>
          <pc:sldMk cId="1569862592" sldId="272"/>
        </pc:sldMkLst>
      </pc:sldChg>
      <pc:sldChg chg="addSp modSp new mod modNotesTx">
        <pc:chgData name="Frio, Mutya (NSPDD)" userId="13aa0542-3f7b-4094-8c6b-b1ffabe63e5e" providerId="ADAL" clId="{31D72BF2-13A5-4F88-BF4F-27998D8968B7}" dt="2025-07-10T12:00:46.666" v="4200" actId="20577"/>
        <pc:sldMkLst>
          <pc:docMk/>
          <pc:sldMk cId="371963048" sldId="273"/>
        </pc:sldMkLst>
        <pc:spChg chg="mod">
          <ac:chgData name="Frio, Mutya (NSPDD)" userId="13aa0542-3f7b-4094-8c6b-b1ffabe63e5e" providerId="ADAL" clId="{31D72BF2-13A5-4F88-BF4F-27998D8968B7}" dt="2025-07-10T12:00:15.146" v="4187" actId="1076"/>
          <ac:spMkLst>
            <pc:docMk/>
            <pc:sldMk cId="371963048" sldId="273"/>
            <ac:spMk id="2" creationId="{2EF700B9-5CA3-1F66-6F4C-D700C761CFB4}"/>
          </ac:spMkLst>
        </pc:spChg>
        <pc:spChg chg="mod">
          <ac:chgData name="Frio, Mutya (NSPDD)" userId="13aa0542-3f7b-4094-8c6b-b1ffabe63e5e" providerId="ADAL" clId="{31D72BF2-13A5-4F88-BF4F-27998D8968B7}" dt="2025-07-10T11:58:19.399" v="4125" actId="20577"/>
          <ac:spMkLst>
            <pc:docMk/>
            <pc:sldMk cId="371963048" sldId="273"/>
            <ac:spMk id="3" creationId="{B5A0626D-51FD-9968-9297-1389411C7ACA}"/>
          </ac:spMkLst>
        </pc:spChg>
        <pc:picChg chg="add mod">
          <ac:chgData name="Frio, Mutya (NSPDD)" userId="13aa0542-3f7b-4094-8c6b-b1ffabe63e5e" providerId="ADAL" clId="{31D72BF2-13A5-4F88-BF4F-27998D8968B7}" dt="2025-07-10T12:00:11.067" v="4186" actId="14100"/>
          <ac:picMkLst>
            <pc:docMk/>
            <pc:sldMk cId="371963048" sldId="273"/>
            <ac:picMk id="4" creationId="{404B28EC-64F1-9E22-1B5A-8E65A3EA2AB0}"/>
          </ac:picMkLst>
        </pc:picChg>
      </pc:sldChg>
      <pc:sldChg chg="delSp modSp new mod modNotesTx">
        <pc:chgData name="Frio, Mutya (NSPDD)" userId="13aa0542-3f7b-4094-8c6b-b1ffabe63e5e" providerId="ADAL" clId="{31D72BF2-13A5-4F88-BF4F-27998D8968B7}" dt="2025-07-10T12:16:16.278" v="5427" actId="20577"/>
        <pc:sldMkLst>
          <pc:docMk/>
          <pc:sldMk cId="4090558153" sldId="274"/>
        </pc:sldMkLst>
        <pc:spChg chg="mod">
          <ac:chgData name="Frio, Mutya (NSPDD)" userId="13aa0542-3f7b-4094-8c6b-b1ffabe63e5e" providerId="ADAL" clId="{31D72BF2-13A5-4F88-BF4F-27998D8968B7}" dt="2025-07-10T12:10:09.168" v="5032" actId="20577"/>
          <ac:spMkLst>
            <pc:docMk/>
            <pc:sldMk cId="4090558153" sldId="274"/>
            <ac:spMk id="2" creationId="{4E17EEEE-B1D3-A669-5516-79F578E9A7FF}"/>
          </ac:spMkLst>
        </pc:spChg>
        <pc:spChg chg="mod">
          <ac:chgData name="Frio, Mutya (NSPDD)" userId="13aa0542-3f7b-4094-8c6b-b1ffabe63e5e" providerId="ADAL" clId="{31D72BF2-13A5-4F88-BF4F-27998D8968B7}" dt="2025-07-10T08:44:18.889" v="957" actId="20577"/>
          <ac:spMkLst>
            <pc:docMk/>
            <pc:sldMk cId="4090558153" sldId="274"/>
            <ac:spMk id="3" creationId="{388D3055-802F-A587-E8F8-58AAB7234610}"/>
          </ac:spMkLst>
        </pc:spChg>
        <pc:spChg chg="del">
          <ac:chgData name="Frio, Mutya (NSPDD)" userId="13aa0542-3f7b-4094-8c6b-b1ffabe63e5e" providerId="ADAL" clId="{31D72BF2-13A5-4F88-BF4F-27998D8968B7}" dt="2025-07-10T08:33:00.717" v="114" actId="478"/>
          <ac:spMkLst>
            <pc:docMk/>
            <pc:sldMk cId="4090558153" sldId="274"/>
            <ac:spMk id="4" creationId="{83111D12-FB50-8AD5-104E-B6D6E9C18C4D}"/>
          </ac:spMkLst>
        </pc:spChg>
      </pc:sldChg>
    </pc:docChg>
  </pc:docChgLst>
  <pc:docChgLst>
    <pc:chgData name="Frio, Mutya (NSPDD)" userId="13aa0542-3f7b-4094-8c6b-b1ffabe63e5e" providerId="ADAL" clId="{2F319728-49D1-4C91-A1E9-B8B795969912}"/>
    <pc:docChg chg="undo custSel addSld delSld modSld">
      <pc:chgData name="Frio, Mutya (NSPDD)" userId="13aa0542-3f7b-4094-8c6b-b1ffabe63e5e" providerId="ADAL" clId="{2F319728-49D1-4C91-A1E9-B8B795969912}" dt="2025-06-26T09:37:25.451" v="1838" actId="1076"/>
      <pc:docMkLst>
        <pc:docMk/>
      </pc:docMkLst>
      <pc:sldChg chg="modSp mod">
        <pc:chgData name="Frio, Mutya (NSPDD)" userId="13aa0542-3f7b-4094-8c6b-b1ffabe63e5e" providerId="ADAL" clId="{2F319728-49D1-4C91-A1E9-B8B795969912}" dt="2025-06-26T08:00:40.836" v="1475" actId="20577"/>
        <pc:sldMkLst>
          <pc:docMk/>
          <pc:sldMk cId="120517215" sldId="257"/>
        </pc:sldMkLst>
        <pc:spChg chg="mod">
          <ac:chgData name="Frio, Mutya (NSPDD)" userId="13aa0542-3f7b-4094-8c6b-b1ffabe63e5e" providerId="ADAL" clId="{2F319728-49D1-4C91-A1E9-B8B795969912}" dt="2025-06-26T08:00:25.737" v="1474" actId="1076"/>
          <ac:spMkLst>
            <pc:docMk/>
            <pc:sldMk cId="120517215" sldId="257"/>
            <ac:spMk id="2" creationId="{BF13C2C3-3C27-6748-B8C5-8E7FB4480433}"/>
          </ac:spMkLst>
        </pc:spChg>
        <pc:spChg chg="mod">
          <ac:chgData name="Frio, Mutya (NSPDD)" userId="13aa0542-3f7b-4094-8c6b-b1ffabe63e5e" providerId="ADAL" clId="{2F319728-49D1-4C91-A1E9-B8B795969912}" dt="2025-06-26T08:00:40.836" v="1475" actId="20577"/>
          <ac:spMkLst>
            <pc:docMk/>
            <pc:sldMk cId="120517215" sldId="257"/>
            <ac:spMk id="3" creationId="{9C2F1E0B-3284-3849-950E-32EC44C1C236}"/>
          </ac:spMkLst>
        </pc:spChg>
      </pc:sldChg>
      <pc:sldChg chg="del">
        <pc:chgData name="Frio, Mutya (NSPDD)" userId="13aa0542-3f7b-4094-8c6b-b1ffabe63e5e" providerId="ADAL" clId="{2F319728-49D1-4C91-A1E9-B8B795969912}" dt="2025-06-26T08:00:44.359" v="1476" actId="47"/>
        <pc:sldMkLst>
          <pc:docMk/>
          <pc:sldMk cId="1455858111" sldId="262"/>
        </pc:sldMkLst>
      </pc:sldChg>
      <pc:sldChg chg="modSp mod">
        <pc:chgData name="Frio, Mutya (NSPDD)" userId="13aa0542-3f7b-4094-8c6b-b1ffabe63e5e" providerId="ADAL" clId="{2F319728-49D1-4C91-A1E9-B8B795969912}" dt="2025-06-26T08:23:35.462" v="1676" actId="6549"/>
        <pc:sldMkLst>
          <pc:docMk/>
          <pc:sldMk cId="2518539011" sldId="263"/>
        </pc:sldMkLst>
        <pc:spChg chg="mod">
          <ac:chgData name="Frio, Mutya (NSPDD)" userId="13aa0542-3f7b-4094-8c6b-b1ffabe63e5e" providerId="ADAL" clId="{2F319728-49D1-4C91-A1E9-B8B795969912}" dt="2025-06-26T08:23:35.462" v="1676" actId="6549"/>
          <ac:spMkLst>
            <pc:docMk/>
            <pc:sldMk cId="2518539011" sldId="263"/>
            <ac:spMk id="6" creationId="{00000000-0000-0000-0000-000000000000}"/>
          </ac:spMkLst>
        </pc:spChg>
      </pc:sldChg>
      <pc:sldChg chg="addSp delSp modSp mod">
        <pc:chgData name="Frio, Mutya (NSPDD)" userId="13aa0542-3f7b-4094-8c6b-b1ffabe63e5e" providerId="ADAL" clId="{2F319728-49D1-4C91-A1E9-B8B795969912}" dt="2025-06-26T08:24:05.305" v="1677" actId="1076"/>
        <pc:sldMkLst>
          <pc:docMk/>
          <pc:sldMk cId="3958503109" sldId="268"/>
        </pc:sldMkLst>
        <pc:spChg chg="mod">
          <ac:chgData name="Frio, Mutya (NSPDD)" userId="13aa0542-3f7b-4094-8c6b-b1ffabe63e5e" providerId="ADAL" clId="{2F319728-49D1-4C91-A1E9-B8B795969912}" dt="2025-06-26T08:24:05.305" v="1677" actId="1076"/>
          <ac:spMkLst>
            <pc:docMk/>
            <pc:sldMk cId="3958503109" sldId="268"/>
            <ac:spMk id="2" creationId="{BF13C2C3-3C27-6748-B8C5-8E7FB4480433}"/>
          </ac:spMkLst>
        </pc:spChg>
        <pc:spChg chg="mod">
          <ac:chgData name="Frio, Mutya (NSPDD)" userId="13aa0542-3f7b-4094-8c6b-b1ffabe63e5e" providerId="ADAL" clId="{2F319728-49D1-4C91-A1E9-B8B795969912}" dt="2025-06-26T08:24:05.305" v="1677" actId="1076"/>
          <ac:spMkLst>
            <pc:docMk/>
            <pc:sldMk cId="3958503109" sldId="268"/>
            <ac:spMk id="9" creationId="{AD39BC25-F72D-F48C-C9C7-FD557483CA6C}"/>
          </ac:spMkLst>
        </pc:spChg>
        <pc:picChg chg="mod">
          <ac:chgData name="Frio, Mutya (NSPDD)" userId="13aa0542-3f7b-4094-8c6b-b1ffabe63e5e" providerId="ADAL" clId="{2F319728-49D1-4C91-A1E9-B8B795969912}" dt="2025-06-26T08:21:48.661" v="1657" actId="1076"/>
          <ac:picMkLst>
            <pc:docMk/>
            <pc:sldMk cId="3958503109" sldId="268"/>
            <ac:picMk id="7" creationId="{93F207CA-0A63-6F30-A66F-57D57A3790F7}"/>
          </ac:picMkLst>
        </pc:picChg>
      </pc:sldChg>
      <pc:sldChg chg="modSp mod">
        <pc:chgData name="Frio, Mutya (NSPDD)" userId="13aa0542-3f7b-4094-8c6b-b1ffabe63e5e" providerId="ADAL" clId="{2F319728-49D1-4C91-A1E9-B8B795969912}" dt="2025-06-26T07:38:44.519" v="343" actId="20577"/>
        <pc:sldMkLst>
          <pc:docMk/>
          <pc:sldMk cId="4196582187" sldId="269"/>
        </pc:sldMkLst>
        <pc:spChg chg="mod">
          <ac:chgData name="Frio, Mutya (NSPDD)" userId="13aa0542-3f7b-4094-8c6b-b1ffabe63e5e" providerId="ADAL" clId="{2F319728-49D1-4C91-A1E9-B8B795969912}" dt="2025-06-26T07:38:44.519" v="343" actId="20577"/>
          <ac:spMkLst>
            <pc:docMk/>
            <pc:sldMk cId="4196582187" sldId="269"/>
            <ac:spMk id="7" creationId="{A3798968-5048-CD82-5411-A3778A37E198}"/>
          </ac:spMkLst>
        </pc:spChg>
      </pc:sldChg>
      <pc:sldChg chg="addSp delSp modSp mod">
        <pc:chgData name="Frio, Mutya (NSPDD)" userId="13aa0542-3f7b-4094-8c6b-b1ffabe63e5e" providerId="ADAL" clId="{2F319728-49D1-4C91-A1E9-B8B795969912}" dt="2025-06-26T09:37:25.451" v="1838" actId="1076"/>
        <pc:sldMkLst>
          <pc:docMk/>
          <pc:sldMk cId="152824962" sldId="271"/>
        </pc:sldMkLst>
        <pc:spChg chg="add mod">
          <ac:chgData name="Frio, Mutya (NSPDD)" userId="13aa0542-3f7b-4094-8c6b-b1ffabe63e5e" providerId="ADAL" clId="{2F319728-49D1-4C91-A1E9-B8B795969912}" dt="2025-06-26T09:36:25.143" v="1830" actId="1076"/>
          <ac:spMkLst>
            <pc:docMk/>
            <pc:sldMk cId="152824962" sldId="271"/>
            <ac:spMk id="5" creationId="{80AEB80D-132E-51C4-DE30-CA9949F2B920}"/>
          </ac:spMkLst>
        </pc:spChg>
        <pc:spChg chg="add mod">
          <ac:chgData name="Frio, Mutya (NSPDD)" userId="13aa0542-3f7b-4094-8c6b-b1ffabe63e5e" providerId="ADAL" clId="{2F319728-49D1-4C91-A1E9-B8B795969912}" dt="2025-06-26T09:36:19.943" v="1829" actId="14100"/>
          <ac:spMkLst>
            <pc:docMk/>
            <pc:sldMk cId="152824962" sldId="271"/>
            <ac:spMk id="8" creationId="{EDB58960-0EAB-A802-C3D3-3DB04EDCF658}"/>
          </ac:spMkLst>
        </pc:spChg>
        <pc:spChg chg="add mod">
          <ac:chgData name="Frio, Mutya (NSPDD)" userId="13aa0542-3f7b-4094-8c6b-b1ffabe63e5e" providerId="ADAL" clId="{2F319728-49D1-4C91-A1E9-B8B795969912}" dt="2025-06-26T09:37:01.875" v="1834" actId="1076"/>
          <ac:spMkLst>
            <pc:docMk/>
            <pc:sldMk cId="152824962" sldId="271"/>
            <ac:spMk id="9" creationId="{D0DC2EDB-D2C6-FFD5-66B0-7D37FD291F0F}"/>
          </ac:spMkLst>
        </pc:spChg>
        <pc:spChg chg="mod">
          <ac:chgData name="Frio, Mutya (NSPDD)" userId="13aa0542-3f7b-4094-8c6b-b1ffabe63e5e" providerId="ADAL" clId="{2F319728-49D1-4C91-A1E9-B8B795969912}" dt="2025-06-26T09:36:11.978" v="1827" actId="1076"/>
          <ac:spMkLst>
            <pc:docMk/>
            <pc:sldMk cId="152824962" sldId="271"/>
            <ac:spMk id="11" creationId="{66E0B088-87A7-8182-6AB9-6CC4AF58B73E}"/>
          </ac:spMkLst>
        </pc:spChg>
        <pc:spChg chg="add mod">
          <ac:chgData name="Frio, Mutya (NSPDD)" userId="13aa0542-3f7b-4094-8c6b-b1ffabe63e5e" providerId="ADAL" clId="{2F319728-49D1-4C91-A1E9-B8B795969912}" dt="2025-06-26T09:36:07.962" v="1826" actId="1076"/>
          <ac:spMkLst>
            <pc:docMk/>
            <pc:sldMk cId="152824962" sldId="271"/>
            <ac:spMk id="12" creationId="{4A98D5C3-B408-057E-D78F-822F4AC48561}"/>
          </ac:spMkLst>
        </pc:spChg>
        <pc:picChg chg="add mod">
          <ac:chgData name="Frio, Mutya (NSPDD)" userId="13aa0542-3f7b-4094-8c6b-b1ffabe63e5e" providerId="ADAL" clId="{2F319728-49D1-4C91-A1E9-B8B795969912}" dt="2025-06-26T09:37:25.451" v="1838" actId="1076"/>
          <ac:picMkLst>
            <pc:docMk/>
            <pc:sldMk cId="152824962" sldId="271"/>
            <ac:picMk id="14" creationId="{04196F4F-0ECF-C459-8971-E57C54CA0939}"/>
          </ac:picMkLst>
        </pc:picChg>
      </pc:sldChg>
      <pc:sldChg chg="addSp delSp modSp new mod">
        <pc:chgData name="Frio, Mutya (NSPDD)" userId="13aa0542-3f7b-4094-8c6b-b1ffabe63e5e" providerId="ADAL" clId="{2F319728-49D1-4C91-A1E9-B8B795969912}" dt="2025-06-26T09:32:37.828" v="1808" actId="1076"/>
        <pc:sldMkLst>
          <pc:docMk/>
          <pc:sldMk cId="1569862592" sldId="272"/>
        </pc:sldMkLst>
        <pc:spChg chg="mod">
          <ac:chgData name="Frio, Mutya (NSPDD)" userId="13aa0542-3f7b-4094-8c6b-b1ffabe63e5e" providerId="ADAL" clId="{2F319728-49D1-4C91-A1E9-B8B795969912}" dt="2025-06-26T09:32:37.828" v="1808" actId="1076"/>
          <ac:spMkLst>
            <pc:docMk/>
            <pc:sldMk cId="1569862592" sldId="272"/>
            <ac:spMk id="4" creationId="{8DECC493-C344-709C-369D-055A24251ED1}"/>
          </ac:spMkLst>
        </pc:spChg>
        <pc:spChg chg="mod">
          <ac:chgData name="Frio, Mutya (NSPDD)" userId="13aa0542-3f7b-4094-8c6b-b1ffabe63e5e" providerId="ADAL" clId="{2F319728-49D1-4C91-A1E9-B8B795969912}" dt="2025-06-26T09:29:35.744" v="1755" actId="20577"/>
          <ac:spMkLst>
            <pc:docMk/>
            <pc:sldMk cId="1569862592" sldId="272"/>
            <ac:spMk id="5" creationId="{492FAE85-D0C2-0E46-61FC-E1DF0DAEC87E}"/>
          </ac:spMkLst>
        </pc:spChg>
        <pc:spChg chg="add mod">
          <ac:chgData name="Frio, Mutya (NSPDD)" userId="13aa0542-3f7b-4094-8c6b-b1ffabe63e5e" providerId="ADAL" clId="{2F319728-49D1-4C91-A1E9-B8B795969912}" dt="2025-06-26T09:31:49.656" v="1802" actId="948"/>
          <ac:spMkLst>
            <pc:docMk/>
            <pc:sldMk cId="1569862592" sldId="272"/>
            <ac:spMk id="6" creationId="{8659C983-5D54-329D-2BF3-41F528DD270B}"/>
          </ac:spMkLst>
        </pc:spChg>
      </pc:sldChg>
    </pc:docChg>
  </pc:docChgLst>
  <pc:docChgLst>
    <pc:chgData name="Frio, Mutya (NSPDD)" userId="S::mutya.frio@fao.org::13aa0542-3f7b-4094-8c6b-b1ffabe63e5e" providerId="AD" clId="Web-{54758F6A-E0A7-5559-41AB-7C98B8CAE4BC}"/>
    <pc:docChg chg="modSld">
      <pc:chgData name="Frio, Mutya (NSPDD)" userId="S::mutya.frio@fao.org::13aa0542-3f7b-4094-8c6b-b1ffabe63e5e" providerId="AD" clId="Web-{54758F6A-E0A7-5559-41AB-7C98B8CAE4BC}" dt="2025-07-09T13:50:17.371" v="81" actId="1076"/>
      <pc:docMkLst>
        <pc:docMk/>
      </pc:docMkLst>
      <pc:sldChg chg="addSp modSp">
        <pc:chgData name="Frio, Mutya (NSPDD)" userId="S::mutya.frio@fao.org::13aa0542-3f7b-4094-8c6b-b1ffabe63e5e" providerId="AD" clId="Web-{54758F6A-E0A7-5559-41AB-7C98B8CAE4BC}" dt="2025-07-09T13:50:17.371" v="81" actId="1076"/>
        <pc:sldMkLst>
          <pc:docMk/>
          <pc:sldMk cId="152824962" sldId="271"/>
        </pc:sldMkLst>
        <pc:spChg chg="add mod">
          <ac:chgData name="Frio, Mutya (NSPDD)" userId="S::mutya.frio@fao.org::13aa0542-3f7b-4094-8c6b-b1ffabe63e5e" providerId="AD" clId="Web-{54758F6A-E0A7-5559-41AB-7C98B8CAE4BC}" dt="2025-07-09T13:49:55.729" v="74" actId="14100"/>
          <ac:spMkLst>
            <pc:docMk/>
            <pc:sldMk cId="152824962" sldId="271"/>
            <ac:spMk id="2" creationId="{B06AA1EE-E353-7DF2-A66E-E1586727F795}"/>
          </ac:spMkLst>
        </pc:spChg>
        <pc:spChg chg="mod">
          <ac:chgData name="Frio, Mutya (NSPDD)" userId="S::mutya.frio@fao.org::13aa0542-3f7b-4094-8c6b-b1ffabe63e5e" providerId="AD" clId="Web-{54758F6A-E0A7-5559-41AB-7C98B8CAE4BC}" dt="2025-07-09T13:50:17.340" v="79" actId="1076"/>
          <ac:spMkLst>
            <pc:docMk/>
            <pc:sldMk cId="152824962" sldId="271"/>
            <ac:spMk id="5" creationId="{80AEB80D-132E-51C4-DE30-CA9949F2B920}"/>
          </ac:spMkLst>
        </pc:spChg>
        <pc:spChg chg="mod">
          <ac:chgData name="Frio, Mutya (NSPDD)" userId="S::mutya.frio@fao.org::13aa0542-3f7b-4094-8c6b-b1ffabe63e5e" providerId="AD" clId="Web-{54758F6A-E0A7-5559-41AB-7C98B8CAE4BC}" dt="2025-07-09T13:50:17.356" v="80" actId="1076"/>
          <ac:spMkLst>
            <pc:docMk/>
            <pc:sldMk cId="152824962" sldId="271"/>
            <ac:spMk id="8" creationId="{EDB58960-0EAB-A802-C3D3-3DB04EDCF658}"/>
          </ac:spMkLst>
        </pc:spChg>
        <pc:spChg chg="mod">
          <ac:chgData name="Frio, Mutya (NSPDD)" userId="S::mutya.frio@fao.org::13aa0542-3f7b-4094-8c6b-b1ffabe63e5e" providerId="AD" clId="Web-{54758F6A-E0A7-5559-41AB-7C98B8CAE4BC}" dt="2025-07-09T13:50:17.371" v="81" actId="1076"/>
          <ac:spMkLst>
            <pc:docMk/>
            <pc:sldMk cId="152824962" sldId="271"/>
            <ac:spMk id="9" creationId="{D0DC2EDB-D2C6-FFD5-66B0-7D37FD291F0F}"/>
          </ac:spMkLst>
        </pc:spChg>
        <pc:spChg chg="mod">
          <ac:chgData name="Frio, Mutya (NSPDD)" userId="S::mutya.frio@fao.org::13aa0542-3f7b-4094-8c6b-b1ffabe63e5e" providerId="AD" clId="Web-{54758F6A-E0A7-5559-41AB-7C98B8CAE4BC}" dt="2025-07-09T13:50:10.261" v="78" actId="1076"/>
          <ac:spMkLst>
            <pc:docMk/>
            <pc:sldMk cId="152824962" sldId="271"/>
            <ac:spMk id="11" creationId="{66E0B088-87A7-8182-6AB9-6CC4AF58B73E}"/>
          </ac:spMkLst>
        </pc:spChg>
        <pc:spChg chg="mod">
          <ac:chgData name="Frio, Mutya (NSPDD)" userId="S::mutya.frio@fao.org::13aa0542-3f7b-4094-8c6b-b1ffabe63e5e" providerId="AD" clId="Web-{54758F6A-E0A7-5559-41AB-7C98B8CAE4BC}" dt="2025-07-09T13:48:38.020" v="46" actId="20577"/>
          <ac:spMkLst>
            <pc:docMk/>
            <pc:sldMk cId="152824962" sldId="271"/>
            <ac:spMk id="12" creationId="{4A98D5C3-B408-057E-D78F-822F4AC48561}"/>
          </ac:spMkLst>
        </pc:spChg>
        <pc:picChg chg="mod">
          <ac:chgData name="Frio, Mutya (NSPDD)" userId="S::mutya.frio@fao.org::13aa0542-3f7b-4094-8c6b-b1ffabe63e5e" providerId="AD" clId="Web-{54758F6A-E0A7-5559-41AB-7C98B8CAE4BC}" dt="2025-07-09T13:49:22.914" v="60" actId="1076"/>
          <ac:picMkLst>
            <pc:docMk/>
            <pc:sldMk cId="152824962" sldId="271"/>
            <ac:picMk id="14" creationId="{04196F4F-0ECF-C459-8971-E57C54CA093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4381" cy="34102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4700" y="0"/>
            <a:ext cx="4304381" cy="341028"/>
          </a:xfrm>
          <a:prstGeom prst="rect">
            <a:avLst/>
          </a:prstGeom>
        </p:spPr>
        <p:txBody>
          <a:bodyPr vert="horz" lIns="91440" tIns="45720" rIns="91440" bIns="45720" rtlCol="0"/>
          <a:lstStyle>
            <a:lvl1pPr algn="r">
              <a:defRPr sz="1200"/>
            </a:lvl1pPr>
          </a:lstStyle>
          <a:p>
            <a:fld id="{349C3301-FBA6-4D31-97D9-BCD2FD7EDC48}" type="datetimeFigureOut">
              <a:rPr lang="en-GB" smtClean="0"/>
              <a:t>10/07/2025</a:t>
            </a:fld>
            <a:endParaRPr lang="en-GB"/>
          </a:p>
        </p:txBody>
      </p:sp>
      <p:sp>
        <p:nvSpPr>
          <p:cNvPr id="4" name="Footer Placeholder 3"/>
          <p:cNvSpPr>
            <a:spLocks noGrp="1"/>
          </p:cNvSpPr>
          <p:nvPr>
            <p:ph type="ftr" sz="quarter" idx="2"/>
          </p:nvPr>
        </p:nvSpPr>
        <p:spPr>
          <a:xfrm>
            <a:off x="1" y="6453472"/>
            <a:ext cx="4304381" cy="34102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4700" y="6453472"/>
            <a:ext cx="4304381" cy="341028"/>
          </a:xfrm>
          <a:prstGeom prst="rect">
            <a:avLst/>
          </a:prstGeom>
        </p:spPr>
        <p:txBody>
          <a:bodyPr vert="horz" lIns="91440" tIns="45720" rIns="91440" bIns="45720" rtlCol="0" anchor="b"/>
          <a:lstStyle>
            <a:lvl1pPr algn="r">
              <a:defRPr sz="1200"/>
            </a:lvl1pPr>
          </a:lstStyle>
          <a:p>
            <a:fld id="{6CD4DACB-0303-4FDD-AF82-44848239193E}" type="slidenum">
              <a:rPr lang="en-GB" smtClean="0"/>
              <a:t>‹#›</a:t>
            </a:fld>
            <a:endParaRPr lang="en-GB"/>
          </a:p>
        </p:txBody>
      </p:sp>
    </p:spTree>
    <p:extLst>
      <p:ext uri="{BB962C8B-B14F-4D97-AF65-F5344CB8AC3E}">
        <p14:creationId xmlns:p14="http://schemas.microsoft.com/office/powerpoint/2010/main" val="2231432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4381" cy="339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4702" y="0"/>
            <a:ext cx="4304381" cy="339725"/>
          </a:xfrm>
          <a:prstGeom prst="rect">
            <a:avLst/>
          </a:prstGeom>
        </p:spPr>
        <p:txBody>
          <a:bodyPr vert="horz" lIns="91440" tIns="45720" rIns="91440" bIns="45720" rtlCol="0"/>
          <a:lstStyle>
            <a:lvl1pPr algn="r">
              <a:defRPr sz="1200"/>
            </a:lvl1pPr>
          </a:lstStyle>
          <a:p>
            <a:fld id="{C7CBEB2F-6753-475F-B25C-75A91B99AD33}" type="datetimeFigureOut">
              <a:rPr lang="en-GB" smtClean="0"/>
              <a:pPr/>
              <a:t>10/07/2025</a:t>
            </a:fld>
            <a:endParaRPr lang="en-GB"/>
          </a:p>
        </p:txBody>
      </p:sp>
      <p:sp>
        <p:nvSpPr>
          <p:cNvPr id="4" name="Slide Image Placeholder 3"/>
          <p:cNvSpPr>
            <a:spLocks noGrp="1" noRot="1" noChangeAspect="1"/>
          </p:cNvSpPr>
          <p:nvPr>
            <p:ph type="sldImg" idx="2"/>
          </p:nvPr>
        </p:nvSpPr>
        <p:spPr>
          <a:xfrm>
            <a:off x="2700338" y="509588"/>
            <a:ext cx="4530725" cy="2547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3140" y="3227388"/>
            <a:ext cx="7945120" cy="3057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6453687"/>
            <a:ext cx="4304381" cy="339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4702" y="6453687"/>
            <a:ext cx="4304381" cy="339725"/>
          </a:xfrm>
          <a:prstGeom prst="rect">
            <a:avLst/>
          </a:prstGeom>
        </p:spPr>
        <p:txBody>
          <a:bodyPr vert="horz" lIns="91440" tIns="45720" rIns="91440" bIns="45720" rtlCol="0" anchor="b"/>
          <a:lstStyle>
            <a:lvl1pPr algn="r">
              <a:defRPr sz="1200"/>
            </a:lvl1pPr>
          </a:lstStyle>
          <a:p>
            <a:fld id="{F181C075-0A87-4D04-85DC-C41B8B8D094E}" type="slidenum">
              <a:rPr lang="en-GB" smtClean="0"/>
              <a:pPr/>
              <a:t>‹#›</a:t>
            </a:fld>
            <a:endParaRPr lang="en-GB"/>
          </a:p>
        </p:txBody>
      </p:sp>
    </p:spTree>
    <p:extLst>
      <p:ext uri="{BB962C8B-B14F-4D97-AF65-F5344CB8AC3E}">
        <p14:creationId xmlns:p14="http://schemas.microsoft.com/office/powerpoint/2010/main" val="2016825931"/>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r>
              <a:rPr lang="en-US" dirty="0"/>
              <a:t>The IPPC Secretariat developed and implemented secretariat-wide communication activities and products, guided by the IPPC Secretariat Annual Communications Plan 2025.</a:t>
            </a:r>
          </a:p>
          <a:p>
            <a:endParaRPr lang="en-US" dirty="0"/>
          </a:p>
          <a:p>
            <a:r>
              <a:rPr lang="en-US" dirty="0"/>
              <a:t>The plan is based on the same milestones in the IPPC global Communications Strategy.</a:t>
            </a:r>
          </a:p>
          <a:p>
            <a:endParaRPr lang="en-US" dirty="0"/>
          </a:p>
          <a:p>
            <a:r>
              <a:rPr lang="en-US" dirty="0"/>
              <a:t>Internal tools to monitor and track secretariat communication activities, products and events.</a:t>
            </a:r>
          </a:p>
        </p:txBody>
      </p:sp>
      <p:sp>
        <p:nvSpPr>
          <p:cNvPr id="4" name="Slide Number Placeholder 3"/>
          <p:cNvSpPr>
            <a:spLocks noGrp="1"/>
          </p:cNvSpPr>
          <p:nvPr>
            <p:ph type="sldNum" sz="quarter" idx="5"/>
          </p:nvPr>
        </p:nvSpPr>
        <p:spPr/>
        <p:txBody>
          <a:bodyPr/>
          <a:lstStyle/>
          <a:p>
            <a:fld id="{F181C075-0A87-4D04-85DC-C41B8B8D094E}" type="slidenum">
              <a:rPr lang="en-GB" smtClean="0"/>
              <a:pPr/>
              <a:t>2</a:t>
            </a:fld>
            <a:endParaRPr lang="en-GB"/>
          </a:p>
        </p:txBody>
      </p:sp>
    </p:spTree>
    <p:extLst>
      <p:ext uri="{BB962C8B-B14F-4D97-AF65-F5344CB8AC3E}">
        <p14:creationId xmlns:p14="http://schemas.microsoft.com/office/powerpoint/2010/main" val="2747801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r>
              <a:rPr lang="en-US" dirty="0"/>
              <a:t>The IPPC Secretariat developed branding for CPM-19 to raise our visibility among contracting parties and within the FAO.</a:t>
            </a:r>
          </a:p>
          <a:p>
            <a:endParaRPr lang="en-US" dirty="0"/>
          </a:p>
          <a:p>
            <a:r>
              <a:rPr lang="en-US" dirty="0"/>
              <a:t>This includes stage design in the FAO Plenary room, promoting CPM-19 internally within FAO, and on IPPC social media.</a:t>
            </a:r>
          </a:p>
          <a:p>
            <a:endParaRPr lang="en-US" dirty="0"/>
          </a:p>
          <a:p>
            <a:r>
              <a:rPr lang="en-US" dirty="0"/>
              <a:t>We also published several news articles on key CPM-19 decisions,</a:t>
            </a:r>
          </a:p>
          <a:p>
            <a:endParaRPr lang="en-US" dirty="0"/>
          </a:p>
          <a:p>
            <a:r>
              <a:rPr lang="en-US" dirty="0"/>
              <a:t>We promoted the side sessions</a:t>
            </a:r>
          </a:p>
          <a:p>
            <a:endParaRPr lang="en-US" dirty="0"/>
          </a:p>
          <a:p>
            <a:r>
              <a:rPr lang="en-US" dirty="0"/>
              <a:t>And we documented the week-long session on the FAO Digital Media Hub which is available publicly. </a:t>
            </a:r>
          </a:p>
          <a:p>
            <a:endParaRPr lang="en-US" dirty="0"/>
          </a:p>
          <a:p>
            <a:endParaRPr lang="en-US" dirty="0"/>
          </a:p>
        </p:txBody>
      </p:sp>
      <p:sp>
        <p:nvSpPr>
          <p:cNvPr id="4" name="Slide Number Placeholder 3"/>
          <p:cNvSpPr>
            <a:spLocks noGrp="1"/>
          </p:cNvSpPr>
          <p:nvPr>
            <p:ph type="sldNum" sz="quarter" idx="5"/>
          </p:nvPr>
        </p:nvSpPr>
        <p:spPr/>
        <p:txBody>
          <a:bodyPr/>
          <a:lstStyle/>
          <a:p>
            <a:fld id="{F181C075-0A87-4D04-85DC-C41B8B8D094E}" type="slidenum">
              <a:rPr lang="en-GB" smtClean="0"/>
              <a:pPr/>
              <a:t>3</a:t>
            </a:fld>
            <a:endParaRPr lang="en-GB"/>
          </a:p>
        </p:txBody>
      </p:sp>
    </p:spTree>
    <p:extLst>
      <p:ext uri="{BB962C8B-B14F-4D97-AF65-F5344CB8AC3E}">
        <p14:creationId xmlns:p14="http://schemas.microsoft.com/office/powerpoint/2010/main" val="3836872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r>
              <a:rPr lang="en-US" dirty="0"/>
              <a:t>The International Day of Plant Health held on 12 May was held in El Salvador and hosted by OIRSA.</a:t>
            </a:r>
          </a:p>
          <a:p>
            <a:endParaRPr lang="en-US" dirty="0"/>
          </a:p>
          <a:p>
            <a:r>
              <a:rPr lang="en-US" dirty="0"/>
              <a:t>FAO Director-General Qu Dongyu opened the event via video message and the NSP Director, </a:t>
            </a:r>
            <a:r>
              <a:rPr lang="en-US" dirty="0" err="1"/>
              <a:t>Yurdi</a:t>
            </a:r>
            <a:r>
              <a:rPr lang="en-US" dirty="0"/>
              <a:t> Yasmi moderated the event.</a:t>
            </a:r>
          </a:p>
          <a:p>
            <a:endParaRPr lang="en-US" dirty="0"/>
          </a:p>
          <a:p>
            <a:r>
              <a:rPr lang="en-US" dirty="0"/>
              <a:t>Speaking at the high-level event were the minsters for agriculture of El Salvado and Honduras, OIRSA Executive Director and Nobel laurate Rigoberta Menchu Tum who is a champion for Indigenous People’s rights.</a:t>
            </a:r>
          </a:p>
          <a:p>
            <a:endParaRPr lang="en-US" dirty="0"/>
          </a:p>
          <a:p>
            <a:r>
              <a:rPr lang="en-US" dirty="0"/>
              <a:t>The technical session was interdisciplinary and inclusive, with geographic and gender representation. </a:t>
            </a:r>
          </a:p>
          <a:p>
            <a:endParaRPr lang="en-US" dirty="0"/>
          </a:p>
          <a:p>
            <a:r>
              <a:rPr lang="en-US" dirty="0"/>
              <a:t>This was the firs time that IDPH was held outside FAO headquarters since the first observance in 2023. It was an opportunity to showcase regional innovation, particularly OIRSA’s 3D virtual reality simulation of pest surveillance as part of its training </a:t>
            </a:r>
            <a:r>
              <a:rPr lang="en-US" dirty="0" err="1"/>
              <a:t>programme</a:t>
            </a:r>
            <a:r>
              <a:rPr lang="en-US" dirty="0"/>
              <a:t>.</a:t>
            </a:r>
          </a:p>
          <a:p>
            <a:endParaRPr lang="en-US" dirty="0"/>
          </a:p>
          <a:p>
            <a:pPr marL="0" marR="0" lvl="0" indent="0" algn="l" defTabSz="1219170" rtl="0" eaLnBrk="1" fontAlgn="auto" latinLnBrk="0" hangingPunct="1">
              <a:lnSpc>
                <a:spcPct val="100000"/>
              </a:lnSpc>
              <a:spcBef>
                <a:spcPts val="0"/>
              </a:spcBef>
              <a:spcAft>
                <a:spcPts val="0"/>
              </a:spcAft>
              <a:buClrTx/>
              <a:buSzTx/>
              <a:buFontTx/>
              <a:buNone/>
              <a:tabLst/>
              <a:defRPr/>
            </a:pPr>
            <a:r>
              <a:rPr lang="en-US" b="1" i="1" dirty="0"/>
              <a:t>The IPPC Secretariat wishes to extend its deep appreciation to OIRSA for an excellent organization of the high-level event and their extensive promotion in the media and on social media. </a:t>
            </a:r>
            <a:endParaRPr lang="en-US" sz="1600" b="1" i="1" dirty="0"/>
          </a:p>
          <a:p>
            <a:endParaRPr lang="en-US" dirty="0"/>
          </a:p>
          <a:p>
            <a:endParaRPr lang="en-US" dirty="0"/>
          </a:p>
        </p:txBody>
      </p:sp>
      <p:sp>
        <p:nvSpPr>
          <p:cNvPr id="4" name="Slide Number Placeholder 3"/>
          <p:cNvSpPr>
            <a:spLocks noGrp="1"/>
          </p:cNvSpPr>
          <p:nvPr>
            <p:ph type="sldNum" sz="quarter" idx="5"/>
          </p:nvPr>
        </p:nvSpPr>
        <p:spPr/>
        <p:txBody>
          <a:bodyPr/>
          <a:lstStyle/>
          <a:p>
            <a:fld id="{F181C075-0A87-4D04-85DC-C41B8B8D094E}" type="slidenum">
              <a:rPr lang="en-GB" smtClean="0"/>
              <a:pPr/>
              <a:t>4</a:t>
            </a:fld>
            <a:endParaRPr lang="en-GB"/>
          </a:p>
        </p:txBody>
      </p:sp>
    </p:spTree>
    <p:extLst>
      <p:ext uri="{BB962C8B-B14F-4D97-AF65-F5344CB8AC3E}">
        <p14:creationId xmlns:p14="http://schemas.microsoft.com/office/powerpoint/2010/main" val="2852617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r>
              <a:rPr lang="en-US" dirty="0"/>
              <a:t>Notably, the IDPH campaign gained more than a billion impressions, or the number of times that IDPH was displayed online.</a:t>
            </a:r>
          </a:p>
          <a:p>
            <a:endParaRPr lang="en-US" dirty="0"/>
          </a:p>
          <a:p>
            <a:r>
              <a:rPr lang="en-US" dirty="0"/>
              <a:t>More than 187 million users were reached by IDPH content, significantly more than the World Potato Day (100+ million) and World Bee Day and World Tea Day combined (170+ million).</a:t>
            </a:r>
          </a:p>
          <a:p>
            <a:endParaRPr lang="en-US" dirty="0"/>
          </a:p>
          <a:p>
            <a:r>
              <a:rPr lang="en-US" dirty="0"/>
              <a:t>1300 virtual participants watched the livestream of the high-level event</a:t>
            </a:r>
          </a:p>
          <a:p>
            <a:endParaRPr lang="en-US" dirty="0"/>
          </a:p>
          <a:p>
            <a:r>
              <a:rPr lang="en-US" dirty="0"/>
              <a:t>More than 1000 viewed the new promotional video on plant health and One Health</a:t>
            </a:r>
          </a:p>
          <a:p>
            <a:endParaRPr lang="en-US" dirty="0"/>
          </a:p>
          <a:p>
            <a:r>
              <a:rPr lang="en-US" dirty="0"/>
              <a:t>45 media outlets covered IDPH around the world</a:t>
            </a:r>
          </a:p>
          <a:p>
            <a:endParaRPr lang="en-US" dirty="0"/>
          </a:p>
          <a:p>
            <a:r>
              <a:rPr lang="en-US" dirty="0"/>
              <a:t>And more than 60 countries celebrated and organized IDPH events worldwide.</a:t>
            </a:r>
          </a:p>
        </p:txBody>
      </p:sp>
      <p:sp>
        <p:nvSpPr>
          <p:cNvPr id="4" name="Slide Number Placeholder 3"/>
          <p:cNvSpPr>
            <a:spLocks noGrp="1"/>
          </p:cNvSpPr>
          <p:nvPr>
            <p:ph type="sldNum" sz="quarter" idx="5"/>
          </p:nvPr>
        </p:nvSpPr>
        <p:spPr/>
        <p:txBody>
          <a:bodyPr/>
          <a:lstStyle/>
          <a:p>
            <a:fld id="{F181C075-0A87-4D04-85DC-C41B8B8D094E}" type="slidenum">
              <a:rPr lang="en-GB" smtClean="0"/>
              <a:pPr/>
              <a:t>5</a:t>
            </a:fld>
            <a:endParaRPr lang="en-GB"/>
          </a:p>
        </p:txBody>
      </p:sp>
    </p:spTree>
    <p:extLst>
      <p:ext uri="{BB962C8B-B14F-4D97-AF65-F5344CB8AC3E}">
        <p14:creationId xmlns:p14="http://schemas.microsoft.com/office/powerpoint/2010/main" val="4253345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pPr marL="0" marR="0" lvl="0" indent="0" algn="l" defTabSz="1219170" rtl="0" eaLnBrk="1" fontAlgn="auto" latinLnBrk="0" hangingPunct="1">
              <a:lnSpc>
                <a:spcPct val="100000"/>
              </a:lnSpc>
              <a:spcBef>
                <a:spcPts val="0"/>
              </a:spcBef>
              <a:spcAft>
                <a:spcPts val="0"/>
              </a:spcAft>
              <a:buClrTx/>
              <a:buSzTx/>
              <a:buFontTx/>
              <a:buNone/>
              <a:tabLst/>
              <a:defRPr/>
            </a:pPr>
            <a:r>
              <a:rPr lang="en-GB" sz="1600" dirty="0">
                <a:effectLst/>
                <a:latin typeface="+mn-lt"/>
                <a:ea typeface="MS Mincho" panose="02020609040205080304" pitchFamily="49" charset="-128"/>
              </a:rPr>
              <a:t>To drum up interest on the Day in El Salvador, </a:t>
            </a:r>
            <a:r>
              <a:rPr lang="en-GB" sz="1600" dirty="0" err="1">
                <a:effectLst/>
                <a:latin typeface="+mn-lt"/>
                <a:ea typeface="MS Mincho" panose="02020609040205080304" pitchFamily="49" charset="-128"/>
              </a:rPr>
              <a:t>Yurdi</a:t>
            </a:r>
            <a:r>
              <a:rPr lang="en-GB" sz="1600" dirty="0">
                <a:effectLst/>
                <a:latin typeface="+mn-lt"/>
                <a:ea typeface="MS Mincho" panose="02020609040205080304" pitchFamily="49" charset="-128"/>
              </a:rPr>
              <a:t> YASMI, Sarah BRUNEL, and Raúl Antonio Rodas SUAZO gave interviews to local media TCS’ </a:t>
            </a:r>
            <a:r>
              <a:rPr lang="en-GB" sz="1600" dirty="0" err="1">
                <a:effectLst/>
                <a:latin typeface="+mn-lt"/>
                <a:ea typeface="MS Mincho" panose="02020609040205080304" pitchFamily="49" charset="-128"/>
              </a:rPr>
              <a:t>Frente</a:t>
            </a:r>
            <a:r>
              <a:rPr lang="en-GB" sz="1600" dirty="0">
                <a:effectLst/>
                <a:latin typeface="+mn-lt"/>
                <a:ea typeface="MS Mincho" panose="02020609040205080304" pitchFamily="49" charset="-128"/>
              </a:rPr>
              <a:t> a </a:t>
            </a:r>
            <a:r>
              <a:rPr lang="en-GB" sz="1600" dirty="0" err="1">
                <a:effectLst/>
                <a:latin typeface="+mn-lt"/>
                <a:ea typeface="MS Mincho" panose="02020609040205080304" pitchFamily="49" charset="-128"/>
              </a:rPr>
              <a:t>Frente</a:t>
            </a:r>
            <a:r>
              <a:rPr lang="en-GB" sz="1600" dirty="0">
                <a:effectLst/>
                <a:latin typeface="+mn-lt"/>
                <a:ea typeface="MS Mincho" panose="02020609040205080304" pitchFamily="49" charset="-128"/>
              </a:rPr>
              <a:t> show. </a:t>
            </a:r>
          </a:p>
          <a:p>
            <a:endParaRPr lang="en-US" dirty="0"/>
          </a:p>
          <a:p>
            <a:pPr marL="0" marR="0" indent="0" algn="l">
              <a:buNone/>
            </a:pPr>
            <a:r>
              <a:rPr lang="en-GB" sz="1600" dirty="0">
                <a:effectLst/>
                <a:latin typeface="+mn-lt"/>
                <a:ea typeface="MS Mincho" panose="02020609040205080304" pitchFamily="49" charset="-128"/>
                <a:cs typeface="Times New Roman" panose="02020603050405020304" pitchFamily="18" charset="0"/>
              </a:rPr>
              <a:t>This is one of the most-watched programs in the entire Republic of El Salvador. The program is hosted by journalist Moisés Urbina and broadcast on open television throughout El Salvador.</a:t>
            </a:r>
            <a:r>
              <a:rPr lang="en-GB" sz="1600" dirty="0">
                <a:effectLst/>
                <a:latin typeface="+mn-lt"/>
                <a:ea typeface="MS Mincho" panose="02020609040205080304" pitchFamily="49" charset="-128"/>
              </a:rPr>
              <a:t> </a:t>
            </a:r>
          </a:p>
          <a:p>
            <a:pPr marL="0" marR="0" indent="0" algn="l">
              <a:buNone/>
            </a:pPr>
            <a:endParaRPr lang="en-GB" sz="1600" dirty="0">
              <a:effectLst/>
              <a:latin typeface="+mn-lt"/>
              <a:ea typeface="MS Mincho" panose="02020609040205080304" pitchFamily="49" charset="-128"/>
            </a:endParaRPr>
          </a:p>
          <a:p>
            <a:pPr marL="0" marR="0" indent="0" algn="l">
              <a:buNone/>
            </a:pPr>
            <a:r>
              <a:rPr lang="en-GB" sz="1600" dirty="0">
                <a:effectLst/>
                <a:latin typeface="+mn-lt"/>
                <a:ea typeface="MS Mincho" panose="02020609040205080304" pitchFamily="49" charset="-128"/>
              </a:rPr>
              <a:t>In addition, statements were made to other television channels, including Channel 12 and Channel 21 in El Salvador.</a:t>
            </a:r>
            <a:endParaRPr lang="en-US" sz="1600" dirty="0">
              <a:effectLst/>
              <a:latin typeface="+mn-lt"/>
              <a:ea typeface="MS Mincho" panose="02020609040205080304" pitchFamily="49" charset="-128"/>
            </a:endParaRPr>
          </a:p>
          <a:p>
            <a:endParaRPr lang="en-US" dirty="0"/>
          </a:p>
        </p:txBody>
      </p:sp>
      <p:sp>
        <p:nvSpPr>
          <p:cNvPr id="4" name="Slide Number Placeholder 3"/>
          <p:cNvSpPr>
            <a:spLocks noGrp="1"/>
          </p:cNvSpPr>
          <p:nvPr>
            <p:ph type="sldNum" sz="quarter" idx="5"/>
          </p:nvPr>
        </p:nvSpPr>
        <p:spPr/>
        <p:txBody>
          <a:bodyPr/>
          <a:lstStyle/>
          <a:p>
            <a:fld id="{F181C075-0A87-4D04-85DC-C41B8B8D094E}" type="slidenum">
              <a:rPr lang="en-GB" smtClean="0"/>
              <a:pPr/>
              <a:t>6</a:t>
            </a:fld>
            <a:endParaRPr lang="en-GB"/>
          </a:p>
        </p:txBody>
      </p:sp>
    </p:spTree>
    <p:extLst>
      <p:ext uri="{BB962C8B-B14F-4D97-AF65-F5344CB8AC3E}">
        <p14:creationId xmlns:p14="http://schemas.microsoft.com/office/powerpoint/2010/main" val="2907077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In December 2025 , the CPM Bureau approved the IPPC Secretariat’s proposal to conduct a survey on NPPOs’ and RPPOs’ information needs.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p>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The survey results will help determine how best to bridge the information gaps first, before scaling up to set up complex communications networks that may have low uptake from some regions.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p>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Further steps are put on hold until a new Secretary is on board to provide insights and further guidance.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181C075-0A87-4D04-85DC-C41B8B8D094E}" type="slidenum">
              <a:rPr lang="en-GB" smtClean="0"/>
              <a:pPr/>
              <a:t>7</a:t>
            </a:fld>
            <a:endParaRPr lang="en-GB"/>
          </a:p>
        </p:txBody>
      </p:sp>
    </p:spTree>
    <p:extLst>
      <p:ext uri="{BB962C8B-B14F-4D97-AF65-F5344CB8AC3E}">
        <p14:creationId xmlns:p14="http://schemas.microsoft.com/office/powerpoint/2010/main" val="2356147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r>
              <a:rPr lang="en-US" dirty="0"/>
              <a:t>To enhance communication, the IPPC Secretariat is taking a strategic approach by targeting to create greater IMPACT, more VISIBLITY, and build BRAND RECALL and BRAND ASSOCIATION.</a:t>
            </a:r>
          </a:p>
          <a:p>
            <a:endParaRPr lang="en-US" dirty="0"/>
          </a:p>
          <a:p>
            <a:r>
              <a:rPr lang="en-US" dirty="0"/>
              <a:t>How we intend to do is by</a:t>
            </a:r>
          </a:p>
          <a:p>
            <a:endParaRPr lang="en-US" dirty="0"/>
          </a:p>
          <a:p>
            <a:r>
              <a:rPr lang="en-US" dirty="0"/>
              <a:t>Doing with less but with greater impact</a:t>
            </a:r>
          </a:p>
          <a:p>
            <a:endParaRPr lang="en-US" dirty="0"/>
          </a:p>
          <a:p>
            <a:pPr marL="0" marR="0">
              <a:lnSpc>
                <a:spcPct val="115000"/>
              </a:lnSpc>
              <a:spcAft>
                <a:spcPts val="1200"/>
              </a:spcAft>
              <a:buNone/>
            </a:pPr>
            <a:r>
              <a:rPr lang="en-US" kern="100" dirty="0">
                <a:effectLst/>
                <a:latin typeface="Aptos" panose="020B0004020202020204" pitchFamily="34" charset="0"/>
                <a:ea typeface="Aptos" panose="020B0004020202020204" pitchFamily="34" charset="0"/>
                <a:cs typeface="Arial" panose="020B0604020202020204" pitchFamily="34" charset="0"/>
              </a:rPr>
              <a:t>Identify short-, medium-, long-term priorities</a:t>
            </a:r>
          </a:p>
          <a:p>
            <a:pPr marL="0" marR="0">
              <a:lnSpc>
                <a:spcPct val="115000"/>
              </a:lnSpc>
              <a:spcAft>
                <a:spcPts val="1200"/>
              </a:spcAft>
              <a:buNone/>
            </a:pPr>
            <a:endParaRPr lang="en-US"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Aft>
                <a:spcPts val="600"/>
              </a:spcAft>
              <a:buNone/>
            </a:pPr>
            <a:r>
              <a:rPr lang="en-US" kern="100" dirty="0">
                <a:effectLst/>
                <a:latin typeface="Aptos" panose="020B0004020202020204" pitchFamily="34" charset="0"/>
                <a:ea typeface="Aptos" panose="020B0004020202020204" pitchFamily="34" charset="0"/>
                <a:cs typeface="Arial" panose="020B0604020202020204" pitchFamily="34" charset="0"/>
              </a:rPr>
              <a:t>Segment audiences</a:t>
            </a:r>
          </a:p>
          <a:p>
            <a:pPr marL="0" marR="0">
              <a:lnSpc>
                <a:spcPct val="115000"/>
              </a:lnSpc>
              <a:spcAft>
                <a:spcPts val="600"/>
              </a:spcAft>
              <a:buNone/>
            </a:pPr>
            <a:endParaRPr lang="en-US"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Aft>
                <a:spcPts val="1200"/>
              </a:spcAft>
              <a:buNone/>
            </a:pPr>
            <a:r>
              <a:rPr lang="en-US" kern="100" dirty="0">
                <a:effectLst/>
                <a:latin typeface="Aptos" panose="020B0004020202020204" pitchFamily="34" charset="0"/>
                <a:ea typeface="Aptos" panose="020B0004020202020204" pitchFamily="34" charset="0"/>
                <a:cs typeface="Arial" panose="020B0604020202020204" pitchFamily="34" charset="0"/>
              </a:rPr>
              <a:t>Communicate RESULTS</a:t>
            </a:r>
          </a:p>
          <a:p>
            <a:pPr marL="0" marR="0">
              <a:lnSpc>
                <a:spcPct val="115000"/>
              </a:lnSpc>
              <a:spcAft>
                <a:spcPts val="1200"/>
              </a:spcAft>
              <a:buNone/>
            </a:pPr>
            <a:endParaRPr lang="en-US"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Aft>
                <a:spcPts val="1200"/>
              </a:spcAft>
            </a:pPr>
            <a:r>
              <a:rPr lang="en-US" kern="100" dirty="0">
                <a:effectLst/>
                <a:latin typeface="Aptos" panose="020B0004020202020204" pitchFamily="34" charset="0"/>
                <a:ea typeface="Aptos" panose="020B0004020202020204" pitchFamily="34" charset="0"/>
                <a:cs typeface="Arial" panose="020B0604020202020204" pitchFamily="34" charset="0"/>
              </a:rPr>
              <a:t>And measure our outreach (quantitative and qualitative)</a:t>
            </a:r>
          </a:p>
          <a:p>
            <a:endParaRPr lang="en-US" dirty="0"/>
          </a:p>
        </p:txBody>
      </p:sp>
      <p:sp>
        <p:nvSpPr>
          <p:cNvPr id="4" name="Slide Number Placeholder 3"/>
          <p:cNvSpPr>
            <a:spLocks noGrp="1"/>
          </p:cNvSpPr>
          <p:nvPr>
            <p:ph type="sldNum" sz="quarter" idx="5"/>
          </p:nvPr>
        </p:nvSpPr>
        <p:spPr/>
        <p:txBody>
          <a:bodyPr/>
          <a:lstStyle/>
          <a:p>
            <a:fld id="{F181C075-0A87-4D04-85DC-C41B8B8D094E}" type="slidenum">
              <a:rPr lang="en-GB" smtClean="0"/>
              <a:pPr/>
              <a:t>8</a:t>
            </a:fld>
            <a:endParaRPr lang="en-GB"/>
          </a:p>
        </p:txBody>
      </p:sp>
    </p:spTree>
    <p:extLst>
      <p:ext uri="{BB962C8B-B14F-4D97-AF65-F5344CB8AC3E}">
        <p14:creationId xmlns:p14="http://schemas.microsoft.com/office/powerpoint/2010/main" val="3646680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r>
              <a:rPr lang="en-US" dirty="0"/>
              <a:t>We’d like to get your feedback, queries and suggestions. </a:t>
            </a:r>
          </a:p>
          <a:p>
            <a:endParaRPr lang="en-US" dirty="0"/>
          </a:p>
          <a:p>
            <a:r>
              <a:rPr lang="en-US" b="1" dirty="0"/>
              <a:t>We would encourage you to send your feedback via email to IPPC Communications Specialist, Mutya Frio.</a:t>
            </a:r>
          </a:p>
          <a:p>
            <a:endParaRPr lang="en-US"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[Or note down any interventions </a:t>
            </a:r>
            <a:r>
              <a:rPr lang="en-US"/>
              <a:t>from participants that </a:t>
            </a:r>
            <a:r>
              <a:rPr lang="en-US" dirty="0"/>
              <a:t>may not be related to the above questions].</a:t>
            </a:r>
          </a:p>
          <a:p>
            <a:endParaRPr lang="en-US" dirty="0"/>
          </a:p>
          <a:p>
            <a:r>
              <a:rPr lang="en-US" dirty="0"/>
              <a:t>Thank you. </a:t>
            </a:r>
          </a:p>
        </p:txBody>
      </p:sp>
      <p:sp>
        <p:nvSpPr>
          <p:cNvPr id="4" name="Slide Number Placeholder 3"/>
          <p:cNvSpPr>
            <a:spLocks noGrp="1"/>
          </p:cNvSpPr>
          <p:nvPr>
            <p:ph type="sldNum" sz="quarter" idx="5"/>
          </p:nvPr>
        </p:nvSpPr>
        <p:spPr/>
        <p:txBody>
          <a:bodyPr/>
          <a:lstStyle/>
          <a:p>
            <a:fld id="{F181C075-0A87-4D04-85DC-C41B8B8D094E}" type="slidenum">
              <a:rPr lang="en-GB" smtClean="0"/>
              <a:pPr/>
              <a:t>9</a:t>
            </a:fld>
            <a:endParaRPr lang="en-GB"/>
          </a:p>
        </p:txBody>
      </p:sp>
    </p:spTree>
    <p:extLst>
      <p:ext uri="{BB962C8B-B14F-4D97-AF65-F5344CB8AC3E}">
        <p14:creationId xmlns:p14="http://schemas.microsoft.com/office/powerpoint/2010/main" val="1884399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tion 2 - photo cover">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200" y="5088624"/>
            <a:ext cx="12192000" cy="449180"/>
          </a:xfrm>
          <a:prstGeom prst="rect">
            <a:avLst/>
          </a:prstGeom>
          <a:noFill/>
        </p:spPr>
        <p:txBody>
          <a:bodyPr lIns="1224000" tIns="46800" rIns="1224000" bIns="0" anchor="t" anchorCtr="0"/>
          <a:lstStyle>
            <a:lvl1pPr algn="l">
              <a:defRPr sz="3800" b="1" i="0" baseline="0">
                <a:solidFill>
                  <a:srgbClr val="00825F"/>
                </a:solidFill>
                <a:latin typeface="Montserrat" pitchFamily="2" charset="77"/>
              </a:defRPr>
            </a:lvl1pPr>
          </a:lstStyle>
          <a:p>
            <a:r>
              <a:rPr lang="en-US"/>
              <a:t>Click to edit Master title style </a:t>
            </a:r>
          </a:p>
        </p:txBody>
      </p:sp>
      <p:sp>
        <p:nvSpPr>
          <p:cNvPr id="5" name="Subtitle 2"/>
          <p:cNvSpPr>
            <a:spLocks noGrp="1"/>
          </p:cNvSpPr>
          <p:nvPr>
            <p:ph type="subTitle" idx="1"/>
          </p:nvPr>
        </p:nvSpPr>
        <p:spPr>
          <a:xfrm>
            <a:off x="-1200" y="5943600"/>
            <a:ext cx="12192000" cy="245913"/>
          </a:xfrm>
          <a:prstGeom prst="rect">
            <a:avLst/>
          </a:prstGeom>
        </p:spPr>
        <p:txBody>
          <a:bodyPr lIns="1224000" tIns="0" rIns="2160000" anchor="t" anchorCtr="0"/>
          <a:lstStyle>
            <a:lvl1pPr marL="0" indent="0" algn="l">
              <a:buNone/>
              <a:defRPr sz="2200" b="0" i="0" baseline="0">
                <a:solidFill>
                  <a:srgbClr val="00825F"/>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9008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hoto back 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97418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tion 2">
    <p:spTree>
      <p:nvGrpSpPr>
        <p:cNvPr id="1" name=""/>
        <p:cNvGrpSpPr/>
        <p:nvPr/>
      </p:nvGrpSpPr>
      <p:grpSpPr>
        <a:xfrm>
          <a:off x="0" y="0"/>
          <a:ext cx="0" cy="0"/>
          <a:chOff x="0" y="0"/>
          <a:chExt cx="0" cy="0"/>
        </a:xfrm>
      </p:grpSpPr>
      <p:sp>
        <p:nvSpPr>
          <p:cNvPr id="17" name="Subtitle 2">
            <a:extLst>
              <a:ext uri="{FF2B5EF4-FFF2-40B4-BE49-F238E27FC236}">
                <a16:creationId xmlns:a16="http://schemas.microsoft.com/office/drawing/2014/main" id="{59165581-3D98-B54C-B922-370C4A15168F}"/>
              </a:ext>
            </a:extLst>
          </p:cNvPr>
          <p:cNvSpPr>
            <a:spLocks noGrp="1"/>
          </p:cNvSpPr>
          <p:nvPr>
            <p:ph type="subTitle" idx="1" hasCustomPrompt="1"/>
          </p:nvPr>
        </p:nvSpPr>
        <p:spPr>
          <a:xfrm>
            <a:off x="0" y="1980000"/>
            <a:ext cx="7104112"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baseline="0">
                <a:latin typeface="Montserrat" pitchFamily="2" charset="77"/>
              </a:defRPr>
            </a:lvl2pPr>
            <a:lvl3pPr marL="360000" indent="-180000" algn="l">
              <a:buClr>
                <a:srgbClr val="5792C9"/>
              </a:buClr>
              <a:buSzPct val="110000"/>
              <a:buFont typeface="Arial" charset="0"/>
              <a:buChar char="•"/>
              <a:defRPr sz="2000" baseline="0">
                <a:latin typeface="Montserrat" pitchFamily="2" charset="77"/>
              </a:defRPr>
            </a:lvl3pPr>
            <a:lvl4pPr marL="576000" indent="-216000" algn="l">
              <a:buClr>
                <a:srgbClr val="5792C9"/>
              </a:buClr>
              <a:buFont typeface=".AppleSystemUIFont" charset="-120"/>
              <a:buChar char="–"/>
              <a:defRPr sz="2000" baseline="0">
                <a:latin typeface="Montserrat" pitchFamily="2" charset="77"/>
              </a:defRPr>
            </a:lvl4pPr>
            <a:lvl5pPr marL="792000" indent="-216000" algn="l">
              <a:buFont typeface=".AppleSystemUIFont" charset="-120"/>
              <a:buChar char="–"/>
              <a:defRPr sz="2000" baseline="0">
                <a:latin typeface="Montserrat" pitchFamily="2" charset="77"/>
              </a:defRPr>
            </a:lvl5pPr>
            <a:lvl6pPr marL="1044000" indent="-216000" algn="l">
              <a:buClr>
                <a:schemeClr val="bg2">
                  <a:lumMod val="50000"/>
                </a:schemeClr>
              </a:buClr>
              <a:buFont typeface=".AppleSystemUIFont" charset="-120"/>
              <a:buChar char="–"/>
              <a:defRPr sz="2000" baseline="0">
                <a:solidFill>
                  <a:schemeClr val="bg2">
                    <a:lumMod val="50000"/>
                  </a:schemeClr>
                </a:solidFill>
                <a:latin typeface="Montserrat" pitchFamily="2" charset="77"/>
              </a:defRPr>
            </a:lvl6pPr>
            <a:lvl7pPr marL="2743200" indent="0" algn="ctr">
              <a:buNone/>
              <a:defRPr sz="1600"/>
            </a:lvl7pPr>
            <a:lvl8pPr marL="3200400" indent="0" algn="ctr">
              <a:buNone/>
              <a:defRPr sz="1600"/>
            </a:lvl8pPr>
            <a:lvl9pPr marL="3657600" indent="0" algn="ctr">
              <a:buNone/>
              <a:defRPr sz="1600"/>
            </a:lvl9pPr>
          </a:lstStyle>
          <a:p>
            <a:pPr lvl="1"/>
            <a:r>
              <a:rPr lang="en-US"/>
              <a:t>Click to edit txt</a:t>
            </a:r>
          </a:p>
          <a:p>
            <a:pPr lvl="2"/>
            <a:r>
              <a:rPr lang="en-US"/>
              <a:t>List 2</a:t>
            </a:r>
          </a:p>
          <a:p>
            <a:pPr lvl="3"/>
            <a:r>
              <a:rPr lang="en-US"/>
              <a:t>List 3</a:t>
            </a:r>
          </a:p>
          <a:p>
            <a:pPr lvl="4"/>
            <a:r>
              <a:rPr lang="en-US"/>
              <a:t>List 4</a:t>
            </a:r>
          </a:p>
          <a:p>
            <a:pPr lvl="5"/>
            <a:r>
              <a:rPr lang="en-US"/>
              <a:t>List 5</a:t>
            </a:r>
          </a:p>
        </p:txBody>
      </p:sp>
      <p:sp>
        <p:nvSpPr>
          <p:cNvPr id="20" name="Title Placeholder 1">
            <a:extLst>
              <a:ext uri="{FF2B5EF4-FFF2-40B4-BE49-F238E27FC236}">
                <a16:creationId xmlns:a16="http://schemas.microsoft.com/office/drawing/2014/main" id="{72C484F6-8A17-3C44-9437-D5EC134F6314}"/>
              </a:ext>
            </a:extLst>
          </p:cNvPr>
          <p:cNvSpPr>
            <a:spLocks noGrp="1"/>
          </p:cNvSpPr>
          <p:nvPr>
            <p:ph type="title" hasCustomPrompt="1"/>
          </p:nvPr>
        </p:nvSpPr>
        <p:spPr>
          <a:xfrm>
            <a:off x="-10800" y="1620000"/>
            <a:ext cx="7120246" cy="296840"/>
          </a:xfrm>
          <a:prstGeom prst="rect">
            <a:avLst/>
          </a:prstGeom>
          <a:noFill/>
        </p:spPr>
        <p:txBody>
          <a:bodyPr vert="horz" lIns="540000" tIns="0" rIns="360000" bIns="45720" rtlCol="0" anchor="t" anchorCtr="0">
            <a:noAutofit/>
          </a:bodyPr>
          <a:lstStyle>
            <a:lvl1pPr>
              <a:defRPr sz="2200" b="1" baseline="0">
                <a:solidFill>
                  <a:srgbClr val="00825F"/>
                </a:solidFill>
                <a:latin typeface="Montserrat" pitchFamily="2" charset="77"/>
              </a:defRPr>
            </a:lvl1pPr>
          </a:lstStyle>
          <a:p>
            <a:r>
              <a:rPr lang="en-US"/>
              <a:t>Click to edit title</a:t>
            </a:r>
          </a:p>
        </p:txBody>
      </p:sp>
      <p:sp>
        <p:nvSpPr>
          <p:cNvPr id="9" name="Picture Placeholder 9"/>
          <p:cNvSpPr>
            <a:spLocks noGrp="1"/>
          </p:cNvSpPr>
          <p:nvPr>
            <p:ph type="pic" sz="quarter" idx="10" hasCustomPrompt="1"/>
          </p:nvPr>
        </p:nvSpPr>
        <p:spPr>
          <a:xfrm>
            <a:off x="7376179" y="1616933"/>
            <a:ext cx="4320000" cy="2902967"/>
          </a:xfrm>
          <a:prstGeom prst="rect">
            <a:avLst/>
          </a:prstGeom>
          <a:solidFill>
            <a:schemeClr val="bg1">
              <a:lumMod val="95000"/>
            </a:schemeClr>
          </a:solidFill>
        </p:spPr>
        <p:txBody>
          <a:bodyPr anchor="ctr" anchorCtr="1"/>
          <a:lstStyle>
            <a:lvl1pPr marL="0" indent="0">
              <a:buFontTx/>
              <a:buNone/>
              <a:defRPr sz="2000" baseline="0">
                <a:solidFill>
                  <a:schemeClr val="tx1"/>
                </a:solidFill>
                <a:latin typeface="Montserrat" pitchFamily="2" charset="77"/>
              </a:defRPr>
            </a:lvl1pPr>
          </a:lstStyle>
          <a:p>
            <a:r>
              <a:rPr lang="en-US"/>
              <a:t>Picture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Option 2">
    <p:spTree>
      <p:nvGrpSpPr>
        <p:cNvPr id="1" name=""/>
        <p:cNvGrpSpPr/>
        <p:nvPr/>
      </p:nvGrpSpPr>
      <p:grpSpPr>
        <a:xfrm>
          <a:off x="0" y="0"/>
          <a:ext cx="0" cy="0"/>
          <a:chOff x="0" y="0"/>
          <a:chExt cx="0" cy="0"/>
        </a:xfrm>
      </p:grpSpPr>
      <p:sp>
        <p:nvSpPr>
          <p:cNvPr id="44" name="Picture Placeholder 9"/>
          <p:cNvSpPr>
            <a:spLocks noGrp="1"/>
          </p:cNvSpPr>
          <p:nvPr>
            <p:ph type="pic" sz="quarter" idx="10" hasCustomPrompt="1"/>
          </p:nvPr>
        </p:nvSpPr>
        <p:spPr>
          <a:xfrm>
            <a:off x="8256240" y="1620000"/>
            <a:ext cx="3384376" cy="1984113"/>
          </a:xfrm>
          <a:prstGeom prst="rect">
            <a:avLst/>
          </a:prstGeom>
          <a:solidFill>
            <a:schemeClr val="bg1">
              <a:lumMod val="95000"/>
            </a:schemeClr>
          </a:solidFill>
        </p:spPr>
        <p:txBody>
          <a:bodyPr anchor="ctr" anchorCtr="1"/>
          <a:lstStyle>
            <a:lvl1pPr marL="0" indent="0">
              <a:buFontTx/>
              <a:buNone/>
              <a:defRPr sz="2000" baseline="0">
                <a:solidFill>
                  <a:schemeClr val="tx1"/>
                </a:solidFill>
                <a:latin typeface="Montserrat" pitchFamily="2" charset="77"/>
              </a:defRPr>
            </a:lvl1pPr>
          </a:lstStyle>
          <a:p>
            <a:r>
              <a:rPr lang="en-US"/>
              <a:t>Picture</a:t>
            </a:r>
          </a:p>
        </p:txBody>
      </p:sp>
      <p:sp>
        <p:nvSpPr>
          <p:cNvPr id="46" name="Picture Placeholder 9"/>
          <p:cNvSpPr>
            <a:spLocks noGrp="1"/>
          </p:cNvSpPr>
          <p:nvPr>
            <p:ph type="pic" sz="quarter" idx="11" hasCustomPrompt="1"/>
          </p:nvPr>
        </p:nvSpPr>
        <p:spPr>
          <a:xfrm>
            <a:off x="8256240" y="3884359"/>
            <a:ext cx="3384376" cy="1984113"/>
          </a:xfrm>
          <a:prstGeom prst="rect">
            <a:avLst/>
          </a:prstGeom>
          <a:solidFill>
            <a:schemeClr val="bg1">
              <a:lumMod val="95000"/>
            </a:schemeClr>
          </a:solidFill>
        </p:spPr>
        <p:txBody>
          <a:bodyPr anchor="ctr" anchorCtr="1"/>
          <a:lstStyle>
            <a:lvl1pPr marL="0" indent="0">
              <a:buFontTx/>
              <a:buNone/>
              <a:defRPr sz="2000" baseline="0">
                <a:solidFill>
                  <a:schemeClr val="tx1"/>
                </a:solidFill>
                <a:latin typeface="Montserrat" pitchFamily="2" charset="77"/>
              </a:defRPr>
            </a:lvl1pPr>
          </a:lstStyle>
          <a:p>
            <a:r>
              <a:rPr lang="en-US"/>
              <a:t>Picture</a:t>
            </a:r>
          </a:p>
        </p:txBody>
      </p:sp>
      <p:sp>
        <p:nvSpPr>
          <p:cNvPr id="17" name="Subtitle 2">
            <a:extLst>
              <a:ext uri="{FF2B5EF4-FFF2-40B4-BE49-F238E27FC236}">
                <a16:creationId xmlns:a16="http://schemas.microsoft.com/office/drawing/2014/main" id="{59165581-3D98-B54C-B922-370C4A15168F}"/>
              </a:ext>
            </a:extLst>
          </p:cNvPr>
          <p:cNvSpPr>
            <a:spLocks noGrp="1"/>
          </p:cNvSpPr>
          <p:nvPr>
            <p:ph type="subTitle" idx="1" hasCustomPrompt="1"/>
          </p:nvPr>
        </p:nvSpPr>
        <p:spPr>
          <a:xfrm>
            <a:off x="0" y="1980000"/>
            <a:ext cx="7968208"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baseline="0">
                <a:latin typeface="Montserrat" pitchFamily="2" charset="77"/>
              </a:defRPr>
            </a:lvl2pPr>
            <a:lvl3pPr marL="360000" indent="-180000" algn="l">
              <a:buClr>
                <a:srgbClr val="5792C9"/>
              </a:buClr>
              <a:buSzPct val="110000"/>
              <a:buFont typeface="Arial" charset="0"/>
              <a:buChar char="•"/>
              <a:defRPr sz="2000" baseline="0">
                <a:latin typeface="Montserrat" pitchFamily="2" charset="77"/>
              </a:defRPr>
            </a:lvl3pPr>
            <a:lvl4pPr marL="576000" indent="-216000" algn="l">
              <a:buClr>
                <a:srgbClr val="5792C9"/>
              </a:buClr>
              <a:buFont typeface=".AppleSystemUIFont" charset="-120"/>
              <a:buChar char="–"/>
              <a:defRPr sz="2000" baseline="0">
                <a:latin typeface="Montserrat" pitchFamily="2" charset="77"/>
              </a:defRPr>
            </a:lvl4pPr>
            <a:lvl5pPr marL="792000" indent="-216000" algn="l">
              <a:buFont typeface=".AppleSystemUIFont" charset="-120"/>
              <a:buChar char="–"/>
              <a:defRPr sz="2000" baseline="0">
                <a:latin typeface="Montserrat" pitchFamily="2" charset="77"/>
              </a:defRPr>
            </a:lvl5pPr>
            <a:lvl6pPr marL="1044000" indent="-216000" algn="l">
              <a:buClr>
                <a:schemeClr val="bg2">
                  <a:lumMod val="50000"/>
                </a:schemeClr>
              </a:buClr>
              <a:buFont typeface=".AppleSystemUIFont" charset="-120"/>
              <a:buChar char="–"/>
              <a:defRPr sz="2000" baseline="0">
                <a:solidFill>
                  <a:schemeClr val="bg2">
                    <a:lumMod val="50000"/>
                  </a:schemeClr>
                </a:solidFill>
                <a:latin typeface="Montserrat" pitchFamily="2" charset="77"/>
              </a:defRPr>
            </a:lvl6pPr>
            <a:lvl7pPr marL="2743200" indent="0" algn="ctr">
              <a:buNone/>
              <a:defRPr sz="1600"/>
            </a:lvl7pPr>
            <a:lvl8pPr marL="3200400" indent="0" algn="ctr">
              <a:buNone/>
              <a:defRPr sz="1600"/>
            </a:lvl8pPr>
            <a:lvl9pPr marL="3657600" indent="0" algn="ctr">
              <a:buNone/>
              <a:defRPr sz="1600"/>
            </a:lvl9pPr>
          </a:lstStyle>
          <a:p>
            <a:pPr lvl="1"/>
            <a:r>
              <a:rPr lang="en-US"/>
              <a:t>Click to edit txt</a:t>
            </a:r>
          </a:p>
          <a:p>
            <a:pPr lvl="2"/>
            <a:r>
              <a:rPr lang="en-US"/>
              <a:t>List 2</a:t>
            </a:r>
          </a:p>
          <a:p>
            <a:pPr lvl="3"/>
            <a:r>
              <a:rPr lang="en-US"/>
              <a:t>List 3</a:t>
            </a:r>
          </a:p>
          <a:p>
            <a:pPr lvl="4"/>
            <a:r>
              <a:rPr lang="en-US"/>
              <a:t>List 4</a:t>
            </a:r>
          </a:p>
          <a:p>
            <a:pPr lvl="5"/>
            <a:r>
              <a:rPr lang="en-US"/>
              <a:t>List 5</a:t>
            </a:r>
          </a:p>
        </p:txBody>
      </p:sp>
      <p:sp>
        <p:nvSpPr>
          <p:cNvPr id="20" name="Title Placeholder 1">
            <a:extLst>
              <a:ext uri="{FF2B5EF4-FFF2-40B4-BE49-F238E27FC236}">
                <a16:creationId xmlns:a16="http://schemas.microsoft.com/office/drawing/2014/main" id="{72C484F6-8A17-3C44-9437-D5EC134F6314}"/>
              </a:ext>
            </a:extLst>
          </p:cNvPr>
          <p:cNvSpPr>
            <a:spLocks noGrp="1"/>
          </p:cNvSpPr>
          <p:nvPr>
            <p:ph type="title" hasCustomPrompt="1"/>
          </p:nvPr>
        </p:nvSpPr>
        <p:spPr>
          <a:xfrm>
            <a:off x="-10800" y="1620000"/>
            <a:ext cx="7986304" cy="296840"/>
          </a:xfrm>
          <a:prstGeom prst="rect">
            <a:avLst/>
          </a:prstGeom>
          <a:noFill/>
        </p:spPr>
        <p:txBody>
          <a:bodyPr vert="horz" lIns="540000" tIns="0" rIns="360000" bIns="45720" rtlCol="0" anchor="t" anchorCtr="0">
            <a:noAutofit/>
          </a:bodyPr>
          <a:lstStyle>
            <a:lvl1pPr>
              <a:defRPr sz="2200" b="1" baseline="0">
                <a:solidFill>
                  <a:srgbClr val="00825F"/>
                </a:solidFill>
                <a:latin typeface="Montserrat" pitchFamily="2" charset="77"/>
              </a:defRPr>
            </a:lvl1pPr>
          </a:lstStyle>
          <a:p>
            <a:r>
              <a:rPr lang="en-US"/>
              <a:t>Click to edit 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tion 3">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EA26912F-EE60-0E4E-8A8F-95B31547CC81}"/>
              </a:ext>
            </a:extLst>
          </p:cNvPr>
          <p:cNvSpPr>
            <a:spLocks noGrp="1"/>
          </p:cNvSpPr>
          <p:nvPr>
            <p:ph type="subTitle" idx="1" hasCustomPrompt="1"/>
          </p:nvPr>
        </p:nvSpPr>
        <p:spPr>
          <a:xfrm>
            <a:off x="-1" y="1980000"/>
            <a:ext cx="12192001" cy="4113296"/>
          </a:xfrm>
          <a:prstGeom prst="rect">
            <a:avLst/>
          </a:prstGeom>
        </p:spPr>
        <p:txBody>
          <a:bodyPr lIns="540000" tIns="0" rIns="540000" bIns="360000" numCol="2" spcCol="720000" anchor="t" anchorCtr="0"/>
          <a:lstStyle>
            <a:lvl1pPr marL="162000" indent="-180000" algn="l">
              <a:buClr>
                <a:srgbClr val="5792C9"/>
              </a:buClr>
              <a:buFont typeface="Wingdings" charset="2"/>
              <a:buChar char="§"/>
              <a:defRPr sz="2000" baseline="0">
                <a:solidFill>
                  <a:schemeClr val="tx1"/>
                </a:solidFill>
                <a:latin typeface="Montserrat" pitchFamily="2" charset="77"/>
                <a:ea typeface="Calibri" charset="0"/>
                <a:cs typeface="Calibri" charset="0"/>
              </a:defRPr>
            </a:lvl1pPr>
            <a:lvl2pPr marL="432000" indent="-180000" algn="l">
              <a:buClr>
                <a:srgbClr val="5792C9"/>
              </a:buClr>
              <a:buSzPct val="110000"/>
              <a:buFont typeface="Arial" charset="0"/>
              <a:buChar char="•"/>
              <a:defRPr sz="2000" baseline="0">
                <a:solidFill>
                  <a:schemeClr val="tx1"/>
                </a:solidFill>
                <a:latin typeface="Montserrat" pitchFamily="2" charset="77"/>
                <a:ea typeface="Calibri" charset="0"/>
                <a:cs typeface="Calibri" charset="0"/>
              </a:defRPr>
            </a:lvl2pPr>
            <a:lvl3pPr marL="684000" indent="-216000" algn="l">
              <a:buClr>
                <a:srgbClr val="5792C9"/>
              </a:buClr>
              <a:buFont typeface=".AppleSystemUIFont" charset="-120"/>
              <a:buChar char="–"/>
              <a:defRPr sz="2000" baseline="0">
                <a:latin typeface="Montserrat" pitchFamily="2" charset="77"/>
              </a:defRPr>
            </a:lvl3pPr>
            <a:lvl4pPr marL="936000" indent="-216000" algn="l">
              <a:buFont typeface=".AppleSystemUIFont" charset="-120"/>
              <a:buChar char="–"/>
              <a:defRPr sz="2000" baseline="0">
                <a:latin typeface="Montserrat" pitchFamily="2" charset="77"/>
              </a:defRPr>
            </a:lvl4pPr>
            <a:lvl5pPr marL="1188000" indent="-216000" algn="l">
              <a:buClr>
                <a:schemeClr val="bg2">
                  <a:lumMod val="50000"/>
                </a:schemeClr>
              </a:buClr>
              <a:buFont typeface=".AppleSystemUIFont" charset="-120"/>
              <a:buChar char="–"/>
              <a:defRPr sz="2000" baseline="0">
                <a:solidFill>
                  <a:schemeClr val="bg2">
                    <a:lumMod val="50000"/>
                  </a:schemeClr>
                </a:solidFill>
                <a:latin typeface="Montserrat" pitchFamily="2" charset="77"/>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Txt 2 columns</a:t>
            </a:r>
          </a:p>
          <a:p>
            <a:pPr lvl="1"/>
            <a:r>
              <a:rPr lang="en-US"/>
              <a:t>List 2</a:t>
            </a:r>
          </a:p>
          <a:p>
            <a:pPr lvl="2"/>
            <a:r>
              <a:rPr lang="en-US"/>
              <a:t>List 3</a:t>
            </a:r>
          </a:p>
          <a:p>
            <a:pPr lvl="3"/>
            <a:r>
              <a:rPr lang="en-US"/>
              <a:t>List 4</a:t>
            </a:r>
          </a:p>
          <a:p>
            <a:pPr lvl="4"/>
            <a:r>
              <a:rPr lang="en-US"/>
              <a:t>List 5</a:t>
            </a:r>
            <a:endParaRPr lang="it-IT"/>
          </a:p>
        </p:txBody>
      </p:sp>
      <p:sp>
        <p:nvSpPr>
          <p:cNvPr id="11" name="Title Placeholder 1">
            <a:extLst>
              <a:ext uri="{FF2B5EF4-FFF2-40B4-BE49-F238E27FC236}">
                <a16:creationId xmlns:a16="http://schemas.microsoft.com/office/drawing/2014/main" id="{B3766441-E5F4-154E-B3C0-A66B6AA9E9B6}"/>
              </a:ext>
            </a:extLst>
          </p:cNvPr>
          <p:cNvSpPr>
            <a:spLocks noGrp="1"/>
          </p:cNvSpPr>
          <p:nvPr>
            <p:ph type="title" hasCustomPrompt="1"/>
          </p:nvPr>
        </p:nvSpPr>
        <p:spPr>
          <a:xfrm>
            <a:off x="-12537" y="1620000"/>
            <a:ext cx="12204522" cy="360040"/>
          </a:xfrm>
          <a:prstGeom prst="rect">
            <a:avLst/>
          </a:prstGeom>
          <a:noFill/>
        </p:spPr>
        <p:txBody>
          <a:bodyPr vert="horz" lIns="540000" tIns="0" rIns="2880000" bIns="45720" rtlCol="0" anchor="t" anchorCtr="0">
            <a:noAutofit/>
          </a:bodyPr>
          <a:lstStyle>
            <a:lvl1pPr>
              <a:defRPr sz="2200" b="1" baseline="0">
                <a:solidFill>
                  <a:srgbClr val="00825F"/>
                </a:solidFill>
                <a:latin typeface="Montserrat" pitchFamily="2" charset="77"/>
              </a:defRPr>
            </a:lvl1pPr>
          </a:lstStyle>
          <a:p>
            <a:r>
              <a:rPr lang="en-US"/>
              <a:t>Click to edit title</a:t>
            </a:r>
          </a:p>
        </p:txBody>
      </p:sp>
    </p:spTree>
    <p:extLst>
      <p:ext uri="{BB962C8B-B14F-4D97-AF65-F5344CB8AC3E}">
        <p14:creationId xmlns:p14="http://schemas.microsoft.com/office/powerpoint/2010/main" val="1538167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tion 4">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8030729" y="1620000"/>
            <a:ext cx="3681895" cy="4473296"/>
          </a:xfrm>
          <a:prstGeom prst="rect">
            <a:avLst/>
          </a:prstGeom>
          <a:solidFill>
            <a:srgbClr val="92D050">
              <a:alpha val="21000"/>
            </a:srgbClr>
          </a:solidFill>
        </p:spPr>
        <p:txBody>
          <a:bodyPr vert="horz" lIns="180000" tIns="180000" rIns="180000" bIns="180000" rtlCol="0" anchor="t" anchorCtr="0">
            <a:normAutofit/>
          </a:bodyPr>
          <a:lstStyle>
            <a:lvl1pPr>
              <a:defRPr sz="1800" b="1" baseline="0">
                <a:solidFill>
                  <a:schemeClr val="tx1"/>
                </a:solidFill>
                <a:latin typeface="Montserrat" pitchFamily="2" charset="77"/>
                <a:ea typeface="Calibri" charset="0"/>
                <a:cs typeface="Calibri" charset="0"/>
              </a:defRPr>
            </a:lvl1pPr>
          </a:lstStyle>
          <a:p>
            <a:r>
              <a:rPr lang="en-US"/>
              <a:t>Click to edit txt</a:t>
            </a:r>
            <a:br>
              <a:rPr lang="en-US"/>
            </a:br>
            <a:endParaRPr lang="en-US"/>
          </a:p>
        </p:txBody>
      </p:sp>
      <p:sp>
        <p:nvSpPr>
          <p:cNvPr id="20" name="Subtitle 2">
            <a:extLst>
              <a:ext uri="{FF2B5EF4-FFF2-40B4-BE49-F238E27FC236}">
                <a16:creationId xmlns:a16="http://schemas.microsoft.com/office/drawing/2014/main" id="{623DA365-03D8-D643-90D3-767234578272}"/>
              </a:ext>
            </a:extLst>
          </p:cNvPr>
          <p:cNvSpPr>
            <a:spLocks noGrp="1"/>
          </p:cNvSpPr>
          <p:nvPr>
            <p:ph type="subTitle" idx="1" hasCustomPrompt="1"/>
          </p:nvPr>
        </p:nvSpPr>
        <p:spPr>
          <a:xfrm>
            <a:off x="0" y="1620000"/>
            <a:ext cx="7680176" cy="4473296"/>
          </a:xfrm>
          <a:prstGeom prst="rect">
            <a:avLst/>
          </a:prstGeom>
        </p:spPr>
        <p:txBody>
          <a:bodyPr lIns="540000" tIns="0" rIns="360000" anchor="t" anchorCtr="0"/>
          <a:lstStyle>
            <a:lvl1pPr marL="162000" indent="-180000" algn="l">
              <a:buClr>
                <a:srgbClr val="5792C9"/>
              </a:buClr>
              <a:buFont typeface="Wingdings" charset="2"/>
              <a:buChar char="§"/>
              <a:defRPr sz="2000" baseline="0">
                <a:latin typeface="Montserrat" pitchFamily="2" charset="77"/>
                <a:ea typeface="Calibri" charset="0"/>
                <a:cs typeface="Calibri" charset="0"/>
              </a:defRPr>
            </a:lvl1pPr>
            <a:lvl2pPr marL="432000" indent="-180000" algn="l">
              <a:buClr>
                <a:srgbClr val="5792C9"/>
              </a:buClr>
              <a:buSzPct val="110000"/>
              <a:buFont typeface="Arial" charset="0"/>
              <a:buChar char="•"/>
              <a:defRPr sz="2000">
                <a:latin typeface="Montserrat" pitchFamily="2" charset="77"/>
              </a:defRPr>
            </a:lvl2pPr>
            <a:lvl3pPr marL="684000" indent="-216000" algn="l">
              <a:buClr>
                <a:srgbClr val="5792C9"/>
              </a:buClr>
              <a:buFont typeface=".AppleSystemUIFont" charset="-120"/>
              <a:buChar char="–"/>
              <a:defRPr sz="2000">
                <a:latin typeface="Montserrat" pitchFamily="2" charset="77"/>
                <a:ea typeface="Calibri" charset="0"/>
                <a:cs typeface="Calibri" charset="0"/>
              </a:defRPr>
            </a:lvl3pPr>
            <a:lvl4pPr marL="936000" indent="-216000" algn="l">
              <a:buFont typeface=".AppleSystemUIFont" charset="-120"/>
              <a:buChar char="–"/>
              <a:defRPr sz="2000">
                <a:latin typeface="Montserrat" pitchFamily="2" charset="77"/>
                <a:ea typeface="Calibri" charset="0"/>
                <a:cs typeface="Calibri" charset="0"/>
              </a:defRPr>
            </a:lvl4pPr>
            <a:lvl5pPr marL="1188000" indent="-216000" algn="l">
              <a:buClr>
                <a:schemeClr val="bg2">
                  <a:lumMod val="50000"/>
                </a:schemeClr>
              </a:buClr>
              <a:buFont typeface=".AppleSystemUIFont" charset="-120"/>
              <a:buChar char="–"/>
              <a:defRPr sz="2000">
                <a:solidFill>
                  <a:schemeClr val="bg2">
                    <a:lumMod val="50000"/>
                  </a:schemeClr>
                </a:solidFill>
                <a:latin typeface="Montserrat" pitchFamily="2" charset="77"/>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txt</a:t>
            </a:r>
          </a:p>
          <a:p>
            <a:pPr lvl="1"/>
            <a:r>
              <a:rPr lang="en-US"/>
              <a:t>List 2</a:t>
            </a:r>
          </a:p>
          <a:p>
            <a:pPr lvl="2"/>
            <a:r>
              <a:rPr lang="en-US"/>
              <a:t>List 3</a:t>
            </a:r>
          </a:p>
          <a:p>
            <a:pPr lvl="3"/>
            <a:r>
              <a:rPr lang="en-US"/>
              <a:t>List 4</a:t>
            </a:r>
          </a:p>
          <a:p>
            <a:pPr lvl="4"/>
            <a:r>
              <a:rPr lang="en-US"/>
              <a:t>List 5</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theme" Target="../theme/theme3.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3352" y="233708"/>
            <a:ext cx="4176465" cy="963044"/>
          </a:xfrm>
          <a:prstGeom prst="rect">
            <a:avLst/>
          </a:prstGeom>
        </p:spPr>
      </p:pic>
      <p:pic>
        <p:nvPicPr>
          <p:cNvPr id="4" name="Picture 3" descr="A green and blue background with text&#10;&#10;AI-generated content may be incorrect.">
            <a:extLst>
              <a:ext uri="{FF2B5EF4-FFF2-40B4-BE49-F238E27FC236}">
                <a16:creationId xmlns:a16="http://schemas.microsoft.com/office/drawing/2014/main" id="{91DC2739-E9D6-803B-D969-9C30514C7BB0}"/>
              </a:ext>
            </a:extLst>
          </p:cNvPr>
          <p:cNvPicPr>
            <a:picLocks noChangeAspect="1"/>
          </p:cNvPicPr>
          <p:nvPr userDrawn="1"/>
        </p:nvPicPr>
        <p:blipFill>
          <a:blip r:embed="rId4"/>
          <a:stretch>
            <a:fillRect/>
          </a:stretch>
        </p:blipFill>
        <p:spPr>
          <a:xfrm>
            <a:off x="0" y="-1"/>
            <a:ext cx="12192000" cy="4203699"/>
          </a:xfrm>
          <a:prstGeom prst="rect">
            <a:avLst/>
          </a:prstGeom>
        </p:spPr>
      </p:pic>
    </p:spTree>
    <p:extLst>
      <p:ext uri="{BB962C8B-B14F-4D97-AF65-F5344CB8AC3E}">
        <p14:creationId xmlns:p14="http://schemas.microsoft.com/office/powerpoint/2010/main" val="721018584"/>
      </p:ext>
    </p:extLst>
  </p:cSld>
  <p:clrMap bg1="lt1" tx1="dk1" bg2="lt2" tx2="dk2" accent1="accent1" accent2="accent2" accent3="accent3" accent4="accent4" accent5="accent5" accent6="accent6" hlink="hlink" folHlink="folHlink"/>
  <p:sldLayoutIdLst>
    <p:sldLayoutId id="2147483955" r:id="rId1"/>
  </p:sldLayoutIdLst>
  <p:txStyles>
    <p:titleStyle>
      <a:lvl1pPr algn="l" defTabSz="914400" rtl="0" eaLnBrk="1" latinLnBrk="0" hangingPunct="1">
        <a:lnSpc>
          <a:spcPct val="90000"/>
        </a:lnSpc>
        <a:spcBef>
          <a:spcPct val="0"/>
        </a:spcBef>
        <a:buNone/>
        <a:defRPr sz="4600" kern="1200">
          <a:solidFill>
            <a:srgbClr val="5792C9"/>
          </a:solidFill>
          <a:latin typeface="Georgia" charset="0"/>
          <a:ea typeface="Georgia" charset="0"/>
          <a:cs typeface="Georgia" charset="0"/>
        </a:defRPr>
      </a:lvl1pPr>
    </p:titleStyle>
    <p:bodyStyle>
      <a:lvl1pPr marL="0" indent="0" algn="l" defTabSz="914400" rtl="0" eaLnBrk="1" latinLnBrk="0" hangingPunct="1">
        <a:lnSpc>
          <a:spcPct val="90000"/>
        </a:lnSpc>
        <a:spcBef>
          <a:spcPts val="1000"/>
        </a:spcBef>
        <a:buFontTx/>
        <a:buNone/>
        <a:defRPr sz="2200" b="1"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green and blue background with text&#10;&#10;AI-generated content may be incorrect.">
            <a:extLst>
              <a:ext uri="{FF2B5EF4-FFF2-40B4-BE49-F238E27FC236}">
                <a16:creationId xmlns:a16="http://schemas.microsoft.com/office/drawing/2014/main" id="{B05EBF8D-92CE-1894-A68E-A726011A62B4}"/>
              </a:ext>
            </a:extLst>
          </p:cNvPr>
          <p:cNvPicPr>
            <a:picLocks noChangeAspect="1"/>
          </p:cNvPicPr>
          <p:nvPr userDrawn="1"/>
        </p:nvPicPr>
        <p:blipFill>
          <a:blip r:embed="rId3"/>
          <a:stretch>
            <a:fillRect/>
          </a:stretch>
        </p:blipFill>
        <p:spPr>
          <a:xfrm>
            <a:off x="0" y="-1"/>
            <a:ext cx="12192000" cy="4203699"/>
          </a:xfrm>
          <a:prstGeom prst="rect">
            <a:avLst/>
          </a:prstGeom>
        </p:spPr>
      </p:pic>
    </p:spTree>
    <p:extLst>
      <p:ext uri="{BB962C8B-B14F-4D97-AF65-F5344CB8AC3E}">
        <p14:creationId xmlns:p14="http://schemas.microsoft.com/office/powerpoint/2010/main" val="2559117071"/>
      </p:ext>
    </p:extLst>
  </p:cSld>
  <p:clrMap bg1="lt1" tx1="dk1" bg2="lt2" tx2="dk2" accent1="accent1" accent2="accent2" accent3="accent3" accent4="accent4" accent5="accent5" accent6="accent6" hlink="hlink" folHlink="folHlink"/>
  <p:sldLayoutIdLst>
    <p:sldLayoutId id="21474839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Connettore 1 31">
            <a:extLst>
              <a:ext uri="{FF2B5EF4-FFF2-40B4-BE49-F238E27FC236}">
                <a16:creationId xmlns:a16="http://schemas.microsoft.com/office/drawing/2014/main" id="{5D12CE36-5E1D-9348-80C5-AEFF3E6CC0EC}"/>
              </a:ext>
            </a:extLst>
          </p:cNvPr>
          <p:cNvCxnSpPr>
            <a:cxnSpLocks/>
          </p:cNvCxnSpPr>
          <p:nvPr userDrawn="1"/>
        </p:nvCxnSpPr>
        <p:spPr>
          <a:xfrm>
            <a:off x="0" y="6381328"/>
            <a:ext cx="12192000" cy="0"/>
          </a:xfrm>
          <a:prstGeom prst="line">
            <a:avLst/>
          </a:prstGeom>
          <a:ln w="12700">
            <a:solidFill>
              <a:srgbClr val="00825F"/>
            </a:solidFill>
          </a:ln>
        </p:spPr>
        <p:style>
          <a:lnRef idx="1">
            <a:schemeClr val="accent1"/>
          </a:lnRef>
          <a:fillRef idx="0">
            <a:schemeClr val="accent1"/>
          </a:fillRef>
          <a:effectRef idx="0">
            <a:schemeClr val="accent1"/>
          </a:effectRef>
          <a:fontRef idx="minor">
            <a:schemeClr val="tx1"/>
          </a:fontRef>
        </p:style>
      </p:cxnSp>
      <p:sp>
        <p:nvSpPr>
          <p:cNvPr id="11" name="Text Placeholder 5">
            <a:extLst>
              <a:ext uri="{FF2B5EF4-FFF2-40B4-BE49-F238E27FC236}">
                <a16:creationId xmlns:a16="http://schemas.microsoft.com/office/drawing/2014/main" id="{A133ADE3-A5A0-2645-9D97-F63324C4A172}"/>
              </a:ext>
            </a:extLst>
          </p:cNvPr>
          <p:cNvSpPr txBox="1">
            <a:spLocks/>
          </p:cNvSpPr>
          <p:nvPr userDrawn="1"/>
        </p:nvSpPr>
        <p:spPr>
          <a:xfrm>
            <a:off x="8153400" y="6381328"/>
            <a:ext cx="4038600" cy="476672"/>
          </a:xfrm>
          <a:prstGeom prst="rect">
            <a:avLst/>
          </a:prstGeom>
        </p:spPr>
        <p:txBody>
          <a:bodyPr lIns="180000" tIns="216000" rIns="180000" bIns="180000" anchor="ctr" anchorCtr="0"/>
          <a:lstStyle>
            <a:lvl1pPr marL="0" indent="0" algn="l" defTabSz="914400" rtl="0" eaLnBrk="1" latinLnBrk="0" hangingPunct="1">
              <a:lnSpc>
                <a:spcPct val="90000"/>
              </a:lnSpc>
              <a:spcBef>
                <a:spcPts val="1000"/>
              </a:spcBef>
              <a:buFontTx/>
              <a:buNone/>
              <a:defRPr sz="1400" b="0"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500" b="0" i="0" kern="1500" spc="100" baseline="0">
                <a:solidFill>
                  <a:srgbClr val="00825F"/>
                </a:solidFill>
                <a:latin typeface="Montserrat" pitchFamily="2" charset="77"/>
              </a:rPr>
              <a:t>2025 IPPC REGIONAL WORKSHOP</a:t>
            </a:r>
            <a:endParaRPr lang="en-US" sz="1500" b="0" i="0" kern="1500" spc="100" baseline="0">
              <a:solidFill>
                <a:schemeClr val="tx1"/>
              </a:solidFill>
              <a:latin typeface="Montserrat" pitchFamily="2" charset="77"/>
            </a:endParaRPr>
          </a:p>
        </p:txBody>
      </p:sp>
      <p:pic>
        <p:nvPicPr>
          <p:cNvPr id="3" name="Picture 2">
            <a:extLst>
              <a:ext uri="{FF2B5EF4-FFF2-40B4-BE49-F238E27FC236}">
                <a16:creationId xmlns:a16="http://schemas.microsoft.com/office/drawing/2014/main" id="{1C806444-009A-84A6-80D8-B1E3FB5F35D2}"/>
              </a:ext>
            </a:extLst>
          </p:cNvPr>
          <p:cNvPicPr>
            <a:picLocks noChangeAspect="1"/>
          </p:cNvPicPr>
          <p:nvPr userDrawn="1"/>
        </p:nvPicPr>
        <p:blipFill>
          <a:blip r:embed="rId6"/>
          <a:stretch>
            <a:fillRect/>
          </a:stretch>
        </p:blipFill>
        <p:spPr>
          <a:xfrm>
            <a:off x="0" y="0"/>
            <a:ext cx="12192000" cy="1332805"/>
          </a:xfrm>
          <a:prstGeom prst="rect">
            <a:avLst/>
          </a:prstGeom>
        </p:spPr>
      </p:pic>
    </p:spTree>
    <p:extLst>
      <p:ext uri="{BB962C8B-B14F-4D97-AF65-F5344CB8AC3E}">
        <p14:creationId xmlns:p14="http://schemas.microsoft.com/office/powerpoint/2010/main" val="333290649"/>
      </p:ext>
    </p:extLst>
  </p:cSld>
  <p:clrMap bg1="lt1" tx1="dk1" bg2="lt2" tx2="dk2" accent1="accent1" accent2="accent2" accent3="accent3" accent4="accent4" accent5="accent5" accent6="accent6" hlink="hlink" folHlink="folHlink"/>
  <p:sldLayoutIdLst>
    <p:sldLayoutId id="2147483948" r:id="rId1"/>
    <p:sldLayoutId id="2147483953" r:id="rId2"/>
    <p:sldLayoutId id="2147483949" r:id="rId3"/>
    <p:sldLayoutId id="214748395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ippc.int/" TargetMode="External"/><Relationship Id="rId2" Type="http://schemas.openxmlformats.org/officeDocument/2006/relationships/hyperlink" Target="mailto:ippc@fao.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facebook.com/OIRSAoficial/videos/1040026574273634"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mailto:mutya.frio@fao.org"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61041" y="4495800"/>
            <a:ext cx="12514082" cy="1245124"/>
          </a:xfrm>
          <a:prstGeom prst="rect">
            <a:avLst/>
          </a:prstGeom>
        </p:spPr>
        <p:txBody>
          <a:bodyPr/>
          <a:lstStyle/>
          <a:p>
            <a:pPr marL="0" marR="0">
              <a:lnSpc>
                <a:spcPct val="115000"/>
              </a:lnSpc>
              <a:spcAft>
                <a:spcPts val="800"/>
              </a:spcAft>
            </a:pPr>
            <a:r>
              <a:rPr lang="en-GB" sz="3000" kern="100" dirty="0">
                <a:effectLst/>
                <a:latin typeface="Aptos" panose="020B0004020202020204" pitchFamily="34" charset="0"/>
                <a:ea typeface="Aptos" panose="020B0004020202020204" pitchFamily="34" charset="0"/>
                <a:cs typeface="Arial" panose="020B0604020202020204" pitchFamily="34" charset="0"/>
              </a:rPr>
              <a:t>Updates from the IPPC Secretariat on Communications</a:t>
            </a:r>
            <a:br>
              <a:rPr lang="en-GB" sz="3000" kern="100" dirty="0">
                <a:effectLst/>
                <a:latin typeface="Aptos" panose="020B0004020202020204" pitchFamily="34" charset="0"/>
                <a:ea typeface="Aptos" panose="020B0004020202020204" pitchFamily="34" charset="0"/>
                <a:cs typeface="Arial" panose="020B0604020202020204" pitchFamily="34" charset="0"/>
              </a:rPr>
            </a:br>
            <a:r>
              <a:rPr lang="en-GB" sz="2200" b="0" kern="100" dirty="0">
                <a:effectLst/>
                <a:latin typeface="Aptos" panose="020B0004020202020204" pitchFamily="34" charset="0"/>
                <a:ea typeface="Aptos" panose="020B0004020202020204" pitchFamily="34" charset="0"/>
                <a:cs typeface="Arial" panose="020B0604020202020204" pitchFamily="34" charset="0"/>
              </a:rPr>
              <a:t>International Day of Plant Health and Regional Communications Network</a:t>
            </a:r>
            <a:br>
              <a:rPr lang="en-GB" sz="3000" kern="100" dirty="0">
                <a:effectLst/>
                <a:latin typeface="Aptos" panose="020B0004020202020204" pitchFamily="34" charset="0"/>
                <a:ea typeface="Aptos" panose="020B0004020202020204" pitchFamily="34" charset="0"/>
                <a:cs typeface="Arial" panose="020B0604020202020204" pitchFamily="34" charset="0"/>
              </a:rPr>
            </a:br>
            <a:r>
              <a:rPr lang="en-GB" sz="3000" kern="100" dirty="0">
                <a:effectLst/>
                <a:latin typeface="Aptos" panose="020B0004020202020204" pitchFamily="34" charset="0"/>
                <a:ea typeface="Aptos" panose="020B0004020202020204" pitchFamily="34" charset="0"/>
                <a:cs typeface="Arial" panose="020B0604020202020204" pitchFamily="34" charset="0"/>
              </a:rPr>
              <a:t> </a:t>
            </a:r>
            <a:br>
              <a:rPr lang="en-GB" sz="2400" kern="100" dirty="0">
                <a:latin typeface="Aptos" panose="020B0004020202020204" pitchFamily="34" charset="0"/>
                <a:ea typeface="Aptos" panose="020B0004020202020204" pitchFamily="34" charset="0"/>
                <a:cs typeface="Arial" panose="020B0604020202020204" pitchFamily="34" charset="0"/>
              </a:rPr>
            </a:br>
            <a:endParaRPr lang="en-US" sz="2200" b="0" i="1"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7" name="Subtitle 6"/>
          <p:cNvSpPr>
            <a:spLocks noGrp="1"/>
          </p:cNvSpPr>
          <p:nvPr>
            <p:ph type="subTitle" idx="1"/>
          </p:nvPr>
        </p:nvSpPr>
        <p:spPr>
          <a:xfrm>
            <a:off x="-2357" y="5943600"/>
            <a:ext cx="12192000" cy="245913"/>
          </a:xfrm>
          <a:prstGeom prst="rect">
            <a:avLst/>
          </a:prstGeom>
        </p:spPr>
        <p:txBody>
          <a:bodyPr/>
          <a:lstStyle/>
          <a:p>
            <a:r>
              <a:rPr lang="en-US" sz="1800" b="1" dirty="0">
                <a:solidFill>
                  <a:srgbClr val="000000"/>
                </a:solidFill>
                <a:latin typeface="Calibri" panose="020F0502020204030204" pitchFamily="34" charset="0"/>
              </a:rPr>
              <a:t>XX. </a:t>
            </a:r>
            <a:r>
              <a:rPr lang="en-US" sz="1800" b="1" i="0" u="none" strike="noStrike" dirty="0">
                <a:solidFill>
                  <a:srgbClr val="000000"/>
                </a:solidFill>
                <a:effectLst/>
                <a:latin typeface="Calibri" panose="020F0502020204030204" pitchFamily="34" charset="0"/>
              </a:rPr>
              <a:t>Prepared for the IPPC Regional Workshops 2025</a:t>
            </a:r>
            <a:r>
              <a:rPr lang="en-US" sz="1800" b="0" i="0" dirty="0">
                <a:solidFill>
                  <a:srgbClr val="000000"/>
                </a:solidFill>
                <a:effectLst/>
                <a:latin typeface="Calibri" panose="020F0502020204030204" pitchFamily="34" charset="0"/>
              </a:rPr>
              <a:t>​</a:t>
            </a:r>
            <a:endParaRPr lang="en-US" dirty="0"/>
          </a:p>
        </p:txBody>
      </p:sp>
    </p:spTree>
    <p:extLst>
      <p:ext uri="{BB962C8B-B14F-4D97-AF65-F5344CB8AC3E}">
        <p14:creationId xmlns:p14="http://schemas.microsoft.com/office/powerpoint/2010/main" val="2518539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58A43A09-91A0-0B4E-A1B9-69205A0FA910}"/>
              </a:ext>
            </a:extLst>
          </p:cNvPr>
          <p:cNvSpPr>
            <a:spLocks noGrp="1"/>
          </p:cNvSpPr>
          <p:nvPr>
            <p:ph type="ctrTitle" idx="4294967295"/>
          </p:nvPr>
        </p:nvSpPr>
        <p:spPr>
          <a:xfrm>
            <a:off x="0" y="5029200"/>
            <a:ext cx="6019800" cy="2448272"/>
          </a:xfrm>
          <a:prstGeom prst="rect">
            <a:avLst/>
          </a:prstGeom>
        </p:spPr>
        <p:txBody>
          <a:bodyPr/>
          <a:lstStyle/>
          <a:p>
            <a:pPr algn="ctr">
              <a:defRPr/>
            </a:pPr>
            <a:r>
              <a:rPr lang="it-IT" sz="6000" err="1">
                <a:solidFill>
                  <a:srgbClr val="00825F"/>
                </a:solidFill>
                <a:latin typeface="Montserrat" pitchFamily="2" charset="77"/>
              </a:rPr>
              <a:t>Thank</a:t>
            </a:r>
            <a:r>
              <a:rPr lang="it-IT" sz="6000">
                <a:solidFill>
                  <a:srgbClr val="00825F"/>
                </a:solidFill>
                <a:latin typeface="Montserrat" pitchFamily="2" charset="77"/>
              </a:rPr>
              <a:t> </a:t>
            </a:r>
            <a:r>
              <a:rPr lang="it-IT" sz="6000" err="1">
                <a:solidFill>
                  <a:srgbClr val="00825F"/>
                </a:solidFill>
                <a:latin typeface="Montserrat" pitchFamily="2" charset="77"/>
              </a:rPr>
              <a:t>you</a:t>
            </a:r>
            <a:endParaRPr lang="it-IT" sz="6000">
              <a:solidFill>
                <a:srgbClr val="00825F"/>
              </a:solidFill>
              <a:latin typeface="Montserrat" pitchFamily="2" charset="77"/>
            </a:endParaRPr>
          </a:p>
        </p:txBody>
      </p:sp>
      <p:sp>
        <p:nvSpPr>
          <p:cNvPr id="3" name="Rectangle 2">
            <a:extLst>
              <a:ext uri="{FF2B5EF4-FFF2-40B4-BE49-F238E27FC236}">
                <a16:creationId xmlns:a16="http://schemas.microsoft.com/office/drawing/2014/main" id="{A5343FCF-8DD9-BC48-8DE5-A30633EF8F93}"/>
              </a:ext>
            </a:extLst>
          </p:cNvPr>
          <p:cNvSpPr/>
          <p:nvPr/>
        </p:nvSpPr>
        <p:spPr>
          <a:xfrm>
            <a:off x="7391400" y="4724400"/>
            <a:ext cx="4038600" cy="1446550"/>
          </a:xfrm>
          <a:prstGeom prst="rect">
            <a:avLst/>
          </a:prstGeom>
        </p:spPr>
        <p:txBody>
          <a:bodyPr wrap="square">
            <a:spAutoFit/>
          </a:bodyPr>
          <a:lstStyle/>
          <a:p>
            <a:pPr algn="r"/>
            <a:r>
              <a:rPr lang="fr-FR" altLang="en-US" sz="1600" b="1">
                <a:solidFill>
                  <a:srgbClr val="00825F"/>
                </a:solidFill>
                <a:latin typeface="Montserrat" pitchFamily="2" charset="77"/>
                <a:ea typeface="Arial Unicode MS" panose="020B0604020202020204" pitchFamily="34" charset="-128"/>
                <a:cs typeface="Arial" panose="020B0604020202020204" pitchFamily="34" charset="0"/>
              </a:rPr>
              <a:t>IPPC </a:t>
            </a:r>
            <a:r>
              <a:rPr lang="fr-FR" altLang="en-US" sz="1600" b="1" err="1">
                <a:solidFill>
                  <a:srgbClr val="00825F"/>
                </a:solidFill>
                <a:latin typeface="Montserrat" pitchFamily="2" charset="77"/>
                <a:ea typeface="Arial Unicode MS" panose="020B0604020202020204" pitchFamily="34" charset="-128"/>
                <a:cs typeface="Arial" panose="020B0604020202020204" pitchFamily="34" charset="0"/>
              </a:rPr>
              <a:t>Secretariat</a:t>
            </a:r>
            <a:br>
              <a:rPr lang="fr-FR" altLang="en-US" sz="1600" b="1">
                <a:solidFill>
                  <a:srgbClr val="00825F"/>
                </a:solidFill>
                <a:latin typeface="Montserrat" pitchFamily="2" charset="77"/>
                <a:ea typeface="Arial Unicode MS" panose="020B0604020202020204" pitchFamily="34" charset="-128"/>
                <a:cs typeface="Arial" panose="020B0604020202020204" pitchFamily="34" charset="0"/>
              </a:rPr>
            </a:br>
            <a:r>
              <a:rPr lang="fr-FR" altLang="en-US" sz="1600">
                <a:solidFill>
                  <a:srgbClr val="00825F"/>
                </a:solidFill>
                <a:latin typeface="Montserrat" pitchFamily="2" charset="77"/>
                <a:ea typeface="Arial Unicode MS" panose="020B0604020202020204" pitchFamily="34" charset="-128"/>
                <a:cs typeface="Arial" panose="020B0604020202020204" pitchFamily="34" charset="0"/>
              </a:rPr>
              <a:t>Food and Agriculture </a:t>
            </a:r>
            <a:r>
              <a:rPr lang="fr-FR" altLang="en-US" sz="1600" err="1">
                <a:solidFill>
                  <a:srgbClr val="00825F"/>
                </a:solidFill>
                <a:latin typeface="Montserrat" pitchFamily="2" charset="77"/>
                <a:ea typeface="Arial Unicode MS" panose="020B0604020202020204" pitchFamily="34" charset="-128"/>
                <a:cs typeface="Arial" panose="020B0604020202020204" pitchFamily="34" charset="0"/>
              </a:rPr>
              <a:t>Organization</a:t>
            </a:r>
            <a:r>
              <a:rPr lang="fr-FR" altLang="en-US" sz="1600">
                <a:solidFill>
                  <a:srgbClr val="00825F"/>
                </a:solidFill>
                <a:latin typeface="Montserrat" pitchFamily="2" charset="77"/>
                <a:ea typeface="Arial Unicode MS" panose="020B0604020202020204" pitchFamily="34" charset="-128"/>
                <a:cs typeface="Arial" panose="020B0604020202020204" pitchFamily="34" charset="0"/>
              </a:rPr>
              <a:t> </a:t>
            </a:r>
            <a:br>
              <a:rPr lang="fr-FR" altLang="en-US" sz="1600">
                <a:solidFill>
                  <a:srgbClr val="00825F"/>
                </a:solidFill>
                <a:latin typeface="Montserrat" pitchFamily="2" charset="77"/>
                <a:ea typeface="Arial Unicode MS" panose="020B0604020202020204" pitchFamily="34" charset="-128"/>
                <a:cs typeface="Arial" panose="020B0604020202020204" pitchFamily="34" charset="0"/>
              </a:rPr>
            </a:br>
            <a:r>
              <a:rPr lang="fr-FR" altLang="en-US" sz="1600">
                <a:solidFill>
                  <a:srgbClr val="00825F"/>
                </a:solidFill>
                <a:latin typeface="Montserrat" pitchFamily="2" charset="77"/>
                <a:ea typeface="Arial Unicode MS" panose="020B0604020202020204" pitchFamily="34" charset="-128"/>
                <a:cs typeface="Arial" panose="020B0604020202020204" pitchFamily="34" charset="0"/>
              </a:rPr>
              <a:t>of the United Nations (FAO)</a:t>
            </a:r>
            <a:br>
              <a:rPr lang="fr-FR" altLang="en-US" sz="1600">
                <a:solidFill>
                  <a:srgbClr val="00825F"/>
                </a:solidFill>
                <a:latin typeface="Montserrat" pitchFamily="2" charset="77"/>
                <a:ea typeface="Arial Unicode MS" panose="020B0604020202020204" pitchFamily="34" charset="-128"/>
                <a:cs typeface="Arial" panose="020B0604020202020204" pitchFamily="34" charset="0"/>
              </a:rPr>
            </a:br>
            <a:r>
              <a:rPr lang="fr-FR" altLang="en-US" sz="1600">
                <a:solidFill>
                  <a:srgbClr val="00825F"/>
                </a:solidFill>
                <a:latin typeface="Montserrat" pitchFamily="2" charset="77"/>
                <a:ea typeface="Arial Unicode MS" panose="020B0604020202020204" pitchFamily="34" charset="-128"/>
                <a:cs typeface="Arial" panose="020B0604020202020204" pitchFamily="34" charset="0"/>
                <a:hlinkClick r:id="rId2">
                  <a:extLst>
                    <a:ext uri="{A12FA001-AC4F-418D-AE19-62706E023703}">
                      <ahyp:hlinkClr xmlns:ahyp="http://schemas.microsoft.com/office/drawing/2018/hyperlinkcolor" val="tx"/>
                    </a:ext>
                  </a:extLst>
                </a:hlinkClick>
              </a:rPr>
              <a:t>ippc@fao.org</a:t>
            </a:r>
            <a:r>
              <a:rPr lang="fr-FR" altLang="en-US" sz="1600">
                <a:solidFill>
                  <a:srgbClr val="00825F"/>
                </a:solidFill>
                <a:latin typeface="Montserrat" pitchFamily="2" charset="77"/>
                <a:ea typeface="Arial Unicode MS" panose="020B0604020202020204" pitchFamily="34" charset="-128"/>
                <a:cs typeface="Arial" panose="020B0604020202020204" pitchFamily="34" charset="0"/>
              </a:rPr>
              <a:t> | </a:t>
            </a:r>
            <a:r>
              <a:rPr lang="fr-FR" altLang="en-US" sz="1600">
                <a:solidFill>
                  <a:srgbClr val="00825F"/>
                </a:solidFill>
                <a:latin typeface="Montserrat" pitchFamily="2" charset="77"/>
                <a:ea typeface="Arial Unicode MS" panose="020B0604020202020204" pitchFamily="34" charset="-128"/>
                <a:cs typeface="Arial" panose="020B0604020202020204" pitchFamily="34" charset="0"/>
                <a:hlinkClick r:id="rId3">
                  <a:extLst>
                    <a:ext uri="{A12FA001-AC4F-418D-AE19-62706E023703}">
                      <ahyp:hlinkClr xmlns:ahyp="http://schemas.microsoft.com/office/drawing/2018/hyperlinkcolor" val="tx"/>
                    </a:ext>
                  </a:extLst>
                </a:hlinkClick>
              </a:rPr>
              <a:t>www.ippc.int</a:t>
            </a:r>
            <a:br>
              <a:rPr lang="en-US" sz="5400">
                <a:solidFill>
                  <a:schemeClr val="bg1"/>
                </a:solidFill>
                <a:latin typeface="Montserrat" pitchFamily="2" charset="77"/>
              </a:rPr>
            </a:br>
            <a:endParaRPr lang="en-IT">
              <a:solidFill>
                <a:schemeClr val="bg1"/>
              </a:solidFill>
              <a:latin typeface="Montserrat" pitchFamily="2" charset="77"/>
            </a:endParaRPr>
          </a:p>
        </p:txBody>
      </p:sp>
    </p:spTree>
    <p:extLst>
      <p:ext uri="{BB962C8B-B14F-4D97-AF65-F5344CB8AC3E}">
        <p14:creationId xmlns:p14="http://schemas.microsoft.com/office/powerpoint/2010/main" val="1848089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C2C3-3C27-6748-B8C5-8E7FB4480433}"/>
              </a:ext>
            </a:extLst>
          </p:cNvPr>
          <p:cNvSpPr>
            <a:spLocks noGrp="1"/>
          </p:cNvSpPr>
          <p:nvPr>
            <p:ph type="title"/>
          </p:nvPr>
        </p:nvSpPr>
        <p:spPr>
          <a:xfrm>
            <a:off x="446400" y="2148551"/>
            <a:ext cx="7986304" cy="296840"/>
          </a:xfrm>
        </p:spPr>
        <p:txBody>
          <a:bodyPr/>
          <a:lstStyle/>
          <a:p>
            <a:r>
              <a:rPr lang="en-US"/>
              <a:t>Key progress</a:t>
            </a:r>
            <a:endParaRPr lang="en-IT"/>
          </a:p>
        </p:txBody>
      </p:sp>
      <p:pic>
        <p:nvPicPr>
          <p:cNvPr id="7" name="Picture 6">
            <a:extLst>
              <a:ext uri="{FF2B5EF4-FFF2-40B4-BE49-F238E27FC236}">
                <a16:creationId xmlns:a16="http://schemas.microsoft.com/office/drawing/2014/main" id="{93F207CA-0A63-6F30-A66F-57D57A3790F7}"/>
              </a:ext>
            </a:extLst>
          </p:cNvPr>
          <p:cNvPicPr>
            <a:picLocks noChangeAspect="1"/>
          </p:cNvPicPr>
          <p:nvPr/>
        </p:nvPicPr>
        <p:blipFill>
          <a:blip r:embed="rId3"/>
          <a:stretch>
            <a:fillRect/>
          </a:stretch>
        </p:blipFill>
        <p:spPr>
          <a:xfrm>
            <a:off x="6096000" y="1808524"/>
            <a:ext cx="4555824" cy="4555824"/>
          </a:xfrm>
          <a:prstGeom prst="rect">
            <a:avLst/>
          </a:prstGeom>
        </p:spPr>
      </p:pic>
      <p:sp>
        <p:nvSpPr>
          <p:cNvPr id="9" name="TextBox 8">
            <a:extLst>
              <a:ext uri="{FF2B5EF4-FFF2-40B4-BE49-F238E27FC236}">
                <a16:creationId xmlns:a16="http://schemas.microsoft.com/office/drawing/2014/main" id="{AD39BC25-F72D-F48C-C9C7-FD557483CA6C}"/>
              </a:ext>
            </a:extLst>
          </p:cNvPr>
          <p:cNvSpPr txBox="1"/>
          <p:nvPr/>
        </p:nvSpPr>
        <p:spPr>
          <a:xfrm>
            <a:off x="914400" y="2743200"/>
            <a:ext cx="5562601" cy="2862322"/>
          </a:xfrm>
          <a:prstGeom prst="rect">
            <a:avLst/>
          </a:prstGeom>
          <a:noFill/>
        </p:spPr>
        <p:txBody>
          <a:bodyPr wrap="square">
            <a:spAutoFit/>
          </a:bodyPr>
          <a:lstStyle/>
          <a:p>
            <a:r>
              <a:rPr lang="en-US" sz="1800" kern="100" dirty="0">
                <a:latin typeface="Aptos" panose="020B0004020202020204" pitchFamily="34" charset="0"/>
                <a:ea typeface="Aptos" panose="020B0004020202020204" pitchFamily="34" charset="0"/>
                <a:cs typeface="Arial" panose="020B0604020202020204" pitchFamily="34" charset="0"/>
              </a:rPr>
              <a:t>Implemented</a:t>
            </a:r>
            <a:r>
              <a:rPr lang="en-US" sz="1800" kern="100" dirty="0">
                <a:effectLst/>
                <a:latin typeface="Aptos" panose="020B0004020202020204" pitchFamily="34" charset="0"/>
                <a:ea typeface="Aptos" panose="020B0004020202020204" pitchFamily="34" charset="0"/>
                <a:cs typeface="Arial" panose="020B0604020202020204" pitchFamily="34" charset="0"/>
              </a:rPr>
              <a:t> Secretariat-wide communication activities and products, guided by the</a:t>
            </a:r>
          </a:p>
          <a:p>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r>
              <a:rPr lang="en-US" sz="1800" b="1" kern="100" dirty="0">
                <a:effectLst/>
                <a:latin typeface="Aptos" panose="020B0004020202020204" pitchFamily="34" charset="0"/>
                <a:ea typeface="Aptos" panose="020B0004020202020204" pitchFamily="34" charset="0"/>
                <a:cs typeface="Arial" panose="020B0604020202020204" pitchFamily="34" charset="0"/>
              </a:rPr>
              <a:t>IPPC Secretariat Annual Communications Plan 2025</a:t>
            </a:r>
          </a:p>
          <a:p>
            <a:endParaRPr lang="en-US" sz="1800" kern="100" dirty="0">
              <a:latin typeface="Aptos" panose="020B0004020202020204" pitchFamily="34" charset="0"/>
              <a:ea typeface="Aptos" panose="020B0004020202020204" pitchFamily="34" charset="0"/>
              <a:cs typeface="Arial" panose="020B0604020202020204" pitchFamily="34" charset="0"/>
            </a:endParaRPr>
          </a:p>
          <a:p>
            <a:r>
              <a:rPr lang="en-US" sz="1800" kern="100" dirty="0">
                <a:latin typeface="Aptos" panose="020B0004020202020204" pitchFamily="34" charset="0"/>
                <a:ea typeface="Aptos" panose="020B0004020202020204" pitchFamily="34" charset="0"/>
                <a:cs typeface="Arial" panose="020B0604020202020204" pitchFamily="34" charset="0"/>
              </a:rPr>
              <a:t>Based on the same</a:t>
            </a:r>
            <a:r>
              <a:rPr lang="en-US" sz="1800" kern="100" dirty="0">
                <a:effectLst/>
                <a:latin typeface="Aptos" panose="020B0004020202020204" pitchFamily="34" charset="0"/>
                <a:ea typeface="Aptos" panose="020B0004020202020204" pitchFamily="34" charset="0"/>
                <a:cs typeface="Arial" panose="020B0604020202020204" pitchFamily="34" charset="0"/>
              </a:rPr>
              <a:t> milestones in the IPPC Global Communications Strategy</a:t>
            </a:r>
          </a:p>
          <a:p>
            <a:endParaRPr lang="en-US" sz="1800" kern="100" dirty="0">
              <a:latin typeface="Aptos" panose="020B0004020202020204" pitchFamily="34" charset="0"/>
              <a:ea typeface="Aptos" panose="020B0004020202020204" pitchFamily="34" charset="0"/>
              <a:cs typeface="Arial" panose="020B0604020202020204" pitchFamily="34" charset="0"/>
            </a:endParaRPr>
          </a:p>
          <a:p>
            <a:r>
              <a:rPr lang="en-US" sz="1800" kern="100" dirty="0">
                <a:effectLst/>
                <a:latin typeface="Aptos" panose="020B0004020202020204" pitchFamily="34" charset="0"/>
                <a:ea typeface="Aptos" panose="020B0004020202020204" pitchFamily="34" charset="0"/>
                <a:cs typeface="Arial" panose="020B0604020202020204" pitchFamily="34" charset="0"/>
              </a:rPr>
              <a:t>Developed internal tools to track communication activities, products and events</a:t>
            </a:r>
          </a:p>
        </p:txBody>
      </p:sp>
    </p:spTree>
    <p:extLst>
      <p:ext uri="{BB962C8B-B14F-4D97-AF65-F5344CB8AC3E}">
        <p14:creationId xmlns:p14="http://schemas.microsoft.com/office/powerpoint/2010/main" val="3958503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3798968-5048-CD82-5411-A3778A37E198}"/>
              </a:ext>
            </a:extLst>
          </p:cNvPr>
          <p:cNvSpPr txBox="1"/>
          <p:nvPr/>
        </p:nvSpPr>
        <p:spPr>
          <a:xfrm>
            <a:off x="609600" y="1676400"/>
            <a:ext cx="4405312" cy="3661708"/>
          </a:xfrm>
          <a:prstGeom prst="rect">
            <a:avLst/>
          </a:prstGeom>
          <a:noFill/>
        </p:spPr>
        <p:txBody>
          <a:bodyPr wrap="square">
            <a:spAutoFit/>
          </a:bodyPr>
          <a:lstStyle/>
          <a:p>
            <a:pPr marL="0" marR="0" algn="just">
              <a:lnSpc>
                <a:spcPct val="115000"/>
              </a:lnSpc>
              <a:spcAft>
                <a:spcPts val="800"/>
              </a:spcAft>
            </a:pPr>
            <a:r>
              <a:rPr lang="en-US" sz="1800" b="1" kern="100" dirty="0">
                <a:effectLst/>
                <a:latin typeface="Aptos" panose="020B0004020202020204" pitchFamily="34" charset="0"/>
                <a:ea typeface="Aptos" panose="020B0004020202020204" pitchFamily="34" charset="0"/>
                <a:cs typeface="Arial" panose="020B0604020202020204" pitchFamily="34" charset="0"/>
              </a:rPr>
              <a:t>CPM-19 branding and promotions</a:t>
            </a:r>
            <a:endParaRPr lang="en-US" sz="1800" b="1" kern="100" dirty="0">
              <a:latin typeface="Aptos" panose="020B0004020202020204" pitchFamily="34" charset="0"/>
              <a:ea typeface="Aptos" panose="020B0004020202020204" pitchFamily="34" charset="0"/>
              <a:cs typeface="Arial" panose="020B0604020202020204" pitchFamily="34" charset="0"/>
            </a:endParaRPr>
          </a:p>
          <a:p>
            <a:pPr marL="0" marR="0" algn="just">
              <a:lnSpc>
                <a:spcPct val="115000"/>
              </a:lnSpc>
              <a:spcAft>
                <a:spcPts val="800"/>
              </a:spcAft>
            </a:pPr>
            <a:r>
              <a:rPr lang="en-US" sz="1800" i="1" kern="100" dirty="0">
                <a:effectLst/>
                <a:latin typeface="Aptos" panose="020B0004020202020204" pitchFamily="34" charset="0"/>
                <a:ea typeface="Aptos" panose="020B0004020202020204" pitchFamily="34" charset="0"/>
                <a:cs typeface="Arial" panose="020B0604020202020204" pitchFamily="34" charset="0"/>
              </a:rPr>
              <a:t>To raise IPPC visibility</a:t>
            </a:r>
          </a:p>
          <a:p>
            <a:pPr marL="342900" marR="0" indent="-342900" algn="just">
              <a:lnSpc>
                <a:spcPct val="115000"/>
              </a:lnSpc>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Arial" panose="020B0604020202020204" pitchFamily="34" charset="0"/>
              </a:rPr>
              <a:t>stage design at the FAO Plenary Room</a:t>
            </a:r>
          </a:p>
          <a:p>
            <a:pPr marL="342900" marR="0" indent="-342900" algn="just">
              <a:lnSpc>
                <a:spcPct val="115000"/>
              </a:lnSpc>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Arial" panose="020B0604020202020204" pitchFamily="34" charset="0"/>
              </a:rPr>
              <a:t>internal promotions within FAO offices</a:t>
            </a:r>
            <a:endParaRPr lang="en-US" sz="1800" kern="100" dirty="0">
              <a:latin typeface="Aptos" panose="020B0004020202020204" pitchFamily="34" charset="0"/>
              <a:ea typeface="Aptos" panose="020B0004020202020204" pitchFamily="34" charset="0"/>
              <a:cs typeface="Arial" panose="020B0604020202020204" pitchFamily="34" charset="0"/>
            </a:endParaRPr>
          </a:p>
          <a:p>
            <a:pPr marL="342900" marR="0" indent="-342900" algn="just">
              <a:lnSpc>
                <a:spcPct val="115000"/>
              </a:lnSpc>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Arial" panose="020B0604020202020204" pitchFamily="34" charset="0"/>
              </a:rPr>
              <a:t>social media promotion</a:t>
            </a:r>
            <a:endParaRPr lang="en-US" sz="1800" kern="100" dirty="0">
              <a:latin typeface="Aptos" panose="020B0004020202020204" pitchFamily="34" charset="0"/>
              <a:ea typeface="Aptos" panose="020B0004020202020204" pitchFamily="34" charset="0"/>
              <a:cs typeface="Arial" panose="020B0604020202020204" pitchFamily="34" charset="0"/>
            </a:endParaRPr>
          </a:p>
          <a:p>
            <a:pPr marL="342900" marR="0" indent="-342900" algn="just">
              <a:lnSpc>
                <a:spcPct val="115000"/>
              </a:lnSpc>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Arial" panose="020B0604020202020204" pitchFamily="34" charset="0"/>
              </a:rPr>
              <a:t>news articles on the IPP </a:t>
            </a:r>
            <a:endParaRPr lang="en-US" sz="1800" kern="100" dirty="0">
              <a:latin typeface="Aptos" panose="020B0004020202020204" pitchFamily="34" charset="0"/>
              <a:ea typeface="Aptos" panose="020B0004020202020204" pitchFamily="34" charset="0"/>
              <a:cs typeface="Arial" panose="020B0604020202020204" pitchFamily="34" charset="0"/>
            </a:endParaRPr>
          </a:p>
          <a:p>
            <a:pPr marL="342900" marR="0" indent="-342900" algn="just">
              <a:lnSpc>
                <a:spcPct val="115000"/>
              </a:lnSpc>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Arial" panose="020B0604020202020204" pitchFamily="34" charset="0"/>
              </a:rPr>
              <a:t>promotion of side sessions</a:t>
            </a:r>
          </a:p>
          <a:p>
            <a:pPr marL="342900" marR="0" indent="-342900" algn="just">
              <a:lnSpc>
                <a:spcPct val="115000"/>
              </a:lnSpc>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Arial" panose="020B0604020202020204" pitchFamily="34" charset="0"/>
              </a:rPr>
              <a:t>CPM-19 photos added to FAO Digital Media Hub (publicly accessible)</a:t>
            </a:r>
          </a:p>
        </p:txBody>
      </p:sp>
      <p:pic>
        <p:nvPicPr>
          <p:cNvPr id="11" name="Picture 10">
            <a:extLst>
              <a:ext uri="{FF2B5EF4-FFF2-40B4-BE49-F238E27FC236}">
                <a16:creationId xmlns:a16="http://schemas.microsoft.com/office/drawing/2014/main" id="{48A758F6-8779-4E5E-DA34-8F76E727993E}"/>
              </a:ext>
            </a:extLst>
          </p:cNvPr>
          <p:cNvPicPr>
            <a:picLocks noChangeAspect="1"/>
          </p:cNvPicPr>
          <p:nvPr/>
        </p:nvPicPr>
        <p:blipFill>
          <a:blip r:embed="rId3"/>
          <a:srcRect t="26186"/>
          <a:stretch/>
        </p:blipFill>
        <p:spPr>
          <a:xfrm>
            <a:off x="5334000" y="1841369"/>
            <a:ext cx="4100512" cy="2147887"/>
          </a:xfrm>
          <a:prstGeom prst="rect">
            <a:avLst/>
          </a:prstGeom>
        </p:spPr>
      </p:pic>
      <p:pic>
        <p:nvPicPr>
          <p:cNvPr id="15" name="Picture 14">
            <a:extLst>
              <a:ext uri="{FF2B5EF4-FFF2-40B4-BE49-F238E27FC236}">
                <a16:creationId xmlns:a16="http://schemas.microsoft.com/office/drawing/2014/main" id="{69ED0AD6-5964-0063-0BC7-BC175F30CCB9}"/>
              </a:ext>
            </a:extLst>
          </p:cNvPr>
          <p:cNvPicPr>
            <a:picLocks noChangeAspect="1"/>
          </p:cNvPicPr>
          <p:nvPr/>
        </p:nvPicPr>
        <p:blipFill>
          <a:blip r:embed="rId4"/>
          <a:stretch>
            <a:fillRect/>
          </a:stretch>
        </p:blipFill>
        <p:spPr>
          <a:xfrm>
            <a:off x="9753600" y="1841369"/>
            <a:ext cx="2118746" cy="2819400"/>
          </a:xfrm>
          <a:prstGeom prst="rect">
            <a:avLst/>
          </a:prstGeom>
          <a:ln>
            <a:solidFill>
              <a:schemeClr val="tx1"/>
            </a:solidFill>
          </a:ln>
        </p:spPr>
      </p:pic>
      <p:pic>
        <p:nvPicPr>
          <p:cNvPr id="17" name="Picture 16">
            <a:extLst>
              <a:ext uri="{FF2B5EF4-FFF2-40B4-BE49-F238E27FC236}">
                <a16:creationId xmlns:a16="http://schemas.microsoft.com/office/drawing/2014/main" id="{8C8AE1E4-3211-3C35-764F-79AD266055B1}"/>
              </a:ext>
            </a:extLst>
          </p:cNvPr>
          <p:cNvPicPr>
            <a:picLocks noChangeAspect="1"/>
          </p:cNvPicPr>
          <p:nvPr/>
        </p:nvPicPr>
        <p:blipFill>
          <a:blip r:embed="rId5"/>
          <a:stretch>
            <a:fillRect/>
          </a:stretch>
        </p:blipFill>
        <p:spPr>
          <a:xfrm>
            <a:off x="5513108" y="4647067"/>
            <a:ext cx="4100513" cy="899564"/>
          </a:xfrm>
          <a:prstGeom prst="rect">
            <a:avLst/>
          </a:prstGeom>
          <a:ln>
            <a:solidFill>
              <a:schemeClr val="tx1"/>
            </a:solidFill>
          </a:ln>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7DBF4176-F86C-E968-95B7-7BA21302C6AF}"/>
              </a:ext>
            </a:extLst>
          </p:cNvPr>
          <p:cNvPicPr>
            <a:picLocks noChangeAspect="1"/>
          </p:cNvPicPr>
          <p:nvPr/>
        </p:nvPicPr>
        <p:blipFill>
          <a:blip r:embed="rId6"/>
          <a:stretch>
            <a:fillRect/>
          </a:stretch>
        </p:blipFill>
        <p:spPr>
          <a:xfrm>
            <a:off x="7270471" y="5338108"/>
            <a:ext cx="4491038" cy="931951"/>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96582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108D1CDB-2323-EBA1-8122-3D914CD178C7}"/>
              </a:ext>
            </a:extLst>
          </p:cNvPr>
          <p:cNvSpPr>
            <a:spLocks noGrp="1"/>
          </p:cNvSpPr>
          <p:nvPr>
            <p:ph type="subTitle" idx="1"/>
          </p:nvPr>
        </p:nvSpPr>
        <p:spPr>
          <a:xfrm>
            <a:off x="27721" y="2247442"/>
            <a:ext cx="7779220" cy="4307594"/>
          </a:xfrm>
        </p:spPr>
        <p:txBody>
          <a:bodyPr/>
          <a:lstStyle/>
          <a:p>
            <a:r>
              <a:rPr lang="en-US" sz="2000" b="1" dirty="0"/>
              <a:t>High-Level Hybrid Event – El Salvador (hosted by OIRSA)</a:t>
            </a:r>
            <a:endParaRPr lang="en-US" sz="2000" b="1" dirty="0">
              <a:ea typeface="Calibri"/>
              <a:cs typeface="Calibri"/>
            </a:endParaRPr>
          </a:p>
          <a:p>
            <a:pPr marL="228600" indent="-228600">
              <a:buFont typeface=""/>
              <a:buChar char="•"/>
            </a:pPr>
            <a:r>
              <a:rPr lang="en-US" sz="2000" dirty="0"/>
              <a:t>Theme: The importance of plant health in One Health</a:t>
            </a:r>
          </a:p>
          <a:p>
            <a:pPr marL="228600" indent="-228600">
              <a:buFont typeface=""/>
              <a:buChar char="•"/>
            </a:pPr>
            <a:r>
              <a:rPr lang="en-US" sz="2000" dirty="0"/>
              <a:t>Opened by FAO DG QU Dongyu (video), NSP Director moderating</a:t>
            </a:r>
            <a:endParaRPr lang="en-US" sz="2000" dirty="0">
              <a:ea typeface="Calibri"/>
              <a:cs typeface="Calibri"/>
            </a:endParaRPr>
          </a:p>
          <a:p>
            <a:pPr marL="228600" indent="-228600">
              <a:buFont typeface=""/>
              <a:buChar char="•"/>
            </a:pPr>
            <a:r>
              <a:rPr lang="en-US" sz="2000" dirty="0"/>
              <a:t>Speakers: Ministers (El Salvador, Honduras), OIRSA, Nobel laureate Rigoberta Menchú Tum</a:t>
            </a:r>
            <a:endParaRPr lang="en-US" sz="2000" dirty="0">
              <a:ea typeface="Calibri"/>
              <a:cs typeface="Calibri"/>
            </a:endParaRPr>
          </a:p>
          <a:p>
            <a:pPr marL="228600" indent="-228600">
              <a:buFont typeface=""/>
              <a:buChar char="•"/>
            </a:pPr>
            <a:r>
              <a:rPr lang="en-US" sz="2000" dirty="0"/>
              <a:t>Interdisciplinary and inclusive technical session</a:t>
            </a:r>
          </a:p>
          <a:p>
            <a:pPr marL="228600" indent="-228600">
              <a:buFont typeface=""/>
              <a:buChar char="•"/>
            </a:pPr>
            <a:r>
              <a:rPr lang="en-US" sz="2000" dirty="0"/>
              <a:t>First time IDPH was held outside FAO HQ to showcase regional innovation, i.e. OIRSA's 3D virtual reality for pest surveillance</a:t>
            </a:r>
          </a:p>
          <a:p>
            <a:r>
              <a:rPr lang="en-US" b="1" i="1" dirty="0"/>
              <a:t>The IPPC Secretariat wishes to extend its deep appreciation to OIRSA for an excellent organization of the high-level event and their extensive promotion in the media and on social media. </a:t>
            </a:r>
            <a:endParaRPr lang="en-US" sz="2000" b="1" i="1" dirty="0"/>
          </a:p>
          <a:p>
            <a:endParaRPr lang="en-US" dirty="0"/>
          </a:p>
        </p:txBody>
      </p:sp>
      <p:sp>
        <p:nvSpPr>
          <p:cNvPr id="5" name="Title 4">
            <a:extLst>
              <a:ext uri="{FF2B5EF4-FFF2-40B4-BE49-F238E27FC236}">
                <a16:creationId xmlns:a16="http://schemas.microsoft.com/office/drawing/2014/main" id="{CC8AE246-28BA-B293-AF11-EAB3F44D7B7C}"/>
              </a:ext>
            </a:extLst>
          </p:cNvPr>
          <p:cNvSpPr>
            <a:spLocks noGrp="1"/>
          </p:cNvSpPr>
          <p:nvPr>
            <p:ph type="title"/>
          </p:nvPr>
        </p:nvSpPr>
        <p:spPr>
          <a:xfrm>
            <a:off x="-10800" y="1751975"/>
            <a:ext cx="7986304" cy="296840"/>
          </a:xfrm>
        </p:spPr>
        <p:txBody>
          <a:bodyPr/>
          <a:lstStyle/>
          <a:p>
            <a:r>
              <a:rPr lang="en-US" dirty="0"/>
              <a:t>International Day of Plant Health, 12 May 2025</a:t>
            </a:r>
          </a:p>
        </p:txBody>
      </p:sp>
      <p:pic>
        <p:nvPicPr>
          <p:cNvPr id="6" name="Picture 5" descr="May be an image of 5 people, dais and text">
            <a:extLst>
              <a:ext uri="{FF2B5EF4-FFF2-40B4-BE49-F238E27FC236}">
                <a16:creationId xmlns:a16="http://schemas.microsoft.com/office/drawing/2014/main" id="{592C6F7B-CFF8-A3DC-92CE-1320D4B9C6A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156" t="397" r="2097" b="3026"/>
          <a:stretch/>
        </p:blipFill>
        <p:spPr bwMode="auto">
          <a:xfrm>
            <a:off x="7667740" y="2465109"/>
            <a:ext cx="4017213" cy="2690785"/>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17182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E68BB7-DD3C-664A-AC9D-74A5FE280DD9}"/>
              </a:ext>
            </a:extLst>
          </p:cNvPr>
          <p:cNvSpPr>
            <a:spLocks noGrp="1"/>
          </p:cNvSpPr>
          <p:nvPr>
            <p:ph type="title"/>
          </p:nvPr>
        </p:nvSpPr>
        <p:spPr/>
        <p:txBody>
          <a:bodyPr/>
          <a:lstStyle/>
          <a:p>
            <a:r>
              <a:rPr lang="en-US"/>
              <a:t>Key outcomes</a:t>
            </a:r>
            <a:endParaRPr lang="en-IT"/>
          </a:p>
        </p:txBody>
      </p:sp>
      <p:sp>
        <p:nvSpPr>
          <p:cNvPr id="11" name="TextBox 10">
            <a:extLst>
              <a:ext uri="{FF2B5EF4-FFF2-40B4-BE49-F238E27FC236}">
                <a16:creationId xmlns:a16="http://schemas.microsoft.com/office/drawing/2014/main" id="{66E0B088-87A7-8182-6AB9-6CC4AF58B73E}"/>
              </a:ext>
            </a:extLst>
          </p:cNvPr>
          <p:cNvSpPr txBox="1"/>
          <p:nvPr/>
        </p:nvSpPr>
        <p:spPr>
          <a:xfrm>
            <a:off x="550977" y="4355332"/>
            <a:ext cx="2362200" cy="1661993"/>
          </a:xfrm>
          <a:prstGeom prst="rect">
            <a:avLst/>
          </a:prstGeom>
          <a:noFill/>
        </p:spPr>
        <p:txBody>
          <a:bodyPr wrap="square">
            <a:spAutoFit/>
          </a:bodyPr>
          <a:lstStyle/>
          <a:p>
            <a:r>
              <a:rPr lang="en-US" sz="4800" b="1">
                <a:solidFill>
                  <a:srgbClr val="00825F"/>
                </a:solidFill>
              </a:rPr>
              <a:t>1300</a:t>
            </a:r>
            <a:endParaRPr lang="en-US" sz="1800"/>
          </a:p>
          <a:p>
            <a:r>
              <a:rPr lang="en-US" sz="1800"/>
              <a:t>Virtual </a:t>
            </a:r>
          </a:p>
          <a:p>
            <a:r>
              <a:rPr lang="en-US" sz="1800"/>
              <a:t>Participants and livestream views</a:t>
            </a:r>
          </a:p>
        </p:txBody>
      </p:sp>
      <p:sp>
        <p:nvSpPr>
          <p:cNvPr id="5" name="TextBox 4">
            <a:extLst>
              <a:ext uri="{FF2B5EF4-FFF2-40B4-BE49-F238E27FC236}">
                <a16:creationId xmlns:a16="http://schemas.microsoft.com/office/drawing/2014/main" id="{80AEB80D-132E-51C4-DE30-CA9949F2B920}"/>
              </a:ext>
            </a:extLst>
          </p:cNvPr>
          <p:cNvSpPr txBox="1"/>
          <p:nvPr/>
        </p:nvSpPr>
        <p:spPr>
          <a:xfrm>
            <a:off x="5082086" y="4343829"/>
            <a:ext cx="2151472" cy="1661993"/>
          </a:xfrm>
          <a:prstGeom prst="rect">
            <a:avLst/>
          </a:prstGeom>
          <a:noFill/>
        </p:spPr>
        <p:txBody>
          <a:bodyPr wrap="square">
            <a:spAutoFit/>
          </a:bodyPr>
          <a:lstStyle/>
          <a:p>
            <a:r>
              <a:rPr lang="en-US" sz="4800" b="1">
                <a:solidFill>
                  <a:srgbClr val="00825F"/>
                </a:solidFill>
              </a:rPr>
              <a:t>45</a:t>
            </a:r>
          </a:p>
          <a:p>
            <a:r>
              <a:rPr lang="en-US" sz="1800"/>
              <a:t>Media outlets covered IDPH around the world</a:t>
            </a:r>
          </a:p>
        </p:txBody>
      </p:sp>
      <p:sp>
        <p:nvSpPr>
          <p:cNvPr id="8" name="TextBox 7">
            <a:extLst>
              <a:ext uri="{FF2B5EF4-FFF2-40B4-BE49-F238E27FC236}">
                <a16:creationId xmlns:a16="http://schemas.microsoft.com/office/drawing/2014/main" id="{EDB58960-0EAB-A802-C3D3-3DB04EDCF658}"/>
              </a:ext>
            </a:extLst>
          </p:cNvPr>
          <p:cNvSpPr txBox="1"/>
          <p:nvPr/>
        </p:nvSpPr>
        <p:spPr>
          <a:xfrm>
            <a:off x="2709118" y="4343830"/>
            <a:ext cx="2051377" cy="1661993"/>
          </a:xfrm>
          <a:prstGeom prst="rect">
            <a:avLst/>
          </a:prstGeom>
          <a:noFill/>
        </p:spPr>
        <p:txBody>
          <a:bodyPr wrap="square">
            <a:spAutoFit/>
          </a:bodyPr>
          <a:lstStyle/>
          <a:p>
            <a:r>
              <a:rPr lang="en-US" sz="4800" b="1">
                <a:solidFill>
                  <a:srgbClr val="00825F"/>
                </a:solidFill>
              </a:rPr>
              <a:t>1000+</a:t>
            </a:r>
          </a:p>
          <a:p>
            <a:r>
              <a:rPr lang="en-US" sz="1800"/>
              <a:t>Views of new video on plant health and One Health</a:t>
            </a:r>
          </a:p>
        </p:txBody>
      </p:sp>
      <p:sp>
        <p:nvSpPr>
          <p:cNvPr id="9" name="TextBox 8">
            <a:extLst>
              <a:ext uri="{FF2B5EF4-FFF2-40B4-BE49-F238E27FC236}">
                <a16:creationId xmlns:a16="http://schemas.microsoft.com/office/drawing/2014/main" id="{D0DC2EDB-D2C6-FFD5-66B0-7D37FD291F0F}"/>
              </a:ext>
            </a:extLst>
          </p:cNvPr>
          <p:cNvSpPr txBox="1"/>
          <p:nvPr/>
        </p:nvSpPr>
        <p:spPr>
          <a:xfrm>
            <a:off x="7351295" y="4348809"/>
            <a:ext cx="2344328" cy="1661992"/>
          </a:xfrm>
          <a:prstGeom prst="rect">
            <a:avLst/>
          </a:prstGeom>
          <a:noFill/>
        </p:spPr>
        <p:txBody>
          <a:bodyPr wrap="square">
            <a:spAutoFit/>
          </a:bodyPr>
          <a:lstStyle/>
          <a:p>
            <a:r>
              <a:rPr lang="en-US" sz="4800" b="1">
                <a:solidFill>
                  <a:srgbClr val="00825F"/>
                </a:solidFill>
              </a:rPr>
              <a:t>60+</a:t>
            </a:r>
          </a:p>
          <a:p>
            <a:r>
              <a:rPr lang="en-US" sz="1800"/>
              <a:t>Countries celebrating and organizing an IDPH event</a:t>
            </a:r>
            <a:endParaRPr lang="en-US" sz="1800">
              <a:ea typeface="Calibri"/>
              <a:cs typeface="Calibri"/>
            </a:endParaRPr>
          </a:p>
        </p:txBody>
      </p:sp>
      <p:sp>
        <p:nvSpPr>
          <p:cNvPr id="12" name="TextBox 11">
            <a:extLst>
              <a:ext uri="{FF2B5EF4-FFF2-40B4-BE49-F238E27FC236}">
                <a16:creationId xmlns:a16="http://schemas.microsoft.com/office/drawing/2014/main" id="{4A98D5C3-B408-057E-D78F-822F4AC48561}"/>
              </a:ext>
            </a:extLst>
          </p:cNvPr>
          <p:cNvSpPr txBox="1"/>
          <p:nvPr/>
        </p:nvSpPr>
        <p:spPr>
          <a:xfrm>
            <a:off x="463217" y="2139516"/>
            <a:ext cx="2853489" cy="1938992"/>
          </a:xfrm>
          <a:prstGeom prst="rect">
            <a:avLst/>
          </a:prstGeom>
          <a:noFill/>
        </p:spPr>
        <p:txBody>
          <a:bodyPr wrap="square" lIns="91440" tIns="45720" rIns="91440" bIns="45720" anchor="t">
            <a:spAutoFit/>
          </a:bodyPr>
          <a:lstStyle/>
          <a:p>
            <a:r>
              <a:rPr lang="en-US" sz="4800" b="1" dirty="0">
                <a:solidFill>
                  <a:srgbClr val="00825F"/>
                </a:solidFill>
              </a:rPr>
              <a:t>1+ billion</a:t>
            </a:r>
            <a:endParaRPr lang="en-US" dirty="0"/>
          </a:p>
          <a:p>
            <a:r>
              <a:rPr lang="en-US" sz="1800" dirty="0"/>
              <a:t>Impressions on IDPH content</a:t>
            </a:r>
            <a:r>
              <a:rPr lang="en-US" sz="1800" dirty="0">
                <a:ea typeface="Calibri"/>
                <a:cs typeface="Calibri"/>
              </a:rPr>
              <a:t> (</a:t>
            </a:r>
            <a:r>
              <a:rPr lang="en-US" sz="1800" dirty="0">
                <a:ea typeface="+mn-lt"/>
                <a:cs typeface="+mn-lt"/>
              </a:rPr>
              <a:t>number of times IDPH content was displayed online)</a:t>
            </a:r>
            <a:endParaRPr lang="en-US" sz="1800" dirty="0">
              <a:ea typeface="Calibri"/>
              <a:cs typeface="Calibri"/>
            </a:endParaRPr>
          </a:p>
        </p:txBody>
      </p:sp>
      <p:pic>
        <p:nvPicPr>
          <p:cNvPr id="14" name="Picture 13">
            <a:extLst>
              <a:ext uri="{FF2B5EF4-FFF2-40B4-BE49-F238E27FC236}">
                <a16:creationId xmlns:a16="http://schemas.microsoft.com/office/drawing/2014/main" id="{04196F4F-0ECF-C459-8971-E57C54CA0939}"/>
              </a:ext>
            </a:extLst>
          </p:cNvPr>
          <p:cNvPicPr>
            <a:picLocks noChangeAspect="1"/>
          </p:cNvPicPr>
          <p:nvPr/>
        </p:nvPicPr>
        <p:blipFill>
          <a:blip r:embed="rId3"/>
          <a:stretch>
            <a:fillRect/>
          </a:stretch>
        </p:blipFill>
        <p:spPr>
          <a:xfrm>
            <a:off x="7243010" y="1909956"/>
            <a:ext cx="4635596" cy="1876623"/>
          </a:xfrm>
          <a:prstGeom prst="rect">
            <a:avLst/>
          </a:prstGeom>
        </p:spPr>
      </p:pic>
      <p:sp>
        <p:nvSpPr>
          <p:cNvPr id="2" name="TextBox 1">
            <a:extLst>
              <a:ext uri="{FF2B5EF4-FFF2-40B4-BE49-F238E27FC236}">
                <a16:creationId xmlns:a16="http://schemas.microsoft.com/office/drawing/2014/main" id="{B06AA1EE-E353-7DF2-A66E-E1586727F795}"/>
              </a:ext>
            </a:extLst>
          </p:cNvPr>
          <p:cNvSpPr txBox="1"/>
          <p:nvPr/>
        </p:nvSpPr>
        <p:spPr>
          <a:xfrm>
            <a:off x="3541295" y="2139515"/>
            <a:ext cx="3475121" cy="1384995"/>
          </a:xfrm>
          <a:prstGeom prst="rect">
            <a:avLst/>
          </a:prstGeom>
          <a:noFill/>
        </p:spPr>
        <p:txBody>
          <a:bodyPr wrap="square" lIns="91440" tIns="45720" rIns="91440" bIns="45720" anchor="t">
            <a:spAutoFit/>
          </a:bodyPr>
          <a:lstStyle/>
          <a:p>
            <a:r>
              <a:rPr lang="en-US" sz="4800" b="1" dirty="0">
                <a:solidFill>
                  <a:srgbClr val="00825F"/>
                </a:solidFill>
              </a:rPr>
              <a:t>187+ million</a:t>
            </a:r>
          </a:p>
          <a:p>
            <a:r>
              <a:rPr lang="en-US" sz="1800" dirty="0">
                <a:ea typeface="+mn-lt"/>
                <a:cs typeface="+mn-lt"/>
              </a:rPr>
              <a:t>Users reached (number of unique individuals who saw IDPH content</a:t>
            </a:r>
            <a:endParaRPr lang="en-US" dirty="0"/>
          </a:p>
        </p:txBody>
      </p:sp>
    </p:spTree>
    <p:extLst>
      <p:ext uri="{BB962C8B-B14F-4D97-AF65-F5344CB8AC3E}">
        <p14:creationId xmlns:p14="http://schemas.microsoft.com/office/powerpoint/2010/main" val="152824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EF700B9-5CA3-1F66-6F4C-D700C761CFB4}"/>
              </a:ext>
            </a:extLst>
          </p:cNvPr>
          <p:cNvSpPr>
            <a:spLocks noGrp="1"/>
          </p:cNvSpPr>
          <p:nvPr>
            <p:ph type="subTitle" idx="1"/>
          </p:nvPr>
        </p:nvSpPr>
        <p:spPr>
          <a:xfrm>
            <a:off x="6295497" y="2129155"/>
            <a:ext cx="5505405" cy="4113296"/>
          </a:xfrm>
        </p:spPr>
        <p:txBody>
          <a:bodyPr numCol="1"/>
          <a:lstStyle/>
          <a:p>
            <a:pPr marL="0" marR="0" indent="0" algn="l">
              <a:buNone/>
            </a:pPr>
            <a:r>
              <a:rPr lang="en-GB" sz="1800" dirty="0">
                <a:effectLst/>
                <a:latin typeface="+mn-lt"/>
                <a:ea typeface="MS Mincho" panose="02020609040205080304" pitchFamily="49" charset="-128"/>
              </a:rPr>
              <a:t>To drum up interest on the Day in El Salvador, </a:t>
            </a:r>
            <a:r>
              <a:rPr lang="en-GB" sz="1800" dirty="0" err="1">
                <a:effectLst/>
                <a:latin typeface="+mn-lt"/>
                <a:ea typeface="MS Mincho" panose="02020609040205080304" pitchFamily="49" charset="-128"/>
              </a:rPr>
              <a:t>Yurdi</a:t>
            </a:r>
            <a:r>
              <a:rPr lang="en-GB" sz="1800" dirty="0">
                <a:effectLst/>
                <a:latin typeface="+mn-lt"/>
                <a:ea typeface="MS Mincho" panose="02020609040205080304" pitchFamily="49" charset="-128"/>
              </a:rPr>
              <a:t> YASMI, Sarah BRUNEL, and Raúl Antonio Rodas SUAZO gave interviews to local media TCS’ </a:t>
            </a:r>
            <a:r>
              <a:rPr lang="en-GB" sz="1800" dirty="0" err="1">
                <a:effectLst/>
                <a:latin typeface="+mn-lt"/>
                <a:ea typeface="MS Mincho" panose="02020609040205080304" pitchFamily="49" charset="-128"/>
              </a:rPr>
              <a:t>Frente</a:t>
            </a:r>
            <a:r>
              <a:rPr lang="en-GB" sz="1800" dirty="0">
                <a:effectLst/>
                <a:latin typeface="+mn-lt"/>
                <a:ea typeface="MS Mincho" panose="02020609040205080304" pitchFamily="49" charset="-128"/>
              </a:rPr>
              <a:t> a </a:t>
            </a:r>
            <a:r>
              <a:rPr lang="en-GB" sz="1800" dirty="0" err="1">
                <a:effectLst/>
                <a:latin typeface="+mn-lt"/>
                <a:ea typeface="MS Mincho" panose="02020609040205080304" pitchFamily="49" charset="-128"/>
              </a:rPr>
              <a:t>Frente</a:t>
            </a:r>
            <a:r>
              <a:rPr lang="en-GB" sz="1800" dirty="0">
                <a:effectLst/>
                <a:latin typeface="+mn-lt"/>
                <a:ea typeface="MS Mincho" panose="02020609040205080304" pitchFamily="49" charset="-128"/>
              </a:rPr>
              <a:t> show. </a:t>
            </a:r>
          </a:p>
          <a:p>
            <a:pPr marL="0" marR="0" indent="0" algn="l">
              <a:buNone/>
            </a:pPr>
            <a:r>
              <a:rPr lang="en-GB" sz="1800" dirty="0">
                <a:effectLst/>
                <a:latin typeface="+mn-lt"/>
                <a:ea typeface="MS Mincho" panose="02020609040205080304" pitchFamily="49" charset="-128"/>
                <a:cs typeface="Times New Roman" panose="02020603050405020304" pitchFamily="18" charset="0"/>
              </a:rPr>
              <a:t>This is one of the most-watched programs in the entire Republic of El Salvador. The program is hosted by journalist Moisés Urbina and broadcast on open television throughout El Salvador.</a:t>
            </a:r>
            <a:r>
              <a:rPr lang="en-GB" sz="1800" dirty="0">
                <a:effectLst/>
                <a:latin typeface="+mn-lt"/>
                <a:ea typeface="MS Mincho" panose="02020609040205080304" pitchFamily="49" charset="-128"/>
              </a:rPr>
              <a:t> </a:t>
            </a:r>
          </a:p>
          <a:p>
            <a:pPr marL="0" marR="0" indent="0" algn="l">
              <a:buNone/>
            </a:pPr>
            <a:r>
              <a:rPr lang="en-GB" sz="1800" dirty="0">
                <a:effectLst/>
                <a:latin typeface="+mn-lt"/>
                <a:ea typeface="MS Mincho" panose="02020609040205080304" pitchFamily="49" charset="-128"/>
              </a:rPr>
              <a:t>Watch the interview </a:t>
            </a:r>
            <a:r>
              <a:rPr lang="en-GB" sz="1800" b="1" u="sng" dirty="0">
                <a:effectLst/>
                <a:latin typeface="+mn-lt"/>
                <a:ea typeface="MS Mincho" panose="02020609040205080304" pitchFamily="49" charset="-128"/>
                <a:hlinkClick r:id="rId3">
                  <a:extLst>
                    <a:ext uri="{A12FA001-AC4F-418D-AE19-62706E023703}">
                      <ahyp:hlinkClr xmlns:ahyp="http://schemas.microsoft.com/office/drawing/2018/hyperlinkcolor" val="tx"/>
                    </a:ext>
                  </a:extLst>
                </a:hlinkClick>
              </a:rPr>
              <a:t>here</a:t>
            </a:r>
            <a:r>
              <a:rPr lang="en-GB" sz="1800" dirty="0">
                <a:effectLst/>
                <a:latin typeface="+mn-lt"/>
                <a:ea typeface="MS Mincho" panose="02020609040205080304" pitchFamily="49" charset="-128"/>
              </a:rPr>
              <a:t>. </a:t>
            </a:r>
          </a:p>
          <a:p>
            <a:pPr marL="0" marR="0" indent="0" algn="l">
              <a:buNone/>
            </a:pPr>
            <a:r>
              <a:rPr lang="en-GB" sz="1800" dirty="0">
                <a:effectLst/>
                <a:latin typeface="+mn-lt"/>
                <a:ea typeface="MS Mincho" panose="02020609040205080304" pitchFamily="49" charset="-128"/>
              </a:rPr>
              <a:t>In addition, statements were made to other television channels, including Channel 12 and Channel 21 in El Salvador.</a:t>
            </a:r>
            <a:endParaRPr lang="en-US" sz="1800" dirty="0">
              <a:effectLst/>
              <a:latin typeface="+mn-lt"/>
              <a:ea typeface="MS Mincho" panose="02020609040205080304" pitchFamily="49" charset="-128"/>
            </a:endParaRPr>
          </a:p>
        </p:txBody>
      </p:sp>
      <p:sp>
        <p:nvSpPr>
          <p:cNvPr id="3" name="Title 2">
            <a:extLst>
              <a:ext uri="{FF2B5EF4-FFF2-40B4-BE49-F238E27FC236}">
                <a16:creationId xmlns:a16="http://schemas.microsoft.com/office/drawing/2014/main" id="{B5A0626D-51FD-9968-9297-1389411C7ACA}"/>
              </a:ext>
            </a:extLst>
          </p:cNvPr>
          <p:cNvSpPr>
            <a:spLocks noGrp="1"/>
          </p:cNvSpPr>
          <p:nvPr>
            <p:ph type="title"/>
          </p:nvPr>
        </p:nvSpPr>
        <p:spPr/>
        <p:txBody>
          <a:bodyPr/>
          <a:lstStyle/>
          <a:p>
            <a:r>
              <a:rPr lang="en-US" dirty="0"/>
              <a:t>IDPH in the media</a:t>
            </a:r>
          </a:p>
        </p:txBody>
      </p:sp>
      <p:pic>
        <p:nvPicPr>
          <p:cNvPr id="4" name="Picture 3" descr="A group of people on a news show&#10;&#10;AI-generated content may be incorrect.">
            <a:extLst>
              <a:ext uri="{FF2B5EF4-FFF2-40B4-BE49-F238E27FC236}">
                <a16:creationId xmlns:a16="http://schemas.microsoft.com/office/drawing/2014/main" id="{404B28EC-64F1-9E22-1B5A-8E65A3EA2AB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319" y="2129155"/>
            <a:ext cx="5711178" cy="3225043"/>
          </a:xfrm>
          <a:prstGeom prst="rect">
            <a:avLst/>
          </a:prstGeom>
          <a:noFill/>
          <a:ln>
            <a:solidFill>
              <a:schemeClr val="tx1"/>
            </a:solidFill>
          </a:ln>
        </p:spPr>
      </p:pic>
    </p:spTree>
    <p:extLst>
      <p:ext uri="{BB962C8B-B14F-4D97-AF65-F5344CB8AC3E}">
        <p14:creationId xmlns:p14="http://schemas.microsoft.com/office/powerpoint/2010/main" val="371963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C2F1E0B-3284-3849-950E-32EC44C1C236}"/>
              </a:ext>
            </a:extLst>
          </p:cNvPr>
          <p:cNvSpPr>
            <a:spLocks noGrp="1"/>
          </p:cNvSpPr>
          <p:nvPr>
            <p:ph type="subTitle" idx="1"/>
          </p:nvPr>
        </p:nvSpPr>
        <p:spPr>
          <a:xfrm>
            <a:off x="0" y="2667000"/>
            <a:ext cx="7968208" cy="3489457"/>
          </a:xfrm>
        </p:spPr>
        <p:txBody>
          <a:bodyPr/>
          <a:lstStyle/>
          <a:p>
            <a:pPr>
              <a:spcAft>
                <a:spcPts val="1200"/>
              </a:spcAft>
            </a:pPr>
            <a:r>
              <a:rPr lang="en-US" dirty="0"/>
              <a:t>Dec 2025 - CPM Bureau approved the IPPC Secretariat’s proposal to conduct a survey on NPPOs’ and RPPOs’ information needs</a:t>
            </a:r>
          </a:p>
          <a:p>
            <a:pPr>
              <a:spcAft>
                <a:spcPts val="1200"/>
              </a:spcAft>
            </a:pPr>
            <a:r>
              <a:rPr lang="en-US" dirty="0"/>
              <a:t>The survey results will help determine how best to bridge the information gaps first, before scaling up to set up complex communications networks that may have low uptake from some regions.</a:t>
            </a:r>
          </a:p>
          <a:p>
            <a:pPr>
              <a:spcAft>
                <a:spcPts val="1200"/>
              </a:spcAft>
            </a:pPr>
            <a:r>
              <a:rPr lang="en-US" dirty="0"/>
              <a:t>Further steps are put on hold until a new Secretary is on board to provide insights and further guidance.</a:t>
            </a:r>
          </a:p>
        </p:txBody>
      </p:sp>
      <p:sp>
        <p:nvSpPr>
          <p:cNvPr id="2" name="Title 1">
            <a:extLst>
              <a:ext uri="{FF2B5EF4-FFF2-40B4-BE49-F238E27FC236}">
                <a16:creationId xmlns:a16="http://schemas.microsoft.com/office/drawing/2014/main" id="{BF13C2C3-3C27-6748-B8C5-8E7FB4480433}"/>
              </a:ext>
            </a:extLst>
          </p:cNvPr>
          <p:cNvSpPr>
            <a:spLocks noGrp="1"/>
          </p:cNvSpPr>
          <p:nvPr>
            <p:ph type="title"/>
          </p:nvPr>
        </p:nvSpPr>
        <p:spPr>
          <a:xfrm>
            <a:off x="0" y="1828800"/>
            <a:ext cx="8697600" cy="361200"/>
          </a:xfrm>
        </p:spPr>
        <p:txBody>
          <a:bodyPr/>
          <a:lstStyle/>
          <a:p>
            <a:r>
              <a:rPr lang="en-US"/>
              <a:t>Update on IPPC Regional Communications Network</a:t>
            </a:r>
            <a:endParaRPr lang="en-IT"/>
          </a:p>
        </p:txBody>
      </p:sp>
    </p:spTree>
    <p:extLst>
      <p:ext uri="{BB962C8B-B14F-4D97-AF65-F5344CB8AC3E}">
        <p14:creationId xmlns:p14="http://schemas.microsoft.com/office/powerpoint/2010/main" val="120517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8DECC493-C344-709C-369D-055A24251ED1}"/>
              </a:ext>
            </a:extLst>
          </p:cNvPr>
          <p:cNvSpPr>
            <a:spLocks noGrp="1"/>
          </p:cNvSpPr>
          <p:nvPr>
            <p:ph type="subTitle" idx="1"/>
          </p:nvPr>
        </p:nvSpPr>
        <p:spPr>
          <a:xfrm>
            <a:off x="545969" y="2209800"/>
            <a:ext cx="5018400" cy="3870457"/>
          </a:xfrm>
        </p:spPr>
        <p:txBody>
          <a:bodyPr/>
          <a:lstStyle/>
          <a:p>
            <a:pPr marL="0" marR="0">
              <a:lnSpc>
                <a:spcPct val="115000"/>
              </a:lnSpc>
              <a:spcAft>
                <a:spcPts val="1200"/>
              </a:spcAft>
              <a:buNone/>
            </a:pPr>
            <a:r>
              <a:rPr lang="en-US" sz="2400" kern="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TARGETS:</a:t>
            </a:r>
          </a:p>
          <a:p>
            <a:pPr marL="0" marR="0">
              <a:lnSpc>
                <a:spcPct val="115000"/>
              </a:lnSpc>
              <a:spcAft>
                <a:spcPts val="1200"/>
              </a:spcAft>
              <a:buNone/>
            </a:pPr>
            <a:r>
              <a:rPr lang="en-US" sz="2400" kern="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Create greater </a:t>
            </a:r>
            <a:r>
              <a:rPr lang="en-US" sz="2400" b="1" kern="0">
                <a:solidFill>
                  <a:srgbClr val="00825F"/>
                </a:solidFill>
                <a:effectLst/>
                <a:latin typeface="Aptos" panose="020B0004020202020204" pitchFamily="34" charset="0"/>
                <a:ea typeface="Times New Roman" panose="02020603050405020304" pitchFamily="18" charset="0"/>
                <a:cs typeface="Times New Roman" panose="02020603050405020304" pitchFamily="18" charset="0"/>
              </a:rPr>
              <a:t>impact</a:t>
            </a:r>
            <a:r>
              <a:rPr lang="en-US" sz="2400" kern="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US" sz="2400" kern="10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Aft>
                <a:spcPts val="600"/>
              </a:spcAft>
              <a:buNone/>
            </a:pPr>
            <a:r>
              <a:rPr lang="en-US" sz="2400" kern="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Achieve greater </a:t>
            </a:r>
            <a:r>
              <a:rPr lang="en-US" sz="2400" b="1" kern="0">
                <a:solidFill>
                  <a:srgbClr val="00825F"/>
                </a:solidFill>
                <a:effectLst/>
                <a:latin typeface="Aptos" panose="020B0004020202020204" pitchFamily="34" charset="0"/>
                <a:ea typeface="Times New Roman" panose="02020603050405020304" pitchFamily="18" charset="0"/>
                <a:cs typeface="Times New Roman" panose="02020603050405020304" pitchFamily="18" charset="0"/>
              </a:rPr>
              <a:t>visibility</a:t>
            </a:r>
            <a:r>
              <a:rPr lang="en-US" sz="2400" kern="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US" sz="2400" kern="10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Aft>
                <a:spcPts val="1200"/>
              </a:spcAft>
            </a:pPr>
            <a:r>
              <a:rPr lang="en-US" sz="2400" kern="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Build </a:t>
            </a:r>
            <a:r>
              <a:rPr lang="en-US" sz="2400" b="1" kern="0">
                <a:solidFill>
                  <a:srgbClr val="00825F"/>
                </a:solidFill>
                <a:effectLst/>
                <a:latin typeface="Aptos" panose="020B0004020202020204" pitchFamily="34" charset="0"/>
                <a:ea typeface="Times New Roman" panose="02020603050405020304" pitchFamily="18" charset="0"/>
                <a:cs typeface="Times New Roman" panose="02020603050405020304" pitchFamily="18" charset="0"/>
              </a:rPr>
              <a:t>brand</a:t>
            </a:r>
            <a:r>
              <a:rPr lang="en-US" sz="2400" kern="0">
                <a:solidFill>
                  <a:srgbClr val="00825F"/>
                </a:solidFill>
                <a:effectLst/>
                <a:latin typeface="Aptos" panose="020B0004020202020204" pitchFamily="34" charset="0"/>
                <a:ea typeface="Times New Roman" panose="02020603050405020304" pitchFamily="18" charset="0"/>
                <a:cs typeface="Times New Roman" panose="02020603050405020304" pitchFamily="18" charset="0"/>
              </a:rPr>
              <a:t> </a:t>
            </a:r>
            <a:r>
              <a:rPr lang="en-US" sz="2400" b="1" kern="0">
                <a:solidFill>
                  <a:srgbClr val="00825F"/>
                </a:solidFill>
                <a:effectLst/>
                <a:latin typeface="Aptos" panose="020B0004020202020204" pitchFamily="34" charset="0"/>
                <a:ea typeface="Times New Roman" panose="02020603050405020304" pitchFamily="18" charset="0"/>
                <a:cs typeface="Times New Roman" panose="02020603050405020304" pitchFamily="18" charset="0"/>
              </a:rPr>
              <a:t>recall </a:t>
            </a:r>
            <a:r>
              <a:rPr lang="en-US" sz="2400" kern="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and</a:t>
            </a:r>
            <a:r>
              <a:rPr lang="en-US" sz="2400" b="1" kern="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en-US" sz="2400" b="1" kern="0">
                <a:solidFill>
                  <a:srgbClr val="00825F"/>
                </a:solidFill>
                <a:effectLst/>
                <a:latin typeface="Aptos" panose="020B0004020202020204" pitchFamily="34" charset="0"/>
                <a:ea typeface="Times New Roman" panose="02020603050405020304" pitchFamily="18" charset="0"/>
                <a:cs typeface="Times New Roman" panose="02020603050405020304" pitchFamily="18" charset="0"/>
              </a:rPr>
              <a:t>association</a:t>
            </a:r>
            <a:endParaRPr lang="en-US" sz="2400" kern="100">
              <a:solidFill>
                <a:srgbClr val="00825F"/>
              </a:solidFill>
              <a:effectLst/>
              <a:latin typeface="Aptos" panose="020B0004020202020204" pitchFamily="34" charset="0"/>
              <a:ea typeface="Aptos" panose="020B0004020202020204" pitchFamily="34" charset="0"/>
              <a:cs typeface="Arial" panose="020B0604020202020204" pitchFamily="34" charset="0"/>
            </a:endParaRPr>
          </a:p>
          <a:p>
            <a:endParaRPr lang="en-US"/>
          </a:p>
        </p:txBody>
      </p:sp>
      <p:sp>
        <p:nvSpPr>
          <p:cNvPr id="5" name="Title 4">
            <a:extLst>
              <a:ext uri="{FF2B5EF4-FFF2-40B4-BE49-F238E27FC236}">
                <a16:creationId xmlns:a16="http://schemas.microsoft.com/office/drawing/2014/main" id="{492FAE85-D0C2-0E46-61FC-E1DF0DAEC87E}"/>
              </a:ext>
            </a:extLst>
          </p:cNvPr>
          <p:cNvSpPr>
            <a:spLocks noGrp="1"/>
          </p:cNvSpPr>
          <p:nvPr>
            <p:ph type="title"/>
          </p:nvPr>
        </p:nvSpPr>
        <p:spPr>
          <a:xfrm>
            <a:off x="533400" y="1620000"/>
            <a:ext cx="7986304" cy="296840"/>
          </a:xfrm>
        </p:spPr>
        <p:txBody>
          <a:bodyPr/>
          <a:lstStyle/>
          <a:p>
            <a:r>
              <a:rPr lang="en-US"/>
              <a:t>New strategic approach to communications</a:t>
            </a:r>
          </a:p>
        </p:txBody>
      </p:sp>
      <p:sp>
        <p:nvSpPr>
          <p:cNvPr id="6" name="TextBox 5">
            <a:extLst>
              <a:ext uri="{FF2B5EF4-FFF2-40B4-BE49-F238E27FC236}">
                <a16:creationId xmlns:a16="http://schemas.microsoft.com/office/drawing/2014/main" id="{8659C983-5D54-329D-2BF3-41F528DD270B}"/>
              </a:ext>
            </a:extLst>
          </p:cNvPr>
          <p:cNvSpPr txBox="1"/>
          <p:nvPr/>
        </p:nvSpPr>
        <p:spPr>
          <a:xfrm>
            <a:off x="5638800" y="2121319"/>
            <a:ext cx="6705600" cy="4736681"/>
          </a:xfrm>
          <a:prstGeom prst="rect">
            <a:avLst/>
          </a:prstGeom>
        </p:spPr>
        <p:txBody>
          <a:bodyPr wrap="square" lIns="540000" tIns="0" rIns="360000" rtlCol="0" anchor="t" anchorCtr="0">
            <a:spAutoFit/>
          </a:bodyPr>
          <a:lstStyle/>
          <a:p>
            <a:pPr marL="0" marR="0">
              <a:lnSpc>
                <a:spcPct val="115000"/>
              </a:lnSpc>
              <a:spcAft>
                <a:spcPts val="1200"/>
              </a:spcAft>
              <a:buNone/>
            </a:pPr>
            <a:r>
              <a:rPr lang="en-US" kern="100" dirty="0">
                <a:latin typeface="Aptos" panose="020B0004020202020204" pitchFamily="34" charset="0"/>
                <a:ea typeface="Aptos" panose="020B0004020202020204" pitchFamily="34" charset="0"/>
                <a:cs typeface="Arial" panose="020B0604020202020204" pitchFamily="34" charset="0"/>
              </a:rPr>
              <a:t>STRATEGIES:</a:t>
            </a:r>
            <a:endParaRPr lang="en-US"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15000"/>
              </a:lnSpc>
              <a:spcAft>
                <a:spcPts val="1200"/>
              </a:spcAft>
              <a:buNone/>
            </a:pPr>
            <a:r>
              <a:rPr lang="en-US" kern="100" dirty="0">
                <a:effectLst/>
                <a:latin typeface="Aptos" panose="020B0004020202020204" pitchFamily="34" charset="0"/>
                <a:ea typeface="Aptos" panose="020B0004020202020204" pitchFamily="34" charset="0"/>
                <a:cs typeface="Arial" panose="020B0604020202020204" pitchFamily="34" charset="0"/>
              </a:rPr>
              <a:t>Do less with more impact</a:t>
            </a:r>
          </a:p>
          <a:p>
            <a:pPr marL="0" marR="0">
              <a:lnSpc>
                <a:spcPct val="115000"/>
              </a:lnSpc>
              <a:spcAft>
                <a:spcPts val="1200"/>
              </a:spcAft>
              <a:buNone/>
            </a:pPr>
            <a:r>
              <a:rPr lang="en-US" kern="100" dirty="0">
                <a:effectLst/>
                <a:latin typeface="Aptos" panose="020B0004020202020204" pitchFamily="34" charset="0"/>
                <a:ea typeface="Aptos" panose="020B0004020202020204" pitchFamily="34" charset="0"/>
                <a:cs typeface="Arial" panose="020B0604020202020204" pitchFamily="34" charset="0"/>
              </a:rPr>
              <a:t>Identify short-, medium-, long-term priorities</a:t>
            </a:r>
          </a:p>
          <a:p>
            <a:pPr marL="0" marR="0">
              <a:lnSpc>
                <a:spcPct val="115000"/>
              </a:lnSpc>
              <a:spcAft>
                <a:spcPts val="600"/>
              </a:spcAft>
              <a:buNone/>
            </a:pPr>
            <a:r>
              <a:rPr lang="en-US" kern="100" dirty="0">
                <a:effectLst/>
                <a:latin typeface="Aptos" panose="020B0004020202020204" pitchFamily="34" charset="0"/>
                <a:ea typeface="Aptos" panose="020B0004020202020204" pitchFamily="34" charset="0"/>
                <a:cs typeface="Arial" panose="020B0604020202020204" pitchFamily="34" charset="0"/>
              </a:rPr>
              <a:t>Segment audiences</a:t>
            </a:r>
          </a:p>
          <a:p>
            <a:pPr marL="0" marR="0">
              <a:lnSpc>
                <a:spcPct val="115000"/>
              </a:lnSpc>
              <a:spcAft>
                <a:spcPts val="1200"/>
              </a:spcAft>
              <a:buNone/>
            </a:pPr>
            <a:r>
              <a:rPr lang="en-US" kern="100" dirty="0">
                <a:effectLst/>
                <a:latin typeface="Aptos" panose="020B0004020202020204" pitchFamily="34" charset="0"/>
                <a:ea typeface="Aptos" panose="020B0004020202020204" pitchFamily="34" charset="0"/>
                <a:cs typeface="Arial" panose="020B0604020202020204" pitchFamily="34" charset="0"/>
              </a:rPr>
              <a:t>Communicate RESULTS</a:t>
            </a:r>
          </a:p>
          <a:p>
            <a:pPr marL="0" marR="0">
              <a:lnSpc>
                <a:spcPct val="115000"/>
              </a:lnSpc>
              <a:spcAft>
                <a:spcPts val="1200"/>
              </a:spcAft>
            </a:pPr>
            <a:r>
              <a:rPr lang="en-US" kern="100" dirty="0">
                <a:effectLst/>
                <a:latin typeface="Aptos" panose="020B0004020202020204" pitchFamily="34" charset="0"/>
                <a:ea typeface="Aptos" panose="020B0004020202020204" pitchFamily="34" charset="0"/>
                <a:cs typeface="Arial" panose="020B0604020202020204" pitchFamily="34" charset="0"/>
              </a:rPr>
              <a:t>Measure outreach (quantitative and qualitative)</a:t>
            </a:r>
          </a:p>
          <a:p>
            <a:endParaRPr lang="en-US" dirty="0"/>
          </a:p>
        </p:txBody>
      </p:sp>
    </p:spTree>
    <p:extLst>
      <p:ext uri="{BB962C8B-B14F-4D97-AF65-F5344CB8AC3E}">
        <p14:creationId xmlns:p14="http://schemas.microsoft.com/office/powerpoint/2010/main" val="1569862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E17EEEE-B1D3-A669-5516-79F578E9A7FF}"/>
              </a:ext>
            </a:extLst>
          </p:cNvPr>
          <p:cNvSpPr>
            <a:spLocks noGrp="1"/>
          </p:cNvSpPr>
          <p:nvPr>
            <p:ph type="subTitle" idx="1"/>
          </p:nvPr>
        </p:nvSpPr>
        <p:spPr>
          <a:xfrm>
            <a:off x="-1" y="2611224"/>
            <a:ext cx="10091451" cy="4494655"/>
          </a:xfrm>
        </p:spPr>
        <p:txBody>
          <a:bodyPr/>
          <a:lstStyle/>
          <a:p>
            <a:pPr marL="457200" indent="-457200">
              <a:buAutoNum type="arabicPeriod"/>
            </a:pPr>
            <a:r>
              <a:rPr lang="en-US" dirty="0"/>
              <a:t>What key information do you need to communicate to your stakeholders?</a:t>
            </a:r>
          </a:p>
          <a:p>
            <a:pPr marL="457200" indent="-457200">
              <a:buAutoNum type="arabicPeriod"/>
            </a:pPr>
            <a:r>
              <a:rPr lang="en-US" dirty="0"/>
              <a:t>How can the IPPC, NPPOs and other RPPOs support you to communicate better?</a:t>
            </a:r>
          </a:p>
          <a:p>
            <a:pPr marL="457200" indent="-457200">
              <a:buAutoNum type="arabicPeriod"/>
            </a:pPr>
            <a:r>
              <a:rPr lang="en-US" dirty="0"/>
              <a:t>How can the media (regional or national) help you to communicate better?</a:t>
            </a:r>
          </a:p>
          <a:p>
            <a:endParaRPr lang="en-US" dirty="0"/>
          </a:p>
          <a:p>
            <a:pPr algn="r"/>
            <a:endParaRPr lang="en-US" dirty="0"/>
          </a:p>
          <a:p>
            <a:pPr algn="r"/>
            <a:endParaRPr lang="en-US" dirty="0"/>
          </a:p>
          <a:p>
            <a:pPr algn="r"/>
            <a:r>
              <a:rPr lang="en-US" i="1" dirty="0"/>
              <a:t>Participants are encouraged to provide feedback by sending an email to: </a:t>
            </a:r>
          </a:p>
          <a:p>
            <a:pPr algn="r"/>
            <a:r>
              <a:rPr lang="en-US" b="1" i="1" dirty="0"/>
              <a:t>Mutya Frio, IPPC Communications Specialist: </a:t>
            </a:r>
            <a:r>
              <a:rPr lang="en-US" b="1" i="1" dirty="0">
                <a:hlinkClick r:id="rId3"/>
              </a:rPr>
              <a:t>mutya.frio@fao.org</a:t>
            </a:r>
            <a:r>
              <a:rPr lang="en-US" b="1" i="1" dirty="0"/>
              <a:t> </a:t>
            </a:r>
          </a:p>
          <a:p>
            <a:pPr algn="r"/>
            <a:r>
              <a:rPr lang="en-US" i="1" dirty="0"/>
              <a:t>Feedback will be consolidated and discussed at the secretariat for potential next steps.</a:t>
            </a:r>
          </a:p>
        </p:txBody>
      </p:sp>
      <p:sp>
        <p:nvSpPr>
          <p:cNvPr id="3" name="Title 2">
            <a:extLst>
              <a:ext uri="{FF2B5EF4-FFF2-40B4-BE49-F238E27FC236}">
                <a16:creationId xmlns:a16="http://schemas.microsoft.com/office/drawing/2014/main" id="{388D3055-802F-A587-E8F8-58AAB7234610}"/>
              </a:ext>
            </a:extLst>
          </p:cNvPr>
          <p:cNvSpPr>
            <a:spLocks noGrp="1"/>
          </p:cNvSpPr>
          <p:nvPr>
            <p:ph type="title"/>
          </p:nvPr>
        </p:nvSpPr>
        <p:spPr>
          <a:xfrm>
            <a:off x="0" y="1827390"/>
            <a:ext cx="7120246" cy="296840"/>
          </a:xfrm>
        </p:spPr>
        <p:txBody>
          <a:bodyPr/>
          <a:lstStyle/>
          <a:p>
            <a:r>
              <a:rPr lang="en-US" dirty="0"/>
              <a:t>We’d like to hear from you</a:t>
            </a:r>
          </a:p>
        </p:txBody>
      </p:sp>
    </p:spTree>
    <p:extLst>
      <p:ext uri="{BB962C8B-B14F-4D97-AF65-F5344CB8AC3E}">
        <p14:creationId xmlns:p14="http://schemas.microsoft.com/office/powerpoint/2010/main" val="4090558153"/>
      </p:ext>
    </p:extLst>
  </p:cSld>
  <p:clrMapOvr>
    <a:masterClrMapping/>
  </p:clrMapOvr>
</p:sld>
</file>

<file path=ppt/theme/theme1.xml><?xml version="1.0" encoding="utf-8"?>
<a:theme xmlns:a="http://schemas.openxmlformats.org/drawingml/2006/main" name="COVER">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AB0C303-AD70-AA45-B95F-BD78E5B9B257}" vid="{5F113010-637E-E748-8631-09046E636BC9}"/>
    </a:ext>
  </a:ext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ternal screen">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540000" tIns="0" rIns="360000" anchor="t" anchorCtr="0"/>
      <a:lstStyle>
        <a:defPPr>
          <a:defRPr dirty="0" smtClean="0"/>
        </a:defPPr>
      </a:lstStyle>
    </a:txDef>
  </a:objectDefaults>
  <a:extraClrSchemeLst/>
  <a:extLst>
    <a:ext uri="{05A4C25C-085E-4340-85A3-A5531E510DB2}">
      <thm15:themeFamily xmlns:thm15="http://schemas.microsoft.com/office/thememl/2012/main" name="Presentation1" id="{CAB0C303-AD70-AA45-B95F-BD78E5B9B257}" vid="{E00B94CF-E6FD-9B42-B4BF-556E0F24491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05d7f75-f42e-4288-8809-604fd4d9691f" xsi:nil="true"/>
    <lcf76f155ced4ddcb4097134ff3c332f xmlns="ea6feb38-a85a-45e8-92e9-814486bbe375">
      <Terms xmlns="http://schemas.microsoft.com/office/infopath/2007/PartnerControls"/>
    </lcf76f155ced4ddcb4097134ff3c332f>
    <_Flow_SignoffStatus xmlns="ea6feb38-a85a-45e8-92e9-814486bbe375" xsi:nil="true"/>
    <SharedWithUsers xmlns="a05d7f75-f42e-4288-8809-604fd4d9691f">
      <UserInfo>
        <DisplayName>Nersisyan, Avetik (NSP)</DisplayName>
        <AccountId>14349</AccountId>
        <AccountType/>
      </UserInfo>
      <UserInfo>
        <DisplayName>RullGabayet, JuanAntonio (FAOAR)</DisplayName>
        <AccountId>14376</AccountId>
        <AccountType/>
      </UserInfo>
      <UserInfo>
        <DisplayName>Krah, Emmanuel (NSPD)</DisplayName>
        <AccountId>16346</AccountId>
        <AccountType/>
      </UserInfo>
      <UserInfo>
        <DisplayName>Shamilov, Artur (NSP)</DisplayName>
        <AccountId>14351</AccountId>
        <AccountType/>
      </UserInfo>
      <UserInfo>
        <DisplayName>Moreira, Adriana (NSP)</DisplayName>
        <AccountId>14323</AccountId>
        <AccountType/>
      </UserInfo>
      <UserInfo>
        <DisplayName>Frio, Mutya (NSPDD)</DisplayName>
        <AccountId>14366</AccountId>
        <AccountType/>
      </UserInfo>
      <UserInfo>
        <DisplayName>Deng, Arop (NSPD)</DisplayName>
        <AccountId>14322</AccountId>
        <AccountType/>
      </UserInfo>
      <UserInfo>
        <DisplayName>Gaviano, Giulia (NSP)</DisplayName>
        <AccountId>16878</AccountId>
        <AccountType/>
      </UserInfo>
      <UserInfo>
        <DisplayName>Armeni, Carlotta (NSPD)</DisplayName>
        <AccountId>14300</AccountId>
        <AccountType/>
      </UserInfo>
      <UserInfo>
        <DisplayName>Koumba, Descartes (NSP)</DisplayName>
        <AccountId>14370</AccountId>
        <AccountType/>
      </UserInfo>
      <UserInfo>
        <DisplayName>Gilmore, John (NSPD)</DisplayName>
        <AccountId>14332</AccountId>
        <AccountType/>
      </UserInfo>
      <UserInfo>
        <DisplayName>Brunel, Sarah (NSP)</DisplayName>
        <AccountId>14352</AccountId>
        <AccountType/>
      </UserInfo>
      <UserInfo>
        <DisplayName>Tiscioni, Patrizio (NSPD)</DisplayName>
        <AccountId>17210</AccountId>
        <AccountType/>
      </UserInfo>
      <UserInfo>
        <DisplayName>White, Fitzroy (NSPD)</DisplayName>
        <AccountId>14410</AccountId>
        <AccountType/>
      </UserInfo>
      <UserInfo>
        <DisplayName>Stirling, Colleen (NSPD)</DisplayName>
        <AccountId>17049</AccountId>
        <AccountType/>
      </UserInfo>
      <UserInfo>
        <DisplayName>Belli, Valeria (NSPD)</DisplayName>
        <AccountId>17687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99519679B1A8B4091DBA33CE26F55F5" ma:contentTypeVersion="20" ma:contentTypeDescription="Create a new document." ma:contentTypeScope="" ma:versionID="58c79fb002f89a5111e50c4b7040bcb6">
  <xsd:schema xmlns:xsd="http://www.w3.org/2001/XMLSchema" xmlns:xs="http://www.w3.org/2001/XMLSchema" xmlns:p="http://schemas.microsoft.com/office/2006/metadata/properties" xmlns:ns2="a05d7f75-f42e-4288-8809-604fd4d9691f" xmlns:ns3="ea6feb38-a85a-45e8-92e9-814486bbe375" targetNamespace="http://schemas.microsoft.com/office/2006/metadata/properties" ma:root="true" ma:fieldsID="c7dd2e9d878049d154ba4207012eb770" ns2:_="" ns3:_="">
    <xsd:import namespace="a05d7f75-f42e-4288-8809-604fd4d9691f"/>
    <xsd:import namespace="ea6feb38-a85a-45e8-92e9-814486bbe37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_Flow_SignoffStatu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5d7f75-f42e-4288-8809-604fd4d9691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40dbf57-1e7b-4a73-94c8-cbcaaea3fe5a}" ma:internalName="TaxCatchAll" ma:showField="CatchAllData" ma:web="a05d7f75-f42e-4288-8809-604fd4d9691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a6feb38-a85a-45e8-92e9-814486bbe37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40eee1e-ad38-437e-be40-fc9f033adc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7D6E9B-5D26-4766-B035-13FA946D2854}">
  <ds:schemaRefs>
    <ds:schemaRef ds:uri="http://schemas.microsoft.com/sharepoint/v3/contenttype/forms"/>
  </ds:schemaRefs>
</ds:datastoreItem>
</file>

<file path=customXml/itemProps2.xml><?xml version="1.0" encoding="utf-8"?>
<ds:datastoreItem xmlns:ds="http://schemas.openxmlformats.org/officeDocument/2006/customXml" ds:itemID="{8B6D1CDB-15D1-4C85-BFBF-7D1270C6F64A}">
  <ds:schemaRefs>
    <ds:schemaRef ds:uri="http://purl.org/dc/dcmitype/"/>
    <ds:schemaRef ds:uri="http://schemas.microsoft.com/office/infopath/2007/PartnerControls"/>
    <ds:schemaRef ds:uri="http://purl.org/dc/elements/1.1/"/>
    <ds:schemaRef ds:uri="ea6feb38-a85a-45e8-92e9-814486bbe375"/>
    <ds:schemaRef ds:uri="http://schemas.microsoft.com/office/2006/documentManagement/types"/>
    <ds:schemaRef ds:uri="http://www.w3.org/XML/1998/namespace"/>
    <ds:schemaRef ds:uri="http://schemas.openxmlformats.org/package/2006/metadata/core-properties"/>
    <ds:schemaRef ds:uri="a05d7f75-f42e-4288-8809-604fd4d9691f"/>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83FFEEB4-8044-44F2-8474-2927678698A7}">
  <ds:schemaRefs>
    <ds:schemaRef ds:uri="a05d7f75-f42e-4288-8809-604fd4d9691f"/>
    <ds:schemaRef ds:uri="ea6feb38-a85a-45e8-92e9-814486bbe3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FAO_SDGs_PPT_template_16_9</Template>
  <TotalTime>0</TotalTime>
  <Words>1334</Words>
  <Application>Microsoft Office PowerPoint</Application>
  <PresentationFormat>Widescreen</PresentationFormat>
  <Paragraphs>155</Paragraphs>
  <Slides>10</Slides>
  <Notes>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10</vt:i4>
      </vt:variant>
    </vt:vector>
  </HeadingPairs>
  <TitlesOfParts>
    <vt:vector size="20" baseType="lpstr">
      <vt:lpstr>.AppleSystemUIFont</vt:lpstr>
      <vt:lpstr>Aptos</vt:lpstr>
      <vt:lpstr>Arial</vt:lpstr>
      <vt:lpstr>Calibri</vt:lpstr>
      <vt:lpstr>Georgia</vt:lpstr>
      <vt:lpstr>Montserrat</vt:lpstr>
      <vt:lpstr>Wingdings</vt:lpstr>
      <vt:lpstr>COVER</vt:lpstr>
      <vt:lpstr>Personalizza struttura</vt:lpstr>
      <vt:lpstr>Internal screen</vt:lpstr>
      <vt:lpstr>Updates from the IPPC Secretariat on Communications International Day of Plant Health and Regional Communications Network   </vt:lpstr>
      <vt:lpstr>Key progress</vt:lpstr>
      <vt:lpstr>PowerPoint Presentation</vt:lpstr>
      <vt:lpstr>International Day of Plant Health, 12 May 2025</vt:lpstr>
      <vt:lpstr>Key outcomes</vt:lpstr>
      <vt:lpstr>IDPH in the media</vt:lpstr>
      <vt:lpstr>Update on IPPC Regional Communications Network</vt:lpstr>
      <vt:lpstr>New strategic approach to communications</vt:lpstr>
      <vt:lpstr>We’d like to hear from you</vt:lpstr>
      <vt:lpstr>Thank you</vt:lpstr>
    </vt:vector>
  </TitlesOfParts>
  <Manager/>
  <Company>FAO of the UN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Giovannini, Cristiana (AGAH)</dc:creator>
  <cp:keywords/>
  <dc:description/>
  <cp:lastModifiedBy>Frio, Mutya (NSPDD)</cp:lastModifiedBy>
  <cp:revision>24</cp:revision>
  <cp:lastPrinted>2018-12-10T09:55:32Z</cp:lastPrinted>
  <dcterms:created xsi:type="dcterms:W3CDTF">2019-07-18T08:44:31Z</dcterms:created>
  <dcterms:modified xsi:type="dcterms:W3CDTF">2025-07-10T12:16:18Z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0x010100299519679B1A8B4091DBA33CE26F55F5</vt:lpwstr>
  </property>
  <property fmtid="{D5CDD505-2E9C-101B-9397-08002B2CF9AE}" pid="3" name="_dlc_DocIdItemGuid">
    <vt:lpwstr>2b97710e-f571-49d3-b24f-8a77402fddbd</vt:lpwstr>
  </property>
  <property fmtid="{D5CDD505-2E9C-101B-9397-08002B2CF9AE}" pid="4" name="TaxKeyword">
    <vt:lpwstr/>
  </property>
  <property fmtid="{D5CDD505-2E9C-101B-9397-08002B2CF9AE}" pid="5" name="FAO Tags">
    <vt:lpwstr/>
  </property>
  <property fmtid="{D5CDD505-2E9C-101B-9397-08002B2CF9AE}" pid="6" name="MediaServiceImageTags">
    <vt:lpwstr/>
  </property>
</Properties>
</file>