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s/modernComment_112_4440D999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6" r:id="rId5"/>
    <p:sldMasterId id="2147483944" r:id="rId6"/>
  </p:sldMasterIdLst>
  <p:notesMasterIdLst>
    <p:notesMasterId r:id="rId18"/>
  </p:notesMasterIdLst>
  <p:handoutMasterIdLst>
    <p:handoutMasterId r:id="rId19"/>
  </p:handoutMasterIdLst>
  <p:sldIdLst>
    <p:sldId id="263" r:id="rId7"/>
    <p:sldId id="257" r:id="rId8"/>
    <p:sldId id="270" r:id="rId9"/>
    <p:sldId id="271" r:id="rId10"/>
    <p:sldId id="262" r:id="rId11"/>
    <p:sldId id="269" r:id="rId12"/>
    <p:sldId id="268" r:id="rId13"/>
    <p:sldId id="272" r:id="rId14"/>
    <p:sldId id="274" r:id="rId15"/>
    <p:sldId id="273" r:id="rId16"/>
    <p:sldId id="267" r:id="rId17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F0A178-DFE0-6CD6-16CC-F9C9C401B387}" name="Moreira, Adriana (NSP)" initials="AM" userId="S::Adriana.Moreira@fao.org::47c2bc3d-984a-4d3c-9ba2-255a42491b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AB967C"/>
    <a:srgbClr val="5792C9"/>
    <a:srgbClr val="A81E3B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2953A-B0F2-9DEF-DD49-8CA7C6E4941F}" v="35" dt="2025-07-14T08:16:44.166"/>
    <p1510:client id="{E0E7A805-A388-73C0-0F8F-883342AFE4AC}" v="72" dt="2025-07-14T08:22:29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ira, Adriana (NSP)" userId="47c2bc3d-984a-4d3c-9ba2-255a42491b08" providerId="ADAL" clId="{1EFA6810-4A33-48D0-A965-5544E55CD5E0}"/>
    <pc:docChg chg="undo custSel addSld modSld">
      <pc:chgData name="Moreira, Adriana (NSP)" userId="47c2bc3d-984a-4d3c-9ba2-255a42491b08" providerId="ADAL" clId="{1EFA6810-4A33-48D0-A965-5544E55CD5E0}" dt="2025-07-10T10:11:56.974" v="374" actId="114"/>
      <pc:docMkLst>
        <pc:docMk/>
      </pc:docMkLst>
      <pc:sldChg chg="modSp mod">
        <pc:chgData name="Moreira, Adriana (NSP)" userId="47c2bc3d-984a-4d3c-9ba2-255a42491b08" providerId="ADAL" clId="{1EFA6810-4A33-48D0-A965-5544E55CD5E0}" dt="2025-07-10T10:04:40.863" v="18" actId="255"/>
        <pc:sldMkLst>
          <pc:docMk/>
          <pc:sldMk cId="120517215" sldId="257"/>
        </pc:sldMkLst>
        <pc:spChg chg="mod">
          <ac:chgData name="Moreira, Adriana (NSP)" userId="47c2bc3d-984a-4d3c-9ba2-255a42491b08" providerId="ADAL" clId="{1EFA6810-4A33-48D0-A965-5544E55CD5E0}" dt="2025-07-10T10:04:40.863" v="18" actId="255"/>
          <ac:spMkLst>
            <pc:docMk/>
            <pc:sldMk cId="120517215" sldId="257"/>
            <ac:spMk id="3" creationId="{9C2F1E0B-3284-3849-950E-32EC44C1C236}"/>
          </ac:spMkLst>
        </pc:spChg>
      </pc:sldChg>
      <pc:sldChg chg="modSp mod">
        <pc:chgData name="Moreira, Adriana (NSP)" userId="47c2bc3d-984a-4d3c-9ba2-255a42491b08" providerId="ADAL" clId="{1EFA6810-4A33-48D0-A965-5544E55CD5E0}" dt="2025-07-10T10:04:18.552" v="11" actId="20577"/>
        <pc:sldMkLst>
          <pc:docMk/>
          <pc:sldMk cId="2518539011" sldId="263"/>
        </pc:sldMkLst>
        <pc:spChg chg="mod">
          <ac:chgData name="Moreira, Adriana (NSP)" userId="47c2bc3d-984a-4d3c-9ba2-255a42491b08" providerId="ADAL" clId="{1EFA6810-4A33-48D0-A965-5544E55CD5E0}" dt="2025-07-10T10:04:18.552" v="11" actId="20577"/>
          <ac:spMkLst>
            <pc:docMk/>
            <pc:sldMk cId="2518539011" sldId="263"/>
            <ac:spMk id="6" creationId="{00000000-0000-0000-0000-000000000000}"/>
          </ac:spMkLst>
        </pc:spChg>
      </pc:sldChg>
      <pc:sldChg chg="modSp mod">
        <pc:chgData name="Moreira, Adriana (NSP)" userId="47c2bc3d-984a-4d3c-9ba2-255a42491b08" providerId="ADAL" clId="{1EFA6810-4A33-48D0-A965-5544E55CD5E0}" dt="2025-07-10T10:10:16.373" v="366" actId="20577"/>
        <pc:sldMkLst>
          <pc:docMk/>
          <pc:sldMk cId="1823982652" sldId="273"/>
        </pc:sldMkLst>
        <pc:spChg chg="mod">
          <ac:chgData name="Moreira, Adriana (NSP)" userId="47c2bc3d-984a-4d3c-9ba2-255a42491b08" providerId="ADAL" clId="{1EFA6810-4A33-48D0-A965-5544E55CD5E0}" dt="2025-07-10T10:10:16.373" v="366" actId="20577"/>
          <ac:spMkLst>
            <pc:docMk/>
            <pc:sldMk cId="1823982652" sldId="273"/>
            <ac:spMk id="4" creationId="{19D519D9-28F3-5EE0-BE89-34A3BD3F8AC0}"/>
          </ac:spMkLst>
        </pc:spChg>
      </pc:sldChg>
      <pc:sldChg chg="addSp modSp add mod">
        <pc:chgData name="Moreira, Adriana (NSP)" userId="47c2bc3d-984a-4d3c-9ba2-255a42491b08" providerId="ADAL" clId="{1EFA6810-4A33-48D0-A965-5544E55CD5E0}" dt="2025-07-10T10:11:56.974" v="374" actId="114"/>
        <pc:sldMkLst>
          <pc:docMk/>
          <pc:sldMk cId="1145100697" sldId="274"/>
        </pc:sldMkLst>
        <pc:spChg chg="add mod">
          <ac:chgData name="Moreira, Adriana (NSP)" userId="47c2bc3d-984a-4d3c-9ba2-255a42491b08" providerId="ADAL" clId="{1EFA6810-4A33-48D0-A965-5544E55CD5E0}" dt="2025-07-10T10:11:04.254" v="373" actId="113"/>
          <ac:spMkLst>
            <pc:docMk/>
            <pc:sldMk cId="1145100697" sldId="274"/>
            <ac:spMk id="2" creationId="{0D0FF624-27C4-5BFA-33A6-26E6BAC5AB17}"/>
          </ac:spMkLst>
        </pc:spChg>
        <pc:spChg chg="mod">
          <ac:chgData name="Moreira, Adriana (NSP)" userId="47c2bc3d-984a-4d3c-9ba2-255a42491b08" providerId="ADAL" clId="{1EFA6810-4A33-48D0-A965-5544E55CD5E0}" dt="2025-07-10T10:11:56.974" v="374" actId="114"/>
          <ac:spMkLst>
            <pc:docMk/>
            <pc:sldMk cId="1145100697" sldId="274"/>
            <ac:spMk id="4" creationId="{82569431-FDF8-D4D4-1135-365668413D30}"/>
          </ac:spMkLst>
        </pc:spChg>
        <pc:spChg chg="mod">
          <ac:chgData name="Moreira, Adriana (NSP)" userId="47c2bc3d-984a-4d3c-9ba2-255a42491b08" providerId="ADAL" clId="{1EFA6810-4A33-48D0-A965-5544E55CD5E0}" dt="2025-07-10T10:06:36.279" v="72" actId="6549"/>
          <ac:spMkLst>
            <pc:docMk/>
            <pc:sldMk cId="1145100697" sldId="274"/>
            <ac:spMk id="5" creationId="{6C6AC09D-B0D0-7CA4-C4B2-6A07308117AE}"/>
          </ac:spMkLst>
        </pc:spChg>
        <pc:grpChg chg="add mod">
          <ac:chgData name="Moreira, Adriana (NSP)" userId="47c2bc3d-984a-4d3c-9ba2-255a42491b08" providerId="ADAL" clId="{1EFA6810-4A33-48D0-A965-5544E55CD5E0}" dt="2025-07-10T10:10:54.424" v="372" actId="164"/>
          <ac:grpSpMkLst>
            <pc:docMk/>
            <pc:sldMk cId="1145100697" sldId="274"/>
            <ac:grpSpMk id="7" creationId="{8AE0E26B-F787-F6B8-CFEE-83C732124849}"/>
          </ac:grpSpMkLst>
        </pc:grpChg>
        <pc:cxnChg chg="add mod">
          <ac:chgData name="Moreira, Adriana (NSP)" userId="47c2bc3d-984a-4d3c-9ba2-255a42491b08" providerId="ADAL" clId="{1EFA6810-4A33-48D0-A965-5544E55CD5E0}" dt="2025-07-10T10:10:54.424" v="372" actId="164"/>
          <ac:cxnSpMkLst>
            <pc:docMk/>
            <pc:sldMk cId="1145100697" sldId="274"/>
            <ac:cxnSpMk id="6" creationId="{24561EC1-6A73-45A6-2182-2080ACFDBBBE}"/>
          </ac:cxnSpMkLst>
        </pc:cxnChg>
      </pc:sldChg>
    </pc:docChg>
  </pc:docChgLst>
  <pc:docChgLst>
    <pc:chgData name="Rukavishnikov, Levon (NSPD)" userId="S::levon.rukavishnikov@fao.org::a52784e5-d687-4514-8108-b457781157d3" providerId="AD" clId="Web-{4A22953A-B0F2-9DEF-DD49-8CA7C6E4941F}"/>
    <pc:docChg chg="modSld">
      <pc:chgData name="Rukavishnikov, Levon (NSPD)" userId="S::levon.rukavishnikov@fao.org::a52784e5-d687-4514-8108-b457781157d3" providerId="AD" clId="Web-{4A22953A-B0F2-9DEF-DD49-8CA7C6E4941F}" dt="2025-07-14T08:16:44.166" v="33" actId="20577"/>
      <pc:docMkLst>
        <pc:docMk/>
      </pc:docMkLst>
      <pc:sldChg chg="modSp">
        <pc:chgData name="Rukavishnikov, Levon (NSPD)" userId="S::levon.rukavishnikov@fao.org::a52784e5-d687-4514-8108-b457781157d3" providerId="AD" clId="Web-{4A22953A-B0F2-9DEF-DD49-8CA7C6E4941F}" dt="2025-07-14T08:14:56.647" v="13" actId="20577"/>
        <pc:sldMkLst>
          <pc:docMk/>
          <pc:sldMk cId="1455858111" sldId="262"/>
        </pc:sldMkLst>
        <pc:spChg chg="mod">
          <ac:chgData name="Rukavishnikov, Levon (NSPD)" userId="S::levon.rukavishnikov@fao.org::a52784e5-d687-4514-8108-b457781157d3" providerId="AD" clId="Web-{4A22953A-B0F2-9DEF-DD49-8CA7C6E4941F}" dt="2025-07-14T08:14:56.647" v="13" actId="20577"/>
          <ac:spMkLst>
            <pc:docMk/>
            <pc:sldMk cId="1455858111" sldId="262"/>
            <ac:spMk id="2" creationId="{16CAE4D8-B039-0649-BDEF-444210836B94}"/>
          </ac:spMkLst>
        </pc:spChg>
      </pc:sldChg>
      <pc:sldChg chg="modSp">
        <pc:chgData name="Rukavishnikov, Levon (NSPD)" userId="S::levon.rukavishnikov@fao.org::a52784e5-d687-4514-8108-b457781157d3" providerId="AD" clId="Web-{4A22953A-B0F2-9DEF-DD49-8CA7C6E4941F}" dt="2025-07-14T08:16:44.166" v="33" actId="20577"/>
        <pc:sldMkLst>
          <pc:docMk/>
          <pc:sldMk cId="99592999" sldId="269"/>
        </pc:sldMkLst>
        <pc:spChg chg="mod">
          <ac:chgData name="Rukavishnikov, Levon (NSPD)" userId="S::levon.rukavishnikov@fao.org::a52784e5-d687-4514-8108-b457781157d3" providerId="AD" clId="Web-{4A22953A-B0F2-9DEF-DD49-8CA7C6E4941F}" dt="2025-07-14T08:16:44.166" v="33" actId="20577"/>
          <ac:spMkLst>
            <pc:docMk/>
            <pc:sldMk cId="99592999" sldId="269"/>
            <ac:spMk id="5" creationId="{F8EA15D8-CACF-6E83-45A2-6E639FEE2470}"/>
          </ac:spMkLst>
        </pc:spChg>
      </pc:sldChg>
    </pc:docChg>
  </pc:docChgLst>
  <pc:docChgLst>
    <pc:chgData name="Krah, Emmanuel (NSPD)" userId="ac922222-4879-4288-9bee-0c6dcaa87199" providerId="ADAL" clId="{15F4D28C-D13E-4B49-837A-3E5B8DC5C88F}"/>
    <pc:docChg chg="undo custSel modSld">
      <pc:chgData name="Krah, Emmanuel (NSPD)" userId="ac922222-4879-4288-9bee-0c6dcaa87199" providerId="ADAL" clId="{15F4D28C-D13E-4B49-837A-3E5B8DC5C88F}" dt="2025-07-10T08:42:07.005" v="520" actId="20577"/>
      <pc:docMkLst>
        <pc:docMk/>
      </pc:docMkLst>
      <pc:sldChg chg="modSp mod">
        <pc:chgData name="Krah, Emmanuel (NSPD)" userId="ac922222-4879-4288-9bee-0c6dcaa87199" providerId="ADAL" clId="{15F4D28C-D13E-4B49-837A-3E5B8DC5C88F}" dt="2025-07-07T09:40:52.326" v="10" actId="255"/>
        <pc:sldMkLst>
          <pc:docMk/>
          <pc:sldMk cId="120517215" sldId="257"/>
        </pc:sldMkLst>
        <pc:spChg chg="mod">
          <ac:chgData name="Krah, Emmanuel (NSPD)" userId="ac922222-4879-4288-9bee-0c6dcaa87199" providerId="ADAL" clId="{15F4D28C-D13E-4B49-837A-3E5B8DC5C88F}" dt="2025-07-07T09:40:52.326" v="10" actId="255"/>
          <ac:spMkLst>
            <pc:docMk/>
            <pc:sldMk cId="120517215" sldId="257"/>
            <ac:spMk id="3" creationId="{9C2F1E0B-3284-3849-950E-32EC44C1C236}"/>
          </ac:spMkLst>
        </pc:spChg>
      </pc:sldChg>
      <pc:sldChg chg="modSp mod">
        <pc:chgData name="Krah, Emmanuel (NSPD)" userId="ac922222-4879-4288-9bee-0c6dcaa87199" providerId="ADAL" clId="{15F4D28C-D13E-4B49-837A-3E5B8DC5C88F}" dt="2025-07-10T08:42:07.005" v="520" actId="20577"/>
        <pc:sldMkLst>
          <pc:docMk/>
          <pc:sldMk cId="1455858111" sldId="262"/>
        </pc:sldMkLst>
        <pc:spChg chg="mod">
          <ac:chgData name="Krah, Emmanuel (NSPD)" userId="ac922222-4879-4288-9bee-0c6dcaa87199" providerId="ADAL" clId="{15F4D28C-D13E-4B49-837A-3E5B8DC5C88F}" dt="2025-07-10T08:42:07.005" v="520" actId="20577"/>
          <ac:spMkLst>
            <pc:docMk/>
            <pc:sldMk cId="1455858111" sldId="262"/>
            <ac:spMk id="2" creationId="{16CAE4D8-B039-0649-BDEF-444210836B94}"/>
          </ac:spMkLst>
        </pc:spChg>
        <pc:spChg chg="mod">
          <ac:chgData name="Krah, Emmanuel (NSPD)" userId="ac922222-4879-4288-9bee-0c6dcaa87199" providerId="ADAL" clId="{15F4D28C-D13E-4B49-837A-3E5B8DC5C88F}" dt="2025-07-07T13:47:26.388" v="183" actId="1076"/>
          <ac:spMkLst>
            <pc:docMk/>
            <pc:sldMk cId="1455858111" sldId="262"/>
            <ac:spMk id="3" creationId="{0CE68BB7-DD3C-664A-AC9D-74A5FE280DD9}"/>
          </ac:spMkLst>
        </pc:spChg>
        <pc:picChg chg="mod">
          <ac:chgData name="Krah, Emmanuel (NSPD)" userId="ac922222-4879-4288-9bee-0c6dcaa87199" providerId="ADAL" clId="{15F4D28C-D13E-4B49-837A-3E5B8DC5C88F}" dt="2025-07-07T13:41:33.555" v="105" actId="1076"/>
          <ac:picMkLst>
            <pc:docMk/>
            <pc:sldMk cId="1455858111" sldId="262"/>
            <ac:picMk id="5122" creationId="{A6309902-2AFA-DB02-B91B-8819645B4A57}"/>
          </ac:picMkLst>
        </pc:picChg>
        <pc:picChg chg="mod">
          <ac:chgData name="Krah, Emmanuel (NSPD)" userId="ac922222-4879-4288-9bee-0c6dcaa87199" providerId="ADAL" clId="{15F4D28C-D13E-4B49-837A-3E5B8DC5C88F}" dt="2025-07-07T13:42:37.902" v="126" actId="1076"/>
          <ac:picMkLst>
            <pc:docMk/>
            <pc:sldMk cId="1455858111" sldId="262"/>
            <ac:picMk id="5124" creationId="{9B2CAFC6-2E34-026A-B8B3-ABD85DD8B86A}"/>
          </ac:picMkLst>
        </pc:picChg>
        <pc:picChg chg="mod">
          <ac:chgData name="Krah, Emmanuel (NSPD)" userId="ac922222-4879-4288-9bee-0c6dcaa87199" providerId="ADAL" clId="{15F4D28C-D13E-4B49-837A-3E5B8DC5C88F}" dt="2025-07-07T13:42:36.575" v="125" actId="1076"/>
          <ac:picMkLst>
            <pc:docMk/>
            <pc:sldMk cId="1455858111" sldId="262"/>
            <ac:picMk id="5126" creationId="{F547FB98-35BB-C473-2533-3A845E190CAC}"/>
          </ac:picMkLst>
        </pc:picChg>
        <pc:picChg chg="mod">
          <ac:chgData name="Krah, Emmanuel (NSPD)" userId="ac922222-4879-4288-9bee-0c6dcaa87199" providerId="ADAL" clId="{15F4D28C-D13E-4B49-837A-3E5B8DC5C88F}" dt="2025-07-07T13:42:35.542" v="124" actId="1076"/>
          <ac:picMkLst>
            <pc:docMk/>
            <pc:sldMk cId="1455858111" sldId="262"/>
            <ac:picMk id="5128" creationId="{B7DC8CAA-B424-5097-5604-B8DFC346BFD0}"/>
          </ac:picMkLst>
        </pc:picChg>
        <pc:picChg chg="mod">
          <ac:chgData name="Krah, Emmanuel (NSPD)" userId="ac922222-4879-4288-9bee-0c6dcaa87199" providerId="ADAL" clId="{15F4D28C-D13E-4B49-837A-3E5B8DC5C88F}" dt="2025-07-07T13:41:23.402" v="101" actId="1076"/>
          <ac:picMkLst>
            <pc:docMk/>
            <pc:sldMk cId="1455858111" sldId="262"/>
            <ac:picMk id="5130" creationId="{F0F3DF91-73EF-63FA-DBA5-D71D0BF35CCF}"/>
          </ac:picMkLst>
        </pc:picChg>
      </pc:sldChg>
      <pc:sldChg chg="modSp mod">
        <pc:chgData name="Krah, Emmanuel (NSPD)" userId="ac922222-4879-4288-9bee-0c6dcaa87199" providerId="ADAL" clId="{15F4D28C-D13E-4B49-837A-3E5B8DC5C88F}" dt="2025-07-10T08:32:06.730" v="212" actId="207"/>
        <pc:sldMkLst>
          <pc:docMk/>
          <pc:sldMk cId="2475720994" sldId="268"/>
        </pc:sldMkLst>
        <pc:spChg chg="mod">
          <ac:chgData name="Krah, Emmanuel (NSPD)" userId="ac922222-4879-4288-9bee-0c6dcaa87199" providerId="ADAL" clId="{15F4D28C-D13E-4B49-837A-3E5B8DC5C88F}" dt="2025-07-10T08:32:06.730" v="212" actId="207"/>
          <ac:spMkLst>
            <pc:docMk/>
            <pc:sldMk cId="2475720994" sldId="268"/>
            <ac:spMk id="4" creationId="{46F4EBDD-D19C-E78C-3E8F-E39D201998D3}"/>
          </ac:spMkLst>
        </pc:spChg>
        <pc:spChg chg="mod">
          <ac:chgData name="Krah, Emmanuel (NSPD)" userId="ac922222-4879-4288-9bee-0c6dcaa87199" providerId="ADAL" clId="{15F4D28C-D13E-4B49-837A-3E5B8DC5C88F}" dt="2025-07-07T13:44:15.330" v="180" actId="14100"/>
          <ac:spMkLst>
            <pc:docMk/>
            <pc:sldMk cId="2475720994" sldId="268"/>
            <ac:spMk id="5" creationId="{50E1E04F-0128-ED37-AEB9-87B35A661FAE}"/>
          </ac:spMkLst>
        </pc:spChg>
      </pc:sldChg>
      <pc:sldChg chg="delSp modSp mod">
        <pc:chgData name="Krah, Emmanuel (NSPD)" userId="ac922222-4879-4288-9bee-0c6dcaa87199" providerId="ADAL" clId="{15F4D28C-D13E-4B49-837A-3E5B8DC5C88F}" dt="2025-07-07T13:47:32.293" v="185" actId="122"/>
        <pc:sldMkLst>
          <pc:docMk/>
          <pc:sldMk cId="99592999" sldId="269"/>
        </pc:sldMkLst>
        <pc:spChg chg="mod">
          <ac:chgData name="Krah, Emmanuel (NSPD)" userId="ac922222-4879-4288-9bee-0c6dcaa87199" providerId="ADAL" clId="{15F4D28C-D13E-4B49-837A-3E5B8DC5C88F}" dt="2025-07-07T13:47:32.293" v="185" actId="122"/>
          <ac:spMkLst>
            <pc:docMk/>
            <pc:sldMk cId="99592999" sldId="269"/>
            <ac:spMk id="5" creationId="{F8EA15D8-CACF-6E83-45A2-6E639FEE2470}"/>
          </ac:spMkLst>
        </pc:spChg>
        <pc:picChg chg="mod">
          <ac:chgData name="Krah, Emmanuel (NSPD)" userId="ac922222-4879-4288-9bee-0c6dcaa87199" providerId="ADAL" clId="{15F4D28C-D13E-4B49-837A-3E5B8DC5C88F}" dt="2025-07-07T13:43:56.002" v="177" actId="14100"/>
          <ac:picMkLst>
            <pc:docMk/>
            <pc:sldMk cId="99592999" sldId="269"/>
            <ac:picMk id="3076" creationId="{4882FA93-6CA4-7396-EB8F-1C532EF57DA4}"/>
          </ac:picMkLst>
        </pc:picChg>
      </pc:sldChg>
      <pc:sldChg chg="modSp mod">
        <pc:chgData name="Krah, Emmanuel (NSPD)" userId="ac922222-4879-4288-9bee-0c6dcaa87199" providerId="ADAL" clId="{15F4D28C-D13E-4B49-837A-3E5B8DC5C88F}" dt="2025-07-07T13:35:41.731" v="15" actId="14100"/>
        <pc:sldMkLst>
          <pc:docMk/>
          <pc:sldMk cId="3278885862" sldId="270"/>
        </pc:sldMkLst>
        <pc:spChg chg="mod">
          <ac:chgData name="Krah, Emmanuel (NSPD)" userId="ac922222-4879-4288-9bee-0c6dcaa87199" providerId="ADAL" clId="{15F4D28C-D13E-4B49-837A-3E5B8DC5C88F}" dt="2025-07-07T13:35:41.731" v="15" actId="14100"/>
          <ac:spMkLst>
            <pc:docMk/>
            <pc:sldMk cId="3278885862" sldId="270"/>
            <ac:spMk id="5" creationId="{DE4351F9-F197-E8E2-76EF-AA0CB88CC31F}"/>
          </ac:spMkLst>
        </pc:spChg>
        <pc:picChg chg="mod">
          <ac:chgData name="Krah, Emmanuel (NSPD)" userId="ac922222-4879-4288-9bee-0c6dcaa87199" providerId="ADAL" clId="{15F4D28C-D13E-4B49-837A-3E5B8DC5C88F}" dt="2025-07-07T13:35:36.005" v="13" actId="1076"/>
          <ac:picMkLst>
            <pc:docMk/>
            <pc:sldMk cId="3278885862" sldId="270"/>
            <ac:picMk id="1026" creationId="{95413AC6-7177-20FE-EA94-08B5517FA794}"/>
          </ac:picMkLst>
        </pc:picChg>
      </pc:sldChg>
      <pc:sldChg chg="modSp mod">
        <pc:chgData name="Krah, Emmanuel (NSPD)" userId="ac922222-4879-4288-9bee-0c6dcaa87199" providerId="ADAL" clId="{15F4D28C-D13E-4B49-837A-3E5B8DC5C88F}" dt="2025-07-07T13:36:59.692" v="46" actId="1076"/>
        <pc:sldMkLst>
          <pc:docMk/>
          <pc:sldMk cId="1714454008" sldId="271"/>
        </pc:sldMkLst>
        <pc:spChg chg="mod">
          <ac:chgData name="Krah, Emmanuel (NSPD)" userId="ac922222-4879-4288-9bee-0c6dcaa87199" providerId="ADAL" clId="{15F4D28C-D13E-4B49-837A-3E5B8DC5C88F}" dt="2025-07-07T13:36:46.353" v="43" actId="1076"/>
          <ac:spMkLst>
            <pc:docMk/>
            <pc:sldMk cId="1714454008" sldId="271"/>
            <ac:spMk id="6" creationId="{48902F50-3D50-7CFC-C824-7750AB67C941}"/>
          </ac:spMkLst>
        </pc:spChg>
        <pc:spChg chg="mod">
          <ac:chgData name="Krah, Emmanuel (NSPD)" userId="ac922222-4879-4288-9bee-0c6dcaa87199" providerId="ADAL" clId="{15F4D28C-D13E-4B49-837A-3E5B8DC5C88F}" dt="2025-07-07T13:36:27.281" v="30" actId="1076"/>
          <ac:spMkLst>
            <pc:docMk/>
            <pc:sldMk cId="1714454008" sldId="271"/>
            <ac:spMk id="7" creationId="{F971EA34-1D7D-5A59-E817-DAA0FF6E24F1}"/>
          </ac:spMkLst>
        </pc:spChg>
        <pc:spChg chg="mod">
          <ac:chgData name="Krah, Emmanuel (NSPD)" userId="ac922222-4879-4288-9bee-0c6dcaa87199" providerId="ADAL" clId="{15F4D28C-D13E-4B49-837A-3E5B8DC5C88F}" dt="2025-07-07T13:36:30.422" v="31" actId="1076"/>
          <ac:spMkLst>
            <pc:docMk/>
            <pc:sldMk cId="1714454008" sldId="271"/>
            <ac:spMk id="8" creationId="{E556E91E-FFEF-89A3-FF07-4B16FC3CD704}"/>
          </ac:spMkLst>
        </pc:spChg>
        <pc:spChg chg="mod">
          <ac:chgData name="Krah, Emmanuel (NSPD)" userId="ac922222-4879-4288-9bee-0c6dcaa87199" providerId="ADAL" clId="{15F4D28C-D13E-4B49-837A-3E5B8DC5C88F}" dt="2025-07-07T13:36:59.692" v="46" actId="1076"/>
          <ac:spMkLst>
            <pc:docMk/>
            <pc:sldMk cId="1714454008" sldId="271"/>
            <ac:spMk id="9" creationId="{489FCAEB-3279-F23A-87B3-F62316E4B1BC}"/>
          </ac:spMkLst>
        </pc:spChg>
        <pc:spChg chg="mod">
          <ac:chgData name="Krah, Emmanuel (NSPD)" userId="ac922222-4879-4288-9bee-0c6dcaa87199" providerId="ADAL" clId="{15F4D28C-D13E-4B49-837A-3E5B8DC5C88F}" dt="2025-07-07T13:35:57.211" v="17" actId="1076"/>
          <ac:spMkLst>
            <pc:docMk/>
            <pc:sldMk cId="1714454008" sldId="271"/>
            <ac:spMk id="10" creationId="{83714EF2-409E-E815-4C7C-2569CDD68F61}"/>
          </ac:spMkLst>
        </pc:spChg>
        <pc:spChg chg="mod">
          <ac:chgData name="Krah, Emmanuel (NSPD)" userId="ac922222-4879-4288-9bee-0c6dcaa87199" providerId="ADAL" clId="{15F4D28C-D13E-4B49-837A-3E5B8DC5C88F}" dt="2025-07-07T13:36:57.303" v="45" actId="1076"/>
          <ac:spMkLst>
            <pc:docMk/>
            <pc:sldMk cId="1714454008" sldId="271"/>
            <ac:spMk id="11" creationId="{341C7C24-8AAA-5CBE-DDE1-33A449907F1E}"/>
          </ac:spMkLst>
        </pc:spChg>
        <pc:spChg chg="mod">
          <ac:chgData name="Krah, Emmanuel (NSPD)" userId="ac922222-4879-4288-9bee-0c6dcaa87199" providerId="ADAL" clId="{15F4D28C-D13E-4B49-837A-3E5B8DC5C88F}" dt="2025-07-07T13:35:57.211" v="17" actId="1076"/>
          <ac:spMkLst>
            <pc:docMk/>
            <pc:sldMk cId="1714454008" sldId="271"/>
            <ac:spMk id="12" creationId="{779827D1-03C4-2EE3-DD78-504DF3C063DD}"/>
          </ac:spMkLst>
        </pc:spChg>
        <pc:spChg chg="mod">
          <ac:chgData name="Krah, Emmanuel (NSPD)" userId="ac922222-4879-4288-9bee-0c6dcaa87199" providerId="ADAL" clId="{15F4D28C-D13E-4B49-837A-3E5B8DC5C88F}" dt="2025-07-07T13:35:53.551" v="16" actId="1076"/>
          <ac:spMkLst>
            <pc:docMk/>
            <pc:sldMk cId="1714454008" sldId="271"/>
            <ac:spMk id="13" creationId="{13B494F3-7C06-FF11-700C-36A9CFDC3231}"/>
          </ac:spMkLst>
        </pc:spChg>
        <pc:spChg chg="mod">
          <ac:chgData name="Krah, Emmanuel (NSPD)" userId="ac922222-4879-4288-9bee-0c6dcaa87199" providerId="ADAL" clId="{15F4D28C-D13E-4B49-837A-3E5B8DC5C88F}" dt="2025-07-07T13:36:44.402" v="42" actId="1076"/>
          <ac:spMkLst>
            <pc:docMk/>
            <pc:sldMk cId="1714454008" sldId="271"/>
            <ac:spMk id="14" creationId="{EB4A3C27-C165-348D-7C30-DD47F6541D61}"/>
          </ac:spMkLst>
        </pc:spChg>
        <pc:spChg chg="mod">
          <ac:chgData name="Krah, Emmanuel (NSPD)" userId="ac922222-4879-4288-9bee-0c6dcaa87199" providerId="ADAL" clId="{15F4D28C-D13E-4B49-837A-3E5B8DC5C88F}" dt="2025-07-07T13:36:24.852" v="29" actId="14100"/>
          <ac:spMkLst>
            <pc:docMk/>
            <pc:sldMk cId="1714454008" sldId="271"/>
            <ac:spMk id="15" creationId="{8FC3F693-179E-A670-2FA2-5C12A2FD6565}"/>
          </ac:spMkLst>
        </pc:spChg>
        <pc:picChg chg="mod">
          <ac:chgData name="Krah, Emmanuel (NSPD)" userId="ac922222-4879-4288-9bee-0c6dcaa87199" providerId="ADAL" clId="{15F4D28C-D13E-4B49-837A-3E5B8DC5C88F}" dt="2025-07-07T13:36:19.223" v="27" actId="1076"/>
          <ac:picMkLst>
            <pc:docMk/>
            <pc:sldMk cId="1714454008" sldId="271"/>
            <ac:picMk id="2051" creationId="{37B3CD95-3A55-F1C8-A06C-C443B2A4D190}"/>
          </ac:picMkLst>
        </pc:picChg>
        <pc:picChg chg="mod">
          <ac:chgData name="Krah, Emmanuel (NSPD)" userId="ac922222-4879-4288-9bee-0c6dcaa87199" providerId="ADAL" clId="{15F4D28C-D13E-4B49-837A-3E5B8DC5C88F}" dt="2025-07-07T13:35:57.211" v="17" actId="1076"/>
          <ac:picMkLst>
            <pc:docMk/>
            <pc:sldMk cId="1714454008" sldId="271"/>
            <ac:picMk id="2054" creationId="{C8E73EE4-66A1-AD85-D5EB-7BF56A99F2DE}"/>
          </ac:picMkLst>
        </pc:picChg>
        <pc:picChg chg="mod">
          <ac:chgData name="Krah, Emmanuel (NSPD)" userId="ac922222-4879-4288-9bee-0c6dcaa87199" providerId="ADAL" clId="{15F4D28C-D13E-4B49-837A-3E5B8DC5C88F}" dt="2025-07-07T13:35:57.211" v="17" actId="1076"/>
          <ac:picMkLst>
            <pc:docMk/>
            <pc:sldMk cId="1714454008" sldId="271"/>
            <ac:picMk id="2059" creationId="{DCD3179E-DA7F-4D7A-9090-C6AF000AFB90}"/>
          </ac:picMkLst>
        </pc:picChg>
        <pc:picChg chg="mod">
          <ac:chgData name="Krah, Emmanuel (NSPD)" userId="ac922222-4879-4288-9bee-0c6dcaa87199" providerId="ADAL" clId="{15F4D28C-D13E-4B49-837A-3E5B8DC5C88F}" dt="2025-07-07T13:35:53.551" v="16" actId="1076"/>
          <ac:picMkLst>
            <pc:docMk/>
            <pc:sldMk cId="1714454008" sldId="271"/>
            <ac:picMk id="2060" creationId="{7E290813-24A6-BE13-201A-1188694F54F8}"/>
          </ac:picMkLst>
        </pc:picChg>
        <pc:picChg chg="mod">
          <ac:chgData name="Krah, Emmanuel (NSPD)" userId="ac922222-4879-4288-9bee-0c6dcaa87199" providerId="ADAL" clId="{15F4D28C-D13E-4B49-837A-3E5B8DC5C88F}" dt="2025-07-07T13:36:51.762" v="44" actId="1076"/>
          <ac:picMkLst>
            <pc:docMk/>
            <pc:sldMk cId="1714454008" sldId="271"/>
            <ac:picMk id="2061" creationId="{9255C6A5-B1F6-D7F6-07B0-EF2DD7F895F8}"/>
          </ac:picMkLst>
        </pc:picChg>
      </pc:sldChg>
      <pc:sldChg chg="modSp mod">
        <pc:chgData name="Krah, Emmanuel (NSPD)" userId="ac922222-4879-4288-9bee-0c6dcaa87199" providerId="ADAL" clId="{15F4D28C-D13E-4B49-837A-3E5B8DC5C88F}" dt="2025-07-10T08:32:38.572" v="220" actId="20577"/>
        <pc:sldMkLst>
          <pc:docMk/>
          <pc:sldMk cId="4155978325" sldId="272"/>
        </pc:sldMkLst>
        <pc:spChg chg="mod">
          <ac:chgData name="Krah, Emmanuel (NSPD)" userId="ac922222-4879-4288-9bee-0c6dcaa87199" providerId="ADAL" clId="{15F4D28C-D13E-4B49-837A-3E5B8DC5C88F}" dt="2025-07-07T14:22:17.136" v="201" actId="2710"/>
          <ac:spMkLst>
            <pc:docMk/>
            <pc:sldMk cId="4155978325" sldId="272"/>
            <ac:spMk id="4" creationId="{4656E8F6-8E3D-5CC6-736B-F4AAB087BE4B}"/>
          </ac:spMkLst>
        </pc:spChg>
        <pc:spChg chg="mod">
          <ac:chgData name="Krah, Emmanuel (NSPD)" userId="ac922222-4879-4288-9bee-0c6dcaa87199" providerId="ADAL" clId="{15F4D28C-D13E-4B49-837A-3E5B8DC5C88F}" dt="2025-07-10T08:32:38.572" v="220" actId="20577"/>
          <ac:spMkLst>
            <pc:docMk/>
            <pc:sldMk cId="4155978325" sldId="272"/>
            <ac:spMk id="5" creationId="{090CD6E2-3ACB-DDD2-D6B6-FBDD360C86A3}"/>
          </ac:spMkLst>
        </pc:spChg>
      </pc:sldChg>
      <pc:sldChg chg="modSp mod">
        <pc:chgData name="Krah, Emmanuel (NSPD)" userId="ac922222-4879-4288-9bee-0c6dcaa87199" providerId="ADAL" clId="{15F4D28C-D13E-4B49-837A-3E5B8DC5C88F}" dt="2025-07-10T08:33:13.987" v="245" actId="20577"/>
        <pc:sldMkLst>
          <pc:docMk/>
          <pc:sldMk cId="1823982652" sldId="273"/>
        </pc:sldMkLst>
        <pc:spChg chg="mod">
          <ac:chgData name="Krah, Emmanuel (NSPD)" userId="ac922222-4879-4288-9bee-0c6dcaa87199" providerId="ADAL" clId="{15F4D28C-D13E-4B49-837A-3E5B8DC5C88F}" dt="2025-07-10T08:33:13.987" v="245" actId="20577"/>
          <ac:spMkLst>
            <pc:docMk/>
            <pc:sldMk cId="1823982652" sldId="273"/>
            <ac:spMk id="5" creationId="{28F7AD06-7C2B-231D-3AB5-4D192DFDA383}"/>
          </ac:spMkLst>
        </pc:spChg>
      </pc:sldChg>
    </pc:docChg>
  </pc:docChgLst>
  <pc:docChgLst>
    <pc:chgData name="Torella, Daniel (NSPD)" userId="S::daniel.torella@fao.org::cc920c43-78e3-45de-9b48-3baed490cf7b" providerId="AD" clId="Web-{E0E7A805-A388-73C0-0F8F-883342AFE4AC}"/>
    <pc:docChg chg="modSld">
      <pc:chgData name="Torella, Daniel (NSPD)" userId="S::daniel.torella@fao.org::cc920c43-78e3-45de-9b48-3baed490cf7b" providerId="AD" clId="Web-{E0E7A805-A388-73C0-0F8F-883342AFE4AC}" dt="2025-07-14T08:22:29.103" v="70" actId="20577"/>
      <pc:docMkLst>
        <pc:docMk/>
      </pc:docMkLst>
      <pc:sldChg chg="modSp">
        <pc:chgData name="Torella, Daniel (NSPD)" userId="S::daniel.torella@fao.org::cc920c43-78e3-45de-9b48-3baed490cf7b" providerId="AD" clId="Web-{E0E7A805-A388-73C0-0F8F-883342AFE4AC}" dt="2025-07-14T08:18:54.237" v="33" actId="20577"/>
        <pc:sldMkLst>
          <pc:docMk/>
          <pc:sldMk cId="120517215" sldId="257"/>
        </pc:sldMkLst>
        <pc:spChg chg="mod">
          <ac:chgData name="Torella, Daniel (NSPD)" userId="S::daniel.torella@fao.org::cc920c43-78e3-45de-9b48-3baed490cf7b" providerId="AD" clId="Web-{E0E7A805-A388-73C0-0F8F-883342AFE4AC}" dt="2025-07-14T08:18:54.237" v="33" actId="20577"/>
          <ac:spMkLst>
            <pc:docMk/>
            <pc:sldMk cId="120517215" sldId="257"/>
            <ac:spMk id="3" creationId="{9C2F1E0B-3284-3849-950E-32EC44C1C236}"/>
          </ac:spMkLst>
        </pc:spChg>
      </pc:sldChg>
      <pc:sldChg chg="modSp">
        <pc:chgData name="Torella, Daniel (NSPD)" userId="S::daniel.torella@fao.org::cc920c43-78e3-45de-9b48-3baed490cf7b" providerId="AD" clId="Web-{E0E7A805-A388-73C0-0F8F-883342AFE4AC}" dt="2025-07-14T08:20:47.928" v="39" actId="20577"/>
        <pc:sldMkLst>
          <pc:docMk/>
          <pc:sldMk cId="1455858111" sldId="262"/>
        </pc:sldMkLst>
        <pc:spChg chg="mod">
          <ac:chgData name="Torella, Daniel (NSPD)" userId="S::daniel.torella@fao.org::cc920c43-78e3-45de-9b48-3baed490cf7b" providerId="AD" clId="Web-{E0E7A805-A388-73C0-0F8F-883342AFE4AC}" dt="2025-07-14T08:20:47.928" v="39" actId="20577"/>
          <ac:spMkLst>
            <pc:docMk/>
            <pc:sldMk cId="1455858111" sldId="262"/>
            <ac:spMk id="2" creationId="{16CAE4D8-B039-0649-BDEF-444210836B94}"/>
          </ac:spMkLst>
        </pc:spChg>
      </pc:sldChg>
      <pc:sldChg chg="modSp">
        <pc:chgData name="Torella, Daniel (NSPD)" userId="S::daniel.torella@fao.org::cc920c43-78e3-45de-9b48-3baed490cf7b" providerId="AD" clId="Web-{E0E7A805-A388-73C0-0F8F-883342AFE4AC}" dt="2025-07-14T08:21:10.601" v="43" actId="20577"/>
        <pc:sldMkLst>
          <pc:docMk/>
          <pc:sldMk cId="2475720994" sldId="268"/>
        </pc:sldMkLst>
        <pc:spChg chg="mod">
          <ac:chgData name="Torella, Daniel (NSPD)" userId="S::daniel.torella@fao.org::cc920c43-78e3-45de-9b48-3baed490cf7b" providerId="AD" clId="Web-{E0E7A805-A388-73C0-0F8F-883342AFE4AC}" dt="2025-07-14T08:21:10.601" v="43" actId="20577"/>
          <ac:spMkLst>
            <pc:docMk/>
            <pc:sldMk cId="2475720994" sldId="268"/>
            <ac:spMk id="4" creationId="{46F4EBDD-D19C-E78C-3E8F-E39D201998D3}"/>
          </ac:spMkLst>
        </pc:spChg>
      </pc:sldChg>
      <pc:sldChg chg="modSp">
        <pc:chgData name="Torella, Daniel (NSPD)" userId="S::daniel.torella@fao.org::cc920c43-78e3-45de-9b48-3baed490cf7b" providerId="AD" clId="Web-{E0E7A805-A388-73C0-0F8F-883342AFE4AC}" dt="2025-07-14T08:21:04.569" v="41" actId="20577"/>
        <pc:sldMkLst>
          <pc:docMk/>
          <pc:sldMk cId="99592999" sldId="269"/>
        </pc:sldMkLst>
        <pc:spChg chg="mod">
          <ac:chgData name="Torella, Daniel (NSPD)" userId="S::daniel.torella@fao.org::cc920c43-78e3-45de-9b48-3baed490cf7b" providerId="AD" clId="Web-{E0E7A805-A388-73C0-0F8F-883342AFE4AC}" dt="2025-07-14T08:21:04.569" v="41" actId="20577"/>
          <ac:spMkLst>
            <pc:docMk/>
            <pc:sldMk cId="99592999" sldId="269"/>
            <ac:spMk id="5" creationId="{F8EA15D8-CACF-6E83-45A2-6E639FEE2470}"/>
          </ac:spMkLst>
        </pc:spChg>
      </pc:sldChg>
      <pc:sldChg chg="modSp">
        <pc:chgData name="Torella, Daniel (NSPD)" userId="S::daniel.torella@fao.org::cc920c43-78e3-45de-9b48-3baed490cf7b" providerId="AD" clId="Web-{E0E7A805-A388-73C0-0F8F-883342AFE4AC}" dt="2025-07-14T08:22:29.103" v="70" actId="20577"/>
        <pc:sldMkLst>
          <pc:docMk/>
          <pc:sldMk cId="4155978325" sldId="272"/>
        </pc:sldMkLst>
        <pc:spChg chg="mod">
          <ac:chgData name="Torella, Daniel (NSPD)" userId="S::daniel.torella@fao.org::cc920c43-78e3-45de-9b48-3baed490cf7b" providerId="AD" clId="Web-{E0E7A805-A388-73C0-0F8F-883342AFE4AC}" dt="2025-07-14T08:22:29.103" v="70" actId="20577"/>
          <ac:spMkLst>
            <pc:docMk/>
            <pc:sldMk cId="4155978325" sldId="272"/>
            <ac:spMk id="5" creationId="{090CD6E2-3ACB-DDD2-D6B6-FBDD360C86A3}"/>
          </ac:spMkLst>
        </pc:spChg>
      </pc:sldChg>
    </pc:docChg>
  </pc:docChgLst>
  <pc:docChgLst>
    <pc:chgData name="Rukavishnikov, Levon (NSPD)" userId="S::levon.rukavishnikov@fao.org::a52784e5-d687-4514-8108-b457781157d3" providerId="AD" clId="Web-{A7133927-0087-BB06-9475-AA202AA751F1}"/>
    <pc:docChg chg="modSld">
      <pc:chgData name="Rukavishnikov, Levon (NSPD)" userId="S::levon.rukavishnikov@fao.org::a52784e5-d687-4514-8108-b457781157d3" providerId="AD" clId="Web-{A7133927-0087-BB06-9475-AA202AA751F1}" dt="2025-07-10T08:39:46.156" v="47" actId="20577"/>
      <pc:docMkLst>
        <pc:docMk/>
      </pc:docMkLst>
      <pc:sldChg chg="modSp">
        <pc:chgData name="Rukavishnikov, Levon (NSPD)" userId="S::levon.rukavishnikov@fao.org::a52784e5-d687-4514-8108-b457781157d3" providerId="AD" clId="Web-{A7133927-0087-BB06-9475-AA202AA751F1}" dt="2025-07-10T08:39:46.156" v="47" actId="20577"/>
        <pc:sldMkLst>
          <pc:docMk/>
          <pc:sldMk cId="1455858111" sldId="262"/>
        </pc:sldMkLst>
        <pc:spChg chg="mod">
          <ac:chgData name="Rukavishnikov, Levon (NSPD)" userId="S::levon.rukavishnikov@fao.org::a52784e5-d687-4514-8108-b457781157d3" providerId="AD" clId="Web-{A7133927-0087-BB06-9475-AA202AA751F1}" dt="2025-07-10T08:39:46.156" v="47" actId="20577"/>
          <ac:spMkLst>
            <pc:docMk/>
            <pc:sldMk cId="1455858111" sldId="262"/>
            <ac:spMk id="2" creationId="{16CAE4D8-B039-0649-BDEF-444210836B94}"/>
          </ac:spMkLst>
        </pc:spChg>
      </pc:sldChg>
      <pc:sldChg chg="modSp">
        <pc:chgData name="Rukavishnikov, Levon (NSPD)" userId="S::levon.rukavishnikov@fao.org::a52784e5-d687-4514-8108-b457781157d3" providerId="AD" clId="Web-{A7133927-0087-BB06-9475-AA202AA751F1}" dt="2025-07-10T08:38:36.607" v="17" actId="20577"/>
        <pc:sldMkLst>
          <pc:docMk/>
          <pc:sldMk cId="1823982652" sldId="273"/>
        </pc:sldMkLst>
        <pc:spChg chg="mod">
          <ac:chgData name="Rukavishnikov, Levon (NSPD)" userId="S::levon.rukavishnikov@fao.org::a52784e5-d687-4514-8108-b457781157d3" providerId="AD" clId="Web-{A7133927-0087-BB06-9475-AA202AA751F1}" dt="2025-07-10T08:38:36.607" v="17" actId="20577"/>
          <ac:spMkLst>
            <pc:docMk/>
            <pc:sldMk cId="1823982652" sldId="273"/>
            <ac:spMk id="4" creationId="{19D519D9-28F3-5EE0-BE89-34A3BD3F8AC0}"/>
          </ac:spMkLst>
        </pc:spChg>
      </pc:sldChg>
    </pc:docChg>
  </pc:docChgLst>
  <pc:docChgLst>
    <pc:chgData name="Rukavishnikov, Levon (NSPD)" userId="S::levon.rukavishnikov@fao.org::a52784e5-d687-4514-8108-b457781157d3" providerId="AD" clId="Web-{620386C1-2B97-4726-5D04-D49D41209A79}"/>
    <pc:docChg chg="addSld modSld">
      <pc:chgData name="Rukavishnikov, Levon (NSPD)" userId="S::levon.rukavishnikov@fao.org::a52784e5-d687-4514-8108-b457781157d3" providerId="AD" clId="Web-{620386C1-2B97-4726-5D04-D49D41209A79}" dt="2025-07-07T14:37:21.156" v="213" actId="1076"/>
      <pc:docMkLst>
        <pc:docMk/>
      </pc:docMkLst>
      <pc:sldChg chg="modSp">
        <pc:chgData name="Rukavishnikov, Levon (NSPD)" userId="S::levon.rukavishnikov@fao.org::a52784e5-d687-4514-8108-b457781157d3" providerId="AD" clId="Web-{620386C1-2B97-4726-5D04-D49D41209A79}" dt="2025-07-07T09:49:57.118" v="50" actId="20577"/>
        <pc:sldMkLst>
          <pc:docMk/>
          <pc:sldMk cId="2475720994" sldId="268"/>
        </pc:sldMkLst>
        <pc:spChg chg="mod">
          <ac:chgData name="Rukavishnikov, Levon (NSPD)" userId="S::levon.rukavishnikov@fao.org::a52784e5-d687-4514-8108-b457781157d3" providerId="AD" clId="Web-{620386C1-2B97-4726-5D04-D49D41209A79}" dt="2025-07-07T09:49:57.118" v="50" actId="20577"/>
          <ac:spMkLst>
            <pc:docMk/>
            <pc:sldMk cId="2475720994" sldId="268"/>
            <ac:spMk id="4" creationId="{46F4EBDD-D19C-E78C-3E8F-E39D201998D3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09:49:18.789" v="43" actId="20577"/>
          <ac:spMkLst>
            <pc:docMk/>
            <pc:sldMk cId="2475720994" sldId="268"/>
            <ac:spMk id="5" creationId="{50E1E04F-0128-ED37-AEB9-87B35A661FAE}"/>
          </ac:spMkLst>
        </pc:spChg>
      </pc:sldChg>
      <pc:sldChg chg="modSp">
        <pc:chgData name="Rukavishnikov, Levon (NSPD)" userId="S::levon.rukavishnikov@fao.org::a52784e5-d687-4514-8108-b457781157d3" providerId="AD" clId="Web-{620386C1-2B97-4726-5D04-D49D41209A79}" dt="2025-07-07T14:34:45.401" v="145"/>
        <pc:sldMkLst>
          <pc:docMk/>
          <pc:sldMk cId="99592999" sldId="269"/>
        </pc:sldMkLst>
        <pc:picChg chg="mod modCrop">
          <ac:chgData name="Rukavishnikov, Levon (NSPD)" userId="S::levon.rukavishnikov@fao.org::a52784e5-d687-4514-8108-b457781157d3" providerId="AD" clId="Web-{620386C1-2B97-4726-5D04-D49D41209A79}" dt="2025-07-07T14:34:45.401" v="145"/>
          <ac:picMkLst>
            <pc:docMk/>
            <pc:sldMk cId="99592999" sldId="269"/>
            <ac:picMk id="3076" creationId="{4882FA93-6CA4-7396-EB8F-1C532EF57DA4}"/>
          </ac:picMkLst>
        </pc:picChg>
      </pc:sldChg>
      <pc:sldChg chg="delSp modSp">
        <pc:chgData name="Rukavishnikov, Levon (NSPD)" userId="S::levon.rukavishnikov@fao.org::a52784e5-d687-4514-8108-b457781157d3" providerId="AD" clId="Web-{620386C1-2B97-4726-5D04-D49D41209A79}" dt="2025-07-07T09:47:02.128" v="2" actId="1076"/>
        <pc:sldMkLst>
          <pc:docMk/>
          <pc:sldMk cId="3278885862" sldId="270"/>
        </pc:sldMkLst>
        <pc:picChg chg="mod">
          <ac:chgData name="Rukavishnikov, Levon (NSPD)" userId="S::levon.rukavishnikov@fao.org::a52784e5-d687-4514-8108-b457781157d3" providerId="AD" clId="Web-{620386C1-2B97-4726-5D04-D49D41209A79}" dt="2025-07-07T09:47:02.128" v="2" actId="1076"/>
          <ac:picMkLst>
            <pc:docMk/>
            <pc:sldMk cId="3278885862" sldId="270"/>
            <ac:picMk id="1026" creationId="{95413AC6-7177-20FE-EA94-08B5517FA794}"/>
          </ac:picMkLst>
        </pc:picChg>
      </pc:sldChg>
      <pc:sldChg chg="modSp">
        <pc:chgData name="Rukavishnikov, Levon (NSPD)" userId="S::levon.rukavishnikov@fao.org::a52784e5-d687-4514-8108-b457781157d3" providerId="AD" clId="Web-{620386C1-2B97-4726-5D04-D49D41209A79}" dt="2025-07-07T14:37:21.156" v="213" actId="1076"/>
        <pc:sldMkLst>
          <pc:docMk/>
          <pc:sldMk cId="1714454008" sldId="271"/>
        </pc:sldMkLst>
        <pc:spChg chg="mod">
          <ac:chgData name="Rukavishnikov, Levon (NSPD)" userId="S::levon.rukavishnikov@fao.org::a52784e5-d687-4514-8108-b457781157d3" providerId="AD" clId="Web-{620386C1-2B97-4726-5D04-D49D41209A79}" dt="2025-07-07T14:34:04.243" v="139" actId="1076"/>
          <ac:spMkLst>
            <pc:docMk/>
            <pc:sldMk cId="1714454008" sldId="271"/>
            <ac:spMk id="8" creationId="{E556E91E-FFEF-89A3-FF07-4B16FC3CD704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14:33:46.524" v="137" actId="1076"/>
          <ac:spMkLst>
            <pc:docMk/>
            <pc:sldMk cId="1714454008" sldId="271"/>
            <ac:spMk id="9" creationId="{489FCAEB-3279-F23A-87B3-F62316E4B1BC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14:36:59.561" v="184" actId="20577"/>
          <ac:spMkLst>
            <pc:docMk/>
            <pc:sldMk cId="1714454008" sldId="271"/>
            <ac:spMk id="10" creationId="{83714EF2-409E-E815-4C7C-2569CDD68F61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14:37:07.249" v="197" actId="20577"/>
          <ac:spMkLst>
            <pc:docMk/>
            <pc:sldMk cId="1714454008" sldId="271"/>
            <ac:spMk id="11" creationId="{341C7C24-8AAA-5CBE-DDE1-33A449907F1E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14:37:21.156" v="213" actId="1076"/>
          <ac:spMkLst>
            <pc:docMk/>
            <pc:sldMk cId="1714454008" sldId="271"/>
            <ac:spMk id="12" creationId="{779827D1-03C4-2EE3-DD78-504DF3C063DD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14:36:47.811" v="168" actId="20577"/>
          <ac:spMkLst>
            <pc:docMk/>
            <pc:sldMk cId="1714454008" sldId="271"/>
            <ac:spMk id="13" creationId="{13B494F3-7C06-FF11-700C-36A9CFDC3231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14:33:48.274" v="138" actId="1076"/>
          <ac:spMkLst>
            <pc:docMk/>
            <pc:sldMk cId="1714454008" sldId="271"/>
            <ac:spMk id="14" creationId="{EB4A3C27-C165-348D-7C30-DD47F6541D61}"/>
          </ac:spMkLst>
        </pc:spChg>
        <pc:picChg chg="mod">
          <ac:chgData name="Rukavishnikov, Levon (NSPD)" userId="S::levon.rukavishnikov@fao.org::a52784e5-d687-4514-8108-b457781157d3" providerId="AD" clId="Web-{620386C1-2B97-4726-5D04-D49D41209A79}" dt="2025-07-07T14:33:18.851" v="130" actId="1076"/>
          <ac:picMkLst>
            <pc:docMk/>
            <pc:sldMk cId="1714454008" sldId="271"/>
            <ac:picMk id="2059" creationId="{DCD3179E-DA7F-4D7A-9090-C6AF000AFB90}"/>
          </ac:picMkLst>
        </pc:picChg>
        <pc:picChg chg="mod">
          <ac:chgData name="Rukavishnikov, Levon (NSPD)" userId="S::levon.rukavishnikov@fao.org::a52784e5-d687-4514-8108-b457781157d3" providerId="AD" clId="Web-{620386C1-2B97-4726-5D04-D49D41209A79}" dt="2025-07-07T14:34:18.243" v="141" actId="14100"/>
          <ac:picMkLst>
            <pc:docMk/>
            <pc:sldMk cId="1714454008" sldId="271"/>
            <ac:picMk id="2060" creationId="{7E290813-24A6-BE13-201A-1188694F54F8}"/>
          </ac:picMkLst>
        </pc:picChg>
      </pc:sldChg>
      <pc:sldChg chg="modSp">
        <pc:chgData name="Rukavishnikov, Levon (NSPD)" userId="S::levon.rukavishnikov@fao.org::a52784e5-d687-4514-8108-b457781157d3" providerId="AD" clId="Web-{620386C1-2B97-4726-5D04-D49D41209A79}" dt="2025-07-07T09:50:28.291" v="67" actId="20577"/>
        <pc:sldMkLst>
          <pc:docMk/>
          <pc:sldMk cId="4155978325" sldId="272"/>
        </pc:sldMkLst>
        <pc:spChg chg="mod">
          <ac:chgData name="Rukavishnikov, Levon (NSPD)" userId="S::levon.rukavishnikov@fao.org::a52784e5-d687-4514-8108-b457781157d3" providerId="AD" clId="Web-{620386C1-2B97-4726-5D04-D49D41209A79}" dt="2025-07-07T09:50:28.291" v="67" actId="20577"/>
          <ac:spMkLst>
            <pc:docMk/>
            <pc:sldMk cId="4155978325" sldId="272"/>
            <ac:spMk id="4" creationId="{4656E8F6-8E3D-5CC6-736B-F4AAB087BE4B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09:50:10.525" v="60" actId="20577"/>
          <ac:spMkLst>
            <pc:docMk/>
            <pc:sldMk cId="4155978325" sldId="272"/>
            <ac:spMk id="5" creationId="{090CD6E2-3ACB-DDD2-D6B6-FBDD360C86A3}"/>
          </ac:spMkLst>
        </pc:spChg>
      </pc:sldChg>
      <pc:sldChg chg="delSp modSp new">
        <pc:chgData name="Rukavishnikov, Levon (NSPD)" userId="S::levon.rukavishnikov@fao.org::a52784e5-d687-4514-8108-b457781157d3" providerId="AD" clId="Web-{620386C1-2B97-4726-5D04-D49D41209A79}" dt="2025-07-07T14:35:23.089" v="150" actId="20577"/>
        <pc:sldMkLst>
          <pc:docMk/>
          <pc:sldMk cId="1823982652" sldId="273"/>
        </pc:sldMkLst>
        <pc:spChg chg="mod">
          <ac:chgData name="Rukavishnikov, Levon (NSPD)" userId="S::levon.rukavishnikov@fao.org::a52784e5-d687-4514-8108-b457781157d3" providerId="AD" clId="Web-{620386C1-2B97-4726-5D04-D49D41209A79}" dt="2025-07-07T14:35:23.089" v="150" actId="20577"/>
          <ac:spMkLst>
            <pc:docMk/>
            <pc:sldMk cId="1823982652" sldId="273"/>
            <ac:spMk id="4" creationId="{19D519D9-28F3-5EE0-BE89-34A3BD3F8AC0}"/>
          </ac:spMkLst>
        </pc:spChg>
        <pc:spChg chg="mod">
          <ac:chgData name="Rukavishnikov, Levon (NSPD)" userId="S::levon.rukavishnikov@fao.org::a52784e5-d687-4514-8108-b457781157d3" providerId="AD" clId="Web-{620386C1-2B97-4726-5D04-D49D41209A79}" dt="2025-07-07T14:30:33.392" v="95" actId="20577"/>
          <ac:spMkLst>
            <pc:docMk/>
            <pc:sldMk cId="1823982652" sldId="273"/>
            <ac:spMk id="5" creationId="{28F7AD06-7C2B-231D-3AB5-4D192DFDA383}"/>
          </ac:spMkLst>
        </pc:spChg>
      </pc:sldChg>
    </pc:docChg>
  </pc:docChgLst>
</pc:chgInfo>
</file>

<file path=ppt/comments/modernComment_112_4440D9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DB259A-C439-455F-A886-FEA0CA37CBDF}" authorId="{5AF0A178-DFE0-6CD6-16CC-F9C9C401B387}" created="2025-07-10T10:11:51.4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45100697" sldId="274"/>
      <ac:spMk id="5" creationId="{6C6AC09D-B0D0-7CA4-C4B2-6A07308117AE}"/>
      <ac:txMk cp="0" len="27">
        <ac:context len="72" hash="589575199"/>
      </ac:txMk>
    </ac:txMkLst>
    <p188:pos x="5006312" y="228051"/>
    <p188:txBody>
      <a:bodyPr/>
      <a:lstStyle/>
      <a:p>
        <a:r>
          <a:rPr lang="en-US"/>
          <a:t>[@Krah, Emmanuel (NSPD)] and [@Martino, Marina (NSPD)] : please note that I just added this slide here. 
To remove this comment afterwards.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 b="1" i="0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 b="0" i="0" baseline="0">
                <a:solidFill>
                  <a:srgbClr val="00825F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</a:defRPr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latin typeface="Montserrat" pitchFamily="2" charset="77"/>
              </a:defRPr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792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</a:defRPr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latin typeface="Montserrat" pitchFamily="2" charset="77"/>
              </a:defRPr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792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3pPr>
            <a:lvl4pPr marL="936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latin typeface="Montserrat" pitchFamily="2" charset="77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Montserrat" pitchFamily="2" charset="77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Montserrat" pitchFamily="2" charset="77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4" name="Picture 3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91DC2739-E9D6-803B-D969-9C30514C7B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B05EBF8D-92CE-1894-A68E-A726011A6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8153400" y="6381328"/>
            <a:ext cx="4038600" cy="476672"/>
          </a:xfrm>
          <a:prstGeom prst="rect">
            <a:avLst/>
          </a:prstGeom>
        </p:spPr>
        <p:txBody>
          <a:bodyPr lIns="180000" tIns="216000" rIns="180000" bIns="18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i="0" kern="1500" spc="100" baseline="0">
                <a:solidFill>
                  <a:srgbClr val="00825F"/>
                </a:solidFill>
                <a:latin typeface="Montserrat" pitchFamily="2" charset="77"/>
              </a:rPr>
              <a:t>2025 IPPC REGIONAL WORKSHOP</a:t>
            </a:r>
            <a:endParaRPr lang="en-US" sz="1500" b="0" i="0" kern="1500" spc="100" baseline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06444-009A-84A6-80D8-B1E3FB5F35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3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2_4440D9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61041" y="4495800"/>
            <a:ext cx="12514082" cy="855513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200" b="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Update on Standards Committee activities​</a:t>
            </a:r>
            <a:r>
              <a:rPr lang="en-US" sz="2200" b="0" i="1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200" b="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Standard Setting Unit of the IPPC Secretariat)</a:t>
            </a:r>
            <a:br>
              <a:rPr lang="en-US" sz="2200" b="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200" b="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​</a:t>
            </a:r>
            <a:br>
              <a:rPr lang="en-US" sz="2200" b="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200" b="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2357" y="5943600"/>
            <a:ext cx="12192000" cy="245913"/>
          </a:xfrm>
          <a:prstGeom prst="rect">
            <a:avLst/>
          </a:prstGeom>
        </p:spPr>
        <p:txBody>
          <a:bodyPr/>
          <a:lstStyle/>
          <a:p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4.3. 2025 IPPC Regional Workshops Meeting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9D519D9-28F3-5EE0-BE89-34A3BD3F8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896" y="1980000"/>
            <a:ext cx="11788103" cy="4176457"/>
          </a:xfrm>
        </p:spPr>
        <p:txBody>
          <a:bodyPr lIns="540000" tIns="0" rIns="360000" bIns="45720" anchor="t" anchorCtr="0"/>
          <a:lstStyle/>
          <a:p>
            <a:pPr algn="just"/>
            <a:endParaRPr lang="en-US" sz="1800" b="1">
              <a:solidFill>
                <a:srgbClr val="00825F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en-US" sz="1800" b="1">
                <a:solidFill>
                  <a:srgbClr val="00825F"/>
                </a:solidFill>
                <a:latin typeface="Calibri"/>
                <a:ea typeface="Calibri"/>
                <a:cs typeface="Calibri"/>
              </a:rPr>
              <a:t>Call for Topics – New Process &amp; Timeline</a:t>
            </a:r>
            <a:endParaRPr lang="en-US"/>
          </a:p>
          <a:p>
            <a:pPr marL="285750" indent="-285750" algn="just"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</a:rPr>
              <a:t>The SC agreed on a timeline for reviewing topic submissions during the ongoing 2025 IPPC Call for Topics.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</a:rPr>
              <a:t>Emphasize the trial of a year-round call (instead of biennial), with an assessment due in 2027.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</a:rPr>
              <a:t>Useful to remind contracting parties and RPPOs to submit topics early so they can be reviewed in the SC’s November meeting.</a:t>
            </a:r>
          </a:p>
          <a:p>
            <a:pPr marL="285750" indent="-285750" algn="just">
              <a:buChar char="•"/>
            </a:pPr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en-US" sz="1800" b="1">
                <a:solidFill>
                  <a:srgbClr val="00825F"/>
                </a:solidFill>
                <a:latin typeface="Calibri"/>
                <a:ea typeface="Calibri"/>
                <a:cs typeface="Calibri"/>
              </a:rPr>
              <a:t>Future of ISPMs – Small Working Group Formed</a:t>
            </a:r>
          </a:p>
          <a:p>
            <a:pPr marL="285750" indent="-285750" algn="just">
              <a:buChar char="•"/>
            </a:pPr>
            <a:r>
              <a:rPr lang="en-US" sz="1800">
                <a:latin typeface="Calibri"/>
                <a:ea typeface="Calibri"/>
                <a:cs typeface="Calibri"/>
              </a:rPr>
              <a:t>SC created a working group to explore accessibility, complexity, and plain language in ISPMs.</a:t>
            </a:r>
          </a:p>
          <a:p>
            <a:pPr marL="285750" indent="-285750" algn="just">
              <a:buChar char="•"/>
            </a:pPr>
            <a:r>
              <a:rPr lang="en-US" sz="1800">
                <a:latin typeface="Calibri"/>
                <a:ea typeface="Calibri"/>
                <a:cs typeface="Calibri"/>
              </a:rPr>
              <a:t>A discussion paper is being developed for IPPC Strategic Planning Group (SPG) 2025.</a:t>
            </a:r>
          </a:p>
          <a:p>
            <a:pPr marL="285750" indent="-285750" algn="just">
              <a:buChar char="•"/>
            </a:pPr>
            <a:r>
              <a:rPr lang="en-US" sz="1800">
                <a:latin typeface="Calibri"/>
                <a:ea typeface="Calibri"/>
                <a:cs typeface="Calibri"/>
              </a:rPr>
              <a:t>Suggest engaging participants to provide regional perspectives on ISPM clarity and usability.</a:t>
            </a:r>
          </a:p>
          <a:p>
            <a:pPr marL="285750" indent="-285750" algn="just">
              <a:buFont typeface="Arial"/>
              <a:buChar char="•"/>
            </a:pPr>
            <a:endParaRPr lang="en-US" sz="1200">
              <a:latin typeface="Aptos"/>
              <a:ea typeface="Calibri"/>
              <a:cs typeface="Calibri"/>
            </a:endParaRPr>
          </a:p>
          <a:p>
            <a:endParaRPr lang="en-US"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7AD06-7C2B-231D-3AB5-4D192DFD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Other SC related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029200"/>
            <a:ext cx="6019800" cy="24482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6000" err="1">
                <a:solidFill>
                  <a:srgbClr val="00825F"/>
                </a:solidFill>
                <a:latin typeface="Montserrat" pitchFamily="2" charset="77"/>
              </a:rPr>
              <a:t>Thank</a:t>
            </a:r>
            <a:r>
              <a:rPr lang="it-IT" sz="6000">
                <a:solidFill>
                  <a:srgbClr val="00825F"/>
                </a:solidFill>
                <a:latin typeface="Montserrat" pitchFamily="2" charset="77"/>
              </a:rPr>
              <a:t> </a:t>
            </a:r>
            <a:r>
              <a:rPr lang="it-IT" sz="6000" err="1">
                <a:solidFill>
                  <a:srgbClr val="00825F"/>
                </a:solidFill>
                <a:latin typeface="Montserrat" pitchFamily="2" charset="77"/>
              </a:rPr>
              <a:t>you</a:t>
            </a:r>
            <a:endParaRPr lang="it-IT" sz="6000">
              <a:solidFill>
                <a:srgbClr val="00825F"/>
              </a:solidFill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7391400" y="47244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en-US" sz="1600" b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err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br>
              <a:rPr lang="fr-FR" altLang="en-US" sz="1600" b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err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>
                <a:solidFill>
                  <a:schemeClr val="bg1"/>
                </a:solidFill>
                <a:latin typeface="Montserrat" pitchFamily="2" charset="77"/>
              </a:rPr>
            </a:br>
            <a:endParaRPr lang="en-IT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11353800" cy="3794257"/>
          </a:xfrm>
        </p:spPr>
        <p:txBody>
          <a:bodyPr lIns="540000" tIns="0" rIns="360000" bIns="45720" anchor="t" anchorCtr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200" b="1">
                <a:solidFill>
                  <a:srgbClr val="00825F"/>
                </a:solidFill>
                <a:ea typeface="+mj-ea"/>
                <a:cs typeface="+mj-cs"/>
              </a:rPr>
              <a:t>Coordinates</a:t>
            </a:r>
            <a:r>
              <a:rPr lang="en-US" sz="2200"/>
              <a:t> the development of International Standards for Phytosanitary Measures (ISPMs) and </a:t>
            </a:r>
            <a:r>
              <a:rPr lang="en-US" sz="2200" i="0" u="none" strike="noStrike">
                <a:effectLst/>
              </a:rPr>
              <a:t>Commission on Phytosanitary Measures (CPM)</a:t>
            </a:r>
            <a:r>
              <a:rPr lang="en-US" sz="2200"/>
              <a:t> </a:t>
            </a:r>
            <a:r>
              <a:rPr lang="en-US" sz="2200" i="0" u="none" strike="noStrike">
                <a:effectLst/>
              </a:rPr>
              <a:t>recommendations.</a:t>
            </a:r>
            <a:endParaRPr lang="en-US" sz="2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200" b="1">
                <a:solidFill>
                  <a:srgbClr val="00825F"/>
                </a:solidFill>
                <a:ea typeface="+mj-ea"/>
                <a:cs typeface="+mj-cs"/>
              </a:rPr>
              <a:t>Supports</a:t>
            </a:r>
            <a:r>
              <a:rPr lang="en-US" sz="2200"/>
              <a:t> the Standards Committee (SC), Standards Committee Working Group (SC‑7), Technical Panels (TPs), and Expert Working Groups (EWGs).</a:t>
            </a:r>
            <a:endParaRPr lang="en-US" sz="220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200" b="1">
                <a:solidFill>
                  <a:srgbClr val="00825F"/>
                </a:solidFill>
                <a:ea typeface="+mj-ea"/>
                <a:cs typeface="+mj-cs"/>
              </a:rPr>
              <a:t>Provides</a:t>
            </a:r>
            <a:r>
              <a:rPr lang="en-US" sz="2200"/>
              <a:t> technical guidance to help contracting parties implement the IPPC Strategic Framework.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– Role of the Standards Setting Unit (SSU)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4351F9-F197-E8E2-76EF-AA0CB88C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1620000"/>
            <a:ext cx="12202800" cy="296840"/>
          </a:xfrm>
        </p:spPr>
        <p:txBody>
          <a:bodyPr/>
          <a:lstStyle/>
          <a:p>
            <a:pPr algn="ctr"/>
            <a:r>
              <a:rPr lang="en-US"/>
              <a:t>Standard Settings Unit Staff </a:t>
            </a:r>
          </a:p>
        </p:txBody>
      </p:sp>
      <p:pic>
        <p:nvPicPr>
          <p:cNvPr id="1026" name="Picture 2" descr="A group of women with their names&#10;&#10;Description automatically generated">
            <a:extLst>
              <a:ext uri="{FF2B5EF4-FFF2-40B4-BE49-F238E27FC236}">
                <a16:creationId xmlns:a16="http://schemas.microsoft.com/office/drawing/2014/main" id="{95413AC6-7177-20FE-EA94-08B5517F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7" y="1916840"/>
            <a:ext cx="80772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8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8E73EE4-66A1-AD85-D5EB-7BF56A99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84" y="17468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48902F50-3D50-7CFC-C824-7750AB67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984" y="3861181"/>
            <a:ext cx="1951038" cy="334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TPDP and TPCS support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9" name="Picture 3" descr="A person standing in front of a green wall&#10;&#10;AI-generated content may be incorrect.">
            <a:extLst>
              <a:ext uri="{FF2B5EF4-FFF2-40B4-BE49-F238E27FC236}">
                <a16:creationId xmlns:a16="http://schemas.microsoft.com/office/drawing/2014/main" id="{DCD3179E-DA7F-4D7A-9090-C6AF000A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88" y="3230751"/>
            <a:ext cx="1227138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255C6A5-B1F6-D7F6-07B0-EF2DD7F8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28" y="1768408"/>
            <a:ext cx="1211262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4" descr="A person wearing glasses and a black cardigan&#10;&#10;AI-generated content may be incorrect.">
            <a:extLst>
              <a:ext uri="{FF2B5EF4-FFF2-40B4-BE49-F238E27FC236}">
                <a16:creationId xmlns:a16="http://schemas.microsoft.com/office/drawing/2014/main" id="{7E290813-24A6-BE13-201A-1188694F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99" y="3231290"/>
            <a:ext cx="1196975" cy="12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F971EA34-1D7D-5A59-E817-DAA0FF6E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091" y="5377685"/>
            <a:ext cx="1951038" cy="334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of SSU tasks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5" descr="A person standing in front of a green banner&#10;&#10;AI-generated content may be incorrect.">
            <a:extLst>
              <a:ext uri="{FF2B5EF4-FFF2-40B4-BE49-F238E27FC236}">
                <a16:creationId xmlns:a16="http://schemas.microsoft.com/office/drawing/2014/main" id="{37B3CD95-3A55-F1C8-A06C-C443B2A4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84" y="4756070"/>
            <a:ext cx="1219200" cy="12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E556E91E-FFEF-89A3-FF07-4B16FC3C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591" y="2313932"/>
            <a:ext cx="1781969" cy="25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SC7 and TPG support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89FCAEB-3279-F23A-87B3-F62316E4B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1856" y="2354916"/>
            <a:ext cx="2041525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SC, TPs support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3714EF2-409E-E815-4C7C-2569CDD6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209" y="1762747"/>
            <a:ext cx="1790700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Daniel Torella</a:t>
            </a:r>
            <a:endParaRPr kumimoji="0" lang="en-US" altLang="en-US" sz="8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SSU </a:t>
            </a:r>
            <a:r>
              <a:rPr lang="en-US" altLang="en-US" sz="1000" b="1">
                <a:latin typeface="Aptos"/>
                <a:ea typeface="Aptos" panose="020B0004020202020204" pitchFamily="34" charset="0"/>
                <a:cs typeface="Times New Roman"/>
              </a:rPr>
              <a:t>Support Specialist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41C7C24-8AAA-5CBE-DDE1-33A44990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1857" y="1785375"/>
            <a:ext cx="204152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Emmanuel Krah</a:t>
            </a:r>
            <a:endParaRPr kumimoji="0" lang="en-US" altLang="en-US" sz="8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SSU </a:t>
            </a:r>
            <a:r>
              <a:rPr lang="en-US" altLang="en-US" sz="1000" b="1">
                <a:latin typeface="Aptos"/>
                <a:ea typeface="Aptos" panose="020B0004020202020204" pitchFamily="34" charset="0"/>
                <a:cs typeface="Times New Roman"/>
              </a:rPr>
              <a:t>Support Specialist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79827D1-03C4-2EE3-DD78-504DF3C0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964" y="3228866"/>
            <a:ext cx="2156855" cy="446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Marina Martino</a:t>
            </a:r>
            <a:endParaRPr kumimoji="0" lang="en-US" altLang="en-US" sz="8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latin typeface="Aptos"/>
                <a:cs typeface="Times New Roman"/>
              </a:rPr>
              <a:t>Phytosanitary Support Specialist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3B494F3-7C06-FF11-700C-36A9CFDC3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423" y="3236774"/>
            <a:ext cx="204152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Karen Rouen</a:t>
            </a:r>
            <a:endParaRPr kumimoji="0" lang="en-US" altLang="en-US" sz="8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SSU </a:t>
            </a:r>
            <a:r>
              <a:rPr lang="en-US" altLang="en-US" sz="1000" b="1">
                <a:latin typeface="Aptos"/>
                <a:ea typeface="Aptos" panose="020B0004020202020204" pitchFamily="34" charset="0"/>
                <a:cs typeface="Times New Roman"/>
              </a:rPr>
              <a:t>Assistant (35%)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EB4A3C27-C165-348D-7C30-DD47F654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319" y="3764631"/>
            <a:ext cx="2041525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 Writer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FC3F693-179E-A670-2FA2-5C12A2FD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091" y="4851264"/>
            <a:ext cx="1790700" cy="334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Levon Rukavishnikov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9E7D570-8475-AEEC-F381-D10B4234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72" y="14596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98931BE9-41BF-FE42-9437-70FA37B2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72" y="19168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16840"/>
            <a:ext cx="7845552" cy="4239617"/>
          </a:xfrm>
        </p:spPr>
        <p:txBody>
          <a:bodyPr lIns="540000" tIns="0" rIns="360000" bIns="45720" anchor="t" anchorCtr="0"/>
          <a:lstStyle/>
          <a:p>
            <a:pPr algn="just">
              <a:defRPr sz="1800"/>
            </a:pPr>
            <a:r>
              <a:rPr lang="en-US" sz="1600" b="1" u="sng"/>
              <a:t>Standards Committee Meetings</a:t>
            </a:r>
            <a:endParaRPr lang="en-US" sz="1600" b="1" u="sng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SC May</a:t>
            </a:r>
            <a:r>
              <a:rPr lang="en-US" sz="1600"/>
              <a:t>: 12‑16 May 2025 – FAO HQ, Rome (concluded).</a:t>
            </a:r>
            <a:endParaRPr lang="en-US" sz="1600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Standards Committee Working Group</a:t>
            </a:r>
            <a:r>
              <a:rPr lang="en-US" sz="1600" b="1">
                <a:solidFill>
                  <a:srgbClr val="00825F"/>
                </a:solidFill>
              </a:rPr>
              <a:t> (SC-7)</a:t>
            </a:r>
            <a:r>
              <a:rPr lang="en-US" sz="1600"/>
              <a:t>: 19‑22 May 2025 – FAO HQ, Rome (concluded).</a:t>
            </a:r>
            <a:endParaRPr lang="en-US" sz="1600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SC November</a:t>
            </a:r>
            <a:r>
              <a:rPr lang="en-US" sz="1600"/>
              <a:t>: 17‑21 November 2025 – FAO HQ, Rome.</a:t>
            </a:r>
            <a:endParaRPr lang="en-US" sz="1600">
              <a:ea typeface="Calibri"/>
              <a:cs typeface="Calibri"/>
            </a:endParaRPr>
          </a:p>
          <a:p>
            <a:pPr algn="just">
              <a:defRPr sz="1800"/>
            </a:pPr>
            <a:endParaRPr lang="en-US" sz="1600" b="1" u="sng"/>
          </a:p>
          <a:p>
            <a:pPr algn="just">
              <a:defRPr sz="1800"/>
            </a:pPr>
            <a:r>
              <a:rPr lang="en-US" sz="1600" b="1" u="sng"/>
              <a:t>Technical Panels</a:t>
            </a:r>
            <a:endParaRPr lang="en-US" sz="1600" b="1" u="sng">
              <a:ea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TP Commodity Standards (TPCS)</a:t>
            </a:r>
            <a:r>
              <a:rPr lang="en-US" sz="1600"/>
              <a:t>:         09 – 13 June 2025, Auckland New Zealand </a:t>
            </a:r>
            <a:endParaRPr lang="en-US" sz="1600">
              <a:ea typeface="Calibri"/>
              <a:cs typeface="Calibri"/>
            </a:endParaRPr>
          </a:p>
          <a:p>
            <a:pPr algn="just"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                                                                       </a:t>
            </a:r>
            <a:r>
              <a:rPr lang="en-US" sz="1600"/>
              <a:t>08- 12 December 2025 – Rome, Italy</a:t>
            </a:r>
            <a:endParaRPr lang="en-US" sz="1600">
              <a:ea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TP Phytosanitary Treatments (TPPT)</a:t>
            </a:r>
            <a:r>
              <a:rPr lang="en-US" sz="1600"/>
              <a:t>:   16‑20 June – Yokohama, Japan. </a:t>
            </a:r>
            <a:endParaRPr lang="en-US" sz="1600">
              <a:ea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TP Diagnostic Protocols (TPDP):            </a:t>
            </a:r>
            <a:r>
              <a:rPr lang="en-US" sz="1600"/>
              <a:t>21-25 July 2025 - Angers France</a:t>
            </a:r>
            <a:endParaRPr lang="en-US" sz="1600">
              <a:ea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  <a:defRPr sz="1800"/>
            </a:pPr>
            <a:r>
              <a:rPr lang="en-US" sz="1600" b="1">
                <a:solidFill>
                  <a:srgbClr val="00825F"/>
                </a:solidFill>
                <a:ea typeface="+mj-ea"/>
                <a:cs typeface="+mj-cs"/>
              </a:rPr>
              <a:t>TP Glossary (TPG)</a:t>
            </a:r>
            <a:r>
              <a:rPr lang="en-US" sz="1600"/>
              <a:t>:                                    November 2025 – dates to be confirmed.</a:t>
            </a: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2357"/>
            <a:ext cx="7472304" cy="296840"/>
          </a:xfrm>
        </p:spPr>
        <p:txBody>
          <a:bodyPr/>
          <a:lstStyle/>
          <a:p>
            <a:pPr algn="ctr"/>
            <a:r>
              <a:rPr lang="en-US"/>
              <a:t>Planned Standard Setting Unit work in 2025</a:t>
            </a:r>
            <a:endParaRPr lang="en-IT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6309902-2AFA-DB02-B91B-8819645B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159" y="1768420"/>
            <a:ext cx="24860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B2CAFC6-2E34-026A-B8B3-ABD85DD8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75" y="5359096"/>
            <a:ext cx="1185963" cy="6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547FB98-35BB-C473-2533-3A845E19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20" y="5416476"/>
            <a:ext cx="1088709" cy="6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7DC8CAA-B424-5097-5604-B8DFC346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84" y="5416476"/>
            <a:ext cx="953488" cy="5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F0F3DF91-73EF-63FA-DBA5-D71D0BF3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527" y="5376586"/>
            <a:ext cx="1088710" cy="6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ponsive image">
            <a:extLst>
              <a:ext uri="{FF2B5EF4-FFF2-40B4-BE49-F238E27FC236}">
                <a16:creationId xmlns:a16="http://schemas.microsoft.com/office/drawing/2014/main" id="{4882FA93-6CA4-7396-EB8F-1C532EF5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8"/>
          <a:stretch>
            <a:fillRect/>
          </a:stretch>
        </p:blipFill>
        <p:spPr bwMode="auto">
          <a:xfrm>
            <a:off x="477071" y="1410947"/>
            <a:ext cx="11448288" cy="48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EA15D8-CACF-6E83-45A2-6E639FEE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1620000"/>
            <a:ext cx="12202800" cy="296840"/>
          </a:xfrm>
        </p:spPr>
        <p:txBody>
          <a:bodyPr/>
          <a:lstStyle/>
          <a:p>
            <a:pPr algn="ctr"/>
            <a:r>
              <a:rPr lang="en-US">
                <a:latin typeface="Montserrat"/>
              </a:rPr>
              <a:t>Standards Committee (SC) - 12th to 16th May 2025​</a:t>
            </a:r>
            <a:br>
              <a:rPr lang="en-US"/>
            </a:br>
            <a:r>
              <a:rPr lang="en-US">
                <a:latin typeface="Montserrat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9959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6F4EBDD-D19C-E78C-3E8F-E39D20199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0000"/>
            <a:ext cx="11963400" cy="4176457"/>
          </a:xfrm>
        </p:spPr>
        <p:txBody>
          <a:bodyPr lIns="540000" tIns="0" rIns="360000" bIns="45720" anchor="t" anchorCtr="0"/>
          <a:lstStyle/>
          <a:p>
            <a:pPr algn="just"/>
            <a:endParaRPr lang="en-AU" b="1"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en-AU" b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Draft ISPMs</a:t>
            </a:r>
            <a:endParaRPr lang="en-US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 sz="1800"/>
            </a:pPr>
            <a:r>
              <a:rPr lang="en-US">
                <a:latin typeface="Calibri"/>
                <a:ea typeface="Calibri"/>
                <a:cs typeface="Times New Roman"/>
              </a:rPr>
              <a:t>Draft annex International movement of fresh </a:t>
            </a:r>
            <a:r>
              <a:rPr lang="en-US" i="1">
                <a:latin typeface="Calibri"/>
                <a:ea typeface="Calibri"/>
                <a:cs typeface="Times New Roman"/>
              </a:rPr>
              <a:t>Musa spp</a:t>
            </a:r>
            <a:r>
              <a:rPr lang="en-US">
                <a:latin typeface="Calibri"/>
                <a:ea typeface="Calibri"/>
                <a:cs typeface="Times New Roman"/>
              </a:rPr>
              <a:t>. fruit (2023-028) to ISPM 46 (</a:t>
            </a:r>
            <a:r>
              <a:rPr lang="en-US" i="1">
                <a:latin typeface="Calibri"/>
                <a:ea typeface="Calibri"/>
                <a:cs typeface="Times New Roman"/>
              </a:rPr>
              <a:t>Commodity-specific standards for phytosanitary measures</a:t>
            </a:r>
            <a:r>
              <a:rPr lang="en-US">
                <a:latin typeface="Calibri"/>
                <a:ea typeface="Calibri"/>
                <a:cs typeface="Times New Roman"/>
              </a:rPr>
              <a:t>)</a:t>
            </a:r>
          </a:p>
          <a:p>
            <a:pPr marL="285750" indent="-285750" algn="just">
              <a:buFont typeface="Arial"/>
              <a:buChar char="•"/>
              <a:defRPr sz="1800"/>
            </a:pPr>
            <a:r>
              <a:rPr lang="en-US">
                <a:latin typeface="Calibri"/>
                <a:ea typeface="Calibri"/>
                <a:cs typeface="Times New Roman"/>
              </a:rPr>
              <a:t>Draft annex International movement of fresh </a:t>
            </a:r>
            <a:r>
              <a:rPr lang="en-US" i="1">
                <a:latin typeface="Calibri"/>
                <a:ea typeface="Calibri"/>
                <a:cs typeface="Times New Roman"/>
              </a:rPr>
              <a:t>Colocasia esculenta</a:t>
            </a:r>
            <a:r>
              <a:rPr lang="en-US">
                <a:latin typeface="Calibri"/>
                <a:ea typeface="Calibri"/>
                <a:cs typeface="Times New Roman"/>
              </a:rPr>
              <a:t> corms (2023-023) to ISPM 46</a:t>
            </a:r>
          </a:p>
          <a:p>
            <a:pPr algn="just">
              <a:defRPr sz="1800"/>
            </a:pPr>
            <a:r>
              <a:rPr lang="en-AU" b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Draft </a:t>
            </a:r>
            <a:r>
              <a:rPr lang="en-GB" b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specifications</a:t>
            </a:r>
            <a:endParaRPr lang="en-US" b="1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 sz="1800"/>
            </a:pPr>
            <a:r>
              <a:rPr lang="en-AU">
                <a:latin typeface="Calibri"/>
                <a:ea typeface="Calibri"/>
                <a:cs typeface="Times New Roman"/>
              </a:rPr>
              <a:t>Draft specification: Annex </a:t>
            </a:r>
            <a:r>
              <a:rPr lang="en-AU" i="1">
                <a:latin typeface="Calibri"/>
                <a:ea typeface="Calibri"/>
                <a:cs typeface="Times New Roman"/>
              </a:rPr>
              <a:t>Remote audits</a:t>
            </a:r>
            <a:r>
              <a:rPr lang="en-AU">
                <a:latin typeface="Calibri"/>
                <a:ea typeface="Calibri"/>
                <a:cs typeface="Times New Roman"/>
              </a:rPr>
              <a:t> (2023-031) to ISPM 47 (</a:t>
            </a:r>
            <a:r>
              <a:rPr lang="en-AU" i="1">
                <a:latin typeface="Calibri"/>
                <a:ea typeface="Calibri"/>
                <a:cs typeface="Times New Roman"/>
              </a:rPr>
              <a:t>Audit in the phytosanitary context</a:t>
            </a:r>
            <a:r>
              <a:rPr lang="en-AU">
                <a:latin typeface="Calibri"/>
                <a:ea typeface="Calibri"/>
                <a:cs typeface="Times New Roman"/>
              </a:rPr>
              <a:t>);</a:t>
            </a:r>
            <a:endParaRPr lang="en-US"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 sz="1800"/>
            </a:pPr>
            <a:r>
              <a:rPr lang="en-US">
                <a:latin typeface="Calibri"/>
                <a:ea typeface="Calibri"/>
                <a:cs typeface="Times New Roman"/>
              </a:rPr>
              <a:t>Draft specification: Revision of ISPM 12 (</a:t>
            </a:r>
            <a:r>
              <a:rPr lang="en-US" i="1">
                <a:latin typeface="Calibri"/>
                <a:ea typeface="Calibri"/>
                <a:cs typeface="Times New Roman"/>
              </a:rPr>
              <a:t>Phytosanitary certificates)</a:t>
            </a:r>
            <a:r>
              <a:rPr lang="en-US">
                <a:latin typeface="Calibri"/>
                <a:ea typeface="Calibri"/>
                <a:cs typeface="Times New Roman"/>
              </a:rPr>
              <a:t> (2023-020); and</a:t>
            </a:r>
          </a:p>
          <a:p>
            <a:pPr marL="285750" indent="-285750" algn="just">
              <a:buFont typeface="Arial"/>
              <a:buChar char="•"/>
              <a:defRPr sz="1800"/>
            </a:pPr>
            <a:r>
              <a:rPr lang="en-US">
                <a:latin typeface="Calibri"/>
                <a:ea typeface="Calibri"/>
                <a:cs typeface="Times New Roman"/>
              </a:rPr>
              <a:t>Draft specification: Revision of ISPM 23 (</a:t>
            </a:r>
            <a:r>
              <a:rPr lang="en-US" i="1">
                <a:latin typeface="Calibri"/>
                <a:ea typeface="Calibri"/>
                <a:cs typeface="Times New Roman"/>
              </a:rPr>
              <a:t>Guidelines for inspection</a:t>
            </a:r>
            <a:r>
              <a:rPr lang="en-US">
                <a:latin typeface="Calibri"/>
                <a:ea typeface="Calibri"/>
                <a:cs typeface="Times New Roman"/>
              </a:rPr>
              <a:t>) (2023-014).</a:t>
            </a:r>
          </a:p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E1E04F-0128-ED37-AEB9-87B35A66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1620000"/>
            <a:ext cx="12202800" cy="656856"/>
          </a:xfrm>
        </p:spPr>
        <p:txBody>
          <a:bodyPr/>
          <a:lstStyle/>
          <a:p>
            <a:pPr algn="just"/>
            <a:r>
              <a:rPr lang="en-US">
                <a:latin typeface="Montserrat"/>
              </a:rPr>
              <a:t>Draft ISPMs – Approved by SC May 2025 (First Consultation)</a:t>
            </a:r>
          </a:p>
        </p:txBody>
      </p:sp>
    </p:spTree>
    <p:extLst>
      <p:ext uri="{BB962C8B-B14F-4D97-AF65-F5344CB8AC3E}">
        <p14:creationId xmlns:p14="http://schemas.microsoft.com/office/powerpoint/2010/main" val="247572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656E8F6-8E3D-5CC6-736B-F4AAB087B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0000"/>
            <a:ext cx="11963400" cy="4176457"/>
          </a:xfrm>
        </p:spPr>
        <p:txBody>
          <a:bodyPr lIns="540000" tIns="0" rIns="360000" bIns="45720" anchor="t" anchorCtr="0"/>
          <a:lstStyle/>
          <a:p>
            <a:pPr algn="just">
              <a:lnSpc>
                <a:spcPct val="150000"/>
              </a:lnSpc>
            </a:pPr>
            <a:r>
              <a:rPr lang="en-AU" b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Draft ISPMs</a:t>
            </a:r>
            <a:endParaRPr lang="en-GB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Char char="•"/>
            </a:pPr>
            <a:r>
              <a:rPr lang="en-GB">
                <a:latin typeface="Calibri"/>
                <a:ea typeface="Calibri"/>
                <a:cs typeface="Times New Roman"/>
              </a:rPr>
              <a:t>Draft revision of ISPM 26 (</a:t>
            </a:r>
            <a:r>
              <a:rPr lang="en-GB" i="1">
                <a:latin typeface="Calibri"/>
                <a:ea typeface="Calibri"/>
                <a:cs typeface="Times New Roman"/>
              </a:rPr>
              <a:t>Establishment and maintenance of pest free areas for fruit flies (Tephritidae</a:t>
            </a:r>
            <a:r>
              <a:rPr lang="en-GB">
                <a:latin typeface="Calibri"/>
                <a:ea typeface="Calibri"/>
                <a:cs typeface="Times New Roman"/>
              </a:rPr>
              <a:t>)) (2021-010);</a:t>
            </a:r>
            <a:endParaRPr lang="en-GB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Calibri"/>
                <a:ea typeface="Calibri"/>
                <a:cs typeface="Times New Roman"/>
              </a:rPr>
              <a:t>Draft annex </a:t>
            </a:r>
            <a:r>
              <a:rPr lang="en-GB" i="1">
                <a:latin typeface="Calibri"/>
                <a:ea typeface="Calibri"/>
                <a:cs typeface="Times New Roman"/>
              </a:rPr>
              <a:t>Field inspection</a:t>
            </a:r>
            <a:r>
              <a:rPr lang="en-GB">
                <a:latin typeface="Calibri"/>
                <a:ea typeface="Calibri"/>
                <a:cs typeface="Times New Roman"/>
              </a:rPr>
              <a:t> (2021-018) to ISPM 23 (</a:t>
            </a:r>
            <a:r>
              <a:rPr lang="en-GB" i="1">
                <a:latin typeface="Calibri"/>
                <a:ea typeface="Calibri"/>
                <a:cs typeface="Times New Roman"/>
              </a:rPr>
              <a:t>Guidelines for inspection</a:t>
            </a:r>
            <a:r>
              <a:rPr lang="en-GB">
                <a:latin typeface="Calibri"/>
                <a:ea typeface="Calibri"/>
                <a:cs typeface="Times New Roman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AU" b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Draft annexes to ISPM 28</a:t>
            </a:r>
            <a:endParaRPr lang="en-US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Calibri"/>
                <a:ea typeface="Calibri"/>
                <a:cs typeface="Times New Roman"/>
              </a:rPr>
              <a:t>Draft annex to ISPM 28: Irradiation treatment for </a:t>
            </a:r>
            <a:r>
              <a:rPr lang="en-US" i="1">
                <a:latin typeface="Calibri"/>
                <a:ea typeface="Calibri"/>
                <a:cs typeface="Times New Roman"/>
              </a:rPr>
              <a:t>Pseudococcus </a:t>
            </a:r>
            <a:r>
              <a:rPr lang="en-US" i="1" err="1">
                <a:latin typeface="Calibri"/>
                <a:ea typeface="Calibri"/>
                <a:cs typeface="Times New Roman"/>
              </a:rPr>
              <a:t>baliteus</a:t>
            </a:r>
            <a:r>
              <a:rPr lang="en-US">
                <a:latin typeface="Calibri"/>
                <a:ea typeface="Calibri"/>
                <a:cs typeface="Times New Roman"/>
              </a:rPr>
              <a:t> (2023-033) </a:t>
            </a:r>
            <a:endParaRPr lang="en-US">
              <a:latin typeface="Calibri"/>
              <a:ea typeface="Calibri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 b="1" i="1"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0CD6E2-3ACB-DDD2-D6B6-FBDD360C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1620000"/>
            <a:ext cx="12202800" cy="296840"/>
          </a:xfrm>
        </p:spPr>
        <p:txBody>
          <a:bodyPr/>
          <a:lstStyle/>
          <a:p>
            <a:pPr algn="ctr"/>
            <a:r>
              <a:rPr lang="en-US">
                <a:latin typeface="Montserrat"/>
              </a:rPr>
              <a:t>Draft ISPMs – Approved by SC May 2025 and SC-7 2025 (Second Consultation)</a:t>
            </a:r>
            <a:endParaRPr lang="en-US" b="0">
              <a:solidFill>
                <a:srgbClr val="000000"/>
              </a:solidFill>
              <a:latin typeface="Montserra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D3483-FF9D-CC69-1A2A-A802E966F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2569431-FDF8-D4D4-1135-365668413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56656"/>
            <a:ext cx="11963400" cy="2784505"/>
          </a:xfrm>
        </p:spPr>
        <p:txBody>
          <a:bodyPr lIns="540000" tIns="0" rIns="360000" bIns="45720" anchor="t" anchorCtr="0"/>
          <a:lstStyle/>
          <a:p>
            <a:pPr algn="just">
              <a:lnSpc>
                <a:spcPct val="150000"/>
              </a:lnSpc>
            </a:pPr>
            <a:r>
              <a:rPr lang="en-AU" b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DP notification period: 01 July – 15 August (45-day notification period*)</a:t>
            </a:r>
          </a:p>
          <a:p>
            <a:pPr algn="just">
              <a:lnSpc>
                <a:spcPct val="150000"/>
              </a:lnSpc>
            </a:pPr>
            <a:r>
              <a:rPr lang="en-AU" b="1">
                <a:solidFill>
                  <a:schemeClr val="accent4"/>
                </a:solidFill>
                <a:latin typeface="Calibri"/>
                <a:ea typeface="Calibri"/>
                <a:cs typeface="Times New Roman"/>
              </a:rPr>
              <a:t>Draft Diagnostic Protocols (DPs)</a:t>
            </a:r>
            <a:endParaRPr lang="en-GB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Char char="•"/>
            </a:pPr>
            <a:r>
              <a:rPr lang="en-GB" i="1">
                <a:latin typeface="Calibri"/>
                <a:ea typeface="Calibri"/>
                <a:cs typeface="Times New Roman"/>
              </a:rPr>
              <a:t>Meloidogyne </a:t>
            </a:r>
            <a:r>
              <a:rPr lang="en-GB" i="1" err="1">
                <a:latin typeface="Calibri"/>
                <a:ea typeface="Calibri"/>
                <a:cs typeface="Times New Roman"/>
              </a:rPr>
              <a:t>mali</a:t>
            </a:r>
            <a:r>
              <a:rPr lang="en-GB" i="1">
                <a:latin typeface="Calibri"/>
                <a:ea typeface="Calibri"/>
                <a:cs typeface="Times New Roman"/>
              </a:rPr>
              <a:t> </a:t>
            </a:r>
            <a:r>
              <a:rPr lang="en-GB">
                <a:latin typeface="Calibri"/>
                <a:ea typeface="Calibri"/>
                <a:cs typeface="Times New Roman"/>
              </a:rPr>
              <a:t>(2018-019), Annex to ISPM 27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 i="1" err="1">
                <a:latin typeface="Calibri"/>
                <a:ea typeface="Calibri"/>
                <a:cs typeface="Times New Roman"/>
              </a:rPr>
              <a:t>Pospiviroid</a:t>
            </a:r>
            <a:r>
              <a:rPr lang="en-GB" i="1">
                <a:latin typeface="Calibri"/>
                <a:ea typeface="Calibri"/>
                <a:cs typeface="Times New Roman"/>
              </a:rPr>
              <a:t> </a:t>
            </a:r>
            <a:r>
              <a:rPr lang="en-GB">
                <a:latin typeface="Calibri"/>
                <a:ea typeface="Calibri"/>
                <a:cs typeface="Times New Roman"/>
              </a:rPr>
              <a:t>species (2018-031), Annex to ISPM 27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6AC09D-B0D0-7CA4-C4B2-6A073081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1620000"/>
            <a:ext cx="12202800" cy="296840"/>
          </a:xfrm>
        </p:spPr>
        <p:txBody>
          <a:bodyPr/>
          <a:lstStyle/>
          <a:p>
            <a:pPr algn="ctr"/>
            <a:r>
              <a:rPr lang="en-US">
                <a:latin typeface="Montserrat"/>
              </a:rPr>
              <a:t>Draft Diagnostic Protocols – Approved by SC for DP Notification Period</a:t>
            </a:r>
            <a:endParaRPr lang="en-US" b="0">
              <a:solidFill>
                <a:srgbClr val="000000"/>
              </a:solidFill>
              <a:latin typeface="Montserrat"/>
            </a:endParaRPr>
          </a:p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0E26B-F787-F6B8-CFEE-83C732124849}"/>
              </a:ext>
            </a:extLst>
          </p:cNvPr>
          <p:cNvGrpSpPr/>
          <p:nvPr/>
        </p:nvGrpSpPr>
        <p:grpSpPr>
          <a:xfrm>
            <a:off x="0" y="5149516"/>
            <a:ext cx="8296977" cy="354550"/>
            <a:chOff x="0" y="5149516"/>
            <a:chExt cx="8296977" cy="3545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0FF624-27C4-5BFA-33A6-26E6BAC5AB17}"/>
                </a:ext>
              </a:extLst>
            </p:cNvPr>
            <p:cNvSpPr txBox="1"/>
            <p:nvPr/>
          </p:nvSpPr>
          <p:spPr>
            <a:xfrm>
              <a:off x="0" y="5211678"/>
              <a:ext cx="8244130" cy="292388"/>
            </a:xfrm>
            <a:prstGeom prst="rect">
              <a:avLst/>
            </a:prstGeom>
          </p:spPr>
          <p:txBody>
            <a:bodyPr wrap="none" lIns="540000" tIns="0" rIns="360000" rtlCol="0" anchor="t" anchorCtr="0">
              <a:spAutoFit/>
            </a:bodyPr>
            <a:lstStyle/>
            <a:p>
              <a:r>
                <a:rPr lang="en-AU" sz="1600" b="1">
                  <a:solidFill>
                    <a:schemeClr val="accent4"/>
                  </a:solidFill>
                  <a:latin typeface="Calibri"/>
                  <a:ea typeface="Calibri"/>
                  <a:cs typeface="Times New Roman"/>
                </a:rPr>
                <a:t>* </a:t>
              </a:r>
              <a:r>
                <a:rPr lang="en-AU" sz="1600">
                  <a:solidFill>
                    <a:schemeClr val="accent4"/>
                  </a:solidFill>
                  <a:latin typeface="Calibri"/>
                  <a:ea typeface="Calibri"/>
                  <a:cs typeface="Times New Roman"/>
                </a:rPr>
                <a:t>45-day notification period prior adoption of diagnostic protocols annexes to ISPM 27</a:t>
              </a:r>
              <a:endParaRPr lang="en-US" sz="16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4561EC1-6A73-45A6-2182-2080ACFDBBBE}"/>
                </a:ext>
              </a:extLst>
            </p:cNvPr>
            <p:cNvCxnSpPr/>
            <p:nvPr/>
          </p:nvCxnSpPr>
          <p:spPr>
            <a:xfrm>
              <a:off x="442762" y="5149516"/>
              <a:ext cx="78542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51006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 scree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  <_Flow_SignoffStatus xmlns="ea6feb38-a85a-45e8-92e9-814486bbe375" xsi:nil="true"/>
    <SharedWithUsers xmlns="a05d7f75-f42e-4288-8809-604fd4d9691f">
      <UserInfo>
        <DisplayName>Nersisyan, Avetik (NSP)</DisplayName>
        <AccountId>14349</AccountId>
        <AccountType/>
      </UserInfo>
      <UserInfo>
        <DisplayName>RullGabayet, JuanAntonio (FAOAR)</DisplayName>
        <AccountId>14376</AccountId>
        <AccountType/>
      </UserInfo>
      <UserInfo>
        <DisplayName>Krah, Emmanuel (NSPD)</DisplayName>
        <AccountId>16346</AccountId>
        <AccountType/>
      </UserInfo>
      <UserInfo>
        <DisplayName>Shamilov, Artur (NSP)</DisplayName>
        <AccountId>14351</AccountId>
        <AccountType/>
      </UserInfo>
      <UserInfo>
        <DisplayName>Moreira, Adriana (NSP)</DisplayName>
        <AccountId>14323</AccountId>
        <AccountType/>
      </UserInfo>
      <UserInfo>
        <DisplayName>Frio, Mutya (NSPDD)</DisplayName>
        <AccountId>14366</AccountId>
        <AccountType/>
      </UserInfo>
      <UserInfo>
        <DisplayName>Deng, Arop (NSPD)</DisplayName>
        <AccountId>14322</AccountId>
        <AccountType/>
      </UserInfo>
      <UserInfo>
        <DisplayName>Gaviano, Giulia (NSP)</DisplayName>
        <AccountId>16878</AccountId>
        <AccountType/>
      </UserInfo>
      <UserInfo>
        <DisplayName>Armeni, Carlotta (NSPD)</DisplayName>
        <AccountId>14300</AccountId>
        <AccountType/>
      </UserInfo>
      <UserInfo>
        <DisplayName>Koumba, Descartes (NSP)</DisplayName>
        <AccountId>14370</AccountId>
        <AccountType/>
      </UserInfo>
      <UserInfo>
        <DisplayName>Gilmore, John (NSPD)</DisplayName>
        <AccountId>14332</AccountId>
        <AccountType/>
      </UserInfo>
      <UserInfo>
        <DisplayName>Brunel, Sarah (NSP)</DisplayName>
        <AccountId>14352</AccountId>
        <AccountType/>
      </UserInfo>
      <UserInfo>
        <DisplayName>Tiscioni, Patrizio (NSPD)</DisplayName>
        <AccountId>17210</AccountId>
        <AccountType/>
      </UserInfo>
      <UserInfo>
        <DisplayName>White, Fitzroy (NSPD)</DisplayName>
        <AccountId>14410</AccountId>
        <AccountType/>
      </UserInfo>
      <UserInfo>
        <DisplayName>Stirling, Colleen (NSPD)</DisplayName>
        <AccountId>17049</AccountId>
        <AccountType/>
      </UserInfo>
      <UserInfo>
        <DisplayName>Belli, Valeria (NSPD)</DisplayName>
        <AccountId>17687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20" ma:contentTypeDescription="Create a new document." ma:contentTypeScope="" ma:versionID="58c79fb002f89a5111e50c4b7040bcb6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c7dd2e9d878049d154ba4207012eb770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6D1CDB-15D1-4C85-BFBF-7D1270C6F64A}">
  <ds:schemaRefs>
    <ds:schemaRef ds:uri="a05d7f75-f42e-4288-8809-604fd4d9691f"/>
    <ds:schemaRef ds:uri="ea6feb38-a85a-45e8-92e9-814486bbe3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FFEEB4-8044-44F2-8474-2927678698A7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COVER</vt:lpstr>
      <vt:lpstr>Personalizza struttura</vt:lpstr>
      <vt:lpstr>Internal screen</vt:lpstr>
      <vt:lpstr>Update on Standards Committee activities​ and the Standard Setting Unit of the IPPC Secretariat) ​ ​</vt:lpstr>
      <vt:lpstr>Introduction – Role of the Standards Setting Unit (SSU)</vt:lpstr>
      <vt:lpstr>Standard Settings Unit Staff </vt:lpstr>
      <vt:lpstr>PowerPoint Presentation</vt:lpstr>
      <vt:lpstr>Planned Standard Setting Unit work in 2025</vt:lpstr>
      <vt:lpstr>Standards Committee (SC) - 12th to 16th May 2025​ ​</vt:lpstr>
      <vt:lpstr>Draft ISPMs – Approved by SC May 2025 (First Consultation)</vt:lpstr>
      <vt:lpstr>Draft ISPMs – Approved by SC May 2025 and SC-7 2025 (Second Consultation) </vt:lpstr>
      <vt:lpstr>Draft Diagnostic Protocols – Approved by SC for DP Notification Period </vt:lpstr>
      <vt:lpstr>Other SC related Issues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revision>1</cp:revision>
  <cp:lastPrinted>2018-12-10T09:55:32Z</cp:lastPrinted>
  <dcterms:created xsi:type="dcterms:W3CDTF">2019-07-18T08:44:31Z</dcterms:created>
  <dcterms:modified xsi:type="dcterms:W3CDTF">2025-07-14T08:22:51Z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