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 id="2147483956" r:id="rId5"/>
    <p:sldMasterId id="2147483944" r:id="rId6"/>
  </p:sldMasterIdLst>
  <p:notesMasterIdLst>
    <p:notesMasterId r:id="rId14"/>
  </p:notesMasterIdLst>
  <p:handoutMasterIdLst>
    <p:handoutMasterId r:id="rId15"/>
  </p:handoutMasterIdLst>
  <p:sldIdLst>
    <p:sldId id="263" r:id="rId7"/>
    <p:sldId id="271" r:id="rId8"/>
    <p:sldId id="288" r:id="rId9"/>
    <p:sldId id="268" r:id="rId10"/>
    <p:sldId id="262" r:id="rId11"/>
    <p:sldId id="272" r:id="rId12"/>
    <p:sldId id="267" r:id="rId13"/>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88FA49-34F6-DDAF-7835-8DED6BA4F3A7}" name="Caplen, Russell (NSPD)" initials="CR" userId="S::russell.caplen@fao.org::d59801fc-fb0f-4784-91de-171b8fd85dfc" providerId="AD"/>
  <p188:author id="{599FEE9D-52B7-ED74-6197-743B207C150E}" name="Cassin, Aoife (NSP)" initials="AC" userId="S::Aoife.Cassin@fao.org::804f2b44-96cb-4485-8c29-4a163f2945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5F"/>
    <a:srgbClr val="AB967C"/>
    <a:srgbClr val="5792C9"/>
    <a:srgbClr val="A81E3B"/>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19" autoAdjust="0"/>
    <p:restoredTop sz="96320" autoAdjust="0"/>
  </p:normalViewPr>
  <p:slideViewPr>
    <p:cSldViewPr>
      <p:cViewPr varScale="1">
        <p:scale>
          <a:sx n="79" d="100"/>
          <a:sy n="79" d="100"/>
        </p:scale>
        <p:origin x="360" y="7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27" d="100"/>
          <a:sy n="127" d="100"/>
        </p:scale>
        <p:origin x="1770"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plen, Russell (NSPD)" userId="S::russell.caplen@fao.org::d59801fc-fb0f-4784-91de-171b8fd85dfc" providerId="AD" clId="Web-{E8F8CD68-5C59-AA68-C87D-53E93205E795}"/>
    <pc:docChg chg="modSld">
      <pc:chgData name="Caplen, Russell (NSPD)" userId="S::russell.caplen@fao.org::d59801fc-fb0f-4784-91de-171b8fd85dfc" providerId="AD" clId="Web-{E8F8CD68-5C59-AA68-C87D-53E93205E795}" dt="2025-07-07T07:36:36.288" v="1" actId="20577"/>
      <pc:docMkLst>
        <pc:docMk/>
      </pc:docMkLst>
      <pc:sldChg chg="modSp">
        <pc:chgData name="Caplen, Russell (NSPD)" userId="S::russell.caplen@fao.org::d59801fc-fb0f-4784-91de-171b8fd85dfc" providerId="AD" clId="Web-{E8F8CD68-5C59-AA68-C87D-53E93205E795}" dt="2025-07-07T07:36:22.709" v="0" actId="14100"/>
        <pc:sldMkLst>
          <pc:docMk/>
          <pc:sldMk cId="1455858111" sldId="262"/>
        </pc:sldMkLst>
        <pc:spChg chg="mod">
          <ac:chgData name="Caplen, Russell (NSPD)" userId="S::russell.caplen@fao.org::d59801fc-fb0f-4784-91de-171b8fd85dfc" providerId="AD" clId="Web-{E8F8CD68-5C59-AA68-C87D-53E93205E795}" dt="2025-07-07T07:36:22.709" v="0" actId="14100"/>
          <ac:spMkLst>
            <pc:docMk/>
            <pc:sldMk cId="1455858111" sldId="262"/>
            <ac:spMk id="2" creationId="{16CAE4D8-B039-0649-BDEF-444210836B94}"/>
          </ac:spMkLst>
        </pc:spChg>
      </pc:sldChg>
      <pc:sldChg chg="modSp">
        <pc:chgData name="Caplen, Russell (NSPD)" userId="S::russell.caplen@fao.org::d59801fc-fb0f-4784-91de-171b8fd85dfc" providerId="AD" clId="Web-{E8F8CD68-5C59-AA68-C87D-53E93205E795}" dt="2025-07-07T07:36:36.288" v="1" actId="20577"/>
        <pc:sldMkLst>
          <pc:docMk/>
          <pc:sldMk cId="1975143930" sldId="272"/>
        </pc:sldMkLst>
        <pc:spChg chg="mod">
          <ac:chgData name="Caplen, Russell (NSPD)" userId="S::russell.caplen@fao.org::d59801fc-fb0f-4784-91de-171b8fd85dfc" providerId="AD" clId="Web-{E8F8CD68-5C59-AA68-C87D-53E93205E795}" dt="2025-07-07T07:36:36.288" v="1" actId="20577"/>
          <ac:spMkLst>
            <pc:docMk/>
            <pc:sldMk cId="1975143930" sldId="272"/>
            <ac:spMk id="4" creationId="{FCB02EB4-4F54-E776-150D-15774C56C6C5}"/>
          </ac:spMkLst>
        </pc:spChg>
      </pc:sldChg>
    </pc:docChg>
  </pc:docChgLst>
  <pc:docChgLst>
    <pc:chgData name="Caplen, Russell (NSPD)" userId="S::russell.caplen@fao.org::d59801fc-fb0f-4784-91de-171b8fd85dfc" providerId="AD" clId="Web-{A428FC89-2F17-2E32-F859-ACA1685DFCF7}"/>
    <pc:docChg chg="mod modSld">
      <pc:chgData name="Caplen, Russell (NSPD)" userId="S::russell.caplen@fao.org::d59801fc-fb0f-4784-91de-171b8fd85dfc" providerId="AD" clId="Web-{A428FC89-2F17-2E32-F859-ACA1685DFCF7}" dt="2025-07-07T07:43:30.069" v="62"/>
      <pc:docMkLst>
        <pc:docMk/>
      </pc:docMkLst>
      <pc:sldChg chg="modSp">
        <pc:chgData name="Caplen, Russell (NSPD)" userId="S::russell.caplen@fao.org::d59801fc-fb0f-4784-91de-171b8fd85dfc" providerId="AD" clId="Web-{A428FC89-2F17-2E32-F859-ACA1685DFCF7}" dt="2025-07-07T07:42:48.584" v="61" actId="20577"/>
        <pc:sldMkLst>
          <pc:docMk/>
          <pc:sldMk cId="1975143930" sldId="272"/>
        </pc:sldMkLst>
        <pc:spChg chg="mod">
          <ac:chgData name="Caplen, Russell (NSPD)" userId="S::russell.caplen@fao.org::d59801fc-fb0f-4784-91de-171b8fd85dfc" providerId="AD" clId="Web-{A428FC89-2F17-2E32-F859-ACA1685DFCF7}" dt="2025-07-07T07:42:48.584" v="61" actId="20577"/>
          <ac:spMkLst>
            <pc:docMk/>
            <pc:sldMk cId="1975143930" sldId="272"/>
            <ac:spMk id="4" creationId="{FCB02EB4-4F54-E776-150D-15774C56C6C5}"/>
          </ac:spMkLst>
        </pc:spChg>
      </pc:sldChg>
    </pc:docChg>
  </pc:docChgLst>
  <pc:docChgLst>
    <pc:chgData name="Cassin, Aoife (NSP)" userId="804f2b44-96cb-4485-8c29-4a163f294515" providerId="ADAL" clId="{56D09575-034B-45DC-A323-234D5775A6A4}"/>
    <pc:docChg chg="modSld">
      <pc:chgData name="Cassin, Aoife (NSP)" userId="804f2b44-96cb-4485-8c29-4a163f294515" providerId="ADAL" clId="{56D09575-034B-45DC-A323-234D5775A6A4}" dt="2025-07-11T08:07:19.558" v="172" actId="12"/>
      <pc:docMkLst>
        <pc:docMk/>
      </pc:docMkLst>
      <pc:sldChg chg="modSp mod">
        <pc:chgData name="Cassin, Aoife (NSP)" userId="804f2b44-96cb-4485-8c29-4a163f294515" providerId="ADAL" clId="{56D09575-034B-45DC-A323-234D5775A6A4}" dt="2025-07-04T11:42:59.407" v="28" actId="20577"/>
        <pc:sldMkLst>
          <pc:docMk/>
          <pc:sldMk cId="1455858111" sldId="262"/>
        </pc:sldMkLst>
        <pc:spChg chg="mod">
          <ac:chgData name="Cassin, Aoife (NSP)" userId="804f2b44-96cb-4485-8c29-4a163f294515" providerId="ADAL" clId="{56D09575-034B-45DC-A323-234D5775A6A4}" dt="2025-07-04T11:42:59.407" v="28" actId="20577"/>
          <ac:spMkLst>
            <pc:docMk/>
            <pc:sldMk cId="1455858111" sldId="262"/>
            <ac:spMk id="2" creationId="{16CAE4D8-B039-0649-BDEF-444210836B94}"/>
          </ac:spMkLst>
        </pc:spChg>
      </pc:sldChg>
      <pc:sldChg chg="modSp mod">
        <pc:chgData name="Cassin, Aoife (NSP)" userId="804f2b44-96cb-4485-8c29-4a163f294515" providerId="ADAL" clId="{56D09575-034B-45DC-A323-234D5775A6A4}" dt="2025-07-04T11:42:41.313" v="17" actId="20577"/>
        <pc:sldMkLst>
          <pc:docMk/>
          <pc:sldMk cId="3451708392" sldId="268"/>
        </pc:sldMkLst>
        <pc:spChg chg="mod">
          <ac:chgData name="Cassin, Aoife (NSP)" userId="804f2b44-96cb-4485-8c29-4a163f294515" providerId="ADAL" clId="{56D09575-034B-45DC-A323-234D5775A6A4}" dt="2025-07-04T11:42:41.313" v="17" actId="20577"/>
          <ac:spMkLst>
            <pc:docMk/>
            <pc:sldMk cId="3451708392" sldId="268"/>
            <ac:spMk id="3" creationId="{47C92D57-BD07-483A-0EB4-83D476B44EFF}"/>
          </ac:spMkLst>
        </pc:spChg>
      </pc:sldChg>
      <pc:sldChg chg="modSp mod">
        <pc:chgData name="Cassin, Aoife (NSP)" userId="804f2b44-96cb-4485-8c29-4a163f294515" providerId="ADAL" clId="{56D09575-034B-45DC-A323-234D5775A6A4}" dt="2025-07-11T08:07:19.558" v="172" actId="12"/>
        <pc:sldMkLst>
          <pc:docMk/>
          <pc:sldMk cId="1975143930" sldId="272"/>
        </pc:sldMkLst>
        <pc:spChg chg="mod">
          <ac:chgData name="Cassin, Aoife (NSP)" userId="804f2b44-96cb-4485-8c29-4a163f294515" providerId="ADAL" clId="{56D09575-034B-45DC-A323-234D5775A6A4}" dt="2025-07-11T08:07:19.558" v="172" actId="12"/>
          <ac:spMkLst>
            <pc:docMk/>
            <pc:sldMk cId="1975143930" sldId="272"/>
            <ac:spMk id="4" creationId="{FCB02EB4-4F54-E776-150D-15774C56C6C5}"/>
          </ac:spMkLst>
        </pc:spChg>
      </pc:sldChg>
    </pc:docChg>
  </pc:docChgLst>
  <pc:docChgLst>
    <pc:chgData name="Caplen, Russell (NSPD)" userId="S::russell.caplen@fao.org::d59801fc-fb0f-4784-91de-171b8fd85dfc" providerId="AD" clId="Web-{9552BC3D-3B9E-06E7-E270-166838907BDD}"/>
    <pc:docChg chg="modSld">
      <pc:chgData name="Caplen, Russell (NSPD)" userId="S::russell.caplen@fao.org::d59801fc-fb0f-4784-91de-171b8fd85dfc" providerId="AD" clId="Web-{9552BC3D-3B9E-06E7-E270-166838907BDD}" dt="2025-07-07T07:49:55.615" v="38" actId="20577"/>
      <pc:docMkLst>
        <pc:docMk/>
      </pc:docMkLst>
      <pc:sldChg chg="modSp">
        <pc:chgData name="Caplen, Russell (NSPD)" userId="S::russell.caplen@fao.org::d59801fc-fb0f-4784-91de-171b8fd85dfc" providerId="AD" clId="Web-{9552BC3D-3B9E-06E7-E270-166838907BDD}" dt="2025-07-07T07:49:55.615" v="38" actId="20577"/>
        <pc:sldMkLst>
          <pc:docMk/>
          <pc:sldMk cId="1455858111" sldId="262"/>
        </pc:sldMkLst>
        <pc:spChg chg="mod">
          <ac:chgData name="Caplen, Russell (NSPD)" userId="S::russell.caplen@fao.org::d59801fc-fb0f-4784-91de-171b8fd85dfc" providerId="AD" clId="Web-{9552BC3D-3B9E-06E7-E270-166838907BDD}" dt="2025-07-07T07:49:55.615" v="38" actId="20577"/>
          <ac:spMkLst>
            <pc:docMk/>
            <pc:sldMk cId="1455858111" sldId="262"/>
            <ac:spMk id="2" creationId="{16CAE4D8-B039-0649-BDEF-444210836B94}"/>
          </ac:spMkLst>
        </pc:spChg>
      </pc:sldChg>
    </pc:docChg>
  </pc:docChgLst>
  <pc:docChgLst>
    <pc:chgData name="Caplen, Russell (NSPD)" userId="S::russell.caplen@fao.org::d59801fc-fb0f-4784-91de-171b8fd85dfc" providerId="AD" clId="Web-{86849B76-B660-D24C-5DC3-91BC03F19162}"/>
    <pc:docChg chg="modSld">
      <pc:chgData name="Caplen, Russell (NSPD)" userId="S::russell.caplen@fao.org::d59801fc-fb0f-4784-91de-171b8fd85dfc" providerId="AD" clId="Web-{86849B76-B660-D24C-5DC3-91BC03F19162}" dt="2025-07-07T07:35:44.850" v="228" actId="20577"/>
      <pc:docMkLst>
        <pc:docMk/>
      </pc:docMkLst>
      <pc:sldChg chg="modSp">
        <pc:chgData name="Caplen, Russell (NSPD)" userId="S::russell.caplen@fao.org::d59801fc-fb0f-4784-91de-171b8fd85dfc" providerId="AD" clId="Web-{86849B76-B660-D24C-5DC3-91BC03F19162}" dt="2025-07-07T07:34:32.973" v="204" actId="20577"/>
        <pc:sldMkLst>
          <pc:docMk/>
          <pc:sldMk cId="1455858111" sldId="262"/>
        </pc:sldMkLst>
        <pc:spChg chg="mod">
          <ac:chgData name="Caplen, Russell (NSPD)" userId="S::russell.caplen@fao.org::d59801fc-fb0f-4784-91de-171b8fd85dfc" providerId="AD" clId="Web-{86849B76-B660-D24C-5DC3-91BC03F19162}" dt="2025-07-07T07:34:32.973" v="204" actId="20577"/>
          <ac:spMkLst>
            <pc:docMk/>
            <pc:sldMk cId="1455858111" sldId="262"/>
            <ac:spMk id="2" creationId="{16CAE4D8-B039-0649-BDEF-444210836B94}"/>
          </ac:spMkLst>
        </pc:spChg>
      </pc:sldChg>
      <pc:sldChg chg="modSp">
        <pc:chgData name="Caplen, Russell (NSPD)" userId="S::russell.caplen@fao.org::d59801fc-fb0f-4784-91de-171b8fd85dfc" providerId="AD" clId="Web-{86849B76-B660-D24C-5DC3-91BC03F19162}" dt="2025-07-07T07:17:16.312" v="25" actId="20577"/>
        <pc:sldMkLst>
          <pc:docMk/>
          <pc:sldMk cId="2518539011" sldId="263"/>
        </pc:sldMkLst>
        <pc:spChg chg="mod">
          <ac:chgData name="Caplen, Russell (NSPD)" userId="S::russell.caplen@fao.org::d59801fc-fb0f-4784-91de-171b8fd85dfc" providerId="AD" clId="Web-{86849B76-B660-D24C-5DC3-91BC03F19162}" dt="2025-07-07T07:17:16.312" v="25" actId="20577"/>
          <ac:spMkLst>
            <pc:docMk/>
            <pc:sldMk cId="2518539011" sldId="263"/>
            <ac:spMk id="6" creationId="{00000000-0000-0000-0000-000000000000}"/>
          </ac:spMkLst>
        </pc:spChg>
      </pc:sldChg>
      <pc:sldChg chg="modSp">
        <pc:chgData name="Caplen, Russell (NSPD)" userId="S::russell.caplen@fao.org::d59801fc-fb0f-4784-91de-171b8fd85dfc" providerId="AD" clId="Web-{86849B76-B660-D24C-5DC3-91BC03F19162}" dt="2025-07-07T07:15:52.372" v="3" actId="20577"/>
        <pc:sldMkLst>
          <pc:docMk/>
          <pc:sldMk cId="3741011832" sldId="271"/>
        </pc:sldMkLst>
        <pc:spChg chg="mod">
          <ac:chgData name="Caplen, Russell (NSPD)" userId="S::russell.caplen@fao.org::d59801fc-fb0f-4784-91de-171b8fd85dfc" providerId="AD" clId="Web-{86849B76-B660-D24C-5DC3-91BC03F19162}" dt="2025-07-07T07:15:52.372" v="3" actId="20577"/>
          <ac:spMkLst>
            <pc:docMk/>
            <pc:sldMk cId="3741011832" sldId="271"/>
            <ac:spMk id="4" creationId="{AA267CB3-F488-997B-9B48-C660CE1D2C28}"/>
          </ac:spMkLst>
        </pc:spChg>
      </pc:sldChg>
      <pc:sldChg chg="modSp">
        <pc:chgData name="Caplen, Russell (NSPD)" userId="S::russell.caplen@fao.org::d59801fc-fb0f-4784-91de-171b8fd85dfc" providerId="AD" clId="Web-{86849B76-B660-D24C-5DC3-91BC03F19162}" dt="2025-07-07T07:35:44.850" v="228" actId="20577"/>
        <pc:sldMkLst>
          <pc:docMk/>
          <pc:sldMk cId="1975143930" sldId="272"/>
        </pc:sldMkLst>
        <pc:spChg chg="mod">
          <ac:chgData name="Caplen, Russell (NSPD)" userId="S::russell.caplen@fao.org::d59801fc-fb0f-4784-91de-171b8fd85dfc" providerId="AD" clId="Web-{86849B76-B660-D24C-5DC3-91BC03F19162}" dt="2025-07-07T07:35:44.850" v="228" actId="20577"/>
          <ac:spMkLst>
            <pc:docMk/>
            <pc:sldMk cId="1975143930" sldId="272"/>
            <ac:spMk id="4" creationId="{FCB02EB4-4F54-E776-150D-15774C56C6C5}"/>
          </ac:spMkLst>
        </pc:spChg>
      </pc:sldChg>
    </pc:docChg>
  </pc:docChgLst>
  <pc:docChgLst>
    <pc:chgData name="Caplen, Russell (NSPD)" userId="S::russell.caplen@fao.org::d59801fc-fb0f-4784-91de-171b8fd85dfc" providerId="AD" clId="Web-{277E11CB-B46A-C1A7-E90C-184BC4E80DCF}"/>
    <pc:docChg chg="modSld">
      <pc:chgData name="Caplen, Russell (NSPD)" userId="S::russell.caplen@fao.org::d59801fc-fb0f-4784-91de-171b8fd85dfc" providerId="AD" clId="Web-{277E11CB-B46A-C1A7-E90C-184BC4E80DCF}" dt="2025-07-07T07:39:39.656" v="114" actId="20577"/>
      <pc:docMkLst>
        <pc:docMk/>
      </pc:docMkLst>
      <pc:sldChg chg="modSp">
        <pc:chgData name="Caplen, Russell (NSPD)" userId="S::russell.caplen@fao.org::d59801fc-fb0f-4784-91de-171b8fd85dfc" providerId="AD" clId="Web-{277E11CB-B46A-C1A7-E90C-184BC4E80DCF}" dt="2025-07-07T07:39:39.656" v="114" actId="20577"/>
        <pc:sldMkLst>
          <pc:docMk/>
          <pc:sldMk cId="1975143930" sldId="272"/>
        </pc:sldMkLst>
        <pc:spChg chg="mod">
          <ac:chgData name="Caplen, Russell (NSPD)" userId="S::russell.caplen@fao.org::d59801fc-fb0f-4784-91de-171b8fd85dfc" providerId="AD" clId="Web-{277E11CB-B46A-C1A7-E90C-184BC4E80DCF}" dt="2025-07-07T07:39:39.656" v="114" actId="20577"/>
          <ac:spMkLst>
            <pc:docMk/>
            <pc:sldMk cId="1975143930" sldId="272"/>
            <ac:spMk id="4" creationId="{FCB02EB4-4F54-E776-150D-15774C56C6C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11/07/2025</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11/07/2025</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b="1" i="0" baseline="0">
                <a:solidFill>
                  <a:srgbClr val="00825F"/>
                </a:solidFill>
                <a:latin typeface="Montserrat" pitchFamily="2" charset="77"/>
              </a:defRPr>
            </a:lvl1pPr>
          </a:lstStyle>
          <a:p>
            <a:r>
              <a:rPr lang="en-US" dirty="0"/>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b="0" i="0" baseline="0">
                <a:solidFill>
                  <a:srgbClr val="00825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baseline="0">
                <a:solidFill>
                  <a:schemeClr val="tx1"/>
                </a:solidFill>
                <a:latin typeface="Montserrat" pitchFamily="2" charset="77"/>
                <a:ea typeface="Calibri" charset="0"/>
                <a:cs typeface="Calibri" charset="0"/>
              </a:defRPr>
            </a:lvl1pPr>
            <a:lvl2pPr marL="432000" indent="-180000" algn="l">
              <a:buClr>
                <a:srgbClr val="5792C9"/>
              </a:buClr>
              <a:buSzPct val="110000"/>
              <a:buFont typeface="Arial" charset="0"/>
              <a:buChar char="•"/>
              <a:defRPr sz="2000" baseline="0">
                <a:solidFill>
                  <a:schemeClr val="tx1"/>
                </a:solidFill>
                <a:latin typeface="Montserrat" pitchFamily="2" charset="77"/>
                <a:ea typeface="Calibri" charset="0"/>
                <a:cs typeface="Calibri" charset="0"/>
              </a:defRPr>
            </a:lvl2pPr>
            <a:lvl3pPr marL="684000" indent="-216000" algn="l">
              <a:buClr>
                <a:srgbClr val="5792C9"/>
              </a:buClr>
              <a:buFont typeface=".AppleSystemUIFont" charset="-120"/>
              <a:buChar char="–"/>
              <a:defRPr sz="2000" baseline="0">
                <a:latin typeface="Montserrat" pitchFamily="2" charset="77"/>
              </a:defRPr>
            </a:lvl3pPr>
            <a:lvl4pPr marL="936000" indent="-216000" algn="l">
              <a:buFont typeface=".AppleSystemUIFont" charset="-120"/>
              <a:buChar char="–"/>
              <a:defRPr sz="2000" baseline="0">
                <a:latin typeface="Montserrat" pitchFamily="2" charset="77"/>
              </a:defRPr>
            </a:lvl4pPr>
            <a:lvl5pPr marL="1188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Montserrat" pitchFamily="2" charset="77"/>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Montserrat" pitchFamily="2" charset="77"/>
                <a:ea typeface="Calibri" charset="0"/>
                <a:cs typeface="Calibri" charset="0"/>
              </a:defRPr>
            </a:lvl1pPr>
            <a:lvl2pPr marL="432000" indent="-180000" algn="l">
              <a:buClr>
                <a:srgbClr val="5792C9"/>
              </a:buClr>
              <a:buSzPct val="110000"/>
              <a:buFont typeface="Arial" charset="0"/>
              <a:buChar char="•"/>
              <a:defRPr sz="2000">
                <a:latin typeface="Montserrat" pitchFamily="2" charset="77"/>
              </a:defRPr>
            </a:lvl2pPr>
            <a:lvl3pPr marL="684000" indent="-216000" algn="l">
              <a:buClr>
                <a:srgbClr val="5792C9"/>
              </a:buClr>
              <a:buFont typeface=".AppleSystemUIFont" charset="-120"/>
              <a:buChar char="–"/>
              <a:defRPr sz="2000">
                <a:latin typeface="Montserrat" pitchFamily="2" charset="77"/>
                <a:ea typeface="Calibri" charset="0"/>
                <a:cs typeface="Calibri" charset="0"/>
              </a:defRPr>
            </a:lvl3pPr>
            <a:lvl4pPr marL="936000" indent="-216000" algn="l">
              <a:buFont typeface=".AppleSystemUIFont" charset="-120"/>
              <a:buChar char="–"/>
              <a:defRPr sz="2000">
                <a:latin typeface="Montserrat" pitchFamily="2" charset="77"/>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4" name="Picture 3" descr="A green and blue background with text&#10;&#10;AI-generated content may be incorrect.">
            <a:extLst>
              <a:ext uri="{FF2B5EF4-FFF2-40B4-BE49-F238E27FC236}">
                <a16:creationId xmlns:a16="http://schemas.microsoft.com/office/drawing/2014/main" id="{91DC2739-E9D6-803B-D969-9C30514C7BB0}"/>
              </a:ext>
            </a:extLst>
          </p:cNvPr>
          <p:cNvPicPr>
            <a:picLocks noChangeAspect="1"/>
          </p:cNvPicPr>
          <p:nvPr userDrawn="1"/>
        </p:nvPicPr>
        <p:blipFill>
          <a:blip r:embed="rId4"/>
          <a:stretch>
            <a:fillRect/>
          </a:stretch>
        </p:blipFill>
        <p:spPr>
          <a:xfrm>
            <a:off x="0" y="-1"/>
            <a:ext cx="12192000" cy="4203699"/>
          </a:xfrm>
          <a:prstGeom prst="rect">
            <a:avLst/>
          </a:prstGeom>
        </p:spPr>
      </p:pic>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green and blue background with text&#10;&#10;AI-generated content may be incorrect.">
            <a:extLst>
              <a:ext uri="{FF2B5EF4-FFF2-40B4-BE49-F238E27FC236}">
                <a16:creationId xmlns:a16="http://schemas.microsoft.com/office/drawing/2014/main" id="{B05EBF8D-92CE-1894-A68E-A726011A62B4}"/>
              </a:ext>
            </a:extLst>
          </p:cNvPr>
          <p:cNvPicPr>
            <a:picLocks noChangeAspect="1"/>
          </p:cNvPicPr>
          <p:nvPr userDrawn="1"/>
        </p:nvPicPr>
        <p:blipFill>
          <a:blip r:embed="rId3"/>
          <a:stretch>
            <a:fillRect/>
          </a:stretch>
        </p:blipFill>
        <p:spPr>
          <a:xfrm>
            <a:off x="0" y="-1"/>
            <a:ext cx="12192000" cy="4203699"/>
          </a:xfrm>
          <a:prstGeom prst="rect">
            <a:avLst/>
          </a:prstGeom>
        </p:spPr>
      </p:pic>
    </p:spTree>
    <p:extLst>
      <p:ext uri="{BB962C8B-B14F-4D97-AF65-F5344CB8AC3E}">
        <p14:creationId xmlns:p14="http://schemas.microsoft.com/office/powerpoint/2010/main" val="2559117071"/>
      </p:ext>
    </p:extLst>
  </p:cSld>
  <p:clrMap bg1="lt1" tx1="dk1" bg2="lt2" tx2="dk2" accent1="accent1" accent2="accent2" accent3="accent3" accent4="accent4" accent5="accent5" accent6="accent6" hlink="hlink" folHlink="folHlink"/>
  <p:sldLayoutIdLst>
    <p:sldLayoutId id="21474839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8153400" y="6381328"/>
            <a:ext cx="4038600" cy="476672"/>
          </a:xfrm>
          <a:prstGeom prst="rect">
            <a:avLst/>
          </a:prstGeom>
        </p:spPr>
        <p:txBody>
          <a:bodyPr lIns="180000" tIns="216000" rIns="180000" bIns="18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b="0" i="0" kern="1500" spc="100" baseline="0" dirty="0">
                <a:solidFill>
                  <a:srgbClr val="00825F"/>
                </a:solidFill>
                <a:latin typeface="Montserrat" pitchFamily="2" charset="77"/>
              </a:rPr>
              <a:t>2025 IPPC REGIONAL WORKSHOP</a:t>
            </a:r>
            <a:endParaRPr lang="en-US" sz="1500" b="0" i="0" kern="1500" spc="100" baseline="0" dirty="0">
              <a:solidFill>
                <a:schemeClr val="tx1"/>
              </a:solidFill>
              <a:latin typeface="Montserrat" pitchFamily="2" charset="77"/>
            </a:endParaRPr>
          </a:p>
        </p:txBody>
      </p:sp>
      <p:pic>
        <p:nvPicPr>
          <p:cNvPr id="3" name="Picture 2">
            <a:extLst>
              <a:ext uri="{FF2B5EF4-FFF2-40B4-BE49-F238E27FC236}">
                <a16:creationId xmlns:a16="http://schemas.microsoft.com/office/drawing/2014/main" id="{1C806444-009A-84A6-80D8-B1E3FB5F35D2}"/>
              </a:ext>
            </a:extLst>
          </p:cNvPr>
          <p:cNvPicPr>
            <a:picLocks noChangeAspect="1"/>
          </p:cNvPicPr>
          <p:nvPr userDrawn="1"/>
        </p:nvPicPr>
        <p:blipFill>
          <a:blip r:embed="rId6"/>
          <a:stretch>
            <a:fillRect/>
          </a:stretch>
        </p:blipFill>
        <p:spPr>
          <a:xfrm>
            <a:off x="0" y="0"/>
            <a:ext cx="12192000" cy="1332805"/>
          </a:xfrm>
          <a:prstGeom prst="rect">
            <a:avLst/>
          </a:prstGeom>
        </p:spPr>
      </p:pic>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1041" y="4495800"/>
            <a:ext cx="12514082" cy="855513"/>
          </a:xfrm>
          <a:prstGeom prst="rect">
            <a:avLst/>
          </a:prstGeom>
        </p:spPr>
        <p:txBody>
          <a:bodyPr/>
          <a:lstStyle/>
          <a:p>
            <a:pPr>
              <a:lnSpc>
                <a:spcPct val="115000"/>
              </a:lnSpc>
              <a:spcAft>
                <a:spcPts val="800"/>
              </a:spcAft>
            </a:pPr>
            <a:r>
              <a:rPr lang="en-US" sz="2400">
                <a:latin typeface="Aptos"/>
                <a:ea typeface="Aptos" panose="020B0004020202020204" pitchFamily="34" charset="0"/>
                <a:cs typeface="Times New Roman"/>
              </a:rPr>
              <a:t>CPM</a:t>
            </a:r>
            <a:r>
              <a:rPr lang="en-US" sz="2400" b="1">
                <a:effectLst/>
                <a:latin typeface="Aptos"/>
                <a:ea typeface="Aptos" panose="020B0004020202020204" pitchFamily="34" charset="0"/>
                <a:cs typeface="Times New Roman"/>
              </a:rPr>
              <a:t> </a:t>
            </a:r>
            <a:r>
              <a:rPr lang="en-US" sz="2400">
                <a:latin typeface="Aptos"/>
                <a:ea typeface="Aptos" panose="020B0004020202020204" pitchFamily="34" charset="0"/>
                <a:cs typeface="Times New Roman"/>
              </a:rPr>
              <a:t>Focus Group</a:t>
            </a:r>
            <a:r>
              <a:rPr lang="en-US" sz="2400" b="1">
                <a:effectLst/>
                <a:latin typeface="Aptos"/>
                <a:ea typeface="Aptos" panose="020B0004020202020204" pitchFamily="34" charset="0"/>
                <a:cs typeface="Times New Roman"/>
              </a:rPr>
              <a:t> on Global Phytosanitary Research Coordination</a:t>
            </a:r>
            <a:r>
              <a:rPr lang="en-US" sz="2400">
                <a:latin typeface="Aptos"/>
                <a:ea typeface="Aptos" panose="020B0004020202020204" pitchFamily="34" charset="0"/>
                <a:cs typeface="Times New Roman"/>
              </a:rPr>
              <a:t> </a:t>
            </a:r>
            <a:br>
              <a:rPr lang="en-US" sz="2400">
                <a:latin typeface="Aptos"/>
                <a:ea typeface="Aptos" panose="020B0004020202020204" pitchFamily="34" charset="0"/>
                <a:cs typeface="Times New Roman"/>
              </a:rPr>
            </a:br>
            <a:r>
              <a:rPr lang="en-US" sz="2400">
                <a:latin typeface="Aptos"/>
                <a:ea typeface="Aptos" panose="020B0004020202020204" pitchFamily="34" charset="0"/>
                <a:cs typeface="Times New Roman"/>
              </a:rPr>
              <a:t>(FG-GPRC)</a:t>
            </a:r>
            <a:endParaRPr lang="en-US" sz="2800" b="0" i="1" kern="100">
              <a:effectLst/>
              <a:latin typeface="Aptos"/>
              <a:ea typeface="Aptos" panose="020B0004020202020204" pitchFamily="34" charset="0"/>
              <a:cs typeface="Times New Roman"/>
            </a:endParaRPr>
          </a:p>
        </p:txBody>
      </p:sp>
      <p:sp>
        <p:nvSpPr>
          <p:cNvPr id="7" name="Subtitle 6"/>
          <p:cNvSpPr>
            <a:spLocks noGrp="1"/>
          </p:cNvSpPr>
          <p:nvPr>
            <p:ph type="subTitle" idx="1"/>
          </p:nvPr>
        </p:nvSpPr>
        <p:spPr>
          <a:xfrm>
            <a:off x="-2357" y="5943600"/>
            <a:ext cx="12192000" cy="245913"/>
          </a:xfrm>
          <a:prstGeom prst="rect">
            <a:avLst/>
          </a:prstGeom>
        </p:spPr>
        <p:txBody>
          <a:bodyPr/>
          <a:lstStyle/>
          <a:p>
            <a:r>
              <a:rPr lang="en-US" sz="1800" b="1" i="0" u="none" strike="noStrike" dirty="0">
                <a:solidFill>
                  <a:srgbClr val="000000"/>
                </a:solidFill>
                <a:effectLst/>
                <a:latin typeface="Calibri" panose="020F0502020204030204" pitchFamily="34" charset="0"/>
              </a:rPr>
              <a:t>Prepared for the IPPC Regional Workshops 2025</a:t>
            </a:r>
            <a:r>
              <a:rPr lang="en-US" sz="1800" b="0" i="0" dirty="0">
                <a:solidFill>
                  <a:srgbClr val="000000"/>
                </a:solidFill>
                <a:effectLst/>
                <a:latin typeface="Calibri" panose="020F0502020204030204" pitchFamily="34" charset="0"/>
              </a:rPr>
              <a:t>​</a:t>
            </a:r>
            <a:endParaRPr lang="en-US" dirty="0"/>
          </a:p>
        </p:txBody>
      </p:sp>
    </p:spTree>
    <p:extLst>
      <p:ext uri="{BB962C8B-B14F-4D97-AF65-F5344CB8AC3E}">
        <p14:creationId xmlns:p14="http://schemas.microsoft.com/office/powerpoint/2010/main" val="251853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A267CB3-F488-997B-9B48-C660CE1D2C28}"/>
              </a:ext>
            </a:extLst>
          </p:cNvPr>
          <p:cNvSpPr>
            <a:spLocks noGrp="1"/>
          </p:cNvSpPr>
          <p:nvPr>
            <p:ph type="subTitle" idx="1"/>
          </p:nvPr>
        </p:nvSpPr>
        <p:spPr>
          <a:xfrm>
            <a:off x="-10800" y="1952986"/>
            <a:ext cx="7707000" cy="4143014"/>
          </a:xfrm>
        </p:spPr>
        <p:txBody>
          <a:bodyPr lIns="540000" tIns="0" rIns="360000" bIns="45720" anchor="t" anchorCtr="0"/>
          <a:lstStyle/>
          <a:p>
            <a:pPr marL="285750" marR="0" lvl="0" indent="-285750">
              <a:lnSpc>
                <a:spcPct val="115000"/>
              </a:lnSpc>
              <a:spcAft>
                <a:spcPts val="800"/>
              </a:spcAft>
              <a:buSzPts val="1000"/>
              <a:buChar char="•"/>
              <a:tabLst>
                <a:tab pos="457200" algn="l"/>
              </a:tabLst>
            </a:pPr>
            <a:r>
              <a:rPr lang="en-US" sz="1400" dirty="0"/>
              <a:t>Research is a vital component in advancing the science of plant protection. International research collaboration among countries, institutions and disciplines leads to higher scientific quality, efficient resource use, better outcomes and wider adoption of results. </a:t>
            </a:r>
            <a:endParaRPr lang="en-US"/>
          </a:p>
          <a:p>
            <a:pPr marL="285750" marR="0" lvl="0" indent="-285750">
              <a:lnSpc>
                <a:spcPct val="115000"/>
              </a:lnSpc>
              <a:spcAft>
                <a:spcPts val="800"/>
              </a:spcAft>
              <a:buSzPts val="1000"/>
              <a:buChar char="•"/>
              <a:tabLst>
                <a:tab pos="457200" algn="l"/>
              </a:tabLst>
            </a:pPr>
            <a:r>
              <a:rPr lang="en-US" sz="1400" dirty="0"/>
              <a:t>The benefits of collaborating can be realized through mutual interest and common goals, effective leadership, facilitation of processes and structure and funding for both research and collaborative activities. Synergistic collaboration can be achieved by balancing both strategic and applied research.</a:t>
            </a:r>
            <a:endParaRPr lang="en-US" sz="1400">
              <a:ea typeface="Calibri" panose="020F0502020204030204"/>
              <a:cs typeface="Calibri" panose="020F0502020204030204"/>
            </a:endParaRPr>
          </a:p>
          <a:p>
            <a:pPr marL="285750" marR="0" lvl="0" indent="-285750">
              <a:lnSpc>
                <a:spcPct val="115000"/>
              </a:lnSpc>
              <a:spcAft>
                <a:spcPts val="800"/>
              </a:spcAft>
              <a:buSzPts val="1000"/>
              <a:buChar char="•"/>
              <a:tabLst>
                <a:tab pos="457200" algn="l"/>
              </a:tabLst>
            </a:pPr>
            <a:r>
              <a:rPr lang="en-US" sz="1400" dirty="0"/>
              <a:t>CPM-17 (2023) approved the establishment of a global phytosanitary research coordination mechanism to allow regular identification of common plant health research priorities, to eliminate duplication of research activities and to facilitate the efficient use of financial and human resources. </a:t>
            </a:r>
            <a:endParaRPr lang="en-US" sz="1400">
              <a:ea typeface="Calibri" panose="020F0502020204030204"/>
              <a:cs typeface="Calibri" panose="020F0502020204030204"/>
            </a:endParaRPr>
          </a:p>
          <a:p>
            <a:pPr marL="285750" marR="0" lvl="0" indent="-285750">
              <a:lnSpc>
                <a:spcPct val="115000"/>
              </a:lnSpc>
              <a:spcAft>
                <a:spcPts val="800"/>
              </a:spcAft>
              <a:buSzPts val="1000"/>
              <a:buChar char="•"/>
              <a:tabLst>
                <a:tab pos="457200" algn="l"/>
              </a:tabLst>
            </a:pPr>
            <a:r>
              <a:rPr lang="en-US" sz="1400" dirty="0"/>
              <a:t>A focus group was established to carry out a study to explore current international and regional phytosanitary research structures to determine if there are gaps to be filled or if an improved mechanism should be established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CF37FBE9-2326-B332-859E-835606261C3B}"/>
              </a:ext>
            </a:extLst>
          </p:cNvPr>
          <p:cNvSpPr>
            <a:spLocks noGrp="1"/>
          </p:cNvSpPr>
          <p:nvPr>
            <p:ph type="title"/>
          </p:nvPr>
        </p:nvSpPr>
        <p:spPr/>
        <p:txBody>
          <a:bodyPr/>
          <a:lstStyle/>
          <a:p>
            <a:r>
              <a:rPr lang="en-US" dirty="0"/>
              <a:t>Background</a:t>
            </a:r>
          </a:p>
        </p:txBody>
      </p:sp>
      <p:pic>
        <p:nvPicPr>
          <p:cNvPr id="9" name="Picture 8">
            <a:extLst>
              <a:ext uri="{FF2B5EF4-FFF2-40B4-BE49-F238E27FC236}">
                <a16:creationId xmlns:a16="http://schemas.microsoft.com/office/drawing/2014/main" id="{7D56612B-1EE1-0084-32CD-4D5A25845D03}"/>
              </a:ext>
            </a:extLst>
          </p:cNvPr>
          <p:cNvPicPr>
            <a:picLocks noChangeAspect="1"/>
          </p:cNvPicPr>
          <p:nvPr/>
        </p:nvPicPr>
        <p:blipFill>
          <a:blip r:embed="rId2"/>
          <a:stretch>
            <a:fillRect/>
          </a:stretch>
        </p:blipFill>
        <p:spPr>
          <a:xfrm>
            <a:off x="7848600" y="1952986"/>
            <a:ext cx="4210050" cy="3533775"/>
          </a:xfrm>
          <a:prstGeom prst="rect">
            <a:avLst/>
          </a:prstGeom>
        </p:spPr>
      </p:pic>
    </p:spTree>
    <p:extLst>
      <p:ext uri="{BB962C8B-B14F-4D97-AF65-F5344CB8AC3E}">
        <p14:creationId xmlns:p14="http://schemas.microsoft.com/office/powerpoint/2010/main" val="374101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0D461-F8C3-9045-CD48-873059877883}"/>
              </a:ext>
            </a:extLst>
          </p:cNvPr>
          <p:cNvSpPr>
            <a:spLocks noGrp="1"/>
          </p:cNvSpPr>
          <p:nvPr>
            <p:ph type="title"/>
          </p:nvPr>
        </p:nvSpPr>
        <p:spPr>
          <a:xfrm>
            <a:off x="228600" y="1524000"/>
            <a:ext cx="9144000" cy="381000"/>
          </a:xfrm>
        </p:spPr>
        <p:txBody>
          <a:bodyPr/>
          <a:lstStyle/>
          <a:p>
            <a:r>
              <a:rPr lang="en-US" dirty="0"/>
              <a:t>Development agenda item (DAI) timeline and budget</a:t>
            </a:r>
          </a:p>
        </p:txBody>
      </p:sp>
      <p:pic>
        <p:nvPicPr>
          <p:cNvPr id="7" name="Picture 6">
            <a:extLst>
              <a:ext uri="{FF2B5EF4-FFF2-40B4-BE49-F238E27FC236}">
                <a16:creationId xmlns:a16="http://schemas.microsoft.com/office/drawing/2014/main" id="{87D0E739-46FF-C4F6-178A-90A8F4B504AF}"/>
              </a:ext>
            </a:extLst>
          </p:cNvPr>
          <p:cNvPicPr>
            <a:picLocks noChangeAspect="1"/>
          </p:cNvPicPr>
          <p:nvPr/>
        </p:nvPicPr>
        <p:blipFill>
          <a:blip r:embed="rId2"/>
          <a:stretch>
            <a:fillRect/>
          </a:stretch>
        </p:blipFill>
        <p:spPr>
          <a:xfrm>
            <a:off x="1828800" y="2057400"/>
            <a:ext cx="7810500" cy="3562350"/>
          </a:xfrm>
          <a:prstGeom prst="rect">
            <a:avLst/>
          </a:prstGeom>
        </p:spPr>
      </p:pic>
    </p:spTree>
    <p:extLst>
      <p:ext uri="{BB962C8B-B14F-4D97-AF65-F5344CB8AC3E}">
        <p14:creationId xmlns:p14="http://schemas.microsoft.com/office/powerpoint/2010/main" val="333936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4EF77B6-5C29-2342-EBCD-68154D2C755C}"/>
              </a:ext>
            </a:extLst>
          </p:cNvPr>
          <p:cNvSpPr>
            <a:spLocks noGrp="1"/>
          </p:cNvSpPr>
          <p:nvPr>
            <p:ph type="subTitle" idx="1"/>
          </p:nvPr>
        </p:nvSpPr>
        <p:spPr>
          <a:xfrm>
            <a:off x="0" y="2057401"/>
            <a:ext cx="9906000" cy="3581400"/>
          </a:xfrm>
        </p:spPr>
        <p:txBody>
          <a:bodyPr/>
          <a:lstStyle/>
          <a:p>
            <a:pPr marL="285750" marR="0" indent="-285750">
              <a:lnSpc>
                <a:spcPct val="115000"/>
              </a:lnSpc>
              <a:spcAft>
                <a:spcPts val="800"/>
              </a:spcAft>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The focus group developed a</a:t>
            </a:r>
            <a:r>
              <a:rPr lang="en-US" sz="1600" kern="100" dirty="0">
                <a:latin typeface="+mn-lt"/>
                <a:cs typeface="Times New Roman" panose="02020603050405020304" pitchFamily="18" charset="0"/>
              </a:rPr>
              <a:t> questionnaire and sent it to research networks in their respective countries and regions. Responses were used to create an inventory of relevant research networks.</a:t>
            </a:r>
          </a:p>
          <a:p>
            <a:pPr marL="285750" marR="0" indent="-285750">
              <a:lnSpc>
                <a:spcPct val="115000"/>
              </a:lnSpc>
              <a:spcAft>
                <a:spcPts val="800"/>
              </a:spcAft>
              <a:buFont typeface="Arial" panose="020B0604020202020204" pitchFamily="34" charset="0"/>
              <a:buChar char="•"/>
            </a:pPr>
            <a:r>
              <a:rPr lang="en-US" sz="1600" b="0" i="0" dirty="0">
                <a:solidFill>
                  <a:srgbClr val="000000"/>
                </a:solidFill>
                <a:effectLst/>
                <a:latin typeface="+mn-lt"/>
              </a:rPr>
              <a:t>The listed research networks (more than 120) have been assessed for four criteria</a:t>
            </a:r>
            <a:r>
              <a:rPr lang="en-US" sz="1800" b="0" i="0" dirty="0">
                <a:solidFill>
                  <a:srgbClr val="000000"/>
                </a:solidFill>
                <a:effectLst/>
                <a:latin typeface="+mn-lt"/>
              </a:rPr>
              <a:t>: </a:t>
            </a:r>
          </a:p>
          <a:p>
            <a:pPr lvl="2" fontAlgn="base">
              <a:lnSpc>
                <a:spcPct val="115000"/>
              </a:lnSpc>
              <a:spcBef>
                <a:spcPts val="1000"/>
              </a:spcBef>
              <a:spcAft>
                <a:spcPts val="800"/>
              </a:spcAft>
              <a:buFont typeface="Courier New" panose="02070309020205020404" pitchFamily="49" charset="0"/>
              <a:buChar char="o"/>
            </a:pPr>
            <a:r>
              <a:rPr lang="en-US" sz="1400" b="1" kern="100" dirty="0">
                <a:latin typeface="+mn-lt"/>
                <a:cs typeface="Times New Roman" panose="02020603050405020304" pitchFamily="18" charset="0"/>
              </a:rPr>
              <a:t>Scope of the network  </a:t>
            </a:r>
            <a:r>
              <a:rPr lang="en-US" sz="1400" kern="100" dirty="0">
                <a:latin typeface="+mn-lt"/>
                <a:cs typeface="Times New Roman" panose="02020603050405020304" pitchFamily="18" charset="0"/>
              </a:rPr>
              <a:t>̶  prioritizing networks with a wide range of interests within plant health, rather than those focused on a single disease or commodity </a:t>
            </a:r>
          </a:p>
          <a:p>
            <a:pPr lvl="2" fontAlgn="base">
              <a:lnSpc>
                <a:spcPct val="115000"/>
              </a:lnSpc>
              <a:spcBef>
                <a:spcPts val="1000"/>
              </a:spcBef>
              <a:spcAft>
                <a:spcPts val="800"/>
              </a:spcAft>
              <a:buFont typeface="Courier New" panose="02070309020205020404" pitchFamily="49" charset="0"/>
              <a:buChar char="o"/>
            </a:pPr>
            <a:r>
              <a:rPr lang="en-US" sz="1400" b="1" kern="100" dirty="0">
                <a:latin typeface="+mn-lt"/>
                <a:cs typeface="Times New Roman" panose="02020603050405020304" pitchFamily="18" charset="0"/>
              </a:rPr>
              <a:t>Geographical coverage</a:t>
            </a:r>
            <a:r>
              <a:rPr lang="en-US" sz="1400" kern="100" dirty="0">
                <a:latin typeface="+mn-lt"/>
                <a:cs typeface="Times New Roman" panose="02020603050405020304" pitchFamily="18" charset="0"/>
              </a:rPr>
              <a:t>  ̶  considering networks that operate across a significant geographical area, potentially encompassing diverse climatic and ecological conditions </a:t>
            </a:r>
          </a:p>
          <a:p>
            <a:pPr lvl="2" fontAlgn="base">
              <a:lnSpc>
                <a:spcPct val="115000"/>
              </a:lnSpc>
              <a:spcBef>
                <a:spcPts val="1000"/>
              </a:spcBef>
              <a:spcAft>
                <a:spcPts val="800"/>
              </a:spcAft>
              <a:buFont typeface="Courier New" panose="02070309020205020404" pitchFamily="49" charset="0"/>
              <a:buChar char="o"/>
            </a:pPr>
            <a:r>
              <a:rPr lang="en-US" sz="1400" b="1" kern="100" dirty="0">
                <a:latin typeface="+mn-lt"/>
                <a:cs typeface="Times New Roman" panose="02020603050405020304" pitchFamily="18" charset="0"/>
              </a:rPr>
              <a:t>Phytosanitary relevance  </a:t>
            </a:r>
            <a:r>
              <a:rPr lang="en-US" sz="1400" kern="100" dirty="0">
                <a:latin typeface="+mn-lt"/>
                <a:cs typeface="Times New Roman" panose="02020603050405020304" pitchFamily="18" charset="0"/>
              </a:rPr>
              <a:t>̶  prioritizing networks with a strong focus on sanitary issues (preferably plant health related)  </a:t>
            </a:r>
          </a:p>
          <a:p>
            <a:pPr lvl="2" fontAlgn="base">
              <a:lnSpc>
                <a:spcPct val="115000"/>
              </a:lnSpc>
              <a:spcBef>
                <a:spcPts val="1000"/>
              </a:spcBef>
              <a:spcAft>
                <a:spcPts val="800"/>
              </a:spcAft>
              <a:buFont typeface="Courier New" panose="02070309020205020404" pitchFamily="49" charset="0"/>
              <a:buChar char="o"/>
            </a:pPr>
            <a:r>
              <a:rPr lang="en-US" sz="1400" b="1" kern="100" dirty="0">
                <a:latin typeface="+mn-lt"/>
                <a:cs typeface="Times New Roman" panose="02020603050405020304" pitchFamily="18" charset="0"/>
              </a:rPr>
              <a:t>Policy relevance  </a:t>
            </a:r>
            <a:r>
              <a:rPr lang="en-US" sz="1400" kern="100" dirty="0">
                <a:latin typeface="+mn-lt"/>
                <a:cs typeface="Times New Roman" panose="02020603050405020304" pitchFamily="18" charset="0"/>
              </a:rPr>
              <a:t>̶ prioritizing networks that actively engage with policy makers and thus can influence policy decisions.</a:t>
            </a:r>
          </a:p>
        </p:txBody>
      </p:sp>
      <p:sp>
        <p:nvSpPr>
          <p:cNvPr id="5" name="Title 4">
            <a:extLst>
              <a:ext uri="{FF2B5EF4-FFF2-40B4-BE49-F238E27FC236}">
                <a16:creationId xmlns:a16="http://schemas.microsoft.com/office/drawing/2014/main" id="{EEDF5983-03A9-5469-DEDB-0CFAA4D99419}"/>
              </a:ext>
            </a:extLst>
          </p:cNvPr>
          <p:cNvSpPr>
            <a:spLocks noGrp="1"/>
          </p:cNvSpPr>
          <p:nvPr>
            <p:ph type="title"/>
          </p:nvPr>
        </p:nvSpPr>
        <p:spPr/>
        <p:txBody>
          <a:bodyPr/>
          <a:lstStyle/>
          <a:p>
            <a:r>
              <a:rPr lang="en-US" dirty="0"/>
              <a:t>Achievements to date</a:t>
            </a:r>
          </a:p>
        </p:txBody>
      </p:sp>
      <p:sp>
        <p:nvSpPr>
          <p:cNvPr id="3" name="TextBox 2">
            <a:extLst>
              <a:ext uri="{FF2B5EF4-FFF2-40B4-BE49-F238E27FC236}">
                <a16:creationId xmlns:a16="http://schemas.microsoft.com/office/drawing/2014/main" id="{47C92D57-BD07-483A-0EB4-83D476B44EFF}"/>
              </a:ext>
            </a:extLst>
          </p:cNvPr>
          <p:cNvSpPr txBox="1"/>
          <p:nvPr/>
        </p:nvSpPr>
        <p:spPr>
          <a:xfrm>
            <a:off x="457200" y="5779362"/>
            <a:ext cx="11582400" cy="358816"/>
          </a:xfrm>
          <a:prstGeom prst="rect">
            <a:avLst/>
          </a:prstGeom>
          <a:noFill/>
        </p:spPr>
        <p:txBody>
          <a:bodyPr wrap="square">
            <a:spAutoFit/>
          </a:bodyPr>
          <a:lstStyle/>
          <a:p>
            <a:pPr marL="285750" marR="0" indent="-285750">
              <a:lnSpc>
                <a:spcPct val="115000"/>
              </a:lnSpc>
              <a:spcAft>
                <a:spcPts val="800"/>
              </a:spcAft>
              <a:buFont typeface="Arial" panose="020B0604020202020204" pitchFamily="34" charset="0"/>
              <a:buChar char="•"/>
            </a:pPr>
            <a:r>
              <a:rPr lang="en-US" sz="1600" b="0" i="0" dirty="0">
                <a:solidFill>
                  <a:srgbClr val="000000"/>
                </a:solidFill>
                <a:effectLst/>
                <a:latin typeface="+mn-lt"/>
              </a:rPr>
              <a:t>The focus group created a shortlist and selected several research networks to interview.</a:t>
            </a:r>
          </a:p>
        </p:txBody>
      </p:sp>
    </p:spTree>
    <p:extLst>
      <p:ext uri="{BB962C8B-B14F-4D97-AF65-F5344CB8AC3E}">
        <p14:creationId xmlns:p14="http://schemas.microsoft.com/office/powerpoint/2010/main" val="345170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5051" y="2209800"/>
            <a:ext cx="7788807" cy="4176457"/>
          </a:xfrm>
        </p:spPr>
        <p:txBody>
          <a:bodyPr lIns="540000" tIns="0" rIns="360000" bIns="45720" anchor="t" anchorCtr="0"/>
          <a:lstStyle/>
          <a:p>
            <a:pPr marL="285750" indent="-285750">
              <a:lnSpc>
                <a:spcPct val="115000"/>
              </a:lnSpc>
              <a:spcAft>
                <a:spcPts val="800"/>
              </a:spcAft>
              <a:buFont typeface="Arial" panose="020B0604020202020204" pitchFamily="34" charset="0"/>
              <a:buChar char="•"/>
            </a:pPr>
            <a:r>
              <a:rPr lang="en-US" sz="1800" kern="100">
                <a:latin typeface="Times New Roman"/>
                <a:ea typeface="Aptos" panose="020B0004020202020204" pitchFamily="34" charset="0"/>
                <a:cs typeface="Times New Roman"/>
              </a:rPr>
              <a:t>Bi-Weekly FG-GPRC Meetings</a:t>
            </a:r>
            <a:r>
              <a:rPr lang="en-US" sz="1800" kern="100">
                <a:effectLst/>
                <a:latin typeface="Times New Roman"/>
                <a:ea typeface="Aptos" panose="020B0004020202020204" pitchFamily="34" charset="0"/>
                <a:cs typeface="Times New Roman"/>
              </a:rPr>
              <a:t> to:</a:t>
            </a:r>
          </a:p>
          <a:p>
            <a:pPr marL="465455" lvl="1" indent="-285750">
              <a:lnSpc>
                <a:spcPct val="115000"/>
              </a:lnSpc>
              <a:spcAft>
                <a:spcPts val="800"/>
              </a:spcAft>
              <a:buFont typeface="Arial" panose="020B0604020202020204" pitchFamily="34" charset="0"/>
              <a:buChar char="•"/>
            </a:pPr>
            <a:r>
              <a:rPr lang="en-US" sz="1800" kern="100">
                <a:latin typeface="Times New Roman"/>
                <a:ea typeface="Aptos" panose="020B0004020202020204" pitchFamily="34" charset="0"/>
                <a:cs typeface="Times New Roman"/>
              </a:rPr>
              <a:t>Conduct scoping study interviews with selected phytosanitary research networks to determine:</a:t>
            </a:r>
          </a:p>
          <a:p>
            <a:pPr marL="824865" lvl="2" indent="-179705">
              <a:lnSpc>
                <a:spcPct val="114999"/>
              </a:lnSpc>
              <a:spcAft>
                <a:spcPts val="800"/>
              </a:spcAft>
              <a:buFont typeface="Wingdings" panose="020B0604020202020204" pitchFamily="34" charset="0"/>
              <a:buChar char="§"/>
            </a:pPr>
            <a:r>
              <a:rPr lang="en-US" sz="1400" kern="100">
                <a:latin typeface="Times New Roman"/>
                <a:ea typeface="Calibri"/>
                <a:cs typeface="Calibri"/>
              </a:rPr>
              <a:t>Current status and focus of ongoing phytosanitary research</a:t>
            </a:r>
          </a:p>
          <a:p>
            <a:pPr marL="824865" lvl="2" indent="-179705">
              <a:lnSpc>
                <a:spcPct val="114999"/>
              </a:lnSpc>
              <a:spcAft>
                <a:spcPts val="800"/>
              </a:spcAft>
              <a:buFont typeface="Wingdings" panose="020B0604020202020204" pitchFamily="34" charset="0"/>
              <a:buChar char="§"/>
            </a:pPr>
            <a:r>
              <a:rPr lang="en-US" sz="1400" kern="100">
                <a:latin typeface="Times New Roman"/>
                <a:ea typeface="Calibri"/>
                <a:cs typeface="Calibri"/>
              </a:rPr>
              <a:t>If there are research gaps that are not being addressed and require attention.</a:t>
            </a:r>
            <a:endParaRPr lang="en-US">
              <a:latin typeface="Times New Roman"/>
              <a:ea typeface="Calibri"/>
              <a:cs typeface="Calibri"/>
            </a:endParaRPr>
          </a:p>
          <a:p>
            <a:pPr marL="824865" lvl="2" indent="-179705">
              <a:lnSpc>
                <a:spcPct val="114999"/>
              </a:lnSpc>
              <a:spcAft>
                <a:spcPts val="800"/>
              </a:spcAft>
              <a:buFont typeface="Wingdings" panose="020B0604020202020204" pitchFamily="34" charset="0"/>
              <a:buChar char="§"/>
            </a:pPr>
            <a:r>
              <a:rPr lang="en-US" sz="1400" kern="100">
                <a:latin typeface="Times New Roman"/>
                <a:ea typeface="Calibri"/>
                <a:cs typeface="Calibri"/>
              </a:rPr>
              <a:t>If an improved mechanism should be established to address any research gaps identified.  </a:t>
            </a:r>
            <a:endParaRPr lang="en-US">
              <a:latin typeface="Times New Roman"/>
              <a:cs typeface="Times New Roman"/>
            </a:endParaRPr>
          </a:p>
          <a:p>
            <a:pPr marL="465455" lvl="1" indent="-285750">
              <a:lnSpc>
                <a:spcPct val="115000"/>
              </a:lnSpc>
              <a:spcAft>
                <a:spcPts val="800"/>
              </a:spcAft>
              <a:buFont typeface="Arial" panose="020B0604020202020204" pitchFamily="34" charset="0"/>
              <a:buChar char="•"/>
            </a:pPr>
            <a:r>
              <a:rPr lang="en-US" sz="1800" kern="100">
                <a:latin typeface="Times New Roman"/>
                <a:ea typeface="Aptos" panose="020B0004020202020204" pitchFamily="34" charset="0"/>
                <a:cs typeface="Times New Roman"/>
              </a:rPr>
              <a:t>Compile the list of recommendations in the “final” report to CPM-20 (2026)</a:t>
            </a:r>
            <a:endParaRPr lang="en-US" sz="1800" kern="100">
              <a:effectLst/>
              <a:latin typeface="Times New Roman"/>
              <a:ea typeface="Aptos" panose="020B0004020202020204" pitchFamily="34" charset="0"/>
              <a:cs typeface="Times New Roman"/>
            </a:endParaRPr>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p:txBody>
          <a:bodyPr/>
          <a:lstStyle/>
          <a:p>
            <a:r>
              <a:rPr lang="en-US" dirty="0"/>
              <a:t>Next Steps in 2025</a:t>
            </a:r>
            <a:endParaRPr lang="en-IT" dirty="0"/>
          </a:p>
        </p:txBody>
      </p:sp>
    </p:spTree>
    <p:extLst>
      <p:ext uri="{BB962C8B-B14F-4D97-AF65-F5344CB8AC3E}">
        <p14:creationId xmlns:p14="http://schemas.microsoft.com/office/powerpoint/2010/main" val="145585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CB02EB4-4F54-E776-150D-15774C56C6C5}"/>
              </a:ext>
            </a:extLst>
          </p:cNvPr>
          <p:cNvSpPr>
            <a:spLocks noGrp="1"/>
          </p:cNvSpPr>
          <p:nvPr>
            <p:ph type="subTitle" idx="1"/>
          </p:nvPr>
        </p:nvSpPr>
        <p:spPr>
          <a:xfrm>
            <a:off x="-10800" y="2133600"/>
            <a:ext cx="7968208" cy="4176457"/>
          </a:xfrm>
        </p:spPr>
        <p:txBody>
          <a:bodyPr lIns="540000" tIns="0" rIns="360000" bIns="45720" anchor="t" anchorCtr="0"/>
          <a:lstStyle/>
          <a:p>
            <a:pPr marL="285750" indent="-285750">
              <a:lnSpc>
                <a:spcPct val="115000"/>
              </a:lnSpc>
              <a:spcAft>
                <a:spcPts val="800"/>
              </a:spcAft>
              <a:buFont typeface="Arial" panose="020B0604020202020204" pitchFamily="34" charset="0"/>
              <a:buChar char="•"/>
            </a:pPr>
            <a:r>
              <a:rPr lang="en-US" kern="100" dirty="0">
                <a:effectLst/>
                <a:latin typeface="Aptos"/>
                <a:ea typeface="Aptos" panose="020B0004020202020204" pitchFamily="34" charset="0"/>
                <a:cs typeface="Times New Roman"/>
              </a:rPr>
              <a:t>Member countries are encouraged </a:t>
            </a:r>
            <a:r>
              <a:rPr lang="en-US" kern="100" dirty="0">
                <a:latin typeface="Aptos"/>
                <a:ea typeface="Aptos" panose="020B0004020202020204" pitchFamily="34" charset="0"/>
                <a:cs typeface="Times New Roman"/>
              </a:rPr>
              <a:t>to support the FG-GPRC work by:</a:t>
            </a:r>
          </a:p>
          <a:p>
            <a:pPr marL="522605" lvl="1" indent="-342900">
              <a:lnSpc>
                <a:spcPct val="114999"/>
              </a:lnSpc>
              <a:spcAft>
                <a:spcPts val="800"/>
              </a:spcAft>
              <a:buSzPts val="1000"/>
              <a:buFont typeface="Arial" panose="020B0604020202020204" pitchFamily="34" charset="0"/>
              <a:buChar char="•"/>
              <a:tabLst>
                <a:tab pos="457200" algn="l"/>
              </a:tabLst>
            </a:pPr>
            <a:r>
              <a:rPr lang="en-US" sz="1800" kern="100" dirty="0">
                <a:latin typeface="Aptos"/>
                <a:ea typeface="Calibri" panose="020F0502020204030204"/>
                <a:cs typeface="Times New Roman"/>
              </a:rPr>
              <a:t>Ensuring regional research organizations from all nine RPPO's participate in this study.  Global participation will help ensure that FG-GPRC study results do not have a regional bias.</a:t>
            </a:r>
          </a:p>
          <a:p>
            <a:pPr marL="522605" lvl="1" indent="-342900">
              <a:lnSpc>
                <a:spcPct val="114999"/>
              </a:lnSpc>
              <a:spcAft>
                <a:spcPts val="800"/>
              </a:spcAft>
              <a:buSzPts val="1000"/>
              <a:tabLst>
                <a:tab pos="457200" algn="l"/>
              </a:tabLst>
            </a:pPr>
            <a:r>
              <a:rPr lang="en-US" sz="1800" kern="100" dirty="0">
                <a:latin typeface="Aptos"/>
                <a:ea typeface="Calibri" panose="020F0502020204030204"/>
                <a:cs typeface="Times New Roman"/>
              </a:rPr>
              <a:t>Regions not currently represented in the focus group:</a:t>
            </a:r>
          </a:p>
          <a:p>
            <a:pPr marL="702605" lvl="2" indent="-342900">
              <a:lnSpc>
                <a:spcPct val="114999"/>
              </a:lnSpc>
              <a:spcAft>
                <a:spcPts val="800"/>
              </a:spcAft>
              <a:buSzPts val="1000"/>
              <a:buAutoNum type="arabicPeriod"/>
              <a:tabLst>
                <a:tab pos="457200" algn="l"/>
              </a:tabLst>
            </a:pPr>
            <a:r>
              <a:rPr lang="en-US" sz="1600" kern="100" dirty="0">
                <a:latin typeface="Aptos"/>
                <a:ea typeface="Calibri" panose="020F0502020204030204"/>
                <a:cs typeface="Times New Roman"/>
              </a:rPr>
              <a:t>Latin America and Caribbean </a:t>
            </a:r>
          </a:p>
          <a:p>
            <a:pPr marL="702605" lvl="2" indent="-342900">
              <a:lnSpc>
                <a:spcPct val="114999"/>
              </a:lnSpc>
              <a:spcAft>
                <a:spcPts val="800"/>
              </a:spcAft>
              <a:buSzPts val="1000"/>
              <a:buAutoNum type="arabicPeriod"/>
              <a:tabLst>
                <a:tab pos="457200" algn="l"/>
              </a:tabLst>
            </a:pPr>
            <a:r>
              <a:rPr lang="en-US" sz="1600" kern="100" dirty="0">
                <a:latin typeface="Aptos"/>
                <a:ea typeface="Calibri" panose="020F0502020204030204"/>
                <a:cs typeface="Times New Roman"/>
              </a:rPr>
              <a:t>Africa</a:t>
            </a:r>
          </a:p>
          <a:p>
            <a:pPr marL="522605" lvl="1" indent="-342900">
              <a:lnSpc>
                <a:spcPct val="114999"/>
              </a:lnSpc>
              <a:spcAft>
                <a:spcPts val="800"/>
              </a:spcAft>
              <a:buSzPts val="1000"/>
              <a:tabLst>
                <a:tab pos="457200" algn="l"/>
              </a:tabLst>
            </a:pPr>
            <a:r>
              <a:rPr lang="en-US" sz="1800" kern="100" dirty="0">
                <a:latin typeface="Aptos"/>
                <a:ea typeface="Calibri" panose="020F0502020204030204"/>
                <a:cs typeface="Times New Roman"/>
              </a:rPr>
              <a:t>Review and provide feedback on draft report prepared for consideration by CPM-20 in March 2026.  </a:t>
            </a:r>
          </a:p>
          <a:p>
            <a:pPr marL="522605" lvl="1" indent="-342900">
              <a:lnSpc>
                <a:spcPct val="114999"/>
              </a:lnSpc>
              <a:spcAft>
                <a:spcPts val="800"/>
              </a:spcAft>
              <a:buSzPts val="1000"/>
              <a:buAutoNum type="arabicPeriod"/>
              <a:tabLst>
                <a:tab pos="457200" algn="l"/>
              </a:tabLst>
            </a:pPr>
            <a:endParaRPr lang="en-US" sz="1800" kern="100" dirty="0">
              <a:latin typeface="Aptos"/>
              <a:ea typeface="Calibri" panose="020F0502020204030204"/>
              <a:cs typeface="Times New Roman"/>
            </a:endParaRPr>
          </a:p>
          <a:p>
            <a:pPr marL="522605" lvl="1" indent="-342900">
              <a:lnSpc>
                <a:spcPct val="114999"/>
              </a:lnSpc>
              <a:spcAft>
                <a:spcPts val="800"/>
              </a:spcAft>
              <a:buSzPts val="1000"/>
              <a:buAutoNum type="arabicPeriod"/>
              <a:tabLst>
                <a:tab pos="457200" algn="l"/>
              </a:tabLst>
            </a:pPr>
            <a:endParaRPr lang="en-US" sz="1800" kern="100" dirty="0">
              <a:latin typeface="Aptos"/>
              <a:ea typeface="Calibri" panose="020F0502020204030204"/>
              <a:cs typeface="Times New Roman"/>
            </a:endParaRPr>
          </a:p>
          <a:p>
            <a:pPr>
              <a:tabLst>
                <a:tab pos="457200" algn="l"/>
              </a:tabLst>
            </a:pPr>
            <a:endParaRPr lang="en-US" dirty="0">
              <a:latin typeface="Calibri" panose="020F0502020204030204"/>
              <a:ea typeface="Calibri" panose="020F0502020204030204"/>
              <a:cs typeface="Calibri" panose="020F0502020204030204"/>
            </a:endParaRPr>
          </a:p>
        </p:txBody>
      </p:sp>
      <p:sp>
        <p:nvSpPr>
          <p:cNvPr id="5" name="Title 4">
            <a:extLst>
              <a:ext uri="{FF2B5EF4-FFF2-40B4-BE49-F238E27FC236}">
                <a16:creationId xmlns:a16="http://schemas.microsoft.com/office/drawing/2014/main" id="{B7EB9348-963F-85EE-9F03-C17D29F1BA39}"/>
              </a:ext>
            </a:extLst>
          </p:cNvPr>
          <p:cNvSpPr>
            <a:spLocks noGrp="1"/>
          </p:cNvSpPr>
          <p:nvPr>
            <p:ph type="title"/>
          </p:nvPr>
        </p:nvSpPr>
        <p:spPr/>
        <p:txBody>
          <a:bodyPr/>
          <a:lstStyle/>
          <a:p>
            <a:r>
              <a:rPr lang="en-US" dirty="0"/>
              <a:t>Support and Participation Moving Forward</a:t>
            </a:r>
          </a:p>
        </p:txBody>
      </p:sp>
    </p:spTree>
    <p:extLst>
      <p:ext uri="{BB962C8B-B14F-4D97-AF65-F5344CB8AC3E}">
        <p14:creationId xmlns:p14="http://schemas.microsoft.com/office/powerpoint/2010/main" val="197514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idx="4294967295"/>
          </p:nvPr>
        </p:nvSpPr>
        <p:spPr>
          <a:xfrm>
            <a:off x="0" y="5029200"/>
            <a:ext cx="6019800" cy="2448272"/>
          </a:xfrm>
          <a:prstGeom prst="rect">
            <a:avLst/>
          </a:prstGeom>
        </p:spPr>
        <p:txBody>
          <a:bodyPr/>
          <a:lstStyle/>
          <a:p>
            <a:pPr algn="ctr">
              <a:defRPr/>
            </a:pPr>
            <a:r>
              <a:rPr lang="it-IT" sz="6000" dirty="0" err="1">
                <a:solidFill>
                  <a:srgbClr val="00825F"/>
                </a:solidFill>
                <a:latin typeface="Montserrat" pitchFamily="2" charset="77"/>
              </a:rPr>
              <a:t>Thank</a:t>
            </a:r>
            <a:r>
              <a:rPr lang="it-IT" sz="6000" dirty="0">
                <a:solidFill>
                  <a:srgbClr val="00825F"/>
                </a:solidFill>
                <a:latin typeface="Montserrat" pitchFamily="2" charset="77"/>
              </a:rPr>
              <a:t> </a:t>
            </a:r>
            <a:r>
              <a:rPr lang="it-IT" sz="6000" dirty="0" err="1">
                <a:solidFill>
                  <a:srgbClr val="00825F"/>
                </a:solidFill>
                <a:latin typeface="Montserrat" pitchFamily="2" charset="77"/>
              </a:rPr>
              <a:t>you</a:t>
            </a:r>
            <a:endParaRPr lang="it-IT" sz="6000" dirty="0">
              <a:solidFill>
                <a:srgbClr val="00825F"/>
              </a:solidFill>
              <a:latin typeface="Montserrat" pitchFamily="2" charset="77"/>
            </a:endParaRPr>
          </a:p>
        </p:txBody>
      </p:sp>
      <p:sp>
        <p:nvSpPr>
          <p:cNvPr id="3" name="Rectangle 2">
            <a:extLst>
              <a:ext uri="{FF2B5EF4-FFF2-40B4-BE49-F238E27FC236}">
                <a16:creationId xmlns:a16="http://schemas.microsoft.com/office/drawing/2014/main" id="{A5343FCF-8DD9-BC48-8DE5-A30633EF8F93}"/>
              </a:ext>
            </a:extLst>
          </p:cNvPr>
          <p:cNvSpPr/>
          <p:nvPr/>
        </p:nvSpPr>
        <p:spPr>
          <a:xfrm>
            <a:off x="7391400" y="4724400"/>
            <a:ext cx="4038600" cy="1446550"/>
          </a:xfrm>
          <a:prstGeom prst="rect">
            <a:avLst/>
          </a:prstGeom>
        </p:spPr>
        <p:txBody>
          <a:bodyPr wrap="square">
            <a:spAutoFit/>
          </a:bodyPr>
          <a:lstStyle/>
          <a:p>
            <a:pPr algn="r"/>
            <a:r>
              <a:rPr lang="fr-FR" altLang="en-US" sz="1600" b="1" dirty="0">
                <a:solidFill>
                  <a:srgbClr val="00825F"/>
                </a:solidFill>
                <a:latin typeface="Montserrat" pitchFamily="2" charset="77"/>
                <a:ea typeface="Arial Unicode MS" panose="020B0604020202020204" pitchFamily="34" charset="-128"/>
                <a:cs typeface="Arial" panose="020B0604020202020204" pitchFamily="34" charset="0"/>
              </a:rPr>
              <a:t>IPPC </a:t>
            </a:r>
            <a:r>
              <a:rPr lang="fr-FR" altLang="en-US" sz="1600" b="1" dirty="0" err="1">
                <a:solidFill>
                  <a:srgbClr val="00825F"/>
                </a:solidFill>
                <a:latin typeface="Montserrat" pitchFamily="2" charset="77"/>
                <a:ea typeface="Arial Unicode MS" panose="020B0604020202020204" pitchFamily="34" charset="-128"/>
                <a:cs typeface="Arial" panose="020B0604020202020204" pitchFamily="34" charset="0"/>
              </a:rPr>
              <a:t>Secretariat</a:t>
            </a:r>
            <a:br>
              <a:rPr lang="fr-FR" altLang="en-US" sz="1600" b="1"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Food and Agriculture </a:t>
            </a:r>
            <a:r>
              <a:rPr lang="fr-FR" altLang="en-US" sz="1600" dirty="0" err="1">
                <a:solidFill>
                  <a:srgbClr val="00825F"/>
                </a:solidFill>
                <a:latin typeface="Montserrat" pitchFamily="2" charset="77"/>
                <a:ea typeface="Arial Unicode MS" panose="020B0604020202020204" pitchFamily="34" charset="-128"/>
                <a:cs typeface="Arial" panose="020B0604020202020204" pitchFamily="34" charset="0"/>
              </a:rPr>
              <a:t>Organization</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 </a:t>
            </a:r>
            <a:b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of the United Nations (FAO)</a:t>
            </a:r>
            <a:b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ippc@fao.org</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 | </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www.ippc.int</a:t>
            </a:r>
            <a:br>
              <a:rPr lang="en-US" sz="5400" dirty="0">
                <a:solidFill>
                  <a:schemeClr val="bg1"/>
                </a:solidFill>
                <a:latin typeface="Montserrat" pitchFamily="2" charset="77"/>
              </a:rPr>
            </a:br>
            <a:endParaRPr lang="en-IT" dirty="0">
              <a:solidFill>
                <a:schemeClr val="bg1"/>
              </a:solidFill>
              <a:latin typeface="Montserrat" pitchFamily="2" charset="77"/>
            </a:endParaRPr>
          </a:p>
        </p:txBody>
      </p:sp>
    </p:spTree>
    <p:extLst>
      <p:ext uri="{BB962C8B-B14F-4D97-AF65-F5344CB8AC3E}">
        <p14:creationId xmlns:p14="http://schemas.microsoft.com/office/powerpoint/2010/main" val="1848089175"/>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nal scre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5d7f75-f42e-4288-8809-604fd4d9691f" xsi:nil="true"/>
    <lcf76f155ced4ddcb4097134ff3c332f xmlns="ea6feb38-a85a-45e8-92e9-814486bbe375">
      <Terms xmlns="http://schemas.microsoft.com/office/infopath/2007/PartnerControls"/>
    </lcf76f155ced4ddcb4097134ff3c332f>
    <_Flow_SignoffStatus xmlns="ea6feb38-a85a-45e8-92e9-814486bbe375" xsi:nil="true"/>
    <SharedWithUsers xmlns="a05d7f75-f42e-4288-8809-604fd4d9691f">
      <UserInfo>
        <DisplayName>Nersisyan, Avetik (NSP)</DisplayName>
        <AccountId>14349</AccountId>
        <AccountType/>
      </UserInfo>
      <UserInfo>
        <DisplayName>RullGabayet, JuanAntonio (FAOAR)</DisplayName>
        <AccountId>14376</AccountId>
        <AccountType/>
      </UserInfo>
      <UserInfo>
        <DisplayName>Krah, Emmanuel (NSPD)</DisplayName>
        <AccountId>16346</AccountId>
        <AccountType/>
      </UserInfo>
      <UserInfo>
        <DisplayName>Shamilov, Artur (NSP)</DisplayName>
        <AccountId>14351</AccountId>
        <AccountType/>
      </UserInfo>
      <UserInfo>
        <DisplayName>Moreira, Adriana (NSP)</DisplayName>
        <AccountId>14323</AccountId>
        <AccountType/>
      </UserInfo>
      <UserInfo>
        <DisplayName>Frio, Mutya (NSPDD)</DisplayName>
        <AccountId>14366</AccountId>
        <AccountType/>
      </UserInfo>
      <UserInfo>
        <DisplayName>Deng, Arop (NSPD)</DisplayName>
        <AccountId>14322</AccountId>
        <AccountType/>
      </UserInfo>
      <UserInfo>
        <DisplayName>Gaviano, Giulia (NSP)</DisplayName>
        <AccountId>16878</AccountId>
        <AccountType/>
      </UserInfo>
      <UserInfo>
        <DisplayName>Armeni, Carlotta (NSPD)</DisplayName>
        <AccountId>14300</AccountId>
        <AccountType/>
      </UserInfo>
      <UserInfo>
        <DisplayName>Koumba, Descartes (NSP)</DisplayName>
        <AccountId>14370</AccountId>
        <AccountType/>
      </UserInfo>
      <UserInfo>
        <DisplayName>Gilmore, John (NSPD)</DisplayName>
        <AccountId>14332</AccountId>
        <AccountType/>
      </UserInfo>
      <UserInfo>
        <DisplayName>Brunel, Sarah (NSP)</DisplayName>
        <AccountId>14352</AccountId>
        <AccountType/>
      </UserInfo>
      <UserInfo>
        <DisplayName>Tiscioni, Patrizio (NSPD)</DisplayName>
        <AccountId>17210</AccountId>
        <AccountType/>
      </UserInfo>
      <UserInfo>
        <DisplayName>White, Fitzroy (NSPD)</DisplayName>
        <AccountId>14410</AccountId>
        <AccountType/>
      </UserInfo>
      <UserInfo>
        <DisplayName>Stirling, Colleen (NSPD)</DisplayName>
        <AccountId>17049</AccountId>
        <AccountType/>
      </UserInfo>
      <UserInfo>
        <DisplayName>Belli, Valeria (NSPD)</DisplayName>
        <AccountId>17687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20" ma:contentTypeDescription="Create a new document." ma:contentTypeScope="" ma:versionID="58c79fb002f89a5111e50c4b7040bcb6">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c7dd2e9d878049d154ba4207012eb770"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6D1CDB-15D1-4C85-BFBF-7D1270C6F64A}">
  <ds:schemaRefs>
    <ds:schemaRef ds:uri="http://schemas.openxmlformats.org/package/2006/metadata/core-propertie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ea6feb38-a85a-45e8-92e9-814486bbe375"/>
    <ds:schemaRef ds:uri="a05d7f75-f42e-4288-8809-604fd4d9691f"/>
  </ds:schemaRefs>
</ds:datastoreItem>
</file>

<file path=customXml/itemProps2.xml><?xml version="1.0" encoding="utf-8"?>
<ds:datastoreItem xmlns:ds="http://schemas.openxmlformats.org/officeDocument/2006/customXml" ds:itemID="{83FFEEB4-8044-44F2-8474-292767869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d7f75-f42e-4288-8809-604fd4d9691f"/>
    <ds:schemaRef ds:uri="ea6feb38-a85a-45e8-92e9-814486bbe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7D6E9B-5D26-4766-B035-13FA946D28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1285</TotalTime>
  <Words>518</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.AppleSystemUIFont</vt:lpstr>
      <vt:lpstr>Aptos</vt:lpstr>
      <vt:lpstr>Arial</vt:lpstr>
      <vt:lpstr>Calibri</vt:lpstr>
      <vt:lpstr>Courier New</vt:lpstr>
      <vt:lpstr>Georgia</vt:lpstr>
      <vt:lpstr>Montserrat</vt:lpstr>
      <vt:lpstr>Times New Roman</vt:lpstr>
      <vt:lpstr>Wingdings</vt:lpstr>
      <vt:lpstr>COVER</vt:lpstr>
      <vt:lpstr>Personalizza struttura</vt:lpstr>
      <vt:lpstr>Internal screen</vt:lpstr>
      <vt:lpstr>CPM Focus Group on Global Phytosanitary Research Coordination  (FG-GPRC)</vt:lpstr>
      <vt:lpstr>Background</vt:lpstr>
      <vt:lpstr>Development agenda item (DAI) timeline and budget</vt:lpstr>
      <vt:lpstr>Achievements to date</vt:lpstr>
      <vt:lpstr>Next Steps in 2025</vt:lpstr>
      <vt:lpstr>Support and Participation Moving Forward</vt:lpstr>
      <vt:lpstr>Thank you</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Cassin, Aoife (NSP)</cp:lastModifiedBy>
  <cp:revision>38</cp:revision>
  <cp:lastPrinted>2018-12-10T09:55:32Z</cp:lastPrinted>
  <dcterms:created xsi:type="dcterms:W3CDTF">2019-07-18T08:44:31Z</dcterms:created>
  <dcterms:modified xsi:type="dcterms:W3CDTF">2025-07-11T08:07:27Z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y fmtid="{D5CDD505-2E9C-101B-9397-08002B2CF9AE}" pid="6" name="MediaServiceImageTags">
    <vt:lpwstr/>
  </property>
</Properties>
</file>