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 id="2147483956" r:id="rId5"/>
    <p:sldMasterId id="2147483944" r:id="rId6"/>
  </p:sldMasterIdLst>
  <p:notesMasterIdLst>
    <p:notesMasterId r:id="rId14"/>
  </p:notesMasterIdLst>
  <p:handoutMasterIdLst>
    <p:handoutMasterId r:id="rId15"/>
  </p:handoutMasterIdLst>
  <p:sldIdLst>
    <p:sldId id="263" r:id="rId7"/>
    <p:sldId id="268" r:id="rId8"/>
    <p:sldId id="270" r:id="rId9"/>
    <p:sldId id="269" r:id="rId10"/>
    <p:sldId id="271" r:id="rId11"/>
    <p:sldId id="272" r:id="rId12"/>
    <p:sldId id="267" r:id="rId13"/>
  </p:sldIdLst>
  <p:sldSz cx="12192000" cy="6858000"/>
  <p:notesSz cx="9931400" cy="67945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RC" initials="NRC" lastIdx="4" clrIdx="0"/>
  <p:cmAuthor id="1" name="Nicole Franz" initials="NF" lastIdx="1" clrIdx="1"/>
  <p:cmAuthor id="2" name="Walter Williams (ESA)" initials="W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5F"/>
    <a:srgbClr val="AB967C"/>
    <a:srgbClr val="5792C9"/>
    <a:srgbClr val="A81E3B"/>
    <a:srgbClr val="79B9CF"/>
    <a:srgbClr val="DDA63A"/>
    <a:srgbClr val="1A648C"/>
    <a:srgbClr val="EFA91F"/>
    <a:srgbClr val="EF791F"/>
    <a:srgbClr val="518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50364C-B15D-4758-874E-0219640C78E4}" v="44" dt="2025-07-02T02:30:20.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88" autoAdjust="0"/>
    <p:restoredTop sz="72276" autoAdjust="0"/>
  </p:normalViewPr>
  <p:slideViewPr>
    <p:cSldViewPr>
      <p:cViewPr varScale="1">
        <p:scale>
          <a:sx n="80" d="100"/>
          <a:sy n="80" d="100"/>
        </p:scale>
        <p:origin x="1506"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69" d="100"/>
          <a:sy n="169" d="100"/>
        </p:scale>
        <p:origin x="216" y="6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Sophie" userId="d1e0333e-cae2-4763-8ef8-b95f01d148e9" providerId="ADAL" clId="{A450364C-B15D-4758-874E-0219640C78E4}"/>
    <pc:docChg chg="custSel modSld">
      <pc:chgData name="Peterson, Sophie" userId="d1e0333e-cae2-4763-8ef8-b95f01d148e9" providerId="ADAL" clId="{A450364C-B15D-4758-874E-0219640C78E4}" dt="2025-07-02T02:40:13.244" v="3523" actId="20577"/>
      <pc:docMkLst>
        <pc:docMk/>
      </pc:docMkLst>
      <pc:sldChg chg="addSp delSp modSp mod modNotesTx">
        <pc:chgData name="Peterson, Sophie" userId="d1e0333e-cae2-4763-8ef8-b95f01d148e9" providerId="ADAL" clId="{A450364C-B15D-4758-874E-0219640C78E4}" dt="2025-07-02T00:12:50.719" v="1120" actId="1076"/>
        <pc:sldMkLst>
          <pc:docMk/>
          <pc:sldMk cId="1567041787" sldId="268"/>
        </pc:sldMkLst>
        <pc:spChg chg="del">
          <ac:chgData name="Peterson, Sophie" userId="d1e0333e-cae2-4763-8ef8-b95f01d148e9" providerId="ADAL" clId="{A450364C-B15D-4758-874E-0219640C78E4}" dt="2025-07-02T00:00:25.560" v="0"/>
          <ac:spMkLst>
            <pc:docMk/>
            <pc:sldMk cId="1567041787" sldId="268"/>
            <ac:spMk id="4" creationId="{7DD5DCC4-C330-762A-92CB-D18513654E94}"/>
          </ac:spMkLst>
        </pc:spChg>
        <pc:spChg chg="del">
          <ac:chgData name="Peterson, Sophie" userId="d1e0333e-cae2-4763-8ef8-b95f01d148e9" providerId="ADAL" clId="{A450364C-B15D-4758-874E-0219640C78E4}" dt="2025-07-02T00:00:45.862" v="4"/>
          <ac:spMkLst>
            <pc:docMk/>
            <pc:sldMk cId="1567041787" sldId="268"/>
            <ac:spMk id="5" creationId="{6D11320E-233F-1C43-11CE-6B8F8D60E489}"/>
          </ac:spMkLst>
        </pc:spChg>
        <pc:spChg chg="add del mod">
          <ac:chgData name="Peterson, Sophie" userId="d1e0333e-cae2-4763-8ef8-b95f01d148e9" providerId="ADAL" clId="{A450364C-B15D-4758-874E-0219640C78E4}" dt="2025-07-02T00:01:18.454" v="13"/>
          <ac:spMkLst>
            <pc:docMk/>
            <pc:sldMk cId="1567041787" sldId="268"/>
            <ac:spMk id="11" creationId="{5E84138B-1AAF-09CB-E139-06D2FCD75A42}"/>
          </ac:spMkLst>
        </pc:spChg>
        <pc:spChg chg="add mod">
          <ac:chgData name="Peterson, Sophie" userId="d1e0333e-cae2-4763-8ef8-b95f01d148e9" providerId="ADAL" clId="{A450364C-B15D-4758-874E-0219640C78E4}" dt="2025-07-02T00:12:50.719" v="1120" actId="1076"/>
          <ac:spMkLst>
            <pc:docMk/>
            <pc:sldMk cId="1567041787" sldId="268"/>
            <ac:spMk id="14" creationId="{23CB8B35-B15E-F9B1-175B-C689578FAA82}"/>
          </ac:spMkLst>
        </pc:spChg>
        <pc:picChg chg="add mod">
          <ac:chgData name="Peterson, Sophie" userId="d1e0333e-cae2-4763-8ef8-b95f01d148e9" providerId="ADAL" clId="{A450364C-B15D-4758-874E-0219640C78E4}" dt="2025-07-02T00:01:39.253" v="18" actId="1076"/>
          <ac:picMkLst>
            <pc:docMk/>
            <pc:sldMk cId="1567041787" sldId="268"/>
            <ac:picMk id="7" creationId="{3195A11A-8243-FF3A-225F-6DD4CE4F8070}"/>
          </ac:picMkLst>
        </pc:picChg>
        <pc:picChg chg="add del mod">
          <ac:chgData name="Peterson, Sophie" userId="d1e0333e-cae2-4763-8ef8-b95f01d148e9" providerId="ADAL" clId="{A450364C-B15D-4758-874E-0219640C78E4}" dt="2025-07-02T00:01:08.178" v="12" actId="478"/>
          <ac:picMkLst>
            <pc:docMk/>
            <pc:sldMk cId="1567041787" sldId="268"/>
            <ac:picMk id="9" creationId="{119090A3-ACE7-94C5-A377-6FD417B59CA5}"/>
          </ac:picMkLst>
        </pc:picChg>
        <pc:picChg chg="add mod">
          <ac:chgData name="Peterson, Sophie" userId="d1e0333e-cae2-4763-8ef8-b95f01d148e9" providerId="ADAL" clId="{A450364C-B15D-4758-874E-0219640C78E4}" dt="2025-07-02T00:01:44.470" v="19" actId="1076"/>
          <ac:picMkLst>
            <pc:docMk/>
            <pc:sldMk cId="1567041787" sldId="268"/>
            <ac:picMk id="13" creationId="{B2D7BB98-507B-C6FB-DE89-926C0E424D79}"/>
          </ac:picMkLst>
        </pc:picChg>
      </pc:sldChg>
      <pc:sldChg chg="addSp delSp modSp mod modNotesTx">
        <pc:chgData name="Peterson, Sophie" userId="d1e0333e-cae2-4763-8ef8-b95f01d148e9" providerId="ADAL" clId="{A450364C-B15D-4758-874E-0219640C78E4}" dt="2025-07-02T00:34:34.929" v="2764" actId="164"/>
        <pc:sldMkLst>
          <pc:docMk/>
          <pc:sldMk cId="4146431616" sldId="269"/>
        </pc:sldMkLst>
        <pc:spChg chg="del">
          <ac:chgData name="Peterson, Sophie" userId="d1e0333e-cae2-4763-8ef8-b95f01d148e9" providerId="ADAL" clId="{A450364C-B15D-4758-874E-0219640C78E4}" dt="2025-07-02T00:14:03.331" v="1126" actId="478"/>
          <ac:spMkLst>
            <pc:docMk/>
            <pc:sldMk cId="4146431616" sldId="269"/>
            <ac:spMk id="4" creationId="{4F62AD4D-CC22-85BD-FD16-685C04E5276D}"/>
          </ac:spMkLst>
        </pc:spChg>
        <pc:spChg chg="del">
          <ac:chgData name="Peterson, Sophie" userId="d1e0333e-cae2-4763-8ef8-b95f01d148e9" providerId="ADAL" clId="{A450364C-B15D-4758-874E-0219640C78E4}" dt="2025-07-02T00:14:03.859" v="1127" actId="478"/>
          <ac:spMkLst>
            <pc:docMk/>
            <pc:sldMk cId="4146431616" sldId="269"/>
            <ac:spMk id="5" creationId="{A6506DD4-EDBD-9914-3BD6-047872771EEB}"/>
          </ac:spMkLst>
        </pc:spChg>
        <pc:spChg chg="add mod">
          <ac:chgData name="Peterson, Sophie" userId="d1e0333e-cae2-4763-8ef8-b95f01d148e9" providerId="ADAL" clId="{A450364C-B15D-4758-874E-0219640C78E4}" dt="2025-07-02T00:34:34.929" v="2764" actId="164"/>
          <ac:spMkLst>
            <pc:docMk/>
            <pc:sldMk cId="4146431616" sldId="269"/>
            <ac:spMk id="8" creationId="{D877A19B-A822-BEC5-6E82-B3902C25FF59}"/>
          </ac:spMkLst>
        </pc:spChg>
        <pc:grpChg chg="add mod">
          <ac:chgData name="Peterson, Sophie" userId="d1e0333e-cae2-4763-8ef8-b95f01d148e9" providerId="ADAL" clId="{A450364C-B15D-4758-874E-0219640C78E4}" dt="2025-07-02T00:34:34.929" v="2764" actId="164"/>
          <ac:grpSpMkLst>
            <pc:docMk/>
            <pc:sldMk cId="4146431616" sldId="269"/>
            <ac:grpSpMk id="9" creationId="{A2C6EB64-4D6C-B692-2F23-0CB1D62A6711}"/>
          </ac:grpSpMkLst>
        </pc:grpChg>
        <pc:picChg chg="add mod modCrop">
          <ac:chgData name="Peterson, Sophie" userId="d1e0333e-cae2-4763-8ef8-b95f01d148e9" providerId="ADAL" clId="{A450364C-B15D-4758-874E-0219640C78E4}" dt="2025-07-02T00:34:34.929" v="2764" actId="164"/>
          <ac:picMkLst>
            <pc:docMk/>
            <pc:sldMk cId="4146431616" sldId="269"/>
            <ac:picMk id="7" creationId="{89DC6C83-19A2-3854-E0E0-CECD94C50EC4}"/>
          </ac:picMkLst>
        </pc:picChg>
      </pc:sldChg>
      <pc:sldChg chg="addSp delSp modSp mod modNotesTx">
        <pc:chgData name="Peterson, Sophie" userId="d1e0333e-cae2-4763-8ef8-b95f01d148e9" providerId="ADAL" clId="{A450364C-B15D-4758-874E-0219640C78E4}" dt="2025-07-02T00:35:14.106" v="2772" actId="1037"/>
        <pc:sldMkLst>
          <pc:docMk/>
          <pc:sldMk cId="2279200930" sldId="270"/>
        </pc:sldMkLst>
        <pc:spChg chg="del">
          <ac:chgData name="Peterson, Sophie" userId="d1e0333e-cae2-4763-8ef8-b95f01d148e9" providerId="ADAL" clId="{A450364C-B15D-4758-874E-0219640C78E4}" dt="2025-07-02T00:07:05.392" v="728"/>
          <ac:spMkLst>
            <pc:docMk/>
            <pc:sldMk cId="2279200930" sldId="270"/>
            <ac:spMk id="4" creationId="{91113036-61B2-F2F6-20D4-97FB8F590840}"/>
          </ac:spMkLst>
        </pc:spChg>
        <pc:spChg chg="del">
          <ac:chgData name="Peterson, Sophie" userId="d1e0333e-cae2-4763-8ef8-b95f01d148e9" providerId="ADAL" clId="{A450364C-B15D-4758-874E-0219640C78E4}" dt="2025-07-02T00:07:42.809" v="739" actId="478"/>
          <ac:spMkLst>
            <pc:docMk/>
            <pc:sldMk cId="2279200930" sldId="270"/>
            <ac:spMk id="5" creationId="{CB31D421-20AD-3B19-BB9F-72F20B82A4CA}"/>
          </ac:spMkLst>
        </pc:spChg>
        <pc:spChg chg="add del mod">
          <ac:chgData name="Peterson, Sophie" userId="d1e0333e-cae2-4763-8ef8-b95f01d148e9" providerId="ADAL" clId="{A450364C-B15D-4758-874E-0219640C78E4}" dt="2025-07-02T00:07:18.674" v="732"/>
          <ac:spMkLst>
            <pc:docMk/>
            <pc:sldMk cId="2279200930" sldId="270"/>
            <ac:spMk id="9" creationId="{83973FBE-8D4A-346A-FD65-D0EE707B3CAF}"/>
          </ac:spMkLst>
        </pc:spChg>
        <pc:spChg chg="add del mod">
          <ac:chgData name="Peterson, Sophie" userId="d1e0333e-cae2-4763-8ef8-b95f01d148e9" providerId="ADAL" clId="{A450364C-B15D-4758-874E-0219640C78E4}" dt="2025-07-02T00:07:42.159" v="738" actId="478"/>
          <ac:spMkLst>
            <pc:docMk/>
            <pc:sldMk cId="2279200930" sldId="270"/>
            <ac:spMk id="13" creationId="{37F34457-FEA4-7E36-6C68-DA6873ACD62B}"/>
          </ac:spMkLst>
        </pc:spChg>
        <pc:spChg chg="add del mod">
          <ac:chgData name="Peterson, Sophie" userId="d1e0333e-cae2-4763-8ef8-b95f01d148e9" providerId="ADAL" clId="{A450364C-B15D-4758-874E-0219640C78E4}" dt="2025-07-02T00:29:21.976" v="2685" actId="21"/>
          <ac:spMkLst>
            <pc:docMk/>
            <pc:sldMk cId="2279200930" sldId="270"/>
            <ac:spMk id="16" creationId="{4426AB7D-1537-AD2B-8804-FF27D4DAE089}"/>
          </ac:spMkLst>
        </pc:spChg>
        <pc:spChg chg="add del">
          <ac:chgData name="Peterson, Sophie" userId="d1e0333e-cae2-4763-8ef8-b95f01d148e9" providerId="ADAL" clId="{A450364C-B15D-4758-874E-0219640C78E4}" dt="2025-07-02T00:31:30.784" v="2711" actId="478"/>
          <ac:spMkLst>
            <pc:docMk/>
            <pc:sldMk cId="2279200930" sldId="270"/>
            <ac:spMk id="17" creationId="{9D813D64-3F22-0E1F-7FE5-200A010DFC77}"/>
          </ac:spMkLst>
        </pc:spChg>
        <pc:spChg chg="add del mod">
          <ac:chgData name="Peterson, Sophie" userId="d1e0333e-cae2-4763-8ef8-b95f01d148e9" providerId="ADAL" clId="{A450364C-B15D-4758-874E-0219640C78E4}" dt="2025-07-02T00:31:53.990" v="2721" actId="478"/>
          <ac:spMkLst>
            <pc:docMk/>
            <pc:sldMk cId="2279200930" sldId="270"/>
            <ac:spMk id="18" creationId="{CDCD4F40-40FF-30B5-CEB4-900895CB31AD}"/>
          </ac:spMkLst>
        </pc:spChg>
        <pc:spChg chg="add del">
          <ac:chgData name="Peterson, Sophie" userId="d1e0333e-cae2-4763-8ef8-b95f01d148e9" providerId="ADAL" clId="{A450364C-B15D-4758-874E-0219640C78E4}" dt="2025-07-02T00:31:40.348" v="2714" actId="478"/>
          <ac:spMkLst>
            <pc:docMk/>
            <pc:sldMk cId="2279200930" sldId="270"/>
            <ac:spMk id="22" creationId="{05191E9C-87AF-C24E-FA04-641A622D1E17}"/>
          </ac:spMkLst>
        </pc:spChg>
        <pc:spChg chg="del">
          <ac:chgData name="Peterson, Sophie" userId="d1e0333e-cae2-4763-8ef8-b95f01d148e9" providerId="ADAL" clId="{A450364C-B15D-4758-874E-0219640C78E4}" dt="2025-07-02T00:31:43.706" v="2715" actId="478"/>
          <ac:spMkLst>
            <pc:docMk/>
            <pc:sldMk cId="2279200930" sldId="270"/>
            <ac:spMk id="29" creationId="{B2EF1214-8EA4-3B11-7E4D-AC35B6CF09EE}"/>
          </ac:spMkLst>
        </pc:spChg>
        <pc:spChg chg="add del">
          <ac:chgData name="Peterson, Sophie" userId="d1e0333e-cae2-4763-8ef8-b95f01d148e9" providerId="ADAL" clId="{A450364C-B15D-4758-874E-0219640C78E4}" dt="2025-07-02T00:31:27.256" v="2710" actId="478"/>
          <ac:spMkLst>
            <pc:docMk/>
            <pc:sldMk cId="2279200930" sldId="270"/>
            <ac:spMk id="31" creationId="{99AD80CC-E972-45A3-F4A8-E779E590FD33}"/>
          </ac:spMkLst>
        </pc:spChg>
        <pc:spChg chg="del">
          <ac:chgData name="Peterson, Sophie" userId="d1e0333e-cae2-4763-8ef8-b95f01d148e9" providerId="ADAL" clId="{A450364C-B15D-4758-874E-0219640C78E4}" dt="2025-07-02T00:31:25.302" v="2709" actId="478"/>
          <ac:spMkLst>
            <pc:docMk/>
            <pc:sldMk cId="2279200930" sldId="270"/>
            <ac:spMk id="34" creationId="{82DF03C5-9F14-BCCD-D73F-EE40A65B0ED7}"/>
          </ac:spMkLst>
        </pc:spChg>
        <pc:spChg chg="add del">
          <ac:chgData name="Peterson, Sophie" userId="d1e0333e-cae2-4763-8ef8-b95f01d148e9" providerId="ADAL" clId="{A450364C-B15D-4758-874E-0219640C78E4}" dt="2025-07-02T00:31:20.382" v="2708" actId="478"/>
          <ac:spMkLst>
            <pc:docMk/>
            <pc:sldMk cId="2279200930" sldId="270"/>
            <ac:spMk id="36" creationId="{CDF3A05D-04A9-824C-4547-3B16327EF116}"/>
          </ac:spMkLst>
        </pc:spChg>
        <pc:spChg chg="add del">
          <ac:chgData name="Peterson, Sophie" userId="d1e0333e-cae2-4763-8ef8-b95f01d148e9" providerId="ADAL" clId="{A450364C-B15D-4758-874E-0219640C78E4}" dt="2025-07-02T00:31:20.382" v="2708" actId="478"/>
          <ac:spMkLst>
            <pc:docMk/>
            <pc:sldMk cId="2279200930" sldId="270"/>
            <ac:spMk id="37" creationId="{897B4AF6-D57D-E354-A9C4-0071A8B33CA8}"/>
          </ac:spMkLst>
        </pc:spChg>
        <pc:spChg chg="add del">
          <ac:chgData name="Peterson, Sophie" userId="d1e0333e-cae2-4763-8ef8-b95f01d148e9" providerId="ADAL" clId="{A450364C-B15D-4758-874E-0219640C78E4}" dt="2025-07-02T00:31:20.382" v="2708" actId="478"/>
          <ac:spMkLst>
            <pc:docMk/>
            <pc:sldMk cId="2279200930" sldId="270"/>
            <ac:spMk id="38" creationId="{3862501D-DA08-33E6-1978-2857D042F28D}"/>
          </ac:spMkLst>
        </pc:spChg>
        <pc:spChg chg="add mod">
          <ac:chgData name="Peterson, Sophie" userId="d1e0333e-cae2-4763-8ef8-b95f01d148e9" providerId="ADAL" clId="{A450364C-B15D-4758-874E-0219640C78E4}" dt="2025-07-02T00:35:14.106" v="2772" actId="1037"/>
          <ac:spMkLst>
            <pc:docMk/>
            <pc:sldMk cId="2279200930" sldId="270"/>
            <ac:spMk id="39" creationId="{12B50A61-F5F4-0CB2-87D0-CF6295067F50}"/>
          </ac:spMkLst>
        </pc:spChg>
        <pc:grpChg chg="add del">
          <ac:chgData name="Peterson, Sophie" userId="d1e0333e-cae2-4763-8ef8-b95f01d148e9" providerId="ADAL" clId="{A450364C-B15D-4758-874E-0219640C78E4}" dt="2025-07-02T00:31:20.382" v="2708" actId="478"/>
          <ac:grpSpMkLst>
            <pc:docMk/>
            <pc:sldMk cId="2279200930" sldId="270"/>
            <ac:grpSpMk id="19" creationId="{9A2C4F38-D293-1204-DFCA-406C7E42B267}"/>
          </ac:grpSpMkLst>
        </pc:grpChg>
        <pc:grpChg chg="del">
          <ac:chgData name="Peterson, Sophie" userId="d1e0333e-cae2-4763-8ef8-b95f01d148e9" providerId="ADAL" clId="{A450364C-B15D-4758-874E-0219640C78E4}" dt="2025-07-02T00:31:46.346" v="2717" actId="478"/>
          <ac:grpSpMkLst>
            <pc:docMk/>
            <pc:sldMk cId="2279200930" sldId="270"/>
            <ac:grpSpMk id="24" creationId="{812A2C2F-5C6B-E06C-4957-91ADE5947856}"/>
          </ac:grpSpMkLst>
        </pc:grpChg>
        <pc:grpChg chg="add del mod">
          <ac:chgData name="Peterson, Sophie" userId="d1e0333e-cae2-4763-8ef8-b95f01d148e9" providerId="ADAL" clId="{A450364C-B15D-4758-874E-0219640C78E4}" dt="2025-07-02T00:31:43.706" v="2715" actId="478"/>
          <ac:grpSpMkLst>
            <pc:docMk/>
            <pc:sldMk cId="2279200930" sldId="270"/>
            <ac:grpSpMk id="28" creationId="{BBAFBAB9-EBBE-9879-5E68-93118642EF63}"/>
          </ac:grpSpMkLst>
        </pc:grpChg>
        <pc:grpChg chg="add del mod">
          <ac:chgData name="Peterson, Sophie" userId="d1e0333e-cae2-4763-8ef8-b95f01d148e9" providerId="ADAL" clId="{A450364C-B15D-4758-874E-0219640C78E4}" dt="2025-07-02T00:31:25.302" v="2709" actId="478"/>
          <ac:grpSpMkLst>
            <pc:docMk/>
            <pc:sldMk cId="2279200930" sldId="270"/>
            <ac:grpSpMk id="33" creationId="{2F018924-3681-C8E4-ADFB-C67048EFE7AA}"/>
          </ac:grpSpMkLst>
        </pc:grpChg>
        <pc:grpChg chg="add mod">
          <ac:chgData name="Peterson, Sophie" userId="d1e0333e-cae2-4763-8ef8-b95f01d148e9" providerId="ADAL" clId="{A450364C-B15D-4758-874E-0219640C78E4}" dt="2025-07-02T00:35:14.106" v="2772" actId="1037"/>
          <ac:grpSpMkLst>
            <pc:docMk/>
            <pc:sldMk cId="2279200930" sldId="270"/>
            <ac:grpSpMk id="40" creationId="{0B0FF6C9-2EA6-DCF8-9A9C-072A1B3BBC41}"/>
          </ac:grpSpMkLst>
        </pc:grpChg>
        <pc:picChg chg="add del mod">
          <ac:chgData name="Peterson, Sophie" userId="d1e0333e-cae2-4763-8ef8-b95f01d148e9" providerId="ADAL" clId="{A450364C-B15D-4758-874E-0219640C78E4}" dt="2025-07-02T00:07:13.271" v="731" actId="478"/>
          <ac:picMkLst>
            <pc:docMk/>
            <pc:sldMk cId="2279200930" sldId="270"/>
            <ac:picMk id="7" creationId="{91FA1358-5135-B2F7-2EF5-7EAF90379177}"/>
          </ac:picMkLst>
        </pc:picChg>
        <pc:picChg chg="add del mod">
          <ac:chgData name="Peterson, Sophie" userId="d1e0333e-cae2-4763-8ef8-b95f01d148e9" providerId="ADAL" clId="{A450364C-B15D-4758-874E-0219640C78E4}" dt="2025-07-02T00:07:39.530" v="737" actId="478"/>
          <ac:picMkLst>
            <pc:docMk/>
            <pc:sldMk cId="2279200930" sldId="270"/>
            <ac:picMk id="11" creationId="{5404D47C-8834-F1BB-01A5-224777223710}"/>
          </ac:picMkLst>
        </pc:picChg>
        <pc:picChg chg="add del mod">
          <ac:chgData name="Peterson, Sophie" userId="d1e0333e-cae2-4763-8ef8-b95f01d148e9" providerId="ADAL" clId="{A450364C-B15D-4758-874E-0219640C78E4}" dt="2025-07-02T00:29:21.976" v="2685" actId="21"/>
          <ac:picMkLst>
            <pc:docMk/>
            <pc:sldMk cId="2279200930" sldId="270"/>
            <ac:picMk id="15" creationId="{FB617AE2-077B-1186-7545-1377B26303F7}"/>
          </ac:picMkLst>
        </pc:picChg>
        <pc:picChg chg="add del mod">
          <ac:chgData name="Peterson, Sophie" userId="d1e0333e-cae2-4763-8ef8-b95f01d148e9" providerId="ADAL" clId="{A450364C-B15D-4758-874E-0219640C78E4}" dt="2025-07-02T00:35:14.106" v="2772" actId="1037"/>
          <ac:picMkLst>
            <pc:docMk/>
            <pc:sldMk cId="2279200930" sldId="270"/>
            <ac:picMk id="2049" creationId="{BD50CDE1-A08E-E5E4-565D-E9E09C43A35F}"/>
          </ac:picMkLst>
        </pc:picChg>
        <pc:cxnChg chg="del mod">
          <ac:chgData name="Peterson, Sophie" userId="d1e0333e-cae2-4763-8ef8-b95f01d148e9" providerId="ADAL" clId="{A450364C-B15D-4758-874E-0219640C78E4}" dt="2025-07-02T00:31:44.999" v="2716" actId="478"/>
          <ac:cxnSpMkLst>
            <pc:docMk/>
            <pc:sldMk cId="2279200930" sldId="270"/>
            <ac:cxnSpMk id="30" creationId="{DB34862B-4793-07DE-9AB2-300AA1F656BF}"/>
          </ac:cxnSpMkLst>
        </pc:cxnChg>
        <pc:cxnChg chg="del">
          <ac:chgData name="Peterson, Sophie" userId="d1e0333e-cae2-4763-8ef8-b95f01d148e9" providerId="ADAL" clId="{A450364C-B15D-4758-874E-0219640C78E4}" dt="2025-07-02T00:31:48.166" v="2718" actId="478"/>
          <ac:cxnSpMkLst>
            <pc:docMk/>
            <pc:sldMk cId="2279200930" sldId="270"/>
            <ac:cxnSpMk id="32" creationId="{298ADC52-DAD8-79E0-2971-4BB562D3873A}"/>
          </ac:cxnSpMkLst>
        </pc:cxnChg>
        <pc:cxnChg chg="del mod">
          <ac:chgData name="Peterson, Sophie" userId="d1e0333e-cae2-4763-8ef8-b95f01d148e9" providerId="ADAL" clId="{A450364C-B15D-4758-874E-0219640C78E4}" dt="2025-07-02T00:31:49.589" v="2719" actId="478"/>
          <ac:cxnSpMkLst>
            <pc:docMk/>
            <pc:sldMk cId="2279200930" sldId="270"/>
            <ac:cxnSpMk id="35" creationId="{A55476A3-E69E-5955-90BB-791D50247146}"/>
          </ac:cxnSpMkLst>
        </pc:cxnChg>
      </pc:sldChg>
      <pc:sldChg chg="addSp delSp modSp mod modNotesTx">
        <pc:chgData name="Peterson, Sophie" userId="d1e0333e-cae2-4763-8ef8-b95f01d148e9" providerId="ADAL" clId="{A450364C-B15D-4758-874E-0219640C78E4}" dt="2025-07-02T00:35:02.691" v="2765" actId="164"/>
        <pc:sldMkLst>
          <pc:docMk/>
          <pc:sldMk cId="181159063" sldId="271"/>
        </pc:sldMkLst>
        <pc:spChg chg="del">
          <ac:chgData name="Peterson, Sophie" userId="d1e0333e-cae2-4763-8ef8-b95f01d148e9" providerId="ADAL" clId="{A450364C-B15D-4758-874E-0219640C78E4}" dt="2025-07-02T00:29:25.379" v="2686" actId="478"/>
          <ac:spMkLst>
            <pc:docMk/>
            <pc:sldMk cId="181159063" sldId="271"/>
            <ac:spMk id="4" creationId="{29DBB660-0306-4668-DBB3-AC8A7EB166C2}"/>
          </ac:spMkLst>
        </pc:spChg>
        <pc:spChg chg="del">
          <ac:chgData name="Peterson, Sophie" userId="d1e0333e-cae2-4763-8ef8-b95f01d148e9" providerId="ADAL" clId="{A450364C-B15D-4758-874E-0219640C78E4}" dt="2025-07-02T00:29:27.179" v="2687" actId="478"/>
          <ac:spMkLst>
            <pc:docMk/>
            <pc:sldMk cId="181159063" sldId="271"/>
            <ac:spMk id="5" creationId="{9B1293D5-2E3F-009A-32CA-EA12CE5D8A3A}"/>
          </ac:spMkLst>
        </pc:spChg>
        <pc:spChg chg="add mod">
          <ac:chgData name="Peterson, Sophie" userId="d1e0333e-cae2-4763-8ef8-b95f01d148e9" providerId="ADAL" clId="{A450364C-B15D-4758-874E-0219640C78E4}" dt="2025-07-02T00:35:02.691" v="2765" actId="164"/>
          <ac:spMkLst>
            <pc:docMk/>
            <pc:sldMk cId="181159063" sldId="271"/>
            <ac:spMk id="16" creationId="{4426AB7D-1537-AD2B-8804-FF27D4DAE089}"/>
          </ac:spMkLst>
        </pc:spChg>
        <pc:grpChg chg="add mod">
          <ac:chgData name="Peterson, Sophie" userId="d1e0333e-cae2-4763-8ef8-b95f01d148e9" providerId="ADAL" clId="{A450364C-B15D-4758-874E-0219640C78E4}" dt="2025-07-02T00:35:02.691" v="2765" actId="164"/>
          <ac:grpSpMkLst>
            <pc:docMk/>
            <pc:sldMk cId="181159063" sldId="271"/>
            <ac:grpSpMk id="6" creationId="{905FEE3D-B9C7-B37F-AAC0-80C5BFF21A28}"/>
          </ac:grpSpMkLst>
        </pc:grpChg>
        <pc:picChg chg="add mod">
          <ac:chgData name="Peterson, Sophie" userId="d1e0333e-cae2-4763-8ef8-b95f01d148e9" providerId="ADAL" clId="{A450364C-B15D-4758-874E-0219640C78E4}" dt="2025-07-02T00:35:02.691" v="2765" actId="164"/>
          <ac:picMkLst>
            <pc:docMk/>
            <pc:sldMk cId="181159063" sldId="271"/>
            <ac:picMk id="15" creationId="{FB617AE2-077B-1186-7545-1377B26303F7}"/>
          </ac:picMkLst>
        </pc:picChg>
      </pc:sldChg>
      <pc:sldChg chg="addSp delSp modSp mod modNotesTx">
        <pc:chgData name="Peterson, Sophie" userId="d1e0333e-cae2-4763-8ef8-b95f01d148e9" providerId="ADAL" clId="{A450364C-B15D-4758-874E-0219640C78E4}" dt="2025-07-02T02:40:13.244" v="3523" actId="20577"/>
        <pc:sldMkLst>
          <pc:docMk/>
          <pc:sldMk cId="1339731173" sldId="272"/>
        </pc:sldMkLst>
        <pc:spChg chg="del">
          <ac:chgData name="Peterson, Sophie" userId="d1e0333e-cae2-4763-8ef8-b95f01d148e9" providerId="ADAL" clId="{A450364C-B15D-4758-874E-0219640C78E4}" dt="2025-07-02T02:29:18.098" v="3177"/>
          <ac:spMkLst>
            <pc:docMk/>
            <pc:sldMk cId="1339731173" sldId="272"/>
            <ac:spMk id="4" creationId="{05DD9D7D-9034-E39D-1E5B-4F2B2F548354}"/>
          </ac:spMkLst>
        </pc:spChg>
        <pc:spChg chg="del">
          <ac:chgData name="Peterson, Sophie" userId="d1e0333e-cae2-4763-8ef8-b95f01d148e9" providerId="ADAL" clId="{A450364C-B15D-4758-874E-0219640C78E4}" dt="2025-07-02T02:29:35.818" v="3180"/>
          <ac:spMkLst>
            <pc:docMk/>
            <pc:sldMk cId="1339731173" sldId="272"/>
            <ac:spMk id="5" creationId="{0E06CEB0-798A-6B2B-0120-489BD1AE8F8C}"/>
          </ac:spMkLst>
        </pc:spChg>
        <pc:spChg chg="add mod">
          <ac:chgData name="Peterson, Sophie" userId="d1e0333e-cae2-4763-8ef8-b95f01d148e9" providerId="ADAL" clId="{A450364C-B15D-4758-874E-0219640C78E4}" dt="2025-07-02T02:30:20.801" v="3187"/>
          <ac:spMkLst>
            <pc:docMk/>
            <pc:sldMk cId="1339731173" sldId="272"/>
            <ac:spMk id="10" creationId="{E1F6FFF4-FFC4-CBC5-23C8-0EBFDBF6C62B}"/>
          </ac:spMkLst>
        </pc:spChg>
        <pc:picChg chg="add mod">
          <ac:chgData name="Peterson, Sophie" userId="d1e0333e-cae2-4763-8ef8-b95f01d148e9" providerId="ADAL" clId="{A450364C-B15D-4758-874E-0219640C78E4}" dt="2025-07-02T02:30:37.219" v="3210" actId="14100"/>
          <ac:picMkLst>
            <pc:docMk/>
            <pc:sldMk cId="1339731173" sldId="272"/>
            <ac:picMk id="7" creationId="{36DC5CA4-7F0C-6DAF-8DBA-B093713C6A57}"/>
          </ac:picMkLst>
        </pc:picChg>
        <pc:picChg chg="add mod">
          <ac:chgData name="Peterson, Sophie" userId="d1e0333e-cae2-4763-8ef8-b95f01d148e9" providerId="ADAL" clId="{A450364C-B15D-4758-874E-0219640C78E4}" dt="2025-07-02T02:30:45.331" v="3216" actId="1038"/>
          <ac:picMkLst>
            <pc:docMk/>
            <pc:sldMk cId="1339731173" sldId="272"/>
            <ac:picMk id="9" creationId="{B5172835-1065-819C-4446-24BEDB90A1B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4381" cy="3410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4700" y="0"/>
            <a:ext cx="4304381" cy="341028"/>
          </a:xfrm>
          <a:prstGeom prst="rect">
            <a:avLst/>
          </a:prstGeom>
        </p:spPr>
        <p:txBody>
          <a:bodyPr vert="horz" lIns="91440" tIns="45720" rIns="91440" bIns="45720" rtlCol="0"/>
          <a:lstStyle>
            <a:lvl1pPr algn="r">
              <a:defRPr sz="1200"/>
            </a:lvl1pPr>
          </a:lstStyle>
          <a:p>
            <a:fld id="{349C3301-FBA6-4D31-97D9-BCD2FD7EDC48}" type="datetimeFigureOut">
              <a:rPr lang="en-GB" smtClean="0"/>
              <a:t>02/07/2025</a:t>
            </a:fld>
            <a:endParaRPr lang="en-GB"/>
          </a:p>
        </p:txBody>
      </p:sp>
      <p:sp>
        <p:nvSpPr>
          <p:cNvPr id="4" name="Footer Placeholder 3"/>
          <p:cNvSpPr>
            <a:spLocks noGrp="1"/>
          </p:cNvSpPr>
          <p:nvPr>
            <p:ph type="ftr" sz="quarter" idx="2"/>
          </p:nvPr>
        </p:nvSpPr>
        <p:spPr>
          <a:xfrm>
            <a:off x="1" y="6453472"/>
            <a:ext cx="4304381" cy="341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4700" y="6453472"/>
            <a:ext cx="4304381" cy="341028"/>
          </a:xfrm>
          <a:prstGeom prst="rect">
            <a:avLst/>
          </a:prstGeom>
        </p:spPr>
        <p:txBody>
          <a:bodyPr vert="horz" lIns="91440" tIns="45720" rIns="91440" bIns="45720" rtlCol="0" anchor="b"/>
          <a:lstStyle>
            <a:lvl1pPr algn="r">
              <a:defRPr sz="1200"/>
            </a:lvl1pPr>
          </a:lstStyle>
          <a:p>
            <a:fld id="{6CD4DACB-0303-4FDD-AF82-44848239193E}" type="slidenum">
              <a:rPr lang="en-GB" smtClean="0"/>
              <a:t>‹#›</a:t>
            </a:fld>
            <a:endParaRPr lang="en-GB"/>
          </a:p>
        </p:txBody>
      </p:sp>
    </p:spTree>
    <p:extLst>
      <p:ext uri="{BB962C8B-B14F-4D97-AF65-F5344CB8AC3E}">
        <p14:creationId xmlns:p14="http://schemas.microsoft.com/office/powerpoint/2010/main" val="223143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4381"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702" y="0"/>
            <a:ext cx="4304381" cy="339725"/>
          </a:xfrm>
          <a:prstGeom prst="rect">
            <a:avLst/>
          </a:prstGeom>
        </p:spPr>
        <p:txBody>
          <a:bodyPr vert="horz" lIns="91440" tIns="45720" rIns="91440" bIns="45720" rtlCol="0"/>
          <a:lstStyle>
            <a:lvl1pPr algn="r">
              <a:defRPr sz="1200"/>
            </a:lvl1pPr>
          </a:lstStyle>
          <a:p>
            <a:fld id="{C7CBEB2F-6753-475F-B25C-75A91B99AD33}" type="datetimeFigureOut">
              <a:rPr lang="en-GB" smtClean="0"/>
              <a:pPr/>
              <a:t>02/07/2025</a:t>
            </a:fld>
            <a:endParaRPr lang="en-GB"/>
          </a:p>
        </p:txBody>
      </p:sp>
      <p:sp>
        <p:nvSpPr>
          <p:cNvPr id="4" name="Slide Image Placeholder 3"/>
          <p:cNvSpPr>
            <a:spLocks noGrp="1" noRot="1" noChangeAspect="1"/>
          </p:cNvSpPr>
          <p:nvPr>
            <p:ph type="sldImg" idx="2"/>
          </p:nvPr>
        </p:nvSpPr>
        <p:spPr>
          <a:xfrm>
            <a:off x="2700338" y="509588"/>
            <a:ext cx="4530725"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140" y="3227388"/>
            <a:ext cx="7945120" cy="3057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53687"/>
            <a:ext cx="4304381"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702" y="6453687"/>
            <a:ext cx="4304381" cy="339725"/>
          </a:xfrm>
          <a:prstGeom prst="rect">
            <a:avLst/>
          </a:prstGeom>
        </p:spPr>
        <p:txBody>
          <a:bodyPr vert="horz" lIns="91440" tIns="45720" rIns="91440" bIns="45720" rtlCol="0" anchor="b"/>
          <a:lstStyle>
            <a:lvl1pPr algn="r">
              <a:defRPr sz="1200"/>
            </a:lvl1pPr>
          </a:lstStyle>
          <a:p>
            <a:fld id="{F181C075-0A87-4D04-85DC-C41B8B8D094E}" type="slidenum">
              <a:rPr lang="en-GB" smtClean="0"/>
              <a:pPr/>
              <a:t>‹#›</a:t>
            </a:fld>
            <a:endParaRPr lang="en-GB"/>
          </a:p>
        </p:txBody>
      </p:sp>
    </p:spTree>
    <p:extLst>
      <p:ext uri="{BB962C8B-B14F-4D97-AF65-F5344CB8AC3E}">
        <p14:creationId xmlns:p14="http://schemas.microsoft.com/office/powerpoint/2010/main" val="201682593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By way of background, Taro (</a:t>
            </a:r>
            <a:r>
              <a:rPr lang="en-US" i="1" dirty="0"/>
              <a:t>Colocasia esculenta</a:t>
            </a:r>
            <a:r>
              <a:rPr lang="en-US" i="0" dirty="0"/>
              <a:t>)</a:t>
            </a:r>
            <a:r>
              <a:rPr lang="en-AU" dirty="0"/>
              <a:t> was proposed by the South-West Pacific region with support from the Asian region and some Caribbean countries in the 2023 Call for Topics.</a:t>
            </a:r>
          </a:p>
          <a:p>
            <a:endParaRPr lang="en-AU" dirty="0"/>
          </a:p>
          <a:p>
            <a:r>
              <a:rPr lang="en-AU" dirty="0"/>
              <a:t>After consideration through the Taskforce for Topics (TFT), the Standards Committee and with input from the Technical Panel for Commodity Standards, this commodity was proposed to CPM-18 and added to the TPCS work program in 2024.</a:t>
            </a:r>
          </a:p>
          <a:p>
            <a:endParaRPr lang="en-AU" dirty="0"/>
          </a:p>
          <a:p>
            <a:r>
              <a:rPr lang="en-AU" dirty="0"/>
              <a:t>A reminder on the process for Subjects:</a:t>
            </a:r>
          </a:p>
          <a:p>
            <a:pPr marL="285750" indent="-285750">
              <a:buFontTx/>
              <a:buChar char="-"/>
            </a:pPr>
            <a:r>
              <a:rPr lang="en-AU" dirty="0"/>
              <a:t>there is no “Specification” like there is for an ISPM </a:t>
            </a:r>
          </a:p>
          <a:p>
            <a:pPr marL="285750" indent="-285750">
              <a:buFontTx/>
              <a:buChar char="-"/>
            </a:pPr>
            <a:r>
              <a:rPr lang="en-AU" dirty="0"/>
              <a:t>As such, there is no country consultation on a Subject</a:t>
            </a:r>
          </a:p>
          <a:p>
            <a:pPr marL="285750" indent="-285750">
              <a:buFontTx/>
              <a:buChar char="-"/>
            </a:pPr>
            <a:r>
              <a:rPr lang="en-AU" dirty="0"/>
              <a:t>For the TPCS, as a new Technical Panel and due to the implications on trade for Commodity Standards, the CPM has maintained authority to add (or not) subjects to the TPCS work program for now.</a:t>
            </a:r>
          </a:p>
          <a:p>
            <a:pPr marL="285750" indent="-285750">
              <a:buFontTx/>
              <a:buChar char="-"/>
            </a:pPr>
            <a:r>
              <a:rPr lang="en-AU" dirty="0"/>
              <a:t>Other subjects (for the Technical Panels for the Glossary, Diagnostic Protocols and Phytosanitary Treatments) remain under the authority of the SC, as delegated by the CPM.</a:t>
            </a:r>
          </a:p>
        </p:txBody>
      </p:sp>
      <p:sp>
        <p:nvSpPr>
          <p:cNvPr id="4" name="Slide Number Placeholder 3"/>
          <p:cNvSpPr>
            <a:spLocks noGrp="1"/>
          </p:cNvSpPr>
          <p:nvPr>
            <p:ph type="sldNum" sz="quarter" idx="5"/>
          </p:nvPr>
        </p:nvSpPr>
        <p:spPr/>
        <p:txBody>
          <a:bodyPr/>
          <a:lstStyle/>
          <a:p>
            <a:fld id="{F181C075-0A87-4D04-85DC-C41B8B8D094E}" type="slidenum">
              <a:rPr lang="en-GB" smtClean="0"/>
              <a:pPr/>
              <a:t>2</a:t>
            </a:fld>
            <a:endParaRPr lang="en-GB"/>
          </a:p>
        </p:txBody>
      </p:sp>
    </p:spTree>
    <p:extLst>
      <p:ext uri="{BB962C8B-B14F-4D97-AF65-F5344CB8AC3E}">
        <p14:creationId xmlns:p14="http://schemas.microsoft.com/office/powerpoint/2010/main" val="495967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Commodity Standard annexes have a template and format that comes from ISPM 46.</a:t>
            </a:r>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The </a:t>
            </a:r>
            <a:r>
              <a:rPr lang="en-AU" b="1" dirty="0"/>
              <a:t>Scope</a:t>
            </a:r>
            <a:r>
              <a:rPr lang="en-AU" dirty="0"/>
              <a:t> of the document </a:t>
            </a:r>
            <a:r>
              <a:rPr lang="en-US" dirty="0">
                <a:latin typeface="+mn-lt"/>
              </a:rPr>
              <a:t>articulates the Annex covers taro for </a:t>
            </a:r>
            <a:r>
              <a:rPr lang="en-US" b="1" dirty="0">
                <a:latin typeface="+mn-lt"/>
              </a:rPr>
              <a:t>consumption or processing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1"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b="0" dirty="0">
                <a:latin typeface="+mn-lt"/>
              </a:rPr>
              <a:t>The</a:t>
            </a:r>
            <a:r>
              <a:rPr lang="en-US" b="1" dirty="0">
                <a:latin typeface="+mn-lt"/>
              </a:rPr>
              <a:t> </a:t>
            </a:r>
            <a:r>
              <a:rPr lang="en-GB" b="1" dirty="0"/>
              <a:t>Description of the commodity and its intended use</a:t>
            </a:r>
            <a:r>
              <a:rPr lang="en-US" b="1" dirty="0"/>
              <a:t> </a:t>
            </a:r>
            <a:r>
              <a:rPr lang="en-US" b="0" dirty="0"/>
              <a:t>specifies </a:t>
            </a:r>
            <a:r>
              <a:rPr lang="en-US" b="1" dirty="0">
                <a:latin typeface="+mn-lt"/>
              </a:rPr>
              <a:t>fresh</a:t>
            </a:r>
            <a:r>
              <a:rPr lang="en-US" dirty="0">
                <a:latin typeface="+mn-lt"/>
              </a:rPr>
              <a:t> corms for consumption or processing without leaves or lateral buds  and not </a:t>
            </a:r>
            <a:r>
              <a:rPr lang="en-US" b="1" dirty="0">
                <a:latin typeface="+mn-lt"/>
              </a:rPr>
              <a:t>processed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1" dirty="0">
              <a:latin typeface="+mn-lt"/>
            </a:endParaRPr>
          </a:p>
          <a:p>
            <a:endParaRPr lang="en-AU" dirty="0"/>
          </a:p>
        </p:txBody>
      </p:sp>
      <p:sp>
        <p:nvSpPr>
          <p:cNvPr id="4" name="Slide Number Placeholder 3"/>
          <p:cNvSpPr>
            <a:spLocks noGrp="1"/>
          </p:cNvSpPr>
          <p:nvPr>
            <p:ph type="sldNum" sz="quarter" idx="5"/>
          </p:nvPr>
        </p:nvSpPr>
        <p:spPr/>
        <p:txBody>
          <a:bodyPr/>
          <a:lstStyle/>
          <a:p>
            <a:fld id="{F181C075-0A87-4D04-85DC-C41B8B8D094E}" type="slidenum">
              <a:rPr lang="en-GB" smtClean="0"/>
              <a:pPr/>
              <a:t>3</a:t>
            </a:fld>
            <a:endParaRPr lang="en-GB"/>
          </a:p>
        </p:txBody>
      </p:sp>
    </p:spTree>
    <p:extLst>
      <p:ext uri="{BB962C8B-B14F-4D97-AF65-F5344CB8AC3E}">
        <p14:creationId xmlns:p14="http://schemas.microsoft.com/office/powerpoint/2010/main" val="4008534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this draft, there are </a:t>
            </a:r>
            <a:r>
              <a:rPr lang="en-AU" b="1" dirty="0"/>
              <a:t>17 Pests </a:t>
            </a:r>
            <a:r>
              <a:rPr lang="en-AU" dirty="0"/>
              <a:t>of Taro listed with corresponding options for measures that are used in trade.</a:t>
            </a:r>
          </a:p>
          <a:p>
            <a:endParaRPr lang="en-AU" dirty="0"/>
          </a:p>
          <a:p>
            <a:r>
              <a:rPr lang="en-AU" dirty="0"/>
              <a:t>As one contracting party submitted viruses that are mitigated through a phytosanitary measure, these are also included at this stage. This was due to the ease of propagation of taro from the commodity, meaning the risk from potential diversion of intended use was considered greater than in other commodities we have addressed so far.</a:t>
            </a:r>
          </a:p>
          <a:p>
            <a:endParaRPr lang="en-AU" dirty="0"/>
          </a:p>
          <a:p>
            <a:r>
              <a:rPr lang="en-AU" dirty="0"/>
              <a:t>This issue will also need consideration in the assessment of other commodities (potentially potatoes in the future, for example) that are or are mainly vegetatively propagated. </a:t>
            </a:r>
          </a:p>
          <a:p>
            <a:endParaRPr lang="en-AU" dirty="0"/>
          </a:p>
          <a:p>
            <a:endParaRPr lang="en-AU" dirty="0"/>
          </a:p>
        </p:txBody>
      </p:sp>
      <p:sp>
        <p:nvSpPr>
          <p:cNvPr id="4" name="Slide Number Placeholder 3"/>
          <p:cNvSpPr>
            <a:spLocks noGrp="1"/>
          </p:cNvSpPr>
          <p:nvPr>
            <p:ph type="sldNum" sz="quarter" idx="5"/>
          </p:nvPr>
        </p:nvSpPr>
        <p:spPr/>
        <p:txBody>
          <a:bodyPr/>
          <a:lstStyle/>
          <a:p>
            <a:fld id="{F181C075-0A87-4D04-85DC-C41B8B8D094E}" type="slidenum">
              <a:rPr lang="en-GB" smtClean="0"/>
              <a:pPr/>
              <a:t>4</a:t>
            </a:fld>
            <a:endParaRPr lang="en-GB"/>
          </a:p>
        </p:txBody>
      </p:sp>
    </p:spTree>
    <p:extLst>
      <p:ext uri="{BB962C8B-B14F-4D97-AF65-F5344CB8AC3E}">
        <p14:creationId xmlns:p14="http://schemas.microsoft.com/office/powerpoint/2010/main" val="139639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Other considerations with this commodity that required a different approach to relatively “clean” commodities that have been assessed to date (Mango and Banana) is that this is a root crop and so inherently “dirty”.</a:t>
            </a:r>
          </a:p>
          <a:p>
            <a:endParaRPr lang="en-AU" dirty="0"/>
          </a:p>
          <a:p>
            <a:r>
              <a:rPr lang="en-AU" dirty="0"/>
              <a:t>Additionally, the surface of the Taro is rough and so can easily trap soil and also conceal pests. The rough surface can also have an impact on the ease of inspection, making this more time consuming. </a:t>
            </a:r>
          </a:p>
          <a:p>
            <a:endParaRPr lang="en-AU" dirty="0"/>
          </a:p>
          <a:p>
            <a:r>
              <a:rPr lang="en-AU" dirty="0"/>
              <a:t>You will see that some new text has been added at paragraph 13 to try to describe this issue and alert contracting parties to this consideration.</a:t>
            </a:r>
          </a:p>
        </p:txBody>
      </p:sp>
      <p:sp>
        <p:nvSpPr>
          <p:cNvPr id="4" name="Slide Number Placeholder 3"/>
          <p:cNvSpPr>
            <a:spLocks noGrp="1"/>
          </p:cNvSpPr>
          <p:nvPr>
            <p:ph type="sldNum" sz="quarter" idx="5"/>
          </p:nvPr>
        </p:nvSpPr>
        <p:spPr/>
        <p:txBody>
          <a:bodyPr/>
          <a:lstStyle/>
          <a:p>
            <a:fld id="{F181C075-0A87-4D04-85DC-C41B8B8D094E}" type="slidenum">
              <a:rPr lang="en-GB" smtClean="0"/>
              <a:pPr/>
              <a:t>5</a:t>
            </a:fld>
            <a:endParaRPr lang="en-GB"/>
          </a:p>
        </p:txBody>
      </p:sp>
    </p:spTree>
    <p:extLst>
      <p:ext uri="{BB962C8B-B14F-4D97-AF65-F5344CB8AC3E}">
        <p14:creationId xmlns:p14="http://schemas.microsoft.com/office/powerpoint/2010/main" val="212773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Given this is a new “type” of commodity, as with the Mango standard when it was first done, some different considerations are needed for Taro. Compared to some commodities, there are relatively few Pests, but the other considerations do need some review and will be improved through consultation.</a:t>
            </a:r>
          </a:p>
          <a:p>
            <a:endParaRPr lang="en-AU" dirty="0"/>
          </a:p>
          <a:p>
            <a:r>
              <a:rPr lang="en-AU" dirty="0"/>
              <a:t>Further thoughtful consideration of this draft and the unique or novel issues this type of crop and commodity provides is appreciated and will serve to support the Steward and the Standards Committee improve the document.</a:t>
            </a:r>
          </a:p>
          <a:p>
            <a:endParaRPr lang="en-AU"/>
          </a:p>
          <a:p>
            <a:endParaRPr lang="en-AU" dirty="0"/>
          </a:p>
        </p:txBody>
      </p:sp>
      <p:sp>
        <p:nvSpPr>
          <p:cNvPr id="4" name="Slide Number Placeholder 3"/>
          <p:cNvSpPr>
            <a:spLocks noGrp="1"/>
          </p:cNvSpPr>
          <p:nvPr>
            <p:ph type="sldNum" sz="quarter" idx="5"/>
          </p:nvPr>
        </p:nvSpPr>
        <p:spPr/>
        <p:txBody>
          <a:bodyPr/>
          <a:lstStyle/>
          <a:p>
            <a:fld id="{F181C075-0A87-4D04-85DC-C41B8B8D094E}" type="slidenum">
              <a:rPr lang="en-GB" smtClean="0"/>
              <a:pPr/>
              <a:t>6</a:t>
            </a:fld>
            <a:endParaRPr lang="en-GB"/>
          </a:p>
        </p:txBody>
      </p:sp>
    </p:spTree>
    <p:extLst>
      <p:ext uri="{BB962C8B-B14F-4D97-AF65-F5344CB8AC3E}">
        <p14:creationId xmlns:p14="http://schemas.microsoft.com/office/powerpoint/2010/main" val="536329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200" y="5088624"/>
            <a:ext cx="12192000" cy="449180"/>
          </a:xfrm>
          <a:prstGeom prst="rect">
            <a:avLst/>
          </a:prstGeom>
          <a:noFill/>
        </p:spPr>
        <p:txBody>
          <a:bodyPr lIns="1224000" tIns="46800" rIns="1224000" bIns="0" anchor="t" anchorCtr="0"/>
          <a:lstStyle>
            <a:lvl1pPr algn="l">
              <a:defRPr sz="3800" b="1" i="0" baseline="0">
                <a:solidFill>
                  <a:srgbClr val="00825F"/>
                </a:solidFill>
                <a:latin typeface="Montserrat" pitchFamily="2" charset="77"/>
              </a:defRPr>
            </a:lvl1pPr>
          </a:lstStyle>
          <a:p>
            <a:r>
              <a:rPr lang="en-US" dirty="0"/>
              <a:t>Click to edit Master title style </a:t>
            </a:r>
          </a:p>
        </p:txBody>
      </p:sp>
      <p:sp>
        <p:nvSpPr>
          <p:cNvPr id="5" name="Subtitle 2"/>
          <p:cNvSpPr>
            <a:spLocks noGrp="1"/>
          </p:cNvSpPr>
          <p:nvPr>
            <p:ph type="subTitle" idx="1"/>
          </p:nvPr>
        </p:nvSpPr>
        <p:spPr>
          <a:xfrm>
            <a:off x="-1200" y="5943600"/>
            <a:ext cx="12192000" cy="245913"/>
          </a:xfrm>
          <a:prstGeom prst="rect">
            <a:avLst/>
          </a:prstGeom>
        </p:spPr>
        <p:txBody>
          <a:bodyPr lIns="1224000" tIns="0" rIns="2160000" anchor="t" anchorCtr="0"/>
          <a:lstStyle>
            <a:lvl1pPr marL="0" indent="0" algn="l">
              <a:buNone/>
              <a:defRPr sz="2200" b="0" i="0" baseline="0">
                <a:solidFill>
                  <a:srgbClr val="00825F"/>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9008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hoto bac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41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baseline="0">
                <a:latin typeface="Montserrat" pitchFamily="2" charset="77"/>
              </a:defRPr>
            </a:lvl2pPr>
            <a:lvl3pPr marL="360000" indent="-180000" algn="l">
              <a:buClr>
                <a:srgbClr val="5792C9"/>
              </a:buClr>
              <a:buSzPct val="110000"/>
              <a:buFont typeface="Arial" charset="0"/>
              <a:buChar char="•"/>
              <a:defRPr sz="2000" baseline="0">
                <a:latin typeface="Montserrat" pitchFamily="2" charset="77"/>
              </a:defRPr>
            </a:lvl3pPr>
            <a:lvl4pPr marL="576000" indent="-216000" algn="l">
              <a:buClr>
                <a:srgbClr val="5792C9"/>
              </a:buClr>
              <a:buFont typeface=".AppleSystemUIFont" charset="-120"/>
              <a:buChar char="–"/>
              <a:defRPr sz="2000" baseline="0">
                <a:latin typeface="Montserrat" pitchFamily="2" charset="77"/>
              </a:defRPr>
            </a:lvl4pPr>
            <a:lvl5pPr marL="792000" indent="-216000" algn="l">
              <a:buFont typeface=".AppleSystemUIFont" charset="-120"/>
              <a:buChar char="–"/>
              <a:defRPr sz="2000" baseline="0">
                <a:latin typeface="Montserrat" pitchFamily="2" charset="77"/>
              </a:defRPr>
            </a:lvl5pPr>
            <a:lvl6pPr marL="1044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baseline="0">
                <a:solidFill>
                  <a:srgbClr val="00825F"/>
                </a:solidFill>
                <a:latin typeface="Montserrat" pitchFamily="2" charset="77"/>
              </a:defRPr>
            </a:lvl1pPr>
          </a:lstStyle>
          <a:p>
            <a:r>
              <a:rPr lang="en-US" dirty="0"/>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dirty="0"/>
              <a:t>Picture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dirty="0"/>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dirty="0"/>
              <a:t>Picture</a:t>
            </a:r>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baseline="0">
                <a:latin typeface="Montserrat" pitchFamily="2" charset="77"/>
              </a:defRPr>
            </a:lvl2pPr>
            <a:lvl3pPr marL="360000" indent="-180000" algn="l">
              <a:buClr>
                <a:srgbClr val="5792C9"/>
              </a:buClr>
              <a:buSzPct val="110000"/>
              <a:buFont typeface="Arial" charset="0"/>
              <a:buChar char="•"/>
              <a:defRPr sz="2000" baseline="0">
                <a:latin typeface="Montserrat" pitchFamily="2" charset="77"/>
              </a:defRPr>
            </a:lvl3pPr>
            <a:lvl4pPr marL="576000" indent="-216000" algn="l">
              <a:buClr>
                <a:srgbClr val="5792C9"/>
              </a:buClr>
              <a:buFont typeface=".AppleSystemUIFont" charset="-120"/>
              <a:buChar char="–"/>
              <a:defRPr sz="2000" baseline="0">
                <a:latin typeface="Montserrat" pitchFamily="2" charset="77"/>
              </a:defRPr>
            </a:lvl4pPr>
            <a:lvl5pPr marL="792000" indent="-216000" algn="l">
              <a:buFont typeface=".AppleSystemUIFont" charset="-120"/>
              <a:buChar char="–"/>
              <a:defRPr sz="2000" baseline="0">
                <a:latin typeface="Montserrat" pitchFamily="2" charset="77"/>
              </a:defRPr>
            </a:lvl5pPr>
            <a:lvl6pPr marL="1044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baseline="0">
                <a:solidFill>
                  <a:srgbClr val="00825F"/>
                </a:solidFill>
                <a:latin typeface="Montserrat" pitchFamily="2" charset="77"/>
              </a:defRPr>
            </a:lvl1pPr>
          </a:lstStyle>
          <a:p>
            <a:r>
              <a:rPr lang="en-US" dirty="0"/>
              <a:t>Click to edit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baseline="0">
                <a:solidFill>
                  <a:schemeClr val="tx1"/>
                </a:solidFill>
                <a:latin typeface="Montserrat" pitchFamily="2" charset="77"/>
                <a:ea typeface="Calibri" charset="0"/>
                <a:cs typeface="Calibri" charset="0"/>
              </a:defRPr>
            </a:lvl1pPr>
            <a:lvl2pPr marL="432000" indent="-180000" algn="l">
              <a:buClr>
                <a:srgbClr val="5792C9"/>
              </a:buClr>
              <a:buSzPct val="110000"/>
              <a:buFont typeface="Arial" charset="0"/>
              <a:buChar char="•"/>
              <a:defRPr sz="2000" baseline="0">
                <a:solidFill>
                  <a:schemeClr val="tx1"/>
                </a:solidFill>
                <a:latin typeface="Montserrat" pitchFamily="2" charset="77"/>
                <a:ea typeface="Calibri" charset="0"/>
                <a:cs typeface="Calibri" charset="0"/>
              </a:defRPr>
            </a:lvl2pPr>
            <a:lvl3pPr marL="684000" indent="-216000" algn="l">
              <a:buClr>
                <a:srgbClr val="5792C9"/>
              </a:buClr>
              <a:buFont typeface=".AppleSystemUIFont" charset="-120"/>
              <a:buChar char="–"/>
              <a:defRPr sz="2000" baseline="0">
                <a:latin typeface="Montserrat" pitchFamily="2" charset="77"/>
              </a:defRPr>
            </a:lvl3pPr>
            <a:lvl4pPr marL="936000" indent="-216000" algn="l">
              <a:buFont typeface=".AppleSystemUIFont" charset="-120"/>
              <a:buChar char="–"/>
              <a:defRPr sz="2000" baseline="0">
                <a:latin typeface="Montserrat" pitchFamily="2" charset="77"/>
              </a:defRPr>
            </a:lvl4pPr>
            <a:lvl5pPr marL="1188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Txt 2 columns</a:t>
            </a:r>
          </a:p>
          <a:p>
            <a:pPr lvl="1"/>
            <a:r>
              <a:rPr lang="en-US" dirty="0"/>
              <a:t>List 2</a:t>
            </a:r>
          </a:p>
          <a:p>
            <a:pPr lvl="2"/>
            <a:r>
              <a:rPr lang="en-US" dirty="0"/>
              <a:t>List 3</a:t>
            </a:r>
          </a:p>
          <a:p>
            <a:pPr lvl="3"/>
            <a:r>
              <a:rPr lang="en-US" dirty="0"/>
              <a:t>List 4</a:t>
            </a:r>
          </a:p>
          <a:p>
            <a:pPr lvl="4"/>
            <a:r>
              <a:rPr lang="en-US" dirty="0"/>
              <a:t>List 5</a:t>
            </a:r>
            <a:endParaRPr lang="it-IT" dirty="0"/>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baseline="0">
                <a:solidFill>
                  <a:srgbClr val="00825F"/>
                </a:solidFill>
                <a:latin typeface="Montserrat" pitchFamily="2" charset="77"/>
              </a:defRPr>
            </a:lvl1pPr>
          </a:lstStyle>
          <a:p>
            <a:r>
              <a:rPr lang="en-US" dirty="0"/>
              <a:t>Click to edit title</a:t>
            </a:r>
          </a:p>
        </p:txBody>
      </p:sp>
    </p:spTree>
    <p:extLst>
      <p:ext uri="{BB962C8B-B14F-4D97-AF65-F5344CB8AC3E}">
        <p14:creationId xmlns:p14="http://schemas.microsoft.com/office/powerpoint/2010/main" val="153816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Montserrat" pitchFamily="2" charset="77"/>
                <a:ea typeface="Calibri" charset="0"/>
                <a:cs typeface="Calibri" charset="0"/>
              </a:defRPr>
            </a:lvl1pPr>
          </a:lstStyle>
          <a:p>
            <a:r>
              <a:rPr lang="en-US" dirty="0"/>
              <a:t>Click to edit txt</a:t>
            </a:r>
            <a:br>
              <a:rPr lang="en-US" dirty="0"/>
            </a:br>
            <a:endParaRPr lang="en-US" dirty="0"/>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Montserrat" pitchFamily="2" charset="77"/>
                <a:ea typeface="Calibri" charset="0"/>
                <a:cs typeface="Calibri" charset="0"/>
              </a:defRPr>
            </a:lvl1pPr>
            <a:lvl2pPr marL="432000" indent="-180000" algn="l">
              <a:buClr>
                <a:srgbClr val="5792C9"/>
              </a:buClr>
              <a:buSzPct val="110000"/>
              <a:buFont typeface="Arial" charset="0"/>
              <a:buChar char="•"/>
              <a:defRPr sz="2000">
                <a:latin typeface="Montserrat" pitchFamily="2" charset="77"/>
              </a:defRPr>
            </a:lvl2pPr>
            <a:lvl3pPr marL="684000" indent="-216000" algn="l">
              <a:buClr>
                <a:srgbClr val="5792C9"/>
              </a:buClr>
              <a:buFont typeface=".AppleSystemUIFont" charset="-120"/>
              <a:buChar char="–"/>
              <a:defRPr sz="2000">
                <a:latin typeface="Montserrat" pitchFamily="2" charset="77"/>
                <a:ea typeface="Calibri" charset="0"/>
                <a:cs typeface="Calibri" charset="0"/>
              </a:defRPr>
            </a:lvl3pPr>
            <a:lvl4pPr marL="936000" indent="-216000" algn="l">
              <a:buFont typeface=".AppleSystemUIFont" charset="-120"/>
              <a:buChar char="–"/>
              <a:defRPr sz="2000">
                <a:latin typeface="Montserrat" pitchFamily="2" charset="77"/>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latin typeface="Montserrat" pitchFamily="2" charset="77"/>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txt</a:t>
            </a:r>
          </a:p>
          <a:p>
            <a:pPr lvl="1"/>
            <a:r>
              <a:rPr lang="en-US" dirty="0"/>
              <a:t>List 2</a:t>
            </a:r>
          </a:p>
          <a:p>
            <a:pPr lvl="2"/>
            <a:r>
              <a:rPr lang="en-US" dirty="0"/>
              <a:t>List 3</a:t>
            </a:r>
          </a:p>
          <a:p>
            <a:pPr lvl="3"/>
            <a:r>
              <a:rPr lang="en-US" dirty="0"/>
              <a:t>List 4</a:t>
            </a:r>
          </a:p>
          <a:p>
            <a:pPr lvl="4"/>
            <a:r>
              <a:rPr lang="en-US" dirty="0"/>
              <a:t>List 5</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352" y="233708"/>
            <a:ext cx="4176465" cy="963044"/>
          </a:xfrm>
          <a:prstGeom prst="rect">
            <a:avLst/>
          </a:prstGeom>
        </p:spPr>
      </p:pic>
      <p:pic>
        <p:nvPicPr>
          <p:cNvPr id="4" name="Picture 3" descr="A green and blue background with small yellow flowers&#10;&#10;AI-generated content may be incorrect.">
            <a:extLst>
              <a:ext uri="{FF2B5EF4-FFF2-40B4-BE49-F238E27FC236}">
                <a16:creationId xmlns:a16="http://schemas.microsoft.com/office/drawing/2014/main" id="{38597972-0E4E-9590-B477-1E4AB5CEB71D}"/>
              </a:ext>
            </a:extLst>
          </p:cNvPr>
          <p:cNvPicPr>
            <a:picLocks noChangeAspect="1"/>
          </p:cNvPicPr>
          <p:nvPr userDrawn="1"/>
        </p:nvPicPr>
        <p:blipFill>
          <a:blip r:embed="rId4"/>
          <a:stretch>
            <a:fillRect/>
          </a:stretch>
        </p:blipFill>
        <p:spPr>
          <a:xfrm>
            <a:off x="0" y="-1"/>
            <a:ext cx="12192000" cy="4203699"/>
          </a:xfrm>
          <a:prstGeom prst="rect">
            <a:avLst/>
          </a:prstGeom>
        </p:spPr>
      </p:pic>
    </p:spTree>
    <p:extLst>
      <p:ext uri="{BB962C8B-B14F-4D97-AF65-F5344CB8AC3E}">
        <p14:creationId xmlns:p14="http://schemas.microsoft.com/office/powerpoint/2010/main" val="721018584"/>
      </p:ext>
    </p:extLst>
  </p:cSld>
  <p:clrMap bg1="lt1" tx1="dk1" bg2="lt2" tx2="dk2" accent1="accent1" accent2="accent2" accent3="accent3" accent4="accent4" accent5="accent5" accent6="accent6" hlink="hlink" folHlink="folHlink"/>
  <p:sldLayoutIdLst>
    <p:sldLayoutId id="2147483955" r:id="rId1"/>
  </p:sldLayoutIdLst>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green and blue background with small yellow flowers&#10;&#10;AI-generated content may be incorrect.">
            <a:extLst>
              <a:ext uri="{FF2B5EF4-FFF2-40B4-BE49-F238E27FC236}">
                <a16:creationId xmlns:a16="http://schemas.microsoft.com/office/drawing/2014/main" id="{D35DBE45-A672-D5BB-A15D-8EBA8960AD81}"/>
              </a:ext>
            </a:extLst>
          </p:cNvPr>
          <p:cNvPicPr>
            <a:picLocks noChangeAspect="1"/>
          </p:cNvPicPr>
          <p:nvPr userDrawn="1"/>
        </p:nvPicPr>
        <p:blipFill>
          <a:blip r:embed="rId3"/>
          <a:stretch>
            <a:fillRect/>
          </a:stretch>
        </p:blipFill>
        <p:spPr>
          <a:xfrm>
            <a:off x="0" y="-1"/>
            <a:ext cx="12192000" cy="4203699"/>
          </a:xfrm>
          <a:prstGeom prst="rect">
            <a:avLst/>
          </a:prstGeom>
        </p:spPr>
      </p:pic>
    </p:spTree>
    <p:extLst>
      <p:ext uri="{BB962C8B-B14F-4D97-AF65-F5344CB8AC3E}">
        <p14:creationId xmlns:p14="http://schemas.microsoft.com/office/powerpoint/2010/main" val="2559117071"/>
      </p:ext>
    </p:extLst>
  </p:cSld>
  <p:clrMap bg1="lt1" tx1="dk1" bg2="lt2" tx2="dk2" accent1="accent1" accent2="accent2" accent3="accent3" accent4="accent4" accent5="accent5" accent6="accent6" hlink="hlink" folHlink="folHlink"/>
  <p:sldLayoutIdLst>
    <p:sldLayoutId id="21474839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Connettore 1 31">
            <a:extLst>
              <a:ext uri="{FF2B5EF4-FFF2-40B4-BE49-F238E27FC236}">
                <a16:creationId xmlns:a16="http://schemas.microsoft.com/office/drawing/2014/main"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A133ADE3-A5A0-2645-9D97-F63324C4A172}"/>
              </a:ext>
            </a:extLst>
          </p:cNvPr>
          <p:cNvSpPr txBox="1">
            <a:spLocks/>
          </p:cNvSpPr>
          <p:nvPr userDrawn="1"/>
        </p:nvSpPr>
        <p:spPr>
          <a:xfrm>
            <a:off x="8153400" y="6381328"/>
            <a:ext cx="4038600" cy="476672"/>
          </a:xfrm>
          <a:prstGeom prst="rect">
            <a:avLst/>
          </a:prstGeom>
        </p:spPr>
        <p:txBody>
          <a:bodyPr lIns="180000" tIns="216000" rIns="180000" bIns="18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500" b="0" i="0" kern="1500" spc="100" baseline="0" dirty="0">
                <a:solidFill>
                  <a:srgbClr val="00825F"/>
                </a:solidFill>
                <a:latin typeface="Montserrat" pitchFamily="2" charset="77"/>
              </a:rPr>
              <a:t>2025 IPPC REGIONAL WORKSHOP</a:t>
            </a:r>
            <a:endParaRPr lang="en-US" sz="1500" b="0" i="0" kern="1500" spc="100" baseline="0" dirty="0">
              <a:solidFill>
                <a:schemeClr val="tx1"/>
              </a:solidFill>
              <a:latin typeface="Montserrat" pitchFamily="2" charset="77"/>
            </a:endParaRPr>
          </a:p>
        </p:txBody>
      </p:sp>
      <p:pic>
        <p:nvPicPr>
          <p:cNvPr id="4" name="Picture 3">
            <a:extLst>
              <a:ext uri="{FF2B5EF4-FFF2-40B4-BE49-F238E27FC236}">
                <a16:creationId xmlns:a16="http://schemas.microsoft.com/office/drawing/2014/main" id="{8054E1A7-4D66-7A64-1F84-CE1AF609723F}"/>
              </a:ext>
            </a:extLst>
          </p:cNvPr>
          <p:cNvPicPr>
            <a:picLocks noChangeAspect="1"/>
          </p:cNvPicPr>
          <p:nvPr userDrawn="1"/>
        </p:nvPicPr>
        <p:blipFill>
          <a:blip r:embed="rId6"/>
          <a:stretch>
            <a:fillRect/>
          </a:stretch>
        </p:blipFill>
        <p:spPr>
          <a:xfrm>
            <a:off x="-2" y="-1"/>
            <a:ext cx="12191999" cy="1332805"/>
          </a:xfrm>
          <a:prstGeom prst="rect">
            <a:avLst/>
          </a:prstGeom>
        </p:spPr>
      </p:pic>
    </p:spTree>
    <p:extLst>
      <p:ext uri="{BB962C8B-B14F-4D97-AF65-F5344CB8AC3E}">
        <p14:creationId xmlns:p14="http://schemas.microsoft.com/office/powerpoint/2010/main" val="333290649"/>
      </p:ext>
    </p:extLst>
  </p:cSld>
  <p:clrMap bg1="lt1" tx1="dk1" bg2="lt2" tx2="dk2" accent1="accent1" accent2="accent2" accent3="accent3" accent4="accent4" accent5="accent5" accent6="accent6" hlink="hlink" folHlink="folHlink"/>
  <p:sldLayoutIdLst>
    <p:sldLayoutId id="2147483948" r:id="rId1"/>
    <p:sldLayoutId id="2147483953" r:id="rId2"/>
    <p:sldLayoutId id="2147483949" r:id="rId3"/>
    <p:sldLayoutId id="214748395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hyperlink" Target="http://www.ippc.int/" TargetMode="External"/><Relationship Id="rId2" Type="http://schemas.openxmlformats.org/officeDocument/2006/relationships/hyperlink" Target="mailto:ippc@fao.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4114800"/>
            <a:ext cx="12192000" cy="1524000"/>
          </a:xfrm>
          <a:prstGeom prst="rect">
            <a:avLst/>
          </a:prstGeom>
        </p:spPr>
        <p:txBody>
          <a:bodyPr/>
          <a:lstStyle/>
          <a:p>
            <a:r>
              <a:rPr lang="en-GB" dirty="0"/>
              <a:t>Draft Annex to ISPM 46: International movement of fresh </a:t>
            </a:r>
            <a:r>
              <a:rPr lang="en-GB" i="1" dirty="0"/>
              <a:t>Colocasia esculenta</a:t>
            </a:r>
            <a:r>
              <a:rPr lang="en-GB" dirty="0"/>
              <a:t> corms (2023-023)</a:t>
            </a:r>
            <a:endParaRPr lang="en-US" dirty="0"/>
          </a:p>
        </p:txBody>
      </p:sp>
      <p:sp>
        <p:nvSpPr>
          <p:cNvPr id="7" name="Subtitle 6"/>
          <p:cNvSpPr>
            <a:spLocks noGrp="1"/>
          </p:cNvSpPr>
          <p:nvPr>
            <p:ph type="subTitle" idx="1"/>
          </p:nvPr>
        </p:nvSpPr>
        <p:spPr>
          <a:xfrm>
            <a:off x="3018" y="6002487"/>
            <a:ext cx="12192000" cy="245913"/>
          </a:xfrm>
          <a:prstGeom prst="rect">
            <a:avLst/>
          </a:prstGeom>
        </p:spPr>
        <p:txBody>
          <a:bodyPr/>
          <a:lstStyle/>
          <a:p>
            <a:r>
              <a:rPr lang="en-GB" dirty="0"/>
              <a:t>First consultation: July 1 – 30 September 2025</a:t>
            </a:r>
            <a:endParaRPr lang="en-US" dirty="0"/>
          </a:p>
        </p:txBody>
      </p:sp>
    </p:spTree>
    <p:extLst>
      <p:ext uri="{BB962C8B-B14F-4D97-AF65-F5344CB8AC3E}">
        <p14:creationId xmlns:p14="http://schemas.microsoft.com/office/powerpoint/2010/main" val="251853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FFDFD-0966-5755-D89F-083D8E6CDF5E}"/>
            </a:ext>
          </a:extLst>
        </p:cNvPr>
        <p:cNvGrpSpPr/>
        <p:nvPr/>
      </p:nvGrpSpPr>
      <p:grpSpPr>
        <a:xfrm>
          <a:off x="0" y="0"/>
          <a:ext cx="0" cy="0"/>
          <a:chOff x="0" y="0"/>
          <a:chExt cx="0" cy="0"/>
        </a:xfrm>
      </p:grpSpPr>
      <p:pic>
        <p:nvPicPr>
          <p:cNvPr id="7" name="Picture Placeholder 6" descr="A field of plants with clouds in the sky&#10;&#10;AI-generated content may be incorrect.">
            <a:extLst>
              <a:ext uri="{FF2B5EF4-FFF2-40B4-BE49-F238E27FC236}">
                <a16:creationId xmlns:a16="http://schemas.microsoft.com/office/drawing/2014/main" id="{3195A11A-8243-FF3A-225F-6DD4CE4F807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0913" b="10913"/>
          <a:stretch>
            <a:fillRect/>
          </a:stretch>
        </p:blipFill>
        <p:spPr>
          <a:xfrm>
            <a:off x="7820127" y="1295400"/>
            <a:ext cx="4371873" cy="2563040"/>
          </a:xfrm>
        </p:spPr>
      </p:pic>
      <p:sp>
        <p:nvSpPr>
          <p:cNvPr id="3" name="Subtitle 2">
            <a:extLst>
              <a:ext uri="{FF2B5EF4-FFF2-40B4-BE49-F238E27FC236}">
                <a16:creationId xmlns:a16="http://schemas.microsoft.com/office/drawing/2014/main" id="{E9DEE697-7733-A112-E5D4-D493F770FBD9}"/>
              </a:ext>
            </a:extLst>
          </p:cNvPr>
          <p:cNvSpPr>
            <a:spLocks noGrp="1"/>
          </p:cNvSpPr>
          <p:nvPr>
            <p:ph type="subTitle" idx="1"/>
          </p:nvPr>
        </p:nvSpPr>
        <p:spPr/>
        <p:txBody>
          <a:bodyPr/>
          <a:lstStyle/>
          <a:p>
            <a:pPr marL="342900" indent="-342900">
              <a:buFont typeface="Arial" panose="020B0604020202020204" pitchFamily="34" charset="0"/>
              <a:buChar char="•"/>
            </a:pPr>
            <a:endParaRPr lang="en-US" i="1" dirty="0"/>
          </a:p>
          <a:p>
            <a:pPr marL="342900" indent="-342900">
              <a:buFont typeface="Arial" panose="020B0604020202020204" pitchFamily="34" charset="0"/>
              <a:buChar char="•"/>
            </a:pPr>
            <a:r>
              <a:rPr lang="en-US" i="1" dirty="0"/>
              <a:t>Colocasia esculenta </a:t>
            </a:r>
            <a:r>
              <a:rPr lang="en-US" dirty="0"/>
              <a:t>(Taro) was:</a:t>
            </a:r>
          </a:p>
          <a:p>
            <a:pPr marL="522900" lvl="1" indent="-342900">
              <a:buClr>
                <a:srgbClr val="00825F"/>
              </a:buClr>
              <a:buFont typeface="Arial" panose="020B0604020202020204" pitchFamily="34" charset="0"/>
              <a:buChar char="•"/>
            </a:pPr>
            <a:r>
              <a:rPr lang="en-US" dirty="0">
                <a:latin typeface="+mn-lt"/>
              </a:rPr>
              <a:t>proposed as an Annex to ISPM 46 in 2023</a:t>
            </a:r>
          </a:p>
          <a:p>
            <a:pPr marL="522900" lvl="1" indent="-342900">
              <a:buClr>
                <a:srgbClr val="00825F"/>
              </a:buClr>
              <a:buFont typeface="Arial" panose="020B0604020202020204" pitchFamily="34" charset="0"/>
              <a:buChar char="•"/>
            </a:pPr>
            <a:r>
              <a:rPr lang="en-US" dirty="0">
                <a:latin typeface="+mn-lt"/>
              </a:rPr>
              <a:t>added to the TPCS work program by CPM 18 (2024) and;</a:t>
            </a:r>
          </a:p>
          <a:p>
            <a:pPr marL="522900" lvl="1" indent="-342900">
              <a:buClr>
                <a:srgbClr val="00825F"/>
              </a:buClr>
              <a:buFont typeface="Arial" panose="020B0604020202020204" pitchFamily="34" charset="0"/>
              <a:buChar char="•"/>
            </a:pPr>
            <a:r>
              <a:rPr lang="en-US" dirty="0">
                <a:latin typeface="+mn-lt"/>
              </a:rPr>
              <a:t>drafted in December 2024</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Reminder - </a:t>
            </a:r>
            <a:r>
              <a:rPr lang="en-US" dirty="0">
                <a:latin typeface="+mn-lt"/>
              </a:rPr>
              <a:t>Commodity Standards:</a:t>
            </a:r>
          </a:p>
          <a:p>
            <a:pPr marL="522900" lvl="1" indent="-342900">
              <a:buClr>
                <a:srgbClr val="00825F"/>
              </a:buClr>
              <a:buFont typeface="Arial" panose="020B0604020202020204" pitchFamily="34" charset="0"/>
              <a:buChar char="•"/>
            </a:pPr>
            <a:r>
              <a:rPr lang="en-US" dirty="0">
                <a:latin typeface="+mn-lt"/>
              </a:rPr>
              <a:t>Are “Subjects” (not “Topics”)</a:t>
            </a:r>
          </a:p>
          <a:p>
            <a:pPr marL="522900" lvl="1" indent="-342900">
              <a:buClr>
                <a:srgbClr val="00825F"/>
              </a:buClr>
              <a:buFont typeface="Arial" panose="020B0604020202020204" pitchFamily="34" charset="0"/>
              <a:buChar char="•"/>
            </a:pPr>
            <a:r>
              <a:rPr lang="en-US" dirty="0">
                <a:latin typeface="+mn-lt"/>
              </a:rPr>
              <a:t>Do not have “specifications”</a:t>
            </a:r>
          </a:p>
          <a:p>
            <a:pPr marL="522900" lvl="1" indent="-342900">
              <a:buClr>
                <a:srgbClr val="00825F"/>
              </a:buClr>
              <a:buFont typeface="Arial" panose="020B0604020202020204" pitchFamily="34" charset="0"/>
              <a:buChar char="•"/>
            </a:pPr>
            <a:r>
              <a:rPr lang="en-US" dirty="0">
                <a:latin typeface="+mn-lt"/>
              </a:rPr>
              <a:t>Are added to the TPCS work program by CPM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IT" dirty="0"/>
          </a:p>
        </p:txBody>
      </p:sp>
      <p:sp>
        <p:nvSpPr>
          <p:cNvPr id="2" name="Title 1">
            <a:extLst>
              <a:ext uri="{FF2B5EF4-FFF2-40B4-BE49-F238E27FC236}">
                <a16:creationId xmlns:a16="http://schemas.microsoft.com/office/drawing/2014/main" id="{2F6640BF-8192-40FD-8F5E-AE954DB913DE}"/>
              </a:ext>
            </a:extLst>
          </p:cNvPr>
          <p:cNvSpPr>
            <a:spLocks noGrp="1"/>
          </p:cNvSpPr>
          <p:nvPr>
            <p:ph type="title"/>
          </p:nvPr>
        </p:nvSpPr>
        <p:spPr/>
        <p:txBody>
          <a:bodyPr/>
          <a:lstStyle/>
          <a:p>
            <a:r>
              <a:rPr lang="en-US" dirty="0"/>
              <a:t>Background</a:t>
            </a:r>
            <a:endParaRPr lang="en-IT" dirty="0"/>
          </a:p>
        </p:txBody>
      </p:sp>
      <p:pic>
        <p:nvPicPr>
          <p:cNvPr id="13" name="Picture Placeholder 12" descr="A pile of taro root&#10;&#10;AI-generated content may be incorrect.">
            <a:extLst>
              <a:ext uri="{FF2B5EF4-FFF2-40B4-BE49-F238E27FC236}">
                <a16:creationId xmlns:a16="http://schemas.microsoft.com/office/drawing/2014/main" id="{B2D7BB98-507B-C6FB-DE89-926C0E424D79}"/>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0913" b="10913"/>
          <a:stretch>
            <a:fillRect/>
          </a:stretch>
        </p:blipFill>
        <p:spPr>
          <a:xfrm>
            <a:off x="6041504" y="3948537"/>
            <a:ext cx="4038600" cy="2367656"/>
          </a:xfrm>
        </p:spPr>
      </p:pic>
      <p:sp>
        <p:nvSpPr>
          <p:cNvPr id="14" name="TextBox 13">
            <a:extLst>
              <a:ext uri="{FF2B5EF4-FFF2-40B4-BE49-F238E27FC236}">
                <a16:creationId xmlns:a16="http://schemas.microsoft.com/office/drawing/2014/main" id="{23CB8B35-B15E-F9B1-175B-C689578FAA82}"/>
              </a:ext>
            </a:extLst>
          </p:cNvPr>
          <p:cNvSpPr txBox="1"/>
          <p:nvPr/>
        </p:nvSpPr>
        <p:spPr>
          <a:xfrm>
            <a:off x="9753600" y="6156457"/>
            <a:ext cx="2679463" cy="215444"/>
          </a:xfrm>
          <a:prstGeom prst="rect">
            <a:avLst/>
          </a:prstGeom>
        </p:spPr>
        <p:txBody>
          <a:bodyPr wrap="square" lIns="540000" tIns="0" rIns="360000" rtlCol="0" anchor="t" anchorCtr="0">
            <a:spAutoFit/>
          </a:bodyPr>
          <a:lstStyle/>
          <a:p>
            <a:r>
              <a:rPr lang="en-AU" sz="1100" dirty="0"/>
              <a:t>Photo credit: S. Siakimotu 2024</a:t>
            </a:r>
          </a:p>
        </p:txBody>
      </p:sp>
    </p:spTree>
    <p:extLst>
      <p:ext uri="{BB962C8B-B14F-4D97-AF65-F5344CB8AC3E}">
        <p14:creationId xmlns:p14="http://schemas.microsoft.com/office/powerpoint/2010/main" val="1567041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366C8-5281-1C0B-7CB1-85628815572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701C6C2-D7E9-0AFB-BEB7-8A7639369E2D}"/>
              </a:ext>
            </a:extLst>
          </p:cNvPr>
          <p:cNvSpPr>
            <a:spLocks noGrp="1"/>
          </p:cNvSpPr>
          <p:nvPr>
            <p:ph type="subTitle" idx="1"/>
          </p:nvPr>
        </p:nvSpPr>
        <p:spPr/>
        <p:txBody>
          <a:bodyPr/>
          <a:lstStyle/>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Scope</a:t>
            </a:r>
            <a:endParaRPr lang="en-US" dirty="0"/>
          </a:p>
          <a:p>
            <a:pPr marL="522900" lvl="1" indent="-342900">
              <a:buClr>
                <a:srgbClr val="00825F"/>
              </a:buClr>
              <a:buFont typeface="Arial" panose="020B0604020202020204" pitchFamily="34" charset="0"/>
              <a:buChar char="•"/>
            </a:pPr>
            <a:r>
              <a:rPr lang="en-US" dirty="0">
                <a:latin typeface="+mn-lt"/>
              </a:rPr>
              <a:t>Articulates the Annex covers taro for </a:t>
            </a:r>
            <a:r>
              <a:rPr lang="en-US" b="1" dirty="0">
                <a:latin typeface="+mn-lt"/>
              </a:rPr>
              <a:t>consumption or processing</a:t>
            </a:r>
          </a:p>
          <a:p>
            <a:pPr marL="522900" lvl="1" indent="-342900">
              <a:buClr>
                <a:srgbClr val="00825F"/>
              </a:buClr>
              <a:buFont typeface="Arial" panose="020B0604020202020204" pitchFamily="34" charset="0"/>
              <a:buChar char="•"/>
            </a:pPr>
            <a:endParaRPr lang="en-US" dirty="0">
              <a:latin typeface="+mn-lt"/>
            </a:endParaRPr>
          </a:p>
          <a:p>
            <a:pPr marL="342900" indent="-342900">
              <a:buFont typeface="Arial" panose="020B0604020202020204" pitchFamily="34" charset="0"/>
              <a:buChar char="•"/>
            </a:pPr>
            <a:r>
              <a:rPr lang="en-GB" b="1" dirty="0"/>
              <a:t>Description of the commodity and its intended use</a:t>
            </a:r>
            <a:r>
              <a:rPr lang="en-US" b="1" dirty="0"/>
              <a:t>:</a:t>
            </a:r>
          </a:p>
          <a:p>
            <a:pPr marL="522900" lvl="1" indent="-342900">
              <a:buClr>
                <a:srgbClr val="00825F"/>
              </a:buClr>
              <a:buFont typeface="Arial" panose="020B0604020202020204" pitchFamily="34" charset="0"/>
              <a:buChar char="•"/>
            </a:pPr>
            <a:r>
              <a:rPr lang="en-US" dirty="0">
                <a:latin typeface="+mn-lt"/>
              </a:rPr>
              <a:t>Fresh corms for consumption or processing</a:t>
            </a:r>
          </a:p>
          <a:p>
            <a:pPr marL="702900" lvl="2" indent="-342900">
              <a:buClr>
                <a:srgbClr val="00825F"/>
              </a:buClr>
              <a:buFont typeface="Calibri" panose="020F0502020204030204" pitchFamily="34" charset="0"/>
              <a:buChar char="-"/>
            </a:pPr>
            <a:r>
              <a:rPr lang="en-US" dirty="0">
                <a:latin typeface="+mn-lt"/>
              </a:rPr>
              <a:t>without leaves or lateral buds </a:t>
            </a:r>
          </a:p>
          <a:p>
            <a:pPr marL="702900" lvl="2" indent="-342900">
              <a:buClr>
                <a:srgbClr val="00825F"/>
              </a:buClr>
              <a:buFont typeface="Calibri" panose="020F0502020204030204" pitchFamily="34" charset="0"/>
              <a:buChar char="-"/>
            </a:pPr>
            <a:endParaRPr lang="en-US" dirty="0">
              <a:latin typeface="+mn-lt"/>
            </a:endParaRPr>
          </a:p>
          <a:p>
            <a:pPr marL="522900" lvl="1" indent="-342900">
              <a:buClr>
                <a:srgbClr val="00825F"/>
              </a:buClr>
              <a:buFont typeface="Arial" panose="020B0604020202020204" pitchFamily="34" charset="0"/>
              <a:buChar char="•"/>
            </a:pPr>
            <a:r>
              <a:rPr lang="en-US" dirty="0">
                <a:latin typeface="+mn-lt"/>
              </a:rPr>
              <a:t>Not corms that have already been processed</a:t>
            </a:r>
          </a:p>
          <a:p>
            <a:pPr marL="522900" lvl="1" indent="-342900">
              <a:buClr>
                <a:srgbClr val="00825F"/>
              </a:buClr>
              <a:buFont typeface="Arial" panose="020B0604020202020204" pitchFamily="34" charset="0"/>
              <a:buChar char="•"/>
            </a:pPr>
            <a:endParaRPr lang="en-US" dirty="0">
              <a:latin typeface="+mn-lt"/>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IT" dirty="0"/>
          </a:p>
        </p:txBody>
      </p:sp>
      <p:sp>
        <p:nvSpPr>
          <p:cNvPr id="2" name="Title 1">
            <a:extLst>
              <a:ext uri="{FF2B5EF4-FFF2-40B4-BE49-F238E27FC236}">
                <a16:creationId xmlns:a16="http://schemas.microsoft.com/office/drawing/2014/main" id="{CEE4CAAD-8644-5F3C-FDB2-087E818015DD}"/>
              </a:ext>
            </a:extLst>
          </p:cNvPr>
          <p:cNvSpPr>
            <a:spLocks noGrp="1"/>
          </p:cNvSpPr>
          <p:nvPr>
            <p:ph type="title"/>
          </p:nvPr>
        </p:nvSpPr>
        <p:spPr/>
        <p:txBody>
          <a:bodyPr/>
          <a:lstStyle/>
          <a:p>
            <a:r>
              <a:rPr lang="en-US" dirty="0"/>
              <a:t>Scope, Description and intended use</a:t>
            </a:r>
            <a:endParaRPr lang="en-IT" dirty="0"/>
          </a:p>
        </p:txBody>
      </p:sp>
      <p:grpSp>
        <p:nvGrpSpPr>
          <p:cNvPr id="19" name="Group 18">
            <a:extLst>
              <a:ext uri="{FF2B5EF4-FFF2-40B4-BE49-F238E27FC236}">
                <a16:creationId xmlns:a16="http://schemas.microsoft.com/office/drawing/2014/main" id="{9A2C4F38-D293-1204-DFCA-406C7E42B267}"/>
              </a:ext>
            </a:extLst>
          </p:cNvPr>
          <p:cNvGrpSpPr>
            <a:grpSpLocks/>
          </p:cNvGrpSpPr>
          <p:nvPr/>
        </p:nvGrpSpPr>
        <p:grpSpPr bwMode="auto">
          <a:xfrm>
            <a:off x="1122680" y="7143750"/>
            <a:ext cx="459105" cy="344805"/>
            <a:chOff x="2318" y="9665"/>
            <a:chExt cx="723" cy="543"/>
          </a:xfrm>
        </p:grpSpPr>
        <p:cxnSp>
          <p:nvCxnSpPr>
            <p:cNvPr id="20" name="Line 5">
              <a:extLst>
                <a:ext uri="{FF2B5EF4-FFF2-40B4-BE49-F238E27FC236}">
                  <a16:creationId xmlns:a16="http://schemas.microsoft.com/office/drawing/2014/main" id="{B8150504-5F4C-218B-69BB-33299FDA5AF0}"/>
                </a:ext>
              </a:extLst>
            </p:cNvPr>
            <p:cNvCxnSpPr>
              <a:cxnSpLocks noChangeShapeType="1"/>
            </p:cNvCxnSpPr>
            <p:nvPr/>
          </p:nvCxnSpPr>
          <p:spPr bwMode="auto">
            <a:xfrm>
              <a:off x="2318" y="9665"/>
              <a:ext cx="0" cy="54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cxnSp>
        <p:sp>
          <p:nvSpPr>
            <p:cNvPr id="21" name="Text Box 6">
              <a:extLst>
                <a:ext uri="{FF2B5EF4-FFF2-40B4-BE49-F238E27FC236}">
                  <a16:creationId xmlns:a16="http://schemas.microsoft.com/office/drawing/2014/main" id="{E7688320-A25F-0D71-F1FE-79F5CA384586}"/>
                </a:ext>
              </a:extLst>
            </p:cNvPr>
            <p:cNvSpPr txBox="1">
              <a:spLocks noChangeArrowheads="1"/>
            </p:cNvSpPr>
            <p:nvPr/>
          </p:nvSpPr>
          <p:spPr bwMode="auto">
            <a:xfrm>
              <a:off x="2498" y="9698"/>
              <a:ext cx="543"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3600" tIns="45720" rIns="18000" bIns="45720" anchor="t" anchorCtr="0" upright="1">
              <a:noAutofit/>
            </a:bodyPr>
            <a:lstStyle/>
            <a:p>
              <a:pPr algn="just"/>
              <a:r>
                <a:rPr lang="en-GB" sz="1000" b="1">
                  <a:effectLst/>
                  <a:latin typeface="Arial" panose="020B0604020202020204" pitchFamily="34" charset="0"/>
                  <a:ea typeface="MS Mincho" panose="02020609040205080304" pitchFamily="49" charset="-128"/>
                </a:rPr>
                <a:t>1 cm</a:t>
              </a:r>
              <a:endParaRPr lang="en-AU" sz="1100">
                <a:effectLst/>
                <a:latin typeface="Times New Roman" panose="02020603050405020304" pitchFamily="18" charset="0"/>
                <a:ea typeface="MS Mincho" panose="02020609040205080304" pitchFamily="49" charset="-128"/>
              </a:endParaRPr>
            </a:p>
          </p:txBody>
        </p:sp>
      </p:grpSp>
      <p:cxnSp>
        <p:nvCxnSpPr>
          <p:cNvPr id="23" name="Straight Connector 22">
            <a:extLst>
              <a:ext uri="{FF2B5EF4-FFF2-40B4-BE49-F238E27FC236}">
                <a16:creationId xmlns:a16="http://schemas.microsoft.com/office/drawing/2014/main" id="{A5B1EF72-9632-BCB8-4E05-3BF1A40C2A2C}"/>
              </a:ext>
            </a:extLst>
          </p:cNvPr>
          <p:cNvCxnSpPr>
            <a:cxnSpLocks noChangeShapeType="1"/>
          </p:cNvCxnSpPr>
          <p:nvPr/>
        </p:nvCxnSpPr>
        <p:spPr bwMode="auto">
          <a:xfrm>
            <a:off x="3270250" y="7256145"/>
            <a:ext cx="559435" cy="4953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36" name="Rectangle 21">
            <a:extLst>
              <a:ext uri="{FF2B5EF4-FFF2-40B4-BE49-F238E27FC236}">
                <a16:creationId xmlns:a16="http://schemas.microsoft.com/office/drawing/2014/main" id="{CDF3A05D-04A9-824C-4547-3B16327EF11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26">
            <a:extLst>
              <a:ext uri="{FF2B5EF4-FFF2-40B4-BE49-F238E27FC236}">
                <a16:creationId xmlns:a16="http://schemas.microsoft.com/office/drawing/2014/main" id="{897B4AF6-D57D-E354-A9C4-0071A8B33CA8}"/>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38" name="Rectangle 27">
            <a:extLst>
              <a:ext uri="{FF2B5EF4-FFF2-40B4-BE49-F238E27FC236}">
                <a16:creationId xmlns:a16="http://schemas.microsoft.com/office/drawing/2014/main" id="{3862501D-DA08-33E6-1978-2857D042F28D}"/>
              </a:ext>
            </a:extLst>
          </p:cNvPr>
          <p:cNvSpPr>
            <a:spLocks noChangeArrowheads="1"/>
          </p:cNvSpPr>
          <p:nvPr/>
        </p:nvSpPr>
        <p:spPr bwMode="auto">
          <a:xfrm>
            <a:off x="0" y="6505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pSp>
        <p:nvGrpSpPr>
          <p:cNvPr id="40" name="Group 39">
            <a:extLst>
              <a:ext uri="{FF2B5EF4-FFF2-40B4-BE49-F238E27FC236}">
                <a16:creationId xmlns:a16="http://schemas.microsoft.com/office/drawing/2014/main" id="{0B0FF6C9-2EA6-DCF8-9A9C-072A1B3BBC41}"/>
              </a:ext>
            </a:extLst>
          </p:cNvPr>
          <p:cNvGrpSpPr/>
          <p:nvPr/>
        </p:nvGrpSpPr>
        <p:grpSpPr>
          <a:xfrm>
            <a:off x="8610600" y="1447800"/>
            <a:ext cx="3289063" cy="4924101"/>
            <a:chOff x="9144000" y="1447800"/>
            <a:chExt cx="3289063" cy="4924101"/>
          </a:xfrm>
        </p:grpSpPr>
        <p:pic>
          <p:nvPicPr>
            <p:cNvPr id="2049" name="Picture 1" descr="dasheen taro corm">
              <a:extLst>
                <a:ext uri="{FF2B5EF4-FFF2-40B4-BE49-F238E27FC236}">
                  <a16:creationId xmlns:a16="http://schemas.microsoft.com/office/drawing/2014/main" id="{BD50CDE1-A08E-E5E4-565D-E9E09C43A3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45" t="6549" r="24109" b="8639"/>
            <a:stretch/>
          </p:blipFill>
          <p:spPr bwMode="auto">
            <a:xfrm>
              <a:off x="9144000" y="1447800"/>
              <a:ext cx="2751678" cy="4588735"/>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12B50A61-F5F4-0CB2-87D0-CF6295067F50}"/>
                </a:ext>
              </a:extLst>
            </p:cNvPr>
            <p:cNvSpPr txBox="1"/>
            <p:nvPr/>
          </p:nvSpPr>
          <p:spPr>
            <a:xfrm>
              <a:off x="9144000" y="6156457"/>
              <a:ext cx="3289063" cy="215444"/>
            </a:xfrm>
            <a:prstGeom prst="rect">
              <a:avLst/>
            </a:prstGeom>
          </p:spPr>
          <p:txBody>
            <a:bodyPr wrap="square" lIns="540000" tIns="0" rIns="360000" rtlCol="0" anchor="t" anchorCtr="0">
              <a:spAutoFit/>
            </a:bodyPr>
            <a:lstStyle/>
            <a:p>
              <a:r>
                <a:rPr lang="en-AU" sz="1100" dirty="0"/>
                <a:t>Image credit: Biosecurity Australia 2011</a:t>
              </a:r>
            </a:p>
          </p:txBody>
        </p:sp>
      </p:grpSp>
    </p:spTree>
    <p:extLst>
      <p:ext uri="{BB962C8B-B14F-4D97-AF65-F5344CB8AC3E}">
        <p14:creationId xmlns:p14="http://schemas.microsoft.com/office/powerpoint/2010/main" val="2279200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4814C-0207-E3E6-A065-4F7AB9A6467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BE19C79-D756-DFF3-4A17-D2D3A71F79C5}"/>
              </a:ext>
            </a:extLst>
          </p:cNvPr>
          <p:cNvSpPr>
            <a:spLocks noGrp="1"/>
          </p:cNvSpPr>
          <p:nvPr>
            <p:ph type="subTitle" idx="1"/>
          </p:nvPr>
        </p:nvSpPr>
        <p:spPr/>
        <p:txBody>
          <a:bodyPr/>
          <a:lstStyle/>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17 Pests </a:t>
            </a:r>
            <a:r>
              <a:rPr lang="en-US" dirty="0"/>
              <a:t>listed in this draft</a:t>
            </a:r>
          </a:p>
          <a:p>
            <a:pPr marL="522900" lvl="1" indent="-342900">
              <a:buClr>
                <a:srgbClr val="00825F"/>
              </a:buClr>
              <a:buFont typeface="Arial" panose="020B0604020202020204" pitchFamily="34" charset="0"/>
              <a:buChar char="•"/>
            </a:pPr>
            <a:endParaRPr lang="en-US" dirty="0">
              <a:latin typeface="+mn-lt"/>
            </a:endParaRPr>
          </a:p>
          <a:p>
            <a:pPr marL="342900" indent="-342900">
              <a:buFont typeface="Arial" panose="020B0604020202020204" pitchFamily="34" charset="0"/>
              <a:buChar char="•"/>
            </a:pPr>
            <a:r>
              <a:rPr lang="en-AU" dirty="0"/>
              <a:t>Includes viruses at this stage</a:t>
            </a:r>
            <a:endParaRPr lang="en-US" dirty="0"/>
          </a:p>
          <a:p>
            <a:pPr marL="522900" lvl="1" indent="-342900">
              <a:buClr>
                <a:srgbClr val="00825F"/>
              </a:buClr>
              <a:buFont typeface="Arial" panose="020B0604020202020204" pitchFamily="34" charset="0"/>
              <a:buChar char="•"/>
            </a:pPr>
            <a:r>
              <a:rPr lang="en-US" dirty="0">
                <a:latin typeface="+mn-lt"/>
              </a:rPr>
              <a:t>Value contracting party comment on this inclusion, noting </a:t>
            </a:r>
            <a:r>
              <a:rPr lang="en-US" b="1" dirty="0">
                <a:latin typeface="+mn-lt"/>
              </a:rPr>
              <a:t>Considerations </a:t>
            </a:r>
            <a:r>
              <a:rPr lang="en-US" dirty="0">
                <a:latin typeface="+mn-lt"/>
              </a:rPr>
              <a:t>in this presentation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All pests listed have associated “options for phytosanitary measures” used in trade</a:t>
            </a:r>
          </a:p>
          <a:p>
            <a:pPr marL="342900" indent="-342900">
              <a:buFont typeface="Arial" panose="020B0604020202020204" pitchFamily="34" charset="0"/>
              <a:buChar char="•"/>
            </a:pPr>
            <a:endParaRPr lang="en-IT" dirty="0"/>
          </a:p>
        </p:txBody>
      </p:sp>
      <p:sp>
        <p:nvSpPr>
          <p:cNvPr id="2" name="Title 1">
            <a:extLst>
              <a:ext uri="{FF2B5EF4-FFF2-40B4-BE49-F238E27FC236}">
                <a16:creationId xmlns:a16="http://schemas.microsoft.com/office/drawing/2014/main" id="{503B4A1A-F42E-5B12-2101-174086DBB8F0}"/>
              </a:ext>
            </a:extLst>
          </p:cNvPr>
          <p:cNvSpPr>
            <a:spLocks noGrp="1"/>
          </p:cNvSpPr>
          <p:nvPr>
            <p:ph type="title"/>
          </p:nvPr>
        </p:nvSpPr>
        <p:spPr/>
        <p:txBody>
          <a:bodyPr/>
          <a:lstStyle/>
          <a:p>
            <a:r>
              <a:rPr lang="en-US" dirty="0"/>
              <a:t>Pests</a:t>
            </a:r>
            <a:endParaRPr lang="en-IT" dirty="0"/>
          </a:p>
        </p:txBody>
      </p:sp>
      <p:grpSp>
        <p:nvGrpSpPr>
          <p:cNvPr id="9" name="Group 8">
            <a:extLst>
              <a:ext uri="{FF2B5EF4-FFF2-40B4-BE49-F238E27FC236}">
                <a16:creationId xmlns:a16="http://schemas.microsoft.com/office/drawing/2014/main" id="{A2C6EB64-4D6C-B692-2F23-0CB1D62A6711}"/>
              </a:ext>
            </a:extLst>
          </p:cNvPr>
          <p:cNvGrpSpPr/>
          <p:nvPr/>
        </p:nvGrpSpPr>
        <p:grpSpPr>
          <a:xfrm>
            <a:off x="7543800" y="1584457"/>
            <a:ext cx="4904938" cy="4726987"/>
            <a:chOff x="7543800" y="1584457"/>
            <a:chExt cx="4904938" cy="4726987"/>
          </a:xfrm>
        </p:grpSpPr>
        <p:pic>
          <p:nvPicPr>
            <p:cNvPr id="7" name="Picture 6" descr="A field of plants and trees&#10;&#10;AI-generated content may be incorrect.">
              <a:extLst>
                <a:ext uri="{FF2B5EF4-FFF2-40B4-BE49-F238E27FC236}">
                  <a16:creationId xmlns:a16="http://schemas.microsoft.com/office/drawing/2014/main" id="{89DC6C83-19A2-3854-E0E0-CECD94C50EC4}"/>
                </a:ext>
              </a:extLst>
            </p:cNvPr>
            <p:cNvPicPr>
              <a:picLocks noChangeAspect="1"/>
            </p:cNvPicPr>
            <p:nvPr/>
          </p:nvPicPr>
          <p:blipFill>
            <a:blip r:embed="rId3">
              <a:extLst>
                <a:ext uri="{28A0092B-C50C-407E-A947-70E740481C1C}">
                  <a14:useLocalDpi xmlns:a14="http://schemas.microsoft.com/office/drawing/2010/main" val="0"/>
                </a:ext>
              </a:extLst>
            </a:blip>
            <a:srcRect l="7500" r="17500"/>
            <a:stretch/>
          </p:blipFill>
          <p:spPr>
            <a:xfrm>
              <a:off x="7543800" y="1584457"/>
              <a:ext cx="4511543" cy="4511543"/>
            </a:xfrm>
            <a:prstGeom prst="rect">
              <a:avLst/>
            </a:prstGeom>
          </p:spPr>
        </p:pic>
        <p:sp>
          <p:nvSpPr>
            <p:cNvPr id="8" name="TextBox 7">
              <a:extLst>
                <a:ext uri="{FF2B5EF4-FFF2-40B4-BE49-F238E27FC236}">
                  <a16:creationId xmlns:a16="http://schemas.microsoft.com/office/drawing/2014/main" id="{D877A19B-A822-BEC5-6E82-B3902C25FF59}"/>
                </a:ext>
              </a:extLst>
            </p:cNvPr>
            <p:cNvSpPr txBox="1"/>
            <p:nvPr/>
          </p:nvSpPr>
          <p:spPr>
            <a:xfrm>
              <a:off x="9769275" y="6096000"/>
              <a:ext cx="2679463" cy="215444"/>
            </a:xfrm>
            <a:prstGeom prst="rect">
              <a:avLst/>
            </a:prstGeom>
          </p:spPr>
          <p:txBody>
            <a:bodyPr wrap="square" lIns="540000" tIns="0" rIns="360000" rtlCol="0" anchor="t" anchorCtr="0">
              <a:spAutoFit/>
            </a:bodyPr>
            <a:lstStyle/>
            <a:p>
              <a:r>
                <a:rPr lang="en-AU" sz="1100" dirty="0"/>
                <a:t>Photo credit: S. Siakimotu 2024</a:t>
              </a:r>
            </a:p>
          </p:txBody>
        </p:sp>
      </p:grpSp>
    </p:spTree>
    <p:extLst>
      <p:ext uri="{BB962C8B-B14F-4D97-AF65-F5344CB8AC3E}">
        <p14:creationId xmlns:p14="http://schemas.microsoft.com/office/powerpoint/2010/main" val="4146431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DCF34-A773-A4D8-C610-48E9FE43B38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B36D464-A051-0940-03A9-6109313F445D}"/>
              </a:ext>
            </a:extLst>
          </p:cNvPr>
          <p:cNvSpPr>
            <a:spLocks noGrp="1"/>
          </p:cNvSpPr>
          <p:nvPr>
            <p:ph type="subTitle" idx="1"/>
          </p:nvPr>
        </p:nvSpPr>
        <p:spPr/>
        <p:txBody>
          <a:bodyPr/>
          <a:lstStyle/>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This root crop is inherently:</a:t>
            </a:r>
          </a:p>
          <a:p>
            <a:pPr marL="522900" lvl="1" indent="-342900">
              <a:buClr>
                <a:srgbClr val="00825F"/>
              </a:buClr>
              <a:buFont typeface="Arial" panose="020B0604020202020204" pitchFamily="34" charset="0"/>
              <a:buChar char="•"/>
            </a:pPr>
            <a:r>
              <a:rPr lang="en-US" dirty="0">
                <a:latin typeface="+mn-lt"/>
              </a:rPr>
              <a:t>Dirty</a:t>
            </a:r>
          </a:p>
          <a:p>
            <a:pPr marL="522900" lvl="1" indent="-342900">
              <a:buClr>
                <a:srgbClr val="00825F"/>
              </a:buClr>
              <a:buFont typeface="Arial" panose="020B0604020202020204" pitchFamily="34" charset="0"/>
              <a:buChar char="•"/>
            </a:pPr>
            <a:r>
              <a:rPr lang="en-US" dirty="0">
                <a:latin typeface="+mn-lt"/>
              </a:rPr>
              <a:t>Rough surfaced</a:t>
            </a:r>
          </a:p>
          <a:p>
            <a:pPr marL="522900" lvl="1" indent="-342900">
              <a:buClr>
                <a:srgbClr val="00825F"/>
              </a:buClr>
              <a:buFont typeface="Arial" panose="020B0604020202020204" pitchFamily="34" charset="0"/>
              <a:buChar char="•"/>
            </a:pPr>
            <a:r>
              <a:rPr lang="en-US" dirty="0">
                <a:latin typeface="+mn-lt"/>
              </a:rPr>
              <a:t>Difficult to inspect for pests.</a:t>
            </a:r>
          </a:p>
          <a:p>
            <a:pPr marL="522900" lvl="1" indent="-342900">
              <a:buClr>
                <a:srgbClr val="00825F"/>
              </a:buClr>
              <a:buFont typeface="Arial" panose="020B0604020202020204" pitchFamily="34" charset="0"/>
              <a:buChar char="•"/>
            </a:pPr>
            <a:endParaRPr lang="en-US" dirty="0">
              <a:latin typeface="+mn-lt"/>
            </a:endParaRPr>
          </a:p>
          <a:p>
            <a:pPr marL="342900" indent="-342900">
              <a:buFont typeface="Arial" panose="020B0604020202020204" pitchFamily="34" charset="0"/>
              <a:buChar char="•"/>
            </a:pPr>
            <a:r>
              <a:rPr lang="en-US" dirty="0"/>
              <a:t>New text to try to address this has been included at paragraph [13]</a:t>
            </a:r>
            <a:endParaRPr lang="en-US" dirty="0">
              <a:latin typeface="+mn-lt"/>
            </a:endParaRPr>
          </a:p>
          <a:p>
            <a:pPr marL="522900" lvl="1" indent="-342900">
              <a:buFont typeface="Arial" panose="020B0604020202020204" pitchFamily="34" charset="0"/>
              <a:buChar char="•"/>
            </a:pPr>
            <a:endParaRPr lang="en-US" b="1" dirty="0"/>
          </a:p>
          <a:p>
            <a:pPr marL="522900" lvl="1" indent="-342900">
              <a:buFont typeface="Arial" panose="020B0604020202020204" pitchFamily="34" charset="0"/>
              <a:buChar char="•"/>
            </a:pPr>
            <a:endParaRPr lang="en-US" dirty="0"/>
          </a:p>
          <a:p>
            <a:pPr marL="522900" lvl="1" indent="-342900">
              <a:buClr>
                <a:srgbClr val="00825F"/>
              </a:buClr>
              <a:buFont typeface="Arial" panose="020B0604020202020204" pitchFamily="34" charset="0"/>
              <a:buChar char="•"/>
            </a:pPr>
            <a:endParaRPr lang="en-US" dirty="0">
              <a:latin typeface="+mn-lt"/>
            </a:endParaRPr>
          </a:p>
          <a:p>
            <a:pPr marL="342900" indent="-342900">
              <a:buFont typeface="Arial" panose="020B0604020202020204" pitchFamily="34" charset="0"/>
              <a:buChar char="•"/>
            </a:pPr>
            <a:endParaRPr lang="en-IT" dirty="0"/>
          </a:p>
        </p:txBody>
      </p:sp>
      <p:sp>
        <p:nvSpPr>
          <p:cNvPr id="2" name="Title 1">
            <a:extLst>
              <a:ext uri="{FF2B5EF4-FFF2-40B4-BE49-F238E27FC236}">
                <a16:creationId xmlns:a16="http://schemas.microsoft.com/office/drawing/2014/main" id="{B9217804-9EF4-DF22-8446-A7ADF8A03F88}"/>
              </a:ext>
            </a:extLst>
          </p:cNvPr>
          <p:cNvSpPr>
            <a:spLocks noGrp="1"/>
          </p:cNvSpPr>
          <p:nvPr>
            <p:ph type="title"/>
          </p:nvPr>
        </p:nvSpPr>
        <p:spPr/>
        <p:txBody>
          <a:bodyPr/>
          <a:lstStyle/>
          <a:p>
            <a:r>
              <a:rPr lang="en-US" dirty="0"/>
              <a:t>Considerations</a:t>
            </a:r>
            <a:endParaRPr lang="en-IT" dirty="0"/>
          </a:p>
        </p:txBody>
      </p:sp>
      <p:grpSp>
        <p:nvGrpSpPr>
          <p:cNvPr id="6" name="Group 5">
            <a:extLst>
              <a:ext uri="{FF2B5EF4-FFF2-40B4-BE49-F238E27FC236}">
                <a16:creationId xmlns:a16="http://schemas.microsoft.com/office/drawing/2014/main" id="{905FEE3D-B9C7-B37F-AAC0-80C5BFF21A28}"/>
              </a:ext>
            </a:extLst>
          </p:cNvPr>
          <p:cNvGrpSpPr/>
          <p:nvPr/>
        </p:nvGrpSpPr>
        <p:grpSpPr>
          <a:xfrm>
            <a:off x="8305800" y="1447800"/>
            <a:ext cx="3985354" cy="4996149"/>
            <a:chOff x="8305800" y="1447800"/>
            <a:chExt cx="3985354" cy="4996149"/>
          </a:xfrm>
        </p:grpSpPr>
        <p:pic>
          <p:nvPicPr>
            <p:cNvPr id="15" name="Picture 14" descr="A group of plants tied together&#10;&#10;AI-generated content may be incorrect.">
              <a:extLst>
                <a:ext uri="{FF2B5EF4-FFF2-40B4-BE49-F238E27FC236}">
                  <a16:creationId xmlns:a16="http://schemas.microsoft.com/office/drawing/2014/main" id="{FB617AE2-077B-1186-7545-1377B2630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0" y="1447800"/>
              <a:ext cx="3562350" cy="4749800"/>
            </a:xfrm>
            <a:prstGeom prst="rect">
              <a:avLst/>
            </a:prstGeom>
          </p:spPr>
        </p:pic>
        <p:sp>
          <p:nvSpPr>
            <p:cNvPr id="16" name="TextBox 15">
              <a:extLst>
                <a:ext uri="{FF2B5EF4-FFF2-40B4-BE49-F238E27FC236}">
                  <a16:creationId xmlns:a16="http://schemas.microsoft.com/office/drawing/2014/main" id="{4426AB7D-1537-AD2B-8804-FF27D4DAE089}"/>
                </a:ext>
              </a:extLst>
            </p:cNvPr>
            <p:cNvSpPr txBox="1"/>
            <p:nvPr/>
          </p:nvSpPr>
          <p:spPr>
            <a:xfrm>
              <a:off x="9553124" y="6225703"/>
              <a:ext cx="2738030" cy="218246"/>
            </a:xfrm>
            <a:prstGeom prst="rect">
              <a:avLst/>
            </a:prstGeom>
          </p:spPr>
          <p:txBody>
            <a:bodyPr wrap="square" lIns="540000" tIns="0" rIns="360000" rtlCol="0" anchor="t" anchorCtr="0">
              <a:spAutoFit/>
            </a:bodyPr>
            <a:lstStyle/>
            <a:p>
              <a:r>
                <a:rPr lang="en-AU" sz="1100" dirty="0"/>
                <a:t>Photo credit: S. Siakimotu 2024</a:t>
              </a:r>
            </a:p>
          </p:txBody>
        </p:sp>
      </p:grpSp>
    </p:spTree>
    <p:extLst>
      <p:ext uri="{BB962C8B-B14F-4D97-AF65-F5344CB8AC3E}">
        <p14:creationId xmlns:p14="http://schemas.microsoft.com/office/powerpoint/2010/main" val="181159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C84C0-2D4B-2854-5CF9-6AFA4863ECEA}"/>
            </a:ext>
          </a:extLst>
        </p:cNvPr>
        <p:cNvGrpSpPr/>
        <p:nvPr/>
      </p:nvGrpSpPr>
      <p:grpSpPr>
        <a:xfrm>
          <a:off x="0" y="0"/>
          <a:ext cx="0" cy="0"/>
          <a:chOff x="0" y="0"/>
          <a:chExt cx="0" cy="0"/>
        </a:xfrm>
      </p:grpSpPr>
      <p:pic>
        <p:nvPicPr>
          <p:cNvPr id="7" name="Picture Placeholder 6" descr="A pile of sea shells&#10;&#10;AI-generated content may be incorrect.">
            <a:extLst>
              <a:ext uri="{FF2B5EF4-FFF2-40B4-BE49-F238E27FC236}">
                <a16:creationId xmlns:a16="http://schemas.microsoft.com/office/drawing/2014/main" id="{36DC5CA4-7F0C-6DAF-8DBA-B093713C6A5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0913" b="10913"/>
          <a:stretch>
            <a:fillRect/>
          </a:stretch>
        </p:blipFill>
        <p:spPr>
          <a:xfrm>
            <a:off x="8153400" y="1374053"/>
            <a:ext cx="4038600" cy="2367656"/>
          </a:xfrm>
        </p:spPr>
      </p:pic>
      <p:pic>
        <p:nvPicPr>
          <p:cNvPr id="9" name="Picture Placeholder 8" descr="A plant growing in a field&#10;&#10;AI-generated content may be incorrect.">
            <a:extLst>
              <a:ext uri="{FF2B5EF4-FFF2-40B4-BE49-F238E27FC236}">
                <a16:creationId xmlns:a16="http://schemas.microsoft.com/office/drawing/2014/main" id="{B5172835-1065-819C-4446-24BEDB90A1BD}"/>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0913" b="10913"/>
          <a:stretch>
            <a:fillRect/>
          </a:stretch>
        </p:blipFill>
        <p:spPr>
          <a:xfrm>
            <a:off x="7043814" y="3812048"/>
            <a:ext cx="4038600" cy="2367656"/>
          </a:xfrm>
        </p:spPr>
      </p:pic>
      <p:sp>
        <p:nvSpPr>
          <p:cNvPr id="3" name="Subtitle 2">
            <a:extLst>
              <a:ext uri="{FF2B5EF4-FFF2-40B4-BE49-F238E27FC236}">
                <a16:creationId xmlns:a16="http://schemas.microsoft.com/office/drawing/2014/main" id="{242F50C5-6CFA-30FE-EFCD-1D39282B701B}"/>
              </a:ext>
            </a:extLst>
          </p:cNvPr>
          <p:cNvSpPr>
            <a:spLocks noGrp="1"/>
          </p:cNvSpPr>
          <p:nvPr>
            <p:ph type="subTitle" idx="1"/>
          </p:nvPr>
        </p:nvSpPr>
        <p:spPr/>
        <p:txBody>
          <a:bodyPr/>
          <a:lstStyle/>
          <a:p>
            <a:pPr lvl="1" indent="0">
              <a:buClr>
                <a:srgbClr val="00825F"/>
              </a:buClr>
              <a:buNone/>
            </a:pPr>
            <a:endParaRPr lang="en-US" b="1" dirty="0"/>
          </a:p>
          <a:p>
            <a:pPr marL="342900" indent="-342900">
              <a:buFont typeface="Arial" panose="020B0604020202020204" pitchFamily="34" charset="0"/>
              <a:buChar char="•"/>
            </a:pPr>
            <a:r>
              <a:rPr lang="en-US" b="1" dirty="0"/>
              <a:t>Taro is a “new” type of commodity to be assessed.</a:t>
            </a:r>
          </a:p>
          <a:p>
            <a:pPr marL="522900" lvl="1" indent="-342900">
              <a:buClr>
                <a:srgbClr val="00825F"/>
              </a:buClr>
              <a:buFont typeface="Arial" panose="020B0604020202020204" pitchFamily="34" charset="0"/>
              <a:buChar char="•"/>
            </a:pPr>
            <a:r>
              <a:rPr lang="en-US" dirty="0">
                <a:latin typeface="+mn-lt"/>
              </a:rPr>
              <a:t>Relatively few Pests but novel issues to accommodate</a:t>
            </a:r>
          </a:p>
          <a:p>
            <a:pPr marL="522900" lvl="1" indent="-342900">
              <a:buClr>
                <a:srgbClr val="00825F"/>
              </a:buClr>
              <a:buFont typeface="Arial" panose="020B0604020202020204" pitchFamily="34" charset="0"/>
              <a:buChar char="•"/>
            </a:pPr>
            <a:endParaRPr lang="en-US" dirty="0">
              <a:latin typeface="+mn-lt"/>
            </a:endParaRPr>
          </a:p>
          <a:p>
            <a:pPr marL="342900" indent="-342900">
              <a:buClr>
                <a:srgbClr val="00825F"/>
              </a:buClr>
              <a:buFont typeface="Arial" panose="020B0604020202020204" pitchFamily="34" charset="0"/>
              <a:buChar char="•"/>
            </a:pPr>
            <a:r>
              <a:rPr lang="en-US" dirty="0"/>
              <a:t>Steward and Standard Committee appreciate</a:t>
            </a:r>
          </a:p>
          <a:p>
            <a:pPr algn="ctr">
              <a:buClr>
                <a:srgbClr val="00825F"/>
              </a:buClr>
            </a:pPr>
            <a:r>
              <a:rPr lang="en-US" b="1" dirty="0"/>
              <a:t>feedback, proposed modified text and other comments</a:t>
            </a:r>
          </a:p>
          <a:p>
            <a:pPr>
              <a:buClr>
                <a:srgbClr val="00825F"/>
              </a:buClr>
            </a:pPr>
            <a:r>
              <a:rPr lang="en-US" dirty="0"/>
              <a:t>to improve Commodity Standard annexes </a:t>
            </a:r>
            <a:endParaRPr lang="en-US" dirty="0">
              <a:latin typeface="+mn-lt"/>
            </a:endParaRPr>
          </a:p>
          <a:p>
            <a:pPr lvl="1" indent="0">
              <a:buClr>
                <a:srgbClr val="00825F"/>
              </a:buClr>
              <a:buNone/>
            </a:pPr>
            <a:endParaRPr lang="en-US" dirty="0">
              <a:latin typeface="+mn-lt"/>
            </a:endParaRPr>
          </a:p>
          <a:p>
            <a:pPr marL="522900" lvl="1" indent="-342900">
              <a:buFont typeface="Arial" panose="020B0604020202020204" pitchFamily="34" charset="0"/>
              <a:buChar char="•"/>
            </a:pPr>
            <a:endParaRPr lang="en-US" b="1" dirty="0"/>
          </a:p>
          <a:p>
            <a:pPr marL="522900" lvl="1" indent="-342900">
              <a:buFont typeface="Arial" panose="020B0604020202020204" pitchFamily="34" charset="0"/>
              <a:buChar char="•"/>
            </a:pPr>
            <a:endParaRPr lang="en-US" dirty="0"/>
          </a:p>
          <a:p>
            <a:pPr marL="522900" lvl="1" indent="-342900">
              <a:buClr>
                <a:srgbClr val="00825F"/>
              </a:buClr>
              <a:buFont typeface="Arial" panose="020B0604020202020204" pitchFamily="34" charset="0"/>
              <a:buChar char="•"/>
            </a:pPr>
            <a:endParaRPr lang="en-US" dirty="0">
              <a:latin typeface="+mn-lt"/>
            </a:endParaRPr>
          </a:p>
          <a:p>
            <a:pPr marL="342900" indent="-342900">
              <a:buFont typeface="Arial" panose="020B0604020202020204" pitchFamily="34" charset="0"/>
              <a:buChar char="•"/>
            </a:pPr>
            <a:endParaRPr lang="en-IT" dirty="0"/>
          </a:p>
        </p:txBody>
      </p:sp>
      <p:sp>
        <p:nvSpPr>
          <p:cNvPr id="2" name="Title 1">
            <a:extLst>
              <a:ext uri="{FF2B5EF4-FFF2-40B4-BE49-F238E27FC236}">
                <a16:creationId xmlns:a16="http://schemas.microsoft.com/office/drawing/2014/main" id="{9A12E1E2-7D9C-4D99-76AC-90CB2AA1DA20}"/>
              </a:ext>
            </a:extLst>
          </p:cNvPr>
          <p:cNvSpPr>
            <a:spLocks noGrp="1"/>
          </p:cNvSpPr>
          <p:nvPr>
            <p:ph type="title"/>
          </p:nvPr>
        </p:nvSpPr>
        <p:spPr/>
        <p:txBody>
          <a:bodyPr/>
          <a:lstStyle/>
          <a:p>
            <a:r>
              <a:rPr lang="en-US" dirty="0"/>
              <a:t>Importance of your comments</a:t>
            </a:r>
            <a:endParaRPr lang="en-IT" dirty="0"/>
          </a:p>
        </p:txBody>
      </p:sp>
      <p:sp>
        <p:nvSpPr>
          <p:cNvPr id="10" name="TextBox 9">
            <a:extLst>
              <a:ext uri="{FF2B5EF4-FFF2-40B4-BE49-F238E27FC236}">
                <a16:creationId xmlns:a16="http://schemas.microsoft.com/office/drawing/2014/main" id="{E1F6FFF4-FFC4-CBC5-23C8-0EBFDBF6C62B}"/>
              </a:ext>
            </a:extLst>
          </p:cNvPr>
          <p:cNvSpPr txBox="1"/>
          <p:nvPr/>
        </p:nvSpPr>
        <p:spPr>
          <a:xfrm>
            <a:off x="9753600" y="6156457"/>
            <a:ext cx="2679463" cy="215444"/>
          </a:xfrm>
          <a:prstGeom prst="rect">
            <a:avLst/>
          </a:prstGeom>
        </p:spPr>
        <p:txBody>
          <a:bodyPr wrap="square" lIns="540000" tIns="0" rIns="360000" rtlCol="0" anchor="t" anchorCtr="0">
            <a:spAutoFit/>
          </a:bodyPr>
          <a:lstStyle/>
          <a:p>
            <a:r>
              <a:rPr lang="en-AU" sz="1100" dirty="0"/>
              <a:t>Photo credit: S. Siakimotu 2024</a:t>
            </a:r>
          </a:p>
        </p:txBody>
      </p:sp>
    </p:spTree>
    <p:extLst>
      <p:ext uri="{BB962C8B-B14F-4D97-AF65-F5344CB8AC3E}">
        <p14:creationId xmlns:p14="http://schemas.microsoft.com/office/powerpoint/2010/main" val="1339731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58A43A09-91A0-0B4E-A1B9-69205A0FA910}"/>
              </a:ext>
            </a:extLst>
          </p:cNvPr>
          <p:cNvSpPr>
            <a:spLocks noGrp="1"/>
          </p:cNvSpPr>
          <p:nvPr>
            <p:ph type="ctrTitle" idx="4294967295"/>
          </p:nvPr>
        </p:nvSpPr>
        <p:spPr>
          <a:xfrm>
            <a:off x="0" y="5029200"/>
            <a:ext cx="6019800" cy="2448272"/>
          </a:xfrm>
          <a:prstGeom prst="rect">
            <a:avLst/>
          </a:prstGeom>
        </p:spPr>
        <p:txBody>
          <a:bodyPr/>
          <a:lstStyle/>
          <a:p>
            <a:pPr algn="ctr">
              <a:defRPr/>
            </a:pPr>
            <a:r>
              <a:rPr lang="it-IT" sz="6000" dirty="0" err="1">
                <a:solidFill>
                  <a:srgbClr val="00825F"/>
                </a:solidFill>
                <a:latin typeface="Montserrat" pitchFamily="2" charset="77"/>
              </a:rPr>
              <a:t>Thank</a:t>
            </a:r>
            <a:r>
              <a:rPr lang="it-IT" sz="6000" dirty="0">
                <a:solidFill>
                  <a:srgbClr val="00825F"/>
                </a:solidFill>
                <a:latin typeface="Montserrat" pitchFamily="2" charset="77"/>
              </a:rPr>
              <a:t> </a:t>
            </a:r>
            <a:r>
              <a:rPr lang="it-IT" sz="6000" dirty="0" err="1">
                <a:solidFill>
                  <a:srgbClr val="00825F"/>
                </a:solidFill>
                <a:latin typeface="Montserrat" pitchFamily="2" charset="77"/>
              </a:rPr>
              <a:t>you</a:t>
            </a:r>
            <a:endParaRPr lang="it-IT" sz="6000" dirty="0">
              <a:solidFill>
                <a:srgbClr val="00825F"/>
              </a:solidFill>
              <a:latin typeface="Montserrat" pitchFamily="2" charset="77"/>
            </a:endParaRPr>
          </a:p>
        </p:txBody>
      </p:sp>
      <p:sp>
        <p:nvSpPr>
          <p:cNvPr id="3" name="Rectangle 2">
            <a:extLst>
              <a:ext uri="{FF2B5EF4-FFF2-40B4-BE49-F238E27FC236}">
                <a16:creationId xmlns:a16="http://schemas.microsoft.com/office/drawing/2014/main" id="{A5343FCF-8DD9-BC48-8DE5-A30633EF8F93}"/>
              </a:ext>
            </a:extLst>
          </p:cNvPr>
          <p:cNvSpPr/>
          <p:nvPr/>
        </p:nvSpPr>
        <p:spPr>
          <a:xfrm>
            <a:off x="7391400" y="4724400"/>
            <a:ext cx="4038600" cy="1446550"/>
          </a:xfrm>
          <a:prstGeom prst="rect">
            <a:avLst/>
          </a:prstGeom>
        </p:spPr>
        <p:txBody>
          <a:bodyPr wrap="square">
            <a:spAutoFit/>
          </a:bodyPr>
          <a:lstStyle/>
          <a:p>
            <a:pPr algn="r"/>
            <a:r>
              <a:rPr lang="fr-FR" altLang="en-US" sz="1600" b="1" dirty="0">
                <a:solidFill>
                  <a:srgbClr val="00825F"/>
                </a:solidFill>
                <a:latin typeface="Montserrat" pitchFamily="2" charset="77"/>
                <a:ea typeface="Arial Unicode MS" panose="020B0604020202020204" pitchFamily="34" charset="-128"/>
                <a:cs typeface="Arial" panose="020B0604020202020204" pitchFamily="34" charset="0"/>
              </a:rPr>
              <a:t>IPPC </a:t>
            </a:r>
            <a:r>
              <a:rPr lang="fr-FR" altLang="en-US" sz="1600" b="1" dirty="0" err="1">
                <a:solidFill>
                  <a:srgbClr val="00825F"/>
                </a:solidFill>
                <a:latin typeface="Montserrat" pitchFamily="2" charset="77"/>
                <a:ea typeface="Arial Unicode MS" panose="020B0604020202020204" pitchFamily="34" charset="-128"/>
                <a:cs typeface="Arial" panose="020B0604020202020204" pitchFamily="34" charset="0"/>
              </a:rPr>
              <a:t>Secretariat</a:t>
            </a:r>
            <a:br>
              <a:rPr lang="fr-FR" altLang="en-US" sz="1600" b="1" dirty="0">
                <a:solidFill>
                  <a:srgbClr val="00825F"/>
                </a:solidFill>
                <a:latin typeface="Montserrat" pitchFamily="2" charset="77"/>
                <a:ea typeface="Arial Unicode MS" panose="020B0604020202020204" pitchFamily="34" charset="-128"/>
                <a:cs typeface="Arial" panose="020B0604020202020204" pitchFamily="34" charset="0"/>
              </a:rPr>
            </a:b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t>Food and Agriculture </a:t>
            </a:r>
            <a:r>
              <a:rPr lang="fr-FR" altLang="en-US" sz="1600" dirty="0" err="1">
                <a:solidFill>
                  <a:srgbClr val="00825F"/>
                </a:solidFill>
                <a:latin typeface="Montserrat" pitchFamily="2" charset="77"/>
                <a:ea typeface="Arial Unicode MS" panose="020B0604020202020204" pitchFamily="34" charset="-128"/>
                <a:cs typeface="Arial" panose="020B0604020202020204" pitchFamily="34" charset="0"/>
              </a:rPr>
              <a:t>Organization</a:t>
            </a: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t> </a:t>
            </a:r>
            <a:b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b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t>of the United Nations (FAO)</a:t>
            </a:r>
            <a:b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b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hlinkClick r:id="rId2">
                  <a:extLst>
                    <a:ext uri="{A12FA001-AC4F-418D-AE19-62706E023703}">
                      <ahyp:hlinkClr xmlns:ahyp="http://schemas.microsoft.com/office/drawing/2018/hyperlinkcolor" val="tx"/>
                    </a:ext>
                  </a:extLst>
                </a:hlinkClick>
              </a:rPr>
              <a:t>ippc@fao.org</a:t>
            </a: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t> | </a:t>
            </a: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www.ippc.int</a:t>
            </a:r>
            <a:br>
              <a:rPr lang="en-US" sz="5400" dirty="0">
                <a:solidFill>
                  <a:schemeClr val="bg1"/>
                </a:solidFill>
                <a:latin typeface="Montserrat" pitchFamily="2" charset="77"/>
              </a:rPr>
            </a:br>
            <a:endParaRPr lang="en-IT" dirty="0">
              <a:solidFill>
                <a:schemeClr val="bg1"/>
              </a:solidFill>
              <a:latin typeface="Montserrat" pitchFamily="2" charset="77"/>
            </a:endParaRPr>
          </a:p>
        </p:txBody>
      </p:sp>
    </p:spTree>
    <p:extLst>
      <p:ext uri="{BB962C8B-B14F-4D97-AF65-F5344CB8AC3E}">
        <p14:creationId xmlns:p14="http://schemas.microsoft.com/office/powerpoint/2010/main" val="1848089175"/>
      </p:ext>
    </p:extLst>
  </p:cSld>
  <p:clrMapOvr>
    <a:masterClrMapping/>
  </p:clrMapOvr>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rnal scree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9519679B1A8B4091DBA33CE26F55F5" ma:contentTypeVersion="20" ma:contentTypeDescription="Create a new document." ma:contentTypeScope="" ma:versionID="58c79fb002f89a5111e50c4b7040bcb6">
  <xsd:schema xmlns:xsd="http://www.w3.org/2001/XMLSchema" xmlns:xs="http://www.w3.org/2001/XMLSchema" xmlns:p="http://schemas.microsoft.com/office/2006/metadata/properties" xmlns:ns2="a05d7f75-f42e-4288-8809-604fd4d9691f" xmlns:ns3="ea6feb38-a85a-45e8-92e9-814486bbe375" targetNamespace="http://schemas.microsoft.com/office/2006/metadata/properties" ma:root="true" ma:fieldsID="c7dd2e9d878049d154ba4207012eb770" ns2:_="" ns3:_="">
    <xsd:import namespace="a05d7f75-f42e-4288-8809-604fd4d9691f"/>
    <xsd:import namespace="ea6feb38-a85a-45e8-92e9-814486bbe37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Flow_SignoffStatu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d7f75-f42e-4288-8809-604fd4d969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40dbf57-1e7b-4a73-94c8-cbcaaea3fe5a}" ma:internalName="TaxCatchAll" ma:showField="CatchAllData" ma:web="a05d7f75-f42e-4288-8809-604fd4d9691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6feb38-a85a-45e8-92e9-814486bbe3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40eee1e-ad38-437e-be40-fc9f033adc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05d7f75-f42e-4288-8809-604fd4d9691f" xsi:nil="true"/>
    <lcf76f155ced4ddcb4097134ff3c332f xmlns="ea6feb38-a85a-45e8-92e9-814486bbe375">
      <Terms xmlns="http://schemas.microsoft.com/office/infopath/2007/PartnerControls"/>
    </lcf76f155ced4ddcb4097134ff3c332f>
    <_Flow_SignoffStatus xmlns="ea6feb38-a85a-45e8-92e9-814486bbe375" xsi:nil="true"/>
    <SharedWithUsers xmlns="a05d7f75-f42e-4288-8809-604fd4d9691f">
      <UserInfo>
        <DisplayName>Nersisyan, Avetik (NSP)</DisplayName>
        <AccountId>14349</AccountId>
        <AccountType/>
      </UserInfo>
      <UserInfo>
        <DisplayName>RullGabayet, JuanAntonio (FAOAR)</DisplayName>
        <AccountId>14376</AccountId>
        <AccountType/>
      </UserInfo>
      <UserInfo>
        <DisplayName>Krah, Emmanuel (NSPD)</DisplayName>
        <AccountId>16346</AccountId>
        <AccountType/>
      </UserInfo>
      <UserInfo>
        <DisplayName>Shamilov, Artur (NSP)</DisplayName>
        <AccountId>14351</AccountId>
        <AccountType/>
      </UserInfo>
      <UserInfo>
        <DisplayName>Moreira, Adriana (NSP)</DisplayName>
        <AccountId>14323</AccountId>
        <AccountType/>
      </UserInfo>
      <UserInfo>
        <DisplayName>Frio, Mutya (NSPDD)</DisplayName>
        <AccountId>14366</AccountId>
        <AccountType/>
      </UserInfo>
      <UserInfo>
        <DisplayName>Deng, Arop (NSPD)</DisplayName>
        <AccountId>14322</AccountId>
        <AccountType/>
      </UserInfo>
      <UserInfo>
        <DisplayName>Gaviano, Giulia (NSP)</DisplayName>
        <AccountId>16878</AccountId>
        <AccountType/>
      </UserInfo>
      <UserInfo>
        <DisplayName>Armeni, Carlotta (NSPD)</DisplayName>
        <AccountId>14300</AccountId>
        <AccountType/>
      </UserInfo>
      <UserInfo>
        <DisplayName>Koumba, Descartes (NSP)</DisplayName>
        <AccountId>14370</AccountId>
        <AccountType/>
      </UserInfo>
      <UserInfo>
        <DisplayName>Gilmore, John (NSPD)</DisplayName>
        <AccountId>14332</AccountId>
        <AccountType/>
      </UserInfo>
      <UserInfo>
        <DisplayName>Brunel, Sarah (NSP)</DisplayName>
        <AccountId>14352</AccountId>
        <AccountType/>
      </UserInfo>
      <UserInfo>
        <DisplayName>Tiscioni, Patrizio (NSPD)</DisplayName>
        <AccountId>17210</AccountId>
        <AccountType/>
      </UserInfo>
      <UserInfo>
        <DisplayName>White, Fitzroy (NSPD)</DisplayName>
        <AccountId>14410</AccountId>
        <AccountType/>
      </UserInfo>
      <UserInfo>
        <DisplayName>Stirling, Colleen (NSPD)</DisplayName>
        <AccountId>17049</AccountId>
        <AccountType/>
      </UserInfo>
      <UserInfo>
        <DisplayName>Belli, Valeria (NSPD)</DisplayName>
        <AccountId>17687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AD50A0-A1D1-4305-8668-A883A3F218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d7f75-f42e-4288-8809-604fd4d9691f"/>
    <ds:schemaRef ds:uri="ea6feb38-a85a-45e8-92e9-814486bbe3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6D1CDB-15D1-4C85-BFBF-7D1270C6F64A}">
  <ds:schemaRef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2006/documentManagement/types"/>
    <ds:schemaRef ds:uri="http://purl.org/dc/elements/1.1/"/>
    <ds:schemaRef ds:uri="bb424dbb-dafe-47de-bab8-83d1c3e004cf"/>
    <ds:schemaRef ds:uri="e56ba6ee-8a68-42b5-8da3-132e141f9c3e"/>
    <ds:schemaRef ds:uri="http://purl.org/dc/terms/"/>
    <ds:schemaRef ds:uri="a05d7f75-f42e-4288-8809-604fd4d9691f"/>
    <ds:schemaRef ds:uri="ea6feb38-a85a-45e8-92e9-814486bbe375"/>
  </ds:schemaRefs>
</ds:datastoreItem>
</file>

<file path=customXml/itemProps3.xml><?xml version="1.0" encoding="utf-8"?>
<ds:datastoreItem xmlns:ds="http://schemas.openxmlformats.org/officeDocument/2006/customXml" ds:itemID="{817D6E9B-5D26-4766-B035-13FA946D28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FAO_SDGs_PPT_template_16_9</Template>
  <TotalTime>1571</TotalTime>
  <Words>853</Words>
  <Application>Microsoft Office PowerPoint</Application>
  <PresentationFormat>Widescreen</PresentationFormat>
  <Paragraphs>95</Paragraphs>
  <Slides>7</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vt:i4>
      </vt:variant>
    </vt:vector>
  </HeadingPairs>
  <TitlesOfParts>
    <vt:vector size="17" baseType="lpstr">
      <vt:lpstr>.AppleSystemUIFont</vt:lpstr>
      <vt:lpstr>Arial</vt:lpstr>
      <vt:lpstr>Calibri</vt:lpstr>
      <vt:lpstr>Georgia</vt:lpstr>
      <vt:lpstr>Montserrat</vt:lpstr>
      <vt:lpstr>Times New Roman</vt:lpstr>
      <vt:lpstr>Wingdings</vt:lpstr>
      <vt:lpstr>COVER</vt:lpstr>
      <vt:lpstr>Personalizza struttura</vt:lpstr>
      <vt:lpstr>Internal screen</vt:lpstr>
      <vt:lpstr>Draft Annex to ISPM 46: International movement of fresh Colocasia esculenta corms (2023-023)</vt:lpstr>
      <vt:lpstr>Background</vt:lpstr>
      <vt:lpstr>Scope, Description and intended use</vt:lpstr>
      <vt:lpstr>Pests</vt:lpstr>
      <vt:lpstr>Considerations</vt:lpstr>
      <vt:lpstr>Importance of your comments</vt:lpstr>
      <vt:lpstr>Thank you</vt:lpstr>
    </vt:vector>
  </TitlesOfParts>
  <Manager/>
  <Company>FAO of the UN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Giovannini, Cristiana (AGAH)</dc:creator>
  <cp:keywords/>
  <dc:description/>
  <cp:lastModifiedBy>Peterson, Sophie</cp:lastModifiedBy>
  <cp:revision>35</cp:revision>
  <cp:lastPrinted>2018-12-10T09:55:32Z</cp:lastPrinted>
  <dcterms:created xsi:type="dcterms:W3CDTF">2019-07-18T08:44:31Z</dcterms:created>
  <dcterms:modified xsi:type="dcterms:W3CDTF">2025-07-02T02:40:19Z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0x010100299519679B1A8B4091DBA33CE26F55F5</vt:lpwstr>
  </property>
  <property fmtid="{D5CDD505-2E9C-101B-9397-08002B2CF9AE}" pid="3" name="_dlc_DocIdItemGuid">
    <vt:lpwstr>2b97710e-f571-49d3-b24f-8a77402fddbd</vt:lpwstr>
  </property>
  <property fmtid="{D5CDD505-2E9C-101B-9397-08002B2CF9AE}" pid="4" name="TaxKeyword">
    <vt:lpwstr/>
  </property>
  <property fmtid="{D5CDD505-2E9C-101B-9397-08002B2CF9AE}" pid="5" name="FAO Tags">
    <vt:lpwstr/>
  </property>
  <property fmtid="{D5CDD505-2E9C-101B-9397-08002B2CF9AE}" pid="6" name="MSIP_Label_933d8be6-3c40-4052-87a2-9c2adcba8759_Enabled">
    <vt:lpwstr>true</vt:lpwstr>
  </property>
  <property fmtid="{D5CDD505-2E9C-101B-9397-08002B2CF9AE}" pid="7" name="MSIP_Label_933d8be6-3c40-4052-87a2-9c2adcba8759_SetDate">
    <vt:lpwstr>2025-06-12T04:31:52Z</vt:lpwstr>
  </property>
  <property fmtid="{D5CDD505-2E9C-101B-9397-08002B2CF9AE}" pid="8" name="MSIP_Label_933d8be6-3c40-4052-87a2-9c2adcba8759_Method">
    <vt:lpwstr>Privileged</vt:lpwstr>
  </property>
  <property fmtid="{D5CDD505-2E9C-101B-9397-08002B2CF9AE}" pid="9" name="MSIP_Label_933d8be6-3c40-4052-87a2-9c2adcba8759_Name">
    <vt:lpwstr>OFFICIAL</vt:lpwstr>
  </property>
  <property fmtid="{D5CDD505-2E9C-101B-9397-08002B2CF9AE}" pid="10" name="MSIP_Label_933d8be6-3c40-4052-87a2-9c2adcba8759_SiteId">
    <vt:lpwstr>2be67eb7-400c-4b3f-a5a1-1258c0da0696</vt:lpwstr>
  </property>
  <property fmtid="{D5CDD505-2E9C-101B-9397-08002B2CF9AE}" pid="11" name="MSIP_Label_933d8be6-3c40-4052-87a2-9c2adcba8759_ActionId">
    <vt:lpwstr>56a63ea7-22d2-4b0c-b429-d8c9a41b7c33</vt:lpwstr>
  </property>
  <property fmtid="{D5CDD505-2E9C-101B-9397-08002B2CF9AE}" pid="12" name="MSIP_Label_933d8be6-3c40-4052-87a2-9c2adcba8759_ContentBits">
    <vt:lpwstr>3</vt:lpwstr>
  </property>
  <property fmtid="{D5CDD505-2E9C-101B-9397-08002B2CF9AE}" pid="13" name="MSIP_Label_933d8be6-3c40-4052-87a2-9c2adcba8759_Tag">
    <vt:lpwstr>10, 0, 1, 1</vt:lpwstr>
  </property>
  <property fmtid="{D5CDD505-2E9C-101B-9397-08002B2CF9AE}" pid="14" name="ClassificationContentMarkingFooterLocations">
    <vt:lpwstr>COVER:7\Personalizza struttura:6\Internal screen:6</vt:lpwstr>
  </property>
  <property fmtid="{D5CDD505-2E9C-101B-9397-08002B2CF9AE}" pid="15" name="ClassificationContentMarkingFooterText">
    <vt:lpwstr>OFFICIAL</vt:lpwstr>
  </property>
  <property fmtid="{D5CDD505-2E9C-101B-9397-08002B2CF9AE}" pid="16" name="ClassificationContentMarkingHeaderLocations">
    <vt:lpwstr>COVER:6\Personalizza struttura:5\Internal screen:5</vt:lpwstr>
  </property>
  <property fmtid="{D5CDD505-2E9C-101B-9397-08002B2CF9AE}" pid="17" name="ClassificationContentMarkingHeaderText">
    <vt:lpwstr>OFFICIAL</vt:lpwstr>
  </property>
  <property fmtid="{D5CDD505-2E9C-101B-9397-08002B2CF9AE}" pid="18" name="MediaServiceImageTags">
    <vt:lpwstr/>
  </property>
</Properties>
</file>