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9" r:id="rId4"/>
    <p:sldMasterId id="2147483670" r:id="rId5"/>
    <p:sldMasterId id="2147483675" r:id="rId6"/>
    <p:sldMasterId id="2147483685" r:id="rId7"/>
    <p:sldMasterId id="2147483687" r:id="rId8"/>
    <p:sldMasterId id="2147483701" r:id="rId9"/>
    <p:sldMasterId id="2147483703" r:id="rId10"/>
  </p:sldMasterIdLst>
  <p:notesMasterIdLst>
    <p:notesMasterId r:id="rId22"/>
  </p:notesMasterIdLst>
  <p:sldIdLst>
    <p:sldId id="265" r:id="rId11"/>
    <p:sldId id="269" r:id="rId12"/>
    <p:sldId id="256" r:id="rId13"/>
    <p:sldId id="258" r:id="rId14"/>
    <p:sldId id="259" r:id="rId15"/>
    <p:sldId id="262" r:id="rId16"/>
    <p:sldId id="261" r:id="rId17"/>
    <p:sldId id="263" r:id="rId18"/>
    <p:sldId id="264" r:id="rId19"/>
    <p:sldId id="268" r:id="rId20"/>
    <p:sldId id="267" r:id="rId21"/>
  </p:sldIdLst>
  <p:sldSz cx="14630400" cy="8229600"/>
  <p:notesSz cx="8229600" cy="14630400"/>
  <p:embeddedFontLst>
    <p:embeddedFont>
      <p:font typeface="Georgia" panose="02040502050405020303" pitchFamily="18"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Montserrat Black" panose="00000A00000000000000" pitchFamily="2" charset="0"/>
      <p:bold r:id="rId31"/>
      <p:boldItalic r:id="rId32"/>
    </p:embeddedFont>
    <p:embeddedFont>
      <p:font typeface="Montserrat ExtraBold" panose="00000900000000000000" pitchFamily="2" charset="0"/>
      <p:bold r:id="rId33"/>
      <p:boldItalic r:id="rId34"/>
    </p:embeddedFont>
    <p:embeddedFont>
      <p:font typeface="MuseoModerno Medium" panose="020B0604020202020204" charset="0"/>
      <p:regular r:id="rId35"/>
    </p:embeddedFont>
    <p:embeddedFont>
      <p:font typeface="Source Sans Pro" panose="020B0503030403020204" pitchFamily="34" charset="0"/>
      <p:regular r:id="rId36"/>
      <p:bold r:id="rId37"/>
      <p:italic r:id="rId38"/>
      <p:boldItalic r:id="rId39"/>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10C66-D53D-45AD-9888-EF292D2C23B8}" v="389" dt="2025-07-17T15:48:14.563"/>
    <p1510:client id="{1B280434-7EBD-3E16-0279-C22C5FE413C4}" v="5" dt="2025-07-17T15:17:39.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28" autoAdjust="0"/>
  </p:normalViewPr>
  <p:slideViewPr>
    <p:cSldViewPr snapToGrid="0" snapToObjects="1">
      <p:cViewPr varScale="1">
        <p:scale>
          <a:sx n="60" d="100"/>
          <a:sy n="60" d="100"/>
        </p:scale>
        <p:origin x="109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1.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9.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0.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umba, Descartes (NSP)" userId="S::descartes.koumba@fao.org::c8524d96-0bf0-430f-a2c3-6e03110ffe26" providerId="AD" clId="Web-{1B280434-7EBD-3E16-0279-C22C5FE413C4}"/>
    <pc:docChg chg="modSld">
      <pc:chgData name="Koumba, Descartes (NSP)" userId="S::descartes.koumba@fao.org::c8524d96-0bf0-430f-a2c3-6e03110ffe26" providerId="AD" clId="Web-{1B280434-7EBD-3E16-0279-C22C5FE413C4}" dt="2025-07-17T15:17:39.332" v="4" actId="20577"/>
      <pc:docMkLst>
        <pc:docMk/>
      </pc:docMkLst>
      <pc:sldChg chg="modSp">
        <pc:chgData name="Koumba, Descartes (NSP)" userId="S::descartes.koumba@fao.org::c8524d96-0bf0-430f-a2c3-6e03110ffe26" providerId="AD" clId="Web-{1B280434-7EBD-3E16-0279-C22C5FE413C4}" dt="2025-07-17T15:17:39.332" v="4" actId="20577"/>
        <pc:sldMkLst>
          <pc:docMk/>
          <pc:sldMk cId="3846182053" sldId="268"/>
        </pc:sldMkLst>
        <pc:spChg chg="mod">
          <ac:chgData name="Koumba, Descartes (NSP)" userId="S::descartes.koumba@fao.org::c8524d96-0bf0-430f-a2c3-6e03110ffe26" providerId="AD" clId="Web-{1B280434-7EBD-3E16-0279-C22C5FE413C4}" dt="2025-07-17T15:17:39.332" v="4" actId="20577"/>
          <ac:spMkLst>
            <pc:docMk/>
            <pc:sldMk cId="3846182053" sldId="268"/>
            <ac:spMk id="2" creationId="{F6B5B21D-8FE2-90C0-F1E8-776B3E13B728}"/>
          </ac:spMkLst>
        </pc:spChg>
      </pc:sldChg>
    </pc:docChg>
  </pc:docChgLst>
  <pc:docChgLst>
    <pc:chgData name="Koumba, Descartes (NSP)" userId="c8524d96-0bf0-430f-a2c3-6e03110ffe26" providerId="ADAL" clId="{1A710C66-D53D-45AD-9888-EF292D2C23B8}"/>
    <pc:docChg chg="undo custSel addSld modSld sldOrd">
      <pc:chgData name="Koumba, Descartes (NSP)" userId="c8524d96-0bf0-430f-a2c3-6e03110ffe26" providerId="ADAL" clId="{1A710C66-D53D-45AD-9888-EF292D2C23B8}" dt="2025-07-17T16:15:04.015" v="967" actId="20577"/>
      <pc:docMkLst>
        <pc:docMk/>
      </pc:docMkLst>
      <pc:sldChg chg="modSp mod modNotesTx">
        <pc:chgData name="Koumba, Descartes (NSP)" userId="c8524d96-0bf0-430f-a2c3-6e03110ffe26" providerId="ADAL" clId="{1A710C66-D53D-45AD-9888-EF292D2C23B8}" dt="2025-07-17T15:46:07.482" v="381" actId="6549"/>
        <pc:sldMkLst>
          <pc:docMk/>
          <pc:sldMk cId="0" sldId="256"/>
        </pc:sldMkLst>
        <pc:spChg chg="mod">
          <ac:chgData name="Koumba, Descartes (NSP)" userId="c8524d96-0bf0-430f-a2c3-6e03110ffe26" providerId="ADAL" clId="{1A710C66-D53D-45AD-9888-EF292D2C23B8}" dt="2025-07-17T15:28:28.732" v="21" actId="1076"/>
          <ac:spMkLst>
            <pc:docMk/>
            <pc:sldMk cId="0" sldId="256"/>
            <ac:spMk id="4" creationId="{00000000-0000-0000-0000-000000000000}"/>
          </ac:spMkLst>
        </pc:spChg>
        <pc:spChg chg="mod">
          <ac:chgData name="Koumba, Descartes (NSP)" userId="c8524d96-0bf0-430f-a2c3-6e03110ffe26" providerId="ADAL" clId="{1A710C66-D53D-45AD-9888-EF292D2C23B8}" dt="2025-07-17T15:45:12.443" v="374" actId="14100"/>
          <ac:spMkLst>
            <pc:docMk/>
            <pc:sldMk cId="0" sldId="256"/>
            <ac:spMk id="5" creationId="{00000000-0000-0000-0000-000000000000}"/>
          </ac:spMkLst>
        </pc:spChg>
      </pc:sldChg>
      <pc:sldChg chg="modNotesTx">
        <pc:chgData name="Koumba, Descartes (NSP)" userId="c8524d96-0bf0-430f-a2c3-6e03110ffe26" providerId="ADAL" clId="{1A710C66-D53D-45AD-9888-EF292D2C23B8}" dt="2025-07-17T15:50:26.985" v="400" actId="20577"/>
        <pc:sldMkLst>
          <pc:docMk/>
          <pc:sldMk cId="0" sldId="258"/>
        </pc:sldMkLst>
      </pc:sldChg>
      <pc:sldChg chg="modSp mod modNotesTx">
        <pc:chgData name="Koumba, Descartes (NSP)" userId="c8524d96-0bf0-430f-a2c3-6e03110ffe26" providerId="ADAL" clId="{1A710C66-D53D-45AD-9888-EF292D2C23B8}" dt="2025-07-17T15:53:51.699" v="466" actId="12"/>
        <pc:sldMkLst>
          <pc:docMk/>
          <pc:sldMk cId="0" sldId="259"/>
        </pc:sldMkLst>
        <pc:spChg chg="mod">
          <ac:chgData name="Koumba, Descartes (NSP)" userId="c8524d96-0bf0-430f-a2c3-6e03110ffe26" providerId="ADAL" clId="{1A710C66-D53D-45AD-9888-EF292D2C23B8}" dt="2025-07-17T15:50:47.047" v="402" actId="1076"/>
          <ac:spMkLst>
            <pc:docMk/>
            <pc:sldMk cId="0" sldId="259"/>
            <ac:spMk id="2" creationId="{00000000-0000-0000-0000-000000000000}"/>
          </ac:spMkLst>
        </pc:spChg>
      </pc:sldChg>
      <pc:sldChg chg="modNotesTx">
        <pc:chgData name="Koumba, Descartes (NSP)" userId="c8524d96-0bf0-430f-a2c3-6e03110ffe26" providerId="ADAL" clId="{1A710C66-D53D-45AD-9888-EF292D2C23B8}" dt="2025-07-17T16:01:06.564" v="607" actId="20577"/>
        <pc:sldMkLst>
          <pc:docMk/>
          <pc:sldMk cId="0" sldId="261"/>
        </pc:sldMkLst>
      </pc:sldChg>
      <pc:sldChg chg="modNotesTx">
        <pc:chgData name="Koumba, Descartes (NSP)" userId="c8524d96-0bf0-430f-a2c3-6e03110ffe26" providerId="ADAL" clId="{1A710C66-D53D-45AD-9888-EF292D2C23B8}" dt="2025-07-17T15:56:31.408" v="499" actId="20577"/>
        <pc:sldMkLst>
          <pc:docMk/>
          <pc:sldMk cId="0" sldId="262"/>
        </pc:sldMkLst>
      </pc:sldChg>
      <pc:sldChg chg="modNotesTx">
        <pc:chgData name="Koumba, Descartes (NSP)" userId="c8524d96-0bf0-430f-a2c3-6e03110ffe26" providerId="ADAL" clId="{1A710C66-D53D-45AD-9888-EF292D2C23B8}" dt="2025-07-17T16:05:26.229" v="622" actId="20577"/>
        <pc:sldMkLst>
          <pc:docMk/>
          <pc:sldMk cId="0" sldId="263"/>
        </pc:sldMkLst>
      </pc:sldChg>
      <pc:sldChg chg="modNotesTx">
        <pc:chgData name="Koumba, Descartes (NSP)" userId="c8524d96-0bf0-430f-a2c3-6e03110ffe26" providerId="ADAL" clId="{1A710C66-D53D-45AD-9888-EF292D2C23B8}" dt="2025-07-17T16:12:37.882" v="798" actId="20577"/>
        <pc:sldMkLst>
          <pc:docMk/>
          <pc:sldMk cId="0" sldId="264"/>
        </pc:sldMkLst>
      </pc:sldChg>
      <pc:sldChg chg="modNotesTx">
        <pc:chgData name="Koumba, Descartes (NSP)" userId="c8524d96-0bf0-430f-a2c3-6e03110ffe26" providerId="ADAL" clId="{1A710C66-D53D-45AD-9888-EF292D2C23B8}" dt="2025-07-17T15:41:09.127" v="359" actId="20577"/>
        <pc:sldMkLst>
          <pc:docMk/>
          <pc:sldMk cId="2518539011" sldId="265"/>
        </pc:sldMkLst>
      </pc:sldChg>
      <pc:sldChg chg="modSp mod modNotesTx">
        <pc:chgData name="Koumba, Descartes (NSP)" userId="c8524d96-0bf0-430f-a2c3-6e03110ffe26" providerId="ADAL" clId="{1A710C66-D53D-45AD-9888-EF292D2C23B8}" dt="2025-07-17T16:15:04.015" v="967" actId="20577"/>
        <pc:sldMkLst>
          <pc:docMk/>
          <pc:sldMk cId="3846182053" sldId="268"/>
        </pc:sldMkLst>
        <pc:spChg chg="mod">
          <ac:chgData name="Koumba, Descartes (NSP)" userId="c8524d96-0bf0-430f-a2c3-6e03110ffe26" providerId="ADAL" clId="{1A710C66-D53D-45AD-9888-EF292D2C23B8}" dt="2025-07-17T16:14:01.548" v="924" actId="20577"/>
          <ac:spMkLst>
            <pc:docMk/>
            <pc:sldMk cId="3846182053" sldId="268"/>
            <ac:spMk id="7" creationId="{259B332C-5A32-CB57-9F52-C313C71ABCFF}"/>
          </ac:spMkLst>
        </pc:spChg>
      </pc:sldChg>
      <pc:sldChg chg="addSp modSp new mod ord modNotesTx">
        <pc:chgData name="Koumba, Descartes (NSP)" userId="c8524d96-0bf0-430f-a2c3-6e03110ffe26" providerId="ADAL" clId="{1A710C66-D53D-45AD-9888-EF292D2C23B8}" dt="2025-07-17T15:44:21.480" v="373" actId="33524"/>
        <pc:sldMkLst>
          <pc:docMk/>
          <pc:sldMk cId="1415198984" sldId="269"/>
        </pc:sldMkLst>
        <pc:spChg chg="add mod">
          <ac:chgData name="Koumba, Descartes (NSP)" userId="c8524d96-0bf0-430f-a2c3-6e03110ffe26" providerId="ADAL" clId="{1A710C66-D53D-45AD-9888-EF292D2C23B8}" dt="2025-07-17T15:25:37.447" v="15" actId="20577"/>
          <ac:spMkLst>
            <pc:docMk/>
            <pc:sldMk cId="1415198984" sldId="269"/>
            <ac:spMk id="2" creationId="{875B01E5-41F9-B89B-24BC-26ED7ADDA55D}"/>
          </ac:spMkLst>
        </pc:spChg>
        <pc:graphicFrameChg chg="add mod modGraphic">
          <ac:chgData name="Koumba, Descartes (NSP)" userId="c8524d96-0bf0-430f-a2c3-6e03110ffe26" providerId="ADAL" clId="{1A710C66-D53D-45AD-9888-EF292D2C23B8}" dt="2025-07-17T15:32:02.894" v="246" actId="14100"/>
          <ac:graphicFrameMkLst>
            <pc:docMk/>
            <pc:sldMk cId="1415198984" sldId="269"/>
            <ac:graphicFrameMk id="3" creationId="{6C9E703C-B333-71A4-C0CE-7A7AC42D19F4}"/>
          </ac:graphicFrameMkLst>
        </pc:graphicFrameChg>
      </pc:sldChg>
    </pc:docChg>
  </pc:docChgLst>
  <pc:docChgLst>
    <pc:chgData name="Koumba, Descartes (NSP)" userId="S::descartes.koumba@fao.org::c8524d96-0bf0-430f-a2c3-6e03110ffe26" providerId="AD" clId="Web-{5BFCF454-BC11-8E3E-B2AF-6B3565F022F0}"/>
    <pc:docChg chg="modSld">
      <pc:chgData name="Koumba, Descartes (NSP)" userId="S::descartes.koumba@fao.org::c8524d96-0bf0-430f-a2c3-6e03110ffe26" providerId="AD" clId="Web-{5BFCF454-BC11-8E3E-B2AF-6B3565F022F0}" dt="2025-07-17T16:24:16.725" v="0"/>
      <pc:docMkLst>
        <pc:docMk/>
      </pc:docMkLst>
      <pc:sldChg chg="modNotes">
        <pc:chgData name="Koumba, Descartes (NSP)" userId="S::descartes.koumba@fao.org::c8524d96-0bf0-430f-a2c3-6e03110ffe26" providerId="AD" clId="Web-{5BFCF454-BC11-8E3E-B2AF-6B3565F022F0}" dt="2025-07-17T16:24:16.725" v="0"/>
        <pc:sldMkLst>
          <pc:docMk/>
          <pc:sldMk cId="3846182053"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AED6C-1C20-4614-901B-D8DC6B62F6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A68DDF4-9FA8-4EA8-B762-173219B6CB3A}">
      <dgm:prSet phldrT="[Text]" custT="1"/>
      <dgm:spPr/>
      <dgm:t>
        <a:bodyPr/>
        <a:lstStyle/>
        <a:p>
          <a:r>
            <a:rPr lang="en-US" sz="2800" b="1" dirty="0"/>
            <a:t>Overview of IPPC</a:t>
          </a:r>
        </a:p>
      </dgm:t>
    </dgm:pt>
    <dgm:pt modelId="{CC43F637-DB43-4646-A558-AF266B1818CD}" type="parTrans" cxnId="{23F47CB0-2095-47D3-80FF-613950B21D9D}">
      <dgm:prSet/>
      <dgm:spPr/>
      <dgm:t>
        <a:bodyPr/>
        <a:lstStyle/>
        <a:p>
          <a:endParaRPr lang="en-US" sz="2400" b="1"/>
        </a:p>
      </dgm:t>
    </dgm:pt>
    <dgm:pt modelId="{E5214CF0-F5A9-4E22-AE6F-A379918BFB9C}" type="sibTrans" cxnId="{23F47CB0-2095-47D3-80FF-613950B21D9D}">
      <dgm:prSet/>
      <dgm:spPr/>
      <dgm:t>
        <a:bodyPr/>
        <a:lstStyle/>
        <a:p>
          <a:endParaRPr lang="en-US" sz="2400" b="1"/>
        </a:p>
      </dgm:t>
    </dgm:pt>
    <dgm:pt modelId="{7C89D97D-21AF-4072-B6E5-16C30B841199}">
      <dgm:prSet phldrT="[Text]" custT="1"/>
      <dgm:spPr/>
      <dgm:t>
        <a:bodyPr/>
        <a:lstStyle/>
        <a:p>
          <a:r>
            <a:rPr lang="en-US" sz="2800" b="1" dirty="0"/>
            <a:t>Critical role of ISPMs</a:t>
          </a:r>
        </a:p>
      </dgm:t>
    </dgm:pt>
    <dgm:pt modelId="{5852901A-118F-483E-8D5C-26434F395A27}" type="parTrans" cxnId="{1E74AAEC-A77F-427E-8725-3FE40C2CB612}">
      <dgm:prSet/>
      <dgm:spPr/>
      <dgm:t>
        <a:bodyPr/>
        <a:lstStyle/>
        <a:p>
          <a:endParaRPr lang="en-US" sz="2400" b="1"/>
        </a:p>
      </dgm:t>
    </dgm:pt>
    <dgm:pt modelId="{8732A949-9E13-4BDE-B02B-6CE6A1D7A37B}" type="sibTrans" cxnId="{1E74AAEC-A77F-427E-8725-3FE40C2CB612}">
      <dgm:prSet/>
      <dgm:spPr/>
      <dgm:t>
        <a:bodyPr/>
        <a:lstStyle/>
        <a:p>
          <a:endParaRPr lang="en-US" sz="2400" b="1"/>
        </a:p>
      </dgm:t>
    </dgm:pt>
    <dgm:pt modelId="{E55267AC-6486-4BA8-93E9-8348B036AAEC}">
      <dgm:prSet phldrT="[Text]" custT="1"/>
      <dgm:spPr/>
      <dgm:t>
        <a:bodyPr/>
        <a:lstStyle/>
        <a:p>
          <a:r>
            <a:rPr lang="en-US" sz="2800" b="1" dirty="0"/>
            <a:t>IPPC Secretariat support to implementation </a:t>
          </a:r>
        </a:p>
      </dgm:t>
    </dgm:pt>
    <dgm:pt modelId="{C5BBA2B0-FD60-4E6C-8582-AE2C3E61744B}" type="parTrans" cxnId="{F240D66D-4598-4EA6-902B-251E985F63AE}">
      <dgm:prSet/>
      <dgm:spPr/>
      <dgm:t>
        <a:bodyPr/>
        <a:lstStyle/>
        <a:p>
          <a:endParaRPr lang="en-US" sz="2400" b="1"/>
        </a:p>
      </dgm:t>
    </dgm:pt>
    <dgm:pt modelId="{7E6694B0-FD9D-48DF-96B7-0CE25ACC9F23}" type="sibTrans" cxnId="{F240D66D-4598-4EA6-902B-251E985F63AE}">
      <dgm:prSet/>
      <dgm:spPr/>
      <dgm:t>
        <a:bodyPr/>
        <a:lstStyle/>
        <a:p>
          <a:endParaRPr lang="en-US" sz="2400" b="1"/>
        </a:p>
      </dgm:t>
    </dgm:pt>
    <dgm:pt modelId="{7E8254BC-D136-406A-9F31-D2C06EB70914}">
      <dgm:prSet custT="1"/>
      <dgm:spPr/>
      <dgm:t>
        <a:bodyPr/>
        <a:lstStyle/>
        <a:p>
          <a:r>
            <a:rPr lang="en-US" sz="2800" b="1" dirty="0"/>
            <a:t>IPPC implementation challenges</a:t>
          </a:r>
        </a:p>
      </dgm:t>
    </dgm:pt>
    <dgm:pt modelId="{11AA4399-3654-42A9-A530-2E47DDCA63F8}" type="parTrans" cxnId="{044DF1E9-BC0F-4954-82E5-9D220B36CDCC}">
      <dgm:prSet/>
      <dgm:spPr/>
      <dgm:t>
        <a:bodyPr/>
        <a:lstStyle/>
        <a:p>
          <a:endParaRPr lang="en-US" sz="2400" b="1"/>
        </a:p>
      </dgm:t>
    </dgm:pt>
    <dgm:pt modelId="{6C8DD139-5E03-45B7-B985-7C1E5CE3BD9F}" type="sibTrans" cxnId="{044DF1E9-BC0F-4954-82E5-9D220B36CDCC}">
      <dgm:prSet/>
      <dgm:spPr/>
      <dgm:t>
        <a:bodyPr/>
        <a:lstStyle/>
        <a:p>
          <a:endParaRPr lang="en-US" sz="2400" b="1"/>
        </a:p>
      </dgm:t>
    </dgm:pt>
    <dgm:pt modelId="{2583F43D-D7C9-4A22-987E-596D6B735EEA}">
      <dgm:prSet custT="1"/>
      <dgm:spPr/>
      <dgm:t>
        <a:bodyPr/>
        <a:lstStyle/>
        <a:p>
          <a:r>
            <a:rPr lang="en-US" sz="2800" b="1" dirty="0"/>
            <a:t>Regional discussion on IPPC/ ISPMs implementation </a:t>
          </a:r>
        </a:p>
      </dgm:t>
    </dgm:pt>
    <dgm:pt modelId="{F7130EFB-B3BA-4623-A682-FA34964DAD6D}" type="parTrans" cxnId="{0E44DBC7-6917-4B4B-B77C-9C59A3DD6699}">
      <dgm:prSet/>
      <dgm:spPr/>
      <dgm:t>
        <a:bodyPr/>
        <a:lstStyle/>
        <a:p>
          <a:endParaRPr lang="en-US" sz="2400" b="1"/>
        </a:p>
      </dgm:t>
    </dgm:pt>
    <dgm:pt modelId="{0738D1FF-0056-4FFD-AE3C-98245A225618}" type="sibTrans" cxnId="{0E44DBC7-6917-4B4B-B77C-9C59A3DD6699}">
      <dgm:prSet/>
      <dgm:spPr/>
      <dgm:t>
        <a:bodyPr/>
        <a:lstStyle/>
        <a:p>
          <a:endParaRPr lang="en-US" sz="2400" b="1"/>
        </a:p>
      </dgm:t>
    </dgm:pt>
    <dgm:pt modelId="{512959DD-D8F0-4F3C-A0AB-27446887AB7E}" type="pres">
      <dgm:prSet presAssocID="{647AED6C-1C20-4614-901B-D8DC6B62F68F}" presName="linear" presStyleCnt="0">
        <dgm:presLayoutVars>
          <dgm:dir/>
          <dgm:animLvl val="lvl"/>
          <dgm:resizeHandles val="exact"/>
        </dgm:presLayoutVars>
      </dgm:prSet>
      <dgm:spPr/>
    </dgm:pt>
    <dgm:pt modelId="{F0669FC6-F1D8-4599-9FC0-4617E77D2585}" type="pres">
      <dgm:prSet presAssocID="{2A68DDF4-9FA8-4EA8-B762-173219B6CB3A}" presName="parentLin" presStyleCnt="0"/>
      <dgm:spPr/>
    </dgm:pt>
    <dgm:pt modelId="{6DDF14DE-847D-460A-B755-10BD27BC629F}" type="pres">
      <dgm:prSet presAssocID="{2A68DDF4-9FA8-4EA8-B762-173219B6CB3A}" presName="parentLeftMargin" presStyleLbl="node1" presStyleIdx="0" presStyleCnt="5"/>
      <dgm:spPr/>
    </dgm:pt>
    <dgm:pt modelId="{EDCA8D55-C709-46F6-9583-BBB5929CB1D5}" type="pres">
      <dgm:prSet presAssocID="{2A68DDF4-9FA8-4EA8-B762-173219B6CB3A}" presName="parentText" presStyleLbl="node1" presStyleIdx="0" presStyleCnt="5">
        <dgm:presLayoutVars>
          <dgm:chMax val="0"/>
          <dgm:bulletEnabled val="1"/>
        </dgm:presLayoutVars>
      </dgm:prSet>
      <dgm:spPr/>
    </dgm:pt>
    <dgm:pt modelId="{57C0561D-9E21-41BB-9A7F-41A2E32080C5}" type="pres">
      <dgm:prSet presAssocID="{2A68DDF4-9FA8-4EA8-B762-173219B6CB3A}" presName="negativeSpace" presStyleCnt="0"/>
      <dgm:spPr/>
    </dgm:pt>
    <dgm:pt modelId="{4FA0E8FB-B45D-4004-BD2C-A1F4EA75FC97}" type="pres">
      <dgm:prSet presAssocID="{2A68DDF4-9FA8-4EA8-B762-173219B6CB3A}" presName="childText" presStyleLbl="conFgAcc1" presStyleIdx="0" presStyleCnt="5">
        <dgm:presLayoutVars>
          <dgm:bulletEnabled val="1"/>
        </dgm:presLayoutVars>
      </dgm:prSet>
      <dgm:spPr/>
    </dgm:pt>
    <dgm:pt modelId="{6812F10E-475C-4CA2-88E7-F7564ED962DD}" type="pres">
      <dgm:prSet presAssocID="{E5214CF0-F5A9-4E22-AE6F-A379918BFB9C}" presName="spaceBetweenRectangles" presStyleCnt="0"/>
      <dgm:spPr/>
    </dgm:pt>
    <dgm:pt modelId="{A63157C3-82DA-4C9B-8E43-F30C4F39F557}" type="pres">
      <dgm:prSet presAssocID="{7C89D97D-21AF-4072-B6E5-16C30B841199}" presName="parentLin" presStyleCnt="0"/>
      <dgm:spPr/>
    </dgm:pt>
    <dgm:pt modelId="{F016A483-E0C8-4D3A-B0A0-D5D8B780A472}" type="pres">
      <dgm:prSet presAssocID="{7C89D97D-21AF-4072-B6E5-16C30B841199}" presName="parentLeftMargin" presStyleLbl="node1" presStyleIdx="0" presStyleCnt="5"/>
      <dgm:spPr/>
    </dgm:pt>
    <dgm:pt modelId="{12095D49-8577-4A9E-A8F3-8059DA82F004}" type="pres">
      <dgm:prSet presAssocID="{7C89D97D-21AF-4072-B6E5-16C30B841199}" presName="parentText" presStyleLbl="node1" presStyleIdx="1" presStyleCnt="5">
        <dgm:presLayoutVars>
          <dgm:chMax val="0"/>
          <dgm:bulletEnabled val="1"/>
        </dgm:presLayoutVars>
      </dgm:prSet>
      <dgm:spPr/>
    </dgm:pt>
    <dgm:pt modelId="{FF9BE62D-6BAD-4A46-AE79-7EAF55922D73}" type="pres">
      <dgm:prSet presAssocID="{7C89D97D-21AF-4072-B6E5-16C30B841199}" presName="negativeSpace" presStyleCnt="0"/>
      <dgm:spPr/>
    </dgm:pt>
    <dgm:pt modelId="{648EC911-B3DE-46FD-9751-D935FB33A637}" type="pres">
      <dgm:prSet presAssocID="{7C89D97D-21AF-4072-B6E5-16C30B841199}" presName="childText" presStyleLbl="conFgAcc1" presStyleIdx="1" presStyleCnt="5">
        <dgm:presLayoutVars>
          <dgm:bulletEnabled val="1"/>
        </dgm:presLayoutVars>
      </dgm:prSet>
      <dgm:spPr/>
    </dgm:pt>
    <dgm:pt modelId="{32A20BF7-CA80-4831-95DB-82B17B85E48C}" type="pres">
      <dgm:prSet presAssocID="{8732A949-9E13-4BDE-B02B-6CE6A1D7A37B}" presName="spaceBetweenRectangles" presStyleCnt="0"/>
      <dgm:spPr/>
    </dgm:pt>
    <dgm:pt modelId="{A488720C-4BFC-4DF3-A63A-4406010A90A8}" type="pres">
      <dgm:prSet presAssocID="{E55267AC-6486-4BA8-93E9-8348B036AAEC}" presName="parentLin" presStyleCnt="0"/>
      <dgm:spPr/>
    </dgm:pt>
    <dgm:pt modelId="{799EB9CC-350A-4076-B006-89C459AA5B6B}" type="pres">
      <dgm:prSet presAssocID="{E55267AC-6486-4BA8-93E9-8348B036AAEC}" presName="parentLeftMargin" presStyleLbl="node1" presStyleIdx="1" presStyleCnt="5"/>
      <dgm:spPr/>
    </dgm:pt>
    <dgm:pt modelId="{9E92EC8A-D58C-4158-AA78-DBD4F82EB6E9}" type="pres">
      <dgm:prSet presAssocID="{E55267AC-6486-4BA8-93E9-8348B036AAEC}" presName="parentText" presStyleLbl="node1" presStyleIdx="2" presStyleCnt="5">
        <dgm:presLayoutVars>
          <dgm:chMax val="0"/>
          <dgm:bulletEnabled val="1"/>
        </dgm:presLayoutVars>
      </dgm:prSet>
      <dgm:spPr/>
    </dgm:pt>
    <dgm:pt modelId="{77466492-D7EA-467F-B6C2-BEF536FBB2CC}" type="pres">
      <dgm:prSet presAssocID="{E55267AC-6486-4BA8-93E9-8348B036AAEC}" presName="negativeSpace" presStyleCnt="0"/>
      <dgm:spPr/>
    </dgm:pt>
    <dgm:pt modelId="{DABF789C-C78E-41BD-8B6F-013522DB0EE6}" type="pres">
      <dgm:prSet presAssocID="{E55267AC-6486-4BA8-93E9-8348B036AAEC}" presName="childText" presStyleLbl="conFgAcc1" presStyleIdx="2" presStyleCnt="5">
        <dgm:presLayoutVars>
          <dgm:bulletEnabled val="1"/>
        </dgm:presLayoutVars>
      </dgm:prSet>
      <dgm:spPr/>
    </dgm:pt>
    <dgm:pt modelId="{9F902BCF-0348-441C-922E-740FBBAD655C}" type="pres">
      <dgm:prSet presAssocID="{7E6694B0-FD9D-48DF-96B7-0CE25ACC9F23}" presName="spaceBetweenRectangles" presStyleCnt="0"/>
      <dgm:spPr/>
    </dgm:pt>
    <dgm:pt modelId="{2871128A-A849-4BB4-B2FB-C2D0942BB195}" type="pres">
      <dgm:prSet presAssocID="{7E8254BC-D136-406A-9F31-D2C06EB70914}" presName="parentLin" presStyleCnt="0"/>
      <dgm:spPr/>
    </dgm:pt>
    <dgm:pt modelId="{8CDD088C-6A7E-4C74-BF43-4DB286939A6A}" type="pres">
      <dgm:prSet presAssocID="{7E8254BC-D136-406A-9F31-D2C06EB70914}" presName="parentLeftMargin" presStyleLbl="node1" presStyleIdx="2" presStyleCnt="5"/>
      <dgm:spPr/>
    </dgm:pt>
    <dgm:pt modelId="{659D81DE-8B62-4FC6-BD15-2A9B0A7CB4D9}" type="pres">
      <dgm:prSet presAssocID="{7E8254BC-D136-406A-9F31-D2C06EB70914}" presName="parentText" presStyleLbl="node1" presStyleIdx="3" presStyleCnt="5">
        <dgm:presLayoutVars>
          <dgm:chMax val="0"/>
          <dgm:bulletEnabled val="1"/>
        </dgm:presLayoutVars>
      </dgm:prSet>
      <dgm:spPr/>
    </dgm:pt>
    <dgm:pt modelId="{4A24C685-88EF-4D0D-8815-C3600E563256}" type="pres">
      <dgm:prSet presAssocID="{7E8254BC-D136-406A-9F31-D2C06EB70914}" presName="negativeSpace" presStyleCnt="0"/>
      <dgm:spPr/>
    </dgm:pt>
    <dgm:pt modelId="{303EDC44-11C8-4FCC-80BB-DC8E2317139F}" type="pres">
      <dgm:prSet presAssocID="{7E8254BC-D136-406A-9F31-D2C06EB70914}" presName="childText" presStyleLbl="conFgAcc1" presStyleIdx="3" presStyleCnt="5">
        <dgm:presLayoutVars>
          <dgm:bulletEnabled val="1"/>
        </dgm:presLayoutVars>
      </dgm:prSet>
      <dgm:spPr/>
    </dgm:pt>
    <dgm:pt modelId="{19F5C326-F04C-48BB-A295-0869893D7357}" type="pres">
      <dgm:prSet presAssocID="{6C8DD139-5E03-45B7-B985-7C1E5CE3BD9F}" presName="spaceBetweenRectangles" presStyleCnt="0"/>
      <dgm:spPr/>
    </dgm:pt>
    <dgm:pt modelId="{37E51AA5-C34F-4FF0-AB43-1B1DD43BC7A2}" type="pres">
      <dgm:prSet presAssocID="{2583F43D-D7C9-4A22-987E-596D6B735EEA}" presName="parentLin" presStyleCnt="0"/>
      <dgm:spPr/>
    </dgm:pt>
    <dgm:pt modelId="{8DDB03F5-39F5-47DB-9E17-66DAF3632949}" type="pres">
      <dgm:prSet presAssocID="{2583F43D-D7C9-4A22-987E-596D6B735EEA}" presName="parentLeftMargin" presStyleLbl="node1" presStyleIdx="3" presStyleCnt="5"/>
      <dgm:spPr/>
    </dgm:pt>
    <dgm:pt modelId="{E3851070-33DC-4719-89B5-EE46161FD755}" type="pres">
      <dgm:prSet presAssocID="{2583F43D-D7C9-4A22-987E-596D6B735EEA}" presName="parentText" presStyleLbl="node1" presStyleIdx="4" presStyleCnt="5">
        <dgm:presLayoutVars>
          <dgm:chMax val="0"/>
          <dgm:bulletEnabled val="1"/>
        </dgm:presLayoutVars>
      </dgm:prSet>
      <dgm:spPr/>
    </dgm:pt>
    <dgm:pt modelId="{B6F415DD-E4F7-4DE8-80B2-1679E251F010}" type="pres">
      <dgm:prSet presAssocID="{2583F43D-D7C9-4A22-987E-596D6B735EEA}" presName="negativeSpace" presStyleCnt="0"/>
      <dgm:spPr/>
    </dgm:pt>
    <dgm:pt modelId="{BBC7B104-11C6-4D32-A6BA-F5472D965491}" type="pres">
      <dgm:prSet presAssocID="{2583F43D-D7C9-4A22-987E-596D6B735EEA}" presName="childText" presStyleLbl="conFgAcc1" presStyleIdx="4" presStyleCnt="5">
        <dgm:presLayoutVars>
          <dgm:bulletEnabled val="1"/>
        </dgm:presLayoutVars>
      </dgm:prSet>
      <dgm:spPr/>
    </dgm:pt>
  </dgm:ptLst>
  <dgm:cxnLst>
    <dgm:cxn modelId="{CA426603-D476-4E5F-BC39-9941DD19BD6A}" type="presOf" srcId="{2A68DDF4-9FA8-4EA8-B762-173219B6CB3A}" destId="{EDCA8D55-C709-46F6-9583-BBB5929CB1D5}" srcOrd="1" destOrd="0" presId="urn:microsoft.com/office/officeart/2005/8/layout/list1"/>
    <dgm:cxn modelId="{DB936306-F670-4D9A-9C38-C3235B34D5E0}" type="presOf" srcId="{2583F43D-D7C9-4A22-987E-596D6B735EEA}" destId="{8DDB03F5-39F5-47DB-9E17-66DAF3632949}" srcOrd="0" destOrd="0" presId="urn:microsoft.com/office/officeart/2005/8/layout/list1"/>
    <dgm:cxn modelId="{136A9220-82AA-488A-970D-EA704EBA283C}" type="presOf" srcId="{7E8254BC-D136-406A-9F31-D2C06EB70914}" destId="{659D81DE-8B62-4FC6-BD15-2A9B0A7CB4D9}" srcOrd="1" destOrd="0" presId="urn:microsoft.com/office/officeart/2005/8/layout/list1"/>
    <dgm:cxn modelId="{69ECF734-8F26-458F-95FE-AF2C069840CF}" type="presOf" srcId="{2A68DDF4-9FA8-4EA8-B762-173219B6CB3A}" destId="{6DDF14DE-847D-460A-B755-10BD27BC629F}" srcOrd="0" destOrd="0" presId="urn:microsoft.com/office/officeart/2005/8/layout/list1"/>
    <dgm:cxn modelId="{6009C05F-61E7-4D43-A42B-2C0CCF0483CB}" type="presOf" srcId="{2583F43D-D7C9-4A22-987E-596D6B735EEA}" destId="{E3851070-33DC-4719-89B5-EE46161FD755}" srcOrd="1" destOrd="0" presId="urn:microsoft.com/office/officeart/2005/8/layout/list1"/>
    <dgm:cxn modelId="{B92FF36A-AB8C-4675-A7FD-CFD4B8391B76}" type="presOf" srcId="{7E8254BC-D136-406A-9F31-D2C06EB70914}" destId="{8CDD088C-6A7E-4C74-BF43-4DB286939A6A}" srcOrd="0" destOrd="0" presId="urn:microsoft.com/office/officeart/2005/8/layout/list1"/>
    <dgm:cxn modelId="{F240D66D-4598-4EA6-902B-251E985F63AE}" srcId="{647AED6C-1C20-4614-901B-D8DC6B62F68F}" destId="{E55267AC-6486-4BA8-93E9-8348B036AAEC}" srcOrd="2" destOrd="0" parTransId="{C5BBA2B0-FD60-4E6C-8582-AE2C3E61744B}" sibTransId="{7E6694B0-FD9D-48DF-96B7-0CE25ACC9F23}"/>
    <dgm:cxn modelId="{D3C57790-9F27-4ED7-A42F-C22F92C68316}" type="presOf" srcId="{E55267AC-6486-4BA8-93E9-8348B036AAEC}" destId="{9E92EC8A-D58C-4158-AA78-DBD4F82EB6E9}" srcOrd="1" destOrd="0" presId="urn:microsoft.com/office/officeart/2005/8/layout/list1"/>
    <dgm:cxn modelId="{E26E2B95-F27E-48C5-A5B5-6E1302580C98}" type="presOf" srcId="{7C89D97D-21AF-4072-B6E5-16C30B841199}" destId="{F016A483-E0C8-4D3A-B0A0-D5D8B780A472}" srcOrd="0" destOrd="0" presId="urn:microsoft.com/office/officeart/2005/8/layout/list1"/>
    <dgm:cxn modelId="{23F47CB0-2095-47D3-80FF-613950B21D9D}" srcId="{647AED6C-1C20-4614-901B-D8DC6B62F68F}" destId="{2A68DDF4-9FA8-4EA8-B762-173219B6CB3A}" srcOrd="0" destOrd="0" parTransId="{CC43F637-DB43-4646-A558-AF266B1818CD}" sibTransId="{E5214CF0-F5A9-4E22-AE6F-A379918BFB9C}"/>
    <dgm:cxn modelId="{0E44DBC7-6917-4B4B-B77C-9C59A3DD6699}" srcId="{647AED6C-1C20-4614-901B-D8DC6B62F68F}" destId="{2583F43D-D7C9-4A22-987E-596D6B735EEA}" srcOrd="4" destOrd="0" parTransId="{F7130EFB-B3BA-4623-A682-FA34964DAD6D}" sibTransId="{0738D1FF-0056-4FFD-AE3C-98245A225618}"/>
    <dgm:cxn modelId="{4FDBE5CB-5119-42FA-AFE3-FF57CEE5547A}" type="presOf" srcId="{E55267AC-6486-4BA8-93E9-8348B036AAEC}" destId="{799EB9CC-350A-4076-B006-89C459AA5B6B}" srcOrd="0" destOrd="0" presId="urn:microsoft.com/office/officeart/2005/8/layout/list1"/>
    <dgm:cxn modelId="{B10568CC-89CE-4A38-BA52-37822DF64DA0}" type="presOf" srcId="{647AED6C-1C20-4614-901B-D8DC6B62F68F}" destId="{512959DD-D8F0-4F3C-A0AB-27446887AB7E}" srcOrd="0" destOrd="0" presId="urn:microsoft.com/office/officeart/2005/8/layout/list1"/>
    <dgm:cxn modelId="{044DF1E9-BC0F-4954-82E5-9D220B36CDCC}" srcId="{647AED6C-1C20-4614-901B-D8DC6B62F68F}" destId="{7E8254BC-D136-406A-9F31-D2C06EB70914}" srcOrd="3" destOrd="0" parTransId="{11AA4399-3654-42A9-A530-2E47DDCA63F8}" sibTransId="{6C8DD139-5E03-45B7-B985-7C1E5CE3BD9F}"/>
    <dgm:cxn modelId="{1E74AAEC-A77F-427E-8725-3FE40C2CB612}" srcId="{647AED6C-1C20-4614-901B-D8DC6B62F68F}" destId="{7C89D97D-21AF-4072-B6E5-16C30B841199}" srcOrd="1" destOrd="0" parTransId="{5852901A-118F-483E-8D5C-26434F395A27}" sibTransId="{8732A949-9E13-4BDE-B02B-6CE6A1D7A37B}"/>
    <dgm:cxn modelId="{C08A0BFD-747F-45E1-B0D6-658A0A10FC89}" type="presOf" srcId="{7C89D97D-21AF-4072-B6E5-16C30B841199}" destId="{12095D49-8577-4A9E-A8F3-8059DA82F004}" srcOrd="1" destOrd="0" presId="urn:microsoft.com/office/officeart/2005/8/layout/list1"/>
    <dgm:cxn modelId="{AF16903B-A24A-40EB-B04A-14ADB236113E}" type="presParOf" srcId="{512959DD-D8F0-4F3C-A0AB-27446887AB7E}" destId="{F0669FC6-F1D8-4599-9FC0-4617E77D2585}" srcOrd="0" destOrd="0" presId="urn:microsoft.com/office/officeart/2005/8/layout/list1"/>
    <dgm:cxn modelId="{9BB5AC68-8B61-4071-8712-BEC401482BD9}" type="presParOf" srcId="{F0669FC6-F1D8-4599-9FC0-4617E77D2585}" destId="{6DDF14DE-847D-460A-B755-10BD27BC629F}" srcOrd="0" destOrd="0" presId="urn:microsoft.com/office/officeart/2005/8/layout/list1"/>
    <dgm:cxn modelId="{F45B1F15-2C8F-4CB6-934F-91E9E0AEC068}" type="presParOf" srcId="{F0669FC6-F1D8-4599-9FC0-4617E77D2585}" destId="{EDCA8D55-C709-46F6-9583-BBB5929CB1D5}" srcOrd="1" destOrd="0" presId="urn:microsoft.com/office/officeart/2005/8/layout/list1"/>
    <dgm:cxn modelId="{BD9AFD36-CA39-4A0D-9E76-1D4F10E0CD82}" type="presParOf" srcId="{512959DD-D8F0-4F3C-A0AB-27446887AB7E}" destId="{57C0561D-9E21-41BB-9A7F-41A2E32080C5}" srcOrd="1" destOrd="0" presId="urn:microsoft.com/office/officeart/2005/8/layout/list1"/>
    <dgm:cxn modelId="{7A56B62B-7E81-4B87-8484-B9CEDBCECB32}" type="presParOf" srcId="{512959DD-D8F0-4F3C-A0AB-27446887AB7E}" destId="{4FA0E8FB-B45D-4004-BD2C-A1F4EA75FC97}" srcOrd="2" destOrd="0" presId="urn:microsoft.com/office/officeart/2005/8/layout/list1"/>
    <dgm:cxn modelId="{DCAB2668-5251-4739-A94E-11669C89C159}" type="presParOf" srcId="{512959DD-D8F0-4F3C-A0AB-27446887AB7E}" destId="{6812F10E-475C-4CA2-88E7-F7564ED962DD}" srcOrd="3" destOrd="0" presId="urn:microsoft.com/office/officeart/2005/8/layout/list1"/>
    <dgm:cxn modelId="{0586D61D-D94E-4262-B62E-AFFC80E44F62}" type="presParOf" srcId="{512959DD-D8F0-4F3C-A0AB-27446887AB7E}" destId="{A63157C3-82DA-4C9B-8E43-F30C4F39F557}" srcOrd="4" destOrd="0" presId="urn:microsoft.com/office/officeart/2005/8/layout/list1"/>
    <dgm:cxn modelId="{E7FEACCA-DE9A-4732-AAE6-CCCD34B3734C}" type="presParOf" srcId="{A63157C3-82DA-4C9B-8E43-F30C4F39F557}" destId="{F016A483-E0C8-4D3A-B0A0-D5D8B780A472}" srcOrd="0" destOrd="0" presId="urn:microsoft.com/office/officeart/2005/8/layout/list1"/>
    <dgm:cxn modelId="{CCB8BD14-F967-4658-A4E2-D5C9853061EB}" type="presParOf" srcId="{A63157C3-82DA-4C9B-8E43-F30C4F39F557}" destId="{12095D49-8577-4A9E-A8F3-8059DA82F004}" srcOrd="1" destOrd="0" presId="urn:microsoft.com/office/officeart/2005/8/layout/list1"/>
    <dgm:cxn modelId="{3D132784-5E14-4659-A3FF-BC66239A89E5}" type="presParOf" srcId="{512959DD-D8F0-4F3C-A0AB-27446887AB7E}" destId="{FF9BE62D-6BAD-4A46-AE79-7EAF55922D73}" srcOrd="5" destOrd="0" presId="urn:microsoft.com/office/officeart/2005/8/layout/list1"/>
    <dgm:cxn modelId="{AE2E14EF-6380-4EB8-B2EF-9E7FCD87A3C0}" type="presParOf" srcId="{512959DD-D8F0-4F3C-A0AB-27446887AB7E}" destId="{648EC911-B3DE-46FD-9751-D935FB33A637}" srcOrd="6" destOrd="0" presId="urn:microsoft.com/office/officeart/2005/8/layout/list1"/>
    <dgm:cxn modelId="{4C615A28-604D-4444-B074-A36A060F4B68}" type="presParOf" srcId="{512959DD-D8F0-4F3C-A0AB-27446887AB7E}" destId="{32A20BF7-CA80-4831-95DB-82B17B85E48C}" srcOrd="7" destOrd="0" presId="urn:microsoft.com/office/officeart/2005/8/layout/list1"/>
    <dgm:cxn modelId="{720F0797-3958-4EAB-8920-5FDC83CC4FDF}" type="presParOf" srcId="{512959DD-D8F0-4F3C-A0AB-27446887AB7E}" destId="{A488720C-4BFC-4DF3-A63A-4406010A90A8}" srcOrd="8" destOrd="0" presId="urn:microsoft.com/office/officeart/2005/8/layout/list1"/>
    <dgm:cxn modelId="{236D0E7B-D362-4418-A9A7-54B8718CC557}" type="presParOf" srcId="{A488720C-4BFC-4DF3-A63A-4406010A90A8}" destId="{799EB9CC-350A-4076-B006-89C459AA5B6B}" srcOrd="0" destOrd="0" presId="urn:microsoft.com/office/officeart/2005/8/layout/list1"/>
    <dgm:cxn modelId="{34E91C44-283D-43FF-8260-E34F8DBB1147}" type="presParOf" srcId="{A488720C-4BFC-4DF3-A63A-4406010A90A8}" destId="{9E92EC8A-D58C-4158-AA78-DBD4F82EB6E9}" srcOrd="1" destOrd="0" presId="urn:microsoft.com/office/officeart/2005/8/layout/list1"/>
    <dgm:cxn modelId="{0E19B588-C72A-4A63-B966-25158D4B78B4}" type="presParOf" srcId="{512959DD-D8F0-4F3C-A0AB-27446887AB7E}" destId="{77466492-D7EA-467F-B6C2-BEF536FBB2CC}" srcOrd="9" destOrd="0" presId="urn:microsoft.com/office/officeart/2005/8/layout/list1"/>
    <dgm:cxn modelId="{EC801417-8704-48CA-AAA9-7C408EEFDB78}" type="presParOf" srcId="{512959DD-D8F0-4F3C-A0AB-27446887AB7E}" destId="{DABF789C-C78E-41BD-8B6F-013522DB0EE6}" srcOrd="10" destOrd="0" presId="urn:microsoft.com/office/officeart/2005/8/layout/list1"/>
    <dgm:cxn modelId="{3A13C3D1-C084-4CA2-9F63-C776EA544DE7}" type="presParOf" srcId="{512959DD-D8F0-4F3C-A0AB-27446887AB7E}" destId="{9F902BCF-0348-441C-922E-740FBBAD655C}" srcOrd="11" destOrd="0" presId="urn:microsoft.com/office/officeart/2005/8/layout/list1"/>
    <dgm:cxn modelId="{0FFB4E04-7893-4430-A6FD-67BA23CB84F8}" type="presParOf" srcId="{512959DD-D8F0-4F3C-A0AB-27446887AB7E}" destId="{2871128A-A849-4BB4-B2FB-C2D0942BB195}" srcOrd="12" destOrd="0" presId="urn:microsoft.com/office/officeart/2005/8/layout/list1"/>
    <dgm:cxn modelId="{5504BF4B-941E-4155-9523-E4DBD3A57CAA}" type="presParOf" srcId="{2871128A-A849-4BB4-B2FB-C2D0942BB195}" destId="{8CDD088C-6A7E-4C74-BF43-4DB286939A6A}" srcOrd="0" destOrd="0" presId="urn:microsoft.com/office/officeart/2005/8/layout/list1"/>
    <dgm:cxn modelId="{6F48CB87-10A9-458E-AB37-46D61264B210}" type="presParOf" srcId="{2871128A-A849-4BB4-B2FB-C2D0942BB195}" destId="{659D81DE-8B62-4FC6-BD15-2A9B0A7CB4D9}" srcOrd="1" destOrd="0" presId="urn:microsoft.com/office/officeart/2005/8/layout/list1"/>
    <dgm:cxn modelId="{7184B4F2-48C8-4027-98A5-D6B923FB11CE}" type="presParOf" srcId="{512959DD-D8F0-4F3C-A0AB-27446887AB7E}" destId="{4A24C685-88EF-4D0D-8815-C3600E563256}" srcOrd="13" destOrd="0" presId="urn:microsoft.com/office/officeart/2005/8/layout/list1"/>
    <dgm:cxn modelId="{8DD952E0-F46B-4CA8-B109-9C7326A512A8}" type="presParOf" srcId="{512959DD-D8F0-4F3C-A0AB-27446887AB7E}" destId="{303EDC44-11C8-4FCC-80BB-DC8E2317139F}" srcOrd="14" destOrd="0" presId="urn:microsoft.com/office/officeart/2005/8/layout/list1"/>
    <dgm:cxn modelId="{1EE9AF74-39A4-49B2-9DF1-0C1CD70ADC29}" type="presParOf" srcId="{512959DD-D8F0-4F3C-A0AB-27446887AB7E}" destId="{19F5C326-F04C-48BB-A295-0869893D7357}" srcOrd="15" destOrd="0" presId="urn:microsoft.com/office/officeart/2005/8/layout/list1"/>
    <dgm:cxn modelId="{C0FAF80B-55A9-4465-B36F-32E05F3578DF}" type="presParOf" srcId="{512959DD-D8F0-4F3C-A0AB-27446887AB7E}" destId="{37E51AA5-C34F-4FF0-AB43-1B1DD43BC7A2}" srcOrd="16" destOrd="0" presId="urn:microsoft.com/office/officeart/2005/8/layout/list1"/>
    <dgm:cxn modelId="{93187B00-92D2-4A5D-937C-22FAD1857BB8}" type="presParOf" srcId="{37E51AA5-C34F-4FF0-AB43-1B1DD43BC7A2}" destId="{8DDB03F5-39F5-47DB-9E17-66DAF3632949}" srcOrd="0" destOrd="0" presId="urn:microsoft.com/office/officeart/2005/8/layout/list1"/>
    <dgm:cxn modelId="{FC6B122D-5AFE-4F16-81DF-D076A8B72B36}" type="presParOf" srcId="{37E51AA5-C34F-4FF0-AB43-1B1DD43BC7A2}" destId="{E3851070-33DC-4719-89B5-EE46161FD755}" srcOrd="1" destOrd="0" presId="urn:microsoft.com/office/officeart/2005/8/layout/list1"/>
    <dgm:cxn modelId="{1523FF0F-0778-4B3C-9414-11620F26C191}" type="presParOf" srcId="{512959DD-D8F0-4F3C-A0AB-27446887AB7E}" destId="{B6F415DD-E4F7-4DE8-80B2-1679E251F010}" srcOrd="17" destOrd="0" presId="urn:microsoft.com/office/officeart/2005/8/layout/list1"/>
    <dgm:cxn modelId="{159DE8D1-E328-4D4E-A221-A0D7E8A42648}" type="presParOf" srcId="{512959DD-D8F0-4F3C-A0AB-27446887AB7E}" destId="{BBC7B104-11C6-4D32-A6BA-F5472D96549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781DEC-B05F-4645-9A35-F9946A6AA0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06F149C-607B-4CA8-94BB-0159F3F1A8F7}">
      <dgm:prSet/>
      <dgm:spPr>
        <a:solidFill>
          <a:schemeClr val="accent2">
            <a:lumMod val="20000"/>
            <a:lumOff val="80000"/>
          </a:schemeClr>
        </a:solidFill>
      </dgm:spPr>
      <dgm:t>
        <a:bodyPr/>
        <a:lstStyle/>
        <a:p>
          <a:r>
            <a:rPr lang="en-US" b="1" dirty="0">
              <a:solidFill>
                <a:schemeClr val="tx1"/>
              </a:solidFill>
            </a:rPr>
            <a:t>Developing</a:t>
          </a:r>
          <a:r>
            <a:rPr lang="en-US" dirty="0"/>
            <a:t> </a:t>
          </a:r>
          <a:r>
            <a:rPr lang="en-US" dirty="0">
              <a:solidFill>
                <a:schemeClr val="tx1"/>
              </a:solidFill>
            </a:rPr>
            <a:t>plant health</a:t>
          </a:r>
          <a:r>
            <a:rPr lang="en-US" dirty="0"/>
            <a:t> </a:t>
          </a:r>
          <a:r>
            <a:rPr lang="en-US" b="1" dirty="0">
              <a:solidFill>
                <a:srgbClr val="0070C0"/>
              </a:solidFill>
            </a:rPr>
            <a:t>standards</a:t>
          </a:r>
          <a:r>
            <a:rPr lang="en-US" dirty="0"/>
            <a:t> </a:t>
          </a:r>
          <a:r>
            <a:rPr lang="en-US" dirty="0">
              <a:solidFill>
                <a:schemeClr val="tx1"/>
              </a:solidFill>
            </a:rPr>
            <a:t>through collaborative structures</a:t>
          </a:r>
        </a:p>
      </dgm:t>
    </dgm:pt>
    <dgm:pt modelId="{FE044846-60E4-499C-B591-F16F60DAB1F0}" type="parTrans" cxnId="{EDE6996A-19F8-4566-B713-F91E7FFEC9F2}">
      <dgm:prSet/>
      <dgm:spPr/>
      <dgm:t>
        <a:bodyPr/>
        <a:lstStyle/>
        <a:p>
          <a:endParaRPr lang="en-US"/>
        </a:p>
      </dgm:t>
    </dgm:pt>
    <dgm:pt modelId="{9E69C679-1F61-4ACB-8CAD-D20C28791BDC}" type="sibTrans" cxnId="{EDE6996A-19F8-4566-B713-F91E7FFEC9F2}">
      <dgm:prSet/>
      <dgm:spPr/>
      <dgm:t>
        <a:bodyPr/>
        <a:lstStyle/>
        <a:p>
          <a:endParaRPr lang="en-US"/>
        </a:p>
      </dgm:t>
    </dgm:pt>
    <dgm:pt modelId="{BF784C61-F13C-4BDE-B54C-27BEFA4EAF08}">
      <dgm:prSet/>
      <dgm:spPr>
        <a:solidFill>
          <a:schemeClr val="accent2">
            <a:lumMod val="20000"/>
            <a:lumOff val="80000"/>
          </a:schemeClr>
        </a:solidFill>
      </dgm:spPr>
      <dgm:t>
        <a:bodyPr/>
        <a:lstStyle/>
        <a:p>
          <a:r>
            <a:rPr lang="en-US" b="1" dirty="0">
              <a:solidFill>
                <a:schemeClr val="tx1"/>
              </a:solidFill>
            </a:rPr>
            <a:t>Creating</a:t>
          </a:r>
          <a:r>
            <a:rPr lang="en-US" dirty="0"/>
            <a:t> </a:t>
          </a:r>
          <a:r>
            <a:rPr lang="en-US" b="1" dirty="0">
              <a:solidFill>
                <a:srgbClr val="0070C0"/>
              </a:solidFill>
            </a:rPr>
            <a:t>e-learning courses </a:t>
          </a:r>
          <a:r>
            <a:rPr lang="en-US" dirty="0">
              <a:solidFill>
                <a:schemeClr val="tx1"/>
              </a:solidFill>
            </a:rPr>
            <a:t>and producing </a:t>
          </a:r>
          <a:r>
            <a:rPr lang="en-US" b="1" dirty="0">
              <a:solidFill>
                <a:srgbClr val="0070C0"/>
              </a:solidFill>
            </a:rPr>
            <a:t>guides</a:t>
          </a:r>
          <a:endParaRPr lang="en-US" dirty="0">
            <a:solidFill>
              <a:srgbClr val="0070C0"/>
            </a:solidFill>
          </a:endParaRPr>
        </a:p>
      </dgm:t>
    </dgm:pt>
    <dgm:pt modelId="{168656FD-D1FD-4930-9639-F02ABB4B627F}" type="parTrans" cxnId="{C38194CD-3131-485E-B245-0583D1B2AC88}">
      <dgm:prSet/>
      <dgm:spPr/>
      <dgm:t>
        <a:bodyPr/>
        <a:lstStyle/>
        <a:p>
          <a:endParaRPr lang="en-US"/>
        </a:p>
      </dgm:t>
    </dgm:pt>
    <dgm:pt modelId="{5BCE88C6-1A8D-47B1-902A-34B7C75AF1D4}" type="sibTrans" cxnId="{C38194CD-3131-485E-B245-0583D1B2AC88}">
      <dgm:prSet/>
      <dgm:spPr/>
      <dgm:t>
        <a:bodyPr/>
        <a:lstStyle/>
        <a:p>
          <a:endParaRPr lang="en-US"/>
        </a:p>
      </dgm:t>
    </dgm:pt>
    <dgm:pt modelId="{224BB693-7843-4E7C-B31A-944210E18111}">
      <dgm:prSet/>
      <dgm:spPr>
        <a:solidFill>
          <a:schemeClr val="accent2">
            <a:lumMod val="20000"/>
            <a:lumOff val="80000"/>
          </a:schemeClr>
        </a:solidFill>
      </dgm:spPr>
      <dgm:t>
        <a:bodyPr/>
        <a:lstStyle/>
        <a:p>
          <a:r>
            <a:rPr lang="en-US" b="1" dirty="0">
              <a:solidFill>
                <a:schemeClr val="tx1"/>
              </a:solidFill>
            </a:rPr>
            <a:t>Promoting</a:t>
          </a:r>
          <a:r>
            <a:rPr lang="en-US" dirty="0"/>
            <a:t> </a:t>
          </a:r>
          <a:r>
            <a:rPr lang="en-US" dirty="0">
              <a:solidFill>
                <a:schemeClr val="tx1"/>
              </a:solidFill>
            </a:rPr>
            <a:t>knowledge exchange and </a:t>
          </a:r>
          <a:r>
            <a:rPr lang="en-US" b="1" dirty="0">
              <a:solidFill>
                <a:srgbClr val="0070C0"/>
              </a:solidFill>
            </a:rPr>
            <a:t>information sharing</a:t>
          </a:r>
          <a:endParaRPr lang="en-US" dirty="0">
            <a:solidFill>
              <a:srgbClr val="0070C0"/>
            </a:solidFill>
          </a:endParaRPr>
        </a:p>
      </dgm:t>
    </dgm:pt>
    <dgm:pt modelId="{BF139095-FDC3-4D99-BEA1-F1B09AAB85E7}" type="parTrans" cxnId="{2C0D4326-E8CA-4F32-B5EA-7478F01C842F}">
      <dgm:prSet/>
      <dgm:spPr/>
      <dgm:t>
        <a:bodyPr/>
        <a:lstStyle/>
        <a:p>
          <a:endParaRPr lang="en-US"/>
        </a:p>
      </dgm:t>
    </dgm:pt>
    <dgm:pt modelId="{3AAF4D87-36CD-4172-8404-07320325D714}" type="sibTrans" cxnId="{2C0D4326-E8CA-4F32-B5EA-7478F01C842F}">
      <dgm:prSet/>
      <dgm:spPr/>
      <dgm:t>
        <a:bodyPr/>
        <a:lstStyle/>
        <a:p>
          <a:endParaRPr lang="en-US"/>
        </a:p>
      </dgm:t>
    </dgm:pt>
    <dgm:pt modelId="{C748428E-1D75-4DA2-9F4E-1FC6CB4A77DE}">
      <dgm:prSet/>
      <dgm:spPr>
        <a:solidFill>
          <a:schemeClr val="accent2">
            <a:lumMod val="20000"/>
            <a:lumOff val="80000"/>
          </a:schemeClr>
        </a:solidFill>
      </dgm:spPr>
      <dgm:t>
        <a:bodyPr/>
        <a:lstStyle/>
        <a:p>
          <a:r>
            <a:rPr lang="en-US" b="1" dirty="0">
              <a:solidFill>
                <a:schemeClr val="tx1"/>
              </a:solidFill>
            </a:rPr>
            <a:t>Providing</a:t>
          </a:r>
          <a:r>
            <a:rPr lang="en-US" dirty="0">
              <a:solidFill>
                <a:schemeClr val="tx1"/>
              </a:solidFill>
            </a:rPr>
            <a:t> forums for </a:t>
          </a:r>
          <a:r>
            <a:rPr lang="en-US" b="1" dirty="0">
              <a:solidFill>
                <a:srgbClr val="0070C0"/>
              </a:solidFill>
            </a:rPr>
            <a:t>discussion and coordinated action</a:t>
          </a:r>
          <a:endParaRPr lang="en-US" dirty="0">
            <a:solidFill>
              <a:srgbClr val="0070C0"/>
            </a:solidFill>
          </a:endParaRPr>
        </a:p>
      </dgm:t>
    </dgm:pt>
    <dgm:pt modelId="{2D17CB6C-9387-41AE-BCA9-DD266BE73FF9}" type="parTrans" cxnId="{B2783F52-73B0-411F-A03A-84E0C372D705}">
      <dgm:prSet/>
      <dgm:spPr/>
      <dgm:t>
        <a:bodyPr/>
        <a:lstStyle/>
        <a:p>
          <a:endParaRPr lang="en-US"/>
        </a:p>
      </dgm:t>
    </dgm:pt>
    <dgm:pt modelId="{21B16DD5-1EA1-4381-A13C-F9C4BEA0B65C}" type="sibTrans" cxnId="{B2783F52-73B0-411F-A03A-84E0C372D705}">
      <dgm:prSet/>
      <dgm:spPr/>
      <dgm:t>
        <a:bodyPr/>
        <a:lstStyle/>
        <a:p>
          <a:endParaRPr lang="en-US"/>
        </a:p>
      </dgm:t>
    </dgm:pt>
    <dgm:pt modelId="{6F2E0F6C-5913-41C2-A1EA-68C5BA2BA6B9}" type="pres">
      <dgm:prSet presAssocID="{55781DEC-B05F-4645-9A35-F9946A6AA09B}" presName="linear" presStyleCnt="0">
        <dgm:presLayoutVars>
          <dgm:dir/>
          <dgm:animLvl val="lvl"/>
          <dgm:resizeHandles val="exact"/>
        </dgm:presLayoutVars>
      </dgm:prSet>
      <dgm:spPr/>
    </dgm:pt>
    <dgm:pt modelId="{83B62E15-2830-4A51-A6BE-C46347DB06E8}" type="pres">
      <dgm:prSet presAssocID="{306F149C-607B-4CA8-94BB-0159F3F1A8F7}" presName="parentLin" presStyleCnt="0"/>
      <dgm:spPr/>
    </dgm:pt>
    <dgm:pt modelId="{37946510-54C4-4577-AB92-57AA7070A7D3}" type="pres">
      <dgm:prSet presAssocID="{306F149C-607B-4CA8-94BB-0159F3F1A8F7}" presName="parentLeftMargin" presStyleLbl="node1" presStyleIdx="0" presStyleCnt="4"/>
      <dgm:spPr/>
    </dgm:pt>
    <dgm:pt modelId="{2654EE46-7B7D-4F9D-BBE2-8972A729DB18}" type="pres">
      <dgm:prSet presAssocID="{306F149C-607B-4CA8-94BB-0159F3F1A8F7}" presName="parentText" presStyleLbl="node1" presStyleIdx="0" presStyleCnt="4">
        <dgm:presLayoutVars>
          <dgm:chMax val="0"/>
          <dgm:bulletEnabled val="1"/>
        </dgm:presLayoutVars>
      </dgm:prSet>
      <dgm:spPr/>
    </dgm:pt>
    <dgm:pt modelId="{ED4BEE22-CA46-4CD9-8232-A284213EA81F}" type="pres">
      <dgm:prSet presAssocID="{306F149C-607B-4CA8-94BB-0159F3F1A8F7}" presName="negativeSpace" presStyleCnt="0"/>
      <dgm:spPr/>
    </dgm:pt>
    <dgm:pt modelId="{DAFFAE01-8A92-4B91-858C-CA1CA26AE58A}" type="pres">
      <dgm:prSet presAssocID="{306F149C-607B-4CA8-94BB-0159F3F1A8F7}" presName="childText" presStyleLbl="conFgAcc1" presStyleIdx="0" presStyleCnt="4">
        <dgm:presLayoutVars>
          <dgm:bulletEnabled val="1"/>
        </dgm:presLayoutVars>
      </dgm:prSet>
      <dgm:spPr/>
    </dgm:pt>
    <dgm:pt modelId="{1280FFB0-714B-4B25-B3BA-123C77982ADC}" type="pres">
      <dgm:prSet presAssocID="{9E69C679-1F61-4ACB-8CAD-D20C28791BDC}" presName="spaceBetweenRectangles" presStyleCnt="0"/>
      <dgm:spPr/>
    </dgm:pt>
    <dgm:pt modelId="{012B3050-7655-49DB-BDF0-378BA6FDEC9A}" type="pres">
      <dgm:prSet presAssocID="{BF784C61-F13C-4BDE-B54C-27BEFA4EAF08}" presName="parentLin" presStyleCnt="0"/>
      <dgm:spPr/>
    </dgm:pt>
    <dgm:pt modelId="{B64A57F1-96B3-4D6C-B0D8-C127BB2D8190}" type="pres">
      <dgm:prSet presAssocID="{BF784C61-F13C-4BDE-B54C-27BEFA4EAF08}" presName="parentLeftMargin" presStyleLbl="node1" presStyleIdx="0" presStyleCnt="4"/>
      <dgm:spPr/>
    </dgm:pt>
    <dgm:pt modelId="{6C0278E5-47FC-4AF7-9CBE-3D105F7F2F11}" type="pres">
      <dgm:prSet presAssocID="{BF784C61-F13C-4BDE-B54C-27BEFA4EAF08}" presName="parentText" presStyleLbl="node1" presStyleIdx="1" presStyleCnt="4">
        <dgm:presLayoutVars>
          <dgm:chMax val="0"/>
          <dgm:bulletEnabled val="1"/>
        </dgm:presLayoutVars>
      </dgm:prSet>
      <dgm:spPr/>
    </dgm:pt>
    <dgm:pt modelId="{4037B8B0-00A1-4933-9E21-822FE44ADB3A}" type="pres">
      <dgm:prSet presAssocID="{BF784C61-F13C-4BDE-B54C-27BEFA4EAF08}" presName="negativeSpace" presStyleCnt="0"/>
      <dgm:spPr/>
    </dgm:pt>
    <dgm:pt modelId="{4F9150DF-459C-4949-B04B-2FC5995B192D}" type="pres">
      <dgm:prSet presAssocID="{BF784C61-F13C-4BDE-B54C-27BEFA4EAF08}" presName="childText" presStyleLbl="conFgAcc1" presStyleIdx="1" presStyleCnt="4">
        <dgm:presLayoutVars>
          <dgm:bulletEnabled val="1"/>
        </dgm:presLayoutVars>
      </dgm:prSet>
      <dgm:spPr/>
    </dgm:pt>
    <dgm:pt modelId="{8D49A3C1-86CE-4F9F-8DEC-69263518848C}" type="pres">
      <dgm:prSet presAssocID="{5BCE88C6-1A8D-47B1-902A-34B7C75AF1D4}" presName="spaceBetweenRectangles" presStyleCnt="0"/>
      <dgm:spPr/>
    </dgm:pt>
    <dgm:pt modelId="{9D05C7D4-4EAF-47EC-8B10-722A095BA4B6}" type="pres">
      <dgm:prSet presAssocID="{224BB693-7843-4E7C-B31A-944210E18111}" presName="parentLin" presStyleCnt="0"/>
      <dgm:spPr/>
    </dgm:pt>
    <dgm:pt modelId="{A00FD97C-9585-4B03-89CC-59A05CC19665}" type="pres">
      <dgm:prSet presAssocID="{224BB693-7843-4E7C-B31A-944210E18111}" presName="parentLeftMargin" presStyleLbl="node1" presStyleIdx="1" presStyleCnt="4"/>
      <dgm:spPr/>
    </dgm:pt>
    <dgm:pt modelId="{760E3F99-C245-42DF-8DEC-AB728ED55529}" type="pres">
      <dgm:prSet presAssocID="{224BB693-7843-4E7C-B31A-944210E18111}" presName="parentText" presStyleLbl="node1" presStyleIdx="2" presStyleCnt="4">
        <dgm:presLayoutVars>
          <dgm:chMax val="0"/>
          <dgm:bulletEnabled val="1"/>
        </dgm:presLayoutVars>
      </dgm:prSet>
      <dgm:spPr/>
    </dgm:pt>
    <dgm:pt modelId="{A9531232-9DF6-4A06-96B2-486355D278DC}" type="pres">
      <dgm:prSet presAssocID="{224BB693-7843-4E7C-B31A-944210E18111}" presName="negativeSpace" presStyleCnt="0"/>
      <dgm:spPr/>
    </dgm:pt>
    <dgm:pt modelId="{79A3952C-6AC3-497A-8E3A-037368D8E040}" type="pres">
      <dgm:prSet presAssocID="{224BB693-7843-4E7C-B31A-944210E18111}" presName="childText" presStyleLbl="conFgAcc1" presStyleIdx="2" presStyleCnt="4">
        <dgm:presLayoutVars>
          <dgm:bulletEnabled val="1"/>
        </dgm:presLayoutVars>
      </dgm:prSet>
      <dgm:spPr/>
    </dgm:pt>
    <dgm:pt modelId="{1F4D3D40-94D0-498C-A920-65039816D293}" type="pres">
      <dgm:prSet presAssocID="{3AAF4D87-36CD-4172-8404-07320325D714}" presName="spaceBetweenRectangles" presStyleCnt="0"/>
      <dgm:spPr/>
    </dgm:pt>
    <dgm:pt modelId="{7154F25E-7DFE-4E4D-9445-64E97A087732}" type="pres">
      <dgm:prSet presAssocID="{C748428E-1D75-4DA2-9F4E-1FC6CB4A77DE}" presName="parentLin" presStyleCnt="0"/>
      <dgm:spPr/>
    </dgm:pt>
    <dgm:pt modelId="{FAC11095-E671-4AB2-8D3C-E7CA8869302D}" type="pres">
      <dgm:prSet presAssocID="{C748428E-1D75-4DA2-9F4E-1FC6CB4A77DE}" presName="parentLeftMargin" presStyleLbl="node1" presStyleIdx="2" presStyleCnt="4"/>
      <dgm:spPr/>
    </dgm:pt>
    <dgm:pt modelId="{34B3FC6F-4E42-440F-BA92-1A8B1594CA10}" type="pres">
      <dgm:prSet presAssocID="{C748428E-1D75-4DA2-9F4E-1FC6CB4A77DE}" presName="parentText" presStyleLbl="node1" presStyleIdx="3" presStyleCnt="4">
        <dgm:presLayoutVars>
          <dgm:chMax val="0"/>
          <dgm:bulletEnabled val="1"/>
        </dgm:presLayoutVars>
      </dgm:prSet>
      <dgm:spPr/>
    </dgm:pt>
    <dgm:pt modelId="{BA80C42E-B3A1-4B67-A138-B081F5B93F0B}" type="pres">
      <dgm:prSet presAssocID="{C748428E-1D75-4DA2-9F4E-1FC6CB4A77DE}" presName="negativeSpace" presStyleCnt="0"/>
      <dgm:spPr/>
    </dgm:pt>
    <dgm:pt modelId="{3EDC48F7-52BF-4E7D-9A4D-352E8C0C6170}" type="pres">
      <dgm:prSet presAssocID="{C748428E-1D75-4DA2-9F4E-1FC6CB4A77DE}" presName="childText" presStyleLbl="conFgAcc1" presStyleIdx="3" presStyleCnt="4">
        <dgm:presLayoutVars>
          <dgm:bulletEnabled val="1"/>
        </dgm:presLayoutVars>
      </dgm:prSet>
      <dgm:spPr/>
    </dgm:pt>
  </dgm:ptLst>
  <dgm:cxnLst>
    <dgm:cxn modelId="{422AD603-FE72-423F-87E4-848C1591271B}" type="presOf" srcId="{55781DEC-B05F-4645-9A35-F9946A6AA09B}" destId="{6F2E0F6C-5913-41C2-A1EA-68C5BA2BA6B9}" srcOrd="0" destOrd="0" presId="urn:microsoft.com/office/officeart/2005/8/layout/list1"/>
    <dgm:cxn modelId="{A3B3BF06-A431-4DE1-A8E2-409375E6BBCC}" type="presOf" srcId="{C748428E-1D75-4DA2-9F4E-1FC6CB4A77DE}" destId="{34B3FC6F-4E42-440F-BA92-1A8B1594CA10}" srcOrd="1" destOrd="0" presId="urn:microsoft.com/office/officeart/2005/8/layout/list1"/>
    <dgm:cxn modelId="{2C0D4326-E8CA-4F32-B5EA-7478F01C842F}" srcId="{55781DEC-B05F-4645-9A35-F9946A6AA09B}" destId="{224BB693-7843-4E7C-B31A-944210E18111}" srcOrd="2" destOrd="0" parTransId="{BF139095-FDC3-4D99-BEA1-F1B09AAB85E7}" sibTransId="{3AAF4D87-36CD-4172-8404-07320325D714}"/>
    <dgm:cxn modelId="{CC76C62D-F509-456B-9098-66461A0D4F7E}" type="presOf" srcId="{BF784C61-F13C-4BDE-B54C-27BEFA4EAF08}" destId="{B64A57F1-96B3-4D6C-B0D8-C127BB2D8190}" srcOrd="0" destOrd="0" presId="urn:microsoft.com/office/officeart/2005/8/layout/list1"/>
    <dgm:cxn modelId="{D3EF532E-19EA-4D07-AC0C-9344F9AF32EC}" type="presOf" srcId="{C748428E-1D75-4DA2-9F4E-1FC6CB4A77DE}" destId="{FAC11095-E671-4AB2-8D3C-E7CA8869302D}" srcOrd="0" destOrd="0" presId="urn:microsoft.com/office/officeart/2005/8/layout/list1"/>
    <dgm:cxn modelId="{93FBD135-0133-4F9F-9984-603399F37B4A}" type="presOf" srcId="{BF784C61-F13C-4BDE-B54C-27BEFA4EAF08}" destId="{6C0278E5-47FC-4AF7-9CBE-3D105F7F2F11}" srcOrd="1" destOrd="0" presId="urn:microsoft.com/office/officeart/2005/8/layout/list1"/>
    <dgm:cxn modelId="{D9CC5966-72B3-4FF4-9F70-1989285BAF39}" type="presOf" srcId="{306F149C-607B-4CA8-94BB-0159F3F1A8F7}" destId="{2654EE46-7B7D-4F9D-BBE2-8972A729DB18}" srcOrd="1" destOrd="0" presId="urn:microsoft.com/office/officeart/2005/8/layout/list1"/>
    <dgm:cxn modelId="{EDE6996A-19F8-4566-B713-F91E7FFEC9F2}" srcId="{55781DEC-B05F-4645-9A35-F9946A6AA09B}" destId="{306F149C-607B-4CA8-94BB-0159F3F1A8F7}" srcOrd="0" destOrd="0" parTransId="{FE044846-60E4-499C-B591-F16F60DAB1F0}" sibTransId="{9E69C679-1F61-4ACB-8CAD-D20C28791BDC}"/>
    <dgm:cxn modelId="{B2783F52-73B0-411F-A03A-84E0C372D705}" srcId="{55781DEC-B05F-4645-9A35-F9946A6AA09B}" destId="{C748428E-1D75-4DA2-9F4E-1FC6CB4A77DE}" srcOrd="3" destOrd="0" parTransId="{2D17CB6C-9387-41AE-BCA9-DD266BE73FF9}" sibTransId="{21B16DD5-1EA1-4381-A13C-F9C4BEA0B65C}"/>
    <dgm:cxn modelId="{5511DC5A-2854-49EB-A117-E733D6D933D1}" type="presOf" srcId="{224BB693-7843-4E7C-B31A-944210E18111}" destId="{A00FD97C-9585-4B03-89CC-59A05CC19665}" srcOrd="0" destOrd="0" presId="urn:microsoft.com/office/officeart/2005/8/layout/list1"/>
    <dgm:cxn modelId="{54A593A5-341C-4C45-BBC6-DC024078ADDE}" type="presOf" srcId="{306F149C-607B-4CA8-94BB-0159F3F1A8F7}" destId="{37946510-54C4-4577-AB92-57AA7070A7D3}" srcOrd="0" destOrd="0" presId="urn:microsoft.com/office/officeart/2005/8/layout/list1"/>
    <dgm:cxn modelId="{C38194CD-3131-485E-B245-0583D1B2AC88}" srcId="{55781DEC-B05F-4645-9A35-F9946A6AA09B}" destId="{BF784C61-F13C-4BDE-B54C-27BEFA4EAF08}" srcOrd="1" destOrd="0" parTransId="{168656FD-D1FD-4930-9639-F02ABB4B627F}" sibTransId="{5BCE88C6-1A8D-47B1-902A-34B7C75AF1D4}"/>
    <dgm:cxn modelId="{9DBF52D9-F560-4403-B95C-6404DF6FC9E0}" type="presOf" srcId="{224BB693-7843-4E7C-B31A-944210E18111}" destId="{760E3F99-C245-42DF-8DEC-AB728ED55529}" srcOrd="1" destOrd="0" presId="urn:microsoft.com/office/officeart/2005/8/layout/list1"/>
    <dgm:cxn modelId="{75AD2F44-AC69-45F5-80C6-5B388A00D15F}" type="presParOf" srcId="{6F2E0F6C-5913-41C2-A1EA-68C5BA2BA6B9}" destId="{83B62E15-2830-4A51-A6BE-C46347DB06E8}" srcOrd="0" destOrd="0" presId="urn:microsoft.com/office/officeart/2005/8/layout/list1"/>
    <dgm:cxn modelId="{422D9E5B-539D-4B50-92E4-00A1A3E033DC}" type="presParOf" srcId="{83B62E15-2830-4A51-A6BE-C46347DB06E8}" destId="{37946510-54C4-4577-AB92-57AA7070A7D3}" srcOrd="0" destOrd="0" presId="urn:microsoft.com/office/officeart/2005/8/layout/list1"/>
    <dgm:cxn modelId="{76971405-0703-477D-AD61-BDCD027CA89E}" type="presParOf" srcId="{83B62E15-2830-4A51-A6BE-C46347DB06E8}" destId="{2654EE46-7B7D-4F9D-BBE2-8972A729DB18}" srcOrd="1" destOrd="0" presId="urn:microsoft.com/office/officeart/2005/8/layout/list1"/>
    <dgm:cxn modelId="{37942B63-A55C-4093-9394-17BB9E1CEA05}" type="presParOf" srcId="{6F2E0F6C-5913-41C2-A1EA-68C5BA2BA6B9}" destId="{ED4BEE22-CA46-4CD9-8232-A284213EA81F}" srcOrd="1" destOrd="0" presId="urn:microsoft.com/office/officeart/2005/8/layout/list1"/>
    <dgm:cxn modelId="{987AD336-A274-4D71-A0EC-90D3BFCCA4D4}" type="presParOf" srcId="{6F2E0F6C-5913-41C2-A1EA-68C5BA2BA6B9}" destId="{DAFFAE01-8A92-4B91-858C-CA1CA26AE58A}" srcOrd="2" destOrd="0" presId="urn:microsoft.com/office/officeart/2005/8/layout/list1"/>
    <dgm:cxn modelId="{BE433870-B1CD-439B-A3C5-0E42A170F7E4}" type="presParOf" srcId="{6F2E0F6C-5913-41C2-A1EA-68C5BA2BA6B9}" destId="{1280FFB0-714B-4B25-B3BA-123C77982ADC}" srcOrd="3" destOrd="0" presId="urn:microsoft.com/office/officeart/2005/8/layout/list1"/>
    <dgm:cxn modelId="{F039B194-D616-49B7-A1B1-C74C77323081}" type="presParOf" srcId="{6F2E0F6C-5913-41C2-A1EA-68C5BA2BA6B9}" destId="{012B3050-7655-49DB-BDF0-378BA6FDEC9A}" srcOrd="4" destOrd="0" presId="urn:microsoft.com/office/officeart/2005/8/layout/list1"/>
    <dgm:cxn modelId="{62909DE1-9B52-452B-95C0-E83EF1717959}" type="presParOf" srcId="{012B3050-7655-49DB-BDF0-378BA6FDEC9A}" destId="{B64A57F1-96B3-4D6C-B0D8-C127BB2D8190}" srcOrd="0" destOrd="0" presId="urn:microsoft.com/office/officeart/2005/8/layout/list1"/>
    <dgm:cxn modelId="{16D900B6-F2BB-4FD3-9848-D668CF594F51}" type="presParOf" srcId="{012B3050-7655-49DB-BDF0-378BA6FDEC9A}" destId="{6C0278E5-47FC-4AF7-9CBE-3D105F7F2F11}" srcOrd="1" destOrd="0" presId="urn:microsoft.com/office/officeart/2005/8/layout/list1"/>
    <dgm:cxn modelId="{B224352D-D912-4D34-90DD-FD1C1487D7F4}" type="presParOf" srcId="{6F2E0F6C-5913-41C2-A1EA-68C5BA2BA6B9}" destId="{4037B8B0-00A1-4933-9E21-822FE44ADB3A}" srcOrd="5" destOrd="0" presId="urn:microsoft.com/office/officeart/2005/8/layout/list1"/>
    <dgm:cxn modelId="{D0BDADAD-637F-4A78-A25D-808A31113377}" type="presParOf" srcId="{6F2E0F6C-5913-41C2-A1EA-68C5BA2BA6B9}" destId="{4F9150DF-459C-4949-B04B-2FC5995B192D}" srcOrd="6" destOrd="0" presId="urn:microsoft.com/office/officeart/2005/8/layout/list1"/>
    <dgm:cxn modelId="{3A84DED6-6122-4414-A94E-55B3D35DF85E}" type="presParOf" srcId="{6F2E0F6C-5913-41C2-A1EA-68C5BA2BA6B9}" destId="{8D49A3C1-86CE-4F9F-8DEC-69263518848C}" srcOrd="7" destOrd="0" presId="urn:microsoft.com/office/officeart/2005/8/layout/list1"/>
    <dgm:cxn modelId="{4097E934-A70D-44C8-9843-236266B8984E}" type="presParOf" srcId="{6F2E0F6C-5913-41C2-A1EA-68C5BA2BA6B9}" destId="{9D05C7D4-4EAF-47EC-8B10-722A095BA4B6}" srcOrd="8" destOrd="0" presId="urn:microsoft.com/office/officeart/2005/8/layout/list1"/>
    <dgm:cxn modelId="{68CBEFFB-7E64-4E37-B21C-48467F712FD8}" type="presParOf" srcId="{9D05C7D4-4EAF-47EC-8B10-722A095BA4B6}" destId="{A00FD97C-9585-4B03-89CC-59A05CC19665}" srcOrd="0" destOrd="0" presId="urn:microsoft.com/office/officeart/2005/8/layout/list1"/>
    <dgm:cxn modelId="{5608BCB3-236D-45F3-9D42-78E206043159}" type="presParOf" srcId="{9D05C7D4-4EAF-47EC-8B10-722A095BA4B6}" destId="{760E3F99-C245-42DF-8DEC-AB728ED55529}" srcOrd="1" destOrd="0" presId="urn:microsoft.com/office/officeart/2005/8/layout/list1"/>
    <dgm:cxn modelId="{42F3B4EB-9F4A-40B0-B2CA-7CABA03BC5EA}" type="presParOf" srcId="{6F2E0F6C-5913-41C2-A1EA-68C5BA2BA6B9}" destId="{A9531232-9DF6-4A06-96B2-486355D278DC}" srcOrd="9" destOrd="0" presId="urn:microsoft.com/office/officeart/2005/8/layout/list1"/>
    <dgm:cxn modelId="{5A1BEE9F-6F13-4CD9-B7E1-629B6605BBE2}" type="presParOf" srcId="{6F2E0F6C-5913-41C2-A1EA-68C5BA2BA6B9}" destId="{79A3952C-6AC3-497A-8E3A-037368D8E040}" srcOrd="10" destOrd="0" presId="urn:microsoft.com/office/officeart/2005/8/layout/list1"/>
    <dgm:cxn modelId="{D755BC06-CDDA-49A8-B852-0299D4F285D1}" type="presParOf" srcId="{6F2E0F6C-5913-41C2-A1EA-68C5BA2BA6B9}" destId="{1F4D3D40-94D0-498C-A920-65039816D293}" srcOrd="11" destOrd="0" presId="urn:microsoft.com/office/officeart/2005/8/layout/list1"/>
    <dgm:cxn modelId="{62B939BE-C3EE-49E3-90B2-747C4BF4AE9D}" type="presParOf" srcId="{6F2E0F6C-5913-41C2-A1EA-68C5BA2BA6B9}" destId="{7154F25E-7DFE-4E4D-9445-64E97A087732}" srcOrd="12" destOrd="0" presId="urn:microsoft.com/office/officeart/2005/8/layout/list1"/>
    <dgm:cxn modelId="{F1F35634-B6D6-4D5F-A981-9E6581C01F72}" type="presParOf" srcId="{7154F25E-7DFE-4E4D-9445-64E97A087732}" destId="{FAC11095-E671-4AB2-8D3C-E7CA8869302D}" srcOrd="0" destOrd="0" presId="urn:microsoft.com/office/officeart/2005/8/layout/list1"/>
    <dgm:cxn modelId="{B1FC155A-AED9-4BB8-BCD8-706709376AF2}" type="presParOf" srcId="{7154F25E-7DFE-4E4D-9445-64E97A087732}" destId="{34B3FC6F-4E42-440F-BA92-1A8B1594CA10}" srcOrd="1" destOrd="0" presId="urn:microsoft.com/office/officeart/2005/8/layout/list1"/>
    <dgm:cxn modelId="{92A741E3-974F-4817-ABCA-75E06F36C950}" type="presParOf" srcId="{6F2E0F6C-5913-41C2-A1EA-68C5BA2BA6B9}" destId="{BA80C42E-B3A1-4B67-A138-B081F5B93F0B}" srcOrd="13" destOrd="0" presId="urn:microsoft.com/office/officeart/2005/8/layout/list1"/>
    <dgm:cxn modelId="{2B4779AF-3FCF-4DA8-BBD0-6A4740AB6F37}" type="presParOf" srcId="{6F2E0F6C-5913-41C2-A1EA-68C5BA2BA6B9}" destId="{3EDC48F7-52BF-4E7D-9A4D-352E8C0C617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0E8FB-B45D-4004-BD2C-A1F4EA75FC97}">
      <dsp:nvSpPr>
        <dsp:cNvPr id="0" name=""/>
        <dsp:cNvSpPr/>
      </dsp:nvSpPr>
      <dsp:spPr>
        <a:xfrm>
          <a:off x="0" y="368097"/>
          <a:ext cx="1312545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CA8D55-C709-46F6-9583-BBB5929CB1D5}">
      <dsp:nvSpPr>
        <dsp:cNvPr id="0" name=""/>
        <dsp:cNvSpPr/>
      </dsp:nvSpPr>
      <dsp:spPr>
        <a:xfrm>
          <a:off x="656272" y="58137"/>
          <a:ext cx="91878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78" tIns="0" rIns="347278" bIns="0" numCol="1" spcCol="1270" anchor="ctr" anchorCtr="0">
          <a:noAutofit/>
        </a:bodyPr>
        <a:lstStyle/>
        <a:p>
          <a:pPr marL="0" lvl="0" indent="0" algn="l" defTabSz="1244600">
            <a:lnSpc>
              <a:spcPct val="90000"/>
            </a:lnSpc>
            <a:spcBef>
              <a:spcPct val="0"/>
            </a:spcBef>
            <a:spcAft>
              <a:spcPct val="35000"/>
            </a:spcAft>
            <a:buNone/>
          </a:pPr>
          <a:r>
            <a:rPr lang="en-US" sz="2800" b="1" kern="1200" dirty="0"/>
            <a:t>Overview of IPPC</a:t>
          </a:r>
        </a:p>
      </dsp:txBody>
      <dsp:txXfrm>
        <a:off x="686534" y="88399"/>
        <a:ext cx="9127291" cy="559396"/>
      </dsp:txXfrm>
    </dsp:sp>
    <dsp:sp modelId="{648EC911-B3DE-46FD-9751-D935FB33A637}">
      <dsp:nvSpPr>
        <dsp:cNvPr id="0" name=""/>
        <dsp:cNvSpPr/>
      </dsp:nvSpPr>
      <dsp:spPr>
        <a:xfrm>
          <a:off x="0" y="1320657"/>
          <a:ext cx="1312545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095D49-8577-4A9E-A8F3-8059DA82F004}">
      <dsp:nvSpPr>
        <dsp:cNvPr id="0" name=""/>
        <dsp:cNvSpPr/>
      </dsp:nvSpPr>
      <dsp:spPr>
        <a:xfrm>
          <a:off x="656272" y="1010697"/>
          <a:ext cx="91878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78" tIns="0" rIns="347278" bIns="0" numCol="1" spcCol="1270" anchor="ctr" anchorCtr="0">
          <a:noAutofit/>
        </a:bodyPr>
        <a:lstStyle/>
        <a:p>
          <a:pPr marL="0" lvl="0" indent="0" algn="l" defTabSz="1244600">
            <a:lnSpc>
              <a:spcPct val="90000"/>
            </a:lnSpc>
            <a:spcBef>
              <a:spcPct val="0"/>
            </a:spcBef>
            <a:spcAft>
              <a:spcPct val="35000"/>
            </a:spcAft>
            <a:buNone/>
          </a:pPr>
          <a:r>
            <a:rPr lang="en-US" sz="2800" b="1" kern="1200" dirty="0"/>
            <a:t>Critical role of ISPMs</a:t>
          </a:r>
        </a:p>
      </dsp:txBody>
      <dsp:txXfrm>
        <a:off x="686534" y="1040959"/>
        <a:ext cx="9127291" cy="559396"/>
      </dsp:txXfrm>
    </dsp:sp>
    <dsp:sp modelId="{DABF789C-C78E-41BD-8B6F-013522DB0EE6}">
      <dsp:nvSpPr>
        <dsp:cNvPr id="0" name=""/>
        <dsp:cNvSpPr/>
      </dsp:nvSpPr>
      <dsp:spPr>
        <a:xfrm>
          <a:off x="0" y="2273217"/>
          <a:ext cx="1312545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92EC8A-D58C-4158-AA78-DBD4F82EB6E9}">
      <dsp:nvSpPr>
        <dsp:cNvPr id="0" name=""/>
        <dsp:cNvSpPr/>
      </dsp:nvSpPr>
      <dsp:spPr>
        <a:xfrm>
          <a:off x="656272" y="1963257"/>
          <a:ext cx="91878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78" tIns="0" rIns="347278" bIns="0" numCol="1" spcCol="1270" anchor="ctr" anchorCtr="0">
          <a:noAutofit/>
        </a:bodyPr>
        <a:lstStyle/>
        <a:p>
          <a:pPr marL="0" lvl="0" indent="0" algn="l" defTabSz="1244600">
            <a:lnSpc>
              <a:spcPct val="90000"/>
            </a:lnSpc>
            <a:spcBef>
              <a:spcPct val="0"/>
            </a:spcBef>
            <a:spcAft>
              <a:spcPct val="35000"/>
            </a:spcAft>
            <a:buNone/>
          </a:pPr>
          <a:r>
            <a:rPr lang="en-US" sz="2800" b="1" kern="1200" dirty="0"/>
            <a:t>IPPC Secretariat support to implementation </a:t>
          </a:r>
        </a:p>
      </dsp:txBody>
      <dsp:txXfrm>
        <a:off x="686534" y="1993519"/>
        <a:ext cx="9127291" cy="559396"/>
      </dsp:txXfrm>
    </dsp:sp>
    <dsp:sp modelId="{303EDC44-11C8-4FCC-80BB-DC8E2317139F}">
      <dsp:nvSpPr>
        <dsp:cNvPr id="0" name=""/>
        <dsp:cNvSpPr/>
      </dsp:nvSpPr>
      <dsp:spPr>
        <a:xfrm>
          <a:off x="0" y="3225777"/>
          <a:ext cx="1312545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9D81DE-8B62-4FC6-BD15-2A9B0A7CB4D9}">
      <dsp:nvSpPr>
        <dsp:cNvPr id="0" name=""/>
        <dsp:cNvSpPr/>
      </dsp:nvSpPr>
      <dsp:spPr>
        <a:xfrm>
          <a:off x="656272" y="2915817"/>
          <a:ext cx="91878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78" tIns="0" rIns="347278" bIns="0" numCol="1" spcCol="1270" anchor="ctr" anchorCtr="0">
          <a:noAutofit/>
        </a:bodyPr>
        <a:lstStyle/>
        <a:p>
          <a:pPr marL="0" lvl="0" indent="0" algn="l" defTabSz="1244600">
            <a:lnSpc>
              <a:spcPct val="90000"/>
            </a:lnSpc>
            <a:spcBef>
              <a:spcPct val="0"/>
            </a:spcBef>
            <a:spcAft>
              <a:spcPct val="35000"/>
            </a:spcAft>
            <a:buNone/>
          </a:pPr>
          <a:r>
            <a:rPr lang="en-US" sz="2800" b="1" kern="1200" dirty="0"/>
            <a:t>IPPC implementation challenges</a:t>
          </a:r>
        </a:p>
      </dsp:txBody>
      <dsp:txXfrm>
        <a:off x="686534" y="2946079"/>
        <a:ext cx="9127291" cy="559396"/>
      </dsp:txXfrm>
    </dsp:sp>
    <dsp:sp modelId="{BBC7B104-11C6-4D32-A6BA-F5472D965491}">
      <dsp:nvSpPr>
        <dsp:cNvPr id="0" name=""/>
        <dsp:cNvSpPr/>
      </dsp:nvSpPr>
      <dsp:spPr>
        <a:xfrm>
          <a:off x="0" y="4178337"/>
          <a:ext cx="1312545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51070-33DC-4719-89B5-EE46161FD755}">
      <dsp:nvSpPr>
        <dsp:cNvPr id="0" name=""/>
        <dsp:cNvSpPr/>
      </dsp:nvSpPr>
      <dsp:spPr>
        <a:xfrm>
          <a:off x="656272" y="3868377"/>
          <a:ext cx="91878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78" tIns="0" rIns="347278" bIns="0" numCol="1" spcCol="1270" anchor="ctr" anchorCtr="0">
          <a:noAutofit/>
        </a:bodyPr>
        <a:lstStyle/>
        <a:p>
          <a:pPr marL="0" lvl="0" indent="0" algn="l" defTabSz="1244600">
            <a:lnSpc>
              <a:spcPct val="90000"/>
            </a:lnSpc>
            <a:spcBef>
              <a:spcPct val="0"/>
            </a:spcBef>
            <a:spcAft>
              <a:spcPct val="35000"/>
            </a:spcAft>
            <a:buNone/>
          </a:pPr>
          <a:r>
            <a:rPr lang="en-US" sz="2800" b="1" kern="1200" dirty="0"/>
            <a:t>Regional discussion on IPPC/ ISPMs implementation </a:t>
          </a:r>
        </a:p>
      </dsp:txBody>
      <dsp:txXfrm>
        <a:off x="686534" y="3898639"/>
        <a:ext cx="9127291"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AE01-8A92-4B91-858C-CA1CA26AE58A}">
      <dsp:nvSpPr>
        <dsp:cNvPr id="0" name=""/>
        <dsp:cNvSpPr/>
      </dsp:nvSpPr>
      <dsp:spPr>
        <a:xfrm>
          <a:off x="0" y="436859"/>
          <a:ext cx="1066070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54EE46-7B7D-4F9D-BBE2-8972A729DB18}">
      <dsp:nvSpPr>
        <dsp:cNvPr id="0" name=""/>
        <dsp:cNvSpPr/>
      </dsp:nvSpPr>
      <dsp:spPr>
        <a:xfrm>
          <a:off x="533035" y="156419"/>
          <a:ext cx="7462491" cy="56088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64" tIns="0" rIns="282064"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Developing</a:t>
          </a:r>
          <a:r>
            <a:rPr lang="en-US" sz="1900" kern="1200" dirty="0"/>
            <a:t> </a:t>
          </a:r>
          <a:r>
            <a:rPr lang="en-US" sz="1900" kern="1200" dirty="0">
              <a:solidFill>
                <a:schemeClr val="tx1"/>
              </a:solidFill>
            </a:rPr>
            <a:t>plant health</a:t>
          </a:r>
          <a:r>
            <a:rPr lang="en-US" sz="1900" kern="1200" dirty="0"/>
            <a:t> </a:t>
          </a:r>
          <a:r>
            <a:rPr lang="en-US" sz="1900" b="1" kern="1200" dirty="0">
              <a:solidFill>
                <a:srgbClr val="0070C0"/>
              </a:solidFill>
            </a:rPr>
            <a:t>standards</a:t>
          </a:r>
          <a:r>
            <a:rPr lang="en-US" sz="1900" kern="1200" dirty="0"/>
            <a:t> </a:t>
          </a:r>
          <a:r>
            <a:rPr lang="en-US" sz="1900" kern="1200" dirty="0">
              <a:solidFill>
                <a:schemeClr val="tx1"/>
              </a:solidFill>
            </a:rPr>
            <a:t>through collaborative structures</a:t>
          </a:r>
        </a:p>
      </dsp:txBody>
      <dsp:txXfrm>
        <a:off x="560415" y="183799"/>
        <a:ext cx="7407731" cy="506120"/>
      </dsp:txXfrm>
    </dsp:sp>
    <dsp:sp modelId="{4F9150DF-459C-4949-B04B-2FC5995B192D}">
      <dsp:nvSpPr>
        <dsp:cNvPr id="0" name=""/>
        <dsp:cNvSpPr/>
      </dsp:nvSpPr>
      <dsp:spPr>
        <a:xfrm>
          <a:off x="0" y="1298700"/>
          <a:ext cx="1066070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278E5-47FC-4AF7-9CBE-3D105F7F2F11}">
      <dsp:nvSpPr>
        <dsp:cNvPr id="0" name=""/>
        <dsp:cNvSpPr/>
      </dsp:nvSpPr>
      <dsp:spPr>
        <a:xfrm>
          <a:off x="533035" y="1018259"/>
          <a:ext cx="7462491" cy="56088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64" tIns="0" rIns="282064"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Creating</a:t>
          </a:r>
          <a:r>
            <a:rPr lang="en-US" sz="1900" kern="1200" dirty="0"/>
            <a:t> </a:t>
          </a:r>
          <a:r>
            <a:rPr lang="en-US" sz="1900" b="1" kern="1200" dirty="0">
              <a:solidFill>
                <a:srgbClr val="0070C0"/>
              </a:solidFill>
            </a:rPr>
            <a:t>e-learning courses </a:t>
          </a:r>
          <a:r>
            <a:rPr lang="en-US" sz="1900" kern="1200" dirty="0">
              <a:solidFill>
                <a:schemeClr val="tx1"/>
              </a:solidFill>
            </a:rPr>
            <a:t>and producing </a:t>
          </a:r>
          <a:r>
            <a:rPr lang="en-US" sz="1900" b="1" kern="1200" dirty="0">
              <a:solidFill>
                <a:srgbClr val="0070C0"/>
              </a:solidFill>
            </a:rPr>
            <a:t>guides</a:t>
          </a:r>
          <a:endParaRPr lang="en-US" sz="1900" kern="1200" dirty="0">
            <a:solidFill>
              <a:srgbClr val="0070C0"/>
            </a:solidFill>
          </a:endParaRPr>
        </a:p>
      </dsp:txBody>
      <dsp:txXfrm>
        <a:off x="560415" y="1045639"/>
        <a:ext cx="7407731" cy="506120"/>
      </dsp:txXfrm>
    </dsp:sp>
    <dsp:sp modelId="{79A3952C-6AC3-497A-8E3A-037368D8E040}">
      <dsp:nvSpPr>
        <dsp:cNvPr id="0" name=""/>
        <dsp:cNvSpPr/>
      </dsp:nvSpPr>
      <dsp:spPr>
        <a:xfrm>
          <a:off x="0" y="2160540"/>
          <a:ext cx="1066070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E3F99-C245-42DF-8DEC-AB728ED55529}">
      <dsp:nvSpPr>
        <dsp:cNvPr id="0" name=""/>
        <dsp:cNvSpPr/>
      </dsp:nvSpPr>
      <dsp:spPr>
        <a:xfrm>
          <a:off x="533035" y="1880100"/>
          <a:ext cx="7462491" cy="56088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64" tIns="0" rIns="282064"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Promoting</a:t>
          </a:r>
          <a:r>
            <a:rPr lang="en-US" sz="1900" kern="1200" dirty="0"/>
            <a:t> </a:t>
          </a:r>
          <a:r>
            <a:rPr lang="en-US" sz="1900" kern="1200" dirty="0">
              <a:solidFill>
                <a:schemeClr val="tx1"/>
              </a:solidFill>
            </a:rPr>
            <a:t>knowledge exchange and </a:t>
          </a:r>
          <a:r>
            <a:rPr lang="en-US" sz="1900" b="1" kern="1200" dirty="0">
              <a:solidFill>
                <a:srgbClr val="0070C0"/>
              </a:solidFill>
            </a:rPr>
            <a:t>information sharing</a:t>
          </a:r>
          <a:endParaRPr lang="en-US" sz="1900" kern="1200" dirty="0">
            <a:solidFill>
              <a:srgbClr val="0070C0"/>
            </a:solidFill>
          </a:endParaRPr>
        </a:p>
      </dsp:txBody>
      <dsp:txXfrm>
        <a:off x="560415" y="1907480"/>
        <a:ext cx="7407731" cy="506120"/>
      </dsp:txXfrm>
    </dsp:sp>
    <dsp:sp modelId="{3EDC48F7-52BF-4E7D-9A4D-352E8C0C6170}">
      <dsp:nvSpPr>
        <dsp:cNvPr id="0" name=""/>
        <dsp:cNvSpPr/>
      </dsp:nvSpPr>
      <dsp:spPr>
        <a:xfrm>
          <a:off x="0" y="3022380"/>
          <a:ext cx="1066070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3FC6F-4E42-440F-BA92-1A8B1594CA10}">
      <dsp:nvSpPr>
        <dsp:cNvPr id="0" name=""/>
        <dsp:cNvSpPr/>
      </dsp:nvSpPr>
      <dsp:spPr>
        <a:xfrm>
          <a:off x="533035" y="2741940"/>
          <a:ext cx="7462491" cy="56088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2064" tIns="0" rIns="282064" bIns="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Providing</a:t>
          </a:r>
          <a:r>
            <a:rPr lang="en-US" sz="1900" kern="1200" dirty="0">
              <a:solidFill>
                <a:schemeClr val="tx1"/>
              </a:solidFill>
            </a:rPr>
            <a:t> forums for </a:t>
          </a:r>
          <a:r>
            <a:rPr lang="en-US" sz="1900" b="1" kern="1200" dirty="0">
              <a:solidFill>
                <a:srgbClr val="0070C0"/>
              </a:solidFill>
            </a:rPr>
            <a:t>discussion and coordinated action</a:t>
          </a:r>
          <a:endParaRPr lang="en-US" sz="1900" kern="1200" dirty="0">
            <a:solidFill>
              <a:srgbClr val="0070C0"/>
            </a:solidFill>
          </a:endParaRPr>
        </a:p>
      </dsp:txBody>
      <dsp:txXfrm>
        <a:off x="560415" y="2769320"/>
        <a:ext cx="7407731"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38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ppc.int/ru/news/workshops-events/webinars/ippc-webinar-on-the-standard-setting-proces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The objective of this presentation is to highlight how  IPPC Regional workshops can serve as a forum to help identify challenges faced by the contracting parties in the IPPC and ISPMs implementation. </a:t>
            </a:r>
          </a:p>
          <a:p>
            <a:r>
              <a:rPr lang="en-US" dirty="0"/>
              <a:t>These identified difficulties will then be forwarded to the implementation committee.</a:t>
            </a:r>
          </a:p>
        </p:txBody>
      </p:sp>
    </p:spTree>
    <p:extLst>
      <p:ext uri="{BB962C8B-B14F-4D97-AF65-F5344CB8AC3E}">
        <p14:creationId xmlns:p14="http://schemas.microsoft.com/office/powerpoint/2010/main" val="5311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t>It is time now to open the discussion to identify challenges faced by </a:t>
            </a:r>
            <a:r>
              <a:rPr lang="en-US" dirty="0"/>
              <a:t>contracting parties </a:t>
            </a:r>
            <a:r>
              <a:rPr lang="en-US" sz="1200" b="1" dirty="0"/>
              <a:t>in implementing the convention (IPPC) and the ISPMs </a:t>
            </a:r>
            <a:r>
              <a:rPr lang="en-US" dirty="0"/>
              <a:t> to help the IC to effectively take appropriate actions</a:t>
            </a:r>
          </a:p>
        </p:txBody>
      </p:sp>
    </p:spTree>
    <p:extLst>
      <p:ext uri="{BB962C8B-B14F-4D97-AF65-F5344CB8AC3E}">
        <p14:creationId xmlns:p14="http://schemas.microsoft.com/office/powerpoint/2010/main" val="383044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To do this, we will first provide a reminder of the IPPC as a Convention, </a:t>
            </a:r>
          </a:p>
          <a:p>
            <a:r>
              <a:rPr lang="en-US" dirty="0"/>
              <a:t>highlight the crucial role of the standards committee and the implementation committee, </a:t>
            </a:r>
          </a:p>
          <a:p>
            <a:r>
              <a:rPr lang="en-US" dirty="0"/>
              <a:t>Present how to move from a theoretical approach to the identification of implementation challenges, </a:t>
            </a:r>
          </a:p>
          <a:p>
            <a:r>
              <a:rPr lang="en-US" dirty="0"/>
              <a:t>finally, the presentation will be followed by a discussion on the challenges faced by countries in the implementation of the Convention and the ISPMs.</a:t>
            </a:r>
          </a:p>
        </p:txBody>
      </p:sp>
    </p:spTree>
    <p:extLst>
      <p:ext uri="{BB962C8B-B14F-4D97-AF65-F5344CB8AC3E}">
        <p14:creationId xmlns:p14="http://schemas.microsoft.com/office/powerpoint/2010/main" val="351180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B4150"/>
                </a:solidFill>
                <a:ea typeface="Source Sans Pro" pitchFamily="34" charset="-122"/>
                <a:cs typeface="Source Sans Pro" pitchFamily="34" charset="-120"/>
              </a:rPr>
              <a:t>The International Plant Protection Convention (IPPC) is a vital </a:t>
            </a:r>
            <a:r>
              <a:rPr lang="en-US" b="1" dirty="0">
                <a:solidFill>
                  <a:srgbClr val="2B4150"/>
                </a:solidFill>
                <a:ea typeface="Source Sans Pro" pitchFamily="34" charset="-122"/>
                <a:cs typeface="Source Sans Pro" pitchFamily="34" charset="-120"/>
              </a:rPr>
              <a:t>intergovernmental treaty</a:t>
            </a:r>
            <a:r>
              <a:rPr lang="en-US" dirty="0">
                <a:solidFill>
                  <a:srgbClr val="2B4150"/>
                </a:solidFill>
                <a:ea typeface="Source Sans Pro" pitchFamily="34" charset="-122"/>
                <a:cs typeface="Source Sans Pro" pitchFamily="34" charset="-120"/>
              </a:rPr>
              <a:t> to</a:t>
            </a:r>
            <a:r>
              <a:rPr lang="en-US" dirty="0">
                <a:solidFill>
                  <a:srgbClr val="2B4150"/>
                </a:solidFill>
                <a:effectLst>
                  <a:outerShdw blurRad="38100" dist="38100" dir="2700000" algn="tl">
                    <a:srgbClr val="000000">
                      <a:alpha val="43137"/>
                    </a:srgbClr>
                  </a:outerShdw>
                </a:effectLst>
                <a:ea typeface="Source Sans Pro" pitchFamily="34" charset="-122"/>
                <a:cs typeface="Source Sans Pro" pitchFamily="34" charset="-120"/>
              </a:rPr>
              <a:t> </a:t>
            </a:r>
            <a:r>
              <a:rPr lang="en-US" b="1" dirty="0">
                <a:solidFill>
                  <a:srgbClr val="FF0000"/>
                </a:solidFill>
                <a:effectLst>
                  <a:outerShdw blurRad="38100" dist="38100" dir="2700000" algn="tl">
                    <a:srgbClr val="000000">
                      <a:alpha val="43137"/>
                    </a:srgbClr>
                  </a:outerShdw>
                </a:effectLst>
                <a:ea typeface="Source Sans Pro" pitchFamily="34" charset="-122"/>
                <a:cs typeface="Source Sans Pro" pitchFamily="34" charset="-120"/>
              </a:rPr>
              <a:t>protect the world's plants, agricultural products, and natural resources from pests</a:t>
            </a:r>
            <a:endParaRPr lang="en-US" b="0" i="0" dirty="0">
              <a:solidFill>
                <a:srgbClr val="001D35"/>
              </a:solidFill>
              <a:effectLst/>
              <a:latin typeface="Google Sans"/>
            </a:endParaRPr>
          </a:p>
          <a:p>
            <a:endParaRPr lang="en-US" b="0" i="0" dirty="0">
              <a:solidFill>
                <a:srgbClr val="001D35"/>
              </a:solidFill>
              <a:effectLst/>
              <a:latin typeface="Google Sans"/>
            </a:endParaRPr>
          </a:p>
          <a:p>
            <a:r>
              <a:rPr lang="en-US" b="0" i="0" dirty="0">
                <a:solidFill>
                  <a:srgbClr val="001D35"/>
                </a:solidFill>
                <a:effectLst/>
                <a:latin typeface="Google Sans"/>
              </a:rPr>
              <a:t>Implementing the International Plant Protection Convention (IPPC) presents several challenges for countries, including resource limitations, capacity building needs, and the complexities of integrating phytosanitary measures into national systems. </a:t>
            </a:r>
          </a:p>
          <a:p>
            <a:endParaRPr lang="en-US" b="0" i="0" dirty="0">
              <a:solidFill>
                <a:srgbClr val="001D35"/>
              </a:solidFill>
              <a:effectLst/>
              <a:latin typeface="Google Sans"/>
            </a:endParaRPr>
          </a:p>
          <a:p>
            <a:r>
              <a:rPr lang="en-US" b="0" i="0" dirty="0">
                <a:solidFill>
                  <a:srgbClr val="001D35"/>
                </a:solidFill>
                <a:effectLst/>
                <a:latin typeface="Google Sans"/>
              </a:rPr>
              <a:t>Specifically, developing countries often struggle with access to resources for developing guides and training materials, as well as building the necessary capacity for effective implementation. </a:t>
            </a:r>
          </a:p>
          <a:p>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Source Sans Pro" pitchFamily="34" charset="-122"/>
              </a:rPr>
              <a:t>This presentation explores how </a:t>
            </a:r>
            <a:r>
              <a:rPr lang="en-US" b="1" dirty="0">
                <a:ea typeface="Source Sans Pro" pitchFamily="34" charset="-122"/>
              </a:rPr>
              <a:t>IPPC Regional Workshops </a:t>
            </a:r>
            <a:r>
              <a:rPr lang="en-US" dirty="0">
                <a:ea typeface="Source Sans Pro" pitchFamily="34" charset="-122"/>
              </a:rPr>
              <a:t>could contribute to identify </a:t>
            </a:r>
            <a:r>
              <a:rPr lang="en-US" b="1" dirty="0">
                <a:solidFill>
                  <a:srgbClr val="002060"/>
                </a:solidFill>
                <a:effectLst>
                  <a:outerShdw blurRad="38100" dist="38100" dir="2700000" algn="tl">
                    <a:srgbClr val="000000">
                      <a:alpha val="43137"/>
                    </a:srgbClr>
                  </a:outerShdw>
                </a:effectLst>
                <a:ea typeface="Source Sans Pro" pitchFamily="34" charset="-122"/>
              </a:rPr>
              <a:t>IPPC implementation challenges </a:t>
            </a:r>
            <a:r>
              <a:rPr lang="en-US" dirty="0">
                <a:ea typeface="Source Sans Pro" pitchFamily="34" charset="-122"/>
              </a:rPr>
              <a:t>faced by countries.</a:t>
            </a:r>
          </a:p>
          <a:p>
            <a:endParaRPr lang="en-US" b="0" i="0" dirty="0">
              <a:solidFill>
                <a:srgbClr val="001D35"/>
              </a:solidFill>
              <a:effectLst/>
              <a:latin typeface="Google Sans"/>
            </a:endParaRPr>
          </a:p>
          <a:p>
            <a:endParaRPr lang="en-US" b="0" i="0" dirty="0">
              <a:solidFill>
                <a:srgbClr val="001D35"/>
              </a:solidFill>
              <a:effectLst/>
              <a:latin typeface="Google Sans"/>
            </a:endParaRPr>
          </a:p>
          <a:p>
            <a:endParaRPr lang="en-US" b="0" i="0" dirty="0">
              <a:solidFill>
                <a:srgbClr val="001D35"/>
              </a:solidFill>
              <a:effectLst/>
              <a:latin typeface="Google Sans"/>
            </a:endParaRP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The IPPC standard setting process is a structured approach to developing International Standards for Phytosanitary Measures (ISPMs). It involves several stages: developing a list of topics, drafting the standards, consulting with stakeholders, and finally, adoption and publication. The process is led by the </a:t>
            </a:r>
            <a:r>
              <a:rPr lang="en-US" b="0" i="0" dirty="0">
                <a:solidFill>
                  <a:srgbClr val="0B57D0"/>
                </a:solidFill>
                <a:effectLst/>
                <a:latin typeface="Google Sans"/>
                <a:hlinkClick r:id="rId3"/>
              </a:rPr>
              <a:t>Standards Committee (SC)</a:t>
            </a:r>
            <a:endParaRPr lang="en-US" b="0" i="0" dirty="0">
              <a:solidFill>
                <a:srgbClr val="545D7E"/>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45D7E"/>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45D7E"/>
                </a:solidFill>
                <a:effectLst/>
                <a:latin typeface="Google Sans"/>
              </a:rPr>
              <a:t>ISPMs provide a framework for countries to harmonize phytosanitary measures, ensuring consistent approaches to pest control and preventing the introduction of pest through international trade. </a:t>
            </a: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Ensuring consistent and effective application of International Standards for Phytosanitary Measures (ISPMs) across diverse national contexts and coordinating efforts with various stakeholders can be difficult.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IPPC actively supports global implementation through various initiatives focused on building capacity and fostering collaboration among its contracting parties. </a:t>
            </a:r>
          </a:p>
          <a:p>
            <a:endParaRPr lang="en-US" b="0" i="0" dirty="0">
              <a:solidFill>
                <a:srgbClr val="001D35"/>
              </a:solidFill>
              <a:effectLst/>
              <a:latin typeface="Google Sans"/>
            </a:endParaRPr>
          </a:p>
          <a:p>
            <a:r>
              <a:rPr lang="en-US" b="0" i="0" dirty="0">
                <a:solidFill>
                  <a:srgbClr val="001D35"/>
                </a:solidFill>
                <a:effectLst/>
                <a:latin typeface="Google Sans"/>
              </a:rPr>
              <a:t>These efforts aim to enhance the effectiveness of NPPOs and facilitate the global exchange of safe plants and plant products. </a:t>
            </a:r>
          </a:p>
          <a:p>
            <a:endParaRPr lang="en-US" b="0" i="0" dirty="0">
              <a:solidFill>
                <a:srgbClr val="001D35"/>
              </a:solidFill>
              <a:effectLst/>
              <a:latin typeface="Google Sans"/>
            </a:endParaRPr>
          </a:p>
          <a:p>
            <a:pPr marL="228600" indent="-228600" algn="l" fontAlgn="ctr">
              <a:lnSpc>
                <a:spcPts val="1650"/>
              </a:lnSpc>
              <a:spcBef>
                <a:spcPts val="750"/>
              </a:spcBef>
              <a:spcAft>
                <a:spcPts val="600"/>
              </a:spcAft>
              <a:buFont typeface="+mj-lt"/>
              <a:buAutoNum type="arabicPeriod"/>
            </a:pPr>
            <a:r>
              <a:rPr lang="en-US" b="0" i="0" dirty="0">
                <a:solidFill>
                  <a:srgbClr val="001D35"/>
                </a:solidFill>
                <a:effectLst/>
                <a:latin typeface="Google Sans"/>
              </a:rPr>
              <a:t>- The IPPC provides technical assistance to countries to strengthen their NPPOs and improve their ability to implement phytosanitary measures. </a:t>
            </a:r>
            <a:endParaRPr lang="en-US" b="0" i="0" dirty="0">
              <a:solidFill>
                <a:srgbClr val="0B57D0"/>
              </a:solidFill>
              <a:effectLst/>
              <a:latin typeface="Google Sans"/>
            </a:endParaRPr>
          </a:p>
          <a:p>
            <a:pPr marL="228600" indent="-228600" algn="l" fontAlgn="ctr">
              <a:lnSpc>
                <a:spcPts val="1650"/>
              </a:lnSpc>
              <a:spcBef>
                <a:spcPts val="750"/>
              </a:spcBef>
              <a:spcAft>
                <a:spcPts val="600"/>
              </a:spcAft>
              <a:buFont typeface="+mj-lt"/>
              <a:buAutoNum type="arabicPeriod"/>
            </a:pPr>
            <a:r>
              <a:rPr lang="en-US" b="0" i="0" dirty="0">
                <a:solidFill>
                  <a:srgbClr val="001D35"/>
                </a:solidFill>
                <a:effectLst/>
                <a:latin typeface="Google Sans"/>
              </a:rPr>
              <a:t>- This includes support for developing and revising phytosanitary legislation, implementing International Standards for Phytosanitary Measures (ISPMs), and enhancing pest surveillance and diagnostic capabilities. </a:t>
            </a:r>
            <a:endParaRPr lang="en-US" b="0" i="0" dirty="0">
              <a:solidFill>
                <a:srgbClr val="0B57D0"/>
              </a:solidFill>
              <a:effectLst/>
              <a:latin typeface="Google Sans"/>
            </a:endParaRPr>
          </a:p>
          <a:p>
            <a:pPr marL="228600" indent="-228600" algn="l">
              <a:lnSpc>
                <a:spcPts val="1650"/>
              </a:lnSpc>
              <a:spcBef>
                <a:spcPts val="750"/>
              </a:spcBef>
              <a:spcAft>
                <a:spcPts val="1500"/>
              </a:spcAft>
              <a:buFont typeface="+mj-lt"/>
              <a:buAutoNum type="arabicPeriod"/>
            </a:pPr>
            <a:r>
              <a:rPr lang="en-US" b="0" i="0" dirty="0">
                <a:solidFill>
                  <a:srgbClr val="001D35"/>
                </a:solidFill>
                <a:effectLst/>
                <a:latin typeface="Google Sans"/>
              </a:rPr>
              <a:t>- The IPPC also offers training and resources to help contracting parties understand and implement ISPMs and CPM recommendations.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IC focuses on enhancing the capacity of contracting parties to implement the IPPC and its standards. </a:t>
            </a:r>
          </a:p>
          <a:p>
            <a:endParaRPr lang="en-US" b="0" i="0" dirty="0">
              <a:solidFill>
                <a:srgbClr val="001D35"/>
              </a:solidFill>
              <a:effectLst/>
              <a:latin typeface="Google Sans"/>
            </a:endParaRPr>
          </a:p>
          <a:p>
            <a:pPr marL="171450" indent="-171450">
              <a:buFont typeface="Arial" panose="020B0604020202020204" pitchFamily="34" charset="0"/>
              <a:buChar char="•"/>
            </a:pPr>
            <a:r>
              <a:rPr lang="en-US" b="0" i="0" dirty="0">
                <a:solidFill>
                  <a:srgbClr val="001D35"/>
                </a:solidFill>
                <a:effectLst/>
                <a:latin typeface="Google Sans"/>
              </a:rPr>
              <a:t>identifies needs, develops strategies, and oversees activities to strengthen plant health systems globally. </a:t>
            </a:r>
          </a:p>
          <a:p>
            <a:endParaRPr lang="en-US" b="0" i="0" dirty="0">
              <a:solidFill>
                <a:srgbClr val="001D35"/>
              </a:solidFill>
              <a:effectLst/>
              <a:latin typeface="Google Sans"/>
            </a:endParaRPr>
          </a:p>
          <a:p>
            <a:pPr marL="171450" indent="-171450">
              <a:buFont typeface="Arial" panose="020B0604020202020204" pitchFamily="34" charset="0"/>
              <a:buChar char="•"/>
            </a:pPr>
            <a:r>
              <a:rPr lang="en-US" b="0" i="0" dirty="0">
                <a:solidFill>
                  <a:srgbClr val="545D7E"/>
                </a:solidFill>
                <a:effectLst/>
                <a:latin typeface="Google Sans"/>
              </a:rPr>
              <a:t>develops and facilitates the delivery of guides, training materials, and other resources to support IPPC implementation. </a:t>
            </a:r>
          </a:p>
          <a:p>
            <a:endParaRPr lang="en-US" b="0" i="0" dirty="0">
              <a:solidFill>
                <a:srgbClr val="545D7E"/>
              </a:solidFill>
              <a:effectLst/>
              <a:latin typeface="Google Sans"/>
            </a:endParaRPr>
          </a:p>
          <a:p>
            <a:pPr marL="171450" indent="-171450">
              <a:buFont typeface="Arial" panose="020B0604020202020204" pitchFamily="34" charset="0"/>
              <a:buChar char="•"/>
            </a:pPr>
            <a:r>
              <a:rPr lang="en-US" b="0" i="0" dirty="0">
                <a:solidFill>
                  <a:srgbClr val="545D7E"/>
                </a:solidFill>
                <a:effectLst/>
                <a:latin typeface="Google Sans"/>
              </a:rPr>
              <a:t>facilitates collaboration among IPPC members, sharing experiences and best practices to improve phytosanitary systems worldwide.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primary objectives of IPPC regional workshops are to </a:t>
            </a:r>
            <a:r>
              <a:rPr lang="en-US" dirty="0"/>
              <a:t>foster collaboration, build phytosanitary capacity, and enhance understanding of plant health standards within specific geographic regions</a:t>
            </a:r>
          </a:p>
          <a:p>
            <a:endParaRPr lang="en-US" dirty="0"/>
          </a:p>
          <a:p>
            <a:pPr marL="171450" indent="-171450">
              <a:buFont typeface="Arial" panose="020B0604020202020204" pitchFamily="34" charset="0"/>
              <a:buChar char="•"/>
            </a:pPr>
            <a:r>
              <a:rPr lang="en-US" b="0" i="0" dirty="0">
                <a:solidFill>
                  <a:srgbClr val="545D7E"/>
                </a:solidFill>
                <a:effectLst/>
                <a:latin typeface="Google Sans"/>
              </a:rPr>
              <a:t>Participants learn how to analyze and provide feedback on draft ISPMs and implementation materials </a:t>
            </a:r>
          </a:p>
          <a:p>
            <a:pPr marL="171450" indent="-171450">
              <a:buFont typeface="Arial" panose="020B0604020202020204" pitchFamily="34" charset="0"/>
              <a:buChar char="•"/>
            </a:pPr>
            <a:endParaRPr lang="en-US" b="0" i="0" dirty="0">
              <a:solidFill>
                <a:srgbClr val="545D7E"/>
              </a:solidFill>
              <a:effectLst/>
              <a:latin typeface="Google Sans"/>
            </a:endParaRPr>
          </a:p>
          <a:p>
            <a:pPr marL="171450" indent="-171450">
              <a:buFont typeface="Arial" panose="020B0604020202020204" pitchFamily="34" charset="0"/>
              <a:buChar char="•"/>
            </a:pPr>
            <a:r>
              <a:rPr lang="en-US" b="0" i="0" dirty="0">
                <a:solidFill>
                  <a:srgbClr val="545D7E"/>
                </a:solidFill>
                <a:effectLst/>
                <a:latin typeface="Google Sans"/>
              </a:rPr>
              <a:t>Workshops provide a platform for sharing experiences, best practices, and lessons learned among countries within a region, promoting regional cooperation on plant health issues. </a:t>
            </a:r>
          </a:p>
          <a:p>
            <a:pPr marL="171450" indent="-171450">
              <a:buFont typeface="Arial" panose="020B0604020202020204" pitchFamily="34" charset="0"/>
              <a:buChar char="•"/>
            </a:pPr>
            <a:endParaRPr lang="en-US" b="0" i="0" dirty="0">
              <a:solidFill>
                <a:srgbClr val="545D7E"/>
              </a:solidFill>
              <a:effectLst/>
              <a:latin typeface="Google Sans"/>
            </a:endParaRPr>
          </a:p>
          <a:p>
            <a:pPr marL="171450" indent="-171450">
              <a:buFont typeface="Arial" panose="020B0604020202020204" pitchFamily="34" charset="0"/>
              <a:buChar char="•"/>
            </a:pPr>
            <a:r>
              <a:rPr lang="en-US" dirty="0"/>
              <a:t>The 2025 workshops are invited to discuss on implementation challenges faced by countries to be shared with the IC for consideration for </a:t>
            </a:r>
            <a:r>
              <a:rPr lang="en-US" b="1" dirty="0"/>
              <a:t>future guide and training material development</a:t>
            </a:r>
            <a:r>
              <a:rPr lang="en-US"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B4150"/>
                </a:solidFill>
                <a:latin typeface="Source Sans Pro" pitchFamily="34" charset="0"/>
                <a:ea typeface="Source Sans Pro" pitchFamily="34" charset="-122"/>
                <a:cs typeface="Source Sans Pro" pitchFamily="34" charset="-120"/>
              </a:rPr>
              <a:t>Despite inclusive </a:t>
            </a:r>
            <a:r>
              <a:rPr lang="en-US" sz="1200" b="1" dirty="0">
                <a:solidFill>
                  <a:srgbClr val="2B4150"/>
                </a:solidFill>
                <a:latin typeface="Source Sans Pro" pitchFamily="34" charset="0"/>
                <a:ea typeface="Source Sans Pro" pitchFamily="34" charset="-122"/>
                <a:cs typeface="Source Sans Pro" pitchFamily="34" charset="-120"/>
              </a:rPr>
              <a:t>consultation processes</a:t>
            </a:r>
            <a:r>
              <a:rPr lang="en-US" sz="1200" dirty="0">
                <a:solidFill>
                  <a:srgbClr val="2B4150"/>
                </a:solidFill>
                <a:latin typeface="Source Sans Pro" pitchFamily="34" charset="0"/>
                <a:ea typeface="Source Sans Pro" pitchFamily="34" charset="-122"/>
                <a:cs typeface="Source Sans Pro" pitchFamily="34" charset="-120"/>
              </a:rPr>
              <a:t>, it can be difficult to identify implementation obstacles before countries </a:t>
            </a:r>
            <a:r>
              <a:rPr lang="en-US" sz="1200" b="1" dirty="0">
                <a:solidFill>
                  <a:srgbClr val="2B4150"/>
                </a:solidFill>
                <a:latin typeface="Source Sans Pro" pitchFamily="34" charset="0"/>
                <a:ea typeface="Source Sans Pro" pitchFamily="34" charset="-122"/>
                <a:cs typeface="Source Sans Pro" pitchFamily="34" charset="-120"/>
              </a:rPr>
              <a:t>attempt to apply the standards in real-world situations</a:t>
            </a:r>
            <a:r>
              <a:rPr lang="en-US" sz="1200" dirty="0">
                <a:solidFill>
                  <a:srgbClr val="2B4150"/>
                </a:solidFill>
                <a:latin typeface="Source Sans Pro" pitchFamily="34" charset="0"/>
                <a:ea typeface="Source Sans Pro" pitchFamily="34" charset="-122"/>
                <a:cs typeface="Source Sans Pro"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B4150"/>
              </a:solidFill>
              <a:latin typeface="Source Sans Pro" pitchFamily="34" charset="0"/>
              <a:ea typeface="Source Sans Pro"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objective of this session is to go beyond the </a:t>
            </a:r>
            <a:r>
              <a:rPr lang="en-US" sz="1200" b="1" dirty="0"/>
              <a:t>potential implementation challenges </a:t>
            </a:r>
            <a:r>
              <a:rPr lang="en-US" sz="1200" dirty="0"/>
              <a:t>that are identified during the consultation period by SC to highlight the </a:t>
            </a:r>
            <a:r>
              <a:rPr lang="en-US" sz="1200" b="1" dirty="0"/>
              <a:t>concrete challenges </a:t>
            </a:r>
            <a:r>
              <a:rPr lang="en-US" sz="1200" dirty="0"/>
              <a:t>faced by countries </a:t>
            </a:r>
            <a:r>
              <a:rPr lang="en-US" sz="1200" b="1" dirty="0"/>
              <a:t>when implementing the IPPC and ISPMs.</a:t>
            </a:r>
          </a:p>
          <a:p>
            <a:endParaRPr lang="en-US" dirty="0"/>
          </a:p>
          <a:p>
            <a:r>
              <a:rPr lang="en-US" dirty="0"/>
              <a:t>This feedback can therefore serve as a basis for the IC to analyze which implementation tools could help </a:t>
            </a:r>
            <a:r>
              <a:rPr lang="en-US" dirty="0" err="1"/>
              <a:t>adress</a:t>
            </a:r>
            <a:r>
              <a:rPr lang="en-US" dirty="0"/>
              <a:t> this challenge.</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objective is also to take advantage of the ongoing IPPC's call for Standards, Implementation and IPPC Observatory topics to encourage contracting parties to take the step and submit topics that could contribute to address the challenges identified.</a:t>
            </a:r>
          </a:p>
          <a:p>
            <a:endParaRPr lang="en-US" dirty="0"/>
          </a:p>
          <a:p>
            <a:r>
              <a:rPr lang="en-US" dirty="0"/>
              <a:t>The IPP call for topics is now open year-round, giving contracting parties more time to prepare their submissions and have more time to submit their topic proposals for guides, eLearning , or even training and conferences.</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ption 2 - photo cov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440" y="6106349"/>
            <a:ext cx="14630400" cy="539016"/>
          </a:xfrm>
          <a:prstGeom prst="rect">
            <a:avLst/>
          </a:prstGeom>
          <a:noFill/>
        </p:spPr>
        <p:txBody>
          <a:bodyPr lIns="1224000" tIns="46800" rIns="1224000" bIns="0" anchor="t" anchorCtr="0"/>
          <a:lstStyle>
            <a:lvl1pPr algn="l">
              <a:defRPr sz="4560">
                <a:solidFill>
                  <a:srgbClr val="00825F"/>
                </a:solidFill>
              </a:defRPr>
            </a:lvl1pPr>
          </a:lstStyle>
          <a:p>
            <a:r>
              <a:rPr lang="en-US" dirty="0"/>
              <a:t>Click to edit Master title style </a:t>
            </a:r>
          </a:p>
        </p:txBody>
      </p:sp>
      <p:sp>
        <p:nvSpPr>
          <p:cNvPr id="5" name="Subtitle 2"/>
          <p:cNvSpPr>
            <a:spLocks noGrp="1"/>
          </p:cNvSpPr>
          <p:nvPr>
            <p:ph type="subTitle" idx="1"/>
          </p:nvPr>
        </p:nvSpPr>
        <p:spPr>
          <a:xfrm>
            <a:off x="-1440" y="7132320"/>
            <a:ext cx="14630400" cy="295096"/>
          </a:xfrm>
          <a:prstGeom prst="rect">
            <a:avLst/>
          </a:prstGeom>
        </p:spPr>
        <p:txBody>
          <a:bodyPr lIns="1224000" tIns="0" rIns="2160000" anchor="t" anchorCtr="0"/>
          <a:lstStyle>
            <a:lvl1pPr marL="0" indent="0" algn="l">
              <a:buNone/>
              <a:defRPr sz="264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pic>
        <p:nvPicPr>
          <p:cNvPr id="6" name="Picture Placeholder 4">
            <a:extLst>
              <a:ext uri="{FF2B5EF4-FFF2-40B4-BE49-F238E27FC236}">
                <a16:creationId xmlns:a16="http://schemas.microsoft.com/office/drawing/2014/main" id="{2EE07CEC-0AB1-D4DA-C2E5-2A1DFBA2782D}"/>
              </a:ext>
            </a:extLst>
          </p:cNvPr>
          <p:cNvPicPr>
            <a:picLocks noChangeAspect="1"/>
          </p:cNvPicPr>
          <p:nvPr/>
        </p:nvPicPr>
        <p:blipFill>
          <a:blip r:embed="rId2">
            <a:extLst>
              <a:ext uri="{28A0092B-C50C-407E-A947-70E740481C1C}">
                <a14:useLocalDpi xmlns:a14="http://schemas.microsoft.com/office/drawing/2010/main" val="0"/>
              </a:ext>
            </a:extLst>
          </a:blip>
          <a:srcRect t="2568" b="2568"/>
          <a:stretch>
            <a:fillRect/>
          </a:stretch>
        </p:blipFill>
        <p:spPr>
          <a:xfrm>
            <a:off x="12356" y="1925183"/>
            <a:ext cx="14631840" cy="3657600"/>
          </a:xfrm>
          <a:prstGeom prst="rect">
            <a:avLst/>
          </a:prstGeom>
        </p:spPr>
      </p:pic>
    </p:spTree>
    <p:extLst>
      <p:ext uri="{BB962C8B-B14F-4D97-AF65-F5344CB8AC3E}">
        <p14:creationId xmlns:p14="http://schemas.microsoft.com/office/powerpoint/2010/main" val="31883351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2376001"/>
            <a:ext cx="8524934" cy="5011748"/>
          </a:xfrm>
          <a:prstGeom prst="rect">
            <a:avLst/>
          </a:prstGeom>
        </p:spPr>
        <p:txBody>
          <a:bodyPr lIns="540000" tIns="0" rIns="360000" anchor="t" anchorCtr="0"/>
          <a:lstStyle>
            <a:lvl1pPr marL="0" indent="0" algn="l">
              <a:buNone/>
              <a:defRPr sz="2400"/>
            </a:lvl1pPr>
            <a:lvl2pPr marL="216000" indent="-216000" algn="l">
              <a:buClr>
                <a:srgbClr val="5792C9"/>
              </a:buClr>
              <a:buFont typeface="Wingdings" charset="2"/>
              <a:buChar char="§"/>
              <a:defRPr sz="2400"/>
            </a:lvl2pPr>
            <a:lvl3pPr marL="432000" indent="-216000" algn="l">
              <a:buClr>
                <a:srgbClr val="5792C9"/>
              </a:buClr>
              <a:buSzPct val="110000"/>
              <a:buFont typeface="Arial" charset="0"/>
              <a:buChar char="•"/>
              <a:defRPr sz="2400"/>
            </a:lvl3pPr>
            <a:lvl4pPr marL="691200" indent="-259200" algn="l">
              <a:buClr>
                <a:srgbClr val="5792C9"/>
              </a:buClr>
              <a:buFont typeface=".AppleSystemUIFont" charset="-120"/>
              <a:buChar char="–"/>
              <a:defRPr sz="2400"/>
            </a:lvl4pPr>
            <a:lvl5pPr marL="950400" indent="-259200" algn="l">
              <a:buFont typeface=".AppleSystemUIFont" charset="-120"/>
              <a:buChar char="–"/>
              <a:defRPr sz="2400"/>
            </a:lvl5pPr>
            <a:lvl6pPr marL="1252800" indent="-259200" algn="l">
              <a:buClr>
                <a:schemeClr val="bg2">
                  <a:lumMod val="50000"/>
                </a:schemeClr>
              </a:buClr>
              <a:buFont typeface=".AppleSystemUIFont" charset="-120"/>
              <a:buChar char="–"/>
              <a:defRPr sz="2400">
                <a:solidFill>
                  <a:schemeClr val="bg2">
                    <a:lumMod val="50000"/>
                  </a:schemeClr>
                </a:solidFill>
              </a:defRPr>
            </a:lvl6pPr>
            <a:lvl7pPr marL="3291840" indent="0" algn="ctr">
              <a:buNone/>
              <a:defRPr sz="1920"/>
            </a:lvl7pPr>
            <a:lvl8pPr marL="3840480" indent="0" algn="ctr">
              <a:buNone/>
              <a:defRPr sz="1920"/>
            </a:lvl8pPr>
            <a:lvl9pPr marL="4389120" indent="0" algn="ctr">
              <a:buNone/>
              <a:defRPr sz="192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2960" y="1944000"/>
            <a:ext cx="8544295" cy="356208"/>
          </a:xfrm>
          <a:prstGeom prst="rect">
            <a:avLst/>
          </a:prstGeom>
          <a:noFill/>
        </p:spPr>
        <p:txBody>
          <a:bodyPr vert="horz" lIns="540000" tIns="0" rIns="360000" bIns="45720" rtlCol="0" anchor="t" anchorCtr="0">
            <a:noAutofit/>
          </a:bodyPr>
          <a:lstStyle>
            <a:lvl1pPr>
              <a:defRPr sz="2640" b="1">
                <a:solidFill>
                  <a:srgbClr val="00825F"/>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8851415" y="1940320"/>
            <a:ext cx="5184000" cy="3483560"/>
          </a:xfrm>
          <a:prstGeom prst="rect">
            <a:avLst/>
          </a:prstGeom>
          <a:solidFill>
            <a:schemeClr val="bg1">
              <a:lumMod val="95000"/>
            </a:schemeClr>
          </a:solidFill>
        </p:spPr>
        <p:txBody>
          <a:bodyPr anchor="ctr" anchorCtr="1"/>
          <a:lstStyle>
            <a:lvl1pPr>
              <a:defRPr sz="2400">
                <a:solidFill>
                  <a:schemeClr val="tx1"/>
                </a:solidFill>
              </a:defRPr>
            </a:lvl1pPr>
          </a:lstStyle>
          <a:p>
            <a:r>
              <a:rPr lang="en-US"/>
              <a:t>Picture/Figure</a:t>
            </a:r>
            <a:endParaRPr lang="en-US" dirty="0"/>
          </a:p>
        </p:txBody>
      </p:sp>
    </p:spTree>
    <p:extLst>
      <p:ext uri="{BB962C8B-B14F-4D97-AF65-F5344CB8AC3E}">
        <p14:creationId xmlns:p14="http://schemas.microsoft.com/office/powerpoint/2010/main" val="84309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9907488" y="1944000"/>
            <a:ext cx="4061251" cy="2380936"/>
          </a:xfrm>
          <a:prstGeom prst="rect">
            <a:avLst/>
          </a:prstGeom>
          <a:solidFill>
            <a:schemeClr val="bg1">
              <a:lumMod val="95000"/>
            </a:schemeClr>
          </a:solidFill>
        </p:spPr>
        <p:txBody>
          <a:bodyPr anchor="ctr" anchorCtr="1"/>
          <a:lstStyle>
            <a:lvl1pPr>
              <a:defRPr sz="24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9907488" y="4661231"/>
            <a:ext cx="4061251" cy="2380936"/>
          </a:xfrm>
          <a:prstGeom prst="rect">
            <a:avLst/>
          </a:prstGeom>
          <a:solidFill>
            <a:schemeClr val="bg1">
              <a:lumMod val="95000"/>
            </a:schemeClr>
          </a:solidFill>
        </p:spPr>
        <p:txBody>
          <a:bodyPr anchor="ctr" anchorCtr="1"/>
          <a:lstStyle>
            <a:lvl1pPr>
              <a:defRPr sz="2400">
                <a:solidFill>
                  <a:schemeClr val="tx1"/>
                </a:solidFill>
              </a:defRPr>
            </a:lvl1pPr>
          </a:lstStyle>
          <a:p>
            <a:r>
              <a:rPr lang="en-US" dirty="0"/>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2376001"/>
            <a:ext cx="9561850" cy="5011748"/>
          </a:xfrm>
          <a:prstGeom prst="rect">
            <a:avLst/>
          </a:prstGeom>
        </p:spPr>
        <p:txBody>
          <a:bodyPr lIns="540000" tIns="0" rIns="360000" anchor="t" anchorCtr="0"/>
          <a:lstStyle>
            <a:lvl1pPr marL="0" indent="0" algn="l">
              <a:buNone/>
              <a:defRPr sz="2400"/>
            </a:lvl1pPr>
            <a:lvl2pPr marL="216000" indent="-216000" algn="l">
              <a:buClr>
                <a:srgbClr val="5792C9"/>
              </a:buClr>
              <a:buFont typeface="Wingdings" charset="2"/>
              <a:buChar char="§"/>
              <a:defRPr sz="2400"/>
            </a:lvl2pPr>
            <a:lvl3pPr marL="432000" indent="-216000" algn="l">
              <a:buClr>
                <a:srgbClr val="5792C9"/>
              </a:buClr>
              <a:buSzPct val="110000"/>
              <a:buFont typeface="Arial" charset="0"/>
              <a:buChar char="•"/>
              <a:defRPr sz="2400"/>
            </a:lvl3pPr>
            <a:lvl4pPr marL="691200" indent="-259200" algn="l">
              <a:buClr>
                <a:srgbClr val="5792C9"/>
              </a:buClr>
              <a:buFont typeface=".AppleSystemUIFont" charset="-120"/>
              <a:buChar char="–"/>
              <a:defRPr sz="2400"/>
            </a:lvl4pPr>
            <a:lvl5pPr marL="950400" indent="-259200" algn="l">
              <a:buFont typeface=".AppleSystemUIFont" charset="-120"/>
              <a:buChar char="–"/>
              <a:defRPr sz="2400"/>
            </a:lvl5pPr>
            <a:lvl6pPr marL="1252800" indent="-259200" algn="l">
              <a:buClr>
                <a:schemeClr val="bg2">
                  <a:lumMod val="50000"/>
                </a:schemeClr>
              </a:buClr>
              <a:buFont typeface=".AppleSystemUIFont" charset="-120"/>
              <a:buChar char="–"/>
              <a:defRPr sz="2400">
                <a:solidFill>
                  <a:schemeClr val="bg2">
                    <a:lumMod val="50000"/>
                  </a:schemeClr>
                </a:solidFill>
              </a:defRPr>
            </a:lvl6pPr>
            <a:lvl7pPr marL="3291840" indent="0" algn="ctr">
              <a:buNone/>
              <a:defRPr sz="1920"/>
            </a:lvl7pPr>
            <a:lvl8pPr marL="3840480" indent="0" algn="ctr">
              <a:buNone/>
              <a:defRPr sz="1920"/>
            </a:lvl8pPr>
            <a:lvl9pPr marL="4389120" indent="0" algn="ctr">
              <a:buNone/>
              <a:defRPr sz="192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2960" y="1944000"/>
            <a:ext cx="9583565" cy="356208"/>
          </a:xfrm>
          <a:prstGeom prst="rect">
            <a:avLst/>
          </a:prstGeom>
          <a:noFill/>
        </p:spPr>
        <p:txBody>
          <a:bodyPr vert="horz" lIns="540000" tIns="0" rIns="360000" bIns="45720" rtlCol="0" anchor="t" anchorCtr="0">
            <a:noAutofit/>
          </a:bodyPr>
          <a:lstStyle>
            <a:lvl1pPr>
              <a:defRPr sz="264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2534522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2376000"/>
            <a:ext cx="14630401" cy="4935955"/>
          </a:xfrm>
          <a:prstGeom prst="rect">
            <a:avLst/>
          </a:prstGeom>
        </p:spPr>
        <p:txBody>
          <a:bodyPr lIns="540000" tIns="0" rIns="540000" bIns="360000" numCol="2" spcCol="720000" anchor="t" anchorCtr="0"/>
          <a:lstStyle>
            <a:lvl1pPr marL="194400" indent="-216000" algn="l">
              <a:buClr>
                <a:srgbClr val="5792C9"/>
              </a:buClr>
              <a:buFont typeface="Wingdings" charset="2"/>
              <a:buChar char="§"/>
              <a:defRPr sz="2400">
                <a:solidFill>
                  <a:schemeClr val="tx1"/>
                </a:solidFill>
                <a:latin typeface="Calibri" charset="0"/>
                <a:ea typeface="Calibri" charset="0"/>
                <a:cs typeface="Calibri" charset="0"/>
              </a:defRPr>
            </a:lvl1pPr>
            <a:lvl2pPr marL="518400" indent="-216000" algn="l">
              <a:buClr>
                <a:srgbClr val="5792C9"/>
              </a:buClr>
              <a:buSzPct val="110000"/>
              <a:buFont typeface="Arial" charset="0"/>
              <a:buChar char="•"/>
              <a:defRPr sz="2400">
                <a:solidFill>
                  <a:schemeClr val="tx1"/>
                </a:solidFill>
                <a:latin typeface="Calibri" charset="0"/>
                <a:ea typeface="Calibri" charset="0"/>
                <a:cs typeface="Calibri" charset="0"/>
              </a:defRPr>
            </a:lvl2pPr>
            <a:lvl3pPr marL="820800" indent="-259200" algn="l">
              <a:buClr>
                <a:srgbClr val="5792C9"/>
              </a:buClr>
              <a:buFont typeface=".AppleSystemUIFont" charset="-120"/>
              <a:buChar char="–"/>
              <a:defRPr sz="2400"/>
            </a:lvl3pPr>
            <a:lvl4pPr marL="1123200" indent="-259200" algn="l">
              <a:buFont typeface=".AppleSystemUIFont" charset="-120"/>
              <a:buChar char="–"/>
              <a:defRPr sz="2400"/>
            </a:lvl4pPr>
            <a:lvl5pPr marL="1425600" indent="-259200" algn="l">
              <a:buClr>
                <a:schemeClr val="bg2">
                  <a:lumMod val="50000"/>
                </a:schemeClr>
              </a:buClr>
              <a:buFont typeface=".AppleSystemUIFont" charset="-120"/>
              <a:buChar char="–"/>
              <a:defRPr sz="2400">
                <a:solidFill>
                  <a:schemeClr val="bg2">
                    <a:lumMod val="50000"/>
                  </a:schemeClr>
                </a:solidFill>
              </a:defRPr>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5044" y="1944000"/>
            <a:ext cx="14645426" cy="432048"/>
          </a:xfrm>
          <a:prstGeom prst="rect">
            <a:avLst/>
          </a:prstGeom>
          <a:noFill/>
        </p:spPr>
        <p:txBody>
          <a:bodyPr vert="horz" lIns="540000" tIns="0" rIns="2880000" bIns="45720" rtlCol="0" anchor="t" anchorCtr="0">
            <a:noAutofit/>
          </a:bodyPr>
          <a:lstStyle>
            <a:lvl1pPr>
              <a:defRPr sz="264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377308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9636875" y="1944000"/>
            <a:ext cx="4418274" cy="5367955"/>
          </a:xfrm>
          <a:prstGeom prst="rect">
            <a:avLst/>
          </a:prstGeom>
          <a:solidFill>
            <a:srgbClr val="92D050">
              <a:alpha val="21000"/>
            </a:srgbClr>
          </a:solidFill>
        </p:spPr>
        <p:txBody>
          <a:bodyPr vert="horz" lIns="180000" tIns="180000" rIns="180000" bIns="180000" rtlCol="0" anchor="t" anchorCtr="0">
            <a:normAutofit/>
          </a:bodyPr>
          <a:lstStyle>
            <a:lvl1pPr>
              <a:defRPr sz="2160" b="1" baseline="0">
                <a:solidFill>
                  <a:schemeClr val="tx1"/>
                </a:solidFill>
                <a:latin typeface="Calibri" charset="0"/>
                <a:ea typeface="Calibri" charset="0"/>
                <a:cs typeface="Calibri" charset="0"/>
              </a:defRPr>
            </a:lvl1pPr>
          </a:lstStyle>
          <a:p>
            <a:r>
              <a:rPr lang="en-US" dirty="0"/>
              <a:t>Click to edit txt</a:t>
            </a:r>
            <a:br>
              <a:rPr lang="en-US" dirty="0"/>
            </a:b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944000"/>
            <a:ext cx="9216211" cy="5367955"/>
          </a:xfrm>
          <a:prstGeom prst="rect">
            <a:avLst/>
          </a:prstGeom>
        </p:spPr>
        <p:txBody>
          <a:bodyPr lIns="540000" tIns="0" rIns="360000" anchor="t" anchorCtr="0"/>
          <a:lstStyle>
            <a:lvl1pPr marL="194400" indent="-216000" algn="l">
              <a:buClr>
                <a:srgbClr val="5792C9"/>
              </a:buClr>
              <a:buFont typeface="Wingdings" charset="2"/>
              <a:buChar char="§"/>
              <a:defRPr sz="2400" baseline="0">
                <a:latin typeface="Calibri" charset="0"/>
                <a:ea typeface="Calibri" charset="0"/>
                <a:cs typeface="Calibri" charset="0"/>
              </a:defRPr>
            </a:lvl1pPr>
            <a:lvl2pPr marL="518400" indent="-216000" algn="l">
              <a:buClr>
                <a:srgbClr val="5792C9"/>
              </a:buClr>
              <a:buSzPct val="110000"/>
              <a:buFont typeface="Arial" charset="0"/>
              <a:buChar char="•"/>
              <a:defRPr sz="2400"/>
            </a:lvl2pPr>
            <a:lvl3pPr marL="820800" indent="-259200" algn="l">
              <a:buClr>
                <a:srgbClr val="5792C9"/>
              </a:buClr>
              <a:buFont typeface=".AppleSystemUIFont" charset="-120"/>
              <a:buChar char="–"/>
              <a:defRPr sz="2400">
                <a:latin typeface="Calibri" charset="0"/>
                <a:ea typeface="Calibri" charset="0"/>
                <a:cs typeface="Calibri" charset="0"/>
              </a:defRPr>
            </a:lvl3pPr>
            <a:lvl4pPr marL="1123200" indent="-259200" algn="l">
              <a:buFont typeface=".AppleSystemUIFont" charset="-120"/>
              <a:buChar char="–"/>
              <a:defRPr sz="2400">
                <a:latin typeface="Calibri" charset="0"/>
                <a:ea typeface="Calibri" charset="0"/>
                <a:cs typeface="Calibri" charset="0"/>
              </a:defRPr>
            </a:lvl4pPr>
            <a:lvl5pPr marL="1425600" indent="-259200" algn="l">
              <a:buClr>
                <a:schemeClr val="bg2">
                  <a:lumMod val="50000"/>
                </a:schemeClr>
              </a:buClr>
              <a:buFont typeface=".AppleSystemUIFont" charset="-120"/>
              <a:buChar char="–"/>
              <a:defRPr sz="2400">
                <a:solidFill>
                  <a:schemeClr val="bg2">
                    <a:lumMod val="50000"/>
                  </a:schemeClr>
                </a:solidFill>
              </a:defRPr>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Tree>
    <p:extLst>
      <p:ext uri="{BB962C8B-B14F-4D97-AF65-F5344CB8AC3E}">
        <p14:creationId xmlns:p14="http://schemas.microsoft.com/office/powerpoint/2010/main" val="358273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ption 2 - photo cov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440" y="6106349"/>
            <a:ext cx="14630400" cy="539016"/>
          </a:xfrm>
          <a:prstGeom prst="rect">
            <a:avLst/>
          </a:prstGeom>
          <a:noFill/>
        </p:spPr>
        <p:txBody>
          <a:bodyPr lIns="1224000" tIns="46800" rIns="1224000" bIns="0" anchor="t" anchorCtr="0"/>
          <a:lstStyle>
            <a:lvl1pPr algn="l">
              <a:defRPr sz="4560" b="1" i="0" baseline="0">
                <a:solidFill>
                  <a:srgbClr val="00825F"/>
                </a:solidFill>
                <a:latin typeface="Montserrat" pitchFamily="2" charset="77"/>
              </a:defRPr>
            </a:lvl1pPr>
          </a:lstStyle>
          <a:p>
            <a:r>
              <a:rPr lang="en-US"/>
              <a:t>Click to edit Master title style </a:t>
            </a:r>
          </a:p>
        </p:txBody>
      </p:sp>
      <p:sp>
        <p:nvSpPr>
          <p:cNvPr id="5" name="Subtitle 2"/>
          <p:cNvSpPr>
            <a:spLocks noGrp="1"/>
          </p:cNvSpPr>
          <p:nvPr>
            <p:ph type="subTitle" idx="1"/>
          </p:nvPr>
        </p:nvSpPr>
        <p:spPr>
          <a:xfrm>
            <a:off x="-1440" y="7132320"/>
            <a:ext cx="14630400" cy="295096"/>
          </a:xfrm>
          <a:prstGeom prst="rect">
            <a:avLst/>
          </a:prstGeom>
        </p:spPr>
        <p:txBody>
          <a:bodyPr lIns="1224000" tIns="0" rIns="2160000" anchor="t" anchorCtr="0"/>
          <a:lstStyle>
            <a:lvl1pPr marL="0" indent="0" algn="l">
              <a:buNone/>
              <a:defRPr sz="2640" b="0" i="0" baseline="0">
                <a:solidFill>
                  <a:srgbClr val="00825F"/>
                </a:solidFill>
                <a:latin typeface="Montserrat" pitchFamily="2" charset="77"/>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Tree>
    <p:extLst>
      <p:ext uri="{BB962C8B-B14F-4D97-AF65-F5344CB8AC3E}">
        <p14:creationId xmlns:p14="http://schemas.microsoft.com/office/powerpoint/2010/main" val="398482626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863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56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7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41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Photo back cov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732247"/>
            <a:ext cx="14630400" cy="2937926"/>
          </a:xfrm>
          <a:prstGeom prst="rect">
            <a:avLst/>
          </a:prstGeom>
        </p:spPr>
        <p:txBody>
          <a:bodyPr lIns="2160000" tIns="46800" rIns="2160000" anchor="t"/>
          <a:lstStyle>
            <a:lvl1pPr algn="ctr">
              <a:defRPr sz="5280" baseline="0">
                <a:solidFill>
                  <a:srgbClr val="00825F"/>
                </a:solidFill>
                <a:latin typeface="Georgia" charset="0"/>
                <a:ea typeface="Georgia" charset="0"/>
                <a:cs typeface="Georgia" charset="0"/>
              </a:defRPr>
            </a:lvl1pPr>
          </a:lstStyle>
          <a:p>
            <a:r>
              <a:rPr lang="en-US" dirty="0"/>
              <a:t>Click to edit </a:t>
            </a:r>
            <a:br>
              <a:rPr lang="en-US" dirty="0"/>
            </a:br>
            <a:r>
              <a:rPr lang="en-US" dirty="0"/>
              <a:t>Thank you</a:t>
            </a:r>
          </a:p>
        </p:txBody>
      </p:sp>
      <p:sp>
        <p:nvSpPr>
          <p:cNvPr id="2" name="Rectangle 1">
            <a:extLst>
              <a:ext uri="{FF2B5EF4-FFF2-40B4-BE49-F238E27FC236}">
                <a16:creationId xmlns:a16="http://schemas.microsoft.com/office/drawing/2014/main" id="{E5861B36-1297-EC44-ABCC-CDB48C29ECD5}"/>
              </a:ext>
            </a:extLst>
          </p:cNvPr>
          <p:cNvSpPr/>
          <p:nvPr/>
        </p:nvSpPr>
        <p:spPr>
          <a:xfrm>
            <a:off x="-1440" y="4572000"/>
            <a:ext cx="14630400" cy="3657600"/>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160"/>
          </a:p>
        </p:txBody>
      </p:sp>
      <p:pic>
        <p:nvPicPr>
          <p:cNvPr id="4" name="Picture Placeholder 4">
            <a:extLst>
              <a:ext uri="{FF2B5EF4-FFF2-40B4-BE49-F238E27FC236}">
                <a16:creationId xmlns:a16="http://schemas.microsoft.com/office/drawing/2014/main" id="{8745D025-B989-AAA9-333B-D774B4B2CDA4}"/>
              </a:ext>
            </a:extLst>
          </p:cNvPr>
          <p:cNvPicPr>
            <a:picLocks noChangeAspect="1"/>
          </p:cNvPicPr>
          <p:nvPr/>
        </p:nvPicPr>
        <p:blipFill rotWithShape="1">
          <a:blip r:embed="rId2">
            <a:extLst>
              <a:ext uri="{28A0092B-C50C-407E-A947-70E740481C1C}">
                <a14:useLocalDpi xmlns:a14="http://schemas.microsoft.com/office/drawing/2010/main" val="0"/>
              </a:ext>
            </a:extLst>
          </a:blip>
          <a:srcRect t="2568" r="30822" b="2568"/>
          <a:stretch/>
        </p:blipFill>
        <p:spPr>
          <a:xfrm>
            <a:off x="4754880" y="4565824"/>
            <a:ext cx="9875520" cy="3657600"/>
          </a:xfrm>
          <a:prstGeom prst="rect">
            <a:avLst/>
          </a:prstGeom>
        </p:spPr>
      </p:pic>
    </p:spTree>
    <p:extLst>
      <p:ext uri="{BB962C8B-B14F-4D97-AF65-F5344CB8AC3E}">
        <p14:creationId xmlns:p14="http://schemas.microsoft.com/office/powerpoint/2010/main" val="428891931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98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3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779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bac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865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2376001"/>
            <a:ext cx="8524934" cy="5011748"/>
          </a:xfrm>
          <a:prstGeom prst="rect">
            <a:avLst/>
          </a:prstGeom>
        </p:spPr>
        <p:txBody>
          <a:bodyPr lIns="540000" tIns="0" rIns="360000" anchor="t" anchorCtr="0"/>
          <a:lstStyle>
            <a:lvl1pPr marL="0" indent="0" algn="l">
              <a:buNone/>
              <a:defRPr sz="2400"/>
            </a:lvl1pPr>
            <a:lvl2pPr marL="216000" indent="-216000" algn="l">
              <a:buClr>
                <a:srgbClr val="5792C9"/>
              </a:buClr>
              <a:buFont typeface="Wingdings" charset="2"/>
              <a:buChar char="§"/>
              <a:defRPr sz="2400" baseline="0">
                <a:latin typeface="Montserrat" pitchFamily="2" charset="77"/>
              </a:defRPr>
            </a:lvl2pPr>
            <a:lvl3pPr marL="432000" indent="-216000" algn="l">
              <a:buClr>
                <a:srgbClr val="5792C9"/>
              </a:buClr>
              <a:buSzPct val="110000"/>
              <a:buFont typeface="Arial" charset="0"/>
              <a:buChar char="•"/>
              <a:defRPr sz="2400" baseline="0">
                <a:latin typeface="Montserrat" pitchFamily="2" charset="77"/>
              </a:defRPr>
            </a:lvl3pPr>
            <a:lvl4pPr marL="691200" indent="-259200" algn="l">
              <a:buClr>
                <a:srgbClr val="5792C9"/>
              </a:buClr>
              <a:buFont typeface=".AppleSystemUIFont" charset="-120"/>
              <a:buChar char="–"/>
              <a:defRPr sz="2400" baseline="0">
                <a:latin typeface="Montserrat" pitchFamily="2" charset="77"/>
              </a:defRPr>
            </a:lvl4pPr>
            <a:lvl5pPr marL="950400" indent="-259200" algn="l">
              <a:buFont typeface=".AppleSystemUIFont" charset="-120"/>
              <a:buChar char="–"/>
              <a:defRPr sz="2400" baseline="0">
                <a:latin typeface="Montserrat" pitchFamily="2" charset="77"/>
              </a:defRPr>
            </a:lvl5pPr>
            <a:lvl6pPr marL="1252800" indent="-259200" algn="l">
              <a:buClr>
                <a:schemeClr val="bg2">
                  <a:lumMod val="50000"/>
                </a:schemeClr>
              </a:buClr>
              <a:buFont typeface=".AppleSystemUIFont" charset="-120"/>
              <a:buChar char="–"/>
              <a:defRPr sz="2400" baseline="0">
                <a:solidFill>
                  <a:schemeClr val="bg2">
                    <a:lumMod val="50000"/>
                  </a:schemeClr>
                </a:solidFill>
                <a:latin typeface="Montserrat" pitchFamily="2" charset="77"/>
              </a:defRPr>
            </a:lvl6pPr>
            <a:lvl7pPr marL="3291840" indent="0" algn="ctr">
              <a:buNone/>
              <a:defRPr sz="1920"/>
            </a:lvl7pPr>
            <a:lvl8pPr marL="3840480" indent="0" algn="ctr">
              <a:buNone/>
              <a:defRPr sz="1920"/>
            </a:lvl8pPr>
            <a:lvl9pPr marL="4389120" indent="0" algn="ctr">
              <a:buNone/>
              <a:defRPr sz="192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2960" y="1944000"/>
            <a:ext cx="8544295" cy="356208"/>
          </a:xfrm>
          <a:prstGeom prst="rect">
            <a:avLst/>
          </a:prstGeom>
          <a:noFill/>
        </p:spPr>
        <p:txBody>
          <a:bodyPr vert="horz" lIns="540000" tIns="0" rIns="360000" bIns="45720" rtlCol="0" anchor="t" anchorCtr="0">
            <a:noAutofit/>
          </a:bodyPr>
          <a:lstStyle>
            <a:lvl1pPr>
              <a:defRPr sz="2640" b="1" baseline="0">
                <a:solidFill>
                  <a:srgbClr val="00825F"/>
                </a:solidFill>
                <a:latin typeface="Montserrat" pitchFamily="2" charset="77"/>
              </a:defRPr>
            </a:lvl1pPr>
          </a:lstStyle>
          <a:p>
            <a:r>
              <a:rPr lang="en-US"/>
              <a:t>Click to edit title</a:t>
            </a:r>
          </a:p>
        </p:txBody>
      </p:sp>
      <p:sp>
        <p:nvSpPr>
          <p:cNvPr id="9" name="Picture Placeholder 9"/>
          <p:cNvSpPr>
            <a:spLocks noGrp="1"/>
          </p:cNvSpPr>
          <p:nvPr>
            <p:ph type="pic" sz="quarter" idx="10" hasCustomPrompt="1"/>
          </p:nvPr>
        </p:nvSpPr>
        <p:spPr>
          <a:xfrm>
            <a:off x="8851415" y="1940320"/>
            <a:ext cx="5184000" cy="3483560"/>
          </a:xfrm>
          <a:prstGeom prst="rect">
            <a:avLst/>
          </a:prstGeom>
          <a:solidFill>
            <a:schemeClr val="bg1">
              <a:lumMod val="95000"/>
            </a:schemeClr>
          </a:solidFill>
        </p:spPr>
        <p:txBody>
          <a:bodyPr anchor="ctr" anchorCtr="1"/>
          <a:lstStyle>
            <a:lvl1pPr marL="0" indent="0">
              <a:buFontTx/>
              <a:buNone/>
              <a:defRPr sz="2400" baseline="0">
                <a:solidFill>
                  <a:schemeClr val="tx1"/>
                </a:solidFill>
                <a:latin typeface="Montserrat" pitchFamily="2" charset="77"/>
              </a:defRPr>
            </a:lvl1pPr>
          </a:lstStyle>
          <a:p>
            <a:r>
              <a:rPr lang="en-US"/>
              <a:t>Picture</a:t>
            </a:r>
          </a:p>
        </p:txBody>
      </p:sp>
    </p:spTree>
    <p:extLst>
      <p:ext uri="{BB962C8B-B14F-4D97-AF65-F5344CB8AC3E}">
        <p14:creationId xmlns:p14="http://schemas.microsoft.com/office/powerpoint/2010/main" val="1035536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9907488" y="1944000"/>
            <a:ext cx="4061251" cy="2380936"/>
          </a:xfrm>
          <a:prstGeom prst="rect">
            <a:avLst/>
          </a:prstGeom>
          <a:solidFill>
            <a:schemeClr val="bg1">
              <a:lumMod val="95000"/>
            </a:schemeClr>
          </a:solidFill>
        </p:spPr>
        <p:txBody>
          <a:bodyPr anchor="ctr" anchorCtr="1"/>
          <a:lstStyle>
            <a:lvl1pPr marL="0" indent="0">
              <a:buFontTx/>
              <a:buNone/>
              <a:defRPr sz="2400" baseline="0">
                <a:solidFill>
                  <a:schemeClr val="tx1"/>
                </a:solidFill>
                <a:latin typeface="Montserrat" pitchFamily="2" charset="77"/>
              </a:defRPr>
            </a:lvl1pPr>
          </a:lstStyle>
          <a:p>
            <a:r>
              <a:rPr lang="en-US"/>
              <a:t>Picture</a:t>
            </a:r>
          </a:p>
        </p:txBody>
      </p:sp>
      <p:sp>
        <p:nvSpPr>
          <p:cNvPr id="46" name="Picture Placeholder 9"/>
          <p:cNvSpPr>
            <a:spLocks noGrp="1"/>
          </p:cNvSpPr>
          <p:nvPr>
            <p:ph type="pic" sz="quarter" idx="11" hasCustomPrompt="1"/>
          </p:nvPr>
        </p:nvSpPr>
        <p:spPr>
          <a:xfrm>
            <a:off x="9907488" y="4661231"/>
            <a:ext cx="4061251" cy="2380936"/>
          </a:xfrm>
          <a:prstGeom prst="rect">
            <a:avLst/>
          </a:prstGeom>
          <a:solidFill>
            <a:schemeClr val="bg1">
              <a:lumMod val="95000"/>
            </a:schemeClr>
          </a:solidFill>
        </p:spPr>
        <p:txBody>
          <a:bodyPr anchor="ctr" anchorCtr="1"/>
          <a:lstStyle>
            <a:lvl1pPr marL="0" indent="0">
              <a:buFontTx/>
              <a:buNone/>
              <a:defRPr sz="2400" baseline="0">
                <a:solidFill>
                  <a:schemeClr val="tx1"/>
                </a:solidFill>
                <a:latin typeface="Montserrat" pitchFamily="2" charset="77"/>
              </a:defRPr>
            </a:lvl1pPr>
          </a:lstStyle>
          <a:p>
            <a:r>
              <a:rPr lang="en-US"/>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2376001"/>
            <a:ext cx="9561850" cy="5011748"/>
          </a:xfrm>
          <a:prstGeom prst="rect">
            <a:avLst/>
          </a:prstGeom>
        </p:spPr>
        <p:txBody>
          <a:bodyPr lIns="540000" tIns="0" rIns="360000" anchor="t" anchorCtr="0"/>
          <a:lstStyle>
            <a:lvl1pPr marL="0" indent="0" algn="l">
              <a:buNone/>
              <a:defRPr sz="2400"/>
            </a:lvl1pPr>
            <a:lvl2pPr marL="216000" indent="-216000" algn="l">
              <a:buClr>
                <a:srgbClr val="5792C9"/>
              </a:buClr>
              <a:buFont typeface="Wingdings" charset="2"/>
              <a:buChar char="§"/>
              <a:defRPr sz="2400" baseline="0">
                <a:latin typeface="Montserrat" pitchFamily="2" charset="77"/>
              </a:defRPr>
            </a:lvl2pPr>
            <a:lvl3pPr marL="432000" indent="-216000" algn="l">
              <a:buClr>
                <a:srgbClr val="5792C9"/>
              </a:buClr>
              <a:buSzPct val="110000"/>
              <a:buFont typeface="Arial" charset="0"/>
              <a:buChar char="•"/>
              <a:defRPr sz="2400" baseline="0">
                <a:latin typeface="Montserrat" pitchFamily="2" charset="77"/>
              </a:defRPr>
            </a:lvl3pPr>
            <a:lvl4pPr marL="691200" indent="-259200" algn="l">
              <a:buClr>
                <a:srgbClr val="5792C9"/>
              </a:buClr>
              <a:buFont typeface=".AppleSystemUIFont" charset="-120"/>
              <a:buChar char="–"/>
              <a:defRPr sz="2400" baseline="0">
                <a:latin typeface="Montserrat" pitchFamily="2" charset="77"/>
              </a:defRPr>
            </a:lvl4pPr>
            <a:lvl5pPr marL="950400" indent="-259200" algn="l">
              <a:buFont typeface=".AppleSystemUIFont" charset="-120"/>
              <a:buChar char="–"/>
              <a:defRPr sz="2400" baseline="0">
                <a:latin typeface="Montserrat" pitchFamily="2" charset="77"/>
              </a:defRPr>
            </a:lvl5pPr>
            <a:lvl6pPr marL="1252800" indent="-259200" algn="l">
              <a:buClr>
                <a:schemeClr val="bg2">
                  <a:lumMod val="50000"/>
                </a:schemeClr>
              </a:buClr>
              <a:buFont typeface=".AppleSystemUIFont" charset="-120"/>
              <a:buChar char="–"/>
              <a:defRPr sz="2400" baseline="0">
                <a:solidFill>
                  <a:schemeClr val="bg2">
                    <a:lumMod val="50000"/>
                  </a:schemeClr>
                </a:solidFill>
                <a:latin typeface="Montserrat" pitchFamily="2" charset="77"/>
              </a:defRPr>
            </a:lvl6pPr>
            <a:lvl7pPr marL="3291840" indent="0" algn="ctr">
              <a:buNone/>
              <a:defRPr sz="1920"/>
            </a:lvl7pPr>
            <a:lvl8pPr marL="3840480" indent="0" algn="ctr">
              <a:buNone/>
              <a:defRPr sz="1920"/>
            </a:lvl8pPr>
            <a:lvl9pPr marL="4389120" indent="0" algn="ctr">
              <a:buNone/>
              <a:defRPr sz="1920"/>
            </a:lvl9pPr>
          </a:lstStyle>
          <a:p>
            <a:pPr lvl="1"/>
            <a:r>
              <a:rPr lang="en-US"/>
              <a:t>Click to edit txt</a:t>
            </a:r>
          </a:p>
          <a:p>
            <a:pPr lvl="2"/>
            <a:r>
              <a:rPr lang="en-US"/>
              <a:t>List 2</a:t>
            </a:r>
          </a:p>
          <a:p>
            <a:pPr lvl="3"/>
            <a:r>
              <a:rPr lang="en-US"/>
              <a:t>List 3</a:t>
            </a:r>
          </a:p>
          <a:p>
            <a:pPr lvl="4"/>
            <a:r>
              <a:rPr lang="en-US"/>
              <a:t>List 4</a:t>
            </a:r>
          </a:p>
          <a:p>
            <a:pPr lvl="5"/>
            <a:r>
              <a:rPr lang="en-US"/>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2960" y="1944000"/>
            <a:ext cx="9583565" cy="356208"/>
          </a:xfrm>
          <a:prstGeom prst="rect">
            <a:avLst/>
          </a:prstGeom>
          <a:noFill/>
        </p:spPr>
        <p:txBody>
          <a:bodyPr vert="horz" lIns="540000" tIns="0" rIns="360000" bIns="45720" rtlCol="0" anchor="t" anchorCtr="0">
            <a:noAutofit/>
          </a:bodyPr>
          <a:lstStyle>
            <a:lvl1pPr>
              <a:defRPr sz="2640" b="1" baseline="0">
                <a:solidFill>
                  <a:srgbClr val="00825F"/>
                </a:solidFill>
                <a:latin typeface="Montserrat" pitchFamily="2" charset="77"/>
              </a:defRPr>
            </a:lvl1pPr>
          </a:lstStyle>
          <a:p>
            <a:r>
              <a:rPr lang="en-US"/>
              <a:t>Click to edit title</a:t>
            </a:r>
          </a:p>
        </p:txBody>
      </p:sp>
    </p:spTree>
    <p:extLst>
      <p:ext uri="{BB962C8B-B14F-4D97-AF65-F5344CB8AC3E}">
        <p14:creationId xmlns:p14="http://schemas.microsoft.com/office/powerpoint/2010/main" val="639354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2376000"/>
            <a:ext cx="14630401" cy="4935955"/>
          </a:xfrm>
          <a:prstGeom prst="rect">
            <a:avLst/>
          </a:prstGeom>
        </p:spPr>
        <p:txBody>
          <a:bodyPr lIns="540000" tIns="0" rIns="540000" bIns="360000" numCol="2" spcCol="720000" anchor="t" anchorCtr="0"/>
          <a:lstStyle>
            <a:lvl1pPr marL="194400" indent="-216000" algn="l">
              <a:buClr>
                <a:srgbClr val="5792C9"/>
              </a:buClr>
              <a:buFont typeface="Wingdings" charset="2"/>
              <a:buChar char="§"/>
              <a:defRPr sz="2400" baseline="0">
                <a:solidFill>
                  <a:schemeClr val="tx1"/>
                </a:solidFill>
                <a:latin typeface="Montserrat" pitchFamily="2" charset="77"/>
                <a:ea typeface="Calibri" charset="0"/>
                <a:cs typeface="Calibri" charset="0"/>
              </a:defRPr>
            </a:lvl1pPr>
            <a:lvl2pPr marL="518400" indent="-216000" algn="l">
              <a:buClr>
                <a:srgbClr val="5792C9"/>
              </a:buClr>
              <a:buSzPct val="110000"/>
              <a:buFont typeface="Arial" charset="0"/>
              <a:buChar char="•"/>
              <a:defRPr sz="2400" baseline="0">
                <a:solidFill>
                  <a:schemeClr val="tx1"/>
                </a:solidFill>
                <a:latin typeface="Montserrat" pitchFamily="2" charset="77"/>
                <a:ea typeface="Calibri" charset="0"/>
                <a:cs typeface="Calibri" charset="0"/>
              </a:defRPr>
            </a:lvl2pPr>
            <a:lvl3pPr marL="820800" indent="-259200" algn="l">
              <a:buClr>
                <a:srgbClr val="5792C9"/>
              </a:buClr>
              <a:buFont typeface=".AppleSystemUIFont" charset="-120"/>
              <a:buChar char="–"/>
              <a:defRPr sz="2400" baseline="0">
                <a:latin typeface="Montserrat" pitchFamily="2" charset="77"/>
              </a:defRPr>
            </a:lvl3pPr>
            <a:lvl4pPr marL="1123200" indent="-259200" algn="l">
              <a:buFont typeface=".AppleSystemUIFont" charset="-120"/>
              <a:buChar char="–"/>
              <a:defRPr sz="2400" baseline="0">
                <a:latin typeface="Montserrat" pitchFamily="2" charset="77"/>
              </a:defRPr>
            </a:lvl4pPr>
            <a:lvl5pPr marL="1425600" indent="-259200" algn="l">
              <a:buClr>
                <a:schemeClr val="bg2">
                  <a:lumMod val="50000"/>
                </a:schemeClr>
              </a:buClr>
              <a:buFont typeface=".AppleSystemUIFont" charset="-120"/>
              <a:buChar char="–"/>
              <a:defRPr sz="2400" baseline="0">
                <a:solidFill>
                  <a:schemeClr val="bg2">
                    <a:lumMod val="50000"/>
                  </a:schemeClr>
                </a:solidFill>
                <a:latin typeface="Montserrat" pitchFamily="2" charset="77"/>
              </a:defRPr>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lvl="0"/>
            <a:r>
              <a:rPr lang="en-US"/>
              <a:t>Txt 2 columns</a:t>
            </a:r>
          </a:p>
          <a:p>
            <a:pPr lvl="1"/>
            <a:r>
              <a:rPr lang="en-US"/>
              <a:t>List 2</a:t>
            </a:r>
          </a:p>
          <a:p>
            <a:pPr lvl="2"/>
            <a:r>
              <a:rPr lang="en-US"/>
              <a:t>List 3</a:t>
            </a:r>
          </a:p>
          <a:p>
            <a:pPr lvl="3"/>
            <a:r>
              <a:rPr lang="en-US"/>
              <a:t>List 4</a:t>
            </a:r>
          </a:p>
          <a:p>
            <a:pPr lvl="4"/>
            <a:r>
              <a:rPr lang="en-US"/>
              <a:t>List 5</a:t>
            </a:r>
            <a:endParaRPr lang="it-IT"/>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5044" y="1944000"/>
            <a:ext cx="14645426" cy="432048"/>
          </a:xfrm>
          <a:prstGeom prst="rect">
            <a:avLst/>
          </a:prstGeom>
          <a:noFill/>
        </p:spPr>
        <p:txBody>
          <a:bodyPr vert="horz" lIns="540000" tIns="0" rIns="2880000" bIns="45720" rtlCol="0" anchor="t" anchorCtr="0">
            <a:noAutofit/>
          </a:bodyPr>
          <a:lstStyle>
            <a:lvl1pPr>
              <a:defRPr sz="2640" b="1" baseline="0">
                <a:solidFill>
                  <a:srgbClr val="00825F"/>
                </a:solidFill>
                <a:latin typeface="Montserrat" pitchFamily="2" charset="77"/>
              </a:defRPr>
            </a:lvl1pPr>
          </a:lstStyle>
          <a:p>
            <a:r>
              <a:rPr lang="en-US"/>
              <a:t>Click to edit title</a:t>
            </a:r>
          </a:p>
        </p:txBody>
      </p:sp>
    </p:spTree>
    <p:extLst>
      <p:ext uri="{BB962C8B-B14F-4D97-AF65-F5344CB8AC3E}">
        <p14:creationId xmlns:p14="http://schemas.microsoft.com/office/powerpoint/2010/main" val="115320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9636875" y="1944000"/>
            <a:ext cx="4418274" cy="5367955"/>
          </a:xfrm>
          <a:prstGeom prst="rect">
            <a:avLst/>
          </a:prstGeom>
          <a:solidFill>
            <a:srgbClr val="92D050">
              <a:alpha val="21000"/>
            </a:srgbClr>
          </a:solidFill>
        </p:spPr>
        <p:txBody>
          <a:bodyPr vert="horz" lIns="180000" tIns="180000" rIns="180000" bIns="180000" rtlCol="0" anchor="t" anchorCtr="0">
            <a:normAutofit/>
          </a:bodyPr>
          <a:lstStyle>
            <a:lvl1pPr>
              <a:defRPr sz="2160" b="1" baseline="0">
                <a:solidFill>
                  <a:schemeClr val="tx1"/>
                </a:solidFill>
                <a:latin typeface="Montserrat" pitchFamily="2" charset="77"/>
                <a:ea typeface="Calibri" charset="0"/>
                <a:cs typeface="Calibri" charset="0"/>
              </a:defRPr>
            </a:lvl1pPr>
          </a:lstStyle>
          <a:p>
            <a:r>
              <a:rPr lang="en-US"/>
              <a:t>Click to edit txt</a:t>
            </a:r>
            <a:br>
              <a:rPr lang="en-US"/>
            </a:br>
            <a:endParaRPr lang="en-US"/>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944000"/>
            <a:ext cx="9216211" cy="5367955"/>
          </a:xfrm>
          <a:prstGeom prst="rect">
            <a:avLst/>
          </a:prstGeom>
        </p:spPr>
        <p:txBody>
          <a:bodyPr lIns="540000" tIns="0" rIns="360000" anchor="t" anchorCtr="0"/>
          <a:lstStyle>
            <a:lvl1pPr marL="194400" indent="-216000" algn="l">
              <a:buClr>
                <a:srgbClr val="5792C9"/>
              </a:buClr>
              <a:buFont typeface="Wingdings" charset="2"/>
              <a:buChar char="§"/>
              <a:defRPr sz="2400" baseline="0">
                <a:latin typeface="Montserrat" pitchFamily="2" charset="77"/>
                <a:ea typeface="Calibri" charset="0"/>
                <a:cs typeface="Calibri" charset="0"/>
              </a:defRPr>
            </a:lvl1pPr>
            <a:lvl2pPr marL="518400" indent="-216000" algn="l">
              <a:buClr>
                <a:srgbClr val="5792C9"/>
              </a:buClr>
              <a:buSzPct val="110000"/>
              <a:buFont typeface="Arial" charset="0"/>
              <a:buChar char="•"/>
              <a:defRPr sz="2400">
                <a:latin typeface="Montserrat" pitchFamily="2" charset="77"/>
              </a:defRPr>
            </a:lvl2pPr>
            <a:lvl3pPr marL="820800" indent="-259200" algn="l">
              <a:buClr>
                <a:srgbClr val="5792C9"/>
              </a:buClr>
              <a:buFont typeface=".AppleSystemUIFont" charset="-120"/>
              <a:buChar char="–"/>
              <a:defRPr sz="2400">
                <a:latin typeface="Montserrat" pitchFamily="2" charset="77"/>
                <a:ea typeface="Calibri" charset="0"/>
                <a:cs typeface="Calibri" charset="0"/>
              </a:defRPr>
            </a:lvl3pPr>
            <a:lvl4pPr marL="1123200" indent="-259200" algn="l">
              <a:buFont typeface=".AppleSystemUIFont" charset="-120"/>
              <a:buChar char="–"/>
              <a:defRPr sz="2400">
                <a:latin typeface="Montserrat" pitchFamily="2" charset="77"/>
                <a:ea typeface="Calibri" charset="0"/>
                <a:cs typeface="Calibri" charset="0"/>
              </a:defRPr>
            </a:lvl4pPr>
            <a:lvl5pPr marL="1425600" indent="-259200" algn="l">
              <a:buClr>
                <a:schemeClr val="bg2">
                  <a:lumMod val="50000"/>
                </a:schemeClr>
              </a:buClr>
              <a:buFont typeface=".AppleSystemUIFont" charset="-120"/>
              <a:buChar char="–"/>
              <a:defRPr sz="2400">
                <a:solidFill>
                  <a:schemeClr val="bg2">
                    <a:lumMod val="50000"/>
                  </a:schemeClr>
                </a:solidFill>
                <a:latin typeface="Montserrat" pitchFamily="2" charset="77"/>
              </a:defRPr>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lvl="0"/>
            <a:r>
              <a:rPr lang="en-US"/>
              <a:t>Click to edit txt</a:t>
            </a:r>
          </a:p>
          <a:p>
            <a:pPr lvl="1"/>
            <a:r>
              <a:rPr lang="en-US"/>
              <a:t>List 2</a:t>
            </a:r>
          </a:p>
          <a:p>
            <a:pPr lvl="2"/>
            <a:r>
              <a:rPr lang="en-US"/>
              <a:t>List 3</a:t>
            </a:r>
          </a:p>
          <a:p>
            <a:pPr lvl="3"/>
            <a:r>
              <a:rPr lang="en-US"/>
              <a:t>List 4</a:t>
            </a:r>
          </a:p>
          <a:p>
            <a:pPr lvl="4"/>
            <a:r>
              <a:rPr lang="en-US"/>
              <a:t>List 5</a:t>
            </a:r>
          </a:p>
        </p:txBody>
      </p:sp>
    </p:spTree>
    <p:extLst>
      <p:ext uri="{BB962C8B-B14F-4D97-AF65-F5344CB8AC3E}">
        <p14:creationId xmlns:p14="http://schemas.microsoft.com/office/powerpoint/2010/main" val="3950419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7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97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052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09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68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814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547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109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6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tion 2 - photo cover">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440" y="6106349"/>
            <a:ext cx="14630400" cy="539016"/>
          </a:xfrm>
          <a:prstGeom prst="rect">
            <a:avLst/>
          </a:prstGeom>
          <a:noFill/>
        </p:spPr>
        <p:txBody>
          <a:bodyPr lIns="1224000" tIns="46800" rIns="1224000" bIns="0" anchor="t" anchorCtr="0"/>
          <a:lstStyle>
            <a:lvl1pPr algn="l">
              <a:defRPr sz="4560" b="1" i="0" baseline="0">
                <a:solidFill>
                  <a:srgbClr val="00825F"/>
                </a:solidFill>
                <a:latin typeface="Montserrat" pitchFamily="2" charset="77"/>
              </a:defRPr>
            </a:lvl1pPr>
          </a:lstStyle>
          <a:p>
            <a:r>
              <a:rPr lang="en-US"/>
              <a:t>Click to edit Master title style </a:t>
            </a:r>
          </a:p>
        </p:txBody>
      </p:sp>
      <p:sp>
        <p:nvSpPr>
          <p:cNvPr id="5" name="Subtitle 2"/>
          <p:cNvSpPr>
            <a:spLocks noGrp="1"/>
          </p:cNvSpPr>
          <p:nvPr>
            <p:ph type="subTitle" idx="1"/>
          </p:nvPr>
        </p:nvSpPr>
        <p:spPr>
          <a:xfrm>
            <a:off x="-1440" y="7132320"/>
            <a:ext cx="14630400" cy="295096"/>
          </a:xfrm>
          <a:prstGeom prst="rect">
            <a:avLst/>
          </a:prstGeom>
        </p:spPr>
        <p:txBody>
          <a:bodyPr lIns="1224000" tIns="0" rIns="2160000" anchor="t" anchorCtr="0"/>
          <a:lstStyle>
            <a:lvl1pPr marL="0" indent="0" algn="l">
              <a:buNone/>
              <a:defRPr sz="2640" b="0" i="0" baseline="0">
                <a:solidFill>
                  <a:srgbClr val="00825F"/>
                </a:solidFill>
                <a:latin typeface="Montserrat" pitchFamily="2" charset="77"/>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Tree>
    <p:extLst>
      <p:ext uri="{BB962C8B-B14F-4D97-AF65-F5344CB8AC3E}">
        <p14:creationId xmlns:p14="http://schemas.microsoft.com/office/powerpoint/2010/main" val="1195719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hoto bac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49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9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596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802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1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488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10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emf"/><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37.xml"/><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023" y="280450"/>
            <a:ext cx="5011758" cy="1155653"/>
          </a:xfrm>
          <a:prstGeom prst="rect">
            <a:avLst/>
          </a:prstGeom>
        </p:spPr>
      </p:pic>
      <p:pic>
        <p:nvPicPr>
          <p:cNvPr id="7" name="Immagine 6">
            <a:extLst>
              <a:ext uri="{FF2B5EF4-FFF2-40B4-BE49-F238E27FC236}">
                <a16:creationId xmlns:a16="http://schemas.microsoft.com/office/drawing/2014/main" id="{F5941514-6A3A-7E4E-8480-6FB87E586C6C}"/>
              </a:ext>
            </a:extLst>
          </p:cNvPr>
          <p:cNvPicPr>
            <a:picLocks noChangeAspect="1"/>
          </p:cNvPicPr>
          <p:nvPr/>
        </p:nvPicPr>
        <p:blipFill rotWithShape="1">
          <a:blip r:embed="rId13"/>
          <a:srcRect r="29216"/>
          <a:stretch/>
        </p:blipFill>
        <p:spPr>
          <a:xfrm>
            <a:off x="738957" y="519055"/>
            <a:ext cx="3192964" cy="852545"/>
          </a:xfrm>
          <a:prstGeom prst="rect">
            <a:avLst/>
          </a:prstGeom>
        </p:spPr>
      </p:pic>
      <p:pic>
        <p:nvPicPr>
          <p:cNvPr id="5" name="Picture 4">
            <a:extLst>
              <a:ext uri="{FF2B5EF4-FFF2-40B4-BE49-F238E27FC236}">
                <a16:creationId xmlns:a16="http://schemas.microsoft.com/office/drawing/2014/main" id="{24D43C4A-D199-2340-A53A-D845A4878334}"/>
              </a:ext>
            </a:extLst>
          </p:cNvPr>
          <p:cNvPicPr>
            <a:picLocks noChangeAspect="1"/>
          </p:cNvPicPr>
          <p:nvPr/>
        </p:nvPicPr>
        <p:blipFill>
          <a:blip r:embed="rId14"/>
          <a:stretch>
            <a:fillRect/>
          </a:stretch>
        </p:blipFill>
        <p:spPr>
          <a:xfrm>
            <a:off x="10813870" y="539528"/>
            <a:ext cx="3077574" cy="787712"/>
          </a:xfrm>
          <a:prstGeom prst="rect">
            <a:avLst/>
          </a:prstGeom>
        </p:spPr>
      </p:pic>
      <p:sp>
        <p:nvSpPr>
          <p:cNvPr id="4" name="Rectangle 3">
            <a:extLst>
              <a:ext uri="{FF2B5EF4-FFF2-40B4-BE49-F238E27FC236}">
                <a16:creationId xmlns:a16="http://schemas.microsoft.com/office/drawing/2014/main" id="{69EFE691-790D-6248-8B26-94860EBAF4EF}"/>
              </a:ext>
            </a:extLst>
          </p:cNvPr>
          <p:cNvSpPr/>
          <p:nvPr/>
        </p:nvSpPr>
        <p:spPr>
          <a:xfrm>
            <a:off x="0" y="-80158"/>
            <a:ext cx="1463040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160"/>
          </a:p>
        </p:txBody>
      </p:sp>
    </p:spTree>
    <p:extLst>
      <p:ext uri="{BB962C8B-B14F-4D97-AF65-F5344CB8AC3E}">
        <p14:creationId xmlns:p14="http://schemas.microsoft.com/office/powerpoint/2010/main" val="215533522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1097280" rtl="0" eaLnBrk="1" latinLnBrk="0" hangingPunct="1">
        <a:lnSpc>
          <a:spcPct val="90000"/>
        </a:lnSpc>
        <a:spcBef>
          <a:spcPct val="0"/>
        </a:spcBef>
        <a:buNone/>
        <a:defRPr sz="5520" kern="1200">
          <a:solidFill>
            <a:srgbClr val="5792C9"/>
          </a:solidFill>
          <a:latin typeface="Georgia" charset="0"/>
          <a:ea typeface="Georgia" charset="0"/>
          <a:cs typeface="Georgia" charset="0"/>
        </a:defRPr>
      </a:lvl1pPr>
    </p:titleStyle>
    <p:bodyStyle>
      <a:lvl1pPr marL="0" indent="0" algn="l" defTabSz="1097280" rtl="0" eaLnBrk="1" latinLnBrk="0" hangingPunct="1">
        <a:lnSpc>
          <a:spcPct val="90000"/>
        </a:lnSpc>
        <a:spcBef>
          <a:spcPts val="1200"/>
        </a:spcBef>
        <a:buFontTx/>
        <a:buNone/>
        <a:defRPr sz="2640" b="1" kern="1200">
          <a:solidFill>
            <a:srgbClr val="5792C9"/>
          </a:solidFill>
          <a:latin typeface="+mn-lt"/>
          <a:ea typeface="+mn-ea"/>
          <a:cs typeface="+mn-cs"/>
        </a:defRPr>
      </a:lvl1pPr>
      <a:lvl2pPr marL="822960" indent="-274320" algn="l" defTabSz="1097280" rtl="0" eaLnBrk="1" latinLnBrk="0" hangingPunct="1">
        <a:lnSpc>
          <a:spcPct val="90000"/>
        </a:lnSpc>
        <a:spcBef>
          <a:spcPts val="600"/>
        </a:spcBef>
        <a:buFont typeface="Arial"/>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89" y="73440"/>
            <a:ext cx="3934285" cy="907200"/>
          </a:xfrm>
          <a:prstGeom prst="rect">
            <a:avLst/>
          </a:prstGeom>
        </p:spPr>
      </p:pic>
      <p:cxnSp>
        <p:nvCxnSpPr>
          <p:cNvPr id="7" name="Connettore 1 31">
            <a:extLst>
              <a:ext uri="{FF2B5EF4-FFF2-40B4-BE49-F238E27FC236}">
                <a16:creationId xmlns:a16="http://schemas.microsoft.com/office/drawing/2014/main" id="{5D12CE36-5E1D-9348-80C5-AEFF3E6CC0EC}"/>
              </a:ext>
            </a:extLst>
          </p:cNvPr>
          <p:cNvCxnSpPr>
            <a:cxnSpLocks/>
          </p:cNvCxnSpPr>
          <p:nvPr/>
        </p:nvCxnSpPr>
        <p:spPr>
          <a:xfrm>
            <a:off x="0" y="7657594"/>
            <a:ext cx="146304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133ADE3-A5A0-2645-9D97-F63324C4A172}"/>
              </a:ext>
            </a:extLst>
          </p:cNvPr>
          <p:cNvSpPr txBox="1">
            <a:spLocks/>
          </p:cNvSpPr>
          <p:nvPr/>
        </p:nvSpPr>
        <p:spPr>
          <a:xfrm>
            <a:off x="0" y="7744639"/>
            <a:ext cx="14630400" cy="388154"/>
          </a:xfrm>
          <a:prstGeom prst="rect">
            <a:avLst/>
          </a:prstGeom>
        </p:spPr>
        <p:txBody>
          <a:bodyPr lIns="648000" rIns="648000" anchor="ctr" anchorCtr="0"/>
          <a:lstStyle>
            <a:lvl1pPr marL="0" indent="0" algn="l" defTabSz="914400" rtl="0" eaLnBrk="1" latinLnBrk="0" hangingPunct="1">
              <a:lnSpc>
                <a:spcPct val="90000"/>
              </a:lnSpc>
              <a:spcBef>
                <a:spcPts val="1000"/>
              </a:spcBef>
              <a:buFontTx/>
              <a:buNone/>
              <a:defRPr sz="1400" b="0"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80" dirty="0">
                <a:solidFill>
                  <a:schemeClr val="tx1"/>
                </a:solidFill>
              </a:rPr>
              <a:t>Click on </a:t>
            </a:r>
            <a:r>
              <a:rPr lang="en-US" sz="1680" i="1" dirty="0">
                <a:solidFill>
                  <a:schemeClr val="tx1"/>
                </a:solidFill>
              </a:rPr>
              <a:t>Slide Master </a:t>
            </a:r>
            <a:r>
              <a:rPr lang="en-US" sz="1680" dirty="0">
                <a:solidFill>
                  <a:schemeClr val="tx1"/>
                </a:solidFill>
              </a:rPr>
              <a:t>to edit meeting place and date</a:t>
            </a:r>
          </a:p>
        </p:txBody>
      </p:sp>
      <p:sp>
        <p:nvSpPr>
          <p:cNvPr id="12" name="Text Placeholder 5">
            <a:extLst>
              <a:ext uri="{FF2B5EF4-FFF2-40B4-BE49-F238E27FC236}">
                <a16:creationId xmlns:a16="http://schemas.microsoft.com/office/drawing/2014/main" id="{93A70C91-02C0-F544-835F-4CAE731E29B0}"/>
              </a:ext>
            </a:extLst>
          </p:cNvPr>
          <p:cNvSpPr txBox="1">
            <a:spLocks/>
          </p:cNvSpPr>
          <p:nvPr/>
        </p:nvSpPr>
        <p:spPr>
          <a:xfrm>
            <a:off x="0" y="1061971"/>
            <a:ext cx="14630400" cy="492510"/>
          </a:xfrm>
          <a:prstGeom prst="rect">
            <a:avLst/>
          </a:prstGeom>
          <a:solidFill>
            <a:schemeClr val="bg2">
              <a:alpha val="42000"/>
            </a:schemeClr>
          </a:solidFill>
        </p:spPr>
        <p:txBody>
          <a:bodyPr lIns="648000" rIns="648000" anchor="ctr" anchorCtr="0"/>
          <a:lstStyle>
            <a:lvl1pPr marL="0" indent="0" algn="r" defTabSz="914400" rtl="0" eaLnBrk="1" latinLnBrk="0" hangingPunct="1">
              <a:lnSpc>
                <a:spcPct val="90000"/>
              </a:lnSpc>
              <a:spcBef>
                <a:spcPts val="1000"/>
              </a:spcBef>
              <a:buFontTx/>
              <a:buNone/>
              <a:defRPr sz="14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80" dirty="0">
                <a:solidFill>
                  <a:srgbClr val="00825F"/>
                </a:solidFill>
              </a:rPr>
              <a:t>CLICK ON </a:t>
            </a:r>
            <a:r>
              <a:rPr lang="en-US" sz="1680" i="1" dirty="0">
                <a:solidFill>
                  <a:srgbClr val="00825F"/>
                </a:solidFill>
              </a:rPr>
              <a:t>SLIDE MASTER </a:t>
            </a:r>
            <a:r>
              <a:rPr lang="en-US" sz="1680" dirty="0">
                <a:solidFill>
                  <a:srgbClr val="00825F"/>
                </a:solidFill>
              </a:rPr>
              <a:t>TO EDIT PPT TITLE</a:t>
            </a:r>
          </a:p>
        </p:txBody>
      </p:sp>
      <p:pic>
        <p:nvPicPr>
          <p:cNvPr id="10" name="Immagine 9">
            <a:extLst>
              <a:ext uri="{FF2B5EF4-FFF2-40B4-BE49-F238E27FC236}">
                <a16:creationId xmlns:a16="http://schemas.microsoft.com/office/drawing/2014/main" id="{7234DD0C-95AB-7940-8105-0A1AE1800F5F}"/>
              </a:ext>
            </a:extLst>
          </p:cNvPr>
          <p:cNvPicPr>
            <a:picLocks noChangeAspect="1"/>
          </p:cNvPicPr>
          <p:nvPr/>
        </p:nvPicPr>
        <p:blipFill rotWithShape="1">
          <a:blip r:embed="rId7"/>
          <a:srcRect r="29216"/>
          <a:stretch/>
        </p:blipFill>
        <p:spPr>
          <a:xfrm>
            <a:off x="647517" y="262678"/>
            <a:ext cx="2252686" cy="619217"/>
          </a:xfrm>
          <a:prstGeom prst="rect">
            <a:avLst/>
          </a:prstGeom>
        </p:spPr>
      </p:pic>
      <p:pic>
        <p:nvPicPr>
          <p:cNvPr id="3" name="Picture 2">
            <a:extLst>
              <a:ext uri="{FF2B5EF4-FFF2-40B4-BE49-F238E27FC236}">
                <a16:creationId xmlns:a16="http://schemas.microsoft.com/office/drawing/2014/main" id="{2C4EF50D-19C0-874B-B58B-28F04C603057}"/>
              </a:ext>
            </a:extLst>
          </p:cNvPr>
          <p:cNvPicPr>
            <a:picLocks noChangeAspect="1"/>
          </p:cNvPicPr>
          <p:nvPr/>
        </p:nvPicPr>
        <p:blipFill>
          <a:blip r:embed="rId8"/>
          <a:stretch>
            <a:fillRect/>
          </a:stretch>
        </p:blipFill>
        <p:spPr>
          <a:xfrm>
            <a:off x="11768141" y="280447"/>
            <a:ext cx="2419271" cy="619218"/>
          </a:xfrm>
          <a:prstGeom prst="rect">
            <a:avLst/>
          </a:prstGeom>
        </p:spPr>
      </p:pic>
      <p:sp>
        <p:nvSpPr>
          <p:cNvPr id="14" name="Rectangle 13">
            <a:extLst>
              <a:ext uri="{FF2B5EF4-FFF2-40B4-BE49-F238E27FC236}">
                <a16:creationId xmlns:a16="http://schemas.microsoft.com/office/drawing/2014/main" id="{CBFAA4C8-8DDB-DA4C-9D66-A6C43971E9D1}"/>
              </a:ext>
            </a:extLst>
          </p:cNvPr>
          <p:cNvSpPr/>
          <p:nvPr/>
        </p:nvSpPr>
        <p:spPr>
          <a:xfrm>
            <a:off x="0" y="-80158"/>
            <a:ext cx="1463040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2880"/>
          </a:p>
        </p:txBody>
      </p:sp>
    </p:spTree>
    <p:extLst>
      <p:ext uri="{BB962C8B-B14F-4D97-AF65-F5344CB8AC3E}">
        <p14:creationId xmlns:p14="http://schemas.microsoft.com/office/powerpoint/2010/main" val="192872910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023" y="280450"/>
            <a:ext cx="5011758" cy="1155653"/>
          </a:xfrm>
          <a:prstGeom prst="rect">
            <a:avLst/>
          </a:prstGeom>
        </p:spPr>
      </p:pic>
      <p:pic>
        <p:nvPicPr>
          <p:cNvPr id="4" name="Picture 3" descr="A green and blue background with text&#10;&#10;AI-generated content may be incorrect.">
            <a:extLst>
              <a:ext uri="{FF2B5EF4-FFF2-40B4-BE49-F238E27FC236}">
                <a16:creationId xmlns:a16="http://schemas.microsoft.com/office/drawing/2014/main" id="{91DC2739-E9D6-803B-D969-9C30514C7BB0}"/>
              </a:ext>
            </a:extLst>
          </p:cNvPr>
          <p:cNvPicPr>
            <a:picLocks noChangeAspect="1"/>
          </p:cNvPicPr>
          <p:nvPr/>
        </p:nvPicPr>
        <p:blipFill>
          <a:blip r:embed="rId12"/>
          <a:stretch>
            <a:fillRect/>
          </a:stretch>
        </p:blipFill>
        <p:spPr>
          <a:xfrm>
            <a:off x="0" y="-1"/>
            <a:ext cx="14630400" cy="5044439"/>
          </a:xfrm>
          <a:prstGeom prst="rect">
            <a:avLst/>
          </a:prstGeom>
        </p:spPr>
      </p:pic>
    </p:spTree>
    <p:extLst>
      <p:ext uri="{BB962C8B-B14F-4D97-AF65-F5344CB8AC3E}">
        <p14:creationId xmlns:p14="http://schemas.microsoft.com/office/powerpoint/2010/main" val="1449996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lvl1pPr algn="l" defTabSz="1097280" rtl="0" eaLnBrk="1" latinLnBrk="0" hangingPunct="1">
        <a:lnSpc>
          <a:spcPct val="90000"/>
        </a:lnSpc>
        <a:spcBef>
          <a:spcPct val="0"/>
        </a:spcBef>
        <a:buNone/>
        <a:defRPr sz="5520" kern="1200">
          <a:solidFill>
            <a:srgbClr val="5792C9"/>
          </a:solidFill>
          <a:latin typeface="Georgia" charset="0"/>
          <a:ea typeface="Georgia" charset="0"/>
          <a:cs typeface="Georgia" charset="0"/>
        </a:defRPr>
      </a:lvl1pPr>
    </p:titleStyle>
    <p:bodyStyle>
      <a:lvl1pPr marL="0" indent="0" algn="l" defTabSz="1097280" rtl="0" eaLnBrk="1" latinLnBrk="0" hangingPunct="1">
        <a:lnSpc>
          <a:spcPct val="90000"/>
        </a:lnSpc>
        <a:spcBef>
          <a:spcPts val="1200"/>
        </a:spcBef>
        <a:buFontTx/>
        <a:buNone/>
        <a:defRPr sz="2640" b="1" kern="1200">
          <a:solidFill>
            <a:srgbClr val="5792C9"/>
          </a:solidFill>
          <a:latin typeface="+mn-lt"/>
          <a:ea typeface="+mn-ea"/>
          <a:cs typeface="+mn-cs"/>
        </a:defRPr>
      </a:lvl1pPr>
      <a:lvl2pPr marL="822960" indent="-274320" algn="l" defTabSz="1097280" rtl="0" eaLnBrk="1" latinLnBrk="0" hangingPunct="1">
        <a:lnSpc>
          <a:spcPct val="90000"/>
        </a:lnSpc>
        <a:spcBef>
          <a:spcPts val="600"/>
        </a:spcBef>
        <a:buFont typeface="Arial"/>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green and blue background with text&#10;&#10;AI-generated content may be incorrect.">
            <a:extLst>
              <a:ext uri="{FF2B5EF4-FFF2-40B4-BE49-F238E27FC236}">
                <a16:creationId xmlns:a16="http://schemas.microsoft.com/office/drawing/2014/main" id="{B05EBF8D-92CE-1894-A68E-A726011A62B4}"/>
              </a:ext>
            </a:extLst>
          </p:cNvPr>
          <p:cNvPicPr>
            <a:picLocks noChangeAspect="1"/>
          </p:cNvPicPr>
          <p:nvPr/>
        </p:nvPicPr>
        <p:blipFill>
          <a:blip r:embed="rId3"/>
          <a:stretch>
            <a:fillRect/>
          </a:stretch>
        </p:blipFill>
        <p:spPr>
          <a:xfrm>
            <a:off x="0" y="-1"/>
            <a:ext cx="14630400" cy="5044439"/>
          </a:xfrm>
          <a:prstGeom prst="rect">
            <a:avLst/>
          </a:prstGeom>
        </p:spPr>
      </p:pic>
    </p:spTree>
    <p:extLst>
      <p:ext uri="{BB962C8B-B14F-4D97-AF65-F5344CB8AC3E}">
        <p14:creationId xmlns:p14="http://schemas.microsoft.com/office/powerpoint/2010/main" val="2259696307"/>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Connettore 1 31">
            <a:extLst>
              <a:ext uri="{FF2B5EF4-FFF2-40B4-BE49-F238E27FC236}">
                <a16:creationId xmlns:a16="http://schemas.microsoft.com/office/drawing/2014/main" id="{5D12CE36-5E1D-9348-80C5-AEFF3E6CC0EC}"/>
              </a:ext>
            </a:extLst>
          </p:cNvPr>
          <p:cNvCxnSpPr>
            <a:cxnSpLocks/>
          </p:cNvCxnSpPr>
          <p:nvPr/>
        </p:nvCxnSpPr>
        <p:spPr>
          <a:xfrm>
            <a:off x="0" y="7657594"/>
            <a:ext cx="146304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133ADE3-A5A0-2645-9D97-F63324C4A172}"/>
              </a:ext>
            </a:extLst>
          </p:cNvPr>
          <p:cNvSpPr txBox="1">
            <a:spLocks/>
          </p:cNvSpPr>
          <p:nvPr/>
        </p:nvSpPr>
        <p:spPr>
          <a:xfrm>
            <a:off x="9784080" y="7657594"/>
            <a:ext cx="4846320" cy="572006"/>
          </a:xfrm>
          <a:prstGeom prst="rect">
            <a:avLst/>
          </a:prstGeom>
        </p:spPr>
        <p:txBody>
          <a:bodyPr lIns="216000" tIns="259200" rIns="216000" bIns="216000" anchor="ctr" anchorCtr="0"/>
          <a:lstStyle>
            <a:lvl1pPr marL="0" indent="0" algn="l" defTabSz="914400" rtl="0" eaLnBrk="1" latinLnBrk="0" hangingPunct="1">
              <a:lnSpc>
                <a:spcPct val="90000"/>
              </a:lnSpc>
              <a:spcBef>
                <a:spcPts val="1000"/>
              </a:spcBef>
              <a:buFontTx/>
              <a:buNone/>
              <a:defRPr sz="1400" b="0"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b="0" i="0" kern="1500" spc="120" baseline="0">
                <a:solidFill>
                  <a:srgbClr val="00825F"/>
                </a:solidFill>
                <a:latin typeface="Montserrat" pitchFamily="2" charset="77"/>
              </a:rPr>
              <a:t>2025 IPPC REGIONAL WORKSHOP</a:t>
            </a:r>
            <a:endParaRPr lang="en-US" sz="1800" b="0" i="0" kern="1500" spc="120" baseline="0">
              <a:solidFill>
                <a:schemeClr val="tx1"/>
              </a:solidFill>
              <a:latin typeface="Montserrat" pitchFamily="2" charset="77"/>
            </a:endParaRPr>
          </a:p>
        </p:txBody>
      </p:sp>
      <p:pic>
        <p:nvPicPr>
          <p:cNvPr id="3" name="Picture 2">
            <a:extLst>
              <a:ext uri="{FF2B5EF4-FFF2-40B4-BE49-F238E27FC236}">
                <a16:creationId xmlns:a16="http://schemas.microsoft.com/office/drawing/2014/main" id="{1C806444-009A-84A6-80D8-B1E3FB5F35D2}"/>
              </a:ext>
            </a:extLst>
          </p:cNvPr>
          <p:cNvPicPr>
            <a:picLocks noChangeAspect="1"/>
          </p:cNvPicPr>
          <p:nvPr/>
        </p:nvPicPr>
        <p:blipFill>
          <a:blip r:embed="rId14"/>
          <a:stretch>
            <a:fillRect/>
          </a:stretch>
        </p:blipFill>
        <p:spPr>
          <a:xfrm>
            <a:off x="0" y="1"/>
            <a:ext cx="14630400" cy="1599366"/>
          </a:xfrm>
          <a:prstGeom prst="rect">
            <a:avLst/>
          </a:prstGeom>
        </p:spPr>
      </p:pic>
    </p:spTree>
    <p:extLst>
      <p:ext uri="{BB962C8B-B14F-4D97-AF65-F5344CB8AC3E}">
        <p14:creationId xmlns:p14="http://schemas.microsoft.com/office/powerpoint/2010/main" val="12670823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6" r:id="rId8"/>
    <p:sldLayoutId id="2147483697" r:id="rId9"/>
    <p:sldLayoutId id="2147483698" r:id="rId10"/>
    <p:sldLayoutId id="2147483699" r:id="rId11"/>
    <p:sldLayoutId id="2147483700"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023" y="280450"/>
            <a:ext cx="5011758" cy="1155653"/>
          </a:xfrm>
          <a:prstGeom prst="rect">
            <a:avLst/>
          </a:prstGeom>
        </p:spPr>
      </p:pic>
      <p:pic>
        <p:nvPicPr>
          <p:cNvPr id="4" name="Picture 3" descr="A green and blue background with text&#10;&#10;AI-generated content may be incorrect.">
            <a:extLst>
              <a:ext uri="{FF2B5EF4-FFF2-40B4-BE49-F238E27FC236}">
                <a16:creationId xmlns:a16="http://schemas.microsoft.com/office/drawing/2014/main" id="{91DC2739-E9D6-803B-D969-9C30514C7BB0}"/>
              </a:ext>
            </a:extLst>
          </p:cNvPr>
          <p:cNvPicPr>
            <a:picLocks noChangeAspect="1"/>
          </p:cNvPicPr>
          <p:nvPr userDrawn="1"/>
        </p:nvPicPr>
        <p:blipFill>
          <a:blip r:embed="rId4"/>
          <a:stretch>
            <a:fillRect/>
          </a:stretch>
        </p:blipFill>
        <p:spPr>
          <a:xfrm>
            <a:off x="0" y="-1"/>
            <a:ext cx="14630400" cy="5044439"/>
          </a:xfrm>
          <a:prstGeom prst="rect">
            <a:avLst/>
          </a:prstGeom>
        </p:spPr>
      </p:pic>
    </p:spTree>
    <p:extLst>
      <p:ext uri="{BB962C8B-B14F-4D97-AF65-F5344CB8AC3E}">
        <p14:creationId xmlns:p14="http://schemas.microsoft.com/office/powerpoint/2010/main" val="155167944"/>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097280" rtl="0" eaLnBrk="1" latinLnBrk="0" hangingPunct="1">
        <a:lnSpc>
          <a:spcPct val="90000"/>
        </a:lnSpc>
        <a:spcBef>
          <a:spcPct val="0"/>
        </a:spcBef>
        <a:buNone/>
        <a:defRPr sz="5520" kern="1200">
          <a:solidFill>
            <a:srgbClr val="5792C9"/>
          </a:solidFill>
          <a:latin typeface="Georgia" charset="0"/>
          <a:ea typeface="Georgia" charset="0"/>
          <a:cs typeface="Georgia" charset="0"/>
        </a:defRPr>
      </a:lvl1pPr>
    </p:titleStyle>
    <p:bodyStyle>
      <a:lvl1pPr marL="0" indent="0" algn="l" defTabSz="1097280" rtl="0" eaLnBrk="1" latinLnBrk="0" hangingPunct="1">
        <a:lnSpc>
          <a:spcPct val="90000"/>
        </a:lnSpc>
        <a:spcBef>
          <a:spcPts val="1200"/>
        </a:spcBef>
        <a:buFontTx/>
        <a:buNone/>
        <a:defRPr sz="2640" b="1" kern="1200">
          <a:solidFill>
            <a:srgbClr val="5792C9"/>
          </a:solidFill>
          <a:latin typeface="+mn-lt"/>
          <a:ea typeface="+mn-ea"/>
          <a:cs typeface="+mn-cs"/>
        </a:defRPr>
      </a:lvl1pPr>
      <a:lvl2pPr marL="822960" indent="-274320" algn="l" defTabSz="1097280" rtl="0" eaLnBrk="1" latinLnBrk="0" hangingPunct="1">
        <a:lnSpc>
          <a:spcPct val="90000"/>
        </a:lnSpc>
        <a:spcBef>
          <a:spcPts val="600"/>
        </a:spcBef>
        <a:buFont typeface="Arial"/>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green and blue background with text&#10;&#10;AI-generated content may be incorrect.">
            <a:extLst>
              <a:ext uri="{FF2B5EF4-FFF2-40B4-BE49-F238E27FC236}">
                <a16:creationId xmlns:a16="http://schemas.microsoft.com/office/drawing/2014/main" id="{B05EBF8D-92CE-1894-A68E-A726011A62B4}"/>
              </a:ext>
            </a:extLst>
          </p:cNvPr>
          <p:cNvPicPr>
            <a:picLocks noChangeAspect="1"/>
          </p:cNvPicPr>
          <p:nvPr userDrawn="1"/>
        </p:nvPicPr>
        <p:blipFill>
          <a:blip r:embed="rId3"/>
          <a:stretch>
            <a:fillRect/>
          </a:stretch>
        </p:blipFill>
        <p:spPr>
          <a:xfrm>
            <a:off x="0" y="-1"/>
            <a:ext cx="14630400" cy="5044439"/>
          </a:xfrm>
          <a:prstGeom prst="rect">
            <a:avLst/>
          </a:prstGeom>
        </p:spPr>
      </p:pic>
    </p:spTree>
    <p:extLst>
      <p:ext uri="{BB962C8B-B14F-4D97-AF65-F5344CB8AC3E}">
        <p14:creationId xmlns:p14="http://schemas.microsoft.com/office/powerpoint/2010/main" val="4289257602"/>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it-IT"/>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hyperlink" Target="http://www.ippc.int/" TargetMode="External"/><Relationship Id="rId2" Type="http://schemas.openxmlformats.org/officeDocument/2006/relationships/hyperlink" Target="mailto:ippc@fao.org"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5120639"/>
            <a:ext cx="14630400" cy="1105499"/>
          </a:xfrm>
          <a:prstGeom prst="rect">
            <a:avLst/>
          </a:prstGeom>
        </p:spPr>
        <p:txBody>
          <a:bodyPr/>
          <a:lstStyle/>
          <a:p>
            <a:r>
              <a:rPr lang="en-US" sz="3200" dirty="0"/>
              <a:t>Identification of IPPC implementation issues to be shared with the IC</a:t>
            </a:r>
            <a:br>
              <a:rPr lang="en-US" sz="3600" dirty="0"/>
            </a:br>
            <a:endParaRPr lang="en-US" sz="3600" dirty="0"/>
          </a:p>
        </p:txBody>
      </p:sp>
      <p:sp>
        <p:nvSpPr>
          <p:cNvPr id="7" name="Subtitle 6"/>
          <p:cNvSpPr>
            <a:spLocks noGrp="1"/>
          </p:cNvSpPr>
          <p:nvPr>
            <p:ph type="subTitle" idx="1"/>
          </p:nvPr>
        </p:nvSpPr>
        <p:spPr>
          <a:xfrm>
            <a:off x="0" y="6583680"/>
            <a:ext cx="14630400" cy="295096"/>
          </a:xfrm>
          <a:prstGeom prst="rect">
            <a:avLst/>
          </a:prstGeom>
        </p:spPr>
        <p:txBody>
          <a:bodyPr lIns="1468800" tIns="0" rIns="2592000" bIns="54864" anchor="t" anchorCtr="0"/>
          <a:lstStyle/>
          <a:p>
            <a:r>
              <a:rPr lang="en-GB" sz="2400" dirty="0">
                <a:latin typeface="Montserrat"/>
              </a:rPr>
              <a:t>IPPC Secretariat</a:t>
            </a:r>
            <a:endParaRPr lang="en-US" sz="2400" dirty="0"/>
          </a:p>
        </p:txBody>
      </p:sp>
    </p:spTree>
    <p:extLst>
      <p:ext uri="{BB962C8B-B14F-4D97-AF65-F5344CB8AC3E}">
        <p14:creationId xmlns:p14="http://schemas.microsoft.com/office/powerpoint/2010/main" val="251853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1F2CCE9C-DAB6-9494-60BE-F640B3C9A3B7}"/>
              </a:ext>
            </a:extLst>
          </p:cNvPr>
          <p:cNvSpPr/>
          <p:nvPr/>
        </p:nvSpPr>
        <p:spPr>
          <a:xfrm>
            <a:off x="227078" y="2712378"/>
            <a:ext cx="10858738" cy="3698696"/>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0">
            <a:extLst>
              <a:ext uri="{FF2B5EF4-FFF2-40B4-BE49-F238E27FC236}">
                <a16:creationId xmlns:a16="http://schemas.microsoft.com/office/drawing/2014/main" id="{F6B5B21D-8FE2-90C0-F1E8-776B3E13B728}"/>
              </a:ext>
            </a:extLst>
          </p:cNvPr>
          <p:cNvSpPr/>
          <p:nvPr/>
        </p:nvSpPr>
        <p:spPr>
          <a:xfrm>
            <a:off x="868204" y="1668184"/>
            <a:ext cx="8761809" cy="620078"/>
          </a:xfrm>
          <a:prstGeom prst="rect">
            <a:avLst/>
          </a:prstGeom>
          <a:noFill/>
          <a:ln/>
        </p:spPr>
        <p:txBody>
          <a:bodyPr wrap="square" lIns="0" tIns="0" rIns="0" bIns="0" rtlCol="0" anchor="t"/>
          <a:lstStyle/>
          <a:p>
            <a:pPr>
              <a:lnSpc>
                <a:spcPts val="4850"/>
              </a:lnSpc>
            </a:pPr>
            <a:r>
              <a:rPr lang="en-US" b="1">
                <a:solidFill>
                  <a:srgbClr val="00825F"/>
                </a:solidFill>
                <a:latin typeface="Montserrat"/>
                <a:ea typeface="+mj-ea"/>
                <a:cs typeface="+mj-cs"/>
              </a:rPr>
              <a:t>Regional discussion on implementation issues</a:t>
            </a:r>
          </a:p>
        </p:txBody>
      </p:sp>
      <p:sp>
        <p:nvSpPr>
          <p:cNvPr id="4" name="TextBox 3">
            <a:extLst>
              <a:ext uri="{FF2B5EF4-FFF2-40B4-BE49-F238E27FC236}">
                <a16:creationId xmlns:a16="http://schemas.microsoft.com/office/drawing/2014/main" id="{E2E849A3-8C8F-93C6-F61F-68A26C046C7F}"/>
              </a:ext>
            </a:extLst>
          </p:cNvPr>
          <p:cNvSpPr txBox="1"/>
          <p:nvPr/>
        </p:nvSpPr>
        <p:spPr>
          <a:xfrm>
            <a:off x="359597" y="3329970"/>
            <a:ext cx="10120044" cy="1815882"/>
          </a:xfrm>
          <a:prstGeom prst="rect">
            <a:avLst/>
          </a:prstGeom>
          <a:noFill/>
          <a:effectLst>
            <a:glow rad="101600">
              <a:schemeClr val="accent1">
                <a:satMod val="175000"/>
                <a:alpha val="40000"/>
              </a:schemeClr>
            </a:glow>
          </a:effectLst>
        </p:spPr>
        <p:txBody>
          <a:bodyPr wrap="square">
            <a:spAutoFit/>
          </a:bodyPr>
          <a:lstStyle/>
          <a:p>
            <a:pPr algn="ctr"/>
            <a:r>
              <a:rPr lang="en-US" b="1" dirty="0">
                <a:solidFill>
                  <a:srgbClr val="002060"/>
                </a:solidFill>
              </a:rPr>
              <a:t>Open discussion </a:t>
            </a:r>
            <a:r>
              <a:rPr lang="en-US" dirty="0"/>
              <a:t>: </a:t>
            </a:r>
          </a:p>
          <a:p>
            <a:endParaRPr lang="en-US" dirty="0"/>
          </a:p>
          <a:p>
            <a:pPr algn="ctr"/>
            <a:r>
              <a:rPr lang="en-US" sz="3200" b="1" dirty="0"/>
              <a:t>What are the difficulties you encounter in implementing the convention (IPPC) and the ISPMs?</a:t>
            </a:r>
            <a:endParaRPr lang="en-GB" sz="3200" b="1" dirty="0"/>
          </a:p>
        </p:txBody>
      </p:sp>
      <p:pic>
        <p:nvPicPr>
          <p:cNvPr id="1026" name="Picture 2" descr="Free Question Mark Images, Download Free Question Mark Images png ...">
            <a:extLst>
              <a:ext uri="{FF2B5EF4-FFF2-40B4-BE49-F238E27FC236}">
                <a16:creationId xmlns:a16="http://schemas.microsoft.com/office/drawing/2014/main" id="{414D97D2-CA61-7C30-12BB-EC1857BB8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315" y="2167847"/>
            <a:ext cx="3180007" cy="46541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9B332C-5A32-CB57-9F52-C313C71ABCFF}"/>
              </a:ext>
            </a:extLst>
          </p:cNvPr>
          <p:cNvSpPr txBox="1"/>
          <p:nvPr/>
        </p:nvSpPr>
        <p:spPr>
          <a:xfrm>
            <a:off x="480580" y="6966462"/>
            <a:ext cx="13669239" cy="707886"/>
          </a:xfrm>
          <a:prstGeom prst="rect">
            <a:avLst/>
          </a:prstGeom>
          <a:noFill/>
        </p:spPr>
        <p:txBody>
          <a:bodyPr wrap="square">
            <a:spAutoFit/>
          </a:bodyPr>
          <a:lstStyle/>
          <a:p>
            <a:r>
              <a:rPr lang="en-US" sz="2000" dirty="0"/>
              <a:t>‘’Participants are encouraged to be </a:t>
            </a:r>
            <a:r>
              <a:rPr lang="en-US" sz="2000" b="1" dirty="0"/>
              <a:t>specific in identifying implementation challenges faced by </a:t>
            </a:r>
            <a:r>
              <a:rPr lang="en-US" sz="2000" dirty="0"/>
              <a:t>to help the IC to effectively take </a:t>
            </a:r>
            <a:r>
              <a:rPr lang="en-US" sz="2000" b="1" dirty="0"/>
              <a:t>appropriate acti</a:t>
            </a:r>
            <a:r>
              <a:rPr lang="en-US" sz="2000" dirty="0"/>
              <a:t>ons’’.</a:t>
            </a:r>
            <a:endParaRPr lang="en-GB" sz="2000" dirty="0"/>
          </a:p>
        </p:txBody>
      </p:sp>
    </p:spTree>
    <p:extLst>
      <p:ext uri="{BB962C8B-B14F-4D97-AF65-F5344CB8AC3E}">
        <p14:creationId xmlns:p14="http://schemas.microsoft.com/office/powerpoint/2010/main" val="384618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8A43A09-91A0-0B4E-A1B9-69205A0FA910}"/>
              </a:ext>
            </a:extLst>
          </p:cNvPr>
          <p:cNvSpPr>
            <a:spLocks noGrp="1"/>
          </p:cNvSpPr>
          <p:nvPr>
            <p:ph type="ctrTitle" idx="4294967295"/>
          </p:nvPr>
        </p:nvSpPr>
        <p:spPr>
          <a:xfrm>
            <a:off x="0" y="6035040"/>
            <a:ext cx="7223760" cy="2937926"/>
          </a:xfrm>
          <a:prstGeom prst="rect">
            <a:avLst/>
          </a:prstGeom>
        </p:spPr>
        <p:txBody>
          <a:bodyPr/>
          <a:lstStyle/>
          <a:p>
            <a:pPr algn="ctr">
              <a:defRPr/>
            </a:pPr>
            <a:r>
              <a:rPr lang="it-IT" sz="7200" err="1">
                <a:solidFill>
                  <a:srgbClr val="00825F"/>
                </a:solidFill>
                <a:latin typeface="Montserrat" pitchFamily="2" charset="77"/>
              </a:rPr>
              <a:t>Thank</a:t>
            </a:r>
            <a:r>
              <a:rPr lang="it-IT" sz="7200">
                <a:solidFill>
                  <a:srgbClr val="00825F"/>
                </a:solidFill>
                <a:latin typeface="Montserrat" pitchFamily="2" charset="77"/>
              </a:rPr>
              <a:t> </a:t>
            </a:r>
            <a:r>
              <a:rPr lang="it-IT" sz="7200" err="1">
                <a:solidFill>
                  <a:srgbClr val="00825F"/>
                </a:solidFill>
                <a:latin typeface="Montserrat" pitchFamily="2" charset="77"/>
              </a:rPr>
              <a:t>you</a:t>
            </a:r>
            <a:endParaRPr lang="it-IT" sz="7200">
              <a:solidFill>
                <a:srgbClr val="00825F"/>
              </a:solidFill>
              <a:latin typeface="Montserrat" pitchFamily="2" charset="77"/>
            </a:endParaRPr>
          </a:p>
        </p:txBody>
      </p:sp>
      <p:sp>
        <p:nvSpPr>
          <p:cNvPr id="3" name="Rectangle 2">
            <a:extLst>
              <a:ext uri="{FF2B5EF4-FFF2-40B4-BE49-F238E27FC236}">
                <a16:creationId xmlns:a16="http://schemas.microsoft.com/office/drawing/2014/main" id="{A5343FCF-8DD9-BC48-8DE5-A30633EF8F93}"/>
              </a:ext>
            </a:extLst>
          </p:cNvPr>
          <p:cNvSpPr/>
          <p:nvPr/>
        </p:nvSpPr>
        <p:spPr>
          <a:xfrm>
            <a:off x="8869680" y="5669281"/>
            <a:ext cx="4846320" cy="1717393"/>
          </a:xfrm>
          <a:prstGeom prst="rect">
            <a:avLst/>
          </a:prstGeom>
        </p:spPr>
        <p:txBody>
          <a:bodyPr wrap="square">
            <a:spAutoFit/>
          </a:bodyPr>
          <a:lstStyle/>
          <a:p>
            <a:pPr algn="r" defTabSz="1463004"/>
            <a:r>
              <a:rPr lang="fr-FR" altLang="en-US" sz="1920" b="1">
                <a:solidFill>
                  <a:srgbClr val="00825F"/>
                </a:solidFill>
                <a:latin typeface="Montserrat" pitchFamily="2" charset="77"/>
                <a:ea typeface="Arial Unicode MS" panose="020B0604020202020204" pitchFamily="34" charset="-128"/>
                <a:cs typeface="Arial" panose="020B0604020202020204" pitchFamily="34" charset="0"/>
              </a:rPr>
              <a:t>IPPC </a:t>
            </a:r>
            <a:r>
              <a:rPr lang="fr-FR" altLang="en-US" sz="1920" b="1" err="1">
                <a:solidFill>
                  <a:srgbClr val="00825F"/>
                </a:solidFill>
                <a:latin typeface="Montserrat" pitchFamily="2" charset="77"/>
                <a:ea typeface="Arial Unicode MS" panose="020B0604020202020204" pitchFamily="34" charset="-128"/>
                <a:cs typeface="Arial" panose="020B0604020202020204" pitchFamily="34" charset="0"/>
              </a:rPr>
              <a:t>Secretariat</a:t>
            </a:r>
            <a:br>
              <a:rPr lang="fr-FR" altLang="en-US" sz="1920" b="1">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t>Food and Agriculture </a:t>
            </a:r>
            <a:r>
              <a:rPr lang="fr-FR" altLang="en-US" sz="1920" err="1">
                <a:solidFill>
                  <a:srgbClr val="00825F"/>
                </a:solidFill>
                <a:latin typeface="Montserrat" pitchFamily="2" charset="77"/>
                <a:ea typeface="Arial Unicode MS" panose="020B0604020202020204" pitchFamily="34" charset="-128"/>
                <a:cs typeface="Arial" panose="020B0604020202020204" pitchFamily="34" charset="0"/>
              </a:rPr>
              <a:t>Organization</a:t>
            </a:r>
            <a: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t> </a:t>
            </a:r>
            <a:b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t>of the United Nations (FAO)</a:t>
            </a:r>
            <a:b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br>
            <a:r>
              <a:rPr lang="fr-FR" altLang="en-US" sz="1920">
                <a:solidFill>
                  <a:srgbClr val="00825F"/>
                </a:solidFill>
                <a:latin typeface="Montserrat" pitchFamily="2" charset="77"/>
                <a:ea typeface="Arial Unicode MS" panose="020B0604020202020204" pitchFamily="34" charset="-128"/>
                <a:cs typeface="Arial" panose="020B0604020202020204" pitchFamily="34" charset="0"/>
                <a:hlinkClick r:id="rId2">
                  <a:extLst>
                    <a:ext uri="{A12FA001-AC4F-418D-AE19-62706E023703}">
                      <ahyp:hlinkClr xmlns:ahyp="http://schemas.microsoft.com/office/drawing/2018/hyperlinkcolor" val="tx"/>
                    </a:ext>
                  </a:extLst>
                </a:hlinkClick>
              </a:rPr>
              <a:t>ippc@fao.org</a:t>
            </a:r>
            <a:r>
              <a:rPr lang="fr-FR" altLang="en-US" sz="1920">
                <a:solidFill>
                  <a:srgbClr val="00825F"/>
                </a:solidFill>
                <a:latin typeface="Montserrat" pitchFamily="2" charset="77"/>
                <a:ea typeface="Arial Unicode MS" panose="020B0604020202020204" pitchFamily="34" charset="-128"/>
                <a:cs typeface="Arial" panose="020B0604020202020204" pitchFamily="34" charset="0"/>
              </a:rPr>
              <a:t> | </a:t>
            </a:r>
            <a:r>
              <a:rPr lang="fr-FR" altLang="en-US" sz="1920">
                <a:solidFill>
                  <a:srgbClr val="00825F"/>
                </a:solidFill>
                <a:latin typeface="Montserrat" pitchFamily="2" charset="77"/>
                <a:ea typeface="Arial Unicode MS" panose="020B0604020202020204" pitchFamily="34" charset="-128"/>
                <a:cs typeface="Arial" panose="020B0604020202020204" pitchFamily="34" charset="0"/>
                <a:hlinkClick r:id="rId3">
                  <a:extLst>
                    <a:ext uri="{A12FA001-AC4F-418D-AE19-62706E023703}">
                      <ahyp:hlinkClr xmlns:ahyp="http://schemas.microsoft.com/office/drawing/2018/hyperlinkcolor" val="tx"/>
                    </a:ext>
                  </a:extLst>
                </a:hlinkClick>
              </a:rPr>
              <a:t>www.ippc.int</a:t>
            </a:r>
            <a:br>
              <a:rPr lang="en-US" sz="6480">
                <a:solidFill>
                  <a:prstClr val="white"/>
                </a:solidFill>
                <a:latin typeface="Montserrat" pitchFamily="2" charset="77"/>
              </a:rPr>
            </a:br>
            <a:endParaRPr lang="en-IT" sz="2880">
              <a:solidFill>
                <a:prstClr val="white"/>
              </a:solidFill>
              <a:latin typeface="Montserrat" pitchFamily="2" charset="77"/>
            </a:endParaRPr>
          </a:p>
        </p:txBody>
      </p:sp>
    </p:spTree>
    <p:extLst>
      <p:ext uri="{BB962C8B-B14F-4D97-AF65-F5344CB8AC3E}">
        <p14:creationId xmlns:p14="http://schemas.microsoft.com/office/powerpoint/2010/main" val="184808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75B01E5-41F9-B89B-24BC-26ED7ADDA55D}"/>
              </a:ext>
            </a:extLst>
          </p:cNvPr>
          <p:cNvSpPr/>
          <p:nvPr/>
        </p:nvSpPr>
        <p:spPr>
          <a:xfrm>
            <a:off x="793790" y="1641279"/>
            <a:ext cx="13651553" cy="680682"/>
          </a:xfrm>
          <a:prstGeom prst="rect">
            <a:avLst/>
          </a:prstGeom>
          <a:noFill/>
          <a:ln/>
        </p:spPr>
        <p:txBody>
          <a:bodyPr wrap="square" lIns="0" tIns="0" rIns="0" bIns="0" rtlCol="0" anchor="t"/>
          <a:lstStyle/>
          <a:p>
            <a:pPr marL="0" indent="0" algn="l">
              <a:lnSpc>
                <a:spcPts val="4850"/>
              </a:lnSpc>
              <a:buNone/>
            </a:pPr>
            <a:r>
              <a:rPr lang="en-US" b="1" dirty="0">
                <a:solidFill>
                  <a:srgbClr val="00825F"/>
                </a:solidFill>
                <a:latin typeface="Montserrat" pitchFamily="2" charset="77"/>
                <a:ea typeface="+mj-ea"/>
                <a:cs typeface="+mj-cs"/>
              </a:rPr>
              <a:t>Content </a:t>
            </a:r>
          </a:p>
        </p:txBody>
      </p:sp>
      <p:graphicFrame>
        <p:nvGraphicFramePr>
          <p:cNvPr id="3" name="Diagram 2">
            <a:extLst>
              <a:ext uri="{FF2B5EF4-FFF2-40B4-BE49-F238E27FC236}">
                <a16:creationId xmlns:a16="http://schemas.microsoft.com/office/drawing/2014/main" id="{6C9E703C-B333-71A4-C0CE-7A7AC42D19F4}"/>
              </a:ext>
            </a:extLst>
          </p:cNvPr>
          <p:cNvGraphicFramePr/>
          <p:nvPr>
            <p:extLst>
              <p:ext uri="{D42A27DB-BD31-4B8C-83A1-F6EECF244321}">
                <p14:modId xmlns:p14="http://schemas.microsoft.com/office/powerpoint/2010/main" val="4127726450"/>
              </p:ext>
            </p:extLst>
          </p:nvPr>
        </p:nvGraphicFramePr>
        <p:xfrm>
          <a:off x="619125" y="2486024"/>
          <a:ext cx="13125450" cy="476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519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499397" y="2903991"/>
            <a:ext cx="2841171" cy="4261757"/>
          </a:xfrm>
          <a:prstGeom prst="rect">
            <a:avLst/>
          </a:prstGeom>
        </p:spPr>
      </p:pic>
      <p:sp>
        <p:nvSpPr>
          <p:cNvPr id="3" name="Text 0"/>
          <p:cNvSpPr/>
          <p:nvPr/>
        </p:nvSpPr>
        <p:spPr>
          <a:xfrm>
            <a:off x="793790" y="1641279"/>
            <a:ext cx="13651553" cy="680682"/>
          </a:xfrm>
          <a:prstGeom prst="rect">
            <a:avLst/>
          </a:prstGeom>
          <a:noFill/>
          <a:ln/>
        </p:spPr>
        <p:txBody>
          <a:bodyPr wrap="square" lIns="0" tIns="0" rIns="0" bIns="0" rtlCol="0" anchor="t"/>
          <a:lstStyle/>
          <a:p>
            <a:pPr marL="0" indent="0" algn="l">
              <a:lnSpc>
                <a:spcPts val="4850"/>
              </a:lnSpc>
              <a:buNone/>
            </a:pPr>
            <a:r>
              <a:rPr lang="en-US" b="1" dirty="0">
                <a:solidFill>
                  <a:srgbClr val="00825F"/>
                </a:solidFill>
                <a:latin typeface="Montserrat" pitchFamily="2" charset="77"/>
                <a:ea typeface="+mj-ea"/>
                <a:cs typeface="+mj-cs"/>
              </a:rPr>
              <a:t>Implementing International Plant Protection Standards: Challenges and Solutions</a:t>
            </a:r>
          </a:p>
        </p:txBody>
      </p:sp>
      <p:sp>
        <p:nvSpPr>
          <p:cNvPr id="4" name="Text 1"/>
          <p:cNvSpPr/>
          <p:nvPr/>
        </p:nvSpPr>
        <p:spPr>
          <a:xfrm>
            <a:off x="768615" y="2749451"/>
            <a:ext cx="10527353" cy="1587698"/>
          </a:xfrm>
          <a:prstGeom prst="rect">
            <a:avLst/>
          </a:prstGeom>
          <a:noFill/>
          <a:ln/>
        </p:spPr>
        <p:txBody>
          <a:bodyPr wrap="square" lIns="0" tIns="0" rIns="0" bIns="0" rtlCol="0" anchor="t"/>
          <a:lstStyle/>
          <a:p>
            <a:pPr marL="342900" indent="-342900" algn="l">
              <a:lnSpc>
                <a:spcPts val="2500"/>
              </a:lnSpc>
              <a:buFont typeface="Arial" panose="020B0604020202020204" pitchFamily="34" charset="0"/>
              <a:buChar char="•"/>
            </a:pPr>
            <a:r>
              <a:rPr lang="en-US" dirty="0">
                <a:solidFill>
                  <a:srgbClr val="2B4150"/>
                </a:solidFill>
                <a:ea typeface="Source Sans Pro" pitchFamily="34" charset="-122"/>
                <a:cs typeface="Source Sans Pro" pitchFamily="34" charset="-120"/>
              </a:rPr>
              <a:t>The International Plant Protection Convention (IPPC) is a vital </a:t>
            </a:r>
            <a:r>
              <a:rPr lang="en-US" b="1" dirty="0">
                <a:solidFill>
                  <a:srgbClr val="2B4150"/>
                </a:solidFill>
                <a:ea typeface="Source Sans Pro" pitchFamily="34" charset="-122"/>
                <a:cs typeface="Source Sans Pro" pitchFamily="34" charset="-120"/>
              </a:rPr>
              <a:t>intergovernmental treaty</a:t>
            </a:r>
            <a:r>
              <a:rPr lang="en-US" dirty="0">
                <a:solidFill>
                  <a:srgbClr val="2B4150"/>
                </a:solidFill>
                <a:ea typeface="Source Sans Pro" pitchFamily="34" charset="-122"/>
                <a:cs typeface="Source Sans Pro" pitchFamily="34" charset="-120"/>
              </a:rPr>
              <a:t> established in 1951 to</a:t>
            </a:r>
            <a:r>
              <a:rPr lang="en-US" dirty="0">
                <a:solidFill>
                  <a:srgbClr val="2B4150"/>
                </a:solidFill>
                <a:effectLst>
                  <a:outerShdw blurRad="38100" dist="38100" dir="2700000" algn="tl">
                    <a:srgbClr val="000000">
                      <a:alpha val="43137"/>
                    </a:srgbClr>
                  </a:outerShdw>
                </a:effectLst>
                <a:ea typeface="Source Sans Pro" pitchFamily="34" charset="-122"/>
                <a:cs typeface="Source Sans Pro" pitchFamily="34" charset="-120"/>
              </a:rPr>
              <a:t> </a:t>
            </a:r>
            <a:r>
              <a:rPr lang="en-US" b="1" dirty="0">
                <a:solidFill>
                  <a:srgbClr val="FF0000"/>
                </a:solidFill>
                <a:effectLst>
                  <a:outerShdw blurRad="38100" dist="38100" dir="2700000" algn="tl">
                    <a:srgbClr val="000000">
                      <a:alpha val="43137"/>
                    </a:srgbClr>
                  </a:outerShdw>
                </a:effectLst>
                <a:ea typeface="Source Sans Pro" pitchFamily="34" charset="-122"/>
                <a:cs typeface="Source Sans Pro" pitchFamily="34" charset="-120"/>
              </a:rPr>
              <a:t>protect the world's plants, agricultural products, and natural resources from pests</a:t>
            </a:r>
            <a:r>
              <a:rPr lang="en-US" dirty="0">
                <a:solidFill>
                  <a:srgbClr val="2B4150"/>
                </a:solidFill>
                <a:ea typeface="Source Sans Pro" pitchFamily="34" charset="-122"/>
                <a:cs typeface="Source Sans Pro" pitchFamily="34" charset="-120"/>
              </a:rPr>
              <a:t>. </a:t>
            </a:r>
          </a:p>
          <a:p>
            <a:pPr marL="342900" indent="-342900" algn="l">
              <a:lnSpc>
                <a:spcPts val="2500"/>
              </a:lnSpc>
              <a:buFont typeface="Arial" panose="020B0604020202020204" pitchFamily="34" charset="0"/>
              <a:buChar char="•"/>
            </a:pPr>
            <a:endParaRPr lang="en-US" dirty="0">
              <a:solidFill>
                <a:srgbClr val="2B4150"/>
              </a:solidFill>
              <a:ea typeface="Source Sans Pro" pitchFamily="34" charset="-122"/>
              <a:cs typeface="Source Sans Pro" pitchFamily="34" charset="-120"/>
            </a:endParaRPr>
          </a:p>
          <a:p>
            <a:pPr marL="342900" indent="-342900" algn="l">
              <a:lnSpc>
                <a:spcPts val="2500"/>
              </a:lnSpc>
              <a:buFont typeface="Arial" panose="020B0604020202020204" pitchFamily="34" charset="0"/>
              <a:buChar char="•"/>
            </a:pPr>
            <a:endParaRPr lang="en-US" dirty="0">
              <a:solidFill>
                <a:srgbClr val="2B4150"/>
              </a:solidFill>
              <a:ea typeface="Source Sans Pro" pitchFamily="34" charset="-122"/>
              <a:cs typeface="Source Sans Pro" pitchFamily="34" charset="-120"/>
            </a:endParaRPr>
          </a:p>
          <a:p>
            <a:pPr marL="342900" indent="-342900" algn="l">
              <a:lnSpc>
                <a:spcPts val="2500"/>
              </a:lnSpc>
              <a:buFont typeface="Arial" panose="020B0604020202020204" pitchFamily="34" charset="0"/>
              <a:buChar char="•"/>
            </a:pPr>
            <a:r>
              <a:rPr lang="en-US" dirty="0">
                <a:solidFill>
                  <a:srgbClr val="2B4150"/>
                </a:solidFill>
                <a:ea typeface="Source Sans Pro" pitchFamily="34" charset="-122"/>
                <a:cs typeface="Source Sans Pro" pitchFamily="34" charset="-120"/>
              </a:rPr>
              <a:t>With </a:t>
            </a:r>
            <a:r>
              <a:rPr lang="en-US" b="1" dirty="0">
                <a:solidFill>
                  <a:srgbClr val="2B4150"/>
                </a:solidFill>
                <a:ea typeface="Source Sans Pro" pitchFamily="34" charset="-122"/>
                <a:cs typeface="Source Sans Pro" pitchFamily="34" charset="-120"/>
              </a:rPr>
              <a:t>185 contracting parties</a:t>
            </a:r>
            <a:r>
              <a:rPr lang="en-US" dirty="0">
                <a:solidFill>
                  <a:srgbClr val="2B4150"/>
                </a:solidFill>
                <a:ea typeface="Source Sans Pro" pitchFamily="34" charset="-122"/>
                <a:cs typeface="Source Sans Pro" pitchFamily="34" charset="-120"/>
              </a:rPr>
              <a:t>, the IPPC develops and promotes International Standards for Phytosanitary Measures (</a:t>
            </a:r>
            <a:r>
              <a:rPr lang="en-US" b="1" dirty="0">
                <a:solidFill>
                  <a:srgbClr val="002060"/>
                </a:solidFill>
                <a:effectLst>
                  <a:outerShdw blurRad="38100" dist="38100" dir="2700000" algn="tl">
                    <a:srgbClr val="000000">
                      <a:alpha val="43137"/>
                    </a:srgbClr>
                  </a:outerShdw>
                </a:effectLst>
                <a:ea typeface="Source Sans Pro" pitchFamily="34" charset="-122"/>
                <a:cs typeface="Source Sans Pro" pitchFamily="34" charset="-120"/>
              </a:rPr>
              <a:t>ISPMs</a:t>
            </a:r>
            <a:r>
              <a:rPr lang="en-US" dirty="0">
                <a:solidFill>
                  <a:srgbClr val="2B4150"/>
                </a:solidFill>
                <a:ea typeface="Source Sans Pro" pitchFamily="34" charset="-122"/>
                <a:cs typeface="Source Sans Pro" pitchFamily="34" charset="-120"/>
              </a:rPr>
              <a:t>) to safeguard global </a:t>
            </a:r>
            <a:r>
              <a:rPr lang="en-US" b="1" dirty="0">
                <a:solidFill>
                  <a:srgbClr val="002060"/>
                </a:solidFill>
                <a:ea typeface="Source Sans Pro" pitchFamily="34" charset="-122"/>
                <a:cs typeface="Source Sans Pro" pitchFamily="34" charset="-120"/>
              </a:rPr>
              <a:t>food security</a:t>
            </a:r>
            <a:r>
              <a:rPr lang="en-US" dirty="0">
                <a:solidFill>
                  <a:srgbClr val="2B4150"/>
                </a:solidFill>
                <a:ea typeface="Source Sans Pro" pitchFamily="34" charset="-122"/>
                <a:cs typeface="Source Sans Pro" pitchFamily="34" charset="-120"/>
              </a:rPr>
              <a:t>, facilitate </a:t>
            </a:r>
            <a:r>
              <a:rPr lang="en-US" b="1" dirty="0">
                <a:solidFill>
                  <a:srgbClr val="2B4150"/>
                </a:solidFill>
                <a:ea typeface="Source Sans Pro" pitchFamily="34" charset="-122"/>
                <a:cs typeface="Source Sans Pro" pitchFamily="34" charset="-120"/>
              </a:rPr>
              <a:t>safe trade</a:t>
            </a:r>
            <a:r>
              <a:rPr lang="en-US" dirty="0">
                <a:solidFill>
                  <a:srgbClr val="2B4150"/>
                </a:solidFill>
                <a:ea typeface="Source Sans Pro" pitchFamily="34" charset="-122"/>
                <a:cs typeface="Source Sans Pro" pitchFamily="34" charset="-120"/>
              </a:rPr>
              <a:t>, and </a:t>
            </a:r>
            <a:r>
              <a:rPr lang="en-US" b="1" dirty="0">
                <a:solidFill>
                  <a:srgbClr val="2B4150"/>
                </a:solidFill>
                <a:ea typeface="Source Sans Pro" pitchFamily="34" charset="-122"/>
                <a:cs typeface="Source Sans Pro" pitchFamily="34" charset="-120"/>
              </a:rPr>
              <a:t>protect the environment</a:t>
            </a:r>
            <a:r>
              <a:rPr lang="en-US" dirty="0">
                <a:solidFill>
                  <a:srgbClr val="2B4150"/>
                </a:solidFill>
                <a:ea typeface="Source Sans Pro" pitchFamily="34" charset="-122"/>
                <a:cs typeface="Source Sans Pro" pitchFamily="34" charset="-120"/>
              </a:rPr>
              <a:t>.</a:t>
            </a:r>
            <a:endParaRPr lang="en-US" dirty="0"/>
          </a:p>
        </p:txBody>
      </p:sp>
      <p:sp>
        <p:nvSpPr>
          <p:cNvPr id="5" name="Text 2"/>
          <p:cNvSpPr/>
          <p:nvPr/>
        </p:nvSpPr>
        <p:spPr>
          <a:xfrm>
            <a:off x="768615" y="5613401"/>
            <a:ext cx="10374953" cy="1184530"/>
          </a:xfrm>
          <a:prstGeom prst="rect">
            <a:avLst/>
          </a:prstGeom>
          <a:noFill/>
          <a:ln/>
        </p:spPr>
        <p:txBody>
          <a:bodyPr wrap="square" lIns="0" tIns="0" rIns="0" bIns="0" rtlCol="0" anchor="t"/>
          <a:lstStyle/>
          <a:p>
            <a:pPr marL="342900" indent="-342900">
              <a:lnSpc>
                <a:spcPts val="2500"/>
              </a:lnSpc>
              <a:buFont typeface="Arial" panose="020B0604020202020204" pitchFamily="34" charset="0"/>
              <a:buChar char="•"/>
            </a:pPr>
            <a:r>
              <a:rPr lang="en-US" dirty="0">
                <a:ea typeface="Source Sans Pro" pitchFamily="34" charset="-122"/>
              </a:rPr>
              <a:t>This presentation explores how </a:t>
            </a:r>
            <a:r>
              <a:rPr lang="en-US" b="1" dirty="0">
                <a:ea typeface="Source Sans Pro" pitchFamily="34" charset="-122"/>
              </a:rPr>
              <a:t>IPPC Regional Workshops </a:t>
            </a:r>
            <a:r>
              <a:rPr lang="en-US" dirty="0">
                <a:ea typeface="Source Sans Pro" pitchFamily="34" charset="-122"/>
              </a:rPr>
              <a:t>could contribute to identify </a:t>
            </a:r>
            <a:r>
              <a:rPr lang="en-US" b="1" dirty="0">
                <a:solidFill>
                  <a:srgbClr val="002060"/>
                </a:solidFill>
                <a:effectLst>
                  <a:outerShdw blurRad="38100" dist="38100" dir="2700000" algn="tl">
                    <a:srgbClr val="000000">
                      <a:alpha val="43137"/>
                    </a:srgbClr>
                  </a:outerShdw>
                </a:effectLst>
                <a:ea typeface="Source Sans Pro" pitchFamily="34" charset="-122"/>
              </a:rPr>
              <a:t>IPPC implementation challenges </a:t>
            </a:r>
            <a:r>
              <a:rPr lang="en-US" dirty="0">
                <a:ea typeface="Source Sans Pro" pitchFamily="34" charset="-122"/>
              </a:rPr>
              <a:t>faced by countries.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3806" y="2769811"/>
            <a:ext cx="2565400" cy="3848100"/>
          </a:xfrm>
          <a:prstGeom prst="rect">
            <a:avLst/>
          </a:prstGeom>
        </p:spPr>
      </p:pic>
      <p:sp>
        <p:nvSpPr>
          <p:cNvPr id="3" name="Text 0"/>
          <p:cNvSpPr/>
          <p:nvPr/>
        </p:nvSpPr>
        <p:spPr>
          <a:xfrm>
            <a:off x="216847" y="1615125"/>
            <a:ext cx="11724782" cy="594478"/>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The Critical Role of International Standards (ISPMs)</a:t>
            </a:r>
          </a:p>
        </p:txBody>
      </p:sp>
      <p:sp>
        <p:nvSpPr>
          <p:cNvPr id="4" name="Shape 1"/>
          <p:cNvSpPr/>
          <p:nvPr/>
        </p:nvSpPr>
        <p:spPr>
          <a:xfrm>
            <a:off x="3711161" y="2389329"/>
            <a:ext cx="446484" cy="446484"/>
          </a:xfrm>
          <a:prstGeom prst="roundRect">
            <a:avLst>
              <a:gd name="adj" fmla="val 6668"/>
            </a:avLst>
          </a:prstGeom>
          <a:solidFill>
            <a:srgbClr val="F3EEE3"/>
          </a:solidFill>
          <a:ln/>
        </p:spPr>
        <p:txBody>
          <a:bodyPr/>
          <a:lstStyle/>
          <a:p>
            <a:endParaRPr lang="en-GB"/>
          </a:p>
        </p:txBody>
      </p:sp>
      <p:sp>
        <p:nvSpPr>
          <p:cNvPr id="5" name="Text 2"/>
          <p:cNvSpPr/>
          <p:nvPr/>
        </p:nvSpPr>
        <p:spPr>
          <a:xfrm>
            <a:off x="4437697" y="2421553"/>
            <a:ext cx="2487335" cy="310158"/>
          </a:xfrm>
          <a:prstGeom prst="rect">
            <a:avLst/>
          </a:prstGeom>
          <a:noFill/>
          <a:ln/>
        </p:spPr>
        <p:txBody>
          <a:bodyPr wrap="none" lIns="0" tIns="0" rIns="0" bIns="0" rtlCol="0" anchor="t"/>
          <a:lstStyle/>
          <a:p>
            <a:pPr marL="0" indent="0" algn="l">
              <a:lnSpc>
                <a:spcPts val="2400"/>
              </a:lnSpc>
              <a:buNone/>
            </a:pPr>
            <a:r>
              <a:rPr lang="en-US" sz="2800" b="1" dirty="0">
                <a:solidFill>
                  <a:srgbClr val="002060"/>
                </a:solidFill>
                <a:ea typeface="MuseoModerno Medium" pitchFamily="34" charset="-122"/>
                <a:cs typeface="MuseoModerno Medium" pitchFamily="34" charset="-120"/>
              </a:rPr>
              <a:t>Scientific Foundation</a:t>
            </a:r>
            <a:endParaRPr lang="en-US" sz="2800" b="1" dirty="0">
              <a:solidFill>
                <a:srgbClr val="002060"/>
              </a:solidFill>
            </a:endParaRPr>
          </a:p>
        </p:txBody>
      </p:sp>
      <p:sp>
        <p:nvSpPr>
          <p:cNvPr id="6" name="Text 3"/>
          <p:cNvSpPr/>
          <p:nvPr/>
        </p:nvSpPr>
        <p:spPr>
          <a:xfrm>
            <a:off x="4419600" y="2809161"/>
            <a:ext cx="9417010" cy="952619"/>
          </a:xfrm>
          <a:prstGeom prst="rect">
            <a:avLst/>
          </a:prstGeom>
          <a:noFill/>
          <a:ln/>
        </p:spPr>
        <p:txBody>
          <a:bodyPr wrap="square" lIns="0" tIns="0" rIns="0" bIns="0" rtlCol="0" anchor="t"/>
          <a:lstStyle/>
          <a:p>
            <a:pPr marL="0" indent="0" algn="l">
              <a:lnSpc>
                <a:spcPts val="2500"/>
              </a:lnSpc>
              <a:buNone/>
            </a:pPr>
            <a:r>
              <a:rPr lang="en-US" sz="2000" dirty="0">
                <a:solidFill>
                  <a:srgbClr val="2B4150"/>
                </a:solidFill>
                <a:ea typeface="Source Sans Pro" pitchFamily="34" charset="-122"/>
                <a:cs typeface="Source Sans Pro" pitchFamily="34" charset="-120"/>
              </a:rPr>
              <a:t>ISPMs ensure that national or regional-level plant protection </a:t>
            </a:r>
            <a:r>
              <a:rPr lang="en-US" sz="2000" b="1" dirty="0">
                <a:solidFill>
                  <a:srgbClr val="0070C0"/>
                </a:solidFill>
                <a:ea typeface="Source Sans Pro" pitchFamily="34" charset="-122"/>
                <a:cs typeface="Source Sans Pro" pitchFamily="34" charset="-120"/>
              </a:rPr>
              <a:t>measures are scientifically justified</a:t>
            </a:r>
            <a:r>
              <a:rPr lang="en-US" sz="2000" dirty="0">
                <a:solidFill>
                  <a:srgbClr val="2B4150"/>
                </a:solidFill>
                <a:ea typeface="Source Sans Pro" pitchFamily="34" charset="-122"/>
                <a:cs typeface="Source Sans Pro" pitchFamily="34" charset="-120"/>
              </a:rPr>
              <a:t>, encouraging fair trade while preventing the use of </a:t>
            </a:r>
            <a:r>
              <a:rPr lang="en-US" sz="2000" b="1" dirty="0">
                <a:solidFill>
                  <a:srgbClr val="0070C0"/>
                </a:solidFill>
                <a:ea typeface="Source Sans Pro" pitchFamily="34" charset="-122"/>
                <a:cs typeface="Source Sans Pro" pitchFamily="34" charset="-120"/>
              </a:rPr>
              <a:t>unjustified barriers to trade</a:t>
            </a:r>
            <a:r>
              <a:rPr lang="en-US" sz="2000" dirty="0">
                <a:solidFill>
                  <a:srgbClr val="2B4150"/>
                </a:solidFill>
                <a:ea typeface="Source Sans Pro" pitchFamily="34" charset="-122"/>
                <a:cs typeface="Source Sans Pro" pitchFamily="34" charset="-120"/>
              </a:rPr>
              <a:t>.</a:t>
            </a:r>
            <a:endParaRPr lang="en-US" sz="2000" dirty="0"/>
          </a:p>
        </p:txBody>
      </p:sp>
      <p:sp>
        <p:nvSpPr>
          <p:cNvPr id="7" name="Shape 4"/>
          <p:cNvSpPr/>
          <p:nvPr/>
        </p:nvSpPr>
        <p:spPr>
          <a:xfrm>
            <a:off x="3711161" y="4114800"/>
            <a:ext cx="446484" cy="446484"/>
          </a:xfrm>
          <a:prstGeom prst="roundRect">
            <a:avLst>
              <a:gd name="adj" fmla="val 6668"/>
            </a:avLst>
          </a:prstGeom>
          <a:solidFill>
            <a:srgbClr val="F3EEE3"/>
          </a:solidFill>
          <a:ln/>
        </p:spPr>
        <p:txBody>
          <a:bodyPr/>
          <a:lstStyle/>
          <a:p>
            <a:endParaRPr lang="en-GB"/>
          </a:p>
        </p:txBody>
      </p:sp>
      <p:sp>
        <p:nvSpPr>
          <p:cNvPr id="8" name="Text 5"/>
          <p:cNvSpPr/>
          <p:nvPr/>
        </p:nvSpPr>
        <p:spPr>
          <a:xfrm>
            <a:off x="4437697" y="4226838"/>
            <a:ext cx="2999899" cy="310158"/>
          </a:xfrm>
          <a:prstGeom prst="rect">
            <a:avLst/>
          </a:prstGeom>
          <a:noFill/>
          <a:ln/>
        </p:spPr>
        <p:txBody>
          <a:bodyPr wrap="none" lIns="0" tIns="0" rIns="0" bIns="0" rtlCol="0" anchor="t"/>
          <a:lstStyle/>
          <a:p>
            <a:pPr>
              <a:lnSpc>
                <a:spcPts val="2400"/>
              </a:lnSpc>
            </a:pPr>
            <a:r>
              <a:rPr lang="en-US" sz="2800" b="1" dirty="0">
                <a:solidFill>
                  <a:srgbClr val="002060"/>
                </a:solidFill>
              </a:rPr>
              <a:t>Comprehensive Coverage</a:t>
            </a:r>
          </a:p>
        </p:txBody>
      </p:sp>
      <p:sp>
        <p:nvSpPr>
          <p:cNvPr id="9" name="Text 6"/>
          <p:cNvSpPr/>
          <p:nvPr/>
        </p:nvSpPr>
        <p:spPr>
          <a:xfrm>
            <a:off x="4419600" y="4656058"/>
            <a:ext cx="9916886" cy="952619"/>
          </a:xfrm>
          <a:prstGeom prst="rect">
            <a:avLst/>
          </a:prstGeom>
          <a:noFill/>
          <a:ln/>
        </p:spPr>
        <p:txBody>
          <a:bodyPr wrap="square" lIns="0" tIns="0" rIns="0" bIns="0" rtlCol="0" anchor="t"/>
          <a:lstStyle/>
          <a:p>
            <a:pPr>
              <a:lnSpc>
                <a:spcPts val="2500"/>
              </a:lnSpc>
            </a:pPr>
            <a:r>
              <a:rPr lang="en-US" sz="2000" dirty="0">
                <a:solidFill>
                  <a:srgbClr val="2B4150"/>
                </a:solidFill>
                <a:ea typeface="Source Sans Pro" pitchFamily="34" charset="-122"/>
              </a:rPr>
              <a:t>The </a:t>
            </a:r>
            <a:r>
              <a:rPr lang="en-US" sz="2000" b="1" dirty="0">
                <a:solidFill>
                  <a:srgbClr val="2B4150"/>
                </a:solidFill>
                <a:ea typeface="Source Sans Pro" pitchFamily="34" charset="-122"/>
              </a:rPr>
              <a:t>46 ISPMs</a:t>
            </a:r>
            <a:r>
              <a:rPr lang="en-US" sz="2000" dirty="0">
                <a:solidFill>
                  <a:srgbClr val="2B4150"/>
                </a:solidFill>
                <a:ea typeface="Source Sans Pro" pitchFamily="34" charset="-122"/>
              </a:rPr>
              <a:t>, </a:t>
            </a:r>
            <a:r>
              <a:rPr lang="en-US" sz="2000" b="1" dirty="0">
                <a:solidFill>
                  <a:srgbClr val="2B4150"/>
                </a:solidFill>
                <a:ea typeface="Source Sans Pro" pitchFamily="34" charset="-122"/>
              </a:rPr>
              <a:t>31 Diagnostic Protocols</a:t>
            </a:r>
            <a:r>
              <a:rPr lang="en-US" sz="2000" dirty="0">
                <a:solidFill>
                  <a:srgbClr val="2B4150"/>
                </a:solidFill>
                <a:ea typeface="Source Sans Pro" pitchFamily="34" charset="-122"/>
              </a:rPr>
              <a:t>, and </a:t>
            </a:r>
            <a:r>
              <a:rPr lang="en-US" sz="2000" b="1" dirty="0">
                <a:solidFill>
                  <a:srgbClr val="2B4150"/>
                </a:solidFill>
                <a:ea typeface="Source Sans Pro" pitchFamily="34" charset="-122"/>
              </a:rPr>
              <a:t>45 Phytosanitary Treatments </a:t>
            </a:r>
            <a:r>
              <a:rPr lang="en-US" sz="2000" dirty="0">
                <a:solidFill>
                  <a:srgbClr val="2B4150"/>
                </a:solidFill>
                <a:ea typeface="Source Sans Pro" pitchFamily="34" charset="-122"/>
              </a:rPr>
              <a:t>address critical issues including </a:t>
            </a:r>
            <a:r>
              <a:rPr lang="en-US" sz="2000" b="1" dirty="0">
                <a:solidFill>
                  <a:srgbClr val="0070C0"/>
                </a:solidFill>
                <a:ea typeface="Source Sans Pro" pitchFamily="34" charset="-122"/>
              </a:rPr>
              <a:t>pest surveillance, risk analysis, wood packaging regulations, inspection protocols</a:t>
            </a:r>
            <a:r>
              <a:rPr lang="en-US" sz="2000" dirty="0">
                <a:solidFill>
                  <a:srgbClr val="002060"/>
                </a:solidFill>
                <a:ea typeface="Source Sans Pro" pitchFamily="34" charset="-122"/>
              </a:rPr>
              <a:t>, and international movement of seeds and wood</a:t>
            </a:r>
            <a:r>
              <a:rPr lang="en-US" sz="2000" dirty="0">
                <a:solidFill>
                  <a:srgbClr val="2B4150"/>
                </a:solidFill>
                <a:ea typeface="Source Sans Pro" pitchFamily="34" charset="-122"/>
              </a:rPr>
              <a:t>.</a:t>
            </a:r>
          </a:p>
        </p:txBody>
      </p:sp>
      <p:sp>
        <p:nvSpPr>
          <p:cNvPr id="10" name="Shape 7"/>
          <p:cNvSpPr/>
          <p:nvPr/>
        </p:nvSpPr>
        <p:spPr>
          <a:xfrm>
            <a:off x="3711161" y="5917764"/>
            <a:ext cx="446484" cy="446484"/>
          </a:xfrm>
          <a:prstGeom prst="roundRect">
            <a:avLst>
              <a:gd name="adj" fmla="val 6668"/>
            </a:avLst>
          </a:prstGeom>
          <a:solidFill>
            <a:srgbClr val="F3EEE3"/>
          </a:solidFill>
          <a:ln/>
        </p:spPr>
        <p:txBody>
          <a:bodyPr/>
          <a:lstStyle/>
          <a:p>
            <a:endParaRPr lang="en-GB"/>
          </a:p>
        </p:txBody>
      </p:sp>
      <p:sp>
        <p:nvSpPr>
          <p:cNvPr id="11" name="Text 8"/>
          <p:cNvSpPr/>
          <p:nvPr/>
        </p:nvSpPr>
        <p:spPr>
          <a:xfrm>
            <a:off x="4419600" y="6141006"/>
            <a:ext cx="2480905" cy="310158"/>
          </a:xfrm>
          <a:prstGeom prst="rect">
            <a:avLst/>
          </a:prstGeom>
          <a:noFill/>
          <a:ln/>
        </p:spPr>
        <p:txBody>
          <a:bodyPr wrap="none" lIns="0" tIns="0" rIns="0" bIns="0" rtlCol="0" anchor="t"/>
          <a:lstStyle/>
          <a:p>
            <a:pPr>
              <a:lnSpc>
                <a:spcPts val="2400"/>
              </a:lnSpc>
            </a:pPr>
            <a:r>
              <a:rPr lang="en-US" sz="2800" b="1" dirty="0">
                <a:solidFill>
                  <a:srgbClr val="002060"/>
                </a:solidFill>
              </a:rPr>
              <a:t>Trade Facilitation</a:t>
            </a:r>
          </a:p>
        </p:txBody>
      </p:sp>
      <p:sp>
        <p:nvSpPr>
          <p:cNvPr id="12" name="Text 9"/>
          <p:cNvSpPr/>
          <p:nvPr/>
        </p:nvSpPr>
        <p:spPr>
          <a:xfrm>
            <a:off x="4419600" y="6502956"/>
            <a:ext cx="9417010" cy="952619"/>
          </a:xfrm>
          <a:prstGeom prst="rect">
            <a:avLst/>
          </a:prstGeom>
          <a:noFill/>
          <a:ln/>
        </p:spPr>
        <p:txBody>
          <a:bodyPr wrap="square" lIns="0" tIns="0" rIns="0" bIns="0" rtlCol="0" anchor="t"/>
          <a:lstStyle/>
          <a:p>
            <a:pPr>
              <a:lnSpc>
                <a:spcPts val="2500"/>
              </a:lnSpc>
            </a:pPr>
            <a:r>
              <a:rPr lang="en-US" sz="2000" dirty="0">
                <a:solidFill>
                  <a:srgbClr val="2B4150"/>
                </a:solidFill>
                <a:ea typeface="Source Sans Pro" pitchFamily="34" charset="-122"/>
              </a:rPr>
              <a:t>Standards like ISPM 7 guide countries in developing </a:t>
            </a:r>
            <a:r>
              <a:rPr lang="en-US" sz="2000" b="1" dirty="0">
                <a:solidFill>
                  <a:srgbClr val="0070C0"/>
                </a:solidFill>
                <a:ea typeface="Source Sans Pro" pitchFamily="34" charset="-122"/>
              </a:rPr>
              <a:t>export certification </a:t>
            </a:r>
            <a:r>
              <a:rPr lang="en-US" sz="2000" dirty="0">
                <a:solidFill>
                  <a:srgbClr val="2B4150"/>
                </a:solidFill>
                <a:ea typeface="Source Sans Pro" pitchFamily="34" charset="-122"/>
              </a:rPr>
              <a:t>systems to produce valid </a:t>
            </a:r>
            <a:r>
              <a:rPr lang="en-US" sz="2000" b="1" dirty="0">
                <a:solidFill>
                  <a:srgbClr val="0070C0"/>
                </a:solidFill>
                <a:ea typeface="Source Sans Pro" pitchFamily="34" charset="-122"/>
              </a:rPr>
              <a:t>phytosanitary certificates</a:t>
            </a:r>
            <a:r>
              <a:rPr lang="en-US" sz="2000" dirty="0">
                <a:solidFill>
                  <a:srgbClr val="2B4150"/>
                </a:solidFill>
                <a:ea typeface="Source Sans Pro" pitchFamily="34" charset="-122"/>
              </a:rPr>
              <a:t>, confirming that plant consignments meet importing country requirements.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1647" y="1725037"/>
            <a:ext cx="12633603" cy="620078"/>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IPPC Secretariat: Supporting Global Implementation</a:t>
            </a:r>
          </a:p>
        </p:txBody>
      </p:sp>
      <p:sp>
        <p:nvSpPr>
          <p:cNvPr id="3" name="Text 1"/>
          <p:cNvSpPr/>
          <p:nvPr/>
        </p:nvSpPr>
        <p:spPr>
          <a:xfrm>
            <a:off x="405493" y="2562404"/>
            <a:ext cx="13587106" cy="1126936"/>
          </a:xfrm>
          <a:prstGeom prst="rect">
            <a:avLst/>
          </a:prstGeom>
          <a:noFill/>
          <a:ln/>
        </p:spPr>
        <p:txBody>
          <a:bodyPr wrap="square" lIns="0" tIns="0" rIns="0" bIns="0" rtlCol="0" anchor="t"/>
          <a:lstStyle/>
          <a:p>
            <a:pPr marL="0" indent="0" algn="l">
              <a:buNone/>
            </a:pPr>
            <a:r>
              <a:rPr lang="en-US" dirty="0">
                <a:solidFill>
                  <a:srgbClr val="2B4150"/>
                </a:solidFill>
                <a:ea typeface="Source Sans Pro" pitchFamily="34" charset="-122"/>
                <a:cs typeface="Source Sans Pro" pitchFamily="34" charset="-120"/>
              </a:rPr>
              <a:t>The IPPC Secretariat </a:t>
            </a:r>
            <a:r>
              <a:rPr lang="en-US" b="1" dirty="0">
                <a:solidFill>
                  <a:srgbClr val="2B4150"/>
                </a:solidFill>
                <a:ea typeface="Source Sans Pro" pitchFamily="34" charset="-122"/>
                <a:cs typeface="Source Sans Pro" pitchFamily="34" charset="-120"/>
              </a:rPr>
              <a:t>facilitates the implementation </a:t>
            </a:r>
            <a:r>
              <a:rPr lang="en-US" dirty="0">
                <a:solidFill>
                  <a:srgbClr val="2B4150"/>
                </a:solidFill>
                <a:ea typeface="Source Sans Pro" pitchFamily="34" charset="-122"/>
                <a:cs typeface="Source Sans Pro" pitchFamily="34" charset="-120"/>
              </a:rPr>
              <a:t>of the convention and the </a:t>
            </a:r>
            <a:r>
              <a:rPr lang="en-US" b="1" u="sng" dirty="0">
                <a:solidFill>
                  <a:srgbClr val="002060"/>
                </a:solidFill>
                <a:ea typeface="Source Sans Pro" pitchFamily="34" charset="-122"/>
                <a:cs typeface="Source Sans Pro" pitchFamily="34" charset="-120"/>
              </a:rPr>
              <a:t>application of harmonized standards</a:t>
            </a:r>
            <a:r>
              <a:rPr lang="en-US" dirty="0">
                <a:solidFill>
                  <a:srgbClr val="2B4150"/>
                </a:solidFill>
                <a:ea typeface="Source Sans Pro" pitchFamily="34" charset="-122"/>
                <a:cs typeface="Source Sans Pro" pitchFamily="34" charset="-120"/>
              </a:rPr>
              <a:t>. It supports contracting parties in </a:t>
            </a:r>
            <a:r>
              <a:rPr lang="en-US" b="1" dirty="0">
                <a:solidFill>
                  <a:srgbClr val="FF0000"/>
                </a:solidFill>
                <a:ea typeface="Source Sans Pro" pitchFamily="34" charset="-122"/>
                <a:cs typeface="Source Sans Pro" pitchFamily="34" charset="-120"/>
              </a:rPr>
              <a:t>developing and strengthening their phytosanitary systems </a:t>
            </a:r>
            <a:r>
              <a:rPr lang="en-US" dirty="0">
                <a:solidFill>
                  <a:srgbClr val="2B4150"/>
                </a:solidFill>
                <a:ea typeface="Source Sans Pro" pitchFamily="34" charset="-122"/>
                <a:cs typeface="Source Sans Pro" pitchFamily="34" charset="-120"/>
              </a:rPr>
              <a:t>and technical capacity through various initiatives:</a:t>
            </a:r>
            <a:endParaRPr lang="en-US" dirty="0"/>
          </a:p>
        </p:txBody>
      </p:sp>
      <p:graphicFrame>
        <p:nvGraphicFramePr>
          <p:cNvPr id="4" name="Diagram 3">
            <a:extLst>
              <a:ext uri="{FF2B5EF4-FFF2-40B4-BE49-F238E27FC236}">
                <a16:creationId xmlns:a16="http://schemas.microsoft.com/office/drawing/2014/main" id="{8C533120-8E4C-44E1-3DDA-F9A2F1E53C19}"/>
              </a:ext>
            </a:extLst>
          </p:cNvPr>
          <p:cNvGraphicFramePr/>
          <p:nvPr>
            <p:extLst>
              <p:ext uri="{D42A27DB-BD31-4B8C-83A1-F6EECF244321}">
                <p14:modId xmlns:p14="http://schemas.microsoft.com/office/powerpoint/2010/main" val="1166306265"/>
              </p:ext>
            </p:extLst>
          </p:nvPr>
        </p:nvGraphicFramePr>
        <p:xfrm>
          <a:off x="521648" y="4114800"/>
          <a:ext cx="10660702"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0" descr="preencoded.png"/>
          <p:cNvPicPr>
            <a:picLocks noChangeAspect="1"/>
          </p:cNvPicPr>
          <p:nvPr/>
        </p:nvPicPr>
        <p:blipFill>
          <a:blip r:embed="rId8"/>
          <a:stretch>
            <a:fillRect/>
          </a:stretch>
        </p:blipFill>
        <p:spPr>
          <a:xfrm>
            <a:off x="9154273" y="4540261"/>
            <a:ext cx="4954479" cy="29726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630421" y="3403700"/>
            <a:ext cx="2641571" cy="3962872"/>
          </a:xfrm>
          <a:prstGeom prst="rect">
            <a:avLst/>
          </a:prstGeom>
        </p:spPr>
      </p:pic>
      <p:sp>
        <p:nvSpPr>
          <p:cNvPr id="3" name="Text 0"/>
          <p:cNvSpPr/>
          <p:nvPr/>
        </p:nvSpPr>
        <p:spPr>
          <a:xfrm>
            <a:off x="768191" y="1606282"/>
            <a:ext cx="11859238" cy="657760"/>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Implementation &amp; Capacity Development Support</a:t>
            </a:r>
          </a:p>
        </p:txBody>
      </p:sp>
      <p:sp>
        <p:nvSpPr>
          <p:cNvPr id="4" name="Text 1"/>
          <p:cNvSpPr/>
          <p:nvPr/>
        </p:nvSpPr>
        <p:spPr>
          <a:xfrm>
            <a:off x="768191" y="2338953"/>
            <a:ext cx="13470324" cy="987564"/>
          </a:xfrm>
          <a:prstGeom prst="rect">
            <a:avLst/>
          </a:prstGeom>
          <a:noFill/>
          <a:ln/>
        </p:spPr>
        <p:txBody>
          <a:bodyPr wrap="square" lIns="0" tIns="0" rIns="0" bIns="0" rtlCol="0" anchor="t"/>
          <a:lstStyle/>
          <a:p>
            <a:pPr marL="0" indent="0" algn="l">
              <a:lnSpc>
                <a:spcPts val="2400"/>
              </a:lnSpc>
              <a:buNone/>
            </a:pPr>
            <a:r>
              <a:rPr lang="en-US" sz="2000" dirty="0">
                <a:solidFill>
                  <a:srgbClr val="2B4150"/>
                </a:solidFill>
                <a:ea typeface="Source Sans Pro" pitchFamily="34" charset="-122"/>
                <a:cs typeface="Source Sans Pro" pitchFamily="34" charset="-120"/>
              </a:rPr>
              <a:t>The IPPC places strong emphasis on </a:t>
            </a:r>
            <a:r>
              <a:rPr lang="en-US" sz="2000" b="1" dirty="0">
                <a:solidFill>
                  <a:srgbClr val="0070C0"/>
                </a:solidFill>
                <a:ea typeface="Source Sans Pro" pitchFamily="34" charset="-122"/>
                <a:cs typeface="Source Sans Pro" pitchFamily="34" charset="-120"/>
              </a:rPr>
              <a:t>technical assistance to facilitate implementation </a:t>
            </a:r>
            <a:r>
              <a:rPr lang="en-US" sz="2000" dirty="0">
                <a:solidFill>
                  <a:srgbClr val="2B4150"/>
                </a:solidFill>
                <a:ea typeface="Source Sans Pro" pitchFamily="34" charset="-122"/>
                <a:cs typeface="Source Sans Pro" pitchFamily="34" charset="-120"/>
              </a:rPr>
              <a:t>of the Convention, particularly for developing countries. </a:t>
            </a:r>
            <a:r>
              <a:rPr lang="en-US" sz="2000" dirty="0">
                <a:solidFill>
                  <a:srgbClr val="2B4150"/>
                </a:solidFill>
                <a:ea typeface="Source Sans Pro" pitchFamily="34" charset="-122"/>
              </a:rPr>
              <a:t>The </a:t>
            </a:r>
            <a:r>
              <a:rPr lang="en-US" sz="2000" b="1" dirty="0">
                <a:solidFill>
                  <a:srgbClr val="2B4150"/>
                </a:solidFill>
                <a:ea typeface="Source Sans Pro" pitchFamily="34" charset="-122"/>
              </a:rPr>
              <a:t>Implementation and Capacity Development Committee (IC)</a:t>
            </a:r>
            <a:r>
              <a:rPr lang="en-US" sz="2000" dirty="0">
                <a:solidFill>
                  <a:srgbClr val="2B4150"/>
                </a:solidFill>
                <a:ea typeface="Source Sans Pro" pitchFamily="34" charset="-122"/>
              </a:rPr>
              <a:t> develops, monitors and oversees an integrated programme to support the IPPC implementation and strengthen the phytosanitary capacity of contracting parties.</a:t>
            </a:r>
          </a:p>
        </p:txBody>
      </p:sp>
      <p:pic>
        <p:nvPicPr>
          <p:cNvPr id="5" name="Image 1" descr="preencoded.png"/>
          <p:cNvPicPr>
            <a:picLocks noChangeAspect="1"/>
          </p:cNvPicPr>
          <p:nvPr/>
        </p:nvPicPr>
        <p:blipFill>
          <a:blip r:embed="rId4"/>
          <a:stretch>
            <a:fillRect/>
          </a:stretch>
        </p:blipFill>
        <p:spPr>
          <a:xfrm>
            <a:off x="768191" y="3461266"/>
            <a:ext cx="960358" cy="1413748"/>
          </a:xfrm>
          <a:prstGeom prst="rect">
            <a:avLst/>
          </a:prstGeom>
        </p:spPr>
      </p:pic>
      <p:sp>
        <p:nvSpPr>
          <p:cNvPr id="6" name="Text 2"/>
          <p:cNvSpPr/>
          <p:nvPr/>
        </p:nvSpPr>
        <p:spPr>
          <a:xfrm>
            <a:off x="1920597" y="3653314"/>
            <a:ext cx="3269575" cy="300157"/>
          </a:xfrm>
          <a:prstGeom prst="rect">
            <a:avLst/>
          </a:prstGeom>
          <a:noFill/>
          <a:ln/>
        </p:spPr>
        <p:txBody>
          <a:bodyPr wrap="none" lIns="0" tIns="0" rIns="0" bIns="0" rtlCol="0" anchor="t"/>
          <a:lstStyle/>
          <a:p>
            <a:pPr marL="0" indent="0" algn="l">
              <a:lnSpc>
                <a:spcPts val="2350"/>
              </a:lnSpc>
              <a:buNone/>
            </a:pPr>
            <a:r>
              <a:rPr lang="en-US" sz="1850" b="1" dirty="0">
                <a:solidFill>
                  <a:srgbClr val="FF0000"/>
                </a:solidFill>
                <a:latin typeface="Montserrat" panose="00000500000000000000" pitchFamily="2" charset="0"/>
                <a:ea typeface="MuseoModerno Medium" pitchFamily="34" charset="-122"/>
                <a:cs typeface="MuseoModerno Medium" pitchFamily="34" charset="-120"/>
              </a:rPr>
              <a:t>Infrastructure Enhancement</a:t>
            </a:r>
            <a:endParaRPr lang="en-US" sz="1850" b="1" dirty="0">
              <a:solidFill>
                <a:srgbClr val="FF0000"/>
              </a:solidFill>
              <a:latin typeface="Montserrat" panose="00000500000000000000" pitchFamily="2" charset="0"/>
            </a:endParaRPr>
          </a:p>
        </p:txBody>
      </p:sp>
      <p:sp>
        <p:nvSpPr>
          <p:cNvPr id="7" name="Text 3"/>
          <p:cNvSpPr/>
          <p:nvPr/>
        </p:nvSpPr>
        <p:spPr>
          <a:xfrm>
            <a:off x="1920597" y="4068604"/>
            <a:ext cx="9257686" cy="614363"/>
          </a:xfrm>
          <a:prstGeom prst="rect">
            <a:avLst/>
          </a:prstGeom>
          <a:noFill/>
          <a:ln/>
        </p:spPr>
        <p:txBody>
          <a:bodyPr wrap="square" lIns="0" tIns="0" rIns="0" bIns="0" rtlCol="0" anchor="t"/>
          <a:lstStyle/>
          <a:p>
            <a:pPr marL="0" indent="0" algn="l">
              <a:lnSpc>
                <a:spcPts val="2400"/>
              </a:lnSpc>
              <a:buNone/>
            </a:pPr>
            <a:r>
              <a:rPr lang="en-US" sz="2000" dirty="0">
                <a:solidFill>
                  <a:srgbClr val="2B4150"/>
                </a:solidFill>
                <a:ea typeface="Source Sans Pro" pitchFamily="34" charset="-122"/>
                <a:cs typeface="Source Sans Pro" pitchFamily="34" charset="-120"/>
              </a:rPr>
              <a:t>Strengthening plant protection infrastructures of NPPOs through targeted </a:t>
            </a:r>
            <a:r>
              <a:rPr lang="en-US" sz="2000" b="1" dirty="0">
                <a:solidFill>
                  <a:srgbClr val="2B4150"/>
                </a:solidFill>
                <a:ea typeface="Source Sans Pro" pitchFamily="34" charset="-122"/>
                <a:cs typeface="Source Sans Pro" pitchFamily="34" charset="-120"/>
              </a:rPr>
              <a:t>technical support and resource development.</a:t>
            </a:r>
            <a:endParaRPr lang="en-US" sz="2000" b="1" dirty="0"/>
          </a:p>
        </p:txBody>
      </p:sp>
      <p:pic>
        <p:nvPicPr>
          <p:cNvPr id="8" name="Image 2" descr="preencoded.png"/>
          <p:cNvPicPr>
            <a:picLocks noChangeAspect="1"/>
          </p:cNvPicPr>
          <p:nvPr/>
        </p:nvPicPr>
        <p:blipFill>
          <a:blip r:embed="rId5"/>
          <a:stretch>
            <a:fillRect/>
          </a:stretch>
        </p:blipFill>
        <p:spPr>
          <a:xfrm>
            <a:off x="768191" y="4875014"/>
            <a:ext cx="960358" cy="1413748"/>
          </a:xfrm>
          <a:prstGeom prst="rect">
            <a:avLst/>
          </a:prstGeom>
        </p:spPr>
      </p:pic>
      <p:sp>
        <p:nvSpPr>
          <p:cNvPr id="9" name="Text 4"/>
          <p:cNvSpPr/>
          <p:nvPr/>
        </p:nvSpPr>
        <p:spPr>
          <a:xfrm>
            <a:off x="1920597" y="5067062"/>
            <a:ext cx="2400895" cy="300157"/>
          </a:xfrm>
          <a:prstGeom prst="rect">
            <a:avLst/>
          </a:prstGeom>
          <a:noFill/>
          <a:ln/>
        </p:spPr>
        <p:txBody>
          <a:bodyPr wrap="none" lIns="0" tIns="0" rIns="0" bIns="0" rtlCol="0" anchor="t"/>
          <a:lstStyle/>
          <a:p>
            <a:pPr>
              <a:lnSpc>
                <a:spcPts val="2350"/>
              </a:lnSpc>
            </a:pPr>
            <a:r>
              <a:rPr lang="en-US" sz="1850" b="1" dirty="0">
                <a:solidFill>
                  <a:srgbClr val="FF0000"/>
                </a:solidFill>
                <a:latin typeface="Montserrat" panose="00000500000000000000" pitchFamily="2" charset="0"/>
              </a:rPr>
              <a:t>Dispute Avoidance</a:t>
            </a:r>
          </a:p>
        </p:txBody>
      </p:sp>
      <p:sp>
        <p:nvSpPr>
          <p:cNvPr id="10" name="Text 5"/>
          <p:cNvSpPr/>
          <p:nvPr/>
        </p:nvSpPr>
        <p:spPr>
          <a:xfrm>
            <a:off x="1920597" y="5482352"/>
            <a:ext cx="9617282" cy="614363"/>
          </a:xfrm>
          <a:prstGeom prst="rect">
            <a:avLst/>
          </a:prstGeom>
          <a:noFill/>
          <a:ln/>
        </p:spPr>
        <p:txBody>
          <a:bodyPr wrap="square" lIns="0" tIns="0" rIns="0" bIns="0" rtlCol="0" anchor="t"/>
          <a:lstStyle/>
          <a:p>
            <a:pPr marL="0" indent="0" algn="l">
              <a:lnSpc>
                <a:spcPts val="2400"/>
              </a:lnSpc>
              <a:buNone/>
            </a:pPr>
            <a:r>
              <a:rPr lang="en-US" sz="2000" dirty="0">
                <a:solidFill>
                  <a:srgbClr val="2B4150"/>
                </a:solidFill>
                <a:ea typeface="Source Sans Pro" pitchFamily="34" charset="-122"/>
                <a:cs typeface="Source Sans Pro" pitchFamily="34" charset="-120"/>
              </a:rPr>
              <a:t>Promoting </a:t>
            </a:r>
            <a:r>
              <a:rPr lang="en-US" sz="2000" b="1" dirty="0">
                <a:solidFill>
                  <a:srgbClr val="2B4150"/>
                </a:solidFill>
                <a:ea typeface="Source Sans Pro" pitchFamily="34" charset="-122"/>
                <a:cs typeface="Source Sans Pro" pitchFamily="34" charset="-120"/>
              </a:rPr>
              <a:t>preventative measures and clear communication </a:t>
            </a:r>
            <a:r>
              <a:rPr lang="en-US" sz="2000" dirty="0">
                <a:solidFill>
                  <a:srgbClr val="2B4150"/>
                </a:solidFill>
                <a:ea typeface="Source Sans Pro" pitchFamily="34" charset="-122"/>
                <a:cs typeface="Source Sans Pro" pitchFamily="34" charset="-120"/>
              </a:rPr>
              <a:t>channels to minimize trade disputes related to phytosanitary measures.</a:t>
            </a:r>
            <a:endParaRPr lang="en-US" sz="2000" dirty="0"/>
          </a:p>
        </p:txBody>
      </p:sp>
      <p:pic>
        <p:nvPicPr>
          <p:cNvPr id="11" name="Image 3" descr="preencoded.png"/>
          <p:cNvPicPr>
            <a:picLocks noChangeAspect="1"/>
          </p:cNvPicPr>
          <p:nvPr/>
        </p:nvPicPr>
        <p:blipFill>
          <a:blip r:embed="rId6"/>
          <a:stretch>
            <a:fillRect/>
          </a:stretch>
        </p:blipFill>
        <p:spPr>
          <a:xfrm>
            <a:off x="768191" y="6288762"/>
            <a:ext cx="960358" cy="1413748"/>
          </a:xfrm>
          <a:prstGeom prst="rect">
            <a:avLst/>
          </a:prstGeom>
        </p:spPr>
      </p:pic>
      <p:sp>
        <p:nvSpPr>
          <p:cNvPr id="12" name="Text 6"/>
          <p:cNvSpPr/>
          <p:nvPr/>
        </p:nvSpPr>
        <p:spPr>
          <a:xfrm>
            <a:off x="1920597" y="6480810"/>
            <a:ext cx="2713048" cy="300157"/>
          </a:xfrm>
          <a:prstGeom prst="rect">
            <a:avLst/>
          </a:prstGeom>
          <a:noFill/>
          <a:ln/>
        </p:spPr>
        <p:txBody>
          <a:bodyPr wrap="none" lIns="0" tIns="0" rIns="0" bIns="0" rtlCol="0" anchor="t"/>
          <a:lstStyle/>
          <a:p>
            <a:pPr>
              <a:lnSpc>
                <a:spcPts val="2350"/>
              </a:lnSpc>
            </a:pPr>
            <a:r>
              <a:rPr lang="en-US" sz="1850" b="1" dirty="0">
                <a:solidFill>
                  <a:srgbClr val="FF0000"/>
                </a:solidFill>
                <a:latin typeface="Montserrat" panose="00000500000000000000" pitchFamily="2" charset="0"/>
              </a:rPr>
              <a:t>Legislative </a:t>
            </a:r>
            <a:r>
              <a:rPr lang="en-US" sz="1850" b="1" dirty="0">
                <a:solidFill>
                  <a:srgbClr val="FF0000"/>
                </a:solidFill>
                <a:latin typeface="Montserrat" panose="00000500000000000000" pitchFamily="2" charset="0"/>
                <a:ea typeface="MuseoModerno Medium" pitchFamily="34" charset="-122"/>
                <a:cs typeface="MuseoModerno Medium" pitchFamily="34" charset="-120"/>
              </a:rPr>
              <a:t>Enhancement</a:t>
            </a:r>
            <a:endParaRPr lang="en-US" sz="1850" b="1" dirty="0">
              <a:solidFill>
                <a:srgbClr val="FF0000"/>
              </a:solidFill>
              <a:latin typeface="Montserrat" panose="00000500000000000000" pitchFamily="2" charset="0"/>
            </a:endParaRPr>
          </a:p>
        </p:txBody>
      </p:sp>
      <p:sp>
        <p:nvSpPr>
          <p:cNvPr id="13" name="Text 7"/>
          <p:cNvSpPr/>
          <p:nvPr/>
        </p:nvSpPr>
        <p:spPr>
          <a:xfrm>
            <a:off x="1920596" y="6896100"/>
            <a:ext cx="9795153" cy="797269"/>
          </a:xfrm>
          <a:prstGeom prst="rect">
            <a:avLst/>
          </a:prstGeom>
          <a:noFill/>
          <a:ln/>
        </p:spPr>
        <p:txBody>
          <a:bodyPr wrap="square" lIns="0" tIns="0" rIns="0" bIns="0" rtlCol="0" anchor="t"/>
          <a:lstStyle/>
          <a:p>
            <a:pPr marL="0" indent="0" algn="l">
              <a:lnSpc>
                <a:spcPts val="2400"/>
              </a:lnSpc>
              <a:buNone/>
            </a:pPr>
            <a:r>
              <a:rPr lang="en-US" sz="2000" dirty="0">
                <a:solidFill>
                  <a:srgbClr val="2B4150"/>
                </a:solidFill>
                <a:ea typeface="Source Sans Pro" pitchFamily="34" charset="-122"/>
                <a:cs typeface="Source Sans Pro" pitchFamily="34" charset="-120"/>
              </a:rPr>
              <a:t>Assisting contracting parties in updating their </a:t>
            </a:r>
            <a:r>
              <a:rPr lang="en-US" sz="2000" b="1" dirty="0">
                <a:solidFill>
                  <a:srgbClr val="2B4150"/>
                </a:solidFill>
                <a:ea typeface="Source Sans Pro" pitchFamily="34" charset="-122"/>
                <a:cs typeface="Source Sans Pro" pitchFamily="34" charset="-120"/>
              </a:rPr>
              <a:t>plant health legislation </a:t>
            </a:r>
            <a:r>
              <a:rPr lang="en-US" sz="2000" dirty="0">
                <a:solidFill>
                  <a:srgbClr val="2B4150"/>
                </a:solidFill>
                <a:ea typeface="Source Sans Pro" pitchFamily="34" charset="-122"/>
                <a:cs typeface="Source Sans Pro" pitchFamily="34" charset="-120"/>
              </a:rPr>
              <a:t>to align with international standards and best practices though the PCE process.</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7105" y="1696069"/>
            <a:ext cx="13096637" cy="728833"/>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Regional Workshops: Identifying Implementation Challenges</a:t>
            </a:r>
          </a:p>
        </p:txBody>
      </p:sp>
      <p:sp>
        <p:nvSpPr>
          <p:cNvPr id="3" name="Text 1"/>
          <p:cNvSpPr/>
          <p:nvPr/>
        </p:nvSpPr>
        <p:spPr>
          <a:xfrm>
            <a:off x="759260" y="2552010"/>
            <a:ext cx="9586815" cy="1226820"/>
          </a:xfrm>
          <a:prstGeom prst="rect">
            <a:avLst/>
          </a:prstGeom>
          <a:noFill/>
          <a:ln/>
        </p:spPr>
        <p:txBody>
          <a:bodyPr wrap="square" lIns="0" tIns="0" rIns="0" bIns="0" rtlCol="0" anchor="t"/>
          <a:lstStyle/>
          <a:p>
            <a:pPr marL="0" indent="0" algn="l">
              <a:lnSpc>
                <a:spcPts val="2400"/>
              </a:lnSpc>
              <a:buNone/>
            </a:pPr>
            <a:r>
              <a:rPr lang="en-US" dirty="0">
                <a:solidFill>
                  <a:srgbClr val="2B4150"/>
                </a:solidFill>
                <a:ea typeface="Source Sans Pro" pitchFamily="34" charset="-122"/>
                <a:cs typeface="Source Sans Pro" pitchFamily="34" charset="-120"/>
              </a:rPr>
              <a:t>IPPC Regional Workshops serve as critical forums for identifying </a:t>
            </a:r>
            <a:r>
              <a:rPr lang="en-US" b="1" dirty="0">
                <a:solidFill>
                  <a:srgbClr val="FF0000"/>
                </a:solidFill>
                <a:ea typeface="Source Sans Pro" pitchFamily="34" charset="-122"/>
                <a:cs typeface="Source Sans Pro" pitchFamily="34" charset="-120"/>
              </a:rPr>
              <a:t>implementation challenges </a:t>
            </a:r>
            <a:r>
              <a:rPr lang="en-US" dirty="0">
                <a:solidFill>
                  <a:srgbClr val="2B4150"/>
                </a:solidFill>
                <a:ea typeface="Source Sans Pro" pitchFamily="34" charset="-122"/>
                <a:cs typeface="Source Sans Pro" pitchFamily="34" charset="-120"/>
              </a:rPr>
              <a:t>and </a:t>
            </a:r>
            <a:r>
              <a:rPr lang="en-US" b="1" dirty="0">
                <a:solidFill>
                  <a:srgbClr val="FF0000"/>
                </a:solidFill>
                <a:ea typeface="Source Sans Pro" pitchFamily="34" charset="-122"/>
                <a:cs typeface="Source Sans Pro" pitchFamily="34" charset="-120"/>
              </a:rPr>
              <a:t>exchanging ideas</a:t>
            </a:r>
            <a:r>
              <a:rPr lang="en-US" dirty="0">
                <a:solidFill>
                  <a:srgbClr val="FF0000"/>
                </a:solidFill>
                <a:ea typeface="Source Sans Pro" pitchFamily="34" charset="-122"/>
                <a:cs typeface="Source Sans Pro" pitchFamily="34" charset="-120"/>
              </a:rPr>
              <a:t> </a:t>
            </a:r>
            <a:r>
              <a:rPr lang="en-US" dirty="0">
                <a:solidFill>
                  <a:srgbClr val="2B4150"/>
                </a:solidFill>
                <a:ea typeface="Source Sans Pro" pitchFamily="34" charset="-122"/>
                <a:cs typeface="Source Sans Pro" pitchFamily="34" charset="-120"/>
              </a:rPr>
              <a:t>between NPPOs), RPPOs, FAO offices, and the IPPC Secretariat.</a:t>
            </a:r>
            <a:endParaRPr lang="en-US" dirty="0"/>
          </a:p>
        </p:txBody>
      </p:sp>
      <p:sp>
        <p:nvSpPr>
          <p:cNvPr id="4" name="Text 2"/>
          <p:cNvSpPr/>
          <p:nvPr/>
        </p:nvSpPr>
        <p:spPr>
          <a:xfrm>
            <a:off x="759261" y="3871344"/>
            <a:ext cx="9891203" cy="920115"/>
          </a:xfrm>
          <a:prstGeom prst="rect">
            <a:avLst/>
          </a:prstGeom>
          <a:noFill/>
          <a:ln/>
        </p:spPr>
        <p:txBody>
          <a:bodyPr wrap="square" lIns="0" tIns="0" rIns="0" bIns="0" rtlCol="0" anchor="t"/>
          <a:lstStyle/>
          <a:p>
            <a:pPr>
              <a:lnSpc>
                <a:spcPts val="2400"/>
              </a:lnSpc>
            </a:pPr>
            <a:r>
              <a:rPr lang="en-US" dirty="0">
                <a:solidFill>
                  <a:srgbClr val="2B4150"/>
                </a:solidFill>
                <a:ea typeface="Source Sans Pro" pitchFamily="34" charset="-122"/>
              </a:rPr>
              <a:t>IPPC Regional Workshops have been restructured to be more interactive and collaborative, allowing the IPPC Secretariat to </a:t>
            </a:r>
            <a:r>
              <a:rPr lang="en-US" b="1" dirty="0">
                <a:ea typeface="Source Sans Pro" pitchFamily="34" charset="-122"/>
              </a:rPr>
              <a:t>better understand NPPOs' concerns </a:t>
            </a:r>
            <a:r>
              <a:rPr lang="en-US" dirty="0">
                <a:solidFill>
                  <a:srgbClr val="2B4150"/>
                </a:solidFill>
                <a:ea typeface="Source Sans Pro" pitchFamily="34" charset="-122"/>
              </a:rPr>
              <a:t>and promote </a:t>
            </a:r>
            <a:r>
              <a:rPr lang="en-US" b="1" dirty="0">
                <a:ea typeface="Source Sans Pro" pitchFamily="34" charset="-122"/>
              </a:rPr>
              <a:t>synergies between all stakeholders</a:t>
            </a:r>
            <a:r>
              <a:rPr lang="en-US" dirty="0">
                <a:solidFill>
                  <a:srgbClr val="2B4150"/>
                </a:solidFill>
                <a:ea typeface="Source Sans Pro" pitchFamily="34" charset="-122"/>
              </a:rPr>
              <a:t>.</a:t>
            </a:r>
          </a:p>
        </p:txBody>
      </p:sp>
      <p:pic>
        <p:nvPicPr>
          <p:cNvPr id="5" name="Image 0" descr="preencoded.png"/>
          <p:cNvPicPr>
            <a:picLocks noChangeAspect="1"/>
          </p:cNvPicPr>
          <p:nvPr/>
        </p:nvPicPr>
        <p:blipFill>
          <a:blip r:embed="rId3"/>
          <a:stretch>
            <a:fillRect/>
          </a:stretch>
        </p:blipFill>
        <p:spPr>
          <a:xfrm>
            <a:off x="10213002" y="2457312"/>
            <a:ext cx="4150196" cy="2490118"/>
          </a:xfrm>
          <a:prstGeom prst="rect">
            <a:avLst/>
          </a:prstGeom>
        </p:spPr>
      </p:pic>
      <p:sp>
        <p:nvSpPr>
          <p:cNvPr id="6" name="Shape 3"/>
          <p:cNvSpPr/>
          <p:nvPr/>
        </p:nvSpPr>
        <p:spPr>
          <a:xfrm>
            <a:off x="884406" y="5466100"/>
            <a:ext cx="431363" cy="431363"/>
          </a:xfrm>
          <a:prstGeom prst="roundRect">
            <a:avLst>
              <a:gd name="adj" fmla="val 6667"/>
            </a:avLst>
          </a:prstGeom>
          <a:solidFill>
            <a:srgbClr val="F3EEE3"/>
          </a:solidFill>
          <a:ln/>
        </p:spPr>
        <p:txBody>
          <a:bodyPr/>
          <a:lstStyle/>
          <a:p>
            <a:endParaRPr lang="en-GB"/>
          </a:p>
        </p:txBody>
      </p:sp>
      <p:sp>
        <p:nvSpPr>
          <p:cNvPr id="7" name="Text 4"/>
          <p:cNvSpPr/>
          <p:nvPr/>
        </p:nvSpPr>
        <p:spPr>
          <a:xfrm>
            <a:off x="1607650" y="5516505"/>
            <a:ext cx="2987040" cy="299561"/>
          </a:xfrm>
          <a:prstGeom prst="rect">
            <a:avLst/>
          </a:prstGeom>
          <a:noFill/>
          <a:ln/>
        </p:spPr>
        <p:txBody>
          <a:bodyPr wrap="none" lIns="0" tIns="0" rIns="0" bIns="0" rtlCol="0" anchor="t"/>
          <a:lstStyle/>
          <a:p>
            <a:pPr>
              <a:lnSpc>
                <a:spcPts val="2400"/>
              </a:lnSpc>
            </a:pPr>
            <a:r>
              <a:rPr lang="en-US" sz="2800" b="1" dirty="0">
                <a:solidFill>
                  <a:srgbClr val="002060"/>
                </a:solidFill>
              </a:rPr>
              <a:t>Key Workshop Objectives</a:t>
            </a:r>
          </a:p>
        </p:txBody>
      </p:sp>
      <p:sp>
        <p:nvSpPr>
          <p:cNvPr id="8" name="Text 5"/>
          <p:cNvSpPr/>
          <p:nvPr/>
        </p:nvSpPr>
        <p:spPr>
          <a:xfrm>
            <a:off x="884405" y="5965847"/>
            <a:ext cx="6430795" cy="168272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lstStyle/>
          <a:p>
            <a:pPr marL="342900" indent="-342900">
              <a:lnSpc>
                <a:spcPts val="2400"/>
              </a:lnSpc>
              <a:buFont typeface="Arial" panose="020B0604020202020204" pitchFamily="34" charset="0"/>
              <a:buChar char="•"/>
            </a:pPr>
            <a:r>
              <a:rPr lang="en-US" sz="2000" dirty="0">
                <a:solidFill>
                  <a:srgbClr val="2B4150"/>
                </a:solidFill>
                <a:ea typeface="Source Sans Pro" pitchFamily="34" charset="-122"/>
              </a:rPr>
              <a:t>Enhancing </a:t>
            </a:r>
            <a:r>
              <a:rPr lang="en-US" sz="2000" b="1" dirty="0">
                <a:solidFill>
                  <a:srgbClr val="002060"/>
                </a:solidFill>
                <a:ea typeface="Source Sans Pro" pitchFamily="34" charset="-122"/>
              </a:rPr>
              <a:t>phytosanitary capacity</a:t>
            </a:r>
            <a:r>
              <a:rPr lang="en-US" sz="2000" dirty="0">
                <a:solidFill>
                  <a:srgbClr val="2B4150"/>
                </a:solidFill>
                <a:ea typeface="Source Sans Pro" pitchFamily="34" charset="-122"/>
              </a:rPr>
              <a:t>, </a:t>
            </a:r>
          </a:p>
          <a:p>
            <a:pPr marL="342900" indent="-342900">
              <a:lnSpc>
                <a:spcPts val="2400"/>
              </a:lnSpc>
              <a:buFont typeface="Arial" panose="020B0604020202020204" pitchFamily="34" charset="0"/>
              <a:buChar char="•"/>
            </a:pPr>
            <a:r>
              <a:rPr lang="en-US" sz="2000" dirty="0">
                <a:solidFill>
                  <a:srgbClr val="2B4150"/>
                </a:solidFill>
                <a:ea typeface="Source Sans Pro" pitchFamily="34" charset="-122"/>
              </a:rPr>
              <a:t>Review </a:t>
            </a:r>
            <a:r>
              <a:rPr lang="en-US" sz="2000" b="1" dirty="0">
                <a:solidFill>
                  <a:srgbClr val="2B4150"/>
                </a:solidFill>
                <a:ea typeface="Source Sans Pro" pitchFamily="34" charset="-122"/>
              </a:rPr>
              <a:t>ISPMs and specifications </a:t>
            </a:r>
            <a:r>
              <a:rPr lang="en-US" sz="2000" dirty="0">
                <a:solidFill>
                  <a:srgbClr val="2B4150"/>
                </a:solidFill>
                <a:ea typeface="Source Sans Pro" pitchFamily="34" charset="-122"/>
              </a:rPr>
              <a:t>in consultation,  Promoting </a:t>
            </a:r>
            <a:r>
              <a:rPr lang="en-US" sz="2000" b="1" dirty="0">
                <a:solidFill>
                  <a:srgbClr val="002060"/>
                </a:solidFill>
                <a:ea typeface="Source Sans Pro" pitchFamily="34" charset="-122"/>
              </a:rPr>
              <a:t>technical resources </a:t>
            </a:r>
            <a:r>
              <a:rPr lang="en-US" sz="2000" dirty="0">
                <a:solidFill>
                  <a:srgbClr val="2B4150"/>
                </a:solidFill>
                <a:ea typeface="Source Sans Pro" pitchFamily="34" charset="-122"/>
              </a:rPr>
              <a:t>to support </a:t>
            </a:r>
            <a:r>
              <a:rPr lang="en-US" sz="2000" b="1" dirty="0">
                <a:solidFill>
                  <a:srgbClr val="002060"/>
                </a:solidFill>
                <a:ea typeface="Source Sans Pro" pitchFamily="34" charset="-122"/>
              </a:rPr>
              <a:t>IPPC and ISPMs implementation</a:t>
            </a:r>
            <a:r>
              <a:rPr lang="en-US" sz="2000" dirty="0">
                <a:solidFill>
                  <a:srgbClr val="2B4150"/>
                </a:solidFill>
                <a:ea typeface="Source Sans Pro" pitchFamily="34" charset="-122"/>
              </a:rPr>
              <a:t>, </a:t>
            </a:r>
          </a:p>
          <a:p>
            <a:pPr marL="342900" indent="-342900">
              <a:lnSpc>
                <a:spcPts val="2400"/>
              </a:lnSpc>
              <a:buFont typeface="Arial" panose="020B0604020202020204" pitchFamily="34" charset="0"/>
              <a:buChar char="•"/>
            </a:pPr>
            <a:r>
              <a:rPr lang="en-US" sz="2000" dirty="0">
                <a:solidFill>
                  <a:srgbClr val="2B4150"/>
                </a:solidFill>
                <a:ea typeface="Source Sans Pro" pitchFamily="34" charset="-122"/>
              </a:rPr>
              <a:t>Raising awareness about the </a:t>
            </a:r>
            <a:r>
              <a:rPr lang="en-US" sz="2000" b="1" dirty="0">
                <a:solidFill>
                  <a:srgbClr val="002060"/>
                </a:solidFill>
                <a:ea typeface="Source Sans Pro" pitchFamily="34" charset="-122"/>
              </a:rPr>
              <a:t>IPPC Community's activities</a:t>
            </a:r>
            <a:r>
              <a:rPr lang="en-US" sz="2000" dirty="0">
                <a:solidFill>
                  <a:srgbClr val="2B4150"/>
                </a:solidFill>
                <a:ea typeface="Source Sans Pro" pitchFamily="34" charset="-122"/>
              </a:rPr>
              <a:t>.</a:t>
            </a:r>
          </a:p>
        </p:txBody>
      </p:sp>
      <p:sp>
        <p:nvSpPr>
          <p:cNvPr id="9" name="Shape 6"/>
          <p:cNvSpPr/>
          <p:nvPr/>
        </p:nvSpPr>
        <p:spPr>
          <a:xfrm>
            <a:off x="7434977" y="5533658"/>
            <a:ext cx="431363" cy="431363"/>
          </a:xfrm>
          <a:prstGeom prst="roundRect">
            <a:avLst>
              <a:gd name="adj" fmla="val 6667"/>
            </a:avLst>
          </a:prstGeom>
          <a:solidFill>
            <a:srgbClr val="F3EEE3"/>
          </a:solidFill>
          <a:ln/>
        </p:spPr>
        <p:txBody>
          <a:bodyPr/>
          <a:lstStyle/>
          <a:p>
            <a:endParaRPr lang="en-GB"/>
          </a:p>
        </p:txBody>
      </p:sp>
      <p:sp>
        <p:nvSpPr>
          <p:cNvPr id="10" name="Text 7"/>
          <p:cNvSpPr/>
          <p:nvPr/>
        </p:nvSpPr>
        <p:spPr>
          <a:xfrm>
            <a:off x="7949585" y="5666285"/>
            <a:ext cx="2396490" cy="299561"/>
          </a:xfrm>
          <a:prstGeom prst="rect">
            <a:avLst/>
          </a:prstGeom>
          <a:noFill/>
          <a:ln/>
        </p:spPr>
        <p:txBody>
          <a:bodyPr wrap="none" lIns="0" tIns="0" rIns="0" bIns="0" rtlCol="0" anchor="t"/>
          <a:lstStyle/>
          <a:p>
            <a:pPr>
              <a:lnSpc>
                <a:spcPts val="2400"/>
              </a:lnSpc>
            </a:pPr>
            <a:r>
              <a:rPr lang="en-US" sz="2800" b="1" dirty="0">
                <a:solidFill>
                  <a:srgbClr val="002060"/>
                </a:solidFill>
              </a:rPr>
              <a:t>More focus on implementation challenges </a:t>
            </a:r>
          </a:p>
        </p:txBody>
      </p:sp>
      <p:sp>
        <p:nvSpPr>
          <p:cNvPr id="11" name="Text 8"/>
          <p:cNvSpPr/>
          <p:nvPr/>
        </p:nvSpPr>
        <p:spPr>
          <a:xfrm>
            <a:off x="7538109" y="6019149"/>
            <a:ext cx="6825089" cy="162942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lstStyle/>
          <a:p>
            <a:pPr marL="0" indent="0" algn="l">
              <a:lnSpc>
                <a:spcPts val="2400"/>
              </a:lnSpc>
              <a:buNone/>
            </a:pPr>
            <a:endParaRPr lang="en-US" sz="2000" dirty="0">
              <a:solidFill>
                <a:srgbClr val="2B4150"/>
              </a:solidFill>
              <a:ea typeface="Source Sans Pro" pitchFamily="34" charset="-122"/>
              <a:cs typeface="Source Sans Pro" pitchFamily="34" charset="-120"/>
            </a:endParaRPr>
          </a:p>
          <a:p>
            <a:pPr marL="0" indent="0" algn="l">
              <a:lnSpc>
                <a:spcPts val="2400"/>
              </a:lnSpc>
              <a:buNone/>
            </a:pPr>
            <a:r>
              <a:rPr lang="en-US" sz="2000" dirty="0">
                <a:solidFill>
                  <a:srgbClr val="2B4150"/>
                </a:solidFill>
                <a:ea typeface="Source Sans Pro" pitchFamily="34" charset="-122"/>
                <a:cs typeface="Source Sans Pro" pitchFamily="34" charset="-120"/>
              </a:rPr>
              <a:t>The 2025 workshops will allow time for discussions on </a:t>
            </a:r>
            <a:r>
              <a:rPr lang="en-US" sz="2000" b="1" dirty="0">
                <a:solidFill>
                  <a:srgbClr val="2B4150"/>
                </a:solidFill>
                <a:ea typeface="Source Sans Pro" pitchFamily="34" charset="-122"/>
                <a:cs typeface="Source Sans Pro" pitchFamily="34" charset="-120"/>
              </a:rPr>
              <a:t>implementation challenges faced by countries </a:t>
            </a:r>
            <a:r>
              <a:rPr lang="en-US" sz="2000" dirty="0">
                <a:solidFill>
                  <a:srgbClr val="2B4150"/>
                </a:solidFill>
                <a:ea typeface="Source Sans Pro" pitchFamily="34" charset="-122"/>
                <a:cs typeface="Source Sans Pro" pitchFamily="34" charset="-120"/>
              </a:rPr>
              <a:t>to inform </a:t>
            </a:r>
            <a:r>
              <a:rPr lang="en-US" sz="2000" b="1" dirty="0">
                <a:solidFill>
                  <a:srgbClr val="2B4150"/>
                </a:solidFill>
                <a:ea typeface="Source Sans Pro" pitchFamily="34" charset="-122"/>
                <a:cs typeface="Source Sans Pro" pitchFamily="34" charset="-120"/>
              </a:rPr>
              <a:t>future guide </a:t>
            </a:r>
            <a:r>
              <a:rPr lang="en-US" sz="2000" dirty="0">
                <a:solidFill>
                  <a:srgbClr val="2B4150"/>
                </a:solidFill>
                <a:ea typeface="Source Sans Pro" pitchFamily="34" charset="-122"/>
                <a:cs typeface="Source Sans Pro" pitchFamily="34" charset="-120"/>
              </a:rPr>
              <a:t>and </a:t>
            </a:r>
            <a:r>
              <a:rPr lang="en-US" sz="2000" b="1" dirty="0">
                <a:solidFill>
                  <a:srgbClr val="2B4150"/>
                </a:solidFill>
                <a:ea typeface="Source Sans Pro" pitchFamily="34" charset="-122"/>
                <a:cs typeface="Source Sans Pro" pitchFamily="34" charset="-120"/>
              </a:rPr>
              <a:t>training material </a:t>
            </a:r>
            <a:r>
              <a:rPr lang="en-US" sz="2000" dirty="0">
                <a:solidFill>
                  <a:srgbClr val="2B4150"/>
                </a:solidFill>
                <a:ea typeface="Source Sans Pro" pitchFamily="34" charset="-122"/>
                <a:cs typeface="Source Sans Pro" pitchFamily="34" charset="-120"/>
              </a:rPr>
              <a:t>development.</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7324" y="1708318"/>
            <a:ext cx="12936736" cy="394454"/>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Implementation Challenges: From Theory to Practice</a:t>
            </a:r>
          </a:p>
        </p:txBody>
      </p:sp>
      <p:sp>
        <p:nvSpPr>
          <p:cNvPr id="3" name="Text 1"/>
          <p:cNvSpPr/>
          <p:nvPr/>
        </p:nvSpPr>
        <p:spPr>
          <a:xfrm>
            <a:off x="525004" y="2658055"/>
            <a:ext cx="10269175" cy="1039685"/>
          </a:xfrm>
          <a:prstGeom prst="rect">
            <a:avLst/>
          </a:prstGeom>
          <a:noFill/>
          <a:ln/>
        </p:spPr>
        <p:txBody>
          <a:bodyPr wrap="square" lIns="0" tIns="0" rIns="0" bIns="0" rtlCol="0" anchor="t"/>
          <a:lstStyle/>
          <a:p>
            <a:pPr marL="0" indent="0" algn="l">
              <a:buNone/>
            </a:pPr>
            <a:r>
              <a:rPr lang="en-US" sz="2000" dirty="0">
                <a:solidFill>
                  <a:srgbClr val="2B4150"/>
                </a:solidFill>
                <a:latin typeface="Source Sans Pro" pitchFamily="34" charset="0"/>
                <a:ea typeface="Source Sans Pro" pitchFamily="34" charset="-122"/>
                <a:cs typeface="Source Sans Pro" pitchFamily="34" charset="-120"/>
              </a:rPr>
              <a:t>While ISPMs are recognized as </a:t>
            </a:r>
            <a:r>
              <a:rPr lang="en-US" sz="2000" b="1" dirty="0">
                <a:solidFill>
                  <a:srgbClr val="002060"/>
                </a:solidFill>
                <a:latin typeface="Source Sans Pro" pitchFamily="34" charset="0"/>
                <a:ea typeface="Source Sans Pro" pitchFamily="34" charset="-122"/>
                <a:cs typeface="Source Sans Pro" pitchFamily="34" charset="-120"/>
              </a:rPr>
              <a:t>high-quality technical standards</a:t>
            </a:r>
            <a:r>
              <a:rPr lang="en-US" sz="2000" dirty="0">
                <a:solidFill>
                  <a:srgbClr val="2B4150"/>
                </a:solidFill>
                <a:latin typeface="Source Sans Pro" pitchFamily="34" charset="0"/>
                <a:ea typeface="Source Sans Pro" pitchFamily="34" charset="-122"/>
                <a:cs typeface="Source Sans Pro" pitchFamily="34" charset="-120"/>
              </a:rPr>
              <a:t>, their practical application often presents </a:t>
            </a:r>
            <a:r>
              <a:rPr lang="en-US" sz="2000" b="1" dirty="0">
                <a:solidFill>
                  <a:srgbClr val="FF0000"/>
                </a:solidFill>
                <a:latin typeface="Source Sans Pro" pitchFamily="34" charset="0"/>
                <a:ea typeface="Source Sans Pro" pitchFamily="34" charset="-122"/>
                <a:cs typeface="Source Sans Pro" pitchFamily="34" charset="-120"/>
              </a:rPr>
              <a:t>challenges for contracting parties</a:t>
            </a:r>
            <a:r>
              <a:rPr lang="en-US" sz="2000" dirty="0">
                <a:solidFill>
                  <a:srgbClr val="2B4150"/>
                </a:solidFill>
                <a:latin typeface="Source Sans Pro" pitchFamily="34" charset="0"/>
                <a:ea typeface="Source Sans Pro" pitchFamily="34" charset="-122"/>
                <a:cs typeface="Source Sans Pro" pitchFamily="34" charset="-120"/>
              </a:rPr>
              <a:t>. </a:t>
            </a:r>
          </a:p>
          <a:p>
            <a:pPr marL="0" indent="0" algn="l">
              <a:buNone/>
            </a:pPr>
            <a:endParaRPr lang="en-US" sz="2000" dirty="0">
              <a:solidFill>
                <a:srgbClr val="2B4150"/>
              </a:solidFill>
              <a:latin typeface="Source Sans Pro" pitchFamily="34" charset="0"/>
              <a:ea typeface="Source Sans Pro" pitchFamily="34" charset="-122"/>
              <a:cs typeface="Source Sans Pro" pitchFamily="34" charset="-120"/>
            </a:endParaRPr>
          </a:p>
          <a:p>
            <a:pPr marL="0" indent="0" algn="l">
              <a:buNone/>
            </a:pPr>
            <a:r>
              <a:rPr lang="en-US" sz="2000" dirty="0">
                <a:solidFill>
                  <a:srgbClr val="2B4150"/>
                </a:solidFill>
                <a:latin typeface="Source Sans Pro" pitchFamily="34" charset="0"/>
                <a:ea typeface="Source Sans Pro" pitchFamily="34" charset="-122"/>
                <a:cs typeface="Source Sans Pro" pitchFamily="34" charset="-120"/>
              </a:rPr>
              <a:t>Despite inclusive </a:t>
            </a:r>
            <a:r>
              <a:rPr lang="en-US" sz="2000" b="1" dirty="0">
                <a:solidFill>
                  <a:srgbClr val="2B4150"/>
                </a:solidFill>
                <a:latin typeface="Source Sans Pro" pitchFamily="34" charset="0"/>
                <a:ea typeface="Source Sans Pro" pitchFamily="34" charset="-122"/>
                <a:cs typeface="Source Sans Pro" pitchFamily="34" charset="-120"/>
              </a:rPr>
              <a:t>consultation processes</a:t>
            </a:r>
            <a:r>
              <a:rPr lang="en-US" sz="2000" dirty="0">
                <a:solidFill>
                  <a:srgbClr val="2B4150"/>
                </a:solidFill>
                <a:latin typeface="Source Sans Pro" pitchFamily="34" charset="0"/>
                <a:ea typeface="Source Sans Pro" pitchFamily="34" charset="-122"/>
                <a:cs typeface="Source Sans Pro" pitchFamily="34" charset="-120"/>
              </a:rPr>
              <a:t>, it can be difficult to identify implementation obstacles before countries </a:t>
            </a:r>
            <a:r>
              <a:rPr lang="en-US" sz="2000" b="1" dirty="0">
                <a:solidFill>
                  <a:srgbClr val="2B4150"/>
                </a:solidFill>
                <a:latin typeface="Source Sans Pro" pitchFamily="34" charset="0"/>
                <a:ea typeface="Source Sans Pro" pitchFamily="34" charset="-122"/>
                <a:cs typeface="Source Sans Pro" pitchFamily="34" charset="-120"/>
              </a:rPr>
              <a:t>attempt to apply the standards in real-world situations</a:t>
            </a:r>
            <a:r>
              <a:rPr lang="en-US" sz="2000" dirty="0">
                <a:solidFill>
                  <a:srgbClr val="2B4150"/>
                </a:solidFill>
                <a:latin typeface="Source Sans Pro" pitchFamily="34" charset="0"/>
                <a:ea typeface="Source Sans Pro" pitchFamily="34" charset="-122"/>
                <a:cs typeface="Source Sans Pro" pitchFamily="34" charset="-120"/>
              </a:rPr>
              <a:t>.</a:t>
            </a:r>
            <a:endParaRPr lang="en-US" sz="2000" dirty="0"/>
          </a:p>
        </p:txBody>
      </p:sp>
      <p:sp>
        <p:nvSpPr>
          <p:cNvPr id="4" name="Text 2"/>
          <p:cNvSpPr/>
          <p:nvPr/>
        </p:nvSpPr>
        <p:spPr>
          <a:xfrm>
            <a:off x="525004" y="4433574"/>
            <a:ext cx="10269175" cy="403860"/>
          </a:xfrm>
          <a:prstGeom prst="rect">
            <a:avLst/>
          </a:prstGeom>
          <a:noFill/>
          <a:ln/>
        </p:spPr>
        <p:txBody>
          <a:bodyPr wrap="square" lIns="0" tIns="0" rIns="0" bIns="0" rtlCol="0" anchor="t"/>
          <a:lstStyle/>
          <a:p>
            <a:r>
              <a:rPr lang="en-US" sz="2000" dirty="0">
                <a:solidFill>
                  <a:srgbClr val="2B4150"/>
                </a:solidFill>
                <a:latin typeface="Source Sans Pro" pitchFamily="34" charset="0"/>
                <a:ea typeface="Source Sans Pro" pitchFamily="34" charset="-122"/>
              </a:rPr>
              <a:t>The IC provides oversight to activities delivered by the IPPC Secretariat to </a:t>
            </a:r>
            <a:r>
              <a:rPr lang="en-US" sz="2000" b="1" dirty="0">
                <a:solidFill>
                  <a:srgbClr val="2B4150"/>
                </a:solidFill>
                <a:latin typeface="Source Sans Pro" pitchFamily="34" charset="0"/>
                <a:ea typeface="Source Sans Pro" pitchFamily="34" charset="-122"/>
              </a:rPr>
              <a:t>address these challenges</a:t>
            </a:r>
            <a:r>
              <a:rPr lang="en-US" sz="2000" dirty="0">
                <a:solidFill>
                  <a:srgbClr val="2B4150"/>
                </a:solidFill>
                <a:latin typeface="Source Sans Pro" pitchFamily="34" charset="0"/>
                <a:ea typeface="Source Sans Pro" pitchFamily="34" charset="-122"/>
              </a:rPr>
              <a:t>.</a:t>
            </a:r>
          </a:p>
        </p:txBody>
      </p:sp>
      <p:pic>
        <p:nvPicPr>
          <p:cNvPr id="5" name="Image 0" descr="preencoded.png"/>
          <p:cNvPicPr>
            <a:picLocks noChangeAspect="1"/>
          </p:cNvPicPr>
          <p:nvPr/>
        </p:nvPicPr>
        <p:blipFill>
          <a:blip r:embed="rId3"/>
          <a:stretch>
            <a:fillRect/>
          </a:stretch>
        </p:blipFill>
        <p:spPr>
          <a:xfrm>
            <a:off x="10794179" y="2812192"/>
            <a:ext cx="3609535" cy="2165683"/>
          </a:xfrm>
          <a:prstGeom prst="rect">
            <a:avLst/>
          </a:prstGeom>
        </p:spPr>
      </p:pic>
      <p:sp>
        <p:nvSpPr>
          <p:cNvPr id="10" name="Text 5"/>
          <p:cNvSpPr/>
          <p:nvPr/>
        </p:nvSpPr>
        <p:spPr>
          <a:xfrm>
            <a:off x="774507" y="5402672"/>
            <a:ext cx="1945005" cy="197168"/>
          </a:xfrm>
          <a:prstGeom prst="rect">
            <a:avLst/>
          </a:prstGeom>
          <a:noFill/>
          <a:ln/>
        </p:spPr>
        <p:txBody>
          <a:bodyPr wrap="none" lIns="0" tIns="0" rIns="0" bIns="0" rtlCol="0" anchor="t"/>
          <a:lstStyle/>
          <a:p>
            <a:pPr marL="0" indent="0" algn="l">
              <a:lnSpc>
                <a:spcPts val="1550"/>
              </a:lnSpc>
              <a:buNone/>
            </a:pPr>
            <a:r>
              <a:rPr lang="en-US" sz="2000" b="1" dirty="0">
                <a:solidFill>
                  <a:srgbClr val="FF0000"/>
                </a:solidFill>
                <a:ea typeface="MuseoModerno Medium" pitchFamily="34" charset="-122"/>
                <a:cs typeface="MuseoModerno Medium" pitchFamily="34" charset="-120"/>
              </a:rPr>
              <a:t>Implementation Attempt</a:t>
            </a:r>
            <a:endParaRPr lang="en-US" sz="2000" b="1" dirty="0">
              <a:solidFill>
                <a:srgbClr val="FF0000"/>
              </a:solidFill>
            </a:endParaRPr>
          </a:p>
        </p:txBody>
      </p:sp>
      <p:sp>
        <p:nvSpPr>
          <p:cNvPr id="11" name="Text 6"/>
          <p:cNvSpPr/>
          <p:nvPr/>
        </p:nvSpPr>
        <p:spPr>
          <a:xfrm>
            <a:off x="226686" y="5695191"/>
            <a:ext cx="3871463" cy="648334"/>
          </a:xfrm>
          <a:prstGeom prst="rect">
            <a:avLst/>
          </a:prstGeom>
          <a:solidFill>
            <a:schemeClr val="accent2">
              <a:lumMod val="20000"/>
              <a:lumOff val="80000"/>
            </a:schemeClr>
          </a:solidFill>
          <a:ln/>
        </p:spPr>
        <p:txBody>
          <a:bodyPr wrap="none" lIns="0" tIns="0" rIns="0" bIns="0" rtlCol="0" anchor="t"/>
          <a:lstStyle/>
          <a:p>
            <a:pPr algn="ctr">
              <a:lnSpc>
                <a:spcPts val="1550"/>
              </a:lnSpc>
            </a:pPr>
            <a:endParaRPr lang="en-US" sz="1800" dirty="0">
              <a:solidFill>
                <a:srgbClr val="2B4150"/>
              </a:solidFill>
              <a:latin typeface="Source Sans Pro" pitchFamily="34" charset="0"/>
              <a:ea typeface="Source Sans Pro" pitchFamily="34" charset="-122"/>
            </a:endParaRPr>
          </a:p>
          <a:p>
            <a:pPr algn="ctr">
              <a:lnSpc>
                <a:spcPts val="1550"/>
              </a:lnSpc>
            </a:pPr>
            <a:r>
              <a:rPr lang="en-US" sz="1800" dirty="0">
                <a:solidFill>
                  <a:srgbClr val="2B4150"/>
                </a:solidFill>
                <a:latin typeface="Source Sans Pro" pitchFamily="34" charset="0"/>
                <a:ea typeface="Source Sans Pro" pitchFamily="34" charset="-122"/>
              </a:rPr>
              <a:t>Countries work to apply standards </a:t>
            </a:r>
          </a:p>
          <a:p>
            <a:pPr algn="ctr">
              <a:lnSpc>
                <a:spcPts val="1550"/>
              </a:lnSpc>
            </a:pPr>
            <a:r>
              <a:rPr lang="en-US" sz="1800" dirty="0">
                <a:solidFill>
                  <a:srgbClr val="2B4150"/>
                </a:solidFill>
                <a:latin typeface="Source Sans Pro" pitchFamily="34" charset="0"/>
                <a:ea typeface="Source Sans Pro" pitchFamily="34" charset="-122"/>
              </a:rPr>
              <a:t>in their national context</a:t>
            </a:r>
          </a:p>
        </p:txBody>
      </p:sp>
      <p:sp>
        <p:nvSpPr>
          <p:cNvPr id="14" name="Text 7"/>
          <p:cNvSpPr/>
          <p:nvPr/>
        </p:nvSpPr>
        <p:spPr>
          <a:xfrm>
            <a:off x="6311894" y="5304088"/>
            <a:ext cx="1817013" cy="197168"/>
          </a:xfrm>
          <a:prstGeom prst="rect">
            <a:avLst/>
          </a:prstGeom>
          <a:noFill/>
          <a:ln/>
        </p:spPr>
        <p:txBody>
          <a:bodyPr wrap="none" lIns="0" tIns="0" rIns="0" bIns="0" rtlCol="0" anchor="t"/>
          <a:lstStyle/>
          <a:p>
            <a:pPr>
              <a:lnSpc>
                <a:spcPts val="1550"/>
              </a:lnSpc>
            </a:pPr>
            <a:r>
              <a:rPr lang="en-US" sz="2000" b="1" dirty="0">
                <a:solidFill>
                  <a:srgbClr val="FF0000"/>
                </a:solidFill>
              </a:rPr>
              <a:t>Challenge Identification</a:t>
            </a:r>
          </a:p>
        </p:txBody>
      </p:sp>
      <p:sp>
        <p:nvSpPr>
          <p:cNvPr id="15" name="Text 8"/>
          <p:cNvSpPr/>
          <p:nvPr/>
        </p:nvSpPr>
        <p:spPr>
          <a:xfrm>
            <a:off x="5331315" y="5686384"/>
            <a:ext cx="4174331" cy="648333"/>
          </a:xfrm>
          <a:prstGeom prst="rect">
            <a:avLst/>
          </a:prstGeom>
          <a:solidFill>
            <a:schemeClr val="accent2">
              <a:lumMod val="20000"/>
              <a:lumOff val="80000"/>
            </a:schemeClr>
          </a:solidFill>
          <a:ln/>
        </p:spPr>
        <p:txBody>
          <a:bodyPr wrap="none" lIns="0" tIns="0" rIns="0" bIns="0" rtlCol="0" anchor="t"/>
          <a:lstStyle/>
          <a:p>
            <a:pPr algn="ctr">
              <a:lnSpc>
                <a:spcPts val="1550"/>
              </a:lnSpc>
            </a:pPr>
            <a:endParaRPr lang="en-US" sz="1800" dirty="0">
              <a:solidFill>
                <a:srgbClr val="2B4150"/>
              </a:solidFill>
              <a:latin typeface="Source Sans Pro" pitchFamily="34" charset="0"/>
              <a:ea typeface="Source Sans Pro" pitchFamily="34" charset="-122"/>
            </a:endParaRPr>
          </a:p>
          <a:p>
            <a:pPr algn="ctr">
              <a:lnSpc>
                <a:spcPts val="1550"/>
              </a:lnSpc>
            </a:pPr>
            <a:r>
              <a:rPr lang="en-US" sz="1800" dirty="0">
                <a:solidFill>
                  <a:srgbClr val="2B4150"/>
                </a:solidFill>
                <a:latin typeface="Source Sans Pro" pitchFamily="34" charset="0"/>
                <a:ea typeface="Source Sans Pro" pitchFamily="34" charset="-122"/>
              </a:rPr>
              <a:t>Practical difficulties emerge </a:t>
            </a:r>
          </a:p>
          <a:p>
            <a:pPr algn="ctr">
              <a:lnSpc>
                <a:spcPts val="1550"/>
              </a:lnSpc>
            </a:pPr>
            <a:r>
              <a:rPr lang="en-US" sz="1800" dirty="0">
                <a:solidFill>
                  <a:srgbClr val="2B4150"/>
                </a:solidFill>
                <a:latin typeface="Source Sans Pro" pitchFamily="34" charset="0"/>
                <a:ea typeface="Source Sans Pro" pitchFamily="34" charset="-122"/>
              </a:rPr>
              <a:t>during implementation</a:t>
            </a:r>
          </a:p>
        </p:txBody>
      </p:sp>
      <p:sp>
        <p:nvSpPr>
          <p:cNvPr id="18" name="Text 9"/>
          <p:cNvSpPr/>
          <p:nvPr/>
        </p:nvSpPr>
        <p:spPr>
          <a:xfrm>
            <a:off x="10794179" y="5464132"/>
            <a:ext cx="2358152" cy="197168"/>
          </a:xfrm>
          <a:prstGeom prst="rect">
            <a:avLst/>
          </a:prstGeom>
          <a:noFill/>
          <a:ln/>
        </p:spPr>
        <p:txBody>
          <a:bodyPr wrap="none" lIns="0" tIns="0" rIns="0" bIns="0" rtlCol="0" anchor="t"/>
          <a:lstStyle/>
          <a:p>
            <a:pPr>
              <a:lnSpc>
                <a:spcPts val="1550"/>
              </a:lnSpc>
            </a:pPr>
            <a:r>
              <a:rPr lang="en-US" sz="2000" b="1" dirty="0">
                <a:solidFill>
                  <a:srgbClr val="FF0000"/>
                </a:solidFill>
              </a:rPr>
              <a:t>Regional Workshop Discussion</a:t>
            </a:r>
          </a:p>
        </p:txBody>
      </p:sp>
      <p:sp>
        <p:nvSpPr>
          <p:cNvPr id="19" name="Text 10"/>
          <p:cNvSpPr/>
          <p:nvPr/>
        </p:nvSpPr>
        <p:spPr>
          <a:xfrm>
            <a:off x="10738812" y="5772112"/>
            <a:ext cx="3664902" cy="648333"/>
          </a:xfrm>
          <a:prstGeom prst="rect">
            <a:avLst/>
          </a:prstGeom>
          <a:solidFill>
            <a:schemeClr val="accent2">
              <a:lumMod val="20000"/>
              <a:lumOff val="80000"/>
            </a:schemeClr>
          </a:solidFill>
          <a:ln/>
        </p:spPr>
        <p:txBody>
          <a:bodyPr wrap="none" lIns="0" tIns="0" rIns="0" bIns="0" rtlCol="0" anchor="t"/>
          <a:lstStyle/>
          <a:p>
            <a:pPr algn="ctr">
              <a:lnSpc>
                <a:spcPts val="1550"/>
              </a:lnSpc>
            </a:pPr>
            <a:endParaRPr lang="en-US" sz="1800" dirty="0">
              <a:solidFill>
                <a:srgbClr val="2B4150"/>
              </a:solidFill>
              <a:latin typeface="Source Sans Pro" pitchFamily="34" charset="0"/>
              <a:ea typeface="Source Sans Pro" pitchFamily="34" charset="-122"/>
            </a:endParaRPr>
          </a:p>
          <a:p>
            <a:pPr algn="ctr">
              <a:lnSpc>
                <a:spcPts val="1550"/>
              </a:lnSpc>
            </a:pPr>
            <a:r>
              <a:rPr lang="en-US" sz="1800" dirty="0">
                <a:solidFill>
                  <a:srgbClr val="2B4150"/>
                </a:solidFill>
                <a:latin typeface="Source Sans Pro" pitchFamily="34" charset="0"/>
                <a:ea typeface="Source Sans Pro" pitchFamily="34" charset="-122"/>
              </a:rPr>
              <a:t>Challenges shared and</a:t>
            </a:r>
          </a:p>
          <a:p>
            <a:pPr algn="ctr">
              <a:lnSpc>
                <a:spcPts val="1550"/>
              </a:lnSpc>
            </a:pPr>
            <a:r>
              <a:rPr lang="en-US" sz="1800" dirty="0">
                <a:solidFill>
                  <a:srgbClr val="2B4150"/>
                </a:solidFill>
                <a:latin typeface="Source Sans Pro" pitchFamily="34" charset="0"/>
                <a:ea typeface="Source Sans Pro" pitchFamily="34" charset="-122"/>
              </a:rPr>
              <a:t> analyzed collectively</a:t>
            </a:r>
          </a:p>
        </p:txBody>
      </p:sp>
      <p:sp>
        <p:nvSpPr>
          <p:cNvPr id="22" name="Text 11"/>
          <p:cNvSpPr/>
          <p:nvPr/>
        </p:nvSpPr>
        <p:spPr>
          <a:xfrm>
            <a:off x="5414837" y="6767815"/>
            <a:ext cx="1577935" cy="197168"/>
          </a:xfrm>
          <a:prstGeom prst="rect">
            <a:avLst/>
          </a:prstGeom>
          <a:noFill/>
          <a:ln/>
        </p:spPr>
        <p:txBody>
          <a:bodyPr wrap="none" lIns="0" tIns="0" rIns="0" bIns="0" rtlCol="0" anchor="t"/>
          <a:lstStyle/>
          <a:p>
            <a:pPr>
              <a:lnSpc>
                <a:spcPts val="1550"/>
              </a:lnSpc>
            </a:pPr>
            <a:r>
              <a:rPr lang="en-US" sz="2000" b="1" dirty="0">
                <a:solidFill>
                  <a:srgbClr val="FF0000"/>
                </a:solidFill>
              </a:rPr>
              <a:t>Guide/Training material Development</a:t>
            </a:r>
          </a:p>
        </p:txBody>
      </p:sp>
      <p:sp>
        <p:nvSpPr>
          <p:cNvPr id="23" name="Text 12"/>
          <p:cNvSpPr/>
          <p:nvPr/>
        </p:nvSpPr>
        <p:spPr>
          <a:xfrm>
            <a:off x="4975210" y="7009767"/>
            <a:ext cx="4740290" cy="648333"/>
          </a:xfrm>
          <a:prstGeom prst="rect">
            <a:avLst/>
          </a:prstGeom>
          <a:solidFill>
            <a:schemeClr val="accent2">
              <a:lumMod val="20000"/>
              <a:lumOff val="80000"/>
            </a:schemeClr>
          </a:solidFill>
          <a:ln/>
        </p:spPr>
        <p:txBody>
          <a:bodyPr wrap="none" lIns="0" tIns="0" rIns="0" bIns="0" rtlCol="0" anchor="t"/>
          <a:lstStyle/>
          <a:p>
            <a:pPr marL="0" indent="0" algn="ctr">
              <a:lnSpc>
                <a:spcPts val="1550"/>
              </a:lnSpc>
              <a:buNone/>
            </a:pPr>
            <a:endParaRPr lang="en-US" sz="1800" dirty="0">
              <a:solidFill>
                <a:srgbClr val="2B4150"/>
              </a:solidFill>
              <a:latin typeface="Source Sans Pro" pitchFamily="34" charset="0"/>
              <a:ea typeface="Source Sans Pro" pitchFamily="34" charset="-122"/>
              <a:cs typeface="Source Sans Pro" pitchFamily="34" charset="-120"/>
            </a:endParaRPr>
          </a:p>
          <a:p>
            <a:pPr marL="0" indent="0" algn="ctr">
              <a:lnSpc>
                <a:spcPts val="1550"/>
              </a:lnSpc>
              <a:buNone/>
            </a:pPr>
            <a:r>
              <a:rPr lang="en-US" sz="1800" dirty="0">
                <a:solidFill>
                  <a:srgbClr val="2B4150"/>
                </a:solidFill>
                <a:latin typeface="Source Sans Pro" pitchFamily="34" charset="0"/>
                <a:ea typeface="Source Sans Pro" pitchFamily="34" charset="-122"/>
                <a:cs typeface="Source Sans Pro" pitchFamily="34" charset="-120"/>
              </a:rPr>
              <a:t>development of supporting materials </a:t>
            </a:r>
          </a:p>
          <a:p>
            <a:pPr marL="0" indent="0" algn="ctr">
              <a:lnSpc>
                <a:spcPts val="1550"/>
              </a:lnSpc>
              <a:buNone/>
            </a:pPr>
            <a:r>
              <a:rPr lang="en-US" sz="1800" dirty="0">
                <a:solidFill>
                  <a:srgbClr val="2B4150"/>
                </a:solidFill>
                <a:latin typeface="Source Sans Pro" pitchFamily="34" charset="0"/>
                <a:ea typeface="Source Sans Pro" pitchFamily="34" charset="-122"/>
                <a:cs typeface="Source Sans Pro" pitchFamily="34" charset="-120"/>
              </a:rPr>
              <a:t>to address identified challenges</a:t>
            </a:r>
            <a:endParaRPr lang="en-US" sz="1800" dirty="0"/>
          </a:p>
        </p:txBody>
      </p:sp>
      <p:sp>
        <p:nvSpPr>
          <p:cNvPr id="8" name="Arrow: Right 7">
            <a:extLst>
              <a:ext uri="{FF2B5EF4-FFF2-40B4-BE49-F238E27FC236}">
                <a16:creationId xmlns:a16="http://schemas.microsoft.com/office/drawing/2014/main" id="{5CAA3C2D-6C68-07CC-8A01-AFCAA8F78053}"/>
              </a:ext>
            </a:extLst>
          </p:cNvPr>
          <p:cNvSpPr/>
          <p:nvPr/>
        </p:nvSpPr>
        <p:spPr>
          <a:xfrm>
            <a:off x="4098149" y="5751733"/>
            <a:ext cx="845569" cy="4038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2B3160C6-41CD-5128-A6D6-4995A653D7C2}"/>
              </a:ext>
            </a:extLst>
          </p:cNvPr>
          <p:cNvSpPr/>
          <p:nvPr/>
        </p:nvSpPr>
        <p:spPr>
          <a:xfrm>
            <a:off x="9505646" y="5713087"/>
            <a:ext cx="845569" cy="4038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DC50404E-FC3A-650E-5B52-FB4743AC5386}"/>
              </a:ext>
            </a:extLst>
          </p:cNvPr>
          <p:cNvSpPr/>
          <p:nvPr/>
        </p:nvSpPr>
        <p:spPr>
          <a:xfrm rot="8781109">
            <a:off x="9969483" y="6543953"/>
            <a:ext cx="845569" cy="4038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8204" y="1668184"/>
            <a:ext cx="8761809" cy="620078"/>
          </a:xfrm>
          <a:prstGeom prst="rect">
            <a:avLst/>
          </a:prstGeom>
          <a:noFill/>
          <a:ln/>
        </p:spPr>
        <p:txBody>
          <a:bodyPr wrap="square" lIns="0" tIns="0" rIns="0" bIns="0" rtlCol="0" anchor="t"/>
          <a:lstStyle/>
          <a:p>
            <a:pPr>
              <a:lnSpc>
                <a:spcPts val="4850"/>
              </a:lnSpc>
            </a:pPr>
            <a:r>
              <a:rPr lang="en-US" b="1" dirty="0">
                <a:solidFill>
                  <a:srgbClr val="00825F"/>
                </a:solidFill>
                <a:latin typeface="Montserrat" pitchFamily="2" charset="77"/>
                <a:ea typeface="+mj-ea"/>
                <a:cs typeface="+mj-cs"/>
              </a:rPr>
              <a:t>Moving Forward : Call for Topics 2025</a:t>
            </a:r>
          </a:p>
        </p:txBody>
      </p:sp>
      <p:sp>
        <p:nvSpPr>
          <p:cNvPr id="3" name="Text 1"/>
          <p:cNvSpPr/>
          <p:nvPr/>
        </p:nvSpPr>
        <p:spPr>
          <a:xfrm>
            <a:off x="793790" y="2433995"/>
            <a:ext cx="13379410" cy="635079"/>
          </a:xfrm>
          <a:prstGeom prst="rect">
            <a:avLst/>
          </a:prstGeom>
          <a:noFill/>
          <a:ln/>
        </p:spPr>
        <p:txBody>
          <a:bodyPr wrap="square" lIns="0" tIns="0" rIns="0" bIns="0" rtlCol="0" anchor="t"/>
          <a:lstStyle/>
          <a:p>
            <a:pPr marL="0" indent="0" algn="l">
              <a:lnSpc>
                <a:spcPts val="2500"/>
              </a:lnSpc>
              <a:buNone/>
            </a:pPr>
            <a:r>
              <a:rPr lang="en-US" sz="2000" dirty="0">
                <a:solidFill>
                  <a:srgbClr val="2B4150"/>
                </a:solidFill>
                <a:ea typeface="Source Sans Pro" pitchFamily="34" charset="-122"/>
                <a:cs typeface="Source Sans Pro" pitchFamily="34" charset="-120"/>
              </a:rPr>
              <a:t>Considering  the open </a:t>
            </a:r>
            <a:r>
              <a:rPr lang="en-US" sz="2000" b="1" dirty="0">
                <a:solidFill>
                  <a:srgbClr val="002060"/>
                </a:solidFill>
                <a:ea typeface="Source Sans Pro" pitchFamily="34" charset="-122"/>
                <a:cs typeface="Source Sans Pro" pitchFamily="34" charset="-120"/>
              </a:rPr>
              <a:t>Call for Topics for standards and implementation</a:t>
            </a:r>
            <a:r>
              <a:rPr lang="en-US" sz="2000" dirty="0">
                <a:solidFill>
                  <a:srgbClr val="2B4150"/>
                </a:solidFill>
                <a:ea typeface="Source Sans Pro" pitchFamily="34" charset="-122"/>
                <a:cs typeface="Source Sans Pro" pitchFamily="34" charset="-120"/>
              </a:rPr>
              <a:t>, regions are invited to engage with countries participating in the 2025 IPPC regional workshops to highlight specific challenges encountered in effectively implementing ISPMs.</a:t>
            </a:r>
            <a:endParaRPr lang="en-US" sz="2000" dirty="0"/>
          </a:p>
        </p:txBody>
      </p:sp>
      <p:sp>
        <p:nvSpPr>
          <p:cNvPr id="4" name="Text 2"/>
          <p:cNvSpPr/>
          <p:nvPr/>
        </p:nvSpPr>
        <p:spPr>
          <a:xfrm>
            <a:off x="793790" y="3450684"/>
            <a:ext cx="13042821" cy="635079"/>
          </a:xfrm>
          <a:prstGeom prst="rect">
            <a:avLst/>
          </a:prstGeom>
          <a:noFill/>
          <a:ln/>
        </p:spPr>
        <p:txBody>
          <a:bodyPr wrap="square" lIns="0" tIns="0" rIns="0" bIns="0" rtlCol="0" anchor="t"/>
          <a:lstStyle/>
          <a:p>
            <a:pPr marL="0" indent="0" algn="l">
              <a:lnSpc>
                <a:spcPts val="2500"/>
              </a:lnSpc>
              <a:buNone/>
            </a:pPr>
            <a:r>
              <a:rPr lang="en-US" sz="2000" dirty="0">
                <a:solidFill>
                  <a:srgbClr val="2B4150"/>
                </a:solidFill>
                <a:ea typeface="Source Sans Pro" pitchFamily="34" charset="-122"/>
                <a:cs typeface="Source Sans Pro" pitchFamily="34" charset="-120"/>
              </a:rPr>
              <a:t>This process involves identifying </a:t>
            </a:r>
            <a:r>
              <a:rPr lang="en-US" sz="2000" b="1" dirty="0">
                <a:solidFill>
                  <a:srgbClr val="2B4150"/>
                </a:solidFill>
                <a:ea typeface="Source Sans Pro" pitchFamily="34" charset="-122"/>
                <a:cs typeface="Source Sans Pro" pitchFamily="34" charset="-120"/>
              </a:rPr>
              <a:t>implementation issues based on practical, concrete cases</a:t>
            </a:r>
            <a:r>
              <a:rPr lang="en-US" sz="2000" dirty="0">
                <a:solidFill>
                  <a:srgbClr val="2B4150"/>
                </a:solidFill>
                <a:ea typeface="Source Sans Pro" pitchFamily="34" charset="-122"/>
                <a:cs typeface="Source Sans Pro" pitchFamily="34" charset="-120"/>
              </a:rPr>
              <a:t> that could become the subject of </a:t>
            </a:r>
            <a:r>
              <a:rPr lang="en-US" sz="2000" b="1" dirty="0">
                <a:solidFill>
                  <a:srgbClr val="002060"/>
                </a:solidFill>
                <a:ea typeface="Source Sans Pro" pitchFamily="34" charset="-122"/>
                <a:cs typeface="Source Sans Pro" pitchFamily="34" charset="-120"/>
              </a:rPr>
              <a:t>topic submissions </a:t>
            </a:r>
            <a:r>
              <a:rPr lang="en-US" sz="2000" dirty="0">
                <a:solidFill>
                  <a:srgbClr val="2B4150"/>
                </a:solidFill>
                <a:ea typeface="Source Sans Pro" pitchFamily="34" charset="-122"/>
                <a:cs typeface="Source Sans Pro" pitchFamily="34" charset="-120"/>
              </a:rPr>
              <a:t>for the development of updating </a:t>
            </a:r>
            <a:r>
              <a:rPr lang="en-US" sz="2000" b="1" dirty="0">
                <a:solidFill>
                  <a:srgbClr val="2B4150"/>
                </a:solidFill>
                <a:ea typeface="Source Sans Pro" pitchFamily="34" charset="-122"/>
                <a:cs typeface="Source Sans Pro" pitchFamily="34" charset="-120"/>
              </a:rPr>
              <a:t>IPPC guides or training materials</a:t>
            </a:r>
            <a:r>
              <a:rPr lang="en-US" sz="2000" dirty="0">
                <a:solidFill>
                  <a:srgbClr val="2B4150"/>
                </a:solidFill>
                <a:ea typeface="Source Sans Pro" pitchFamily="34" charset="-122"/>
                <a:cs typeface="Source Sans Pro" pitchFamily="34" charset="-120"/>
              </a:rPr>
              <a:t>.</a:t>
            </a:r>
            <a:endParaRPr lang="en-US" sz="2000" dirty="0"/>
          </a:p>
        </p:txBody>
      </p:sp>
      <p:sp>
        <p:nvSpPr>
          <p:cNvPr id="5" name="Shape 3"/>
          <p:cNvSpPr/>
          <p:nvPr/>
        </p:nvSpPr>
        <p:spPr>
          <a:xfrm>
            <a:off x="692467" y="4909542"/>
            <a:ext cx="446484" cy="446484"/>
          </a:xfrm>
          <a:prstGeom prst="roundRect">
            <a:avLst>
              <a:gd name="adj" fmla="val 6668"/>
            </a:avLst>
          </a:prstGeom>
          <a:solidFill>
            <a:srgbClr val="F3EEE3"/>
          </a:solidFill>
          <a:ln/>
        </p:spPr>
        <p:txBody>
          <a:bodyPr/>
          <a:lstStyle/>
          <a:p>
            <a:endParaRPr lang="en-GB"/>
          </a:p>
        </p:txBody>
      </p:sp>
      <p:sp>
        <p:nvSpPr>
          <p:cNvPr id="6" name="Text 4"/>
          <p:cNvSpPr/>
          <p:nvPr/>
        </p:nvSpPr>
        <p:spPr>
          <a:xfrm>
            <a:off x="793135" y="4996756"/>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2B4150"/>
                </a:solidFill>
                <a:latin typeface="Montserrat ExtraBold" panose="00000900000000000000" pitchFamily="2" charset="0"/>
                <a:ea typeface="MuseoModerno Medium" pitchFamily="34" charset="-122"/>
                <a:cs typeface="MuseoModerno Medium" pitchFamily="34" charset="-120"/>
              </a:rPr>
              <a:t>1</a:t>
            </a:r>
            <a:endParaRPr lang="en-US" sz="2300" dirty="0">
              <a:latin typeface="Montserrat ExtraBold" panose="00000900000000000000" pitchFamily="2" charset="0"/>
            </a:endParaRPr>
          </a:p>
        </p:txBody>
      </p:sp>
      <p:sp>
        <p:nvSpPr>
          <p:cNvPr id="7" name="Text 5"/>
          <p:cNvSpPr/>
          <p:nvPr/>
        </p:nvSpPr>
        <p:spPr>
          <a:xfrm>
            <a:off x="1361539" y="4962465"/>
            <a:ext cx="3249930" cy="310158"/>
          </a:xfrm>
          <a:prstGeom prst="rect">
            <a:avLst/>
          </a:prstGeom>
          <a:noFill/>
          <a:ln/>
        </p:spPr>
        <p:txBody>
          <a:bodyPr wrap="none" lIns="0" tIns="0" rIns="0" bIns="0" rtlCol="0" anchor="t"/>
          <a:lstStyle/>
          <a:p>
            <a:pPr marL="0" indent="0" algn="l">
              <a:lnSpc>
                <a:spcPts val="2400"/>
              </a:lnSpc>
              <a:buNone/>
            </a:pPr>
            <a:r>
              <a:rPr lang="en-US" sz="1950" b="1" dirty="0">
                <a:solidFill>
                  <a:srgbClr val="0070C0"/>
                </a:solidFill>
                <a:ea typeface="MuseoModerno Medium" pitchFamily="34" charset="-122"/>
                <a:cs typeface="MuseoModerno Medium" pitchFamily="34" charset="-120"/>
              </a:rPr>
              <a:t>Identify Specific Standards</a:t>
            </a:r>
            <a:endParaRPr lang="en-US" sz="1950" b="1" dirty="0">
              <a:solidFill>
                <a:srgbClr val="0070C0"/>
              </a:solidFill>
            </a:endParaRPr>
          </a:p>
        </p:txBody>
      </p:sp>
      <p:sp>
        <p:nvSpPr>
          <p:cNvPr id="8" name="Text 6"/>
          <p:cNvSpPr/>
          <p:nvPr/>
        </p:nvSpPr>
        <p:spPr>
          <a:xfrm>
            <a:off x="1438630" y="5362456"/>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Source Sans Pro" pitchFamily="34" charset="0"/>
                <a:ea typeface="Source Sans Pro" pitchFamily="34" charset="-122"/>
                <a:cs typeface="Source Sans Pro" pitchFamily="34" charset="-120"/>
              </a:rPr>
              <a:t>Participants are encouraged to identify particular ISPMs that present implementation difficulties in their NPPO activities.</a:t>
            </a:r>
            <a:endParaRPr lang="en-US" sz="1550" dirty="0"/>
          </a:p>
        </p:txBody>
      </p:sp>
      <p:sp>
        <p:nvSpPr>
          <p:cNvPr id="9" name="Shape 7"/>
          <p:cNvSpPr/>
          <p:nvPr/>
        </p:nvSpPr>
        <p:spPr>
          <a:xfrm>
            <a:off x="7534036" y="4762292"/>
            <a:ext cx="446484" cy="446484"/>
          </a:xfrm>
          <a:prstGeom prst="roundRect">
            <a:avLst>
              <a:gd name="adj" fmla="val 6668"/>
            </a:avLst>
          </a:prstGeom>
          <a:solidFill>
            <a:srgbClr val="F3EEE3"/>
          </a:solidFill>
          <a:ln/>
        </p:spPr>
        <p:txBody>
          <a:bodyPr/>
          <a:lstStyle/>
          <a:p>
            <a:endParaRPr lang="en-GB"/>
          </a:p>
        </p:txBody>
      </p:sp>
      <p:sp>
        <p:nvSpPr>
          <p:cNvPr id="10" name="Text 8"/>
          <p:cNvSpPr/>
          <p:nvPr/>
        </p:nvSpPr>
        <p:spPr>
          <a:xfrm>
            <a:off x="7571422" y="4896400"/>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2B4150"/>
                </a:solidFill>
                <a:latin typeface="Montserrat ExtraBold" panose="00000900000000000000" pitchFamily="2" charset="0"/>
                <a:ea typeface="MuseoModerno Medium" pitchFamily="34" charset="-122"/>
                <a:cs typeface="MuseoModerno Medium" pitchFamily="34" charset="-120"/>
              </a:rPr>
              <a:t>2</a:t>
            </a:r>
            <a:endParaRPr lang="en-US" sz="2300" dirty="0">
              <a:latin typeface="Montserrat ExtraBold" panose="00000900000000000000" pitchFamily="2" charset="0"/>
            </a:endParaRPr>
          </a:p>
        </p:txBody>
      </p:sp>
      <p:sp>
        <p:nvSpPr>
          <p:cNvPr id="11" name="Text 9"/>
          <p:cNvSpPr/>
          <p:nvPr/>
        </p:nvSpPr>
        <p:spPr>
          <a:xfrm>
            <a:off x="8083987" y="4830455"/>
            <a:ext cx="3656886" cy="310158"/>
          </a:xfrm>
          <a:prstGeom prst="rect">
            <a:avLst/>
          </a:prstGeom>
          <a:noFill/>
          <a:ln/>
        </p:spPr>
        <p:txBody>
          <a:bodyPr wrap="none" lIns="0" tIns="0" rIns="0" bIns="0" rtlCol="0" anchor="t"/>
          <a:lstStyle/>
          <a:p>
            <a:pPr>
              <a:lnSpc>
                <a:spcPts val="2400"/>
              </a:lnSpc>
            </a:pPr>
            <a:r>
              <a:rPr lang="en-US" sz="1950" b="1" dirty="0">
                <a:solidFill>
                  <a:srgbClr val="0070C0"/>
                </a:solidFill>
              </a:rPr>
              <a:t>Document Concrete Challenges</a:t>
            </a:r>
          </a:p>
        </p:txBody>
      </p:sp>
      <p:sp>
        <p:nvSpPr>
          <p:cNvPr id="12" name="Text 10"/>
          <p:cNvSpPr/>
          <p:nvPr/>
        </p:nvSpPr>
        <p:spPr>
          <a:xfrm>
            <a:off x="8083987" y="5304650"/>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Source Sans Pro" pitchFamily="34" charset="0"/>
                <a:ea typeface="Source Sans Pro" pitchFamily="34" charset="-122"/>
                <a:cs typeface="Source Sans Pro" pitchFamily="34" charset="-120"/>
              </a:rPr>
              <a:t>Collect detailed information about practical obstacles encountered during implementation attempts.</a:t>
            </a:r>
            <a:endParaRPr lang="en-US" sz="1550" dirty="0"/>
          </a:p>
        </p:txBody>
      </p:sp>
      <p:sp>
        <p:nvSpPr>
          <p:cNvPr id="13" name="Shape 11"/>
          <p:cNvSpPr/>
          <p:nvPr/>
        </p:nvSpPr>
        <p:spPr>
          <a:xfrm>
            <a:off x="793789" y="6338174"/>
            <a:ext cx="446484" cy="446484"/>
          </a:xfrm>
          <a:prstGeom prst="roundRect">
            <a:avLst>
              <a:gd name="adj" fmla="val 6668"/>
            </a:avLst>
          </a:prstGeom>
          <a:solidFill>
            <a:srgbClr val="F3EEE3"/>
          </a:solidFill>
          <a:ln/>
        </p:spPr>
        <p:txBody>
          <a:bodyPr/>
          <a:lstStyle/>
          <a:p>
            <a:endParaRPr lang="en-GB"/>
          </a:p>
        </p:txBody>
      </p:sp>
      <p:sp>
        <p:nvSpPr>
          <p:cNvPr id="14" name="Text 12"/>
          <p:cNvSpPr/>
          <p:nvPr/>
        </p:nvSpPr>
        <p:spPr>
          <a:xfrm>
            <a:off x="875585" y="6443544"/>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B4150"/>
                </a:solidFill>
                <a:latin typeface="Montserrat Black" panose="020F0502020204030204" pitchFamily="2" charset="0"/>
                <a:ea typeface="MuseoModerno Medium" pitchFamily="34" charset="-122"/>
                <a:cs typeface="MuseoModerno Medium" pitchFamily="34" charset="-120"/>
              </a:rPr>
              <a:t>3</a:t>
            </a:r>
            <a:endParaRPr lang="en-US" sz="2300" b="1" dirty="0">
              <a:latin typeface="Montserrat Black" panose="020F0502020204030204" pitchFamily="2" charset="0"/>
            </a:endParaRPr>
          </a:p>
        </p:txBody>
      </p:sp>
      <p:sp>
        <p:nvSpPr>
          <p:cNvPr id="15" name="Text 13"/>
          <p:cNvSpPr/>
          <p:nvPr/>
        </p:nvSpPr>
        <p:spPr>
          <a:xfrm>
            <a:off x="1581507" y="6406337"/>
            <a:ext cx="2480905" cy="310158"/>
          </a:xfrm>
          <a:prstGeom prst="rect">
            <a:avLst/>
          </a:prstGeom>
          <a:noFill/>
          <a:ln/>
        </p:spPr>
        <p:txBody>
          <a:bodyPr wrap="none" lIns="0" tIns="0" rIns="0" bIns="0" rtlCol="0" anchor="t"/>
          <a:lstStyle/>
          <a:p>
            <a:pPr>
              <a:lnSpc>
                <a:spcPts val="2400"/>
              </a:lnSpc>
            </a:pPr>
            <a:r>
              <a:rPr lang="en-US" sz="1950" b="1" dirty="0">
                <a:solidFill>
                  <a:srgbClr val="0070C0"/>
                </a:solidFill>
              </a:rPr>
              <a:t>Propose Solutions</a:t>
            </a:r>
          </a:p>
        </p:txBody>
      </p:sp>
      <p:sp>
        <p:nvSpPr>
          <p:cNvPr id="16" name="Text 14"/>
          <p:cNvSpPr/>
          <p:nvPr/>
        </p:nvSpPr>
        <p:spPr>
          <a:xfrm>
            <a:off x="1438631" y="6808232"/>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Source Sans Pro" pitchFamily="34" charset="0"/>
                <a:ea typeface="Source Sans Pro" pitchFamily="34" charset="-122"/>
                <a:cs typeface="Source Sans Pro" pitchFamily="34" charset="-120"/>
              </a:rPr>
              <a:t>Suggest potential approaches or resources that could help overcome identified challenges.</a:t>
            </a:r>
            <a:endParaRPr lang="en-US" sz="1550" dirty="0"/>
          </a:p>
        </p:txBody>
      </p:sp>
      <p:sp>
        <p:nvSpPr>
          <p:cNvPr id="17" name="Shape 15"/>
          <p:cNvSpPr/>
          <p:nvPr/>
        </p:nvSpPr>
        <p:spPr>
          <a:xfrm>
            <a:off x="7513558" y="6183095"/>
            <a:ext cx="446484" cy="446484"/>
          </a:xfrm>
          <a:prstGeom prst="roundRect">
            <a:avLst>
              <a:gd name="adj" fmla="val 6668"/>
            </a:avLst>
          </a:prstGeom>
          <a:solidFill>
            <a:srgbClr val="F3EEE3"/>
          </a:solidFill>
          <a:ln/>
        </p:spPr>
        <p:txBody>
          <a:bodyPr/>
          <a:lstStyle/>
          <a:p>
            <a:endParaRPr lang="en-GB"/>
          </a:p>
        </p:txBody>
      </p:sp>
      <p:sp>
        <p:nvSpPr>
          <p:cNvPr id="18" name="Text 16"/>
          <p:cNvSpPr/>
          <p:nvPr/>
        </p:nvSpPr>
        <p:spPr>
          <a:xfrm>
            <a:off x="7571422" y="6261558"/>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2B4150"/>
                </a:solidFill>
                <a:latin typeface="Montserrat ExtraBold" panose="020F0502020204030204" pitchFamily="2" charset="0"/>
                <a:ea typeface="MuseoModerno Medium" pitchFamily="34" charset="-122"/>
                <a:cs typeface="MuseoModerno Medium" pitchFamily="34" charset="-120"/>
              </a:rPr>
              <a:t>4</a:t>
            </a:r>
            <a:endParaRPr lang="en-US" sz="2300" b="1" dirty="0">
              <a:latin typeface="Montserrat ExtraBold" panose="020F0502020204030204" pitchFamily="2" charset="0"/>
            </a:endParaRPr>
          </a:p>
        </p:txBody>
      </p:sp>
      <p:sp>
        <p:nvSpPr>
          <p:cNvPr id="19" name="Text 17"/>
          <p:cNvSpPr/>
          <p:nvPr/>
        </p:nvSpPr>
        <p:spPr>
          <a:xfrm>
            <a:off x="8207812" y="6255901"/>
            <a:ext cx="2480905" cy="310158"/>
          </a:xfrm>
          <a:prstGeom prst="rect">
            <a:avLst/>
          </a:prstGeom>
          <a:noFill/>
          <a:ln/>
        </p:spPr>
        <p:txBody>
          <a:bodyPr wrap="none" lIns="0" tIns="0" rIns="0" bIns="0" rtlCol="0" anchor="t"/>
          <a:lstStyle/>
          <a:p>
            <a:pPr>
              <a:lnSpc>
                <a:spcPts val="2400"/>
              </a:lnSpc>
            </a:pPr>
            <a:r>
              <a:rPr lang="en-US" sz="1950" b="1" dirty="0">
                <a:solidFill>
                  <a:srgbClr val="0070C0"/>
                </a:solidFill>
              </a:rPr>
              <a:t>Submit topic proposals</a:t>
            </a:r>
          </a:p>
        </p:txBody>
      </p:sp>
      <p:sp>
        <p:nvSpPr>
          <p:cNvPr id="20" name="Text 18"/>
          <p:cNvSpPr/>
          <p:nvPr/>
        </p:nvSpPr>
        <p:spPr>
          <a:xfrm>
            <a:off x="8002191" y="6721734"/>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2B4150"/>
                </a:solidFill>
                <a:latin typeface="Source Sans Pro" pitchFamily="34" charset="0"/>
                <a:ea typeface="Source Sans Pro" pitchFamily="34" charset="-122"/>
                <a:cs typeface="Source Sans Pro" pitchFamily="34" charset="-120"/>
              </a:rPr>
              <a:t>Formally submit well-documented implementation issues for consideration in developing future guidance materials.</a:t>
            </a:r>
            <a:endParaRPr lang="en-US" sz="1550" dirty="0"/>
          </a:p>
        </p:txBody>
      </p:sp>
    </p:spTree>
  </p:cSld>
  <p:clrMapOvr>
    <a:masterClrMapping/>
  </p:clrMapOvr>
</p:sld>
</file>

<file path=ppt/theme/theme1.xml><?xml version="1.0" encoding="utf-8"?>
<a:theme xmlns:a="http://schemas.openxmlformats.org/drawingml/2006/main" name="IPPC theme1">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PC theme1" id="{23BC7B3F-F335-427D-A1B7-1F42F1FAE6AD}" vid="{75170618-5909-4829-AD6F-A108D1E89EFF}"/>
    </a:ext>
  </a:extLst>
</a:theme>
</file>

<file path=ppt/theme/theme2.xml><?xml version="1.0" encoding="utf-8"?>
<a:theme xmlns:a="http://schemas.openxmlformats.org/drawingml/2006/main" name="Internal scree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3.xml><?xml version="1.0" encoding="utf-8"?>
<a:theme xmlns:a="http://schemas.openxmlformats.org/drawingml/2006/main" name="RWTheme1">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Theme1" id="{91C402BA-E27B-466E-9159-9C191DE09CF2}" vid="{546BAFC1-C29F-42A1-BA35-B3CC71EE534C}"/>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nternal scree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6.xml><?xml version="1.0" encoding="utf-8"?>
<a:theme xmlns:a="http://schemas.openxmlformats.org/drawingml/2006/main" name="COVER">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7.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9519679B1A8B4091DBA33CE26F55F5" ma:contentTypeVersion="20" ma:contentTypeDescription="Create a new document." ma:contentTypeScope="" ma:versionID="58c79fb002f89a5111e50c4b7040bcb6">
  <xsd:schema xmlns:xsd="http://www.w3.org/2001/XMLSchema" xmlns:xs="http://www.w3.org/2001/XMLSchema" xmlns:p="http://schemas.microsoft.com/office/2006/metadata/properties" xmlns:ns2="a05d7f75-f42e-4288-8809-604fd4d9691f" xmlns:ns3="ea6feb38-a85a-45e8-92e9-814486bbe375" targetNamespace="http://schemas.microsoft.com/office/2006/metadata/properties" ma:root="true" ma:fieldsID="c7dd2e9d878049d154ba4207012eb770" ns2:_="" ns3:_="">
    <xsd:import namespace="a05d7f75-f42e-4288-8809-604fd4d9691f"/>
    <xsd:import namespace="ea6feb38-a85a-45e8-92e9-814486bbe3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d7f75-f42e-4288-8809-604fd4d9691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40dbf57-1e7b-4a73-94c8-cbcaaea3fe5a}" ma:internalName="TaxCatchAll" ma:showField="CatchAllData" ma:web="a05d7f75-f42e-4288-8809-604fd4d969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6feb38-a85a-45e8-92e9-814486bbe3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05d7f75-f42e-4288-8809-604fd4d9691f" xsi:nil="true"/>
    <lcf76f155ced4ddcb4097134ff3c332f xmlns="ea6feb38-a85a-45e8-92e9-814486bbe375">
      <Terms xmlns="http://schemas.microsoft.com/office/infopath/2007/PartnerControls"/>
    </lcf76f155ced4ddcb4097134ff3c332f>
    <_Flow_SignoffStatus xmlns="ea6feb38-a85a-45e8-92e9-814486bbe375" xsi:nil="true"/>
  </documentManagement>
</p:properties>
</file>

<file path=customXml/itemProps1.xml><?xml version="1.0" encoding="utf-8"?>
<ds:datastoreItem xmlns:ds="http://schemas.openxmlformats.org/officeDocument/2006/customXml" ds:itemID="{138F3EC6-60D7-4FE3-A5C6-46B8AA807C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d7f75-f42e-4288-8809-604fd4d9691f"/>
    <ds:schemaRef ds:uri="ea6feb38-a85a-45e8-92e9-814486bbe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D22AF3-2BB7-4EA7-A067-98DC6A4397F2}">
  <ds:schemaRefs>
    <ds:schemaRef ds:uri="http://schemas.microsoft.com/sharepoint/v3/contenttype/forms"/>
  </ds:schemaRefs>
</ds:datastoreItem>
</file>

<file path=customXml/itemProps3.xml><?xml version="1.0" encoding="utf-8"?>
<ds:datastoreItem xmlns:ds="http://schemas.openxmlformats.org/officeDocument/2006/customXml" ds:itemID="{8556787F-3270-43C7-98A3-D27A54647A68}">
  <ds:schemaRefs>
    <ds:schemaRef ds:uri="http://schemas.microsoft.com/office/2006/metadata/properties"/>
    <ds:schemaRef ds:uri="http://purl.org/dc/dcmitype/"/>
    <ds:schemaRef ds:uri="http://schemas.openxmlformats.org/package/2006/metadata/core-properties"/>
    <ds:schemaRef ds:uri="http://www.w3.org/XML/1998/namespace"/>
    <ds:schemaRef ds:uri="a05d7f75-f42e-4288-8809-604fd4d9691f"/>
    <ds:schemaRef ds:uri="http://schemas.microsoft.com/office/2006/documentManagement/types"/>
    <ds:schemaRef ds:uri="http://purl.org/dc/elements/1.1/"/>
    <ds:schemaRef ds:uri="http://schemas.microsoft.com/office/infopath/2007/PartnerControls"/>
    <ds:schemaRef ds:uri="ea6feb38-a85a-45e8-92e9-814486bbe375"/>
    <ds:schemaRef ds:uri="http://purl.org/dc/terms/"/>
  </ds:schemaRefs>
</ds:datastoreItem>
</file>

<file path=docProps/app.xml><?xml version="1.0" encoding="utf-8"?>
<Properties xmlns="http://schemas.openxmlformats.org/officeDocument/2006/extended-properties" xmlns:vt="http://schemas.openxmlformats.org/officeDocument/2006/docPropsVTypes">
  <Template>IPPC theme1</Template>
  <TotalTime>9868</TotalTime>
  <Words>1675</Words>
  <Application>Microsoft Office PowerPoint</Application>
  <PresentationFormat>Custom</PresentationFormat>
  <Paragraphs>144</Paragraphs>
  <Slides>11</Slides>
  <Notes>10</Notes>
  <HiddenSlides>0</HiddenSlides>
  <MMClips>0</MMClips>
  <ScaleCrop>false</ScaleCrop>
  <HeadingPairs>
    <vt:vector size="4" baseType="variant">
      <vt:variant>
        <vt:lpstr>Theme</vt:lpstr>
      </vt:variant>
      <vt:variant>
        <vt:i4>7</vt:i4>
      </vt:variant>
      <vt:variant>
        <vt:lpstr>Slide Titles</vt:lpstr>
      </vt:variant>
      <vt:variant>
        <vt:i4>11</vt:i4>
      </vt:variant>
    </vt:vector>
  </HeadingPairs>
  <TitlesOfParts>
    <vt:vector size="18" baseType="lpstr">
      <vt:lpstr>IPPC theme1</vt:lpstr>
      <vt:lpstr>Internal screen</vt:lpstr>
      <vt:lpstr>RWTheme1</vt:lpstr>
      <vt:lpstr>Personalizza struttura</vt:lpstr>
      <vt:lpstr>1_Internal screen</vt:lpstr>
      <vt:lpstr>COVER</vt:lpstr>
      <vt:lpstr>1_Personalizza struttura</vt:lpstr>
      <vt:lpstr>Identification of IPPC implementation issues to be shared with the 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Koumba, Descartes (NSP)</cp:lastModifiedBy>
  <cp:revision>8</cp:revision>
  <dcterms:created xsi:type="dcterms:W3CDTF">2025-06-24T05:44:39Z</dcterms:created>
  <dcterms:modified xsi:type="dcterms:W3CDTF">2025-07-17T16:24:18Z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0x010100299519679B1A8B4091DBA33CE26F55F5</vt:lpwstr>
  </property>
  <property fmtid="{D5CDD505-2E9C-101B-9397-08002B2CF9AE}" pid="3" name="MediaServiceImageTags">
    <vt:lpwstr/>
  </property>
</Properties>
</file>