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4"/>
    <p:sldMasterId id="2147483956" r:id="rId5"/>
    <p:sldMasterId id="2147483944" r:id="rId6"/>
  </p:sldMasterIdLst>
  <p:notesMasterIdLst>
    <p:notesMasterId r:id="rId16"/>
  </p:notesMasterIdLst>
  <p:handoutMasterIdLst>
    <p:handoutMasterId r:id="rId17"/>
  </p:handoutMasterIdLst>
  <p:sldIdLst>
    <p:sldId id="263" r:id="rId7"/>
    <p:sldId id="262" r:id="rId8"/>
    <p:sldId id="268" r:id="rId9"/>
    <p:sldId id="270" r:id="rId10"/>
    <p:sldId id="273" r:id="rId11"/>
    <p:sldId id="274" r:id="rId12"/>
    <p:sldId id="269" r:id="rId13"/>
    <p:sldId id="271" r:id="rId14"/>
    <p:sldId id="267" r:id="rId15"/>
  </p:sldIdLst>
  <p:sldSz cx="12192000" cy="6858000"/>
  <p:notesSz cx="9931400" cy="67945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RC" initials="NRC" lastIdx="4" clrIdx="0"/>
  <p:cmAuthor id="1" name="Nicole Franz" initials="NF" lastIdx="1" clrIdx="1"/>
  <p:cmAuthor id="2" name="Walter Williams (ESA)" initials="WW"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5F"/>
    <a:srgbClr val="AB967C"/>
    <a:srgbClr val="5792C9"/>
    <a:srgbClr val="A81E3B"/>
    <a:srgbClr val="79B9CF"/>
    <a:srgbClr val="DDA63A"/>
    <a:srgbClr val="1A648C"/>
    <a:srgbClr val="EFA91F"/>
    <a:srgbClr val="EF791F"/>
    <a:srgbClr val="5189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2455F4-40F7-475B-A1D9-FD53D25634EB}" v="832" dt="2025-07-03T15:27:36.6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655" autoAdjust="0"/>
  </p:normalViewPr>
  <p:slideViewPr>
    <p:cSldViewPr snapToGrid="0">
      <p:cViewPr varScale="1">
        <p:scale>
          <a:sx n="87" d="100"/>
          <a:sy n="87" d="100"/>
        </p:scale>
        <p:origin x="1392" y="9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rmar, Preet (NSPD)" userId="6d43e1a1-e75b-4311-8a22-d617f5d85812" providerId="ADAL" clId="{0DC12C17-7298-4531-8B9D-94EFA092C8E4}"/>
    <pc:docChg chg="undo redo custSel addSld modSld">
      <pc:chgData name="Parmar, Preet (NSPD)" userId="6d43e1a1-e75b-4311-8a22-d617f5d85812" providerId="ADAL" clId="{0DC12C17-7298-4531-8B9D-94EFA092C8E4}" dt="2025-06-20T16:01:42.994" v="6879" actId="478"/>
      <pc:docMkLst>
        <pc:docMk/>
      </pc:docMkLst>
      <pc:sldChg chg="modSp mod">
        <pc:chgData name="Parmar, Preet (NSPD)" userId="6d43e1a1-e75b-4311-8a22-d617f5d85812" providerId="ADAL" clId="{0DC12C17-7298-4531-8B9D-94EFA092C8E4}" dt="2025-06-20T12:31:21.561" v="367" actId="113"/>
        <pc:sldMkLst>
          <pc:docMk/>
          <pc:sldMk cId="120517215" sldId="257"/>
        </pc:sldMkLst>
      </pc:sldChg>
      <pc:sldChg chg="addSp delSp modSp mod modNotesTx">
        <pc:chgData name="Parmar, Preet (NSPD)" userId="6d43e1a1-e75b-4311-8a22-d617f5d85812" providerId="ADAL" clId="{0DC12C17-7298-4531-8B9D-94EFA092C8E4}" dt="2025-06-20T16:01:42.994" v="6879" actId="478"/>
        <pc:sldMkLst>
          <pc:docMk/>
          <pc:sldMk cId="1455858111" sldId="262"/>
        </pc:sldMkLst>
        <pc:spChg chg="mod">
          <ac:chgData name="Parmar, Preet (NSPD)" userId="6d43e1a1-e75b-4311-8a22-d617f5d85812" providerId="ADAL" clId="{0DC12C17-7298-4531-8B9D-94EFA092C8E4}" dt="2025-06-20T16:01:19.265" v="6875" actId="1076"/>
          <ac:spMkLst>
            <pc:docMk/>
            <pc:sldMk cId="1455858111" sldId="262"/>
            <ac:spMk id="2" creationId="{16CAE4D8-B039-0649-BDEF-444210836B94}"/>
          </ac:spMkLst>
        </pc:spChg>
        <pc:spChg chg="mod">
          <ac:chgData name="Parmar, Preet (NSPD)" userId="6d43e1a1-e75b-4311-8a22-d617f5d85812" providerId="ADAL" clId="{0DC12C17-7298-4531-8B9D-94EFA092C8E4}" dt="2025-06-20T12:32:30.523" v="511" actId="1076"/>
          <ac:spMkLst>
            <pc:docMk/>
            <pc:sldMk cId="1455858111" sldId="262"/>
            <ac:spMk id="3" creationId="{0CE68BB7-DD3C-664A-AC9D-74A5FE280DD9}"/>
          </ac:spMkLst>
        </pc:spChg>
        <pc:picChg chg="add mod">
          <ac:chgData name="Parmar, Preet (NSPD)" userId="6d43e1a1-e75b-4311-8a22-d617f5d85812" providerId="ADAL" clId="{0DC12C17-7298-4531-8B9D-94EFA092C8E4}" dt="2025-06-20T16:01:29.851" v="6877" actId="1076"/>
          <ac:picMkLst>
            <pc:docMk/>
            <pc:sldMk cId="1455858111" sldId="262"/>
            <ac:picMk id="6" creationId="{019D36A7-300A-1DA1-8887-A9F68136B898}"/>
          </ac:picMkLst>
        </pc:picChg>
        <pc:picChg chg="add mod">
          <ac:chgData name="Parmar, Preet (NSPD)" userId="6d43e1a1-e75b-4311-8a22-d617f5d85812" providerId="ADAL" clId="{0DC12C17-7298-4531-8B9D-94EFA092C8E4}" dt="2025-06-20T16:00:40.765" v="6864" actId="1076"/>
          <ac:picMkLst>
            <pc:docMk/>
            <pc:sldMk cId="1455858111" sldId="262"/>
            <ac:picMk id="10" creationId="{086C6EB3-EEBB-380C-76E0-E022B829E78B}"/>
          </ac:picMkLst>
        </pc:picChg>
      </pc:sldChg>
      <pc:sldChg chg="modSp mod">
        <pc:chgData name="Parmar, Preet (NSPD)" userId="6d43e1a1-e75b-4311-8a22-d617f5d85812" providerId="ADAL" clId="{0DC12C17-7298-4531-8B9D-94EFA092C8E4}" dt="2025-06-20T12:28:10.823" v="126" actId="20577"/>
        <pc:sldMkLst>
          <pc:docMk/>
          <pc:sldMk cId="2518539011" sldId="263"/>
        </pc:sldMkLst>
        <pc:spChg chg="mod">
          <ac:chgData name="Parmar, Preet (NSPD)" userId="6d43e1a1-e75b-4311-8a22-d617f5d85812" providerId="ADAL" clId="{0DC12C17-7298-4531-8B9D-94EFA092C8E4}" dt="2025-06-20T12:27:24.327" v="113" actId="20577"/>
          <ac:spMkLst>
            <pc:docMk/>
            <pc:sldMk cId="2518539011" sldId="263"/>
            <ac:spMk id="6" creationId="{00000000-0000-0000-0000-000000000000}"/>
          </ac:spMkLst>
        </pc:spChg>
        <pc:spChg chg="mod">
          <ac:chgData name="Parmar, Preet (NSPD)" userId="6d43e1a1-e75b-4311-8a22-d617f5d85812" providerId="ADAL" clId="{0DC12C17-7298-4531-8B9D-94EFA092C8E4}" dt="2025-06-20T12:28:10.823" v="126" actId="20577"/>
          <ac:spMkLst>
            <pc:docMk/>
            <pc:sldMk cId="2518539011" sldId="263"/>
            <ac:spMk id="7" creationId="{00000000-0000-0000-0000-000000000000}"/>
          </ac:spMkLst>
        </pc:spChg>
      </pc:sldChg>
      <pc:sldChg chg="addSp delSp modSp new mod modNotesTx">
        <pc:chgData name="Parmar, Preet (NSPD)" userId="6d43e1a1-e75b-4311-8a22-d617f5d85812" providerId="ADAL" clId="{0DC12C17-7298-4531-8B9D-94EFA092C8E4}" dt="2025-06-20T14:24:26.788" v="5800" actId="20577"/>
        <pc:sldMkLst>
          <pc:docMk/>
          <pc:sldMk cId="974698639" sldId="268"/>
        </pc:sldMkLst>
        <pc:spChg chg="mod">
          <ac:chgData name="Parmar, Preet (NSPD)" userId="6d43e1a1-e75b-4311-8a22-d617f5d85812" providerId="ADAL" clId="{0DC12C17-7298-4531-8B9D-94EFA092C8E4}" dt="2025-06-20T12:53:19.028" v="1647" actId="20577"/>
          <ac:spMkLst>
            <pc:docMk/>
            <pc:sldMk cId="974698639" sldId="268"/>
            <ac:spMk id="2" creationId="{3BD054D2-477F-E334-5EE5-1C66A0CA8328}"/>
          </ac:spMkLst>
        </pc:spChg>
        <pc:spChg chg="mod">
          <ac:chgData name="Parmar, Preet (NSPD)" userId="6d43e1a1-e75b-4311-8a22-d617f5d85812" providerId="ADAL" clId="{0DC12C17-7298-4531-8B9D-94EFA092C8E4}" dt="2025-06-20T12:53:03.503" v="1602" actId="20577"/>
          <ac:spMkLst>
            <pc:docMk/>
            <pc:sldMk cId="974698639" sldId="268"/>
            <ac:spMk id="3" creationId="{9FBFBCA5-AC7A-1BF8-20C3-510409F98512}"/>
          </ac:spMkLst>
        </pc:spChg>
        <pc:picChg chg="add mod">
          <ac:chgData name="Parmar, Preet (NSPD)" userId="6d43e1a1-e75b-4311-8a22-d617f5d85812" providerId="ADAL" clId="{0DC12C17-7298-4531-8B9D-94EFA092C8E4}" dt="2025-06-20T12:52:42.447" v="1544" actId="1076"/>
          <ac:picMkLst>
            <pc:docMk/>
            <pc:sldMk cId="974698639" sldId="268"/>
            <ac:picMk id="7" creationId="{CF7DA677-D3B4-1D9F-A970-B53F4E6BCB96}"/>
          </ac:picMkLst>
        </pc:picChg>
        <pc:picChg chg="add mod">
          <ac:chgData name="Parmar, Preet (NSPD)" userId="6d43e1a1-e75b-4311-8a22-d617f5d85812" providerId="ADAL" clId="{0DC12C17-7298-4531-8B9D-94EFA092C8E4}" dt="2025-06-20T12:52:29.049" v="1543" actId="1076"/>
          <ac:picMkLst>
            <pc:docMk/>
            <pc:sldMk cId="974698639" sldId="268"/>
            <ac:picMk id="11" creationId="{EE72F10E-38E2-0D6A-C77D-39B02606591D}"/>
          </ac:picMkLst>
        </pc:picChg>
      </pc:sldChg>
      <pc:sldChg chg="addSp delSp modSp new mod modNotesTx">
        <pc:chgData name="Parmar, Preet (NSPD)" userId="6d43e1a1-e75b-4311-8a22-d617f5d85812" providerId="ADAL" clId="{0DC12C17-7298-4531-8B9D-94EFA092C8E4}" dt="2025-06-20T14:53:39.894" v="6822" actId="20577"/>
        <pc:sldMkLst>
          <pc:docMk/>
          <pc:sldMk cId="2182976075" sldId="269"/>
        </pc:sldMkLst>
        <pc:spChg chg="mod">
          <ac:chgData name="Parmar, Preet (NSPD)" userId="6d43e1a1-e75b-4311-8a22-d617f5d85812" providerId="ADAL" clId="{0DC12C17-7298-4531-8B9D-94EFA092C8E4}" dt="2025-06-20T12:55:52.099" v="1711" actId="14100"/>
          <ac:spMkLst>
            <pc:docMk/>
            <pc:sldMk cId="2182976075" sldId="269"/>
            <ac:spMk id="2" creationId="{0307EE37-009C-9FCE-D7C0-0A92201DF71A}"/>
          </ac:spMkLst>
        </pc:spChg>
        <pc:spChg chg="mod">
          <ac:chgData name="Parmar, Preet (NSPD)" userId="6d43e1a1-e75b-4311-8a22-d617f5d85812" providerId="ADAL" clId="{0DC12C17-7298-4531-8B9D-94EFA092C8E4}" dt="2025-06-20T12:53:54.658" v="1652" actId="20577"/>
          <ac:spMkLst>
            <pc:docMk/>
            <pc:sldMk cId="2182976075" sldId="269"/>
            <ac:spMk id="3" creationId="{F99E3BB0-F7AC-668A-613B-99B3C6EFA4D5}"/>
          </ac:spMkLst>
        </pc:spChg>
        <pc:picChg chg="add mod">
          <ac:chgData name="Parmar, Preet (NSPD)" userId="6d43e1a1-e75b-4311-8a22-d617f5d85812" providerId="ADAL" clId="{0DC12C17-7298-4531-8B9D-94EFA092C8E4}" dt="2025-06-20T12:55:05.127" v="1694" actId="1076"/>
          <ac:picMkLst>
            <pc:docMk/>
            <pc:sldMk cId="2182976075" sldId="269"/>
            <ac:picMk id="5" creationId="{746D1F77-76CC-D398-ACC5-1FC798CB1639}"/>
          </ac:picMkLst>
        </pc:picChg>
        <pc:picChg chg="add mod">
          <ac:chgData name="Parmar, Preet (NSPD)" userId="6d43e1a1-e75b-4311-8a22-d617f5d85812" providerId="ADAL" clId="{0DC12C17-7298-4531-8B9D-94EFA092C8E4}" dt="2025-06-20T12:55:33.051" v="1703" actId="1076"/>
          <ac:picMkLst>
            <pc:docMk/>
            <pc:sldMk cId="2182976075" sldId="269"/>
            <ac:picMk id="6" creationId="{E3FE07C6-531C-0B83-EB49-5EA9D2729C7C}"/>
          </ac:picMkLst>
        </pc:picChg>
      </pc:sldChg>
      <pc:sldChg chg="addSp delSp modSp new mod modNotesTx">
        <pc:chgData name="Parmar, Preet (NSPD)" userId="6d43e1a1-e75b-4311-8a22-d617f5d85812" providerId="ADAL" clId="{0DC12C17-7298-4531-8B9D-94EFA092C8E4}" dt="2025-06-20T15:43:55.319" v="6843" actId="478"/>
        <pc:sldMkLst>
          <pc:docMk/>
          <pc:sldMk cId="1267514848" sldId="270"/>
        </pc:sldMkLst>
        <pc:spChg chg="mod">
          <ac:chgData name="Parmar, Preet (NSPD)" userId="6d43e1a1-e75b-4311-8a22-d617f5d85812" providerId="ADAL" clId="{0DC12C17-7298-4531-8B9D-94EFA092C8E4}" dt="2025-06-20T14:25:08.718" v="5889" actId="20577"/>
          <ac:spMkLst>
            <pc:docMk/>
            <pc:sldMk cId="1267514848" sldId="270"/>
            <ac:spMk id="5" creationId="{63771169-9118-6670-55DE-8B8B64FDD2A8}"/>
          </ac:spMkLst>
        </pc:spChg>
        <pc:picChg chg="add mod">
          <ac:chgData name="Parmar, Preet (NSPD)" userId="6d43e1a1-e75b-4311-8a22-d617f5d85812" providerId="ADAL" clId="{0DC12C17-7298-4531-8B9D-94EFA092C8E4}" dt="2025-06-20T14:49:31.454" v="5990" actId="1076"/>
          <ac:picMkLst>
            <pc:docMk/>
            <pc:sldMk cId="1267514848" sldId="270"/>
            <ac:picMk id="6" creationId="{E04A8AB0-9DB0-8288-494A-B2E0244FE81D}"/>
          </ac:picMkLst>
        </pc:picChg>
        <pc:picChg chg="add mod">
          <ac:chgData name="Parmar, Preet (NSPD)" userId="6d43e1a1-e75b-4311-8a22-d617f5d85812" providerId="ADAL" clId="{0DC12C17-7298-4531-8B9D-94EFA092C8E4}" dt="2025-06-20T14:49:12.311" v="5984" actId="1076"/>
          <ac:picMkLst>
            <pc:docMk/>
            <pc:sldMk cId="1267514848" sldId="270"/>
            <ac:picMk id="7" creationId="{8C91BC8A-741B-9A06-0B43-4E347887FB6B}"/>
          </ac:picMkLst>
        </pc:picChg>
        <pc:picChg chg="add mod">
          <ac:chgData name="Parmar, Preet (NSPD)" userId="6d43e1a1-e75b-4311-8a22-d617f5d85812" providerId="ADAL" clId="{0DC12C17-7298-4531-8B9D-94EFA092C8E4}" dt="2025-06-20T14:49:25.062" v="5987" actId="1076"/>
          <ac:picMkLst>
            <pc:docMk/>
            <pc:sldMk cId="1267514848" sldId="270"/>
            <ac:picMk id="8" creationId="{1F39781D-8A4D-FDB3-56CA-A1CD493CCE9B}"/>
          </ac:picMkLst>
        </pc:picChg>
        <pc:picChg chg="add mod">
          <ac:chgData name="Parmar, Preet (NSPD)" userId="6d43e1a1-e75b-4311-8a22-d617f5d85812" providerId="ADAL" clId="{0DC12C17-7298-4531-8B9D-94EFA092C8E4}" dt="2025-06-20T14:49:27.165" v="5988" actId="1076"/>
          <ac:picMkLst>
            <pc:docMk/>
            <pc:sldMk cId="1267514848" sldId="270"/>
            <ac:picMk id="9" creationId="{7C2B4E93-200E-684D-DD7C-B4F162DAF228}"/>
          </ac:picMkLst>
        </pc:picChg>
        <pc:picChg chg="add mod">
          <ac:chgData name="Parmar, Preet (NSPD)" userId="6d43e1a1-e75b-4311-8a22-d617f5d85812" providerId="ADAL" clId="{0DC12C17-7298-4531-8B9D-94EFA092C8E4}" dt="2025-06-20T14:49:49.837" v="5994" actId="1076"/>
          <ac:picMkLst>
            <pc:docMk/>
            <pc:sldMk cId="1267514848" sldId="270"/>
            <ac:picMk id="10" creationId="{241B5D54-2DC4-54B0-30A0-64C2BC5E313A}"/>
          </ac:picMkLst>
        </pc:picChg>
        <pc:picChg chg="add mod">
          <ac:chgData name="Parmar, Preet (NSPD)" userId="6d43e1a1-e75b-4311-8a22-d617f5d85812" providerId="ADAL" clId="{0DC12C17-7298-4531-8B9D-94EFA092C8E4}" dt="2025-06-20T14:49:29.430" v="5989" actId="1076"/>
          <ac:picMkLst>
            <pc:docMk/>
            <pc:sldMk cId="1267514848" sldId="270"/>
            <ac:picMk id="11" creationId="{C0B8BF33-2CFB-8CC7-0A19-36E607A50BBA}"/>
          </ac:picMkLst>
        </pc:picChg>
        <pc:picChg chg="add mod">
          <ac:chgData name="Parmar, Preet (NSPD)" userId="6d43e1a1-e75b-4311-8a22-d617f5d85812" providerId="ADAL" clId="{0DC12C17-7298-4531-8B9D-94EFA092C8E4}" dt="2025-06-20T14:50:00.102" v="5999" actId="14100"/>
          <ac:picMkLst>
            <pc:docMk/>
            <pc:sldMk cId="1267514848" sldId="270"/>
            <ac:picMk id="12" creationId="{C5A91683-BDD3-BF36-AD7B-13154D95D06B}"/>
          </ac:picMkLst>
        </pc:picChg>
        <pc:picChg chg="add mod">
          <ac:chgData name="Parmar, Preet (NSPD)" userId="6d43e1a1-e75b-4311-8a22-d617f5d85812" providerId="ADAL" clId="{0DC12C17-7298-4531-8B9D-94EFA092C8E4}" dt="2025-06-20T14:49:56.684" v="5998" actId="1076"/>
          <ac:picMkLst>
            <pc:docMk/>
            <pc:sldMk cId="1267514848" sldId="270"/>
            <ac:picMk id="13" creationId="{A866351D-2BDF-6635-9C32-28B1384BD29A}"/>
          </ac:picMkLst>
        </pc:picChg>
        <pc:picChg chg="mod">
          <ac:chgData name="Parmar, Preet (NSPD)" userId="6d43e1a1-e75b-4311-8a22-d617f5d85812" providerId="ADAL" clId="{0DC12C17-7298-4531-8B9D-94EFA092C8E4}" dt="2025-06-20T14:49:08.791" v="5983" actId="1076"/>
          <ac:picMkLst>
            <pc:docMk/>
            <pc:sldMk cId="1267514848" sldId="270"/>
            <ac:picMk id="14" creationId="{F6E6185B-05FB-57B9-3FED-ACE8EA73B3BD}"/>
          </ac:picMkLst>
        </pc:picChg>
        <pc:picChg chg="add mod">
          <ac:chgData name="Parmar, Preet (NSPD)" userId="6d43e1a1-e75b-4311-8a22-d617f5d85812" providerId="ADAL" clId="{0DC12C17-7298-4531-8B9D-94EFA092C8E4}" dt="2025-06-20T14:49:21.278" v="5986" actId="1076"/>
          <ac:picMkLst>
            <pc:docMk/>
            <pc:sldMk cId="1267514848" sldId="270"/>
            <ac:picMk id="15" creationId="{935DBD45-2C84-0E8C-FD29-D2DB828D45BD}"/>
          </ac:picMkLst>
        </pc:picChg>
        <pc:picChg chg="add mod">
          <ac:chgData name="Parmar, Preet (NSPD)" userId="6d43e1a1-e75b-4311-8a22-d617f5d85812" providerId="ADAL" clId="{0DC12C17-7298-4531-8B9D-94EFA092C8E4}" dt="2025-06-20T14:49:51.310" v="5995" actId="1076"/>
          <ac:picMkLst>
            <pc:docMk/>
            <pc:sldMk cId="1267514848" sldId="270"/>
            <ac:picMk id="16" creationId="{7C3244DC-AF6B-9534-0277-43BC0B843CA7}"/>
          </ac:picMkLst>
        </pc:picChg>
        <pc:picChg chg="add mod">
          <ac:chgData name="Parmar, Preet (NSPD)" userId="6d43e1a1-e75b-4311-8a22-d617f5d85812" providerId="ADAL" clId="{0DC12C17-7298-4531-8B9D-94EFA092C8E4}" dt="2025-06-20T14:49:04.503" v="5982" actId="1076"/>
          <ac:picMkLst>
            <pc:docMk/>
            <pc:sldMk cId="1267514848" sldId="270"/>
            <ac:picMk id="18" creationId="{A0934E3C-AA08-8837-8E1C-A83ACCDE92D4}"/>
          </ac:picMkLst>
        </pc:picChg>
        <pc:picChg chg="add mod">
          <ac:chgData name="Parmar, Preet (NSPD)" userId="6d43e1a1-e75b-4311-8a22-d617f5d85812" providerId="ADAL" clId="{0DC12C17-7298-4531-8B9D-94EFA092C8E4}" dt="2025-06-20T14:48:58.015" v="5980" actId="1076"/>
          <ac:picMkLst>
            <pc:docMk/>
            <pc:sldMk cId="1267514848" sldId="270"/>
            <ac:picMk id="20" creationId="{1723A560-AF9B-842A-547E-E91E1A0C4B0E}"/>
          </ac:picMkLst>
        </pc:picChg>
        <pc:picChg chg="add mod">
          <ac:chgData name="Parmar, Preet (NSPD)" userId="6d43e1a1-e75b-4311-8a22-d617f5d85812" providerId="ADAL" clId="{0DC12C17-7298-4531-8B9D-94EFA092C8E4}" dt="2025-06-20T14:50:20.406" v="6001" actId="1076"/>
          <ac:picMkLst>
            <pc:docMk/>
            <pc:sldMk cId="1267514848" sldId="270"/>
            <ac:picMk id="32" creationId="{05E87FA3-E409-4EA9-A649-EC15AB498281}"/>
          </ac:picMkLst>
        </pc:picChg>
      </pc:sldChg>
    </pc:docChg>
  </pc:docChgLst>
  <pc:docChgLst>
    <pc:chgData name="Parmar, Preet (NSPD)" userId="S::preet.parmar@fao.org::6d43e1a1-e75b-4311-8a22-d617f5d85812" providerId="AD" clId="Web-{177E2D46-C494-5808-4C4C-50A6794ADF4A}"/>
    <pc:docChg chg="modSld">
      <pc:chgData name="Parmar, Preet (NSPD)" userId="S::preet.parmar@fao.org::6d43e1a1-e75b-4311-8a22-d617f5d85812" providerId="AD" clId="Web-{177E2D46-C494-5808-4C4C-50A6794ADF4A}" dt="2025-06-25T12:12:51.202" v="1" actId="14100"/>
      <pc:docMkLst>
        <pc:docMk/>
      </pc:docMkLst>
      <pc:sldChg chg="modSp">
        <pc:chgData name="Parmar, Preet (NSPD)" userId="S::preet.parmar@fao.org::6d43e1a1-e75b-4311-8a22-d617f5d85812" providerId="AD" clId="Web-{177E2D46-C494-5808-4C4C-50A6794ADF4A}" dt="2025-06-25T12:12:48.343" v="0" actId="14100"/>
        <pc:sldMkLst>
          <pc:docMk/>
          <pc:sldMk cId="1455858111" sldId="262"/>
        </pc:sldMkLst>
        <pc:picChg chg="mod">
          <ac:chgData name="Parmar, Preet (NSPD)" userId="S::preet.parmar@fao.org::6d43e1a1-e75b-4311-8a22-d617f5d85812" providerId="AD" clId="Web-{177E2D46-C494-5808-4C4C-50A6794ADF4A}" dt="2025-06-25T12:12:48.343" v="0" actId="14100"/>
          <ac:picMkLst>
            <pc:docMk/>
            <pc:sldMk cId="1455858111" sldId="262"/>
            <ac:picMk id="6" creationId="{019D36A7-300A-1DA1-8887-A9F68136B898}"/>
          </ac:picMkLst>
        </pc:picChg>
      </pc:sldChg>
      <pc:sldChg chg="modSp">
        <pc:chgData name="Parmar, Preet (NSPD)" userId="S::preet.parmar@fao.org::6d43e1a1-e75b-4311-8a22-d617f5d85812" providerId="AD" clId="Web-{177E2D46-C494-5808-4C4C-50A6794ADF4A}" dt="2025-06-25T12:12:51.202" v="1" actId="14100"/>
        <pc:sldMkLst>
          <pc:docMk/>
          <pc:sldMk cId="974698639" sldId="268"/>
        </pc:sldMkLst>
        <pc:picChg chg="mod">
          <ac:chgData name="Parmar, Preet (NSPD)" userId="S::preet.parmar@fao.org::6d43e1a1-e75b-4311-8a22-d617f5d85812" providerId="AD" clId="Web-{177E2D46-C494-5808-4C4C-50A6794ADF4A}" dt="2025-06-25T12:12:51.202" v="1" actId="14100"/>
          <ac:picMkLst>
            <pc:docMk/>
            <pc:sldMk cId="974698639" sldId="268"/>
            <ac:picMk id="7" creationId="{CF7DA677-D3B4-1D9F-A970-B53F4E6BCB96}"/>
          </ac:picMkLst>
        </pc:picChg>
      </pc:sldChg>
    </pc:docChg>
  </pc:docChgLst>
  <pc:docChgLst>
    <pc:chgData name="Parmar, Preet (NSPD)" userId="6d43e1a1-e75b-4311-8a22-d617f5d85812" providerId="ADAL" clId="{9D2455F4-40F7-475B-A1D9-FD53D25634EB}"/>
    <pc:docChg chg="undo custSel addSld delSld modSld sldOrd">
      <pc:chgData name="Parmar, Preet (NSPD)" userId="6d43e1a1-e75b-4311-8a22-d617f5d85812" providerId="ADAL" clId="{9D2455F4-40F7-475B-A1D9-FD53D25634EB}" dt="2025-07-03T15:39:12.186" v="2831" actId="113"/>
      <pc:docMkLst>
        <pc:docMk/>
      </pc:docMkLst>
      <pc:sldChg chg="modSp del mod">
        <pc:chgData name="Parmar, Preet (NSPD)" userId="6d43e1a1-e75b-4311-8a22-d617f5d85812" providerId="ADAL" clId="{9D2455F4-40F7-475B-A1D9-FD53D25634EB}" dt="2025-07-03T14:21:50.907" v="1891" actId="47"/>
        <pc:sldMkLst>
          <pc:docMk/>
          <pc:sldMk cId="120517215" sldId="257"/>
        </pc:sldMkLst>
        <pc:spChg chg="mod">
          <ac:chgData name="Parmar, Preet (NSPD)" userId="6d43e1a1-e75b-4311-8a22-d617f5d85812" providerId="ADAL" clId="{9D2455F4-40F7-475B-A1D9-FD53D25634EB}" dt="2025-07-03T14:21:28.704" v="1890" actId="20577"/>
          <ac:spMkLst>
            <pc:docMk/>
            <pc:sldMk cId="120517215" sldId="257"/>
            <ac:spMk id="3" creationId="{9C2F1E0B-3284-3849-950E-32EC44C1C236}"/>
          </ac:spMkLst>
        </pc:spChg>
      </pc:sldChg>
      <pc:sldChg chg="ord">
        <pc:chgData name="Parmar, Preet (NSPD)" userId="6d43e1a1-e75b-4311-8a22-d617f5d85812" providerId="ADAL" clId="{9D2455F4-40F7-475B-A1D9-FD53D25634EB}" dt="2025-06-20T16:28:35.998" v="0" actId="20578"/>
        <pc:sldMkLst>
          <pc:docMk/>
          <pc:sldMk cId="1455858111" sldId="262"/>
        </pc:sldMkLst>
      </pc:sldChg>
      <pc:sldChg chg="modSp mod">
        <pc:chgData name="Parmar, Preet (NSPD)" userId="6d43e1a1-e75b-4311-8a22-d617f5d85812" providerId="ADAL" clId="{9D2455F4-40F7-475B-A1D9-FD53D25634EB}" dt="2025-07-03T15:36:18.125" v="2826" actId="1076"/>
        <pc:sldMkLst>
          <pc:docMk/>
          <pc:sldMk cId="974698639" sldId="268"/>
        </pc:sldMkLst>
        <pc:spChg chg="mod">
          <ac:chgData name="Parmar, Preet (NSPD)" userId="6d43e1a1-e75b-4311-8a22-d617f5d85812" providerId="ADAL" clId="{9D2455F4-40F7-475B-A1D9-FD53D25634EB}" dt="2025-07-03T15:36:18.125" v="2826" actId="1076"/>
          <ac:spMkLst>
            <pc:docMk/>
            <pc:sldMk cId="974698639" sldId="268"/>
            <ac:spMk id="3" creationId="{9FBFBCA5-AC7A-1BF8-20C3-510409F98512}"/>
          </ac:spMkLst>
        </pc:spChg>
        <pc:picChg chg="mod">
          <ac:chgData name="Parmar, Preet (NSPD)" userId="6d43e1a1-e75b-4311-8a22-d617f5d85812" providerId="ADAL" clId="{9D2455F4-40F7-475B-A1D9-FD53D25634EB}" dt="2025-07-03T14:30:02.188" v="2539" actId="14100"/>
          <ac:picMkLst>
            <pc:docMk/>
            <pc:sldMk cId="974698639" sldId="268"/>
            <ac:picMk id="7" creationId="{CF7DA677-D3B4-1D9F-A970-B53F4E6BCB96}"/>
          </ac:picMkLst>
        </pc:picChg>
      </pc:sldChg>
      <pc:sldChg chg="ord modNotesTx">
        <pc:chgData name="Parmar, Preet (NSPD)" userId="6d43e1a1-e75b-4311-8a22-d617f5d85812" providerId="ADAL" clId="{9D2455F4-40F7-475B-A1D9-FD53D25634EB}" dt="2025-07-03T14:29:39.268" v="2536"/>
        <pc:sldMkLst>
          <pc:docMk/>
          <pc:sldMk cId="2182976075" sldId="269"/>
        </pc:sldMkLst>
      </pc:sldChg>
      <pc:sldChg chg="modNotesTx">
        <pc:chgData name="Parmar, Preet (NSPD)" userId="6d43e1a1-e75b-4311-8a22-d617f5d85812" providerId="ADAL" clId="{9D2455F4-40F7-475B-A1D9-FD53D25634EB}" dt="2025-06-20T16:34:41.480" v="1708" actId="20577"/>
        <pc:sldMkLst>
          <pc:docMk/>
          <pc:sldMk cId="1267514848" sldId="270"/>
        </pc:sldMkLst>
      </pc:sldChg>
      <pc:sldChg chg="addSp delSp modSp new mod ord">
        <pc:chgData name="Parmar, Preet (NSPD)" userId="6d43e1a1-e75b-4311-8a22-d617f5d85812" providerId="ADAL" clId="{9D2455F4-40F7-475B-A1D9-FD53D25634EB}" dt="2025-07-03T14:32:41.683" v="2708" actId="20577"/>
        <pc:sldMkLst>
          <pc:docMk/>
          <pc:sldMk cId="1308514629" sldId="271"/>
        </pc:sldMkLst>
        <pc:spChg chg="del">
          <ac:chgData name="Parmar, Preet (NSPD)" userId="6d43e1a1-e75b-4311-8a22-d617f5d85812" providerId="ADAL" clId="{9D2455F4-40F7-475B-A1D9-FD53D25634EB}" dt="2025-07-03T14:32:17.859" v="2682" actId="22"/>
          <ac:spMkLst>
            <pc:docMk/>
            <pc:sldMk cId="1308514629" sldId="271"/>
            <ac:spMk id="2" creationId="{C95410DE-82BC-E1C6-5249-F15FAD7B47CB}"/>
          </ac:spMkLst>
        </pc:spChg>
        <pc:spChg chg="del">
          <ac:chgData name="Parmar, Preet (NSPD)" userId="6d43e1a1-e75b-4311-8a22-d617f5d85812" providerId="ADAL" clId="{9D2455F4-40F7-475B-A1D9-FD53D25634EB}" dt="2025-07-03T14:32:20.924" v="2685" actId="478"/>
          <ac:spMkLst>
            <pc:docMk/>
            <pc:sldMk cId="1308514629" sldId="271"/>
            <ac:spMk id="3" creationId="{FCA60784-E9CF-0E9C-074D-A1BB937884E9}"/>
          </ac:spMkLst>
        </pc:spChg>
        <pc:spChg chg="mod">
          <ac:chgData name="Parmar, Preet (NSPD)" userId="6d43e1a1-e75b-4311-8a22-d617f5d85812" providerId="ADAL" clId="{9D2455F4-40F7-475B-A1D9-FD53D25634EB}" dt="2025-07-03T14:32:27.694" v="2687" actId="21"/>
          <ac:spMkLst>
            <pc:docMk/>
            <pc:sldMk cId="1308514629" sldId="271"/>
            <ac:spMk id="4" creationId="{5DD9EE26-6C17-69DD-23B4-D5F06C88B93C}"/>
          </ac:spMkLst>
        </pc:spChg>
        <pc:spChg chg="mod">
          <ac:chgData name="Parmar, Preet (NSPD)" userId="6d43e1a1-e75b-4311-8a22-d617f5d85812" providerId="ADAL" clId="{9D2455F4-40F7-475B-A1D9-FD53D25634EB}" dt="2025-07-03T14:32:41.683" v="2708" actId="20577"/>
          <ac:spMkLst>
            <pc:docMk/>
            <pc:sldMk cId="1308514629" sldId="271"/>
            <ac:spMk id="5" creationId="{7C35D967-15A6-522A-6F22-670833EAA68E}"/>
          </ac:spMkLst>
        </pc:spChg>
        <pc:spChg chg="add del mod">
          <ac:chgData name="Parmar, Preet (NSPD)" userId="6d43e1a1-e75b-4311-8a22-d617f5d85812" providerId="ADAL" clId="{9D2455F4-40F7-475B-A1D9-FD53D25634EB}" dt="2025-07-03T14:32:20.422" v="2684" actId="478"/>
          <ac:spMkLst>
            <pc:docMk/>
            <pc:sldMk cId="1308514629" sldId="271"/>
            <ac:spMk id="9" creationId="{54A8A85B-1AEA-50B4-6957-68DB88E2E605}"/>
          </ac:spMkLst>
        </pc:spChg>
        <pc:picChg chg="add del mod ord">
          <ac:chgData name="Parmar, Preet (NSPD)" userId="6d43e1a1-e75b-4311-8a22-d617f5d85812" providerId="ADAL" clId="{9D2455F4-40F7-475B-A1D9-FD53D25634EB}" dt="2025-07-03T14:32:19.775" v="2683" actId="478"/>
          <ac:picMkLst>
            <pc:docMk/>
            <pc:sldMk cId="1308514629" sldId="271"/>
            <ac:picMk id="7" creationId="{4F74A56E-9062-CE2F-B350-BD392FE3374B}"/>
          </ac:picMkLst>
        </pc:picChg>
        <pc:picChg chg="add mod">
          <ac:chgData name="Parmar, Preet (NSPD)" userId="6d43e1a1-e75b-4311-8a22-d617f5d85812" providerId="ADAL" clId="{9D2455F4-40F7-475B-A1D9-FD53D25634EB}" dt="2025-07-03T14:32:29.568" v="2688" actId="1076"/>
          <ac:picMkLst>
            <pc:docMk/>
            <pc:sldMk cId="1308514629" sldId="271"/>
            <ac:picMk id="11" creationId="{E15F156B-BEB2-8874-5822-F5811A91FBF6}"/>
          </ac:picMkLst>
        </pc:picChg>
      </pc:sldChg>
      <pc:sldChg chg="modSp new del mod">
        <pc:chgData name="Parmar, Preet (NSPD)" userId="6d43e1a1-e75b-4311-8a22-d617f5d85812" providerId="ADAL" clId="{9D2455F4-40F7-475B-A1D9-FD53D25634EB}" dt="2025-07-03T14:22:46.473" v="1939" actId="47"/>
        <pc:sldMkLst>
          <pc:docMk/>
          <pc:sldMk cId="2513161614" sldId="271"/>
        </pc:sldMkLst>
        <pc:spChg chg="mod">
          <ac:chgData name="Parmar, Preet (NSPD)" userId="6d43e1a1-e75b-4311-8a22-d617f5d85812" providerId="ADAL" clId="{9D2455F4-40F7-475B-A1D9-FD53D25634EB}" dt="2025-07-03T14:22:43.270" v="1938" actId="20577"/>
          <ac:spMkLst>
            <pc:docMk/>
            <pc:sldMk cId="2513161614" sldId="271"/>
            <ac:spMk id="2" creationId="{C9A129B2-BD5E-BB0F-F421-C0FE36C5EECC}"/>
          </ac:spMkLst>
        </pc:spChg>
        <pc:spChg chg="mod">
          <ac:chgData name="Parmar, Preet (NSPD)" userId="6d43e1a1-e75b-4311-8a22-d617f5d85812" providerId="ADAL" clId="{9D2455F4-40F7-475B-A1D9-FD53D25634EB}" dt="2025-07-03T14:22:23.686" v="1910" actId="20577"/>
          <ac:spMkLst>
            <pc:docMk/>
            <pc:sldMk cId="2513161614" sldId="271"/>
            <ac:spMk id="3" creationId="{1B034709-B3EA-8EFE-BB00-DB5363800920}"/>
          </ac:spMkLst>
        </pc:spChg>
      </pc:sldChg>
      <pc:sldChg chg="new del">
        <pc:chgData name="Parmar, Preet (NSPD)" userId="6d43e1a1-e75b-4311-8a22-d617f5d85812" providerId="ADAL" clId="{9D2455F4-40F7-475B-A1D9-FD53D25634EB}" dt="2025-07-03T14:22:07.474" v="1893" actId="680"/>
        <pc:sldMkLst>
          <pc:docMk/>
          <pc:sldMk cId="3084481478" sldId="271"/>
        </pc:sldMkLst>
      </pc:sldChg>
      <pc:sldChg chg="addSp delSp modSp new del mod modNotesTx">
        <pc:chgData name="Parmar, Preet (NSPD)" userId="6d43e1a1-e75b-4311-8a22-d617f5d85812" providerId="ADAL" clId="{9D2455F4-40F7-475B-A1D9-FD53D25634EB}" dt="2025-07-03T15:28:27.691" v="2825" actId="47"/>
        <pc:sldMkLst>
          <pc:docMk/>
          <pc:sldMk cId="2998709941" sldId="272"/>
        </pc:sldMkLst>
        <pc:spChg chg="del">
          <ac:chgData name="Parmar, Preet (NSPD)" userId="6d43e1a1-e75b-4311-8a22-d617f5d85812" providerId="ADAL" clId="{9D2455F4-40F7-475B-A1D9-FD53D25634EB}" dt="2025-07-03T14:34:50.125" v="2709" actId="22"/>
          <ac:spMkLst>
            <pc:docMk/>
            <pc:sldMk cId="2998709941" sldId="272"/>
            <ac:spMk id="2" creationId="{F4843FC9-ECB5-7860-9B12-C1F68F1B9612}"/>
          </ac:spMkLst>
        </pc:spChg>
        <pc:spChg chg="del">
          <ac:chgData name="Parmar, Preet (NSPD)" userId="6d43e1a1-e75b-4311-8a22-d617f5d85812" providerId="ADAL" clId="{9D2455F4-40F7-475B-A1D9-FD53D25634EB}" dt="2025-07-03T14:34:56.390" v="2710" actId="478"/>
          <ac:spMkLst>
            <pc:docMk/>
            <pc:sldMk cId="2998709941" sldId="272"/>
            <ac:spMk id="3" creationId="{FE8A52FF-6F68-14C2-B175-A45BBE928BD7}"/>
          </ac:spMkLst>
        </pc:spChg>
        <pc:spChg chg="mod">
          <ac:chgData name="Parmar, Preet (NSPD)" userId="6d43e1a1-e75b-4311-8a22-d617f5d85812" providerId="ADAL" clId="{9D2455F4-40F7-475B-A1D9-FD53D25634EB}" dt="2025-07-03T14:32:33.045" v="2690"/>
          <ac:spMkLst>
            <pc:docMk/>
            <pc:sldMk cId="2998709941" sldId="272"/>
            <ac:spMk id="4" creationId="{55E5D600-A764-6F06-21F5-9F7F6863A5D7}"/>
          </ac:spMkLst>
        </pc:spChg>
        <pc:spChg chg="mod">
          <ac:chgData name="Parmar, Preet (NSPD)" userId="6d43e1a1-e75b-4311-8a22-d617f5d85812" providerId="ADAL" clId="{9D2455F4-40F7-475B-A1D9-FD53D25634EB}" dt="2025-07-03T14:32:35.770" v="2700" actId="20577"/>
          <ac:spMkLst>
            <pc:docMk/>
            <pc:sldMk cId="2998709941" sldId="272"/>
            <ac:spMk id="5" creationId="{29C6906A-2D9C-A9FA-4DE0-1C508E09E1BB}"/>
          </ac:spMkLst>
        </pc:spChg>
        <pc:picChg chg="add mod ord">
          <ac:chgData name="Parmar, Preet (NSPD)" userId="6d43e1a1-e75b-4311-8a22-d617f5d85812" providerId="ADAL" clId="{9D2455F4-40F7-475B-A1D9-FD53D25634EB}" dt="2025-07-03T14:34:50.125" v="2709" actId="22"/>
          <ac:picMkLst>
            <pc:docMk/>
            <pc:sldMk cId="2998709941" sldId="272"/>
            <ac:picMk id="7" creationId="{A0512229-9790-BA6B-C0C8-E3EE3A50E927}"/>
          </ac:picMkLst>
        </pc:picChg>
      </pc:sldChg>
      <pc:sldChg chg="addSp delSp modSp new mod">
        <pc:chgData name="Parmar, Preet (NSPD)" userId="6d43e1a1-e75b-4311-8a22-d617f5d85812" providerId="ADAL" clId="{9D2455F4-40F7-475B-A1D9-FD53D25634EB}" dt="2025-07-03T15:38:35.935" v="2829" actId="108"/>
        <pc:sldMkLst>
          <pc:docMk/>
          <pc:sldMk cId="1978008543" sldId="273"/>
        </pc:sldMkLst>
        <pc:spChg chg="mod">
          <ac:chgData name="Parmar, Preet (NSPD)" userId="6d43e1a1-e75b-4311-8a22-d617f5d85812" providerId="ADAL" clId="{9D2455F4-40F7-475B-A1D9-FD53D25634EB}" dt="2025-07-03T15:38:35.935" v="2829" actId="108"/>
          <ac:spMkLst>
            <pc:docMk/>
            <pc:sldMk cId="1978008543" sldId="273"/>
            <ac:spMk id="2" creationId="{018756E6-E7C8-0E6D-AA52-F8F3DBB4EF02}"/>
          </ac:spMkLst>
        </pc:spChg>
        <pc:spChg chg="mod">
          <ac:chgData name="Parmar, Preet (NSPD)" userId="6d43e1a1-e75b-4311-8a22-d617f5d85812" providerId="ADAL" clId="{9D2455F4-40F7-475B-A1D9-FD53D25634EB}" dt="2025-07-03T15:26:53.118" v="2736" actId="20577"/>
          <ac:spMkLst>
            <pc:docMk/>
            <pc:sldMk cId="1978008543" sldId="273"/>
            <ac:spMk id="3" creationId="{FFDC3188-67C3-B3DF-9357-C1B726FF2574}"/>
          </ac:spMkLst>
        </pc:spChg>
        <pc:spChg chg="del">
          <ac:chgData name="Parmar, Preet (NSPD)" userId="6d43e1a1-e75b-4311-8a22-d617f5d85812" providerId="ADAL" clId="{9D2455F4-40F7-475B-A1D9-FD53D25634EB}" dt="2025-07-03T15:26:27.670" v="2731" actId="478"/>
          <ac:spMkLst>
            <pc:docMk/>
            <pc:sldMk cId="1978008543" sldId="273"/>
            <ac:spMk id="4" creationId="{2E69448E-F822-E4D6-BB98-9B253DF2226C}"/>
          </ac:spMkLst>
        </pc:spChg>
        <pc:picChg chg="add mod">
          <ac:chgData name="Parmar, Preet (NSPD)" userId="6d43e1a1-e75b-4311-8a22-d617f5d85812" providerId="ADAL" clId="{9D2455F4-40F7-475B-A1D9-FD53D25634EB}" dt="2025-07-03T15:38:18.256" v="2827" actId="1076"/>
          <ac:picMkLst>
            <pc:docMk/>
            <pc:sldMk cId="1978008543" sldId="273"/>
            <ac:picMk id="5" creationId="{867484B6-1BC4-0D22-FD71-8A5959B46787}"/>
          </ac:picMkLst>
        </pc:picChg>
        <pc:picChg chg="add mod">
          <ac:chgData name="Parmar, Preet (NSPD)" userId="6d43e1a1-e75b-4311-8a22-d617f5d85812" providerId="ADAL" clId="{9D2455F4-40F7-475B-A1D9-FD53D25634EB}" dt="2025-07-03T15:26:32.832" v="2733"/>
          <ac:picMkLst>
            <pc:docMk/>
            <pc:sldMk cId="1978008543" sldId="273"/>
            <ac:picMk id="6" creationId="{7DEE1A08-5204-2F61-FBA8-08FF84DEE1E3}"/>
          </ac:picMkLst>
        </pc:picChg>
      </pc:sldChg>
      <pc:sldChg chg="new del ord">
        <pc:chgData name="Parmar, Preet (NSPD)" userId="6d43e1a1-e75b-4311-8a22-d617f5d85812" providerId="ADAL" clId="{9D2455F4-40F7-475B-A1D9-FD53D25634EB}" dt="2025-07-03T15:26:15.116" v="2728" actId="47"/>
        <pc:sldMkLst>
          <pc:docMk/>
          <pc:sldMk cId="2847060830" sldId="273"/>
        </pc:sldMkLst>
      </pc:sldChg>
      <pc:sldChg chg="addSp delSp modSp new mod">
        <pc:chgData name="Parmar, Preet (NSPD)" userId="6d43e1a1-e75b-4311-8a22-d617f5d85812" providerId="ADAL" clId="{9D2455F4-40F7-475B-A1D9-FD53D25634EB}" dt="2025-07-03T15:39:12.186" v="2831" actId="113"/>
        <pc:sldMkLst>
          <pc:docMk/>
          <pc:sldMk cId="2487456885" sldId="274"/>
        </pc:sldMkLst>
        <pc:spChg chg="mod">
          <ac:chgData name="Parmar, Preet (NSPD)" userId="6d43e1a1-e75b-4311-8a22-d617f5d85812" providerId="ADAL" clId="{9D2455F4-40F7-475B-A1D9-FD53D25634EB}" dt="2025-07-03T15:39:12.186" v="2831" actId="113"/>
          <ac:spMkLst>
            <pc:docMk/>
            <pc:sldMk cId="2487456885" sldId="274"/>
            <ac:spMk id="2" creationId="{650433D7-DDB8-FEC8-1AD4-7003EFA1BD60}"/>
          </ac:spMkLst>
        </pc:spChg>
        <pc:spChg chg="mod">
          <ac:chgData name="Parmar, Preet (NSPD)" userId="6d43e1a1-e75b-4311-8a22-d617f5d85812" providerId="ADAL" clId="{9D2455F4-40F7-475B-A1D9-FD53D25634EB}" dt="2025-07-03T15:27:54.265" v="2820" actId="14100"/>
          <ac:spMkLst>
            <pc:docMk/>
            <pc:sldMk cId="2487456885" sldId="274"/>
            <ac:spMk id="3" creationId="{86567A62-D17F-FD0A-E561-1F3D764CB535}"/>
          </ac:spMkLst>
        </pc:spChg>
        <pc:spChg chg="del">
          <ac:chgData name="Parmar, Preet (NSPD)" userId="6d43e1a1-e75b-4311-8a22-d617f5d85812" providerId="ADAL" clId="{9D2455F4-40F7-475B-A1D9-FD53D25634EB}" dt="2025-07-03T15:27:36.378" v="2739" actId="478"/>
          <ac:spMkLst>
            <pc:docMk/>
            <pc:sldMk cId="2487456885" sldId="274"/>
            <ac:spMk id="4" creationId="{884569C0-6F7C-7AB0-9F11-BD1B63C47F89}"/>
          </ac:spMkLst>
        </pc:spChg>
        <pc:picChg chg="add mod">
          <ac:chgData name="Parmar, Preet (NSPD)" userId="6d43e1a1-e75b-4311-8a22-d617f5d85812" providerId="ADAL" clId="{9D2455F4-40F7-475B-A1D9-FD53D25634EB}" dt="2025-07-03T15:27:36.689" v="2740"/>
          <ac:picMkLst>
            <pc:docMk/>
            <pc:sldMk cId="2487456885" sldId="274"/>
            <ac:picMk id="5" creationId="{D96A8375-A5EA-5AD1-37C0-0E9C72344CB2}"/>
          </ac:picMkLst>
        </pc:picChg>
        <pc:picChg chg="add mod">
          <ac:chgData name="Parmar, Preet (NSPD)" userId="6d43e1a1-e75b-4311-8a22-d617f5d85812" providerId="ADAL" clId="{9D2455F4-40F7-475B-A1D9-FD53D25634EB}" dt="2025-07-03T15:27:36.689" v="2740"/>
          <ac:picMkLst>
            <pc:docMk/>
            <pc:sldMk cId="2487456885" sldId="274"/>
            <ac:picMk id="6" creationId="{699684CE-BA68-F855-B0D4-A586CFA4BFA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4381" cy="34102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4700" y="0"/>
            <a:ext cx="4304381" cy="341028"/>
          </a:xfrm>
          <a:prstGeom prst="rect">
            <a:avLst/>
          </a:prstGeom>
        </p:spPr>
        <p:txBody>
          <a:bodyPr vert="horz" lIns="91440" tIns="45720" rIns="91440" bIns="45720" rtlCol="0"/>
          <a:lstStyle>
            <a:lvl1pPr algn="r">
              <a:defRPr sz="1200"/>
            </a:lvl1pPr>
          </a:lstStyle>
          <a:p>
            <a:fld id="{349C3301-FBA6-4D31-97D9-BCD2FD7EDC48}" type="datetimeFigureOut">
              <a:rPr lang="en-GB" smtClean="0"/>
              <a:t>03/07/2025</a:t>
            </a:fld>
            <a:endParaRPr lang="en-GB"/>
          </a:p>
        </p:txBody>
      </p:sp>
      <p:sp>
        <p:nvSpPr>
          <p:cNvPr id="4" name="Footer Placeholder 3"/>
          <p:cNvSpPr>
            <a:spLocks noGrp="1"/>
          </p:cNvSpPr>
          <p:nvPr>
            <p:ph type="ftr" sz="quarter" idx="2"/>
          </p:nvPr>
        </p:nvSpPr>
        <p:spPr>
          <a:xfrm>
            <a:off x="1" y="6453472"/>
            <a:ext cx="4304381" cy="34102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4700" y="6453472"/>
            <a:ext cx="4304381" cy="341028"/>
          </a:xfrm>
          <a:prstGeom prst="rect">
            <a:avLst/>
          </a:prstGeom>
        </p:spPr>
        <p:txBody>
          <a:bodyPr vert="horz" lIns="91440" tIns="45720" rIns="91440" bIns="45720" rtlCol="0" anchor="b"/>
          <a:lstStyle>
            <a:lvl1pPr algn="r">
              <a:defRPr sz="1200"/>
            </a:lvl1pPr>
          </a:lstStyle>
          <a:p>
            <a:fld id="{6CD4DACB-0303-4FDD-AF82-44848239193E}" type="slidenum">
              <a:rPr lang="en-GB" smtClean="0"/>
              <a:t>‹#›</a:t>
            </a:fld>
            <a:endParaRPr lang="en-GB"/>
          </a:p>
        </p:txBody>
      </p:sp>
    </p:spTree>
    <p:extLst>
      <p:ext uri="{BB962C8B-B14F-4D97-AF65-F5344CB8AC3E}">
        <p14:creationId xmlns:p14="http://schemas.microsoft.com/office/powerpoint/2010/main" val="2231432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4381" cy="33972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4702" y="0"/>
            <a:ext cx="4304381" cy="339725"/>
          </a:xfrm>
          <a:prstGeom prst="rect">
            <a:avLst/>
          </a:prstGeom>
        </p:spPr>
        <p:txBody>
          <a:bodyPr vert="horz" lIns="91440" tIns="45720" rIns="91440" bIns="45720" rtlCol="0"/>
          <a:lstStyle>
            <a:lvl1pPr algn="r">
              <a:defRPr sz="1200"/>
            </a:lvl1pPr>
          </a:lstStyle>
          <a:p>
            <a:fld id="{C7CBEB2F-6753-475F-B25C-75A91B99AD33}" type="datetimeFigureOut">
              <a:rPr lang="en-GB" smtClean="0"/>
              <a:pPr/>
              <a:t>03/07/2025</a:t>
            </a:fld>
            <a:endParaRPr lang="en-GB"/>
          </a:p>
        </p:txBody>
      </p:sp>
      <p:sp>
        <p:nvSpPr>
          <p:cNvPr id="4" name="Slide Image Placeholder 3"/>
          <p:cNvSpPr>
            <a:spLocks noGrp="1" noRot="1" noChangeAspect="1"/>
          </p:cNvSpPr>
          <p:nvPr>
            <p:ph type="sldImg" idx="2"/>
          </p:nvPr>
        </p:nvSpPr>
        <p:spPr>
          <a:xfrm>
            <a:off x="2700338" y="509588"/>
            <a:ext cx="4530725" cy="254793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3140" y="3227388"/>
            <a:ext cx="7945120" cy="3057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6453687"/>
            <a:ext cx="4304381" cy="33972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4702" y="6453687"/>
            <a:ext cx="4304381" cy="339725"/>
          </a:xfrm>
          <a:prstGeom prst="rect">
            <a:avLst/>
          </a:prstGeom>
        </p:spPr>
        <p:txBody>
          <a:bodyPr vert="horz" lIns="91440" tIns="45720" rIns="91440" bIns="45720" rtlCol="0" anchor="b"/>
          <a:lstStyle>
            <a:lvl1pPr algn="r">
              <a:defRPr sz="1200"/>
            </a:lvl1pPr>
          </a:lstStyle>
          <a:p>
            <a:fld id="{F181C075-0A87-4D04-85DC-C41B8B8D094E}" type="slidenum">
              <a:rPr lang="en-GB" smtClean="0"/>
              <a:pPr/>
              <a:t>‹#›</a:t>
            </a:fld>
            <a:endParaRPr lang="en-GB"/>
          </a:p>
        </p:txBody>
      </p:sp>
    </p:spTree>
    <p:extLst>
      <p:ext uri="{BB962C8B-B14F-4D97-AF65-F5344CB8AC3E}">
        <p14:creationId xmlns:p14="http://schemas.microsoft.com/office/powerpoint/2010/main" val="2016825931"/>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nfao.sharepoint.com/:w:/s/IPPC/EUQzQm1hGwxDuKdpyfjgeqsBPS8qd3hgpJXJaNyC9-GZTQ?e=CGaVky"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IPPC Plant Health Campus is a key milestone in plant health capacity development. Developed with financial support from the European Union</a:t>
            </a:r>
          </a:p>
          <a:p>
            <a:pPr marL="285750" indent="-285750">
              <a:buFont typeface="Arial" panose="020B0604020202020204" pitchFamily="34" charset="0"/>
              <a:buChar char="•"/>
            </a:pPr>
            <a:r>
              <a:rPr lang="en-US" dirty="0"/>
              <a:t>The IPPC Plant Health Campus offers e-learning courses, IPPC guides and other training materials. </a:t>
            </a:r>
          </a:p>
          <a:p>
            <a:pPr marL="285750" indent="-285750">
              <a:buFont typeface="Arial" panose="020B0604020202020204" pitchFamily="34" charset="0"/>
              <a:buChar char="•"/>
            </a:pPr>
            <a:r>
              <a:rPr lang="en-US" dirty="0"/>
              <a:t>The IPPC e-learning courses, which were developed in collaboration with the FAO eLearning Academy, are free and aimed at NPPO staff, as well as other personnel, including PCE facilitators, farmers, exporters, importers, other government and non-government organizations involved in the phytosanitary system.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With more trade and travel around the world, the risk of spreading pests and plant diseases is growing. The IPPC Plant Health Campus is a new online portal that provides easy-to-access learning materials about plant health. Its goal is to help more people understand how plant protection works, especially the role of national plant protection organizations (NPPOs) and international requirements. When more people know what’s required, it helps improve compliance and keep our plants and ecosystems safe.</a:t>
            </a:r>
          </a:p>
          <a:p>
            <a:pPr marL="285750" indent="-285750">
              <a:buFont typeface="Arial" panose="020B0604020202020204" pitchFamily="34" charset="0"/>
              <a:buChar char="•"/>
            </a:pPr>
            <a:r>
              <a:rPr lang="en-US" dirty="0"/>
              <a:t>Learn at your own pace for independent learning or hybrid independent and group learning. </a:t>
            </a:r>
          </a:p>
        </p:txBody>
      </p:sp>
      <p:sp>
        <p:nvSpPr>
          <p:cNvPr id="4" name="Slide Number Placeholder 3"/>
          <p:cNvSpPr>
            <a:spLocks noGrp="1"/>
          </p:cNvSpPr>
          <p:nvPr>
            <p:ph type="sldNum" sz="quarter" idx="5"/>
          </p:nvPr>
        </p:nvSpPr>
        <p:spPr/>
        <p:txBody>
          <a:bodyPr/>
          <a:lstStyle/>
          <a:p>
            <a:fld id="{F181C075-0A87-4D04-85DC-C41B8B8D094E}" type="slidenum">
              <a:rPr lang="en-GB" smtClean="0"/>
              <a:pPr/>
              <a:t>2</a:t>
            </a:fld>
            <a:endParaRPr lang="en-GB"/>
          </a:p>
        </p:txBody>
      </p:sp>
    </p:spTree>
    <p:extLst>
      <p:ext uri="{BB962C8B-B14F-4D97-AF65-F5344CB8AC3E}">
        <p14:creationId xmlns:p14="http://schemas.microsoft.com/office/powerpoint/2010/main" val="69256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IPPC Plant Health Campus is also available in French. All IPPC e-learning courses are also available in French. </a:t>
            </a:r>
          </a:p>
          <a:p>
            <a:r>
              <a:rPr lang="en-US" dirty="0"/>
              <a:t>The IPPC Secretariat, in collaboration with FAO eLearning Academy, are also working on translating the campus to Spanish, along with all the e-learning courses.</a:t>
            </a:r>
          </a:p>
          <a:p>
            <a:r>
              <a:rPr lang="en-US" dirty="0"/>
              <a:t>The IPPC Secretariat would like to encourage NPPOs to provide financial support to translate the IPPC Plant Health Campus to other FAO languages, namely Arabic, Chinese, Russian </a:t>
            </a:r>
          </a:p>
          <a:p>
            <a:endParaRPr lang="en-US" dirty="0"/>
          </a:p>
        </p:txBody>
      </p:sp>
      <p:sp>
        <p:nvSpPr>
          <p:cNvPr id="4" name="Slide Number Placeholder 3"/>
          <p:cNvSpPr>
            <a:spLocks noGrp="1"/>
          </p:cNvSpPr>
          <p:nvPr>
            <p:ph type="sldNum" sz="quarter" idx="5"/>
          </p:nvPr>
        </p:nvSpPr>
        <p:spPr/>
        <p:txBody>
          <a:bodyPr/>
          <a:lstStyle/>
          <a:p>
            <a:fld id="{F181C075-0A87-4D04-85DC-C41B8B8D094E}" type="slidenum">
              <a:rPr lang="en-GB" smtClean="0"/>
              <a:pPr/>
              <a:t>3</a:t>
            </a:fld>
            <a:endParaRPr lang="en-GB"/>
          </a:p>
        </p:txBody>
      </p:sp>
    </p:spTree>
    <p:extLst>
      <p:ext uri="{BB962C8B-B14F-4D97-AF65-F5344CB8AC3E}">
        <p14:creationId xmlns:p14="http://schemas.microsoft.com/office/powerpoint/2010/main" val="281968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defTabSz="1219170" rtl="0" eaLnBrk="1" latinLnBrk="0" hangingPunct="1">
              <a:buFontTx/>
              <a:buChar char="-"/>
            </a:pPr>
            <a:r>
              <a:rPr lang="en-US" dirty="0"/>
              <a:t>List of IPPC courses currently available on the IPPC Plant Health Campus:</a:t>
            </a:r>
          </a:p>
          <a:p>
            <a:pPr marL="285750" indent="-285750" algn="l" defTabSz="1219170" rtl="0" eaLnBrk="1" latinLnBrk="0" hangingPunct="1">
              <a:buFontTx/>
              <a:buChar char="-"/>
            </a:pPr>
            <a:endParaRPr lang="en-US" sz="1600" kern="1200" dirty="0">
              <a:solidFill>
                <a:schemeClr val="tx1"/>
              </a:solidFill>
              <a:latin typeface="+mn-lt"/>
              <a:ea typeface="+mn-ea"/>
              <a:cs typeface="+mn-cs"/>
            </a:endParaRPr>
          </a:p>
          <a:p>
            <a:pPr marL="285750" indent="-285750" algn="l" defTabSz="1219170" rtl="0" eaLnBrk="1" latinLnBrk="0" hangingPunct="1">
              <a:buFontTx/>
              <a:buChar char="-"/>
            </a:pPr>
            <a:r>
              <a:rPr lang="en-US" sz="1600" kern="1200" dirty="0">
                <a:solidFill>
                  <a:schemeClr val="tx1"/>
                </a:solidFill>
                <a:latin typeface="+mn-lt"/>
                <a:ea typeface="+mn-ea"/>
                <a:cs typeface="+mn-cs"/>
              </a:rPr>
              <a:t>Working with a national plant protection organization is the first course. This is an onboarding course for anyone who is new to plant health. </a:t>
            </a:r>
          </a:p>
          <a:p>
            <a:pPr marL="285750" indent="-285750">
              <a:buFontTx/>
              <a:buChar char="-"/>
            </a:pPr>
            <a:r>
              <a:rPr lang="en-US" dirty="0"/>
              <a:t>The next is the </a:t>
            </a:r>
            <a:r>
              <a:rPr lang="en-US" i="1" dirty="0"/>
              <a:t>National plant protection organization learning pathways </a:t>
            </a:r>
            <a:r>
              <a:rPr lang="en-US" dirty="0"/>
              <a:t>tool that allows learners to understand some of the key roles in an NPPO- including the roles responsibilities, competencies and required qualifications. The tool then provides specific IPPC e-learning courses and IPPC guides that may be relevant for capacity development for that role. This tool may be of interest to NPPO staff who want to grow their career within the NPPO, and students or other stakeholders who want to understand the activities conducted by NPPOs.</a:t>
            </a:r>
          </a:p>
          <a:p>
            <a:pPr marL="285750" indent="-285750">
              <a:buFontTx/>
              <a:buChar char="-"/>
            </a:pPr>
            <a:r>
              <a:rPr lang="en-US" dirty="0"/>
              <a:t>There are a number of other courses, namely: How an NPPO functions which provides more in depth information than the onboarding course, Conducting a PCE, Mobilizing resources, surveillance and pest status determination, National reporting obligations, emergency preparedness, phytosanitary export certification system, achieving market access, wood packaging material, engaging with stakeholders, inspection, and PRA.</a:t>
            </a:r>
          </a:p>
          <a:p>
            <a:pPr marL="285750" indent="-285750">
              <a:buFontTx/>
              <a:buChar char="-"/>
            </a:pPr>
            <a:endParaRPr lang="en-US" dirty="0"/>
          </a:p>
        </p:txBody>
      </p:sp>
      <p:sp>
        <p:nvSpPr>
          <p:cNvPr id="4" name="Slide Number Placeholder 3"/>
          <p:cNvSpPr>
            <a:spLocks noGrp="1"/>
          </p:cNvSpPr>
          <p:nvPr>
            <p:ph type="sldNum" sz="quarter" idx="5"/>
          </p:nvPr>
        </p:nvSpPr>
        <p:spPr/>
        <p:txBody>
          <a:bodyPr/>
          <a:lstStyle/>
          <a:p>
            <a:fld id="{F181C075-0A87-4D04-85DC-C41B8B8D094E}" type="slidenum">
              <a:rPr lang="en-GB" smtClean="0"/>
              <a:pPr/>
              <a:t>4</a:t>
            </a:fld>
            <a:endParaRPr lang="en-GB"/>
          </a:p>
        </p:txBody>
      </p:sp>
    </p:spTree>
    <p:extLst>
      <p:ext uri="{BB962C8B-B14F-4D97-AF65-F5344CB8AC3E}">
        <p14:creationId xmlns:p14="http://schemas.microsoft.com/office/powerpoint/2010/main" val="2223826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Let’s go through a demo of the website: Notes provided here to help navigate the website: </a:t>
            </a:r>
            <a:r>
              <a:rPr lang="en-US">
                <a:hlinkClick r:id="rId3"/>
              </a:rPr>
              <a:t>IPPC Plant Health Campus navigation notes for presenter.docx</a:t>
            </a:r>
            <a:endParaRPr lang="en-US"/>
          </a:p>
          <a:p>
            <a:pPr marL="0" indent="0">
              <a:buFontTx/>
              <a:buNone/>
            </a:pPr>
            <a:endParaRPr lang="en-US"/>
          </a:p>
        </p:txBody>
      </p:sp>
      <p:sp>
        <p:nvSpPr>
          <p:cNvPr id="4" name="Slide Number Placeholder 3"/>
          <p:cNvSpPr>
            <a:spLocks noGrp="1"/>
          </p:cNvSpPr>
          <p:nvPr>
            <p:ph type="sldNum" sz="quarter" idx="5"/>
          </p:nvPr>
        </p:nvSpPr>
        <p:spPr/>
        <p:txBody>
          <a:bodyPr/>
          <a:lstStyle/>
          <a:p>
            <a:fld id="{F181C075-0A87-4D04-85DC-C41B8B8D094E}" type="slidenum">
              <a:rPr lang="en-GB" smtClean="0"/>
              <a:pPr/>
              <a:t>7</a:t>
            </a:fld>
            <a:endParaRPr lang="en-GB"/>
          </a:p>
        </p:txBody>
      </p:sp>
    </p:spTree>
    <p:extLst>
      <p:ext uri="{BB962C8B-B14F-4D97-AF65-F5344CB8AC3E}">
        <p14:creationId xmlns:p14="http://schemas.microsoft.com/office/powerpoint/2010/main" val="3353725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tion 2 - photo cover">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1200" y="5088624"/>
            <a:ext cx="12192000" cy="449180"/>
          </a:xfrm>
          <a:prstGeom prst="rect">
            <a:avLst/>
          </a:prstGeom>
          <a:noFill/>
        </p:spPr>
        <p:txBody>
          <a:bodyPr lIns="1224000" tIns="46800" rIns="1224000" bIns="0" anchor="t" anchorCtr="0"/>
          <a:lstStyle>
            <a:lvl1pPr algn="l">
              <a:defRPr sz="3800" b="1" i="0" baseline="0">
                <a:solidFill>
                  <a:srgbClr val="00825F"/>
                </a:solidFill>
                <a:latin typeface="Montserrat" pitchFamily="2" charset="77"/>
              </a:defRPr>
            </a:lvl1pPr>
          </a:lstStyle>
          <a:p>
            <a:r>
              <a:rPr lang="en-US"/>
              <a:t>Click to edit Master title style </a:t>
            </a:r>
          </a:p>
        </p:txBody>
      </p:sp>
      <p:sp>
        <p:nvSpPr>
          <p:cNvPr id="5" name="Subtitle 2"/>
          <p:cNvSpPr>
            <a:spLocks noGrp="1"/>
          </p:cNvSpPr>
          <p:nvPr>
            <p:ph type="subTitle" idx="1"/>
          </p:nvPr>
        </p:nvSpPr>
        <p:spPr>
          <a:xfrm>
            <a:off x="-1200" y="5943600"/>
            <a:ext cx="12192000" cy="245913"/>
          </a:xfrm>
          <a:prstGeom prst="rect">
            <a:avLst/>
          </a:prstGeom>
        </p:spPr>
        <p:txBody>
          <a:bodyPr lIns="1224000" tIns="0" rIns="2160000" anchor="t" anchorCtr="0"/>
          <a:lstStyle>
            <a:lvl1pPr marL="0" indent="0" algn="l">
              <a:buNone/>
              <a:defRPr sz="2200" b="0" i="0" baseline="0">
                <a:solidFill>
                  <a:srgbClr val="00825F"/>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90089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Photo back 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418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tion 2">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59165581-3D98-B54C-B922-370C4A15168F}"/>
              </a:ext>
            </a:extLst>
          </p:cNvPr>
          <p:cNvSpPr>
            <a:spLocks noGrp="1"/>
          </p:cNvSpPr>
          <p:nvPr>
            <p:ph type="subTitle" idx="1" hasCustomPrompt="1"/>
          </p:nvPr>
        </p:nvSpPr>
        <p:spPr>
          <a:xfrm>
            <a:off x="0" y="1980000"/>
            <a:ext cx="7104112" cy="4176457"/>
          </a:xfrm>
          <a:prstGeom prst="rect">
            <a:avLst/>
          </a:prstGeom>
        </p:spPr>
        <p:txBody>
          <a:bodyPr lIns="540000" tIns="0" rIns="360000" anchor="t" anchorCtr="0"/>
          <a:lstStyle>
            <a:lvl1pPr marL="0" indent="0" algn="l">
              <a:buNone/>
              <a:defRPr sz="2000"/>
            </a:lvl1pPr>
            <a:lvl2pPr marL="180000" indent="-180000" algn="l">
              <a:buClr>
                <a:srgbClr val="5792C9"/>
              </a:buClr>
              <a:buFont typeface="Wingdings" charset="2"/>
              <a:buChar char="§"/>
              <a:defRPr sz="2000" baseline="0">
                <a:latin typeface="Montserrat" pitchFamily="2" charset="77"/>
              </a:defRPr>
            </a:lvl2pPr>
            <a:lvl3pPr marL="360000" indent="-180000" algn="l">
              <a:buClr>
                <a:srgbClr val="5792C9"/>
              </a:buClr>
              <a:buSzPct val="110000"/>
              <a:buFont typeface="Arial" charset="0"/>
              <a:buChar char="•"/>
              <a:defRPr sz="2000" baseline="0">
                <a:latin typeface="Montserrat" pitchFamily="2" charset="77"/>
              </a:defRPr>
            </a:lvl3pPr>
            <a:lvl4pPr marL="576000" indent="-216000" algn="l">
              <a:buClr>
                <a:srgbClr val="5792C9"/>
              </a:buClr>
              <a:buFont typeface=".AppleSystemUIFont" charset="-120"/>
              <a:buChar char="–"/>
              <a:defRPr sz="2000" baseline="0">
                <a:latin typeface="Montserrat" pitchFamily="2" charset="77"/>
              </a:defRPr>
            </a:lvl4pPr>
            <a:lvl5pPr marL="792000" indent="-216000" algn="l">
              <a:buFont typeface=".AppleSystemUIFont" charset="-120"/>
              <a:buChar char="–"/>
              <a:defRPr sz="2000" baseline="0">
                <a:latin typeface="Montserrat" pitchFamily="2" charset="77"/>
              </a:defRPr>
            </a:lvl5pPr>
            <a:lvl6pPr marL="1044000" indent="-216000" algn="l">
              <a:buClr>
                <a:schemeClr val="bg2">
                  <a:lumMod val="50000"/>
                </a:schemeClr>
              </a:buClr>
              <a:buFont typeface=".AppleSystemUIFont" charset="-120"/>
              <a:buChar char="–"/>
              <a:defRPr sz="2000" baseline="0">
                <a:solidFill>
                  <a:schemeClr val="bg2">
                    <a:lumMod val="50000"/>
                  </a:schemeClr>
                </a:solidFill>
                <a:latin typeface="Montserrat" pitchFamily="2" charset="77"/>
              </a:defRPr>
            </a:lvl6pPr>
            <a:lvl7pPr marL="2743200" indent="0" algn="ctr">
              <a:buNone/>
              <a:defRPr sz="1600"/>
            </a:lvl7pPr>
            <a:lvl8pPr marL="3200400" indent="0" algn="ctr">
              <a:buNone/>
              <a:defRPr sz="1600"/>
            </a:lvl8pPr>
            <a:lvl9pPr marL="3657600" indent="0" algn="ctr">
              <a:buNone/>
              <a:defRPr sz="1600"/>
            </a:lvl9pPr>
          </a:lstStyle>
          <a:p>
            <a:pPr lvl="1"/>
            <a:r>
              <a:rPr lang="en-US"/>
              <a:t>Click to edit txt</a:t>
            </a:r>
          </a:p>
          <a:p>
            <a:pPr lvl="2"/>
            <a:r>
              <a:rPr lang="en-US"/>
              <a:t>List 2</a:t>
            </a:r>
          </a:p>
          <a:p>
            <a:pPr lvl="3"/>
            <a:r>
              <a:rPr lang="en-US"/>
              <a:t>List 3</a:t>
            </a:r>
          </a:p>
          <a:p>
            <a:pPr lvl="4"/>
            <a:r>
              <a:rPr lang="en-US"/>
              <a:t>List 4</a:t>
            </a:r>
          </a:p>
          <a:p>
            <a:pPr lvl="5"/>
            <a:r>
              <a:rPr lang="en-US"/>
              <a:t>List 5</a:t>
            </a:r>
          </a:p>
        </p:txBody>
      </p:sp>
      <p:sp>
        <p:nvSpPr>
          <p:cNvPr id="20" name="Title Placeholder 1">
            <a:extLst>
              <a:ext uri="{FF2B5EF4-FFF2-40B4-BE49-F238E27FC236}">
                <a16:creationId xmlns:a16="http://schemas.microsoft.com/office/drawing/2014/main" id="{72C484F6-8A17-3C44-9437-D5EC134F6314}"/>
              </a:ext>
            </a:extLst>
          </p:cNvPr>
          <p:cNvSpPr>
            <a:spLocks noGrp="1"/>
          </p:cNvSpPr>
          <p:nvPr>
            <p:ph type="title" hasCustomPrompt="1"/>
          </p:nvPr>
        </p:nvSpPr>
        <p:spPr>
          <a:xfrm>
            <a:off x="-10800" y="1620000"/>
            <a:ext cx="7120246" cy="296840"/>
          </a:xfrm>
          <a:prstGeom prst="rect">
            <a:avLst/>
          </a:prstGeom>
          <a:noFill/>
        </p:spPr>
        <p:txBody>
          <a:bodyPr vert="horz" lIns="540000" tIns="0" rIns="360000" bIns="45720" rtlCol="0" anchor="t" anchorCtr="0">
            <a:noAutofit/>
          </a:bodyPr>
          <a:lstStyle>
            <a:lvl1pPr>
              <a:defRPr sz="2200" b="1" baseline="0">
                <a:solidFill>
                  <a:srgbClr val="00825F"/>
                </a:solidFill>
                <a:latin typeface="Montserrat" pitchFamily="2" charset="77"/>
              </a:defRPr>
            </a:lvl1pPr>
          </a:lstStyle>
          <a:p>
            <a:r>
              <a:rPr lang="en-US"/>
              <a:t>Click to edit title</a:t>
            </a:r>
          </a:p>
        </p:txBody>
      </p:sp>
      <p:sp>
        <p:nvSpPr>
          <p:cNvPr id="9" name="Picture Placeholder 9"/>
          <p:cNvSpPr>
            <a:spLocks noGrp="1"/>
          </p:cNvSpPr>
          <p:nvPr>
            <p:ph type="pic" sz="quarter" idx="10" hasCustomPrompt="1"/>
          </p:nvPr>
        </p:nvSpPr>
        <p:spPr>
          <a:xfrm>
            <a:off x="7376179" y="1616933"/>
            <a:ext cx="4320000" cy="2902967"/>
          </a:xfrm>
          <a:prstGeom prst="rect">
            <a:avLst/>
          </a:prstGeom>
          <a:solidFill>
            <a:schemeClr val="bg1">
              <a:lumMod val="95000"/>
            </a:schemeClr>
          </a:solidFill>
        </p:spPr>
        <p:txBody>
          <a:bodyPr anchor="ctr" anchorCtr="1"/>
          <a:lstStyle>
            <a:lvl1pPr marL="0" indent="0">
              <a:buFontTx/>
              <a:buNone/>
              <a:defRPr sz="2000" baseline="0">
                <a:solidFill>
                  <a:schemeClr val="tx1"/>
                </a:solidFill>
                <a:latin typeface="Montserrat" pitchFamily="2" charset="77"/>
              </a:defRPr>
            </a:lvl1pPr>
          </a:lstStyle>
          <a:p>
            <a:r>
              <a:rPr lang="en-US"/>
              <a:t>Picture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Option 2">
    <p:spTree>
      <p:nvGrpSpPr>
        <p:cNvPr id="1" name=""/>
        <p:cNvGrpSpPr/>
        <p:nvPr/>
      </p:nvGrpSpPr>
      <p:grpSpPr>
        <a:xfrm>
          <a:off x="0" y="0"/>
          <a:ext cx="0" cy="0"/>
          <a:chOff x="0" y="0"/>
          <a:chExt cx="0" cy="0"/>
        </a:xfrm>
      </p:grpSpPr>
      <p:sp>
        <p:nvSpPr>
          <p:cNvPr id="44" name="Picture Placeholder 9"/>
          <p:cNvSpPr>
            <a:spLocks noGrp="1"/>
          </p:cNvSpPr>
          <p:nvPr>
            <p:ph type="pic" sz="quarter" idx="10" hasCustomPrompt="1"/>
          </p:nvPr>
        </p:nvSpPr>
        <p:spPr>
          <a:xfrm>
            <a:off x="8256240" y="1620000"/>
            <a:ext cx="3384376" cy="1984113"/>
          </a:xfrm>
          <a:prstGeom prst="rect">
            <a:avLst/>
          </a:prstGeom>
          <a:solidFill>
            <a:schemeClr val="bg1">
              <a:lumMod val="95000"/>
            </a:schemeClr>
          </a:solidFill>
        </p:spPr>
        <p:txBody>
          <a:bodyPr anchor="ctr" anchorCtr="1"/>
          <a:lstStyle>
            <a:lvl1pPr marL="0" indent="0">
              <a:buFontTx/>
              <a:buNone/>
              <a:defRPr sz="2000" baseline="0">
                <a:solidFill>
                  <a:schemeClr val="tx1"/>
                </a:solidFill>
                <a:latin typeface="Montserrat" pitchFamily="2" charset="77"/>
              </a:defRPr>
            </a:lvl1pPr>
          </a:lstStyle>
          <a:p>
            <a:r>
              <a:rPr lang="en-US"/>
              <a:t>Picture</a:t>
            </a:r>
          </a:p>
        </p:txBody>
      </p:sp>
      <p:sp>
        <p:nvSpPr>
          <p:cNvPr id="46" name="Picture Placeholder 9"/>
          <p:cNvSpPr>
            <a:spLocks noGrp="1"/>
          </p:cNvSpPr>
          <p:nvPr>
            <p:ph type="pic" sz="quarter" idx="11" hasCustomPrompt="1"/>
          </p:nvPr>
        </p:nvSpPr>
        <p:spPr>
          <a:xfrm>
            <a:off x="8256240" y="3884359"/>
            <a:ext cx="3384376" cy="1984113"/>
          </a:xfrm>
          <a:prstGeom prst="rect">
            <a:avLst/>
          </a:prstGeom>
          <a:solidFill>
            <a:schemeClr val="bg1">
              <a:lumMod val="95000"/>
            </a:schemeClr>
          </a:solidFill>
        </p:spPr>
        <p:txBody>
          <a:bodyPr anchor="ctr" anchorCtr="1"/>
          <a:lstStyle>
            <a:lvl1pPr marL="0" indent="0">
              <a:buFontTx/>
              <a:buNone/>
              <a:defRPr sz="2000" baseline="0">
                <a:solidFill>
                  <a:schemeClr val="tx1"/>
                </a:solidFill>
                <a:latin typeface="Montserrat" pitchFamily="2" charset="77"/>
              </a:defRPr>
            </a:lvl1pPr>
          </a:lstStyle>
          <a:p>
            <a:r>
              <a:rPr lang="en-US"/>
              <a:t>Picture</a:t>
            </a:r>
          </a:p>
        </p:txBody>
      </p:sp>
      <p:sp>
        <p:nvSpPr>
          <p:cNvPr id="17" name="Subtitle 2">
            <a:extLst>
              <a:ext uri="{FF2B5EF4-FFF2-40B4-BE49-F238E27FC236}">
                <a16:creationId xmlns:a16="http://schemas.microsoft.com/office/drawing/2014/main" id="{59165581-3D98-B54C-B922-370C4A15168F}"/>
              </a:ext>
            </a:extLst>
          </p:cNvPr>
          <p:cNvSpPr>
            <a:spLocks noGrp="1"/>
          </p:cNvSpPr>
          <p:nvPr>
            <p:ph type="subTitle" idx="1" hasCustomPrompt="1"/>
          </p:nvPr>
        </p:nvSpPr>
        <p:spPr>
          <a:xfrm>
            <a:off x="0" y="1980000"/>
            <a:ext cx="7968208" cy="4176457"/>
          </a:xfrm>
          <a:prstGeom prst="rect">
            <a:avLst/>
          </a:prstGeom>
        </p:spPr>
        <p:txBody>
          <a:bodyPr lIns="540000" tIns="0" rIns="360000" anchor="t" anchorCtr="0"/>
          <a:lstStyle>
            <a:lvl1pPr marL="0" indent="0" algn="l">
              <a:buNone/>
              <a:defRPr sz="2000"/>
            </a:lvl1pPr>
            <a:lvl2pPr marL="180000" indent="-180000" algn="l">
              <a:buClr>
                <a:srgbClr val="5792C9"/>
              </a:buClr>
              <a:buFont typeface="Wingdings" charset="2"/>
              <a:buChar char="§"/>
              <a:defRPr sz="2000" baseline="0">
                <a:latin typeface="Montserrat" pitchFamily="2" charset="77"/>
              </a:defRPr>
            </a:lvl2pPr>
            <a:lvl3pPr marL="360000" indent="-180000" algn="l">
              <a:buClr>
                <a:srgbClr val="5792C9"/>
              </a:buClr>
              <a:buSzPct val="110000"/>
              <a:buFont typeface="Arial" charset="0"/>
              <a:buChar char="•"/>
              <a:defRPr sz="2000" baseline="0">
                <a:latin typeface="Montserrat" pitchFamily="2" charset="77"/>
              </a:defRPr>
            </a:lvl3pPr>
            <a:lvl4pPr marL="576000" indent="-216000" algn="l">
              <a:buClr>
                <a:srgbClr val="5792C9"/>
              </a:buClr>
              <a:buFont typeface=".AppleSystemUIFont" charset="-120"/>
              <a:buChar char="–"/>
              <a:defRPr sz="2000" baseline="0">
                <a:latin typeface="Montserrat" pitchFamily="2" charset="77"/>
              </a:defRPr>
            </a:lvl4pPr>
            <a:lvl5pPr marL="792000" indent="-216000" algn="l">
              <a:buFont typeface=".AppleSystemUIFont" charset="-120"/>
              <a:buChar char="–"/>
              <a:defRPr sz="2000" baseline="0">
                <a:latin typeface="Montserrat" pitchFamily="2" charset="77"/>
              </a:defRPr>
            </a:lvl5pPr>
            <a:lvl6pPr marL="1044000" indent="-216000" algn="l">
              <a:buClr>
                <a:schemeClr val="bg2">
                  <a:lumMod val="50000"/>
                </a:schemeClr>
              </a:buClr>
              <a:buFont typeface=".AppleSystemUIFont" charset="-120"/>
              <a:buChar char="–"/>
              <a:defRPr sz="2000" baseline="0">
                <a:solidFill>
                  <a:schemeClr val="bg2">
                    <a:lumMod val="50000"/>
                  </a:schemeClr>
                </a:solidFill>
                <a:latin typeface="Montserrat" pitchFamily="2" charset="77"/>
              </a:defRPr>
            </a:lvl6pPr>
            <a:lvl7pPr marL="2743200" indent="0" algn="ctr">
              <a:buNone/>
              <a:defRPr sz="1600"/>
            </a:lvl7pPr>
            <a:lvl8pPr marL="3200400" indent="0" algn="ctr">
              <a:buNone/>
              <a:defRPr sz="1600"/>
            </a:lvl8pPr>
            <a:lvl9pPr marL="3657600" indent="0" algn="ctr">
              <a:buNone/>
              <a:defRPr sz="1600"/>
            </a:lvl9pPr>
          </a:lstStyle>
          <a:p>
            <a:pPr lvl="1"/>
            <a:r>
              <a:rPr lang="en-US"/>
              <a:t>Click to edit txt</a:t>
            </a:r>
          </a:p>
          <a:p>
            <a:pPr lvl="2"/>
            <a:r>
              <a:rPr lang="en-US"/>
              <a:t>List 2</a:t>
            </a:r>
          </a:p>
          <a:p>
            <a:pPr lvl="3"/>
            <a:r>
              <a:rPr lang="en-US"/>
              <a:t>List 3</a:t>
            </a:r>
          </a:p>
          <a:p>
            <a:pPr lvl="4"/>
            <a:r>
              <a:rPr lang="en-US"/>
              <a:t>List 4</a:t>
            </a:r>
          </a:p>
          <a:p>
            <a:pPr lvl="5"/>
            <a:r>
              <a:rPr lang="en-US"/>
              <a:t>List 5</a:t>
            </a:r>
          </a:p>
        </p:txBody>
      </p:sp>
      <p:sp>
        <p:nvSpPr>
          <p:cNvPr id="20" name="Title Placeholder 1">
            <a:extLst>
              <a:ext uri="{FF2B5EF4-FFF2-40B4-BE49-F238E27FC236}">
                <a16:creationId xmlns:a16="http://schemas.microsoft.com/office/drawing/2014/main" id="{72C484F6-8A17-3C44-9437-D5EC134F6314}"/>
              </a:ext>
            </a:extLst>
          </p:cNvPr>
          <p:cNvSpPr>
            <a:spLocks noGrp="1"/>
          </p:cNvSpPr>
          <p:nvPr>
            <p:ph type="title" hasCustomPrompt="1"/>
          </p:nvPr>
        </p:nvSpPr>
        <p:spPr>
          <a:xfrm>
            <a:off x="-10800" y="1620000"/>
            <a:ext cx="7986304" cy="296840"/>
          </a:xfrm>
          <a:prstGeom prst="rect">
            <a:avLst/>
          </a:prstGeom>
          <a:noFill/>
        </p:spPr>
        <p:txBody>
          <a:bodyPr vert="horz" lIns="540000" tIns="0" rIns="360000" bIns="45720" rtlCol="0" anchor="t" anchorCtr="0">
            <a:noAutofit/>
          </a:bodyPr>
          <a:lstStyle>
            <a:lvl1pPr>
              <a:defRPr sz="2200" b="1" baseline="0">
                <a:solidFill>
                  <a:srgbClr val="00825F"/>
                </a:solidFill>
                <a:latin typeface="Montserrat" pitchFamily="2" charset="77"/>
              </a:defRPr>
            </a:lvl1pPr>
          </a:lstStyle>
          <a:p>
            <a:r>
              <a:rPr lang="en-US"/>
              <a:t>Click to edit title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tion 3">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EA26912F-EE60-0E4E-8A8F-95B31547CC81}"/>
              </a:ext>
            </a:extLst>
          </p:cNvPr>
          <p:cNvSpPr>
            <a:spLocks noGrp="1"/>
          </p:cNvSpPr>
          <p:nvPr>
            <p:ph type="subTitle" idx="1" hasCustomPrompt="1"/>
          </p:nvPr>
        </p:nvSpPr>
        <p:spPr>
          <a:xfrm>
            <a:off x="-1" y="1980000"/>
            <a:ext cx="12192001" cy="4113296"/>
          </a:xfrm>
          <a:prstGeom prst="rect">
            <a:avLst/>
          </a:prstGeom>
        </p:spPr>
        <p:txBody>
          <a:bodyPr lIns="540000" tIns="0" rIns="540000" bIns="360000" numCol="2" spcCol="720000" anchor="t" anchorCtr="0"/>
          <a:lstStyle>
            <a:lvl1pPr marL="162000" indent="-180000" algn="l">
              <a:buClr>
                <a:srgbClr val="5792C9"/>
              </a:buClr>
              <a:buFont typeface="Wingdings" charset="2"/>
              <a:buChar char="§"/>
              <a:defRPr sz="2000" baseline="0">
                <a:solidFill>
                  <a:schemeClr val="tx1"/>
                </a:solidFill>
                <a:latin typeface="Montserrat" pitchFamily="2" charset="77"/>
                <a:ea typeface="Calibri" charset="0"/>
                <a:cs typeface="Calibri" charset="0"/>
              </a:defRPr>
            </a:lvl1pPr>
            <a:lvl2pPr marL="432000" indent="-180000" algn="l">
              <a:buClr>
                <a:srgbClr val="5792C9"/>
              </a:buClr>
              <a:buSzPct val="110000"/>
              <a:buFont typeface="Arial" charset="0"/>
              <a:buChar char="•"/>
              <a:defRPr sz="2000" baseline="0">
                <a:solidFill>
                  <a:schemeClr val="tx1"/>
                </a:solidFill>
                <a:latin typeface="Montserrat" pitchFamily="2" charset="77"/>
                <a:ea typeface="Calibri" charset="0"/>
                <a:cs typeface="Calibri" charset="0"/>
              </a:defRPr>
            </a:lvl2pPr>
            <a:lvl3pPr marL="684000" indent="-216000" algn="l">
              <a:buClr>
                <a:srgbClr val="5792C9"/>
              </a:buClr>
              <a:buFont typeface=".AppleSystemUIFont" charset="-120"/>
              <a:buChar char="–"/>
              <a:defRPr sz="2000" baseline="0">
                <a:latin typeface="Montserrat" pitchFamily="2" charset="77"/>
              </a:defRPr>
            </a:lvl3pPr>
            <a:lvl4pPr marL="936000" indent="-216000" algn="l">
              <a:buFont typeface=".AppleSystemUIFont" charset="-120"/>
              <a:buChar char="–"/>
              <a:defRPr sz="2000" baseline="0">
                <a:latin typeface="Montserrat" pitchFamily="2" charset="77"/>
              </a:defRPr>
            </a:lvl4pPr>
            <a:lvl5pPr marL="1188000" indent="-216000" algn="l">
              <a:buClr>
                <a:schemeClr val="bg2">
                  <a:lumMod val="50000"/>
                </a:schemeClr>
              </a:buClr>
              <a:buFont typeface=".AppleSystemUIFont" charset="-120"/>
              <a:buChar char="–"/>
              <a:defRPr sz="2000" baseline="0">
                <a:solidFill>
                  <a:schemeClr val="bg2">
                    <a:lumMod val="50000"/>
                  </a:schemeClr>
                </a:solidFill>
                <a:latin typeface="Montserrat" pitchFamily="2" charset="77"/>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Txt 2 columns</a:t>
            </a:r>
          </a:p>
          <a:p>
            <a:pPr lvl="1"/>
            <a:r>
              <a:rPr lang="en-US"/>
              <a:t>List 2</a:t>
            </a:r>
          </a:p>
          <a:p>
            <a:pPr lvl="2"/>
            <a:r>
              <a:rPr lang="en-US"/>
              <a:t>List 3</a:t>
            </a:r>
          </a:p>
          <a:p>
            <a:pPr lvl="3"/>
            <a:r>
              <a:rPr lang="en-US"/>
              <a:t>List 4</a:t>
            </a:r>
          </a:p>
          <a:p>
            <a:pPr lvl="4"/>
            <a:r>
              <a:rPr lang="en-US"/>
              <a:t>List 5</a:t>
            </a:r>
            <a:endParaRPr lang="it-IT"/>
          </a:p>
        </p:txBody>
      </p:sp>
      <p:sp>
        <p:nvSpPr>
          <p:cNvPr id="11" name="Title Placeholder 1">
            <a:extLst>
              <a:ext uri="{FF2B5EF4-FFF2-40B4-BE49-F238E27FC236}">
                <a16:creationId xmlns:a16="http://schemas.microsoft.com/office/drawing/2014/main" id="{B3766441-E5F4-154E-B3C0-A66B6AA9E9B6}"/>
              </a:ext>
            </a:extLst>
          </p:cNvPr>
          <p:cNvSpPr>
            <a:spLocks noGrp="1"/>
          </p:cNvSpPr>
          <p:nvPr>
            <p:ph type="title" hasCustomPrompt="1"/>
          </p:nvPr>
        </p:nvSpPr>
        <p:spPr>
          <a:xfrm>
            <a:off x="-12537" y="1620000"/>
            <a:ext cx="12204522" cy="360040"/>
          </a:xfrm>
          <a:prstGeom prst="rect">
            <a:avLst/>
          </a:prstGeom>
          <a:noFill/>
        </p:spPr>
        <p:txBody>
          <a:bodyPr vert="horz" lIns="540000" tIns="0" rIns="2880000" bIns="45720" rtlCol="0" anchor="t" anchorCtr="0">
            <a:noAutofit/>
          </a:bodyPr>
          <a:lstStyle>
            <a:lvl1pPr>
              <a:defRPr sz="2200" b="1" baseline="0">
                <a:solidFill>
                  <a:srgbClr val="00825F"/>
                </a:solidFill>
                <a:latin typeface="Montserrat" pitchFamily="2" charset="77"/>
              </a:defRPr>
            </a:lvl1pPr>
          </a:lstStyle>
          <a:p>
            <a:r>
              <a:rPr lang="en-US"/>
              <a:t>Click to edit title</a:t>
            </a:r>
          </a:p>
        </p:txBody>
      </p:sp>
    </p:spTree>
    <p:extLst>
      <p:ext uri="{BB962C8B-B14F-4D97-AF65-F5344CB8AC3E}">
        <p14:creationId xmlns:p14="http://schemas.microsoft.com/office/powerpoint/2010/main" val="153816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tion 4">
    <p:spTree>
      <p:nvGrpSpPr>
        <p:cNvPr id="1" name=""/>
        <p:cNvGrpSpPr/>
        <p:nvPr/>
      </p:nvGrpSpPr>
      <p:grpSpPr>
        <a:xfrm>
          <a:off x="0" y="0"/>
          <a:ext cx="0" cy="0"/>
          <a:chOff x="0" y="0"/>
          <a:chExt cx="0" cy="0"/>
        </a:xfrm>
      </p:grpSpPr>
      <p:sp>
        <p:nvSpPr>
          <p:cNvPr id="16" name="Title Placeholder 1"/>
          <p:cNvSpPr>
            <a:spLocks noGrp="1"/>
          </p:cNvSpPr>
          <p:nvPr>
            <p:ph type="title" hasCustomPrompt="1"/>
          </p:nvPr>
        </p:nvSpPr>
        <p:spPr>
          <a:xfrm>
            <a:off x="8030729" y="1620000"/>
            <a:ext cx="3681895" cy="4473296"/>
          </a:xfrm>
          <a:prstGeom prst="rect">
            <a:avLst/>
          </a:prstGeom>
          <a:solidFill>
            <a:srgbClr val="92D050">
              <a:alpha val="21000"/>
            </a:srgbClr>
          </a:solidFill>
        </p:spPr>
        <p:txBody>
          <a:bodyPr vert="horz" lIns="180000" tIns="180000" rIns="180000" bIns="180000" rtlCol="0" anchor="t" anchorCtr="0">
            <a:normAutofit/>
          </a:bodyPr>
          <a:lstStyle>
            <a:lvl1pPr>
              <a:defRPr sz="1800" b="1" baseline="0">
                <a:solidFill>
                  <a:schemeClr val="tx1"/>
                </a:solidFill>
                <a:latin typeface="Montserrat" pitchFamily="2" charset="77"/>
                <a:ea typeface="Calibri" charset="0"/>
                <a:cs typeface="Calibri" charset="0"/>
              </a:defRPr>
            </a:lvl1pPr>
          </a:lstStyle>
          <a:p>
            <a:r>
              <a:rPr lang="en-US"/>
              <a:t>Click to edit txt</a:t>
            </a:r>
            <a:br>
              <a:rPr lang="en-US"/>
            </a:br>
            <a:endParaRPr lang="en-US"/>
          </a:p>
        </p:txBody>
      </p:sp>
      <p:sp>
        <p:nvSpPr>
          <p:cNvPr id="20" name="Subtitle 2">
            <a:extLst>
              <a:ext uri="{FF2B5EF4-FFF2-40B4-BE49-F238E27FC236}">
                <a16:creationId xmlns:a16="http://schemas.microsoft.com/office/drawing/2014/main" id="{623DA365-03D8-D643-90D3-767234578272}"/>
              </a:ext>
            </a:extLst>
          </p:cNvPr>
          <p:cNvSpPr>
            <a:spLocks noGrp="1"/>
          </p:cNvSpPr>
          <p:nvPr>
            <p:ph type="subTitle" idx="1" hasCustomPrompt="1"/>
          </p:nvPr>
        </p:nvSpPr>
        <p:spPr>
          <a:xfrm>
            <a:off x="0" y="1620000"/>
            <a:ext cx="7680176" cy="4473296"/>
          </a:xfrm>
          <a:prstGeom prst="rect">
            <a:avLst/>
          </a:prstGeom>
        </p:spPr>
        <p:txBody>
          <a:bodyPr lIns="540000" tIns="0" rIns="360000" anchor="t" anchorCtr="0"/>
          <a:lstStyle>
            <a:lvl1pPr marL="162000" indent="-180000" algn="l">
              <a:buClr>
                <a:srgbClr val="5792C9"/>
              </a:buClr>
              <a:buFont typeface="Wingdings" charset="2"/>
              <a:buChar char="§"/>
              <a:defRPr sz="2000" baseline="0">
                <a:latin typeface="Montserrat" pitchFamily="2" charset="77"/>
                <a:ea typeface="Calibri" charset="0"/>
                <a:cs typeface="Calibri" charset="0"/>
              </a:defRPr>
            </a:lvl1pPr>
            <a:lvl2pPr marL="432000" indent="-180000" algn="l">
              <a:buClr>
                <a:srgbClr val="5792C9"/>
              </a:buClr>
              <a:buSzPct val="110000"/>
              <a:buFont typeface="Arial" charset="0"/>
              <a:buChar char="•"/>
              <a:defRPr sz="2000">
                <a:latin typeface="Montserrat" pitchFamily="2" charset="77"/>
              </a:defRPr>
            </a:lvl2pPr>
            <a:lvl3pPr marL="684000" indent="-216000" algn="l">
              <a:buClr>
                <a:srgbClr val="5792C9"/>
              </a:buClr>
              <a:buFont typeface=".AppleSystemUIFont" charset="-120"/>
              <a:buChar char="–"/>
              <a:defRPr sz="2000">
                <a:latin typeface="Montserrat" pitchFamily="2" charset="77"/>
                <a:ea typeface="Calibri" charset="0"/>
                <a:cs typeface="Calibri" charset="0"/>
              </a:defRPr>
            </a:lvl3pPr>
            <a:lvl4pPr marL="936000" indent="-216000" algn="l">
              <a:buFont typeface=".AppleSystemUIFont" charset="-120"/>
              <a:buChar char="–"/>
              <a:defRPr sz="2000">
                <a:latin typeface="Montserrat" pitchFamily="2" charset="77"/>
                <a:ea typeface="Calibri" charset="0"/>
                <a:cs typeface="Calibri" charset="0"/>
              </a:defRPr>
            </a:lvl4pPr>
            <a:lvl5pPr marL="1188000" indent="-216000" algn="l">
              <a:buClr>
                <a:schemeClr val="bg2">
                  <a:lumMod val="50000"/>
                </a:schemeClr>
              </a:buClr>
              <a:buFont typeface=".AppleSystemUIFont" charset="-120"/>
              <a:buChar char="–"/>
              <a:defRPr sz="2000">
                <a:solidFill>
                  <a:schemeClr val="bg2">
                    <a:lumMod val="50000"/>
                  </a:schemeClr>
                </a:solidFill>
                <a:latin typeface="Montserrat" pitchFamily="2" charset="77"/>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txt</a:t>
            </a:r>
          </a:p>
          <a:p>
            <a:pPr lvl="1"/>
            <a:r>
              <a:rPr lang="en-US"/>
              <a:t>List 2</a:t>
            </a:r>
          </a:p>
          <a:p>
            <a:pPr lvl="2"/>
            <a:r>
              <a:rPr lang="en-US"/>
              <a:t>List 3</a:t>
            </a:r>
          </a:p>
          <a:p>
            <a:pPr lvl="3"/>
            <a:r>
              <a:rPr lang="en-US"/>
              <a:t>List 4</a:t>
            </a:r>
          </a:p>
          <a:p>
            <a:pPr lvl="4"/>
            <a:r>
              <a:rPr lang="en-US"/>
              <a:t>List 5</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3.jpeg"/><Relationship Id="rId5" Type="http://schemas.openxmlformats.org/officeDocument/2006/relationships/theme" Target="../theme/theme3.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3352" y="233708"/>
            <a:ext cx="4176465" cy="963044"/>
          </a:xfrm>
          <a:prstGeom prst="rect">
            <a:avLst/>
          </a:prstGeom>
        </p:spPr>
      </p:pic>
      <p:pic>
        <p:nvPicPr>
          <p:cNvPr id="4" name="Picture 3" descr="A green and blue background with text&#10;&#10;AI-generated content may be incorrect.">
            <a:extLst>
              <a:ext uri="{FF2B5EF4-FFF2-40B4-BE49-F238E27FC236}">
                <a16:creationId xmlns:a16="http://schemas.microsoft.com/office/drawing/2014/main" id="{91DC2739-E9D6-803B-D969-9C30514C7BB0}"/>
              </a:ext>
            </a:extLst>
          </p:cNvPr>
          <p:cNvPicPr>
            <a:picLocks noChangeAspect="1"/>
          </p:cNvPicPr>
          <p:nvPr userDrawn="1"/>
        </p:nvPicPr>
        <p:blipFill>
          <a:blip r:embed="rId4"/>
          <a:stretch>
            <a:fillRect/>
          </a:stretch>
        </p:blipFill>
        <p:spPr>
          <a:xfrm>
            <a:off x="0" y="-1"/>
            <a:ext cx="12192000" cy="4203699"/>
          </a:xfrm>
          <a:prstGeom prst="rect">
            <a:avLst/>
          </a:prstGeom>
        </p:spPr>
      </p:pic>
    </p:spTree>
    <p:extLst>
      <p:ext uri="{BB962C8B-B14F-4D97-AF65-F5344CB8AC3E}">
        <p14:creationId xmlns:p14="http://schemas.microsoft.com/office/powerpoint/2010/main" val="721018584"/>
      </p:ext>
    </p:extLst>
  </p:cSld>
  <p:clrMap bg1="lt1" tx1="dk1" bg2="lt2" tx2="dk2" accent1="accent1" accent2="accent2" accent3="accent3" accent4="accent4" accent5="accent5" accent6="accent6" hlink="hlink" folHlink="folHlink"/>
  <p:sldLayoutIdLst>
    <p:sldLayoutId id="2147483955" r:id="rId1"/>
  </p:sldLayoutIdLst>
  <p:txStyles>
    <p:titleStyle>
      <a:lvl1pPr algn="l" defTabSz="914400" rtl="0" eaLnBrk="1" latinLnBrk="0" hangingPunct="1">
        <a:lnSpc>
          <a:spcPct val="90000"/>
        </a:lnSpc>
        <a:spcBef>
          <a:spcPct val="0"/>
        </a:spcBef>
        <a:buNone/>
        <a:defRPr sz="4600" kern="1200">
          <a:solidFill>
            <a:srgbClr val="5792C9"/>
          </a:solidFill>
          <a:latin typeface="Georgia" charset="0"/>
          <a:ea typeface="Georgia" charset="0"/>
          <a:cs typeface="Georgia" charset="0"/>
        </a:defRPr>
      </a:lvl1pPr>
    </p:titleStyle>
    <p:bodyStyle>
      <a:lvl1pPr marL="0" indent="0" algn="l" defTabSz="914400" rtl="0" eaLnBrk="1" latinLnBrk="0" hangingPunct="1">
        <a:lnSpc>
          <a:spcPct val="90000"/>
        </a:lnSpc>
        <a:spcBef>
          <a:spcPts val="1000"/>
        </a:spcBef>
        <a:buFontTx/>
        <a:buNone/>
        <a:defRPr sz="2200" b="1" kern="1200">
          <a:solidFill>
            <a:srgbClr val="5792C9"/>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green and blue background with text&#10;&#10;AI-generated content may be incorrect.">
            <a:extLst>
              <a:ext uri="{FF2B5EF4-FFF2-40B4-BE49-F238E27FC236}">
                <a16:creationId xmlns:a16="http://schemas.microsoft.com/office/drawing/2014/main" id="{B05EBF8D-92CE-1894-A68E-A726011A62B4}"/>
              </a:ext>
            </a:extLst>
          </p:cNvPr>
          <p:cNvPicPr>
            <a:picLocks noChangeAspect="1"/>
          </p:cNvPicPr>
          <p:nvPr userDrawn="1"/>
        </p:nvPicPr>
        <p:blipFill>
          <a:blip r:embed="rId3"/>
          <a:stretch>
            <a:fillRect/>
          </a:stretch>
        </p:blipFill>
        <p:spPr>
          <a:xfrm>
            <a:off x="0" y="-1"/>
            <a:ext cx="12192000" cy="4203699"/>
          </a:xfrm>
          <a:prstGeom prst="rect">
            <a:avLst/>
          </a:prstGeom>
        </p:spPr>
      </p:pic>
    </p:spTree>
    <p:extLst>
      <p:ext uri="{BB962C8B-B14F-4D97-AF65-F5344CB8AC3E}">
        <p14:creationId xmlns:p14="http://schemas.microsoft.com/office/powerpoint/2010/main" val="2559117071"/>
      </p:ext>
    </p:extLst>
  </p:cSld>
  <p:clrMap bg1="lt1" tx1="dk1" bg2="lt2" tx2="dk2" accent1="accent1" accent2="accent2" accent3="accent3" accent4="accent4" accent5="accent5" accent6="accent6" hlink="hlink" folHlink="folHlink"/>
  <p:sldLayoutIdLst>
    <p:sldLayoutId id="214748395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Connettore 1 31">
            <a:extLst>
              <a:ext uri="{FF2B5EF4-FFF2-40B4-BE49-F238E27FC236}">
                <a16:creationId xmlns:a16="http://schemas.microsoft.com/office/drawing/2014/main" id="{5D12CE36-5E1D-9348-80C5-AEFF3E6CC0EC}"/>
              </a:ext>
            </a:extLst>
          </p:cNvPr>
          <p:cNvCxnSpPr>
            <a:cxnSpLocks/>
          </p:cNvCxnSpPr>
          <p:nvPr userDrawn="1"/>
        </p:nvCxnSpPr>
        <p:spPr>
          <a:xfrm>
            <a:off x="0" y="6381328"/>
            <a:ext cx="12192000" cy="0"/>
          </a:xfrm>
          <a:prstGeom prst="line">
            <a:avLst/>
          </a:prstGeom>
          <a:ln w="12700">
            <a:solidFill>
              <a:srgbClr val="00825F"/>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A133ADE3-A5A0-2645-9D97-F63324C4A172}"/>
              </a:ext>
            </a:extLst>
          </p:cNvPr>
          <p:cNvSpPr txBox="1">
            <a:spLocks/>
          </p:cNvSpPr>
          <p:nvPr userDrawn="1"/>
        </p:nvSpPr>
        <p:spPr>
          <a:xfrm>
            <a:off x="8153400" y="6381328"/>
            <a:ext cx="4038600" cy="476672"/>
          </a:xfrm>
          <a:prstGeom prst="rect">
            <a:avLst/>
          </a:prstGeom>
        </p:spPr>
        <p:txBody>
          <a:bodyPr lIns="180000" tIns="216000" rIns="180000" bIns="180000" anchor="ctr" anchorCtr="0"/>
          <a:lstStyle>
            <a:lvl1pPr marL="0" indent="0" algn="l" defTabSz="914400" rtl="0" eaLnBrk="1" latinLnBrk="0" hangingPunct="1">
              <a:lnSpc>
                <a:spcPct val="90000"/>
              </a:lnSpc>
              <a:spcBef>
                <a:spcPts val="1000"/>
              </a:spcBef>
              <a:buFontTx/>
              <a:buNone/>
              <a:defRPr sz="1400" b="0" kern="1200">
                <a:solidFill>
                  <a:srgbClr val="5792C9"/>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500" b="0" i="0" kern="1500" spc="100" baseline="0">
                <a:solidFill>
                  <a:srgbClr val="00825F"/>
                </a:solidFill>
                <a:latin typeface="Montserrat" pitchFamily="2" charset="77"/>
              </a:rPr>
              <a:t>2025 IPPC REGIONAL WORKSHOP</a:t>
            </a:r>
            <a:endParaRPr lang="en-US" sz="1500" b="0" i="0" kern="1500" spc="100" baseline="0">
              <a:solidFill>
                <a:schemeClr val="tx1"/>
              </a:solidFill>
              <a:latin typeface="Montserrat" pitchFamily="2" charset="77"/>
            </a:endParaRPr>
          </a:p>
        </p:txBody>
      </p:sp>
      <p:pic>
        <p:nvPicPr>
          <p:cNvPr id="3" name="Picture 2">
            <a:extLst>
              <a:ext uri="{FF2B5EF4-FFF2-40B4-BE49-F238E27FC236}">
                <a16:creationId xmlns:a16="http://schemas.microsoft.com/office/drawing/2014/main" id="{1C806444-009A-84A6-80D8-B1E3FB5F35D2}"/>
              </a:ext>
            </a:extLst>
          </p:cNvPr>
          <p:cNvPicPr>
            <a:picLocks noChangeAspect="1"/>
          </p:cNvPicPr>
          <p:nvPr userDrawn="1"/>
        </p:nvPicPr>
        <p:blipFill>
          <a:blip r:embed="rId6"/>
          <a:stretch>
            <a:fillRect/>
          </a:stretch>
        </p:blipFill>
        <p:spPr>
          <a:xfrm>
            <a:off x="0" y="0"/>
            <a:ext cx="12192000" cy="1332805"/>
          </a:xfrm>
          <a:prstGeom prst="rect">
            <a:avLst/>
          </a:prstGeom>
        </p:spPr>
      </p:pic>
    </p:spTree>
    <p:extLst>
      <p:ext uri="{BB962C8B-B14F-4D97-AF65-F5344CB8AC3E}">
        <p14:creationId xmlns:p14="http://schemas.microsoft.com/office/powerpoint/2010/main" val="333290649"/>
      </p:ext>
    </p:extLst>
  </p:cSld>
  <p:clrMap bg1="lt1" tx1="dk1" bg2="lt2" tx2="dk2" accent1="accent1" accent2="accent2" accent3="accent3" accent4="accent4" accent5="accent5" accent6="accent6" hlink="hlink" folHlink="folHlink"/>
  <p:sldLayoutIdLst>
    <p:sldLayoutId id="2147483948" r:id="rId1"/>
    <p:sldLayoutId id="2147483953" r:id="rId2"/>
    <p:sldLayoutId id="2147483949" r:id="rId3"/>
    <p:sldLayoutId id="214748395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elearning.fao.org/course/view.php?id=1272" TargetMode="Externa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hyperlink" Target="https://elearning.fao.org/course/view.php?id=1255"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hyperlink" Target="https://elearning.fao.org/course/view.php?id=1267"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www.ippc.int/" TargetMode="External"/><Relationship Id="rId2" Type="http://schemas.openxmlformats.org/officeDocument/2006/relationships/hyperlink" Target="mailto:ippc@fao.or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61041" y="4495800"/>
            <a:ext cx="12514082" cy="855513"/>
          </a:xfrm>
          <a:prstGeom prst="rect">
            <a:avLst/>
          </a:prstGeom>
        </p:spPr>
        <p:txBody>
          <a:bodyPr/>
          <a:lstStyle/>
          <a:p>
            <a:pPr marL="0" marR="0">
              <a:lnSpc>
                <a:spcPct val="115000"/>
              </a:lnSpc>
              <a:spcAft>
                <a:spcPts val="800"/>
              </a:spcAft>
            </a:pPr>
            <a:r>
              <a:rPr lang="en-GB" sz="3000" kern="100">
                <a:effectLst/>
                <a:latin typeface="Aptos" panose="020B0004020202020204" pitchFamily="34" charset="0"/>
                <a:ea typeface="Aptos" panose="020B0004020202020204" pitchFamily="34" charset="0"/>
                <a:cs typeface="Arial" panose="020B0604020202020204" pitchFamily="34" charset="0"/>
              </a:rPr>
              <a:t>Introducing the IPPC Plant Health Campus</a:t>
            </a:r>
            <a:br>
              <a:rPr lang="en-GB" sz="2400" kern="100">
                <a:latin typeface="Aptos" panose="020B0004020202020204" pitchFamily="34" charset="0"/>
                <a:ea typeface="Aptos" panose="020B0004020202020204" pitchFamily="34" charset="0"/>
                <a:cs typeface="Arial" panose="020B0604020202020204" pitchFamily="34" charset="0"/>
              </a:rPr>
            </a:br>
            <a:r>
              <a:rPr lang="en-GB" sz="2200" b="0" i="1" kern="100">
                <a:effectLst/>
                <a:latin typeface="Aptos" panose="020B0004020202020204" pitchFamily="34" charset="0"/>
                <a:ea typeface="Aptos" panose="020B0004020202020204" pitchFamily="34" charset="0"/>
                <a:cs typeface="Arial" panose="020B0604020202020204" pitchFamily="34" charset="0"/>
              </a:rPr>
              <a:t>A global learning hub for strengthening phytosanitary capacity</a:t>
            </a:r>
            <a:endParaRPr lang="en-US" sz="2200" b="0" i="1" kern="100">
              <a:effectLst/>
              <a:latin typeface="Aptos" panose="020B0004020202020204" pitchFamily="34" charset="0"/>
              <a:ea typeface="Aptos" panose="020B0004020202020204" pitchFamily="34" charset="0"/>
              <a:cs typeface="Arial" panose="020B0604020202020204" pitchFamily="34" charset="0"/>
            </a:endParaRPr>
          </a:p>
        </p:txBody>
      </p:sp>
      <p:sp>
        <p:nvSpPr>
          <p:cNvPr id="7" name="Subtitle 6"/>
          <p:cNvSpPr>
            <a:spLocks noGrp="1"/>
          </p:cNvSpPr>
          <p:nvPr>
            <p:ph type="subTitle" idx="1"/>
          </p:nvPr>
        </p:nvSpPr>
        <p:spPr>
          <a:xfrm>
            <a:off x="-2357" y="5943600"/>
            <a:ext cx="12192000" cy="245913"/>
          </a:xfrm>
          <a:prstGeom prst="rect">
            <a:avLst/>
          </a:prstGeom>
        </p:spPr>
        <p:txBody>
          <a:bodyPr/>
          <a:lstStyle/>
          <a:p>
            <a:r>
              <a:rPr lang="en-US" sz="1800" b="1">
                <a:solidFill>
                  <a:srgbClr val="000000"/>
                </a:solidFill>
                <a:latin typeface="Calibri" panose="020F0502020204030204" pitchFamily="34" charset="0"/>
              </a:rPr>
              <a:t>Agenda 7.2 </a:t>
            </a:r>
            <a:r>
              <a:rPr lang="en-US" sz="1800" b="1" i="0" u="none" strike="noStrike">
                <a:solidFill>
                  <a:srgbClr val="000000"/>
                </a:solidFill>
                <a:effectLst/>
                <a:latin typeface="Calibri" panose="020F0502020204030204" pitchFamily="34" charset="0"/>
              </a:rPr>
              <a:t>Prepared for the IPPC Regional Workshops 2025</a:t>
            </a:r>
            <a:r>
              <a:rPr lang="en-US" sz="1800" b="0" i="0">
                <a:solidFill>
                  <a:srgbClr val="000000"/>
                </a:solidFill>
                <a:effectLst/>
                <a:latin typeface="Calibri" panose="020F0502020204030204" pitchFamily="34" charset="0"/>
              </a:rPr>
              <a:t>​</a:t>
            </a:r>
            <a:endParaRPr lang="en-US"/>
          </a:p>
        </p:txBody>
      </p:sp>
    </p:spTree>
    <p:extLst>
      <p:ext uri="{BB962C8B-B14F-4D97-AF65-F5344CB8AC3E}">
        <p14:creationId xmlns:p14="http://schemas.microsoft.com/office/powerpoint/2010/main" val="2518539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6CAE4D8-B039-0649-BDEF-444210836B94}"/>
              </a:ext>
            </a:extLst>
          </p:cNvPr>
          <p:cNvSpPr>
            <a:spLocks noGrp="1"/>
          </p:cNvSpPr>
          <p:nvPr>
            <p:ph type="subTitle" idx="1"/>
          </p:nvPr>
        </p:nvSpPr>
        <p:spPr>
          <a:xfrm>
            <a:off x="0" y="2362200"/>
            <a:ext cx="7104112" cy="4176457"/>
          </a:xfrm>
        </p:spPr>
        <p:txBody>
          <a:bodyPr/>
          <a:lstStyle/>
          <a:p>
            <a:pPr marL="342900" indent="-342900">
              <a:buFont typeface="Arial" panose="020B0604020202020204" pitchFamily="34" charset="0"/>
              <a:buChar char="•"/>
            </a:pPr>
            <a:r>
              <a:rPr lang="en-US" dirty="0"/>
              <a:t>Developed with support from the European Union</a:t>
            </a:r>
          </a:p>
          <a:p>
            <a:pPr marL="342900" indent="-342900">
              <a:buFont typeface="Arial" panose="020B0604020202020204" pitchFamily="34" charset="0"/>
              <a:buChar char="•"/>
            </a:pPr>
            <a:r>
              <a:rPr lang="en-US" dirty="0"/>
              <a:t>Convenient one-stop portal to all IPPC e-learning courses, and IPPC guides and other training materials  </a:t>
            </a:r>
          </a:p>
          <a:p>
            <a:pPr marL="342900" indent="-342900">
              <a:buFont typeface="Arial" panose="020B0604020202020204" pitchFamily="34" charset="0"/>
              <a:buChar char="•"/>
            </a:pPr>
            <a:r>
              <a:rPr lang="en-US" dirty="0"/>
              <a:t>Free, certified e-learning courses</a:t>
            </a:r>
          </a:p>
          <a:p>
            <a:pPr marL="342900" indent="-342900">
              <a:buFont typeface="Arial" panose="020B0604020202020204" pitchFamily="34" charset="0"/>
              <a:buChar char="•"/>
            </a:pPr>
            <a:r>
              <a:rPr lang="en-US" dirty="0"/>
              <a:t>Developed with technical support from global plant health experts</a:t>
            </a:r>
          </a:p>
          <a:p>
            <a:pPr marL="342900" indent="-342900">
              <a:buFont typeface="Arial" panose="020B0604020202020204" pitchFamily="34" charset="0"/>
              <a:buChar char="•"/>
            </a:pPr>
            <a:r>
              <a:rPr lang="en-US" dirty="0"/>
              <a:t>Downloadable materials, available anytime, anywhere!</a:t>
            </a:r>
          </a:p>
          <a:p>
            <a:pPr marL="342900" indent="-342900">
              <a:buFont typeface="Arial" panose="020B0604020202020204" pitchFamily="34" charset="0"/>
              <a:buChar char="•"/>
            </a:pPr>
            <a:r>
              <a:rPr lang="en-US" dirty="0"/>
              <a:t>Better knowledge = better compliance and </a:t>
            </a:r>
            <a:r>
              <a:rPr lang="en-US" b="1" dirty="0"/>
              <a:t>stronger biosecurity</a:t>
            </a:r>
            <a:endParaRPr lang="en-US" dirty="0"/>
          </a:p>
          <a:p>
            <a:endParaRPr lang="en-US" dirty="0"/>
          </a:p>
          <a:p>
            <a:endParaRPr lang="en-IT" dirty="0"/>
          </a:p>
        </p:txBody>
      </p:sp>
      <p:sp>
        <p:nvSpPr>
          <p:cNvPr id="3" name="Title 2">
            <a:extLst>
              <a:ext uri="{FF2B5EF4-FFF2-40B4-BE49-F238E27FC236}">
                <a16:creationId xmlns:a16="http://schemas.microsoft.com/office/drawing/2014/main" id="{0CE68BB7-DD3C-664A-AC9D-74A5FE280DD9}"/>
              </a:ext>
            </a:extLst>
          </p:cNvPr>
          <p:cNvSpPr>
            <a:spLocks noGrp="1"/>
          </p:cNvSpPr>
          <p:nvPr>
            <p:ph type="title"/>
          </p:nvPr>
        </p:nvSpPr>
        <p:spPr>
          <a:xfrm>
            <a:off x="-304800" y="1524000"/>
            <a:ext cx="12660000" cy="361200"/>
          </a:xfrm>
        </p:spPr>
        <p:txBody>
          <a:bodyPr/>
          <a:lstStyle/>
          <a:p>
            <a:r>
              <a:rPr lang="en-US" dirty="0"/>
              <a:t>IPPC Plant Health Campus - A key milestone in plant health capacity development</a:t>
            </a:r>
            <a:endParaRPr lang="en-IT" dirty="0"/>
          </a:p>
        </p:txBody>
      </p:sp>
      <p:pic>
        <p:nvPicPr>
          <p:cNvPr id="6" name="Picture 5">
            <a:extLst>
              <a:ext uri="{FF2B5EF4-FFF2-40B4-BE49-F238E27FC236}">
                <a16:creationId xmlns:a16="http://schemas.microsoft.com/office/drawing/2014/main" id="{019D36A7-300A-1DA1-8887-A9F68136B898}"/>
              </a:ext>
            </a:extLst>
          </p:cNvPr>
          <p:cNvPicPr>
            <a:picLocks noChangeAspect="1"/>
          </p:cNvPicPr>
          <p:nvPr/>
        </p:nvPicPr>
        <p:blipFill>
          <a:blip r:embed="rId3"/>
          <a:stretch>
            <a:fillRect/>
          </a:stretch>
        </p:blipFill>
        <p:spPr>
          <a:xfrm>
            <a:off x="3200400" y="5181600"/>
            <a:ext cx="1106889" cy="1106889"/>
          </a:xfrm>
          <a:prstGeom prst="rect">
            <a:avLst/>
          </a:prstGeom>
        </p:spPr>
      </p:pic>
      <p:pic>
        <p:nvPicPr>
          <p:cNvPr id="10" name="Picture 9">
            <a:extLst>
              <a:ext uri="{FF2B5EF4-FFF2-40B4-BE49-F238E27FC236}">
                <a16:creationId xmlns:a16="http://schemas.microsoft.com/office/drawing/2014/main" id="{086C6EB3-EEBB-380C-76E0-E022B829E78B}"/>
              </a:ext>
            </a:extLst>
          </p:cNvPr>
          <p:cNvPicPr>
            <a:picLocks noChangeAspect="1"/>
          </p:cNvPicPr>
          <p:nvPr/>
        </p:nvPicPr>
        <p:blipFill>
          <a:blip r:embed="rId4"/>
          <a:stretch>
            <a:fillRect/>
          </a:stretch>
        </p:blipFill>
        <p:spPr>
          <a:xfrm>
            <a:off x="6858000" y="2133600"/>
            <a:ext cx="5153091" cy="3886200"/>
          </a:xfrm>
          <a:prstGeom prst="rect">
            <a:avLst/>
          </a:prstGeom>
        </p:spPr>
      </p:pic>
    </p:spTree>
    <p:extLst>
      <p:ext uri="{BB962C8B-B14F-4D97-AF65-F5344CB8AC3E}">
        <p14:creationId xmlns:p14="http://schemas.microsoft.com/office/powerpoint/2010/main" val="1455858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D054D2-477F-E334-5EE5-1C66A0CA8328}"/>
              </a:ext>
            </a:extLst>
          </p:cNvPr>
          <p:cNvSpPr>
            <a:spLocks noGrp="1"/>
          </p:cNvSpPr>
          <p:nvPr>
            <p:ph type="subTitle" idx="1"/>
          </p:nvPr>
        </p:nvSpPr>
        <p:spPr/>
        <p:txBody>
          <a:bodyPr/>
          <a:lstStyle/>
          <a:p>
            <a:pPr marL="342900" indent="-342900">
              <a:buFont typeface="Arial" panose="020B0604020202020204" pitchFamily="34" charset="0"/>
              <a:buChar char="•"/>
            </a:pPr>
            <a:r>
              <a:rPr lang="en-US" dirty="0"/>
              <a:t>The IPPC Plant Health Campus and all e-learning courses available in French</a:t>
            </a:r>
          </a:p>
          <a:p>
            <a:pPr marL="342900" indent="-342900">
              <a:buFont typeface="Arial" panose="020B0604020202020204" pitchFamily="34" charset="0"/>
              <a:buChar char="•"/>
            </a:pPr>
            <a:r>
              <a:rPr lang="en-US" dirty="0"/>
              <a:t>COMING UP - IPPC Plant Health Campus in Spanish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9FBFBCA5-AC7A-1BF8-20C3-510409F98512}"/>
              </a:ext>
            </a:extLst>
          </p:cNvPr>
          <p:cNvSpPr>
            <a:spLocks noGrp="1"/>
          </p:cNvSpPr>
          <p:nvPr>
            <p:ph type="title"/>
          </p:nvPr>
        </p:nvSpPr>
        <p:spPr>
          <a:xfrm>
            <a:off x="253604" y="1469834"/>
            <a:ext cx="10602600" cy="469040"/>
          </a:xfrm>
        </p:spPr>
        <p:txBody>
          <a:bodyPr/>
          <a:lstStyle/>
          <a:p>
            <a:r>
              <a:rPr lang="en-US" dirty="0"/>
              <a:t>IPPC Plant Health Campus portal in other languages</a:t>
            </a:r>
          </a:p>
        </p:txBody>
      </p:sp>
      <p:pic>
        <p:nvPicPr>
          <p:cNvPr id="7" name="Picture 6">
            <a:extLst>
              <a:ext uri="{FF2B5EF4-FFF2-40B4-BE49-F238E27FC236}">
                <a16:creationId xmlns:a16="http://schemas.microsoft.com/office/drawing/2014/main" id="{CF7DA677-D3B4-1D9F-A970-B53F4E6BCB96}"/>
              </a:ext>
            </a:extLst>
          </p:cNvPr>
          <p:cNvPicPr>
            <a:picLocks noChangeAspect="1"/>
          </p:cNvPicPr>
          <p:nvPr/>
        </p:nvPicPr>
        <p:blipFill>
          <a:blip r:embed="rId3"/>
          <a:stretch>
            <a:fillRect/>
          </a:stretch>
        </p:blipFill>
        <p:spPr>
          <a:xfrm>
            <a:off x="3291216" y="5207524"/>
            <a:ext cx="1092987" cy="1051874"/>
          </a:xfrm>
          <a:prstGeom prst="rect">
            <a:avLst/>
          </a:prstGeom>
        </p:spPr>
      </p:pic>
      <p:pic>
        <p:nvPicPr>
          <p:cNvPr id="11" name="Picture 10" descr="A screenshot of a web page&#10;&#10;Description automatically generated">
            <a:extLst>
              <a:ext uri="{FF2B5EF4-FFF2-40B4-BE49-F238E27FC236}">
                <a16:creationId xmlns:a16="http://schemas.microsoft.com/office/drawing/2014/main" id="{EE72F10E-38E2-0D6A-C77D-39B02606591D}"/>
              </a:ext>
            </a:extLst>
          </p:cNvPr>
          <p:cNvPicPr>
            <a:picLocks noChangeAspect="1"/>
          </p:cNvPicPr>
          <p:nvPr/>
        </p:nvPicPr>
        <p:blipFill>
          <a:blip r:embed="rId4"/>
          <a:stretch>
            <a:fillRect/>
          </a:stretch>
        </p:blipFill>
        <p:spPr>
          <a:xfrm>
            <a:off x="6781800" y="1828800"/>
            <a:ext cx="5274402" cy="4495800"/>
          </a:xfrm>
          <a:prstGeom prst="rect">
            <a:avLst/>
          </a:prstGeom>
        </p:spPr>
      </p:pic>
    </p:spTree>
    <p:extLst>
      <p:ext uri="{BB962C8B-B14F-4D97-AF65-F5344CB8AC3E}">
        <p14:creationId xmlns:p14="http://schemas.microsoft.com/office/powerpoint/2010/main" val="974698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771169-9118-6670-55DE-8B8B64FDD2A8}"/>
              </a:ext>
            </a:extLst>
          </p:cNvPr>
          <p:cNvSpPr>
            <a:spLocks noGrp="1"/>
          </p:cNvSpPr>
          <p:nvPr>
            <p:ph type="title"/>
          </p:nvPr>
        </p:nvSpPr>
        <p:spPr/>
        <p:txBody>
          <a:bodyPr/>
          <a:lstStyle/>
          <a:p>
            <a:r>
              <a:rPr lang="en-US" dirty="0"/>
              <a:t>E-learning courses currently available</a:t>
            </a:r>
          </a:p>
        </p:txBody>
      </p:sp>
      <p:pic>
        <p:nvPicPr>
          <p:cNvPr id="6" name="Picture 5">
            <a:extLst>
              <a:ext uri="{FF2B5EF4-FFF2-40B4-BE49-F238E27FC236}">
                <a16:creationId xmlns:a16="http://schemas.microsoft.com/office/drawing/2014/main" id="{E04A8AB0-9DB0-8288-494A-B2E0244FE81D}"/>
              </a:ext>
            </a:extLst>
          </p:cNvPr>
          <p:cNvPicPr>
            <a:picLocks noChangeAspect="1"/>
          </p:cNvPicPr>
          <p:nvPr/>
        </p:nvPicPr>
        <p:blipFill>
          <a:blip r:embed="rId3"/>
          <a:stretch>
            <a:fillRect/>
          </a:stretch>
        </p:blipFill>
        <p:spPr>
          <a:xfrm>
            <a:off x="381000" y="1981200"/>
            <a:ext cx="2027252" cy="1181569"/>
          </a:xfrm>
          <a:prstGeom prst="rect">
            <a:avLst/>
          </a:prstGeom>
        </p:spPr>
      </p:pic>
      <p:pic>
        <p:nvPicPr>
          <p:cNvPr id="7" name="Picture 6">
            <a:extLst>
              <a:ext uri="{FF2B5EF4-FFF2-40B4-BE49-F238E27FC236}">
                <a16:creationId xmlns:a16="http://schemas.microsoft.com/office/drawing/2014/main" id="{8C91BC8A-741B-9A06-0B43-4E347887FB6B}"/>
              </a:ext>
            </a:extLst>
          </p:cNvPr>
          <p:cNvPicPr>
            <a:picLocks noChangeAspect="1"/>
          </p:cNvPicPr>
          <p:nvPr/>
        </p:nvPicPr>
        <p:blipFill>
          <a:blip r:embed="rId4"/>
          <a:stretch>
            <a:fillRect/>
          </a:stretch>
        </p:blipFill>
        <p:spPr>
          <a:xfrm>
            <a:off x="7086600" y="1981200"/>
            <a:ext cx="2027252" cy="1186684"/>
          </a:xfrm>
          <a:prstGeom prst="rect">
            <a:avLst/>
          </a:prstGeom>
        </p:spPr>
      </p:pic>
      <p:pic>
        <p:nvPicPr>
          <p:cNvPr id="8" name="Picture 7">
            <a:extLst>
              <a:ext uri="{FF2B5EF4-FFF2-40B4-BE49-F238E27FC236}">
                <a16:creationId xmlns:a16="http://schemas.microsoft.com/office/drawing/2014/main" id="{1F39781D-8A4D-FDB3-56CA-A1CD493CCE9B}"/>
              </a:ext>
            </a:extLst>
          </p:cNvPr>
          <p:cNvPicPr>
            <a:picLocks noChangeAspect="1"/>
          </p:cNvPicPr>
          <p:nvPr/>
        </p:nvPicPr>
        <p:blipFill>
          <a:blip r:embed="rId5"/>
          <a:stretch>
            <a:fillRect/>
          </a:stretch>
        </p:blipFill>
        <p:spPr>
          <a:xfrm>
            <a:off x="381000" y="3429000"/>
            <a:ext cx="2052698" cy="1206759"/>
          </a:xfrm>
          <a:prstGeom prst="rect">
            <a:avLst/>
          </a:prstGeom>
        </p:spPr>
      </p:pic>
      <p:pic>
        <p:nvPicPr>
          <p:cNvPr id="9" name="Picture 8">
            <a:extLst>
              <a:ext uri="{FF2B5EF4-FFF2-40B4-BE49-F238E27FC236}">
                <a16:creationId xmlns:a16="http://schemas.microsoft.com/office/drawing/2014/main" id="{7C2B4E93-200E-684D-DD7C-B4F162DAF228}"/>
              </a:ext>
            </a:extLst>
          </p:cNvPr>
          <p:cNvPicPr>
            <a:picLocks noChangeAspect="1"/>
          </p:cNvPicPr>
          <p:nvPr/>
        </p:nvPicPr>
        <p:blipFill>
          <a:blip r:embed="rId6"/>
          <a:stretch>
            <a:fillRect/>
          </a:stretch>
        </p:blipFill>
        <p:spPr>
          <a:xfrm>
            <a:off x="7162800" y="3457074"/>
            <a:ext cx="2015636" cy="1186666"/>
          </a:xfrm>
          <a:prstGeom prst="rect">
            <a:avLst/>
          </a:prstGeom>
        </p:spPr>
      </p:pic>
      <p:pic>
        <p:nvPicPr>
          <p:cNvPr id="10" name="Picture 9">
            <a:extLst>
              <a:ext uri="{FF2B5EF4-FFF2-40B4-BE49-F238E27FC236}">
                <a16:creationId xmlns:a16="http://schemas.microsoft.com/office/drawing/2014/main" id="{241B5D54-2DC4-54B0-30A0-64C2BC5E313A}"/>
              </a:ext>
            </a:extLst>
          </p:cNvPr>
          <p:cNvPicPr>
            <a:picLocks noChangeAspect="1"/>
          </p:cNvPicPr>
          <p:nvPr/>
        </p:nvPicPr>
        <p:blipFill>
          <a:blip r:embed="rId7"/>
          <a:stretch>
            <a:fillRect/>
          </a:stretch>
        </p:blipFill>
        <p:spPr>
          <a:xfrm>
            <a:off x="2667000" y="4800600"/>
            <a:ext cx="2027252" cy="1192802"/>
          </a:xfrm>
          <a:prstGeom prst="rect">
            <a:avLst/>
          </a:prstGeom>
        </p:spPr>
      </p:pic>
      <p:pic>
        <p:nvPicPr>
          <p:cNvPr id="11" name="Picture 10">
            <a:extLst>
              <a:ext uri="{FF2B5EF4-FFF2-40B4-BE49-F238E27FC236}">
                <a16:creationId xmlns:a16="http://schemas.microsoft.com/office/drawing/2014/main" id="{C0B8BF33-2CFB-8CC7-0A19-36E607A50BBA}"/>
              </a:ext>
            </a:extLst>
          </p:cNvPr>
          <p:cNvPicPr>
            <a:picLocks noChangeAspect="1"/>
          </p:cNvPicPr>
          <p:nvPr/>
        </p:nvPicPr>
        <p:blipFill>
          <a:blip r:embed="rId8"/>
          <a:stretch>
            <a:fillRect/>
          </a:stretch>
        </p:blipFill>
        <p:spPr>
          <a:xfrm>
            <a:off x="2667000" y="3424989"/>
            <a:ext cx="2043323" cy="1186666"/>
          </a:xfrm>
          <a:prstGeom prst="rect">
            <a:avLst/>
          </a:prstGeom>
        </p:spPr>
      </p:pic>
      <p:pic>
        <p:nvPicPr>
          <p:cNvPr id="12" name="Picture 11">
            <a:extLst>
              <a:ext uri="{FF2B5EF4-FFF2-40B4-BE49-F238E27FC236}">
                <a16:creationId xmlns:a16="http://schemas.microsoft.com/office/drawing/2014/main" id="{C5A91683-BDD3-BF36-AD7B-13154D95D06B}"/>
              </a:ext>
            </a:extLst>
          </p:cNvPr>
          <p:cNvPicPr>
            <a:picLocks noChangeAspect="1"/>
          </p:cNvPicPr>
          <p:nvPr/>
        </p:nvPicPr>
        <p:blipFill>
          <a:blip r:embed="rId9"/>
          <a:stretch>
            <a:fillRect/>
          </a:stretch>
        </p:blipFill>
        <p:spPr>
          <a:xfrm>
            <a:off x="8686800" y="4876800"/>
            <a:ext cx="3129117" cy="1410214"/>
          </a:xfrm>
          <a:prstGeom prst="rect">
            <a:avLst/>
          </a:prstGeom>
        </p:spPr>
      </p:pic>
      <p:pic>
        <p:nvPicPr>
          <p:cNvPr id="13" name="Picture 12">
            <a:extLst>
              <a:ext uri="{FF2B5EF4-FFF2-40B4-BE49-F238E27FC236}">
                <a16:creationId xmlns:a16="http://schemas.microsoft.com/office/drawing/2014/main" id="{A866351D-2BDF-6635-9C32-28B1384BD29A}"/>
              </a:ext>
            </a:extLst>
          </p:cNvPr>
          <p:cNvPicPr>
            <a:picLocks noChangeAspect="1"/>
          </p:cNvPicPr>
          <p:nvPr/>
        </p:nvPicPr>
        <p:blipFill>
          <a:blip r:embed="rId10"/>
          <a:stretch>
            <a:fillRect/>
          </a:stretch>
        </p:blipFill>
        <p:spPr>
          <a:xfrm>
            <a:off x="4953000" y="4648200"/>
            <a:ext cx="2969334" cy="1487878"/>
          </a:xfrm>
          <a:prstGeom prst="rect">
            <a:avLst/>
          </a:prstGeom>
        </p:spPr>
      </p:pic>
      <p:pic>
        <p:nvPicPr>
          <p:cNvPr id="14" name="Picture 13">
            <a:extLst>
              <a:ext uri="{FF2B5EF4-FFF2-40B4-BE49-F238E27FC236}">
                <a16:creationId xmlns:a16="http://schemas.microsoft.com/office/drawing/2014/main" id="{F6E6185B-05FB-57B9-3FED-ACE8EA73B3BD}"/>
              </a:ext>
            </a:extLst>
          </p:cNvPr>
          <p:cNvPicPr>
            <a:picLocks noChangeAspect="1"/>
          </p:cNvPicPr>
          <p:nvPr/>
        </p:nvPicPr>
        <p:blipFill>
          <a:blip r:embed="rId11"/>
          <a:stretch>
            <a:fillRect/>
          </a:stretch>
        </p:blipFill>
        <p:spPr>
          <a:xfrm>
            <a:off x="9372600" y="3429000"/>
            <a:ext cx="2052698" cy="1190764"/>
          </a:xfrm>
          <a:prstGeom prst="rect">
            <a:avLst/>
          </a:prstGeom>
        </p:spPr>
      </p:pic>
      <p:pic>
        <p:nvPicPr>
          <p:cNvPr id="15" name="Picture 14">
            <a:extLst>
              <a:ext uri="{FF2B5EF4-FFF2-40B4-BE49-F238E27FC236}">
                <a16:creationId xmlns:a16="http://schemas.microsoft.com/office/drawing/2014/main" id="{935DBD45-2C84-0E8C-FD29-D2DB828D45BD}"/>
              </a:ext>
            </a:extLst>
          </p:cNvPr>
          <p:cNvPicPr>
            <a:picLocks noChangeAspect="1"/>
          </p:cNvPicPr>
          <p:nvPr/>
        </p:nvPicPr>
        <p:blipFill>
          <a:blip r:embed="rId12"/>
          <a:stretch>
            <a:fillRect/>
          </a:stretch>
        </p:blipFill>
        <p:spPr>
          <a:xfrm>
            <a:off x="9372600" y="1981200"/>
            <a:ext cx="2032493" cy="1181569"/>
          </a:xfrm>
          <a:prstGeom prst="rect">
            <a:avLst/>
          </a:prstGeom>
        </p:spPr>
      </p:pic>
      <p:pic>
        <p:nvPicPr>
          <p:cNvPr id="16" name="Picture 15">
            <a:extLst>
              <a:ext uri="{FF2B5EF4-FFF2-40B4-BE49-F238E27FC236}">
                <a16:creationId xmlns:a16="http://schemas.microsoft.com/office/drawing/2014/main" id="{7C3244DC-AF6B-9534-0277-43BC0B843CA7}"/>
              </a:ext>
            </a:extLst>
          </p:cNvPr>
          <p:cNvPicPr>
            <a:picLocks noChangeAspect="1"/>
          </p:cNvPicPr>
          <p:nvPr/>
        </p:nvPicPr>
        <p:blipFill>
          <a:blip r:embed="rId13"/>
          <a:stretch>
            <a:fillRect/>
          </a:stretch>
        </p:blipFill>
        <p:spPr>
          <a:xfrm>
            <a:off x="457200" y="4800600"/>
            <a:ext cx="2002522" cy="1218926"/>
          </a:xfrm>
          <a:prstGeom prst="rect">
            <a:avLst/>
          </a:prstGeom>
        </p:spPr>
      </p:pic>
      <p:pic>
        <p:nvPicPr>
          <p:cNvPr id="18" name="Picture 17">
            <a:extLst>
              <a:ext uri="{FF2B5EF4-FFF2-40B4-BE49-F238E27FC236}">
                <a16:creationId xmlns:a16="http://schemas.microsoft.com/office/drawing/2014/main" id="{A0934E3C-AA08-8837-8E1C-A83ACCDE92D4}"/>
              </a:ext>
            </a:extLst>
          </p:cNvPr>
          <p:cNvPicPr>
            <a:picLocks noChangeAspect="1"/>
          </p:cNvPicPr>
          <p:nvPr/>
        </p:nvPicPr>
        <p:blipFill>
          <a:blip r:embed="rId14"/>
          <a:stretch>
            <a:fillRect/>
          </a:stretch>
        </p:blipFill>
        <p:spPr>
          <a:xfrm>
            <a:off x="4876800" y="1981200"/>
            <a:ext cx="2021642" cy="1223211"/>
          </a:xfrm>
          <a:prstGeom prst="rect">
            <a:avLst/>
          </a:prstGeom>
        </p:spPr>
      </p:pic>
      <p:pic>
        <p:nvPicPr>
          <p:cNvPr id="20" name="Picture 19">
            <a:extLst>
              <a:ext uri="{FF2B5EF4-FFF2-40B4-BE49-F238E27FC236}">
                <a16:creationId xmlns:a16="http://schemas.microsoft.com/office/drawing/2014/main" id="{1723A560-AF9B-842A-547E-E91E1A0C4B0E}"/>
              </a:ext>
            </a:extLst>
          </p:cNvPr>
          <p:cNvPicPr>
            <a:picLocks noChangeAspect="1"/>
          </p:cNvPicPr>
          <p:nvPr/>
        </p:nvPicPr>
        <p:blipFill>
          <a:blip r:embed="rId15"/>
          <a:stretch>
            <a:fillRect/>
          </a:stretch>
        </p:blipFill>
        <p:spPr>
          <a:xfrm>
            <a:off x="2667000" y="1981200"/>
            <a:ext cx="2037244" cy="1219200"/>
          </a:xfrm>
          <a:prstGeom prst="rect">
            <a:avLst/>
          </a:prstGeom>
        </p:spPr>
      </p:pic>
      <p:pic>
        <p:nvPicPr>
          <p:cNvPr id="32" name="Picture 31">
            <a:extLst>
              <a:ext uri="{FF2B5EF4-FFF2-40B4-BE49-F238E27FC236}">
                <a16:creationId xmlns:a16="http://schemas.microsoft.com/office/drawing/2014/main" id="{05E87FA3-E409-4EA9-A649-EC15AB498281}"/>
              </a:ext>
            </a:extLst>
          </p:cNvPr>
          <p:cNvPicPr>
            <a:picLocks noChangeAspect="1"/>
          </p:cNvPicPr>
          <p:nvPr/>
        </p:nvPicPr>
        <p:blipFill>
          <a:blip r:embed="rId16"/>
          <a:stretch>
            <a:fillRect/>
          </a:stretch>
        </p:blipFill>
        <p:spPr>
          <a:xfrm>
            <a:off x="5029200" y="3420979"/>
            <a:ext cx="1752802" cy="1219200"/>
          </a:xfrm>
          <a:prstGeom prst="rect">
            <a:avLst/>
          </a:prstGeom>
        </p:spPr>
      </p:pic>
    </p:spTree>
    <p:extLst>
      <p:ext uri="{BB962C8B-B14F-4D97-AF65-F5344CB8AC3E}">
        <p14:creationId xmlns:p14="http://schemas.microsoft.com/office/powerpoint/2010/main" val="1267514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18756E6-E7C8-0E6D-AA52-F8F3DBB4EF02}"/>
              </a:ext>
            </a:extLst>
          </p:cNvPr>
          <p:cNvSpPr>
            <a:spLocks noGrp="1"/>
          </p:cNvSpPr>
          <p:nvPr>
            <p:ph type="subTitle" idx="1"/>
          </p:nvPr>
        </p:nvSpPr>
        <p:spPr/>
        <p:txBody>
          <a:bodyPr/>
          <a:lstStyle/>
          <a:p>
            <a:pPr marL="342900" indent="-342900">
              <a:buFont typeface="Arial" panose="020B0604020202020204" pitchFamily="34" charset="0"/>
              <a:buChar char="•"/>
            </a:pPr>
            <a:r>
              <a:rPr lang="en-GB" dirty="0"/>
              <a:t>Upon completing a course, learners receive a digital badge or certificate recognizing their achievement and acquired knowledge</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Learners are encouraged to share their digital badges on LinkedIn and other platforms, helping to build a visible, global community of plant health professionals</a:t>
            </a:r>
            <a:endParaRPr lang="en-IT" dirty="0"/>
          </a:p>
          <a:p>
            <a:endParaRPr lang="en-US" dirty="0"/>
          </a:p>
        </p:txBody>
      </p:sp>
      <p:sp>
        <p:nvSpPr>
          <p:cNvPr id="3" name="Title 2">
            <a:extLst>
              <a:ext uri="{FF2B5EF4-FFF2-40B4-BE49-F238E27FC236}">
                <a16:creationId xmlns:a16="http://schemas.microsoft.com/office/drawing/2014/main" id="{FFDC3188-67C3-B3DF-9357-C1B726FF2574}"/>
              </a:ext>
            </a:extLst>
          </p:cNvPr>
          <p:cNvSpPr>
            <a:spLocks noGrp="1"/>
          </p:cNvSpPr>
          <p:nvPr>
            <p:ph type="title"/>
          </p:nvPr>
        </p:nvSpPr>
        <p:spPr>
          <a:xfrm>
            <a:off x="-10800" y="1620000"/>
            <a:ext cx="8703108" cy="296840"/>
          </a:xfrm>
        </p:spPr>
        <p:txBody>
          <a:bodyPr/>
          <a:lstStyle/>
          <a:p>
            <a:r>
              <a:rPr lang="en-GB" sz="2400" dirty="0"/>
              <a:t>Certified Learning</a:t>
            </a:r>
            <a:endParaRPr lang="en-US" dirty="0"/>
          </a:p>
        </p:txBody>
      </p:sp>
      <p:pic>
        <p:nvPicPr>
          <p:cNvPr id="5" name="Picture 4">
            <a:extLst>
              <a:ext uri="{FF2B5EF4-FFF2-40B4-BE49-F238E27FC236}">
                <a16:creationId xmlns:a16="http://schemas.microsoft.com/office/drawing/2014/main" id="{867484B6-1BC4-0D22-FD71-8A5959B467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40766" y="2918295"/>
            <a:ext cx="2258683" cy="1928404"/>
          </a:xfrm>
          <a:prstGeom prst="rect">
            <a:avLst/>
          </a:prstGeom>
        </p:spPr>
      </p:pic>
      <p:pic>
        <p:nvPicPr>
          <p:cNvPr id="6" name="Picture 5">
            <a:extLst>
              <a:ext uri="{FF2B5EF4-FFF2-40B4-BE49-F238E27FC236}">
                <a16:creationId xmlns:a16="http://schemas.microsoft.com/office/drawing/2014/main" id="{7DEE1A08-5204-2F61-FBA8-08FF84DEE1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06951" y="1737793"/>
            <a:ext cx="2425460" cy="4223307"/>
          </a:xfrm>
          <a:prstGeom prst="rect">
            <a:avLst/>
          </a:prstGeom>
        </p:spPr>
      </p:pic>
    </p:spTree>
    <p:extLst>
      <p:ext uri="{BB962C8B-B14F-4D97-AF65-F5344CB8AC3E}">
        <p14:creationId xmlns:p14="http://schemas.microsoft.com/office/powerpoint/2010/main" val="1978008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50433D7-DDB8-FEC8-1AD4-7003EFA1BD60}"/>
              </a:ext>
            </a:extLst>
          </p:cNvPr>
          <p:cNvSpPr>
            <a:spLocks noGrp="1"/>
          </p:cNvSpPr>
          <p:nvPr>
            <p:ph type="subTitle" idx="1"/>
          </p:nvPr>
        </p:nvSpPr>
        <p:spPr>
          <a:xfrm>
            <a:off x="0" y="2387624"/>
            <a:ext cx="7104112" cy="4176457"/>
          </a:xfrm>
        </p:spPr>
        <p:txBody>
          <a:bodyPr/>
          <a:lstStyle/>
          <a:p>
            <a:pPr marL="342900" indent="-342900">
              <a:buFont typeface="Arial" panose="020B0604020202020204" pitchFamily="34" charset="0"/>
              <a:buChar char="•"/>
            </a:pPr>
            <a:r>
              <a:rPr lang="en-GB" b="1" dirty="0"/>
              <a:t>For plant health professionals:</a:t>
            </a:r>
            <a:br>
              <a:rPr lang="en-GB" dirty="0"/>
            </a:br>
            <a:r>
              <a:rPr lang="en-GB" dirty="0"/>
              <a:t>Complete courses anytime, anywhere — at your own pace</a:t>
            </a:r>
          </a:p>
          <a:p>
            <a:pPr marL="342900" indent="-342900">
              <a:buFont typeface="Arial" panose="020B0604020202020204" pitchFamily="34" charset="0"/>
              <a:buChar char="•"/>
            </a:pPr>
            <a:r>
              <a:rPr lang="en-GB" b="1" dirty="0"/>
              <a:t>For national plant protection organizations (NPPOs):</a:t>
            </a:r>
            <a:br>
              <a:rPr lang="en-GB" dirty="0"/>
            </a:br>
            <a:r>
              <a:rPr lang="en-GB" dirty="0"/>
              <a:t>Easily integrate certified courses into staff training and capacity development programmes</a:t>
            </a:r>
          </a:p>
          <a:p>
            <a:pPr marL="342900" indent="-342900">
              <a:buFont typeface="Arial" panose="020B0604020202020204" pitchFamily="34" charset="0"/>
              <a:buChar char="•"/>
            </a:pPr>
            <a:r>
              <a:rPr lang="en-GB" b="1" dirty="0"/>
              <a:t>For universities and academic institutions:</a:t>
            </a:r>
            <a:br>
              <a:rPr lang="en-GB" dirty="0"/>
            </a:br>
            <a:r>
              <a:rPr lang="en-GB" dirty="0"/>
              <a:t>Incorporate high-quality IPPC content into plant health and phytosanitary curricula</a:t>
            </a:r>
          </a:p>
          <a:p>
            <a:pPr marL="342900" indent="-342900">
              <a:buFont typeface="Arial" panose="020B0604020202020204" pitchFamily="34" charset="0"/>
              <a:buChar char="•"/>
            </a:pPr>
            <a:r>
              <a:rPr lang="en-US" dirty="0"/>
              <a:t>Webinar delivered on 11 June to promote the campus.</a:t>
            </a:r>
          </a:p>
          <a:p>
            <a:pPr marL="522900" lvl="1" indent="-342900">
              <a:buFont typeface="Arial" panose="020B0604020202020204" pitchFamily="34" charset="0"/>
              <a:buChar char="•"/>
            </a:pPr>
            <a:r>
              <a:rPr lang="en-US" dirty="0">
                <a:latin typeface="+mn-lt"/>
              </a:rPr>
              <a:t>Recording can be seen </a:t>
            </a:r>
            <a:r>
              <a:rPr lang="en-US" dirty="0">
                <a:latin typeface="+mn-lt"/>
                <a:hlinkClick r:id="rId2">
                  <a:extLst>
                    <a:ext uri="{A12FA001-AC4F-418D-AE19-62706E023703}">
                      <ahyp:hlinkClr xmlns:ahyp="http://schemas.microsoft.com/office/drawing/2018/hyperlinkcolor" val="tx"/>
                    </a:ext>
                  </a:extLst>
                </a:hlinkClick>
              </a:rPr>
              <a:t>here</a:t>
            </a:r>
            <a:endParaRPr lang="en-US" dirty="0">
              <a:latin typeface="+mn-lt"/>
            </a:endParaRPr>
          </a:p>
          <a:p>
            <a:endParaRPr lang="en-GB" sz="2000" dirty="0"/>
          </a:p>
          <a:p>
            <a:endParaRPr lang="en-US" dirty="0"/>
          </a:p>
        </p:txBody>
      </p:sp>
      <p:sp>
        <p:nvSpPr>
          <p:cNvPr id="3" name="Title 2">
            <a:extLst>
              <a:ext uri="{FF2B5EF4-FFF2-40B4-BE49-F238E27FC236}">
                <a16:creationId xmlns:a16="http://schemas.microsoft.com/office/drawing/2014/main" id="{86567A62-D17F-FD0A-E561-1F3D764CB535}"/>
              </a:ext>
            </a:extLst>
          </p:cNvPr>
          <p:cNvSpPr>
            <a:spLocks noGrp="1"/>
          </p:cNvSpPr>
          <p:nvPr>
            <p:ph type="title"/>
          </p:nvPr>
        </p:nvSpPr>
        <p:spPr>
          <a:xfrm>
            <a:off x="-10800" y="1620000"/>
            <a:ext cx="9132766" cy="296840"/>
          </a:xfrm>
        </p:spPr>
        <p:txBody>
          <a:bodyPr/>
          <a:lstStyle/>
          <a:p>
            <a:r>
              <a:rPr lang="en-US" dirty="0"/>
              <a:t>Designed to support both self-paced learning and structured training </a:t>
            </a:r>
            <a:r>
              <a:rPr lang="en-US" dirty="0" err="1"/>
              <a:t>programmes</a:t>
            </a:r>
            <a:endParaRPr lang="en-US" dirty="0"/>
          </a:p>
        </p:txBody>
      </p:sp>
      <p:pic>
        <p:nvPicPr>
          <p:cNvPr id="5" name="Picture 2">
            <a:extLst>
              <a:ext uri="{FF2B5EF4-FFF2-40B4-BE49-F238E27FC236}">
                <a16:creationId xmlns:a16="http://schemas.microsoft.com/office/drawing/2014/main" id="{D96A8375-A5EA-5AD1-37C0-0E9C72344CB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3400" y="1775521"/>
            <a:ext cx="3429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699684CE-BA68-F855-B0D4-A586CFA4BFA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53400" y="3923258"/>
            <a:ext cx="3429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456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307EE37-009C-9FCE-D7C0-0A92201DF71A}"/>
              </a:ext>
            </a:extLst>
          </p:cNvPr>
          <p:cNvSpPr>
            <a:spLocks noGrp="1"/>
          </p:cNvSpPr>
          <p:nvPr>
            <p:ph type="subTitle" idx="1"/>
          </p:nvPr>
        </p:nvSpPr>
        <p:spPr>
          <a:xfrm>
            <a:off x="0" y="1980000"/>
            <a:ext cx="11506200" cy="4176457"/>
          </a:xfrm>
        </p:spPr>
        <p:txBody>
          <a:bodyPr/>
          <a:lstStyle/>
          <a:p>
            <a:r>
              <a:rPr lang="en-US"/>
              <a:t>		</a:t>
            </a:r>
          </a:p>
          <a:p>
            <a:endParaRPr lang="en-US"/>
          </a:p>
          <a:p>
            <a:r>
              <a:rPr lang="en-US"/>
              <a:t>		</a:t>
            </a:r>
            <a:r>
              <a:rPr lang="en-US">
                <a:hlinkClick r:id="rId3"/>
              </a:rPr>
              <a:t>Course: IPPC PLANT HEALTH CAMPUS | FAO </a:t>
            </a:r>
            <a:r>
              <a:rPr lang="en-US" err="1">
                <a:hlinkClick r:id="rId3"/>
              </a:rPr>
              <a:t>elearning</a:t>
            </a:r>
            <a:r>
              <a:rPr lang="en-US">
                <a:hlinkClick r:id="rId3"/>
              </a:rPr>
              <a:t> Academy</a:t>
            </a:r>
            <a:endParaRPr lang="en-US"/>
          </a:p>
          <a:p>
            <a:endParaRPr lang="en-US"/>
          </a:p>
          <a:p>
            <a:endParaRPr lang="en-US"/>
          </a:p>
          <a:p>
            <a:endParaRPr lang="en-US"/>
          </a:p>
          <a:p>
            <a:r>
              <a:rPr lang="en-US"/>
              <a:t>		</a:t>
            </a:r>
            <a:r>
              <a:rPr lang="fr-FR">
                <a:hlinkClick r:id="rId4"/>
              </a:rPr>
              <a:t>Cours : CAMPUS DE LA CIPV SUR LA SANTÉ VÉGÉTALE | Académie Numérique de la FAO</a:t>
            </a:r>
            <a:endParaRPr lang="en-US"/>
          </a:p>
        </p:txBody>
      </p:sp>
      <p:sp>
        <p:nvSpPr>
          <p:cNvPr id="3" name="Title 2">
            <a:extLst>
              <a:ext uri="{FF2B5EF4-FFF2-40B4-BE49-F238E27FC236}">
                <a16:creationId xmlns:a16="http://schemas.microsoft.com/office/drawing/2014/main" id="{F99E3BB0-F7AC-668A-613B-99B3C6EFA4D5}"/>
              </a:ext>
            </a:extLst>
          </p:cNvPr>
          <p:cNvSpPr>
            <a:spLocks noGrp="1"/>
          </p:cNvSpPr>
          <p:nvPr>
            <p:ph type="title"/>
          </p:nvPr>
        </p:nvSpPr>
        <p:spPr/>
        <p:txBody>
          <a:bodyPr/>
          <a:lstStyle/>
          <a:p>
            <a:r>
              <a:rPr lang="en-US"/>
              <a:t>Demo</a:t>
            </a:r>
          </a:p>
        </p:txBody>
      </p:sp>
      <p:pic>
        <p:nvPicPr>
          <p:cNvPr id="5" name="Picture 4">
            <a:extLst>
              <a:ext uri="{FF2B5EF4-FFF2-40B4-BE49-F238E27FC236}">
                <a16:creationId xmlns:a16="http://schemas.microsoft.com/office/drawing/2014/main" id="{746D1F77-76CC-D398-ACC5-1FC798CB1639}"/>
              </a:ext>
            </a:extLst>
          </p:cNvPr>
          <p:cNvPicPr>
            <a:picLocks noChangeAspect="1"/>
          </p:cNvPicPr>
          <p:nvPr/>
        </p:nvPicPr>
        <p:blipFill>
          <a:blip r:embed="rId5"/>
          <a:stretch>
            <a:fillRect/>
          </a:stretch>
        </p:blipFill>
        <p:spPr>
          <a:xfrm>
            <a:off x="304800" y="2189205"/>
            <a:ext cx="1239795" cy="1239795"/>
          </a:xfrm>
          <a:prstGeom prst="rect">
            <a:avLst/>
          </a:prstGeom>
        </p:spPr>
      </p:pic>
      <p:pic>
        <p:nvPicPr>
          <p:cNvPr id="6" name="Picture 5">
            <a:extLst>
              <a:ext uri="{FF2B5EF4-FFF2-40B4-BE49-F238E27FC236}">
                <a16:creationId xmlns:a16="http://schemas.microsoft.com/office/drawing/2014/main" id="{E3FE07C6-531C-0B83-EB49-5EA9D2729C7C}"/>
              </a:ext>
            </a:extLst>
          </p:cNvPr>
          <p:cNvPicPr>
            <a:picLocks noChangeAspect="1"/>
          </p:cNvPicPr>
          <p:nvPr/>
        </p:nvPicPr>
        <p:blipFill>
          <a:blip r:embed="rId6"/>
          <a:stretch>
            <a:fillRect/>
          </a:stretch>
        </p:blipFill>
        <p:spPr>
          <a:xfrm>
            <a:off x="304800" y="4038600"/>
            <a:ext cx="1239795" cy="1239795"/>
          </a:xfrm>
          <a:prstGeom prst="rect">
            <a:avLst/>
          </a:prstGeom>
        </p:spPr>
      </p:pic>
    </p:spTree>
    <p:extLst>
      <p:ext uri="{BB962C8B-B14F-4D97-AF65-F5344CB8AC3E}">
        <p14:creationId xmlns:p14="http://schemas.microsoft.com/office/powerpoint/2010/main" val="2182976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5DD9EE26-6C17-69DD-23B4-D5F06C88B93C}"/>
              </a:ext>
            </a:extLst>
          </p:cNvPr>
          <p:cNvSpPr>
            <a:spLocks noGrp="1"/>
          </p:cNvSpPr>
          <p:nvPr>
            <p:ph type="subTitle" idx="1"/>
          </p:nvPr>
        </p:nvSpPr>
        <p:spPr/>
        <p:txBody>
          <a:bodyPr/>
          <a:lstStyle/>
          <a:p>
            <a:pPr marL="342900" indent="-342900">
              <a:buFont typeface="Arial" panose="020B0604020202020204" pitchFamily="34" charset="0"/>
              <a:buChar char="•"/>
            </a:pPr>
            <a:r>
              <a:rPr lang="en-US" dirty="0"/>
              <a:t>Between June 2024- June 2025, we have  had 6,290 students</a:t>
            </a:r>
          </a:p>
          <a:p>
            <a:pPr marL="342900" indent="-342900">
              <a:buFont typeface="Arial" panose="020B0604020202020204" pitchFamily="34" charset="0"/>
              <a:buChar char="•"/>
            </a:pPr>
            <a:endParaRPr lang="en-US" dirty="0"/>
          </a:p>
        </p:txBody>
      </p:sp>
      <p:sp>
        <p:nvSpPr>
          <p:cNvPr id="5" name="Title 4">
            <a:extLst>
              <a:ext uri="{FF2B5EF4-FFF2-40B4-BE49-F238E27FC236}">
                <a16:creationId xmlns:a16="http://schemas.microsoft.com/office/drawing/2014/main" id="{7C35D967-15A6-522A-6F22-670833EAA68E}"/>
              </a:ext>
            </a:extLst>
          </p:cNvPr>
          <p:cNvSpPr>
            <a:spLocks noGrp="1"/>
          </p:cNvSpPr>
          <p:nvPr>
            <p:ph type="title"/>
          </p:nvPr>
        </p:nvSpPr>
        <p:spPr/>
        <p:txBody>
          <a:bodyPr/>
          <a:lstStyle/>
          <a:p>
            <a:r>
              <a:rPr lang="en-US" dirty="0"/>
              <a:t>Uptake of Plant Health Campus</a:t>
            </a:r>
          </a:p>
        </p:txBody>
      </p:sp>
      <p:pic>
        <p:nvPicPr>
          <p:cNvPr id="11" name="Graphic 10">
            <a:extLst>
              <a:ext uri="{FF2B5EF4-FFF2-40B4-BE49-F238E27FC236}">
                <a16:creationId xmlns:a16="http://schemas.microsoft.com/office/drawing/2014/main" id="{E15F156B-BEB2-8874-5822-F5811A91FB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14106" y="2485927"/>
            <a:ext cx="6886575" cy="3733800"/>
          </a:xfrm>
          <a:prstGeom prst="rect">
            <a:avLst/>
          </a:prstGeom>
        </p:spPr>
      </p:pic>
    </p:spTree>
    <p:extLst>
      <p:ext uri="{BB962C8B-B14F-4D97-AF65-F5344CB8AC3E}">
        <p14:creationId xmlns:p14="http://schemas.microsoft.com/office/powerpoint/2010/main" val="1308514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58A43A09-91A0-0B4E-A1B9-69205A0FA910}"/>
              </a:ext>
            </a:extLst>
          </p:cNvPr>
          <p:cNvSpPr>
            <a:spLocks noGrp="1"/>
          </p:cNvSpPr>
          <p:nvPr>
            <p:ph type="ctrTitle" idx="4294967295"/>
          </p:nvPr>
        </p:nvSpPr>
        <p:spPr>
          <a:xfrm>
            <a:off x="0" y="5029200"/>
            <a:ext cx="6019800" cy="2448272"/>
          </a:xfrm>
          <a:prstGeom prst="rect">
            <a:avLst/>
          </a:prstGeom>
        </p:spPr>
        <p:txBody>
          <a:bodyPr/>
          <a:lstStyle/>
          <a:p>
            <a:pPr algn="ctr">
              <a:defRPr/>
            </a:pPr>
            <a:r>
              <a:rPr lang="it-IT" sz="6000" err="1">
                <a:solidFill>
                  <a:srgbClr val="00825F"/>
                </a:solidFill>
                <a:latin typeface="Montserrat" pitchFamily="2" charset="77"/>
              </a:rPr>
              <a:t>Thank</a:t>
            </a:r>
            <a:r>
              <a:rPr lang="it-IT" sz="6000">
                <a:solidFill>
                  <a:srgbClr val="00825F"/>
                </a:solidFill>
                <a:latin typeface="Montserrat" pitchFamily="2" charset="77"/>
              </a:rPr>
              <a:t> </a:t>
            </a:r>
            <a:r>
              <a:rPr lang="it-IT" sz="6000" err="1">
                <a:solidFill>
                  <a:srgbClr val="00825F"/>
                </a:solidFill>
                <a:latin typeface="Montserrat" pitchFamily="2" charset="77"/>
              </a:rPr>
              <a:t>you</a:t>
            </a:r>
            <a:endParaRPr lang="it-IT" sz="6000">
              <a:solidFill>
                <a:srgbClr val="00825F"/>
              </a:solidFill>
              <a:latin typeface="Montserrat" pitchFamily="2" charset="77"/>
            </a:endParaRPr>
          </a:p>
        </p:txBody>
      </p:sp>
      <p:sp>
        <p:nvSpPr>
          <p:cNvPr id="3" name="Rectangle 2">
            <a:extLst>
              <a:ext uri="{FF2B5EF4-FFF2-40B4-BE49-F238E27FC236}">
                <a16:creationId xmlns:a16="http://schemas.microsoft.com/office/drawing/2014/main" id="{A5343FCF-8DD9-BC48-8DE5-A30633EF8F93}"/>
              </a:ext>
            </a:extLst>
          </p:cNvPr>
          <p:cNvSpPr/>
          <p:nvPr/>
        </p:nvSpPr>
        <p:spPr>
          <a:xfrm>
            <a:off x="7391400" y="4724400"/>
            <a:ext cx="4038600" cy="1446550"/>
          </a:xfrm>
          <a:prstGeom prst="rect">
            <a:avLst/>
          </a:prstGeom>
        </p:spPr>
        <p:txBody>
          <a:bodyPr wrap="square">
            <a:spAutoFit/>
          </a:bodyPr>
          <a:lstStyle/>
          <a:p>
            <a:pPr algn="r"/>
            <a:r>
              <a:rPr lang="fr-FR" altLang="en-US" sz="1600" b="1">
                <a:solidFill>
                  <a:srgbClr val="00825F"/>
                </a:solidFill>
                <a:latin typeface="Montserrat" pitchFamily="2" charset="77"/>
                <a:ea typeface="Arial Unicode MS" panose="020B0604020202020204" pitchFamily="34" charset="-128"/>
                <a:cs typeface="Arial" panose="020B0604020202020204" pitchFamily="34" charset="0"/>
              </a:rPr>
              <a:t>IPPC </a:t>
            </a:r>
            <a:r>
              <a:rPr lang="fr-FR" altLang="en-US" sz="1600" b="1" err="1">
                <a:solidFill>
                  <a:srgbClr val="00825F"/>
                </a:solidFill>
                <a:latin typeface="Montserrat" pitchFamily="2" charset="77"/>
                <a:ea typeface="Arial Unicode MS" panose="020B0604020202020204" pitchFamily="34" charset="-128"/>
                <a:cs typeface="Arial" panose="020B0604020202020204" pitchFamily="34" charset="0"/>
              </a:rPr>
              <a:t>Secretariat</a:t>
            </a:r>
            <a:br>
              <a:rPr lang="fr-FR" altLang="en-US" sz="1600" b="1">
                <a:solidFill>
                  <a:srgbClr val="00825F"/>
                </a:solidFill>
                <a:latin typeface="Montserrat" pitchFamily="2" charset="77"/>
                <a:ea typeface="Arial Unicode MS" panose="020B0604020202020204" pitchFamily="34" charset="-128"/>
                <a:cs typeface="Arial" panose="020B0604020202020204" pitchFamily="34" charset="0"/>
              </a:rPr>
            </a:br>
            <a:r>
              <a:rPr lang="fr-FR" altLang="en-US" sz="1600">
                <a:solidFill>
                  <a:srgbClr val="00825F"/>
                </a:solidFill>
                <a:latin typeface="Montserrat" pitchFamily="2" charset="77"/>
                <a:ea typeface="Arial Unicode MS" panose="020B0604020202020204" pitchFamily="34" charset="-128"/>
                <a:cs typeface="Arial" panose="020B0604020202020204" pitchFamily="34" charset="0"/>
              </a:rPr>
              <a:t>Food and Agriculture </a:t>
            </a:r>
            <a:r>
              <a:rPr lang="fr-FR" altLang="en-US" sz="1600" err="1">
                <a:solidFill>
                  <a:srgbClr val="00825F"/>
                </a:solidFill>
                <a:latin typeface="Montserrat" pitchFamily="2" charset="77"/>
                <a:ea typeface="Arial Unicode MS" panose="020B0604020202020204" pitchFamily="34" charset="-128"/>
                <a:cs typeface="Arial" panose="020B0604020202020204" pitchFamily="34" charset="0"/>
              </a:rPr>
              <a:t>Organization</a:t>
            </a:r>
            <a:r>
              <a:rPr lang="fr-FR" altLang="en-US" sz="1600">
                <a:solidFill>
                  <a:srgbClr val="00825F"/>
                </a:solidFill>
                <a:latin typeface="Montserrat" pitchFamily="2" charset="77"/>
                <a:ea typeface="Arial Unicode MS" panose="020B0604020202020204" pitchFamily="34" charset="-128"/>
                <a:cs typeface="Arial" panose="020B0604020202020204" pitchFamily="34" charset="0"/>
              </a:rPr>
              <a:t> </a:t>
            </a:r>
            <a:br>
              <a:rPr lang="fr-FR" altLang="en-US" sz="1600">
                <a:solidFill>
                  <a:srgbClr val="00825F"/>
                </a:solidFill>
                <a:latin typeface="Montserrat" pitchFamily="2" charset="77"/>
                <a:ea typeface="Arial Unicode MS" panose="020B0604020202020204" pitchFamily="34" charset="-128"/>
                <a:cs typeface="Arial" panose="020B0604020202020204" pitchFamily="34" charset="0"/>
              </a:rPr>
            </a:br>
            <a:r>
              <a:rPr lang="fr-FR" altLang="en-US" sz="1600">
                <a:solidFill>
                  <a:srgbClr val="00825F"/>
                </a:solidFill>
                <a:latin typeface="Montserrat" pitchFamily="2" charset="77"/>
                <a:ea typeface="Arial Unicode MS" panose="020B0604020202020204" pitchFamily="34" charset="-128"/>
                <a:cs typeface="Arial" panose="020B0604020202020204" pitchFamily="34" charset="0"/>
              </a:rPr>
              <a:t>of the United Nations (FAO)</a:t>
            </a:r>
            <a:br>
              <a:rPr lang="fr-FR" altLang="en-US" sz="1600">
                <a:solidFill>
                  <a:srgbClr val="00825F"/>
                </a:solidFill>
                <a:latin typeface="Montserrat" pitchFamily="2" charset="77"/>
                <a:ea typeface="Arial Unicode MS" panose="020B0604020202020204" pitchFamily="34" charset="-128"/>
                <a:cs typeface="Arial" panose="020B0604020202020204" pitchFamily="34" charset="0"/>
              </a:rPr>
            </a:br>
            <a:r>
              <a:rPr lang="fr-FR" altLang="en-US" sz="1600">
                <a:solidFill>
                  <a:srgbClr val="00825F"/>
                </a:solidFill>
                <a:latin typeface="Montserrat" pitchFamily="2" charset="77"/>
                <a:ea typeface="Arial Unicode MS" panose="020B0604020202020204" pitchFamily="34" charset="-128"/>
                <a:cs typeface="Arial" panose="020B0604020202020204" pitchFamily="34" charset="0"/>
                <a:hlinkClick r:id="rId2">
                  <a:extLst>
                    <a:ext uri="{A12FA001-AC4F-418D-AE19-62706E023703}">
                      <ahyp:hlinkClr xmlns:ahyp="http://schemas.microsoft.com/office/drawing/2018/hyperlinkcolor" val="tx"/>
                    </a:ext>
                  </a:extLst>
                </a:hlinkClick>
              </a:rPr>
              <a:t>ippc@fao.org</a:t>
            </a:r>
            <a:r>
              <a:rPr lang="fr-FR" altLang="en-US" sz="1600">
                <a:solidFill>
                  <a:srgbClr val="00825F"/>
                </a:solidFill>
                <a:latin typeface="Montserrat" pitchFamily="2" charset="77"/>
                <a:ea typeface="Arial Unicode MS" panose="020B0604020202020204" pitchFamily="34" charset="-128"/>
                <a:cs typeface="Arial" panose="020B0604020202020204" pitchFamily="34" charset="0"/>
              </a:rPr>
              <a:t> | </a:t>
            </a:r>
            <a:r>
              <a:rPr lang="fr-FR" altLang="en-US" sz="1600">
                <a:solidFill>
                  <a:srgbClr val="00825F"/>
                </a:solidFill>
                <a:latin typeface="Montserrat" pitchFamily="2" charset="77"/>
                <a:ea typeface="Arial Unicode MS" panose="020B0604020202020204" pitchFamily="34" charset="-128"/>
                <a:cs typeface="Arial" panose="020B0604020202020204" pitchFamily="34" charset="0"/>
                <a:hlinkClick r:id="rId3">
                  <a:extLst>
                    <a:ext uri="{A12FA001-AC4F-418D-AE19-62706E023703}">
                      <ahyp:hlinkClr xmlns:ahyp="http://schemas.microsoft.com/office/drawing/2018/hyperlinkcolor" val="tx"/>
                    </a:ext>
                  </a:extLst>
                </a:hlinkClick>
              </a:rPr>
              <a:t>www.ippc.int</a:t>
            </a:r>
            <a:br>
              <a:rPr lang="en-US" sz="5400">
                <a:solidFill>
                  <a:schemeClr val="bg1"/>
                </a:solidFill>
                <a:latin typeface="Montserrat" pitchFamily="2" charset="77"/>
              </a:rPr>
            </a:br>
            <a:endParaRPr lang="en-IT">
              <a:solidFill>
                <a:schemeClr val="bg1"/>
              </a:solidFill>
              <a:latin typeface="Montserrat" pitchFamily="2" charset="77"/>
            </a:endParaRPr>
          </a:p>
        </p:txBody>
      </p:sp>
    </p:spTree>
    <p:extLst>
      <p:ext uri="{BB962C8B-B14F-4D97-AF65-F5344CB8AC3E}">
        <p14:creationId xmlns:p14="http://schemas.microsoft.com/office/powerpoint/2010/main" val="1848089175"/>
      </p:ext>
    </p:extLst>
  </p:cSld>
  <p:clrMapOvr>
    <a:masterClrMapping/>
  </p:clrMapOvr>
</p:sld>
</file>

<file path=ppt/theme/theme1.xml><?xml version="1.0" encoding="utf-8"?>
<a:theme xmlns:a="http://schemas.openxmlformats.org/drawingml/2006/main" name="COVER">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AB0C303-AD70-AA45-B95F-BD78E5B9B257}" vid="{5F113010-637E-E748-8631-09046E636BC9}"/>
    </a:ext>
  </a:extLst>
</a:theme>
</file>

<file path=ppt/theme/theme2.xml><?xml version="1.0" encoding="utf-8"?>
<a:theme xmlns:a="http://schemas.openxmlformats.org/drawingml/2006/main" name="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nternal screen">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lIns="540000" tIns="0" rIns="360000" anchor="t" anchorCtr="0"/>
      <a:lstStyle>
        <a:defPPr>
          <a:defRPr dirty="0" smtClean="0"/>
        </a:defPPr>
      </a:lstStyle>
    </a:txDef>
  </a:objectDefaults>
  <a:extraClrSchemeLst/>
  <a:extLst>
    <a:ext uri="{05A4C25C-085E-4340-85A3-A5531E510DB2}">
      <thm15:themeFamily xmlns:thm15="http://schemas.microsoft.com/office/thememl/2012/main" name="Presentation1" id="{CAB0C303-AD70-AA45-B95F-BD78E5B9B257}" vid="{E00B94CF-E6FD-9B42-B4BF-556E0F24491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05d7f75-f42e-4288-8809-604fd4d9691f" xsi:nil="true"/>
    <lcf76f155ced4ddcb4097134ff3c332f xmlns="ea6feb38-a85a-45e8-92e9-814486bbe375">
      <Terms xmlns="http://schemas.microsoft.com/office/infopath/2007/PartnerControls"/>
    </lcf76f155ced4ddcb4097134ff3c332f>
    <_Flow_SignoffStatus xmlns="ea6feb38-a85a-45e8-92e9-814486bbe375" xsi:nil="true"/>
    <SharedWithUsers xmlns="a05d7f75-f42e-4288-8809-604fd4d9691f">
      <UserInfo>
        <DisplayName>Nersisyan, Avetik (NSP)</DisplayName>
        <AccountId>14349</AccountId>
        <AccountType/>
      </UserInfo>
      <UserInfo>
        <DisplayName>RullGabayet, JuanAntonio (FAOAR)</DisplayName>
        <AccountId>14376</AccountId>
        <AccountType/>
      </UserInfo>
      <UserInfo>
        <DisplayName>Krah, Emmanuel (NSPD)</DisplayName>
        <AccountId>16346</AccountId>
        <AccountType/>
      </UserInfo>
      <UserInfo>
        <DisplayName>Shamilov, Artur (NSP)</DisplayName>
        <AccountId>14351</AccountId>
        <AccountType/>
      </UserInfo>
      <UserInfo>
        <DisplayName>Moreira, Adriana (NSP)</DisplayName>
        <AccountId>14323</AccountId>
        <AccountType/>
      </UserInfo>
      <UserInfo>
        <DisplayName>Frio, Mutya (NSPDD)</DisplayName>
        <AccountId>14366</AccountId>
        <AccountType/>
      </UserInfo>
      <UserInfo>
        <DisplayName>Deng, Arop (NSPD)</DisplayName>
        <AccountId>14322</AccountId>
        <AccountType/>
      </UserInfo>
      <UserInfo>
        <DisplayName>Gaviano, Giulia (NSP)</DisplayName>
        <AccountId>16878</AccountId>
        <AccountType/>
      </UserInfo>
      <UserInfo>
        <DisplayName>Armeni, Carlotta (NSPD)</DisplayName>
        <AccountId>14300</AccountId>
        <AccountType/>
      </UserInfo>
      <UserInfo>
        <DisplayName>Koumba, Descartes (NSP)</DisplayName>
        <AccountId>14370</AccountId>
        <AccountType/>
      </UserInfo>
      <UserInfo>
        <DisplayName>Gilmore, John (NSPD)</DisplayName>
        <AccountId>14332</AccountId>
        <AccountType/>
      </UserInfo>
      <UserInfo>
        <DisplayName>Brunel, Sarah (NSP)</DisplayName>
        <AccountId>14352</AccountId>
        <AccountType/>
      </UserInfo>
      <UserInfo>
        <DisplayName>Tiscioni, Patrizio (NSPD)</DisplayName>
        <AccountId>17210</AccountId>
        <AccountType/>
      </UserInfo>
      <UserInfo>
        <DisplayName>White, Fitzroy (NSPD)</DisplayName>
        <AccountId>14410</AccountId>
        <AccountType/>
      </UserInfo>
      <UserInfo>
        <DisplayName>Stirling, Colleen (NSPD)</DisplayName>
        <AccountId>17049</AccountId>
        <AccountType/>
      </UserInfo>
      <UserInfo>
        <DisplayName>Belli, Valeria (NSPD)</DisplayName>
        <AccountId>17687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99519679B1A8B4091DBA33CE26F55F5" ma:contentTypeVersion="20" ma:contentTypeDescription="Create a new document." ma:contentTypeScope="" ma:versionID="58c79fb002f89a5111e50c4b7040bcb6">
  <xsd:schema xmlns:xsd="http://www.w3.org/2001/XMLSchema" xmlns:xs="http://www.w3.org/2001/XMLSchema" xmlns:p="http://schemas.microsoft.com/office/2006/metadata/properties" xmlns:ns2="a05d7f75-f42e-4288-8809-604fd4d9691f" xmlns:ns3="ea6feb38-a85a-45e8-92e9-814486bbe375" targetNamespace="http://schemas.microsoft.com/office/2006/metadata/properties" ma:root="true" ma:fieldsID="c7dd2e9d878049d154ba4207012eb770" ns2:_="" ns3:_="">
    <xsd:import namespace="a05d7f75-f42e-4288-8809-604fd4d9691f"/>
    <xsd:import namespace="ea6feb38-a85a-45e8-92e9-814486bbe37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3:_Flow_SignoffStatu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5d7f75-f42e-4288-8809-604fd4d9691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40dbf57-1e7b-4a73-94c8-cbcaaea3fe5a}" ma:internalName="TaxCatchAll" ma:showField="CatchAllData" ma:web="a05d7f75-f42e-4288-8809-604fd4d9691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a6feb38-a85a-45e8-92e9-814486bbe37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40eee1e-ad38-437e-be40-fc9f033adc9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6D1CDB-15D1-4C85-BFBF-7D1270C6F64A}">
  <ds:schemaRefs>
    <ds:schemaRef ds:uri="http://schemas.microsoft.com/office/infopath/2007/PartnerControls"/>
    <ds:schemaRef ds:uri="http://schemas.microsoft.com/office/2006/documentManagement/types"/>
    <ds:schemaRef ds:uri="http://purl.org/dc/elements/1.1/"/>
    <ds:schemaRef ds:uri="http://www.w3.org/XML/1998/namespace"/>
    <ds:schemaRef ds:uri="http://purl.org/dc/dcmitype/"/>
    <ds:schemaRef ds:uri="a05d7f75-f42e-4288-8809-604fd4d9691f"/>
    <ds:schemaRef ds:uri="http://purl.org/dc/terms/"/>
    <ds:schemaRef ds:uri="http://schemas.openxmlformats.org/package/2006/metadata/core-properties"/>
    <ds:schemaRef ds:uri="ea6feb38-a85a-45e8-92e9-814486bbe375"/>
    <ds:schemaRef ds:uri="http://schemas.microsoft.com/office/2006/metadata/properties"/>
  </ds:schemaRefs>
</ds:datastoreItem>
</file>

<file path=customXml/itemProps2.xml><?xml version="1.0" encoding="utf-8"?>
<ds:datastoreItem xmlns:ds="http://schemas.openxmlformats.org/officeDocument/2006/customXml" ds:itemID="{83FFEEB4-8044-44F2-8474-2927678698A7}">
  <ds:schemaRefs>
    <ds:schemaRef ds:uri="a05d7f75-f42e-4288-8809-604fd4d9691f"/>
    <ds:schemaRef ds:uri="ea6feb38-a85a-45e8-92e9-814486bbe37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17D6E9B-5D26-4766-B035-13FA946D28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FAO_SDGs_PPT_template_16_9</Template>
  <TotalTime>3</TotalTime>
  <Words>825</Words>
  <Application>Microsoft Office PowerPoint</Application>
  <PresentationFormat>Widescreen</PresentationFormat>
  <Paragraphs>53</Paragraphs>
  <Slides>9</Slides>
  <Notes>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9</vt:i4>
      </vt:variant>
    </vt:vector>
  </HeadingPairs>
  <TitlesOfParts>
    <vt:vector size="19" baseType="lpstr">
      <vt:lpstr>.AppleSystemUIFont</vt:lpstr>
      <vt:lpstr>Aptos</vt:lpstr>
      <vt:lpstr>Arial</vt:lpstr>
      <vt:lpstr>Calibri</vt:lpstr>
      <vt:lpstr>Georgia</vt:lpstr>
      <vt:lpstr>Montserrat</vt:lpstr>
      <vt:lpstr>Wingdings</vt:lpstr>
      <vt:lpstr>COVER</vt:lpstr>
      <vt:lpstr>Personalizza struttura</vt:lpstr>
      <vt:lpstr>Internal screen</vt:lpstr>
      <vt:lpstr>Introducing the IPPC Plant Health Campus A global learning hub for strengthening phytosanitary capacity</vt:lpstr>
      <vt:lpstr>IPPC Plant Health Campus - A key milestone in plant health capacity development</vt:lpstr>
      <vt:lpstr>IPPC Plant Health Campus portal in other languages</vt:lpstr>
      <vt:lpstr>E-learning courses currently available</vt:lpstr>
      <vt:lpstr>Certified Learning</vt:lpstr>
      <vt:lpstr>Designed to support both self-paced learning and structured training programmes</vt:lpstr>
      <vt:lpstr>Demo</vt:lpstr>
      <vt:lpstr>Uptake of Plant Health Campus</vt:lpstr>
      <vt:lpstr>Thank you</vt:lpstr>
    </vt:vector>
  </TitlesOfParts>
  <Manager/>
  <Company>FAO of the UN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Giovannini, Cristiana (AGAH)</dc:creator>
  <cp:keywords/>
  <dc:description/>
  <cp:lastModifiedBy>Parmar, Preet (NSPD)</cp:lastModifiedBy>
  <cp:revision>1</cp:revision>
  <cp:lastPrinted>2018-12-10T09:55:32Z</cp:lastPrinted>
  <dcterms:created xsi:type="dcterms:W3CDTF">2019-07-18T08:44:31Z</dcterms:created>
  <dcterms:modified xsi:type="dcterms:W3CDTF">2025-07-03T15:39:14Z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0x010100299519679B1A8B4091DBA33CE26F55F5</vt:lpwstr>
  </property>
  <property fmtid="{D5CDD505-2E9C-101B-9397-08002B2CF9AE}" pid="3" name="_dlc_DocIdItemGuid">
    <vt:lpwstr>2b97710e-f571-49d3-b24f-8a77402fddbd</vt:lpwstr>
  </property>
  <property fmtid="{D5CDD505-2E9C-101B-9397-08002B2CF9AE}" pid="4" name="TaxKeyword">
    <vt:lpwstr/>
  </property>
  <property fmtid="{D5CDD505-2E9C-101B-9397-08002B2CF9AE}" pid="5" name="FAO Tags">
    <vt:lpwstr/>
  </property>
  <property fmtid="{D5CDD505-2E9C-101B-9397-08002B2CF9AE}" pid="6" name="MediaServiceImageTags">
    <vt:lpwstr/>
  </property>
</Properties>
</file>