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37_1EBF36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33"/>
  </p:notesMasterIdLst>
  <p:sldIdLst>
    <p:sldId id="264" r:id="rId6"/>
    <p:sldId id="257" r:id="rId7"/>
    <p:sldId id="271" r:id="rId8"/>
    <p:sldId id="550" r:id="rId9"/>
    <p:sldId id="268" r:id="rId10"/>
    <p:sldId id="551" r:id="rId11"/>
    <p:sldId id="572" r:id="rId12"/>
    <p:sldId id="562" r:id="rId13"/>
    <p:sldId id="534" r:id="rId14"/>
    <p:sldId id="575" r:id="rId15"/>
    <p:sldId id="576" r:id="rId16"/>
    <p:sldId id="554" r:id="rId17"/>
    <p:sldId id="558" r:id="rId18"/>
    <p:sldId id="566" r:id="rId19"/>
    <p:sldId id="567" r:id="rId20"/>
    <p:sldId id="568" r:id="rId21"/>
    <p:sldId id="570" r:id="rId22"/>
    <p:sldId id="571" r:id="rId23"/>
    <p:sldId id="574" r:id="rId24"/>
    <p:sldId id="564" r:id="rId25"/>
    <p:sldId id="557" r:id="rId26"/>
    <p:sldId id="552" r:id="rId27"/>
    <p:sldId id="559" r:id="rId28"/>
    <p:sldId id="560" r:id="rId29"/>
    <p:sldId id="561" r:id="rId30"/>
    <p:sldId id="543"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E95BF8-9A1B-4C27-44F3-8D2040CEC451}" name="BeltranMontoya, Camilo (NSP)" initials="CB" userId="S::Camilo.BeltranMontoya@fao.org::c6617a72-ddab-40a4-ab08-9da8697dd87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193EB-53CC-30AF-129A-3AB260612D03}" v="831" dt="2025-07-15T10:25:52.961"/>
    <p1510:client id="{4FE09BDD-A6FC-663F-D869-A7F16B06D946}" v="238" dt="2025-07-14T11:25:58.098"/>
    <p1510:client id="{A73D0E7E-2388-8647-A030-EE1088845995}" v="96" dt="2025-07-16T09:29:02.057"/>
    <p1510:client id="{B99834DA-5310-E0CF-E654-6DE5F0AC834B}" v="21" dt="2025-07-14T10:07:18.391"/>
    <p1510:client id="{BC393830-606A-4439-BA93-A17D68294610}" v="116" dt="2025-07-14T11:29:10.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Shaza (NSPD)" userId="S::shaza.omar@fao.org::a1241ed4-7e57-493c-9953-fc6e56dc45a9" providerId="AD" clId="Web-{56A571DF-3DCB-6BE1-E98D-5FFA4CD4EB46}"/>
    <pc:docChg chg="addSld modSld">
      <pc:chgData name="Omar, Shaza (NSPD)" userId="S::shaza.omar@fao.org::a1241ed4-7e57-493c-9953-fc6e56dc45a9" providerId="AD" clId="Web-{56A571DF-3DCB-6BE1-E98D-5FFA4CD4EB46}" dt="2025-07-10T09:32:47.028" v="190" actId="20577"/>
      <pc:docMkLst>
        <pc:docMk/>
      </pc:docMkLst>
      <pc:sldChg chg="modSp">
        <pc:chgData name="Omar, Shaza (NSPD)" userId="S::shaza.omar@fao.org::a1241ed4-7e57-493c-9953-fc6e56dc45a9" providerId="AD" clId="Web-{56A571DF-3DCB-6BE1-E98D-5FFA4CD4EB46}" dt="2025-07-10T09:10:17.066" v="151" actId="20577"/>
        <pc:sldMkLst>
          <pc:docMk/>
          <pc:sldMk cId="2493058090" sldId="517"/>
        </pc:sldMkLst>
      </pc:sldChg>
      <pc:sldChg chg="modSp">
        <pc:chgData name="Omar, Shaza (NSPD)" userId="S::shaza.omar@fao.org::a1241ed4-7e57-493c-9953-fc6e56dc45a9" providerId="AD" clId="Web-{56A571DF-3DCB-6BE1-E98D-5FFA4CD4EB46}" dt="2025-07-10T09:11:07.444" v="152" actId="14100"/>
        <pc:sldMkLst>
          <pc:docMk/>
          <pc:sldMk cId="3878117577" sldId="543"/>
        </pc:sldMkLst>
        <pc:spChg chg="mod">
          <ac:chgData name="Omar, Shaza (NSPD)" userId="S::shaza.omar@fao.org::a1241ed4-7e57-493c-9953-fc6e56dc45a9" providerId="AD" clId="Web-{56A571DF-3DCB-6BE1-E98D-5FFA4CD4EB46}" dt="2025-07-10T09:11:07.444" v="152" actId="14100"/>
          <ac:spMkLst>
            <pc:docMk/>
            <pc:sldMk cId="3878117577" sldId="543"/>
            <ac:spMk id="52" creationId="{698886C8-2213-2FF9-4083-8F63E0F55BF9}"/>
          </ac:spMkLst>
        </pc:spChg>
      </pc:sldChg>
      <pc:sldChg chg="modSp">
        <pc:chgData name="Omar, Shaza (NSPD)" userId="S::shaza.omar@fao.org::a1241ed4-7e57-493c-9953-fc6e56dc45a9" providerId="AD" clId="Web-{56A571DF-3DCB-6BE1-E98D-5FFA4CD4EB46}" dt="2025-07-10T09:32:47.028" v="190" actId="20577"/>
        <pc:sldMkLst>
          <pc:docMk/>
          <pc:sldMk cId="1134054874" sldId="552"/>
        </pc:sldMkLst>
        <pc:spChg chg="mod">
          <ac:chgData name="Omar, Shaza (NSPD)" userId="S::shaza.omar@fao.org::a1241ed4-7e57-493c-9953-fc6e56dc45a9" providerId="AD" clId="Web-{56A571DF-3DCB-6BE1-E98D-5FFA4CD4EB46}" dt="2025-07-10T09:32:47.028" v="190" actId="20577"/>
          <ac:spMkLst>
            <pc:docMk/>
            <pc:sldMk cId="1134054874" sldId="552"/>
            <ac:spMk id="52" creationId="{698886C8-2213-2FF9-4083-8F63E0F55BF9}"/>
          </ac:spMkLst>
        </pc:spChg>
      </pc:sldChg>
      <pc:sldChg chg="modSp">
        <pc:chgData name="Omar, Shaza (NSPD)" userId="S::shaza.omar@fao.org::a1241ed4-7e57-493c-9953-fc6e56dc45a9" providerId="AD" clId="Web-{56A571DF-3DCB-6BE1-E98D-5FFA4CD4EB46}" dt="2025-07-10T09:18:04.783" v="162" actId="20577"/>
        <pc:sldMkLst>
          <pc:docMk/>
          <pc:sldMk cId="3252061493" sldId="559"/>
        </pc:sldMkLst>
        <pc:spChg chg="mod">
          <ac:chgData name="Omar, Shaza (NSPD)" userId="S::shaza.omar@fao.org::a1241ed4-7e57-493c-9953-fc6e56dc45a9" providerId="AD" clId="Web-{56A571DF-3DCB-6BE1-E98D-5FFA4CD4EB46}" dt="2025-07-10T09:18:04.783" v="162" actId="20577"/>
          <ac:spMkLst>
            <pc:docMk/>
            <pc:sldMk cId="3252061493" sldId="559"/>
            <ac:spMk id="2" creationId="{9FAEA758-812D-A441-D181-1B3D7CB5E329}"/>
          </ac:spMkLst>
        </pc:spChg>
        <pc:spChg chg="mod">
          <ac:chgData name="Omar, Shaza (NSPD)" userId="S::shaza.omar@fao.org::a1241ed4-7e57-493c-9953-fc6e56dc45a9" providerId="AD" clId="Web-{56A571DF-3DCB-6BE1-E98D-5FFA4CD4EB46}" dt="2025-07-10T08:57:19.656" v="4" actId="20577"/>
          <ac:spMkLst>
            <pc:docMk/>
            <pc:sldMk cId="3252061493" sldId="559"/>
            <ac:spMk id="3" creationId="{235BE297-B367-A502-D11D-0308362A1920}"/>
          </ac:spMkLst>
        </pc:spChg>
        <pc:spChg chg="mod">
          <ac:chgData name="Omar, Shaza (NSPD)" userId="S::shaza.omar@fao.org::a1241ed4-7e57-493c-9953-fc6e56dc45a9" providerId="AD" clId="Web-{56A571DF-3DCB-6BE1-E98D-5FFA4CD4EB46}" dt="2025-07-10T08:57:27.594" v="7" actId="20577"/>
          <ac:spMkLst>
            <pc:docMk/>
            <pc:sldMk cId="3252061493" sldId="559"/>
            <ac:spMk id="5" creationId="{D62D53F4-1B65-F641-49A9-A667C806A2A5}"/>
          </ac:spMkLst>
        </pc:spChg>
      </pc:sldChg>
      <pc:sldChg chg="modSp">
        <pc:chgData name="Omar, Shaza (NSPD)" userId="S::shaza.omar@fao.org::a1241ed4-7e57-493c-9953-fc6e56dc45a9" providerId="AD" clId="Web-{56A571DF-3DCB-6BE1-E98D-5FFA4CD4EB46}" dt="2025-07-10T09:18:11.159" v="166" actId="20577"/>
        <pc:sldMkLst>
          <pc:docMk/>
          <pc:sldMk cId="3298086227" sldId="560"/>
        </pc:sldMkLst>
        <pc:spChg chg="mod">
          <ac:chgData name="Omar, Shaza (NSPD)" userId="S::shaza.omar@fao.org::a1241ed4-7e57-493c-9953-fc6e56dc45a9" providerId="AD" clId="Web-{56A571DF-3DCB-6BE1-E98D-5FFA4CD4EB46}" dt="2025-07-10T09:18:11.159" v="166" actId="20577"/>
          <ac:spMkLst>
            <pc:docMk/>
            <pc:sldMk cId="3298086227" sldId="560"/>
            <ac:spMk id="2" creationId="{E864346A-F57B-FBF9-2D9B-BDE9F3C8F0BC}"/>
          </ac:spMkLst>
        </pc:spChg>
        <pc:picChg chg="mod ord">
          <ac:chgData name="Omar, Shaza (NSPD)" userId="S::shaza.omar@fao.org::a1241ed4-7e57-493c-9953-fc6e56dc45a9" providerId="AD" clId="Web-{56A571DF-3DCB-6BE1-E98D-5FFA4CD4EB46}" dt="2025-07-10T09:13:29.266" v="158" actId="1076"/>
          <ac:picMkLst>
            <pc:docMk/>
            <pc:sldMk cId="3298086227" sldId="560"/>
            <ac:picMk id="4" creationId="{435B25A0-4683-D8D3-EE46-E3AAA23997C0}"/>
          </ac:picMkLst>
        </pc:picChg>
      </pc:sldChg>
      <pc:sldChg chg="modSp">
        <pc:chgData name="Omar, Shaza (NSPD)" userId="S::shaza.omar@fao.org::a1241ed4-7e57-493c-9953-fc6e56dc45a9" providerId="AD" clId="Web-{56A571DF-3DCB-6BE1-E98D-5FFA4CD4EB46}" dt="2025-07-10T09:18:53.302" v="169" actId="20577"/>
        <pc:sldMkLst>
          <pc:docMk/>
          <pc:sldMk cId="2830404760" sldId="561"/>
        </pc:sldMkLst>
        <pc:spChg chg="mod">
          <ac:chgData name="Omar, Shaza (NSPD)" userId="S::shaza.omar@fao.org::a1241ed4-7e57-493c-9953-fc6e56dc45a9" providerId="AD" clId="Web-{56A571DF-3DCB-6BE1-E98D-5FFA4CD4EB46}" dt="2025-07-10T09:18:53.302" v="169" actId="20577"/>
          <ac:spMkLst>
            <pc:docMk/>
            <pc:sldMk cId="2830404760" sldId="561"/>
            <ac:spMk id="2" creationId="{DDB272A7-57CB-DB9C-53DA-39A031DCAB11}"/>
          </ac:spMkLst>
        </pc:spChg>
      </pc:sldChg>
      <pc:sldChg chg="addSp delSp modSp new">
        <pc:chgData name="Omar, Shaza (NSPD)" userId="S::shaza.omar@fao.org::a1241ed4-7e57-493c-9953-fc6e56dc45a9" providerId="AD" clId="Web-{56A571DF-3DCB-6BE1-E98D-5FFA4CD4EB46}" dt="2025-07-10T09:08:23.433" v="146" actId="20577"/>
        <pc:sldMkLst>
          <pc:docMk/>
          <pc:sldMk cId="3139283085" sldId="564"/>
        </pc:sldMkLst>
        <pc:spChg chg="add mod">
          <ac:chgData name="Omar, Shaza (NSPD)" userId="S::shaza.omar@fao.org::a1241ed4-7e57-493c-9953-fc6e56dc45a9" providerId="AD" clId="Web-{56A571DF-3DCB-6BE1-E98D-5FFA4CD4EB46}" dt="2025-07-10T09:04:43.232" v="70" actId="20577"/>
          <ac:spMkLst>
            <pc:docMk/>
            <pc:sldMk cId="3139283085" sldId="564"/>
            <ac:spMk id="2" creationId="{E2361986-EA2F-6DD0-89DD-1B8A5152436C}"/>
          </ac:spMkLst>
        </pc:spChg>
        <pc:spChg chg="add mod">
          <ac:chgData name="Omar, Shaza (NSPD)" userId="S::shaza.omar@fao.org::a1241ed4-7e57-493c-9953-fc6e56dc45a9" providerId="AD" clId="Web-{56A571DF-3DCB-6BE1-E98D-5FFA4CD4EB46}" dt="2025-07-10T09:08:23.433" v="146" actId="20577"/>
          <ac:spMkLst>
            <pc:docMk/>
            <pc:sldMk cId="3139283085" sldId="564"/>
            <ac:spMk id="3" creationId="{CA2FFA65-C628-FC01-CFB7-A2D1B68BF034}"/>
          </ac:spMkLst>
        </pc:spChg>
      </pc:sldChg>
      <pc:sldChg chg="addSp modSp new">
        <pc:chgData name="Omar, Shaza (NSPD)" userId="S::shaza.omar@fao.org::a1241ed4-7e57-493c-9953-fc6e56dc45a9" providerId="AD" clId="Web-{56A571DF-3DCB-6BE1-E98D-5FFA4CD4EB46}" dt="2025-07-10T09:04:35.606" v="68" actId="1076"/>
        <pc:sldMkLst>
          <pc:docMk/>
          <pc:sldMk cId="3414651816" sldId="565"/>
        </pc:sldMkLst>
      </pc:sldChg>
    </pc:docChg>
  </pc:docChgLst>
  <pc:docChgLst>
    <pc:chgData name="Omar, Shaza (NSPD)" userId="S::shaza.omar@fao.org::a1241ed4-7e57-493c-9953-fc6e56dc45a9" providerId="AD" clId="Web-{A73D0E7E-2388-8647-A030-EE1088845995}"/>
    <pc:docChg chg="modSld">
      <pc:chgData name="Omar, Shaza (NSPD)" userId="S::shaza.omar@fao.org::a1241ed4-7e57-493c-9953-fc6e56dc45a9" providerId="AD" clId="Web-{A73D0E7E-2388-8647-A030-EE1088845995}" dt="2025-07-16T09:29:02.057" v="93"/>
      <pc:docMkLst>
        <pc:docMk/>
      </pc:docMkLst>
      <pc:sldChg chg="modSp">
        <pc:chgData name="Omar, Shaza (NSPD)" userId="S::shaza.omar@fao.org::a1241ed4-7e57-493c-9953-fc6e56dc45a9" providerId="AD" clId="Web-{A73D0E7E-2388-8647-A030-EE1088845995}" dt="2025-07-16T09:19:44.488" v="56"/>
        <pc:sldMkLst>
          <pc:docMk/>
          <pc:sldMk cId="120517215" sldId="257"/>
        </pc:sldMkLst>
        <pc:spChg chg="mod">
          <ac:chgData name="Omar, Shaza (NSPD)" userId="S::shaza.omar@fao.org::a1241ed4-7e57-493c-9953-fc6e56dc45a9" providerId="AD" clId="Web-{A73D0E7E-2388-8647-A030-EE1088845995}" dt="2025-07-16T09:19:44.488" v="56"/>
          <ac:spMkLst>
            <pc:docMk/>
            <pc:sldMk cId="120517215" sldId="257"/>
            <ac:spMk id="3" creationId="{9C2F1E0B-3284-3849-950E-32EC44C1C236}"/>
          </ac:spMkLst>
        </pc:spChg>
      </pc:sldChg>
      <pc:sldChg chg="addSp delSp modSp">
        <pc:chgData name="Omar, Shaza (NSPD)" userId="S::shaza.omar@fao.org::a1241ed4-7e57-493c-9953-fc6e56dc45a9" providerId="AD" clId="Web-{A73D0E7E-2388-8647-A030-EE1088845995}" dt="2025-07-16T09:29:02.057" v="93"/>
        <pc:sldMkLst>
          <pc:docMk/>
          <pc:sldMk cId="1134428128" sldId="558"/>
        </pc:sldMkLst>
        <pc:spChg chg="add del mod">
          <ac:chgData name="Omar, Shaza (NSPD)" userId="S::shaza.omar@fao.org::a1241ed4-7e57-493c-9953-fc6e56dc45a9" providerId="AD" clId="Web-{A73D0E7E-2388-8647-A030-EE1088845995}" dt="2025-07-16T09:26:34.687" v="86"/>
          <ac:spMkLst>
            <pc:docMk/>
            <pc:sldMk cId="1134428128" sldId="558"/>
            <ac:spMk id="7" creationId="{47147ABB-B380-A5E5-F18D-18D0B76381DF}"/>
          </ac:spMkLst>
        </pc:spChg>
        <pc:picChg chg="mod">
          <ac:chgData name="Omar, Shaza (NSPD)" userId="S::shaza.omar@fao.org::a1241ed4-7e57-493c-9953-fc6e56dc45a9" providerId="AD" clId="Web-{A73D0E7E-2388-8647-A030-EE1088845995}" dt="2025-07-16T09:27:46.098" v="89" actId="1076"/>
          <ac:picMkLst>
            <pc:docMk/>
            <pc:sldMk cId="1134428128" sldId="558"/>
            <ac:picMk id="3" creationId="{C0E61D0F-5878-B972-DE33-791434BE909A}"/>
          </ac:picMkLst>
        </pc:picChg>
        <pc:picChg chg="add del mod">
          <ac:chgData name="Omar, Shaza (NSPD)" userId="S::shaza.omar@fao.org::a1241ed4-7e57-493c-9953-fc6e56dc45a9" providerId="AD" clId="Web-{A73D0E7E-2388-8647-A030-EE1088845995}" dt="2025-07-16T09:25:45.465" v="76"/>
          <ac:picMkLst>
            <pc:docMk/>
            <pc:sldMk cId="1134428128" sldId="558"/>
            <ac:picMk id="8" creationId="{1C4FD539-D334-6DC7-4FA9-0A06B0B43D18}"/>
          </ac:picMkLst>
        </pc:picChg>
        <pc:picChg chg="add del mod modCrop">
          <ac:chgData name="Omar, Shaza (NSPD)" userId="S::shaza.omar@fao.org::a1241ed4-7e57-493c-9953-fc6e56dc45a9" providerId="AD" clId="Web-{A73D0E7E-2388-8647-A030-EE1088845995}" dt="2025-07-16T09:26:10.389" v="81"/>
          <ac:picMkLst>
            <pc:docMk/>
            <pc:sldMk cId="1134428128" sldId="558"/>
            <ac:picMk id="9" creationId="{79EA6F56-0738-58BE-B66C-AF3ED75B9213}"/>
          </ac:picMkLst>
        </pc:picChg>
        <pc:picChg chg="add del mod modCrop">
          <ac:chgData name="Omar, Shaza (NSPD)" userId="S::shaza.omar@fao.org::a1241ed4-7e57-493c-9953-fc6e56dc45a9" providerId="AD" clId="Web-{A73D0E7E-2388-8647-A030-EE1088845995}" dt="2025-07-16T09:29:02.057" v="93"/>
          <ac:picMkLst>
            <pc:docMk/>
            <pc:sldMk cId="1134428128" sldId="558"/>
            <ac:picMk id="10" creationId="{F9359C5E-9A7F-6443-C424-29E7A9640B1D}"/>
          </ac:picMkLst>
        </pc:picChg>
      </pc:sldChg>
    </pc:docChg>
  </pc:docChgLst>
  <pc:docChgLst>
    <pc:chgData name="BeltranMontoya, Camilo (NSP)" userId="S::camilo.beltranmontoya@fao.org::c6617a72-ddab-40a4-ab08-9da8697dd87c" providerId="AD" clId="Web-{4FE09BDD-A6FC-663F-D869-A7F16B06D946}"/>
    <pc:docChg chg="delSld modSld">
      <pc:chgData name="BeltranMontoya, Camilo (NSP)" userId="S::camilo.beltranmontoya@fao.org::c6617a72-ddab-40a4-ab08-9da8697dd87c" providerId="AD" clId="Web-{4FE09BDD-A6FC-663F-D869-A7F16B06D946}" dt="2025-07-14T11:25:58.098" v="136" actId="20577"/>
      <pc:docMkLst>
        <pc:docMk/>
      </pc:docMkLst>
      <pc:sldChg chg="del">
        <pc:chgData name="BeltranMontoya, Camilo (NSP)" userId="S::camilo.beltranmontoya@fao.org::c6617a72-ddab-40a4-ab08-9da8697dd87c" providerId="AD" clId="Web-{4FE09BDD-A6FC-663F-D869-A7F16B06D946}" dt="2025-07-14T11:20:06.398" v="1"/>
        <pc:sldMkLst>
          <pc:docMk/>
          <pc:sldMk cId="2493058090" sldId="517"/>
        </pc:sldMkLst>
      </pc:sldChg>
      <pc:sldChg chg="del">
        <pc:chgData name="BeltranMontoya, Camilo (NSP)" userId="S::camilo.beltranmontoya@fao.org::c6617a72-ddab-40a4-ab08-9da8697dd87c" providerId="AD" clId="Web-{4FE09BDD-A6FC-663F-D869-A7F16B06D946}" dt="2025-07-14T11:20:08.039" v="2"/>
        <pc:sldMkLst>
          <pc:docMk/>
          <pc:sldMk cId="13355575" sldId="536"/>
        </pc:sldMkLst>
      </pc:sldChg>
      <pc:sldChg chg="del">
        <pc:chgData name="BeltranMontoya, Camilo (NSP)" userId="S::camilo.beltranmontoya@fao.org::c6617a72-ddab-40a4-ab08-9da8697dd87c" providerId="AD" clId="Web-{4FE09BDD-A6FC-663F-D869-A7F16B06D946}" dt="2025-07-14T11:20:05.351" v="0"/>
        <pc:sldMkLst>
          <pc:docMk/>
          <pc:sldMk cId="1158725491" sldId="563"/>
        </pc:sldMkLst>
      </pc:sldChg>
      <pc:sldChg chg="modSp">
        <pc:chgData name="BeltranMontoya, Camilo (NSP)" userId="S::camilo.beltranmontoya@fao.org::c6617a72-ddab-40a4-ab08-9da8697dd87c" providerId="AD" clId="Web-{4FE09BDD-A6FC-663F-D869-A7F16B06D946}" dt="2025-07-14T11:21:55.090" v="113" actId="1076"/>
        <pc:sldMkLst>
          <pc:docMk/>
          <pc:sldMk cId="3139283085" sldId="564"/>
        </pc:sldMkLst>
        <pc:spChg chg="mod">
          <ac:chgData name="BeltranMontoya, Camilo (NSP)" userId="S::camilo.beltranmontoya@fao.org::c6617a72-ddab-40a4-ab08-9da8697dd87c" providerId="AD" clId="Web-{4FE09BDD-A6FC-663F-D869-A7F16B06D946}" dt="2025-07-14T11:21:47.542" v="112" actId="14100"/>
          <ac:spMkLst>
            <pc:docMk/>
            <pc:sldMk cId="3139283085" sldId="564"/>
            <ac:spMk id="2" creationId="{E2361986-EA2F-6DD0-89DD-1B8A5152436C}"/>
          </ac:spMkLst>
        </pc:spChg>
        <pc:spChg chg="mod">
          <ac:chgData name="BeltranMontoya, Camilo (NSP)" userId="S::camilo.beltranmontoya@fao.org::c6617a72-ddab-40a4-ab08-9da8697dd87c" providerId="AD" clId="Web-{4FE09BDD-A6FC-663F-D869-A7F16B06D946}" dt="2025-07-14T11:21:55.090" v="113" actId="1076"/>
          <ac:spMkLst>
            <pc:docMk/>
            <pc:sldMk cId="3139283085" sldId="564"/>
            <ac:spMk id="3" creationId="{CA2FFA65-C628-FC01-CFB7-A2D1B68BF034}"/>
          </ac:spMkLst>
        </pc:spChg>
      </pc:sldChg>
      <pc:sldChg chg="modSp del">
        <pc:chgData name="BeltranMontoya, Camilo (NSP)" userId="S::camilo.beltranmontoya@fao.org::c6617a72-ddab-40a4-ab08-9da8697dd87c" providerId="AD" clId="Web-{4FE09BDD-A6FC-663F-D869-A7F16B06D946}" dt="2025-07-14T11:21:10.088" v="66"/>
        <pc:sldMkLst>
          <pc:docMk/>
          <pc:sldMk cId="3414651816" sldId="565"/>
        </pc:sldMkLst>
      </pc:sldChg>
      <pc:sldChg chg="modSp">
        <pc:chgData name="BeltranMontoya, Camilo (NSP)" userId="S::camilo.beltranmontoya@fao.org::c6617a72-ddab-40a4-ab08-9da8697dd87c" providerId="AD" clId="Web-{4FE09BDD-A6FC-663F-D869-A7F16B06D946}" dt="2025-07-14T11:25:58.098" v="136" actId="20577"/>
        <pc:sldMkLst>
          <pc:docMk/>
          <pc:sldMk cId="73357778" sldId="568"/>
        </pc:sldMkLst>
        <pc:spChg chg="mod">
          <ac:chgData name="BeltranMontoya, Camilo (NSP)" userId="S::camilo.beltranmontoya@fao.org::c6617a72-ddab-40a4-ab08-9da8697dd87c" providerId="AD" clId="Web-{4FE09BDD-A6FC-663F-D869-A7F16B06D946}" dt="2025-07-14T11:25:58.098" v="136" actId="20577"/>
          <ac:spMkLst>
            <pc:docMk/>
            <pc:sldMk cId="73357778" sldId="568"/>
            <ac:spMk id="6" creationId="{22FD4601-6692-A5CB-335E-54872A5486E2}"/>
          </ac:spMkLst>
        </pc:spChg>
      </pc:sldChg>
      <pc:sldChg chg="modSp">
        <pc:chgData name="BeltranMontoya, Camilo (NSP)" userId="S::camilo.beltranmontoya@fao.org::c6617a72-ddab-40a4-ab08-9da8697dd87c" providerId="AD" clId="Web-{4FE09BDD-A6FC-663F-D869-A7F16B06D946}" dt="2025-07-14T11:22:23.075" v="115" actId="20577"/>
        <pc:sldMkLst>
          <pc:docMk/>
          <pc:sldMk cId="2116606028" sldId="571"/>
        </pc:sldMkLst>
        <pc:spChg chg="mod">
          <ac:chgData name="BeltranMontoya, Camilo (NSP)" userId="S::camilo.beltranmontoya@fao.org::c6617a72-ddab-40a4-ab08-9da8697dd87c" providerId="AD" clId="Web-{4FE09BDD-A6FC-663F-D869-A7F16B06D946}" dt="2025-07-14T11:22:23.075" v="115" actId="20577"/>
          <ac:spMkLst>
            <pc:docMk/>
            <pc:sldMk cId="2116606028" sldId="571"/>
            <ac:spMk id="7" creationId="{DC02EC0E-CA7B-C7F6-3F1A-007FABBC22F2}"/>
          </ac:spMkLst>
        </pc:spChg>
      </pc:sldChg>
    </pc:docChg>
  </pc:docChgLst>
  <pc:docChgLst>
    <pc:chgData name="Omar, Shaza (NSPD)" userId="S::shaza.omar@fao.org::a1241ed4-7e57-493c-9953-fc6e56dc45a9" providerId="AD" clId="Web-{17D193EB-53CC-30AF-129A-3AB260612D03}"/>
    <pc:docChg chg="addSld delSld modSld">
      <pc:chgData name="Omar, Shaza (NSPD)" userId="S::shaza.omar@fao.org::a1241ed4-7e57-493c-9953-fc6e56dc45a9" providerId="AD" clId="Web-{17D193EB-53CC-30AF-129A-3AB260612D03}" dt="2025-07-15T10:25:50.148" v="727" actId="20577"/>
      <pc:docMkLst>
        <pc:docMk/>
      </pc:docMkLst>
      <pc:sldChg chg="modSp">
        <pc:chgData name="Omar, Shaza (NSPD)" userId="S::shaza.omar@fao.org::a1241ed4-7e57-493c-9953-fc6e56dc45a9" providerId="AD" clId="Web-{17D193EB-53CC-30AF-129A-3AB260612D03}" dt="2025-07-14T11:37:32.256" v="226" actId="20577"/>
        <pc:sldMkLst>
          <pc:docMk/>
          <pc:sldMk cId="120517215" sldId="257"/>
        </pc:sldMkLst>
        <pc:spChg chg="mod">
          <ac:chgData name="Omar, Shaza (NSPD)" userId="S::shaza.omar@fao.org::a1241ed4-7e57-493c-9953-fc6e56dc45a9" providerId="AD" clId="Web-{17D193EB-53CC-30AF-129A-3AB260612D03}" dt="2025-07-14T11:37:32.256" v="226" actId="20577"/>
          <ac:spMkLst>
            <pc:docMk/>
            <pc:sldMk cId="120517215" sldId="257"/>
            <ac:spMk id="3" creationId="{9C2F1E0B-3284-3849-950E-32EC44C1C236}"/>
          </ac:spMkLst>
        </pc:spChg>
      </pc:sldChg>
      <pc:sldChg chg="addSp delSp modSp">
        <pc:chgData name="Omar, Shaza (NSPD)" userId="S::shaza.omar@fao.org::a1241ed4-7e57-493c-9953-fc6e56dc45a9" providerId="AD" clId="Web-{17D193EB-53CC-30AF-129A-3AB260612D03}" dt="2025-07-15T08:24:53.516" v="432" actId="1076"/>
        <pc:sldMkLst>
          <pc:docMk/>
          <pc:sldMk cId="1206981815" sldId="534"/>
        </pc:sldMkLst>
        <pc:spChg chg="add del">
          <ac:chgData name="Omar, Shaza (NSPD)" userId="S::shaza.omar@fao.org::a1241ed4-7e57-493c-9953-fc6e56dc45a9" providerId="AD" clId="Web-{17D193EB-53CC-30AF-129A-3AB260612D03}" dt="2025-07-15T08:24:07.780" v="421"/>
          <ac:spMkLst>
            <pc:docMk/>
            <pc:sldMk cId="1206981815" sldId="534"/>
            <ac:spMk id="2" creationId="{7C5C8FB3-D77B-8209-76A4-6894AF4676BF}"/>
          </ac:spMkLst>
        </pc:spChg>
        <pc:spChg chg="mod">
          <ac:chgData name="Omar, Shaza (NSPD)" userId="S::shaza.omar@fao.org::a1241ed4-7e57-493c-9953-fc6e56dc45a9" providerId="AD" clId="Web-{17D193EB-53CC-30AF-129A-3AB260612D03}" dt="2025-07-15T08:24:53.516" v="432" actId="1076"/>
          <ac:spMkLst>
            <pc:docMk/>
            <pc:sldMk cId="1206981815" sldId="534"/>
            <ac:spMk id="12" creationId="{B87A2DB1-9125-B72F-CE54-DD2385DFBAB3}"/>
          </ac:spMkLst>
        </pc:spChg>
        <pc:picChg chg="mod">
          <ac:chgData name="Omar, Shaza (NSPD)" userId="S::shaza.omar@fao.org::a1241ed4-7e57-493c-9953-fc6e56dc45a9" providerId="AD" clId="Web-{17D193EB-53CC-30AF-129A-3AB260612D03}" dt="2025-07-15T08:24:42.859" v="431" actId="1076"/>
          <ac:picMkLst>
            <pc:docMk/>
            <pc:sldMk cId="1206981815" sldId="534"/>
            <ac:picMk id="4" creationId="{DB34C75E-4935-5FBE-7FC0-C91F730DF5E8}"/>
          </ac:picMkLst>
        </pc:picChg>
      </pc:sldChg>
      <pc:sldChg chg="add del">
        <pc:chgData name="Omar, Shaza (NSPD)" userId="S::shaza.omar@fao.org::a1241ed4-7e57-493c-9953-fc6e56dc45a9" providerId="AD" clId="Web-{17D193EB-53CC-30AF-129A-3AB260612D03}" dt="2025-07-14T11:04:54.778" v="175"/>
        <pc:sldMkLst>
          <pc:docMk/>
          <pc:sldMk cId="1134054874" sldId="552"/>
        </pc:sldMkLst>
      </pc:sldChg>
      <pc:sldChg chg="addSp delSp modSp">
        <pc:chgData name="Omar, Shaza (NSPD)" userId="S::shaza.omar@fao.org::a1241ed4-7e57-493c-9953-fc6e56dc45a9" providerId="AD" clId="Web-{17D193EB-53CC-30AF-129A-3AB260612D03}" dt="2025-07-15T09:36:52.916" v="673" actId="20577"/>
        <pc:sldMkLst>
          <pc:docMk/>
          <pc:sldMk cId="3525014493" sldId="554"/>
        </pc:sldMkLst>
        <pc:spChg chg="add mod">
          <ac:chgData name="Omar, Shaza (NSPD)" userId="S::shaza.omar@fao.org::a1241ed4-7e57-493c-9953-fc6e56dc45a9" providerId="AD" clId="Web-{17D193EB-53CC-30AF-129A-3AB260612D03}" dt="2025-07-15T09:36:13.290" v="668"/>
          <ac:spMkLst>
            <pc:docMk/>
            <pc:sldMk cId="3525014493" sldId="554"/>
            <ac:spMk id="2" creationId="{2192F4D0-38FD-744B-46A6-AF26A9030A21}"/>
          </ac:spMkLst>
        </pc:spChg>
        <pc:spChg chg="del mod">
          <ac:chgData name="Omar, Shaza (NSPD)" userId="S::shaza.omar@fao.org::a1241ed4-7e57-493c-9953-fc6e56dc45a9" providerId="AD" clId="Web-{17D193EB-53CC-30AF-129A-3AB260612D03}" dt="2025-07-15T09:20:48.167" v="514"/>
          <ac:spMkLst>
            <pc:docMk/>
            <pc:sldMk cId="3525014493" sldId="554"/>
            <ac:spMk id="4" creationId="{C6B6BA53-0125-14F7-DF63-D3BB321E9FC5}"/>
          </ac:spMkLst>
        </pc:spChg>
        <pc:spChg chg="mod">
          <ac:chgData name="Omar, Shaza (NSPD)" userId="S::shaza.omar@fao.org::a1241ed4-7e57-493c-9953-fc6e56dc45a9" providerId="AD" clId="Web-{17D193EB-53CC-30AF-129A-3AB260612D03}" dt="2025-07-15T09:36:52.916" v="673" actId="20577"/>
          <ac:spMkLst>
            <pc:docMk/>
            <pc:sldMk cId="3525014493" sldId="554"/>
            <ac:spMk id="5" creationId="{6FC5D674-506A-2746-3D00-19DAAFE1A7FB}"/>
          </ac:spMkLst>
        </pc:spChg>
        <pc:spChg chg="mod">
          <ac:chgData name="Omar, Shaza (NSPD)" userId="S::shaza.omar@fao.org::a1241ed4-7e57-493c-9953-fc6e56dc45a9" providerId="AD" clId="Web-{17D193EB-53CC-30AF-129A-3AB260612D03}" dt="2025-07-15T09:36:13.165" v="666"/>
          <ac:spMkLst>
            <pc:docMk/>
            <pc:sldMk cId="3525014493" sldId="554"/>
            <ac:spMk id="7" creationId="{38CBE244-4D62-B10C-9A45-2B58558B5007}"/>
          </ac:spMkLst>
        </pc:spChg>
        <pc:spChg chg="mod">
          <ac:chgData name="Omar, Shaza (NSPD)" userId="S::shaza.omar@fao.org::a1241ed4-7e57-493c-9953-fc6e56dc45a9" providerId="AD" clId="Web-{17D193EB-53CC-30AF-129A-3AB260612D03}" dt="2025-07-15T09:36:13.181" v="667"/>
          <ac:spMkLst>
            <pc:docMk/>
            <pc:sldMk cId="3525014493" sldId="554"/>
            <ac:spMk id="9" creationId="{611C75ED-A7B6-6D79-10F1-7D23D301A905}"/>
          </ac:spMkLst>
        </pc:spChg>
      </pc:sldChg>
      <pc:sldChg chg="modSp">
        <pc:chgData name="Omar, Shaza (NSPD)" userId="S::shaza.omar@fao.org::a1241ed4-7e57-493c-9953-fc6e56dc45a9" providerId="AD" clId="Web-{17D193EB-53CC-30AF-129A-3AB260612D03}" dt="2025-07-15T10:18:52.729" v="691" actId="20577"/>
        <pc:sldMkLst>
          <pc:docMk/>
          <pc:sldMk cId="1134428128" sldId="558"/>
        </pc:sldMkLst>
        <pc:spChg chg="mod">
          <ac:chgData name="Omar, Shaza (NSPD)" userId="S::shaza.omar@fao.org::a1241ed4-7e57-493c-9953-fc6e56dc45a9" providerId="AD" clId="Web-{17D193EB-53CC-30AF-129A-3AB260612D03}" dt="2025-07-15T10:18:52.729" v="691" actId="20577"/>
          <ac:spMkLst>
            <pc:docMk/>
            <pc:sldMk cId="1134428128" sldId="558"/>
            <ac:spMk id="6" creationId="{6E416429-0785-102B-3ED7-EAA6ECCE23F6}"/>
          </ac:spMkLst>
        </pc:spChg>
      </pc:sldChg>
      <pc:sldChg chg="add del">
        <pc:chgData name="Omar, Shaza (NSPD)" userId="S::shaza.omar@fao.org::a1241ed4-7e57-493c-9953-fc6e56dc45a9" providerId="AD" clId="Web-{17D193EB-53CC-30AF-129A-3AB260612D03}" dt="2025-07-14T11:04:54.793" v="176"/>
        <pc:sldMkLst>
          <pc:docMk/>
          <pc:sldMk cId="3252061493" sldId="559"/>
        </pc:sldMkLst>
      </pc:sldChg>
      <pc:sldChg chg="add del">
        <pc:chgData name="Omar, Shaza (NSPD)" userId="S::shaza.omar@fao.org::a1241ed4-7e57-493c-9953-fc6e56dc45a9" providerId="AD" clId="Web-{17D193EB-53CC-30AF-129A-3AB260612D03}" dt="2025-07-14T11:04:54.809" v="177"/>
        <pc:sldMkLst>
          <pc:docMk/>
          <pc:sldMk cId="3298086227" sldId="560"/>
        </pc:sldMkLst>
      </pc:sldChg>
      <pc:sldChg chg="add del">
        <pc:chgData name="Omar, Shaza (NSPD)" userId="S::shaza.omar@fao.org::a1241ed4-7e57-493c-9953-fc6e56dc45a9" providerId="AD" clId="Web-{17D193EB-53CC-30AF-129A-3AB260612D03}" dt="2025-07-14T11:04:54.840" v="178"/>
        <pc:sldMkLst>
          <pc:docMk/>
          <pc:sldMk cId="2830404760" sldId="561"/>
        </pc:sldMkLst>
      </pc:sldChg>
      <pc:sldChg chg="modSp">
        <pc:chgData name="Omar, Shaza (NSPD)" userId="S::shaza.omar@fao.org::a1241ed4-7e57-493c-9953-fc6e56dc45a9" providerId="AD" clId="Web-{17D193EB-53CC-30AF-129A-3AB260612D03}" dt="2025-07-15T10:23:12.278" v="725" actId="20577"/>
        <pc:sldMkLst>
          <pc:docMk/>
          <pc:sldMk cId="3139283085" sldId="564"/>
        </pc:sldMkLst>
        <pc:spChg chg="mod">
          <ac:chgData name="Omar, Shaza (NSPD)" userId="S::shaza.omar@fao.org::a1241ed4-7e57-493c-9953-fc6e56dc45a9" providerId="AD" clId="Web-{17D193EB-53CC-30AF-129A-3AB260612D03}" dt="2025-07-15T10:20:02.984" v="703" actId="1076"/>
          <ac:spMkLst>
            <pc:docMk/>
            <pc:sldMk cId="3139283085" sldId="564"/>
            <ac:spMk id="2" creationId="{E2361986-EA2F-6DD0-89DD-1B8A5152436C}"/>
          </ac:spMkLst>
        </pc:spChg>
        <pc:spChg chg="mod">
          <ac:chgData name="Omar, Shaza (NSPD)" userId="S::shaza.omar@fao.org::a1241ed4-7e57-493c-9953-fc6e56dc45a9" providerId="AD" clId="Web-{17D193EB-53CC-30AF-129A-3AB260612D03}" dt="2025-07-15T10:23:12.278" v="725" actId="20577"/>
          <ac:spMkLst>
            <pc:docMk/>
            <pc:sldMk cId="3139283085" sldId="564"/>
            <ac:spMk id="3" creationId="{CA2FFA65-C628-FC01-CFB7-A2D1B68BF034}"/>
          </ac:spMkLst>
        </pc:spChg>
      </pc:sldChg>
      <pc:sldChg chg="modSp add">
        <pc:chgData name="Omar, Shaza (NSPD)" userId="S::shaza.omar@fao.org::a1241ed4-7e57-493c-9953-fc6e56dc45a9" providerId="AD" clId="Web-{17D193EB-53CC-30AF-129A-3AB260612D03}" dt="2025-07-15T10:19:14.653" v="692" actId="20577"/>
        <pc:sldMkLst>
          <pc:docMk/>
          <pc:sldMk cId="378393304" sldId="566"/>
        </pc:sldMkLst>
        <pc:spChg chg="mod">
          <ac:chgData name="Omar, Shaza (NSPD)" userId="S::shaza.omar@fao.org::a1241ed4-7e57-493c-9953-fc6e56dc45a9" providerId="AD" clId="Web-{17D193EB-53CC-30AF-129A-3AB260612D03}" dt="2025-07-15T10:19:14.653" v="692" actId="20577"/>
          <ac:spMkLst>
            <pc:docMk/>
            <pc:sldMk cId="378393304" sldId="566"/>
            <ac:spMk id="52" creationId="{698886C8-2213-2FF9-4083-8F63E0F55BF9}"/>
          </ac:spMkLst>
        </pc:spChg>
      </pc:sldChg>
      <pc:sldChg chg="addSp delSp modSp new">
        <pc:chgData name="Omar, Shaza (NSPD)" userId="S::shaza.omar@fao.org::a1241ed4-7e57-493c-9953-fc6e56dc45a9" providerId="AD" clId="Web-{17D193EB-53CC-30AF-129A-3AB260612D03}" dt="2025-07-15T09:33:19.034" v="631" actId="20577"/>
        <pc:sldMkLst>
          <pc:docMk/>
          <pc:sldMk cId="32240482" sldId="567"/>
        </pc:sldMkLst>
        <pc:spChg chg="mod">
          <ac:chgData name="Omar, Shaza (NSPD)" userId="S::shaza.omar@fao.org::a1241ed4-7e57-493c-9953-fc6e56dc45a9" providerId="AD" clId="Web-{17D193EB-53CC-30AF-129A-3AB260612D03}" dt="2025-07-15T09:33:19.034" v="631" actId="20577"/>
          <ac:spMkLst>
            <pc:docMk/>
            <pc:sldMk cId="32240482" sldId="567"/>
            <ac:spMk id="4" creationId="{F80B09C6-48D9-67EC-CC5D-920312EDBCB0}"/>
          </ac:spMkLst>
        </pc:spChg>
      </pc:sldChg>
      <pc:sldChg chg="addSp delSp modSp new">
        <pc:chgData name="Omar, Shaza (NSPD)" userId="S::shaza.omar@fao.org::a1241ed4-7e57-493c-9953-fc6e56dc45a9" providerId="AD" clId="Web-{17D193EB-53CC-30AF-129A-3AB260612D03}" dt="2025-07-15T09:33:58.458" v="632" actId="20577"/>
        <pc:sldMkLst>
          <pc:docMk/>
          <pc:sldMk cId="73357778" sldId="568"/>
        </pc:sldMkLst>
        <pc:spChg chg="mod">
          <ac:chgData name="Omar, Shaza (NSPD)" userId="S::shaza.omar@fao.org::a1241ed4-7e57-493c-9953-fc6e56dc45a9" providerId="AD" clId="Web-{17D193EB-53CC-30AF-129A-3AB260612D03}" dt="2025-07-15T09:33:58.458" v="632" actId="20577"/>
          <ac:spMkLst>
            <pc:docMk/>
            <pc:sldMk cId="73357778" sldId="568"/>
            <ac:spMk id="5" creationId="{0FDD069A-5024-00D3-147B-67ABFDF4E704}"/>
          </ac:spMkLst>
        </pc:spChg>
        <pc:spChg chg="add mod">
          <ac:chgData name="Omar, Shaza (NSPD)" userId="S::shaza.omar@fao.org::a1241ed4-7e57-493c-9953-fc6e56dc45a9" providerId="AD" clId="Web-{17D193EB-53CC-30AF-129A-3AB260612D03}" dt="2025-07-14T10:55:48.990" v="86" actId="20577"/>
          <ac:spMkLst>
            <pc:docMk/>
            <pc:sldMk cId="73357778" sldId="568"/>
            <ac:spMk id="6" creationId="{22FD4601-6692-A5CB-335E-54872A5486E2}"/>
          </ac:spMkLst>
        </pc:spChg>
        <pc:spChg chg="add mod">
          <ac:chgData name="Omar, Shaza (NSPD)" userId="S::shaza.omar@fao.org::a1241ed4-7e57-493c-9953-fc6e56dc45a9" providerId="AD" clId="Web-{17D193EB-53CC-30AF-129A-3AB260612D03}" dt="2025-07-14T10:56:14.992" v="88" actId="20577"/>
          <ac:spMkLst>
            <pc:docMk/>
            <pc:sldMk cId="73357778" sldId="568"/>
            <ac:spMk id="7" creationId="{6F9FBB1E-88CE-2619-3B8C-6E958285E565}"/>
          </ac:spMkLst>
        </pc:spChg>
      </pc:sldChg>
      <pc:sldChg chg="new del">
        <pc:chgData name="Omar, Shaza (NSPD)" userId="S::shaza.omar@fao.org::a1241ed4-7e57-493c-9953-fc6e56dc45a9" providerId="AD" clId="Web-{17D193EB-53CC-30AF-129A-3AB260612D03}" dt="2025-07-14T10:56:35.946" v="91"/>
        <pc:sldMkLst>
          <pc:docMk/>
          <pc:sldMk cId="3206608940" sldId="569"/>
        </pc:sldMkLst>
      </pc:sldChg>
      <pc:sldChg chg="modSp add replId">
        <pc:chgData name="Omar, Shaza (NSPD)" userId="S::shaza.omar@fao.org::a1241ed4-7e57-493c-9953-fc6e56dc45a9" providerId="AD" clId="Web-{17D193EB-53CC-30AF-129A-3AB260612D03}" dt="2025-07-14T12:29:25.700" v="264" actId="20577"/>
        <pc:sldMkLst>
          <pc:docMk/>
          <pc:sldMk cId="1899968113" sldId="570"/>
        </pc:sldMkLst>
        <pc:spChg chg="mod">
          <ac:chgData name="Omar, Shaza (NSPD)" userId="S::shaza.omar@fao.org::a1241ed4-7e57-493c-9953-fc6e56dc45a9" providerId="AD" clId="Web-{17D193EB-53CC-30AF-129A-3AB260612D03}" dt="2025-07-14T12:29:25.700" v="264" actId="20577"/>
          <ac:spMkLst>
            <pc:docMk/>
            <pc:sldMk cId="1899968113" sldId="570"/>
            <ac:spMk id="6" creationId="{5FC97FE0-AF56-171F-E046-ED4F44B781EF}"/>
          </ac:spMkLst>
        </pc:spChg>
        <pc:spChg chg="mod">
          <ac:chgData name="Omar, Shaza (NSPD)" userId="S::shaza.omar@fao.org::a1241ed4-7e57-493c-9953-fc6e56dc45a9" providerId="AD" clId="Web-{17D193EB-53CC-30AF-129A-3AB260612D03}" dt="2025-07-14T10:57:22.137" v="98" actId="20577"/>
          <ac:spMkLst>
            <pc:docMk/>
            <pc:sldMk cId="1899968113" sldId="570"/>
            <ac:spMk id="7" creationId="{B729C7E6-4FA6-5C33-0FCD-05F80A37B267}"/>
          </ac:spMkLst>
        </pc:spChg>
      </pc:sldChg>
      <pc:sldChg chg="addSp delSp modSp new">
        <pc:chgData name="Omar, Shaza (NSPD)" userId="S::shaza.omar@fao.org::a1241ed4-7e57-493c-9953-fc6e56dc45a9" providerId="AD" clId="Web-{17D193EB-53CC-30AF-129A-3AB260612D03}" dt="2025-07-14T11:04:12.040" v="168" actId="20577"/>
        <pc:sldMkLst>
          <pc:docMk/>
          <pc:sldMk cId="2116606028" sldId="571"/>
        </pc:sldMkLst>
        <pc:spChg chg="mod">
          <ac:chgData name="Omar, Shaza (NSPD)" userId="S::shaza.omar@fao.org::a1241ed4-7e57-493c-9953-fc6e56dc45a9" providerId="AD" clId="Web-{17D193EB-53CC-30AF-129A-3AB260612D03}" dt="2025-07-14T11:01:25.779" v="133" actId="1076"/>
          <ac:spMkLst>
            <pc:docMk/>
            <pc:sldMk cId="2116606028" sldId="571"/>
            <ac:spMk id="5" creationId="{EBAFD512-CDA8-5CD2-5EE9-BAA7EA6C05B2}"/>
          </ac:spMkLst>
        </pc:spChg>
        <pc:spChg chg="add mod">
          <ac:chgData name="Omar, Shaza (NSPD)" userId="S::shaza.omar@fao.org::a1241ed4-7e57-493c-9953-fc6e56dc45a9" providerId="AD" clId="Web-{17D193EB-53CC-30AF-129A-3AB260612D03}" dt="2025-07-14T11:02:26.830" v="150" actId="14100"/>
          <ac:spMkLst>
            <pc:docMk/>
            <pc:sldMk cId="2116606028" sldId="571"/>
            <ac:spMk id="7" creationId="{DC02EC0E-CA7B-C7F6-3F1A-007FABBC22F2}"/>
          </ac:spMkLst>
        </pc:spChg>
        <pc:spChg chg="add mod">
          <ac:chgData name="Omar, Shaza (NSPD)" userId="S::shaza.omar@fao.org::a1241ed4-7e57-493c-9953-fc6e56dc45a9" providerId="AD" clId="Web-{17D193EB-53CC-30AF-129A-3AB260612D03}" dt="2025-07-14T11:02:30.205" v="151" actId="14100"/>
          <ac:spMkLst>
            <pc:docMk/>
            <pc:sldMk cId="2116606028" sldId="571"/>
            <ac:spMk id="8" creationId="{5BEDEC76-BBA9-15B0-6DA0-CA6CDB3F1147}"/>
          </ac:spMkLst>
        </pc:spChg>
        <pc:spChg chg="add mod">
          <ac:chgData name="Omar, Shaza (NSPD)" userId="S::shaza.omar@fao.org::a1241ed4-7e57-493c-9953-fc6e56dc45a9" providerId="AD" clId="Web-{17D193EB-53CC-30AF-129A-3AB260612D03}" dt="2025-07-14T11:04:12.040" v="168" actId="20577"/>
          <ac:spMkLst>
            <pc:docMk/>
            <pc:sldMk cId="2116606028" sldId="571"/>
            <ac:spMk id="9" creationId="{CA60281C-BC21-F1DE-7021-69D68846B032}"/>
          </ac:spMkLst>
        </pc:spChg>
      </pc:sldChg>
      <pc:sldChg chg="delSp modSp new">
        <pc:chgData name="Omar, Shaza (NSPD)" userId="S::shaza.omar@fao.org::a1241ed4-7e57-493c-9953-fc6e56dc45a9" providerId="AD" clId="Web-{17D193EB-53CC-30AF-129A-3AB260612D03}" dt="2025-07-15T10:25:50.148" v="727" actId="20577"/>
        <pc:sldMkLst>
          <pc:docMk/>
          <pc:sldMk cId="1207239023" sldId="572"/>
        </pc:sldMkLst>
        <pc:spChg chg="mod">
          <ac:chgData name="Omar, Shaza (NSPD)" userId="S::shaza.omar@fao.org::a1241ed4-7e57-493c-9953-fc6e56dc45a9" providerId="AD" clId="Web-{17D193EB-53CC-30AF-129A-3AB260612D03}" dt="2025-07-15T10:25:50.148" v="727" actId="20577"/>
          <ac:spMkLst>
            <pc:docMk/>
            <pc:sldMk cId="1207239023" sldId="572"/>
            <ac:spMk id="4" creationId="{460B61D9-3BDA-A539-D4DD-99AF2192511F}"/>
          </ac:spMkLst>
        </pc:spChg>
      </pc:sldChg>
      <pc:sldChg chg="addSp new del">
        <pc:chgData name="Omar, Shaza (NSPD)" userId="S::shaza.omar@fao.org::a1241ed4-7e57-493c-9953-fc6e56dc45a9" providerId="AD" clId="Web-{17D193EB-53CC-30AF-129A-3AB260612D03}" dt="2025-07-14T11:43:12.112" v="232"/>
        <pc:sldMkLst>
          <pc:docMk/>
          <pc:sldMk cId="1238499329" sldId="572"/>
        </pc:sldMkLst>
      </pc:sldChg>
      <pc:sldChg chg="modSp new del">
        <pc:chgData name="Omar, Shaza (NSPD)" userId="S::shaza.omar@fao.org::a1241ed4-7e57-493c-9953-fc6e56dc45a9" providerId="AD" clId="Web-{17D193EB-53CC-30AF-129A-3AB260612D03}" dt="2025-07-15T09:11:38.056" v="499"/>
        <pc:sldMkLst>
          <pc:docMk/>
          <pc:sldMk cId="1296185377" sldId="573"/>
        </pc:sldMkLst>
      </pc:sldChg>
      <pc:sldChg chg="new del">
        <pc:chgData name="Omar, Shaza (NSPD)" userId="S::shaza.omar@fao.org::a1241ed4-7e57-493c-9953-fc6e56dc45a9" providerId="AD" clId="Web-{17D193EB-53CC-30AF-129A-3AB260612D03}" dt="2025-07-14T13:54:07.656" v="266"/>
        <pc:sldMkLst>
          <pc:docMk/>
          <pc:sldMk cId="4133727052" sldId="573"/>
        </pc:sldMkLst>
      </pc:sldChg>
      <pc:sldChg chg="addSp delSp modSp new modNotes">
        <pc:chgData name="Omar, Shaza (NSPD)" userId="S::shaza.omar@fao.org::a1241ed4-7e57-493c-9953-fc6e56dc45a9" providerId="AD" clId="Web-{17D193EB-53CC-30AF-129A-3AB260612D03}" dt="2025-07-15T10:19:37.201" v="700" actId="20577"/>
        <pc:sldMkLst>
          <pc:docMk/>
          <pc:sldMk cId="2669271496" sldId="574"/>
        </pc:sldMkLst>
        <pc:spChg chg="del">
          <ac:chgData name="Omar, Shaza (NSPD)" userId="S::shaza.omar@fao.org::a1241ed4-7e57-493c-9953-fc6e56dc45a9" providerId="AD" clId="Web-{17D193EB-53CC-30AF-129A-3AB260612D03}" dt="2025-07-15T08:21:32.603" v="403"/>
          <ac:spMkLst>
            <pc:docMk/>
            <pc:sldMk cId="2669271496" sldId="574"/>
            <ac:spMk id="2" creationId="{8998BF38-67ED-8C5B-55D3-BCA357A42A3A}"/>
          </ac:spMkLst>
        </pc:spChg>
        <pc:spChg chg="del">
          <ac:chgData name="Omar, Shaza (NSPD)" userId="S::shaza.omar@fao.org::a1241ed4-7e57-493c-9953-fc6e56dc45a9" providerId="AD" clId="Web-{17D193EB-53CC-30AF-129A-3AB260612D03}" dt="2025-07-15T08:21:55.901" v="405"/>
          <ac:spMkLst>
            <pc:docMk/>
            <pc:sldMk cId="2669271496" sldId="574"/>
            <ac:spMk id="3" creationId="{C67B7041-BC95-E706-67FD-42970B650025}"/>
          </ac:spMkLst>
        </pc:spChg>
        <pc:spChg chg="mod">
          <ac:chgData name="Omar, Shaza (NSPD)" userId="S::shaza.omar@fao.org::a1241ed4-7e57-493c-9953-fc6e56dc45a9" providerId="AD" clId="Web-{17D193EB-53CC-30AF-129A-3AB260612D03}" dt="2025-07-15T10:19:37.201" v="700" actId="20577"/>
          <ac:spMkLst>
            <pc:docMk/>
            <pc:sldMk cId="2669271496" sldId="574"/>
            <ac:spMk id="4" creationId="{0FD8F8CB-5E55-9A09-A07E-B91FA4E09844}"/>
          </ac:spMkLst>
        </pc:spChg>
        <pc:spChg chg="del">
          <ac:chgData name="Omar, Shaza (NSPD)" userId="S::shaza.omar@fao.org::a1241ed4-7e57-493c-9953-fc6e56dc45a9" providerId="AD" clId="Web-{17D193EB-53CC-30AF-129A-3AB260612D03}" dt="2025-07-15T08:22:06.589" v="408"/>
          <ac:spMkLst>
            <pc:docMk/>
            <pc:sldMk cId="2669271496" sldId="574"/>
            <ac:spMk id="5" creationId="{D02B4944-1136-88F6-2E3A-3FB9150F9D77}"/>
          </ac:spMkLst>
        </pc:spChg>
        <pc:picChg chg="add mod ord">
          <ac:chgData name="Omar, Shaza (NSPD)" userId="S::shaza.omar@fao.org::a1241ed4-7e57-493c-9953-fc6e56dc45a9" providerId="AD" clId="Web-{17D193EB-53CC-30AF-129A-3AB260612D03}" dt="2025-07-15T08:22:24.449" v="413" actId="14100"/>
          <ac:picMkLst>
            <pc:docMk/>
            <pc:sldMk cId="2669271496" sldId="574"/>
            <ac:picMk id="6" creationId="{CCB9764A-C241-473E-6027-232472A2CDF3}"/>
          </ac:picMkLst>
        </pc:picChg>
      </pc:sldChg>
      <pc:sldChg chg="addSp modSp new">
        <pc:chgData name="Omar, Shaza (NSPD)" userId="S::shaza.omar@fao.org::a1241ed4-7e57-493c-9953-fc6e56dc45a9" providerId="AD" clId="Web-{17D193EB-53CC-30AF-129A-3AB260612D03}" dt="2025-07-15T09:34:38.787" v="638" actId="20577"/>
        <pc:sldMkLst>
          <pc:docMk/>
          <pc:sldMk cId="2456829904" sldId="575"/>
        </pc:sldMkLst>
        <pc:spChg chg="mod">
          <ac:chgData name="Omar, Shaza (NSPD)" userId="S::shaza.omar@fao.org::a1241ed4-7e57-493c-9953-fc6e56dc45a9" providerId="AD" clId="Web-{17D193EB-53CC-30AF-129A-3AB260612D03}" dt="2025-07-15T08:48:28.201" v="442" actId="20577"/>
          <ac:spMkLst>
            <pc:docMk/>
            <pc:sldMk cId="2456829904" sldId="575"/>
            <ac:spMk id="3" creationId="{8FCF4439-1813-3CC9-0BBF-3150E3AA3BBC}"/>
          </ac:spMkLst>
        </pc:spChg>
        <pc:spChg chg="add mod">
          <ac:chgData name="Omar, Shaza (NSPD)" userId="S::shaza.omar@fao.org::a1241ed4-7e57-493c-9953-fc6e56dc45a9" providerId="AD" clId="Web-{17D193EB-53CC-30AF-129A-3AB260612D03}" dt="2025-07-15T09:34:38.787" v="638" actId="20577"/>
          <ac:spMkLst>
            <pc:docMk/>
            <pc:sldMk cId="2456829904" sldId="575"/>
            <ac:spMk id="4" creationId="{68CC34A4-ADD7-E544-FAA6-195CE5E6F1A1}"/>
          </ac:spMkLst>
        </pc:spChg>
      </pc:sldChg>
      <pc:sldChg chg="addSp delSp modSp new">
        <pc:chgData name="Omar, Shaza (NSPD)" userId="S::shaza.omar@fao.org::a1241ed4-7e57-493c-9953-fc6e56dc45a9" providerId="AD" clId="Web-{17D193EB-53CC-30AF-129A-3AB260612D03}" dt="2025-07-15T10:24:15.595" v="726" actId="20577"/>
        <pc:sldMkLst>
          <pc:docMk/>
          <pc:sldMk cId="942157301" sldId="576"/>
        </pc:sldMkLst>
        <pc:spChg chg="mod">
          <ac:chgData name="Omar, Shaza (NSPD)" userId="S::shaza.omar@fao.org::a1241ed4-7e57-493c-9953-fc6e56dc45a9" providerId="AD" clId="Web-{17D193EB-53CC-30AF-129A-3AB260612D03}" dt="2025-07-15T10:24:15.595" v="726" actId="20577"/>
          <ac:spMkLst>
            <pc:docMk/>
            <pc:sldMk cId="942157301" sldId="576"/>
            <ac:spMk id="3" creationId="{49507CEA-BF7A-3951-01ED-AA8FDA6FEF26}"/>
          </ac:spMkLst>
        </pc:spChg>
        <pc:picChg chg="add del mod">
          <ac:chgData name="Omar, Shaza (NSPD)" userId="S::shaza.omar@fao.org::a1241ed4-7e57-493c-9953-fc6e56dc45a9" providerId="AD" clId="Web-{17D193EB-53CC-30AF-129A-3AB260612D03}" dt="2025-07-15T09:04:07.714" v="476"/>
          <ac:picMkLst>
            <pc:docMk/>
            <pc:sldMk cId="942157301" sldId="576"/>
            <ac:picMk id="4" creationId="{6F739DA7-72F2-1FFE-DB55-4317081D0CFC}"/>
          </ac:picMkLst>
        </pc:picChg>
        <pc:picChg chg="add mod">
          <ac:chgData name="Omar, Shaza (NSPD)" userId="S::shaza.omar@fao.org::a1241ed4-7e57-493c-9953-fc6e56dc45a9" providerId="AD" clId="Web-{17D193EB-53CC-30AF-129A-3AB260612D03}" dt="2025-07-15T09:34:43.756" v="639" actId="1076"/>
          <ac:picMkLst>
            <pc:docMk/>
            <pc:sldMk cId="942157301" sldId="576"/>
            <ac:picMk id="5" creationId="{98929978-E1AD-4D27-BCE4-9ED4AE11F3E7}"/>
          </ac:picMkLst>
        </pc:picChg>
      </pc:sldChg>
      <pc:sldChg chg="new del">
        <pc:chgData name="Omar, Shaza (NSPD)" userId="S::shaza.omar@fao.org::a1241ed4-7e57-493c-9953-fc6e56dc45a9" providerId="AD" clId="Web-{17D193EB-53CC-30AF-129A-3AB260612D03}" dt="2025-07-15T09:34:08.349" v="633"/>
        <pc:sldMkLst>
          <pc:docMk/>
          <pc:sldMk cId="1331497628" sldId="577"/>
        </pc:sldMkLst>
      </pc:sldChg>
      <pc:sldChg chg="addSp delSp modSp new del">
        <pc:chgData name="Omar, Shaza (NSPD)" userId="S::shaza.omar@fao.org::a1241ed4-7e57-493c-9953-fc6e56dc45a9" providerId="AD" clId="Web-{17D193EB-53CC-30AF-129A-3AB260612D03}" dt="2025-07-15T09:34:17.364" v="634"/>
        <pc:sldMkLst>
          <pc:docMk/>
          <pc:sldMk cId="3288840851" sldId="578"/>
        </pc:sldMkLst>
        <pc:spChg chg="del">
          <ac:chgData name="Omar, Shaza (NSPD)" userId="S::shaza.omar@fao.org::a1241ed4-7e57-493c-9953-fc6e56dc45a9" providerId="AD" clId="Web-{17D193EB-53CC-30AF-129A-3AB260612D03}" dt="2025-07-15T09:17:11.520" v="505"/>
          <ac:spMkLst>
            <pc:docMk/>
            <pc:sldMk cId="3288840851" sldId="578"/>
            <ac:spMk id="3" creationId="{A6D5702E-FBB4-01A6-4025-7182DAE74DE4}"/>
          </ac:spMkLst>
        </pc:spChg>
        <pc:spChg chg="add del mod">
          <ac:chgData name="Omar, Shaza (NSPD)" userId="S::shaza.omar@fao.org::a1241ed4-7e57-493c-9953-fc6e56dc45a9" providerId="AD" clId="Web-{17D193EB-53CC-30AF-129A-3AB260612D03}" dt="2025-07-15T09:19:03.305" v="508"/>
          <ac:spMkLst>
            <pc:docMk/>
            <pc:sldMk cId="3288840851" sldId="578"/>
            <ac:spMk id="6" creationId="{C5A94669-97F8-B2C5-041A-3B6864A804F4}"/>
          </ac:spMkLst>
        </pc:spChg>
        <pc:spChg chg="add mod">
          <ac:chgData name="Omar, Shaza (NSPD)" userId="S::shaza.omar@fao.org::a1241ed4-7e57-493c-9953-fc6e56dc45a9" providerId="AD" clId="Web-{17D193EB-53CC-30AF-129A-3AB260612D03}" dt="2025-07-15T09:19:12.086" v="511"/>
          <ac:spMkLst>
            <pc:docMk/>
            <pc:sldMk cId="3288840851" sldId="578"/>
            <ac:spMk id="9" creationId="{B3A7E7B8-2D19-5BD9-4B51-DED6B65F7705}"/>
          </ac:spMkLst>
        </pc:spChg>
        <pc:picChg chg="add del mod ord">
          <ac:chgData name="Omar, Shaza (NSPD)" userId="S::shaza.omar@fao.org::a1241ed4-7e57-493c-9953-fc6e56dc45a9" providerId="AD" clId="Web-{17D193EB-53CC-30AF-129A-3AB260612D03}" dt="2025-07-15T09:17:20.817" v="507"/>
          <ac:picMkLst>
            <pc:docMk/>
            <pc:sldMk cId="3288840851" sldId="578"/>
            <ac:picMk id="4" creationId="{96473E2F-46C2-5BD0-2D22-6909EFEF8233}"/>
          </ac:picMkLst>
        </pc:picChg>
        <pc:picChg chg="add del mod ord">
          <ac:chgData name="Omar, Shaza (NSPD)" userId="S::shaza.omar@fao.org::a1241ed4-7e57-493c-9953-fc6e56dc45a9" providerId="AD" clId="Web-{17D193EB-53CC-30AF-129A-3AB260612D03}" dt="2025-07-15T09:19:12.086" v="511"/>
          <ac:picMkLst>
            <pc:docMk/>
            <pc:sldMk cId="3288840851" sldId="578"/>
            <ac:picMk id="7" creationId="{B554A7A1-B742-4A67-71F4-F9E104C3F0BA}"/>
          </ac:picMkLst>
        </pc:picChg>
      </pc:sldChg>
      <pc:sldChg chg="add del">
        <pc:chgData name="Omar, Shaza (NSPD)" userId="S::shaza.omar@fao.org::a1241ed4-7e57-493c-9953-fc6e56dc45a9" providerId="AD" clId="Web-{17D193EB-53CC-30AF-129A-3AB260612D03}" dt="2025-07-15T09:16:48.035" v="503"/>
        <pc:sldMkLst>
          <pc:docMk/>
          <pc:sldMk cId="3922102511" sldId="578"/>
        </pc:sldMkLst>
      </pc:sldChg>
      <pc:sldChg chg="add del">
        <pc:chgData name="Omar, Shaza (NSPD)" userId="S::shaza.omar@fao.org::a1241ed4-7e57-493c-9953-fc6e56dc45a9" providerId="AD" clId="Web-{17D193EB-53CC-30AF-129A-3AB260612D03}" dt="2025-07-15T09:16:46.160" v="502"/>
        <pc:sldMkLst>
          <pc:docMk/>
          <pc:sldMk cId="4112996797" sldId="579"/>
        </pc:sldMkLst>
      </pc:sldChg>
      <pc:sldMasterChg chg="addSldLayout">
        <pc:chgData name="Omar, Shaza (NSPD)" userId="S::shaza.omar@fao.org::a1241ed4-7e57-493c-9953-fc6e56dc45a9" providerId="AD" clId="Web-{17D193EB-53CC-30AF-129A-3AB260612D03}" dt="2025-07-15T09:16:27.753" v="500"/>
        <pc:sldMasterMkLst>
          <pc:docMk/>
          <pc:sldMasterMk cId="560809571" sldId="2147483662"/>
        </pc:sldMasterMkLst>
        <pc:sldLayoutChg chg="add">
          <pc:chgData name="Omar, Shaza (NSPD)" userId="S::shaza.omar@fao.org::a1241ed4-7e57-493c-9953-fc6e56dc45a9" providerId="AD" clId="Web-{17D193EB-53CC-30AF-129A-3AB260612D03}" dt="2025-07-15T09:16:27.753" v="500"/>
          <pc:sldLayoutMkLst>
            <pc:docMk/>
            <pc:sldMasterMk cId="560809571" sldId="2147483662"/>
            <pc:sldLayoutMk cId="1390806686" sldId="2147483672"/>
          </pc:sldLayoutMkLst>
        </pc:sldLayoutChg>
      </pc:sldMasterChg>
    </pc:docChg>
  </pc:docChgLst>
  <pc:docChgLst>
    <pc:chgData name="Omar, Shaza (NSPD)" userId="S::shaza.omar@fao.org::a1241ed4-7e57-493c-9953-fc6e56dc45a9" providerId="AD" clId="Web-{B99834DA-5310-E0CF-E654-6DE5F0AC834B}"/>
    <pc:docChg chg="addSld delSld modSld">
      <pc:chgData name="Omar, Shaza (NSPD)" userId="S::shaza.omar@fao.org::a1241ed4-7e57-493c-9953-fc6e56dc45a9" providerId="AD" clId="Web-{B99834DA-5310-E0CF-E654-6DE5F0AC834B}" dt="2025-07-14T10:07:16.750" v="42"/>
      <pc:docMkLst>
        <pc:docMk/>
      </pc:docMkLst>
      <pc:sldChg chg="add del">
        <pc:chgData name="Omar, Shaza (NSPD)" userId="S::shaza.omar@fao.org::a1241ed4-7e57-493c-9953-fc6e56dc45a9" providerId="AD" clId="Web-{B99834DA-5310-E0CF-E654-6DE5F0AC834B}" dt="2025-07-14T10:07:14.235" v="35"/>
        <pc:sldMkLst>
          <pc:docMk/>
          <pc:sldMk cId="1134054874" sldId="552"/>
        </pc:sldMkLst>
      </pc:sldChg>
      <pc:sldChg chg="add del">
        <pc:chgData name="Omar, Shaza (NSPD)" userId="S::shaza.omar@fao.org::a1241ed4-7e57-493c-9953-fc6e56dc45a9" providerId="AD" clId="Web-{B99834DA-5310-E0CF-E654-6DE5F0AC834B}" dt="2025-07-14T10:07:14.360" v="36"/>
        <pc:sldMkLst>
          <pc:docMk/>
          <pc:sldMk cId="3252061493" sldId="559"/>
        </pc:sldMkLst>
      </pc:sldChg>
      <pc:sldChg chg="add del modNotes">
        <pc:chgData name="Omar, Shaza (NSPD)" userId="S::shaza.omar@fao.org::a1241ed4-7e57-493c-9953-fc6e56dc45a9" providerId="AD" clId="Web-{B99834DA-5310-E0CF-E654-6DE5F0AC834B}" dt="2025-07-14T10:07:16.750" v="42"/>
        <pc:sldMkLst>
          <pc:docMk/>
          <pc:sldMk cId="3298086227" sldId="560"/>
        </pc:sldMkLst>
      </pc:sldChg>
      <pc:sldChg chg="add del modNotes">
        <pc:chgData name="Omar, Shaza (NSPD)" userId="S::shaza.omar@fao.org::a1241ed4-7e57-493c-9953-fc6e56dc45a9" providerId="AD" clId="Web-{B99834DA-5310-E0CF-E654-6DE5F0AC834B}" dt="2025-07-14T10:07:14.969" v="38"/>
        <pc:sldMkLst>
          <pc:docMk/>
          <pc:sldMk cId="2830404760" sldId="561"/>
        </pc:sldMkLst>
      </pc:sldChg>
    </pc:docChg>
  </pc:docChgLst>
  <pc:docChgLst>
    <pc:chgData name="BeltranMontoya, Camilo (NSP)" userId="c6617a72-ddab-40a4-ab08-9da8697dd87c" providerId="ADAL" clId="{BC393830-606A-4439-BA93-A17D68294610}"/>
    <pc:docChg chg="undo custSel addSld delSld modSld sldOrd">
      <pc:chgData name="BeltranMontoya, Camilo (NSP)" userId="c6617a72-ddab-40a4-ab08-9da8697dd87c" providerId="ADAL" clId="{BC393830-606A-4439-BA93-A17D68294610}" dt="2025-07-14T11:29:10.694" v="192" actId="20577"/>
      <pc:docMkLst>
        <pc:docMk/>
      </pc:docMkLst>
      <pc:sldChg chg="del">
        <pc:chgData name="BeltranMontoya, Camilo (NSP)" userId="c6617a72-ddab-40a4-ab08-9da8697dd87c" providerId="ADAL" clId="{BC393830-606A-4439-BA93-A17D68294610}" dt="2025-07-03T14:53:50.483" v="44" actId="47"/>
        <pc:sldMkLst>
          <pc:docMk/>
          <pc:sldMk cId="3098277434" sldId="269"/>
        </pc:sldMkLst>
      </pc:sldChg>
      <pc:sldChg chg="del">
        <pc:chgData name="BeltranMontoya, Camilo (NSP)" userId="c6617a72-ddab-40a4-ab08-9da8697dd87c" providerId="ADAL" clId="{BC393830-606A-4439-BA93-A17D68294610}" dt="2025-07-03T14:52:23.981" v="28" actId="47"/>
        <pc:sldMkLst>
          <pc:docMk/>
          <pc:sldMk cId="3707641839" sldId="272"/>
        </pc:sldMkLst>
      </pc:sldChg>
      <pc:sldChg chg="del">
        <pc:chgData name="BeltranMontoya, Camilo (NSP)" userId="c6617a72-ddab-40a4-ab08-9da8697dd87c" providerId="ADAL" clId="{BC393830-606A-4439-BA93-A17D68294610}" dt="2025-07-03T12:45:01.805" v="4" actId="47"/>
        <pc:sldMkLst>
          <pc:docMk/>
          <pc:sldMk cId="2045803014" sldId="273"/>
        </pc:sldMkLst>
      </pc:sldChg>
      <pc:sldChg chg="del">
        <pc:chgData name="BeltranMontoya, Camilo (NSP)" userId="c6617a72-ddab-40a4-ab08-9da8697dd87c" providerId="ADAL" clId="{BC393830-606A-4439-BA93-A17D68294610}" dt="2025-07-03T14:45:53.155" v="5" actId="47"/>
        <pc:sldMkLst>
          <pc:docMk/>
          <pc:sldMk cId="395479408" sldId="277"/>
        </pc:sldMkLst>
      </pc:sldChg>
      <pc:sldChg chg="modSp mod">
        <pc:chgData name="BeltranMontoya, Camilo (NSP)" userId="c6617a72-ddab-40a4-ab08-9da8697dd87c" providerId="ADAL" clId="{BC393830-606A-4439-BA93-A17D68294610}" dt="2025-07-03T15:05:23.591" v="49" actId="21"/>
        <pc:sldMkLst>
          <pc:docMk/>
          <pc:sldMk cId="2493058090" sldId="517"/>
        </pc:sldMkLst>
      </pc:sldChg>
      <pc:sldChg chg="ord">
        <pc:chgData name="BeltranMontoya, Camilo (NSP)" userId="c6617a72-ddab-40a4-ab08-9da8697dd87c" providerId="ADAL" clId="{BC393830-606A-4439-BA93-A17D68294610}" dt="2025-07-03T14:55:33.141" v="46"/>
        <pc:sldMkLst>
          <pc:docMk/>
          <pc:sldMk cId="1206981815" sldId="534"/>
        </pc:sldMkLst>
      </pc:sldChg>
      <pc:sldChg chg="del ord">
        <pc:chgData name="BeltranMontoya, Camilo (NSP)" userId="c6617a72-ddab-40a4-ab08-9da8697dd87c" providerId="ADAL" clId="{BC393830-606A-4439-BA93-A17D68294610}" dt="2025-07-03T15:05:48.907" v="56" actId="47"/>
        <pc:sldMkLst>
          <pc:docMk/>
          <pc:sldMk cId="2413907987" sldId="541"/>
        </pc:sldMkLst>
      </pc:sldChg>
      <pc:sldChg chg="modSp add del mod">
        <pc:chgData name="BeltranMontoya, Camilo (NSP)" userId="c6617a72-ddab-40a4-ab08-9da8697dd87c" providerId="ADAL" clId="{BC393830-606A-4439-BA93-A17D68294610}" dt="2025-07-03T12:44:41.060" v="3" actId="403"/>
        <pc:sldMkLst>
          <pc:docMk/>
          <pc:sldMk cId="2807250995" sldId="550"/>
        </pc:sldMkLst>
        <pc:spChg chg="mod">
          <ac:chgData name="BeltranMontoya, Camilo (NSP)" userId="c6617a72-ddab-40a4-ab08-9da8697dd87c" providerId="ADAL" clId="{BC393830-606A-4439-BA93-A17D68294610}" dt="2025-07-03T12:44:41.060" v="3" actId="403"/>
          <ac:spMkLst>
            <pc:docMk/>
            <pc:sldMk cId="2807250995" sldId="550"/>
            <ac:spMk id="7" creationId="{23F4EE80-8829-1275-C16B-8F8BC8CF9E09}"/>
          </ac:spMkLst>
        </pc:spChg>
      </pc:sldChg>
      <pc:sldChg chg="ord">
        <pc:chgData name="BeltranMontoya, Camilo (NSP)" userId="c6617a72-ddab-40a4-ab08-9da8697dd87c" providerId="ADAL" clId="{BC393830-606A-4439-BA93-A17D68294610}" dt="2025-07-03T14:55:35.588" v="48"/>
        <pc:sldMkLst>
          <pc:docMk/>
          <pc:sldMk cId="562525378" sldId="551"/>
        </pc:sldMkLst>
      </pc:sldChg>
      <pc:sldChg chg="modSp mod ord">
        <pc:chgData name="BeltranMontoya, Camilo (NSP)" userId="c6617a72-ddab-40a4-ab08-9da8697dd87c" providerId="ADAL" clId="{BC393830-606A-4439-BA93-A17D68294610}" dt="2025-07-03T15:06:53.604" v="77" actId="20577"/>
        <pc:sldMkLst>
          <pc:docMk/>
          <pc:sldMk cId="1134054874" sldId="552"/>
        </pc:sldMkLst>
        <pc:spChg chg="mod">
          <ac:chgData name="BeltranMontoya, Camilo (NSP)" userId="c6617a72-ddab-40a4-ab08-9da8697dd87c" providerId="ADAL" clId="{BC393830-606A-4439-BA93-A17D68294610}" dt="2025-07-03T15:06:53.604" v="77" actId="20577"/>
          <ac:spMkLst>
            <pc:docMk/>
            <pc:sldMk cId="1134054874" sldId="552"/>
            <ac:spMk id="52" creationId="{698886C8-2213-2FF9-4083-8F63E0F55BF9}"/>
          </ac:spMkLst>
        </pc:spChg>
      </pc:sldChg>
      <pc:sldChg chg="del">
        <pc:chgData name="BeltranMontoya, Camilo (NSP)" userId="c6617a72-ddab-40a4-ab08-9da8697dd87c" providerId="ADAL" clId="{BC393830-606A-4439-BA93-A17D68294610}" dt="2025-07-03T14:46:02.124" v="8" actId="47"/>
        <pc:sldMkLst>
          <pc:docMk/>
          <pc:sldMk cId="133685416" sldId="553"/>
        </pc:sldMkLst>
      </pc:sldChg>
      <pc:sldChg chg="del">
        <pc:chgData name="BeltranMontoya, Camilo (NSP)" userId="c6617a72-ddab-40a4-ab08-9da8697dd87c" providerId="ADAL" clId="{BC393830-606A-4439-BA93-A17D68294610}" dt="2025-07-03T14:46:00.795" v="7" actId="47"/>
        <pc:sldMkLst>
          <pc:docMk/>
          <pc:sldMk cId="2372718552" sldId="554"/>
        </pc:sldMkLst>
      </pc:sldChg>
      <pc:sldChg chg="modSp add mod">
        <pc:chgData name="BeltranMontoya, Camilo (NSP)" userId="c6617a72-ddab-40a4-ab08-9da8697dd87c" providerId="ADAL" clId="{BC393830-606A-4439-BA93-A17D68294610}" dt="2025-07-03T14:49:15.619" v="11" actId="1076"/>
        <pc:sldMkLst>
          <pc:docMk/>
          <pc:sldMk cId="3525014493" sldId="554"/>
        </pc:sldMkLst>
        <pc:spChg chg="mod">
          <ac:chgData name="BeltranMontoya, Camilo (NSP)" userId="c6617a72-ddab-40a4-ab08-9da8697dd87c" providerId="ADAL" clId="{BC393830-606A-4439-BA93-A17D68294610}" dt="2025-07-03T14:49:15.619" v="11" actId="1076"/>
          <ac:spMkLst>
            <pc:docMk/>
            <pc:sldMk cId="3525014493" sldId="554"/>
            <ac:spMk id="7" creationId="{38CBE244-4D62-B10C-9A45-2B58558B5007}"/>
          </ac:spMkLst>
        </pc:spChg>
      </pc:sldChg>
      <pc:sldChg chg="del">
        <pc:chgData name="BeltranMontoya, Camilo (NSP)" userId="c6617a72-ddab-40a4-ab08-9da8697dd87c" providerId="ADAL" clId="{BC393830-606A-4439-BA93-A17D68294610}" dt="2025-07-03T14:45:54.797" v="6" actId="47"/>
        <pc:sldMkLst>
          <pc:docMk/>
          <pc:sldMk cId="3188440609" sldId="555"/>
        </pc:sldMkLst>
      </pc:sldChg>
      <pc:sldChg chg="del">
        <pc:chgData name="BeltranMontoya, Camilo (NSP)" userId="c6617a72-ddab-40a4-ab08-9da8697dd87c" providerId="ADAL" clId="{BC393830-606A-4439-BA93-A17D68294610}" dt="2025-07-03T14:46:09.908" v="9" actId="47"/>
        <pc:sldMkLst>
          <pc:docMk/>
          <pc:sldMk cId="2667334780" sldId="556"/>
        </pc:sldMkLst>
      </pc:sldChg>
      <pc:sldChg chg="addSp modSp new mod">
        <pc:chgData name="BeltranMontoya, Camilo (NSP)" userId="c6617a72-ddab-40a4-ab08-9da8697dd87c" providerId="ADAL" clId="{BC393830-606A-4439-BA93-A17D68294610}" dt="2025-07-03T14:51:02.108" v="16" actId="1076"/>
        <pc:sldMkLst>
          <pc:docMk/>
          <pc:sldMk cId="1134428128" sldId="558"/>
        </pc:sldMkLst>
        <pc:spChg chg="add mod">
          <ac:chgData name="BeltranMontoya, Camilo (NSP)" userId="c6617a72-ddab-40a4-ab08-9da8697dd87c" providerId="ADAL" clId="{BC393830-606A-4439-BA93-A17D68294610}" dt="2025-07-03T14:50:57.861" v="15" actId="1076"/>
          <ac:spMkLst>
            <pc:docMk/>
            <pc:sldMk cId="1134428128" sldId="558"/>
            <ac:spMk id="4" creationId="{2D3E04B9-E4EB-0114-A18D-B1891EE754FC}"/>
          </ac:spMkLst>
        </pc:spChg>
        <pc:spChg chg="add mod">
          <ac:chgData name="BeltranMontoya, Camilo (NSP)" userId="c6617a72-ddab-40a4-ab08-9da8697dd87c" providerId="ADAL" clId="{BC393830-606A-4439-BA93-A17D68294610}" dt="2025-07-03T14:50:57.861" v="15" actId="1076"/>
          <ac:spMkLst>
            <pc:docMk/>
            <pc:sldMk cId="1134428128" sldId="558"/>
            <ac:spMk id="5" creationId="{DF76504F-47D4-C915-2C56-97F7EFDDEE3B}"/>
          </ac:spMkLst>
        </pc:spChg>
        <pc:spChg chg="add mod">
          <ac:chgData name="BeltranMontoya, Camilo (NSP)" userId="c6617a72-ddab-40a4-ab08-9da8697dd87c" providerId="ADAL" clId="{BC393830-606A-4439-BA93-A17D68294610}" dt="2025-07-03T14:51:02.108" v="16" actId="1076"/>
          <ac:spMkLst>
            <pc:docMk/>
            <pc:sldMk cId="1134428128" sldId="558"/>
            <ac:spMk id="6" creationId="{6E416429-0785-102B-3ED7-EAA6ECCE23F6}"/>
          </ac:spMkLst>
        </pc:spChg>
        <pc:picChg chg="add mod">
          <ac:chgData name="BeltranMontoya, Camilo (NSP)" userId="c6617a72-ddab-40a4-ab08-9da8697dd87c" providerId="ADAL" clId="{BC393830-606A-4439-BA93-A17D68294610}" dt="2025-07-03T14:50:51.783" v="14" actId="1076"/>
          <ac:picMkLst>
            <pc:docMk/>
            <pc:sldMk cId="1134428128" sldId="558"/>
            <ac:picMk id="2" creationId="{6B33EA39-7173-BC5F-6705-495595CD8536}"/>
          </ac:picMkLst>
        </pc:picChg>
        <pc:picChg chg="add mod">
          <ac:chgData name="BeltranMontoya, Camilo (NSP)" userId="c6617a72-ddab-40a4-ab08-9da8697dd87c" providerId="ADAL" clId="{BC393830-606A-4439-BA93-A17D68294610}" dt="2025-07-03T14:50:51.783" v="14" actId="1076"/>
          <ac:picMkLst>
            <pc:docMk/>
            <pc:sldMk cId="1134428128" sldId="558"/>
            <ac:picMk id="3" creationId="{C0E61D0F-5878-B972-DE33-791434BE909A}"/>
          </ac:picMkLst>
        </pc:picChg>
      </pc:sldChg>
      <pc:sldChg chg="addSp modSp new mod">
        <pc:chgData name="BeltranMontoya, Camilo (NSP)" userId="c6617a72-ddab-40a4-ab08-9da8697dd87c" providerId="ADAL" clId="{BC393830-606A-4439-BA93-A17D68294610}" dt="2025-07-03T14:51:29.157" v="20" actId="1076"/>
        <pc:sldMkLst>
          <pc:docMk/>
          <pc:sldMk cId="3252061493" sldId="559"/>
        </pc:sldMkLst>
        <pc:spChg chg="add mod">
          <ac:chgData name="BeltranMontoya, Camilo (NSP)" userId="c6617a72-ddab-40a4-ab08-9da8697dd87c" providerId="ADAL" clId="{BC393830-606A-4439-BA93-A17D68294610}" dt="2025-07-03T14:51:29.157" v="20" actId="1076"/>
          <ac:spMkLst>
            <pc:docMk/>
            <pc:sldMk cId="3252061493" sldId="559"/>
            <ac:spMk id="2" creationId="{9FAEA758-812D-A441-D181-1B3D7CB5E329}"/>
          </ac:spMkLst>
        </pc:spChg>
        <pc:spChg chg="add mod">
          <ac:chgData name="BeltranMontoya, Camilo (NSP)" userId="c6617a72-ddab-40a4-ab08-9da8697dd87c" providerId="ADAL" clId="{BC393830-606A-4439-BA93-A17D68294610}" dt="2025-07-03T14:51:17.852" v="18"/>
          <ac:spMkLst>
            <pc:docMk/>
            <pc:sldMk cId="3252061493" sldId="559"/>
            <ac:spMk id="3" creationId="{235BE297-B367-A502-D11D-0308362A1920}"/>
          </ac:spMkLst>
        </pc:spChg>
        <pc:spChg chg="add mod">
          <ac:chgData name="BeltranMontoya, Camilo (NSP)" userId="c6617a72-ddab-40a4-ab08-9da8697dd87c" providerId="ADAL" clId="{BC393830-606A-4439-BA93-A17D68294610}" dt="2025-07-03T14:51:17.852" v="18"/>
          <ac:spMkLst>
            <pc:docMk/>
            <pc:sldMk cId="3252061493" sldId="559"/>
            <ac:spMk id="5" creationId="{D62D53F4-1B65-F641-49A9-A667C806A2A5}"/>
          </ac:spMkLst>
        </pc:spChg>
        <pc:spChg chg="add mod">
          <ac:chgData name="BeltranMontoya, Camilo (NSP)" userId="c6617a72-ddab-40a4-ab08-9da8697dd87c" providerId="ADAL" clId="{BC393830-606A-4439-BA93-A17D68294610}" dt="2025-07-03T14:51:17.852" v="18"/>
          <ac:spMkLst>
            <pc:docMk/>
            <pc:sldMk cId="3252061493" sldId="559"/>
            <ac:spMk id="6" creationId="{D55A6DA9-7A48-F030-CE58-0E47D9F7C23A}"/>
          </ac:spMkLst>
        </pc:spChg>
        <pc:picChg chg="add mod">
          <ac:chgData name="BeltranMontoya, Camilo (NSP)" userId="c6617a72-ddab-40a4-ab08-9da8697dd87c" providerId="ADAL" clId="{BC393830-606A-4439-BA93-A17D68294610}" dt="2025-07-03T14:51:17.852" v="18"/>
          <ac:picMkLst>
            <pc:docMk/>
            <pc:sldMk cId="3252061493" sldId="559"/>
            <ac:picMk id="4" creationId="{AF35C9E3-FF9C-CF3E-C5A9-022893B2E3E1}"/>
          </ac:picMkLst>
        </pc:picChg>
      </pc:sldChg>
      <pc:sldChg chg="addSp modSp new mod">
        <pc:chgData name="BeltranMontoya, Camilo (NSP)" userId="c6617a72-ddab-40a4-ab08-9da8697dd87c" providerId="ADAL" clId="{BC393830-606A-4439-BA93-A17D68294610}" dt="2025-07-03T14:51:54.337" v="24" actId="1076"/>
        <pc:sldMkLst>
          <pc:docMk/>
          <pc:sldMk cId="3298086227" sldId="560"/>
        </pc:sldMkLst>
        <pc:spChg chg="add mod">
          <ac:chgData name="BeltranMontoya, Camilo (NSP)" userId="c6617a72-ddab-40a4-ab08-9da8697dd87c" providerId="ADAL" clId="{BC393830-606A-4439-BA93-A17D68294610}" dt="2025-07-03T14:51:49.378" v="23" actId="1076"/>
          <ac:spMkLst>
            <pc:docMk/>
            <pc:sldMk cId="3298086227" sldId="560"/>
            <ac:spMk id="2" creationId="{E864346A-F57B-FBF9-2D9B-BDE9F3C8F0BC}"/>
          </ac:spMkLst>
        </pc:spChg>
        <pc:spChg chg="add mod">
          <ac:chgData name="BeltranMontoya, Camilo (NSP)" userId="c6617a72-ddab-40a4-ab08-9da8697dd87c" providerId="ADAL" clId="{BC393830-606A-4439-BA93-A17D68294610}" dt="2025-07-03T14:51:49.378" v="23" actId="1076"/>
          <ac:spMkLst>
            <pc:docMk/>
            <pc:sldMk cId="3298086227" sldId="560"/>
            <ac:spMk id="3" creationId="{C0CFB939-AF1C-8D23-D33D-0122B716D710}"/>
          </ac:spMkLst>
        </pc:spChg>
        <pc:spChg chg="add mod">
          <ac:chgData name="BeltranMontoya, Camilo (NSP)" userId="c6617a72-ddab-40a4-ab08-9da8697dd87c" providerId="ADAL" clId="{BC393830-606A-4439-BA93-A17D68294610}" dt="2025-07-03T14:51:49.378" v="23" actId="1076"/>
          <ac:spMkLst>
            <pc:docMk/>
            <pc:sldMk cId="3298086227" sldId="560"/>
            <ac:spMk id="5" creationId="{FB2E593B-6022-7206-9B1F-9C0E8338B108}"/>
          </ac:spMkLst>
        </pc:spChg>
        <pc:picChg chg="add mod">
          <ac:chgData name="BeltranMontoya, Camilo (NSP)" userId="c6617a72-ddab-40a4-ab08-9da8697dd87c" providerId="ADAL" clId="{BC393830-606A-4439-BA93-A17D68294610}" dt="2025-07-03T14:51:54.337" v="24" actId="1076"/>
          <ac:picMkLst>
            <pc:docMk/>
            <pc:sldMk cId="3298086227" sldId="560"/>
            <ac:picMk id="4" creationId="{435B25A0-4683-D8D3-EE46-E3AAA23997C0}"/>
          </ac:picMkLst>
        </pc:picChg>
      </pc:sldChg>
      <pc:sldChg chg="addSp modSp new mod">
        <pc:chgData name="BeltranMontoya, Camilo (NSP)" userId="c6617a72-ddab-40a4-ab08-9da8697dd87c" providerId="ADAL" clId="{BC393830-606A-4439-BA93-A17D68294610}" dt="2025-07-03T15:06:29.090" v="59" actId="1076"/>
        <pc:sldMkLst>
          <pc:docMk/>
          <pc:sldMk cId="2830404760" sldId="561"/>
        </pc:sldMkLst>
        <pc:spChg chg="add mod">
          <ac:chgData name="BeltranMontoya, Camilo (NSP)" userId="c6617a72-ddab-40a4-ab08-9da8697dd87c" providerId="ADAL" clId="{BC393830-606A-4439-BA93-A17D68294610}" dt="2025-07-03T14:52:10.353" v="27" actId="1076"/>
          <ac:spMkLst>
            <pc:docMk/>
            <pc:sldMk cId="2830404760" sldId="561"/>
            <ac:spMk id="2" creationId="{DDB272A7-57CB-DB9C-53DA-39A031DCAB11}"/>
          </ac:spMkLst>
        </pc:spChg>
        <pc:spChg chg="add mod">
          <ac:chgData name="BeltranMontoya, Camilo (NSP)" userId="c6617a72-ddab-40a4-ab08-9da8697dd87c" providerId="ADAL" clId="{BC393830-606A-4439-BA93-A17D68294610}" dt="2025-07-03T15:06:25.842" v="58" actId="1076"/>
          <ac:spMkLst>
            <pc:docMk/>
            <pc:sldMk cId="2830404760" sldId="561"/>
            <ac:spMk id="3" creationId="{D8A7CDED-2C2D-2C88-D32D-F05A86E34AF8}"/>
          </ac:spMkLst>
        </pc:spChg>
        <pc:picChg chg="add mod">
          <ac:chgData name="BeltranMontoya, Camilo (NSP)" userId="c6617a72-ddab-40a4-ab08-9da8697dd87c" providerId="ADAL" clId="{BC393830-606A-4439-BA93-A17D68294610}" dt="2025-07-03T15:06:29.090" v="59" actId="1076"/>
          <ac:picMkLst>
            <pc:docMk/>
            <pc:sldMk cId="2830404760" sldId="561"/>
            <ac:picMk id="4" creationId="{1D73949D-590E-926B-6BF9-AAE3AC83798E}"/>
          </ac:picMkLst>
        </pc:picChg>
      </pc:sldChg>
      <pc:sldChg chg="addSp delSp modSp new mod ord">
        <pc:chgData name="BeltranMontoya, Camilo (NSP)" userId="c6617a72-ddab-40a4-ab08-9da8697dd87c" providerId="ADAL" clId="{BC393830-606A-4439-BA93-A17D68294610}" dt="2025-07-03T14:53:29.660" v="41" actId="478"/>
        <pc:sldMkLst>
          <pc:docMk/>
          <pc:sldMk cId="992815752" sldId="562"/>
        </pc:sldMkLst>
        <pc:spChg chg="mod">
          <ac:chgData name="BeltranMontoya, Camilo (NSP)" userId="c6617a72-ddab-40a4-ab08-9da8697dd87c" providerId="ADAL" clId="{BC393830-606A-4439-BA93-A17D68294610}" dt="2025-07-03T14:53:05.819" v="32"/>
          <ac:spMkLst>
            <pc:docMk/>
            <pc:sldMk cId="992815752" sldId="562"/>
            <ac:spMk id="5" creationId="{2C83D8CC-1EF5-2D8F-1B66-6373F82AFDB9}"/>
          </ac:spMkLst>
        </pc:spChg>
        <pc:spChg chg="mod">
          <ac:chgData name="BeltranMontoya, Camilo (NSP)" userId="c6617a72-ddab-40a4-ab08-9da8697dd87c" providerId="ADAL" clId="{BC393830-606A-4439-BA93-A17D68294610}" dt="2025-07-03T14:53:05.819" v="32"/>
          <ac:spMkLst>
            <pc:docMk/>
            <pc:sldMk cId="992815752" sldId="562"/>
            <ac:spMk id="8" creationId="{1103189E-1950-9733-3BEE-766A1F5679F7}"/>
          </ac:spMkLst>
        </pc:spChg>
        <pc:spChg chg="mod">
          <ac:chgData name="BeltranMontoya, Camilo (NSP)" userId="c6617a72-ddab-40a4-ab08-9da8697dd87c" providerId="ADAL" clId="{BC393830-606A-4439-BA93-A17D68294610}" dt="2025-07-03T14:53:05.819" v="32"/>
          <ac:spMkLst>
            <pc:docMk/>
            <pc:sldMk cId="992815752" sldId="562"/>
            <ac:spMk id="9" creationId="{D1DE3E83-1CBE-FD61-EFCC-BE3B16C6ED9D}"/>
          </ac:spMkLst>
        </pc:spChg>
        <pc:spChg chg="add mod">
          <ac:chgData name="BeltranMontoya, Camilo (NSP)" userId="c6617a72-ddab-40a4-ab08-9da8697dd87c" providerId="ADAL" clId="{BC393830-606A-4439-BA93-A17D68294610}" dt="2025-07-03T14:53:05.819" v="32"/>
          <ac:spMkLst>
            <pc:docMk/>
            <pc:sldMk cId="992815752" sldId="562"/>
            <ac:spMk id="13" creationId="{9695BFE9-32A3-A564-99E2-1FA2A0D6D614}"/>
          </ac:spMkLst>
        </pc:spChg>
        <pc:spChg chg="add mod">
          <ac:chgData name="BeltranMontoya, Camilo (NSP)" userId="c6617a72-ddab-40a4-ab08-9da8697dd87c" providerId="ADAL" clId="{BC393830-606A-4439-BA93-A17D68294610}" dt="2025-07-03T14:53:05.819" v="32"/>
          <ac:spMkLst>
            <pc:docMk/>
            <pc:sldMk cId="992815752" sldId="562"/>
            <ac:spMk id="14" creationId="{A66B9CE4-A235-D92C-6365-B848ABDAE2BB}"/>
          </ac:spMkLst>
        </pc:spChg>
        <pc:spChg chg="add mod">
          <ac:chgData name="BeltranMontoya, Camilo (NSP)" userId="c6617a72-ddab-40a4-ab08-9da8697dd87c" providerId="ADAL" clId="{BC393830-606A-4439-BA93-A17D68294610}" dt="2025-07-03T14:53:05.819" v="32"/>
          <ac:spMkLst>
            <pc:docMk/>
            <pc:sldMk cId="992815752" sldId="562"/>
            <ac:spMk id="16" creationId="{0CC8AE0C-8AE5-6E53-54BA-A038566CA3C5}"/>
          </ac:spMkLst>
        </pc:spChg>
        <pc:spChg chg="add mod">
          <ac:chgData name="BeltranMontoya, Camilo (NSP)" userId="c6617a72-ddab-40a4-ab08-9da8697dd87c" providerId="ADAL" clId="{BC393830-606A-4439-BA93-A17D68294610}" dt="2025-07-03T14:53:05.819" v="32"/>
          <ac:spMkLst>
            <pc:docMk/>
            <pc:sldMk cId="992815752" sldId="562"/>
            <ac:spMk id="18" creationId="{7B9AB01B-7A8A-9EEC-C772-4D87777BED59}"/>
          </ac:spMkLst>
        </pc:spChg>
        <pc:spChg chg="add mod">
          <ac:chgData name="BeltranMontoya, Camilo (NSP)" userId="c6617a72-ddab-40a4-ab08-9da8697dd87c" providerId="ADAL" clId="{BC393830-606A-4439-BA93-A17D68294610}" dt="2025-07-03T14:53:05.819" v="32"/>
          <ac:spMkLst>
            <pc:docMk/>
            <pc:sldMk cId="992815752" sldId="562"/>
            <ac:spMk id="19" creationId="{97D16821-32B4-8CD0-4453-773371E8CEEF}"/>
          </ac:spMkLst>
        </pc:spChg>
        <pc:spChg chg="add mod">
          <ac:chgData name="BeltranMontoya, Camilo (NSP)" userId="c6617a72-ddab-40a4-ab08-9da8697dd87c" providerId="ADAL" clId="{BC393830-606A-4439-BA93-A17D68294610}" dt="2025-07-03T14:53:05.819" v="32"/>
          <ac:spMkLst>
            <pc:docMk/>
            <pc:sldMk cId="992815752" sldId="562"/>
            <ac:spMk id="20" creationId="{79591CB8-08DC-162D-4E43-B9138013770D}"/>
          </ac:spMkLst>
        </pc:spChg>
        <pc:spChg chg="add mod">
          <ac:chgData name="BeltranMontoya, Camilo (NSP)" userId="c6617a72-ddab-40a4-ab08-9da8697dd87c" providerId="ADAL" clId="{BC393830-606A-4439-BA93-A17D68294610}" dt="2025-07-03T14:53:05.819" v="32"/>
          <ac:spMkLst>
            <pc:docMk/>
            <pc:sldMk cId="992815752" sldId="562"/>
            <ac:spMk id="26" creationId="{BBB84DC2-96C2-F54C-9311-21ACB209D37F}"/>
          </ac:spMkLst>
        </pc:spChg>
      </pc:sldChg>
      <pc:sldChg chg="modSp add mod">
        <pc:chgData name="BeltranMontoya, Camilo (NSP)" userId="c6617a72-ddab-40a4-ab08-9da8697dd87c" providerId="ADAL" clId="{BC393830-606A-4439-BA93-A17D68294610}" dt="2025-07-03T15:05:35.221" v="53"/>
        <pc:sldMkLst>
          <pc:docMk/>
          <pc:sldMk cId="1158725491" sldId="563"/>
        </pc:sldMkLst>
      </pc:sldChg>
      <pc:sldChg chg="new del">
        <pc:chgData name="BeltranMontoya, Camilo (NSP)" userId="c6617a72-ddab-40a4-ab08-9da8697dd87c" providerId="ADAL" clId="{BC393830-606A-4439-BA93-A17D68294610}" dt="2025-07-03T15:05:29.517" v="51" actId="680"/>
        <pc:sldMkLst>
          <pc:docMk/>
          <pc:sldMk cId="1758712095" sldId="563"/>
        </pc:sldMkLst>
      </pc:sldChg>
      <pc:sldChg chg="modSp mod">
        <pc:chgData name="BeltranMontoya, Camilo (NSP)" userId="c6617a72-ddab-40a4-ab08-9da8697dd87c" providerId="ADAL" clId="{BC393830-606A-4439-BA93-A17D68294610}" dt="2025-07-14T11:28:29.283" v="164" actId="1076"/>
        <pc:sldMkLst>
          <pc:docMk/>
          <pc:sldMk cId="378393304" sldId="566"/>
        </pc:sldMkLst>
        <pc:spChg chg="mod">
          <ac:chgData name="BeltranMontoya, Camilo (NSP)" userId="c6617a72-ddab-40a4-ab08-9da8697dd87c" providerId="ADAL" clId="{BC393830-606A-4439-BA93-A17D68294610}" dt="2025-07-14T11:28:29.283" v="164" actId="1076"/>
          <ac:spMkLst>
            <pc:docMk/>
            <pc:sldMk cId="378393304" sldId="566"/>
            <ac:spMk id="52" creationId="{698886C8-2213-2FF9-4083-8F63E0F55BF9}"/>
          </ac:spMkLst>
        </pc:spChg>
      </pc:sldChg>
      <pc:sldChg chg="modSp mod">
        <pc:chgData name="BeltranMontoya, Camilo (NSP)" userId="c6617a72-ddab-40a4-ab08-9da8697dd87c" providerId="ADAL" clId="{BC393830-606A-4439-BA93-A17D68294610}" dt="2025-07-14T11:29:10.694" v="192" actId="20577"/>
        <pc:sldMkLst>
          <pc:docMk/>
          <pc:sldMk cId="32240482" sldId="567"/>
        </pc:sldMkLst>
        <pc:spChg chg="mod">
          <ac:chgData name="BeltranMontoya, Camilo (NSP)" userId="c6617a72-ddab-40a4-ab08-9da8697dd87c" providerId="ADAL" clId="{BC393830-606A-4439-BA93-A17D68294610}" dt="2025-07-14T11:29:10.694" v="192" actId="20577"/>
          <ac:spMkLst>
            <pc:docMk/>
            <pc:sldMk cId="32240482" sldId="567"/>
            <ac:spMk id="4" creationId="{F80B09C6-48D9-67EC-CC5D-920312EDBCB0}"/>
          </ac:spMkLst>
        </pc:spChg>
      </pc:sldChg>
      <pc:sldMasterChg chg="addSldLayout delSldLayout">
        <pc:chgData name="BeltranMontoya, Camilo (NSP)" userId="c6617a72-ddab-40a4-ab08-9da8697dd87c" providerId="ADAL" clId="{BC393830-606A-4439-BA93-A17D68294610}" dt="2025-07-03T12:44:34.752" v="1" actId="47"/>
        <pc:sldMasterMkLst>
          <pc:docMk/>
          <pc:sldMasterMk cId="560809571" sldId="2147483662"/>
        </pc:sldMasterMkLst>
        <pc:sldLayoutChg chg="add del">
          <pc:chgData name="BeltranMontoya, Camilo (NSP)" userId="c6617a72-ddab-40a4-ab08-9da8697dd87c" providerId="ADAL" clId="{BC393830-606A-4439-BA93-A17D68294610}" dt="2025-07-03T12:44:34.752" v="1" actId="47"/>
          <pc:sldLayoutMkLst>
            <pc:docMk/>
            <pc:sldMasterMk cId="560809571" sldId="2147483662"/>
            <pc:sldLayoutMk cId="553503648" sldId="2147483669"/>
          </pc:sldLayoutMkLst>
        </pc:sldLayoutChg>
      </pc:sldMasterChg>
    </pc:docChg>
  </pc:docChgLst>
</pc:chgInfo>
</file>

<file path=ppt/comments/modernComment_237_1EBF362.xml><?xml version="1.0" encoding="utf-8"?>
<p188:cmLst xmlns:a="http://schemas.openxmlformats.org/drawingml/2006/main" xmlns:r="http://schemas.openxmlformats.org/officeDocument/2006/relationships" xmlns:p188="http://schemas.microsoft.com/office/powerpoint/2018/8/main">
  <p188:cm id="{67CAA6C6-370E-4D57-8772-E7D88A00FAFD}" authorId="{C0E95BF8-9A1B-4C27-44F3-8D2040CEC451}" status="resolved" created="2025-07-14T11:27:28.509" complete="100000">
    <ac:deMkLst xmlns:ac="http://schemas.microsoft.com/office/drawing/2013/main/command">
      <pc:docMk xmlns:pc="http://schemas.microsoft.com/office/powerpoint/2013/main/command"/>
      <pc:sldMk xmlns:pc="http://schemas.microsoft.com/office/powerpoint/2013/main/command" cId="32240482" sldId="567"/>
      <ac:picMk id="6" creationId="{8B2BF662-CF4A-AC77-6A64-AF6C9EF69204}"/>
    </ac:deMkLst>
    <p188:txBody>
      <a:bodyPr/>
      <a:lstStyle/>
      <a:p>
        <a:r>
          <a:rPr lang="en-US"/>
          <a:t>[@Omar, Shaza (NSPD)], would you please improve this graphic?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0A1BD-245B-41EB-B031-E7026475D408}"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9D451-55D4-4F78-8293-26B070304DAC}" type="slidenum">
              <a:rPr lang="en-US" smtClean="0"/>
              <a:t>‹#›</a:t>
            </a:fld>
            <a:endParaRPr lang="en-US"/>
          </a:p>
        </p:txBody>
      </p:sp>
    </p:spTree>
    <p:extLst>
      <p:ext uri="{BB962C8B-B14F-4D97-AF65-F5344CB8AC3E}">
        <p14:creationId xmlns:p14="http://schemas.microsoft.com/office/powerpoint/2010/main" val="388650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66232-3F02-4287-B7B8-4C4F847E9D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9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394790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part of the continuous effort to enhance the Performance and Country Engagement (PCE) tool, feedback from first-hand users played a critical role in shaping improvements. This process provided direct insights into usability, accessibility, and overall effectiveness from those actively engaging with the PCE across various contexts.</a:t>
            </a:r>
          </a:p>
          <a:p>
            <a:r>
              <a:rPr lang="en-US" dirty="0"/>
              <a:t> By capturing user experiences and lessons learned, the initiative ensured that future iterations of the PCE are more intuitive, responsive to user needs, and aligned with real-world application.</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19D451-55D4-4F78-8293-26B070304DAC}" type="slidenum">
              <a:rPr lang="en-US" smtClean="0"/>
              <a:t>19</a:t>
            </a:fld>
            <a:endParaRPr lang="en-US"/>
          </a:p>
        </p:txBody>
      </p:sp>
    </p:spTree>
    <p:extLst>
      <p:ext uri="{BB962C8B-B14F-4D97-AF65-F5344CB8AC3E}">
        <p14:creationId xmlns:p14="http://schemas.microsoft.com/office/powerpoint/2010/main" val="47490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9D451-55D4-4F78-8293-26B070304DAC}" type="slidenum">
              <a:rPr lang="en-US" smtClean="0"/>
              <a:t>21</a:t>
            </a:fld>
            <a:endParaRPr lang="en-US"/>
          </a:p>
        </p:txBody>
      </p:sp>
    </p:spTree>
    <p:extLst>
      <p:ext uri="{BB962C8B-B14F-4D97-AF65-F5344CB8AC3E}">
        <p14:creationId xmlns:p14="http://schemas.microsoft.com/office/powerpoint/2010/main" val="219283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E95D9"/>
                </a:solidFill>
              </a:rPr>
              <a:t>This is in the pipeline.  To be published soon</a:t>
            </a:r>
            <a:endParaRPr lang="en-US"/>
          </a:p>
        </p:txBody>
      </p:sp>
      <p:sp>
        <p:nvSpPr>
          <p:cNvPr id="4" name="Slide Number Placeholder 3"/>
          <p:cNvSpPr>
            <a:spLocks noGrp="1"/>
          </p:cNvSpPr>
          <p:nvPr>
            <p:ph type="sldNum" sz="quarter" idx="5"/>
          </p:nvPr>
        </p:nvSpPr>
        <p:spPr/>
        <p:txBody>
          <a:bodyPr/>
          <a:lstStyle/>
          <a:p>
            <a:fld id="{B219D451-55D4-4F78-8293-26B070304DAC}" type="slidenum">
              <a:rPr lang="en-US" smtClean="0"/>
              <a:t>24</a:t>
            </a:fld>
            <a:endParaRPr lang="en-US"/>
          </a:p>
        </p:txBody>
      </p:sp>
    </p:spTree>
    <p:extLst>
      <p:ext uri="{BB962C8B-B14F-4D97-AF65-F5344CB8AC3E}">
        <p14:creationId xmlns:p14="http://schemas.microsoft.com/office/powerpoint/2010/main" val="66141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E95D9"/>
                </a:solidFill>
              </a:rPr>
              <a:t>Not published yet. In copy-editing process. </a:t>
            </a:r>
            <a:endParaRPr lang="en-US"/>
          </a:p>
        </p:txBody>
      </p:sp>
      <p:sp>
        <p:nvSpPr>
          <p:cNvPr id="4" name="Slide Number Placeholder 3"/>
          <p:cNvSpPr>
            <a:spLocks noGrp="1"/>
          </p:cNvSpPr>
          <p:nvPr>
            <p:ph type="sldNum" sz="quarter" idx="5"/>
          </p:nvPr>
        </p:nvSpPr>
        <p:spPr/>
        <p:txBody>
          <a:bodyPr/>
          <a:lstStyle/>
          <a:p>
            <a:fld id="{B219D451-55D4-4F78-8293-26B070304DAC}" type="slidenum">
              <a:rPr lang="en-US" smtClean="0"/>
              <a:t>25</a:t>
            </a:fld>
            <a:endParaRPr lang="en-US"/>
          </a:p>
        </p:txBody>
      </p:sp>
    </p:spTree>
    <p:extLst>
      <p:ext uri="{BB962C8B-B14F-4D97-AF65-F5344CB8AC3E}">
        <p14:creationId xmlns:p14="http://schemas.microsoft.com/office/powerpoint/2010/main" val="419029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320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ption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03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5F5F5"/>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39080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Tree>
    <p:extLst>
      <p:ext uri="{BB962C8B-B14F-4D97-AF65-F5344CB8AC3E}">
        <p14:creationId xmlns:p14="http://schemas.microsoft.com/office/powerpoint/2010/main" val="52087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342888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4213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extLst>
      <p:ext uri="{BB962C8B-B14F-4D97-AF65-F5344CB8AC3E}">
        <p14:creationId xmlns:p14="http://schemas.microsoft.com/office/powerpoint/2010/main" val="15091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6319"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p:cNvSpPr>
            <a:spLocks noGrp="1"/>
          </p:cNvSpPr>
          <p:nvPr>
            <p:ph type="sldNum" sz="quarter" idx="11"/>
          </p:nvPr>
        </p:nvSpPr>
        <p:spPr/>
        <p:txBody>
          <a:bodyPr/>
          <a:lstStyle>
            <a:lvl1pPr>
              <a:defRPr/>
            </a:lvl1pPr>
          </a:lstStyle>
          <a:p>
            <a:pPr>
              <a:defRPr/>
            </a:pPr>
            <a:fld id="{08D7CA26-9DCA-4D02-A40D-AAECDE7B00BF}" type="slidenum">
              <a:rPr lang="en-GB" altLang="en-US"/>
              <a:pPr>
                <a:defRPr/>
              </a:pPr>
              <a:t>‹#›</a:t>
            </a:fld>
            <a:endParaRPr lang="en-GB" altLang="en-US"/>
          </a:p>
        </p:txBody>
      </p:sp>
    </p:spTree>
    <p:extLst>
      <p:ext uri="{BB962C8B-B14F-4D97-AF65-F5344CB8AC3E}">
        <p14:creationId xmlns:p14="http://schemas.microsoft.com/office/powerpoint/2010/main" val="370843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a:extLst>
              <a:ext uri="{FF2B5EF4-FFF2-40B4-BE49-F238E27FC236}">
                <a16:creationId xmlns:a16="http://schemas.microsoft.com/office/drawing/2014/main" id="{D2E77939-0587-49D8-AB63-33C41F114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89"/>
          <a:stretch/>
        </p:blipFill>
        <p:spPr>
          <a:xfrm>
            <a:off x="4572000" y="2571750"/>
            <a:ext cx="7620000" cy="4286250"/>
          </a:xfrm>
          <a:prstGeom prst="rect">
            <a:avLst/>
          </a:prstGeom>
        </p:spPr>
      </p:pic>
    </p:spTree>
    <p:extLst>
      <p:ext uri="{BB962C8B-B14F-4D97-AF65-F5344CB8AC3E}">
        <p14:creationId xmlns:p14="http://schemas.microsoft.com/office/powerpoint/2010/main" val="142090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p:nvPr>
        </p:nvSpPr>
        <p:spPr>
          <a:xfrm>
            <a:off x="0" y="1980000"/>
            <a:ext cx="7104112" cy="4176457"/>
          </a:xfrm>
          <a:prstGeom prst="rect">
            <a:avLst/>
          </a:prstGeom>
        </p:spPr>
        <p:txBody>
          <a:bodyPr lIns="540000" tIns="0" rIns="360000" anchor="t" anchorCtr="0"/>
          <a:lstStyle>
            <a:lvl1pPr marL="0" indent="0" algn="l">
              <a:buNone/>
              <a:defRPr sz="2000"/>
            </a:lvl1pPr>
            <a:lvl2pPr marL="0" indent="0" algn="l">
              <a:buClr>
                <a:srgbClr val="5792C9"/>
              </a:buClr>
              <a:buFont typeface="Wingdings" charset="2"/>
              <a:buNone/>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endParaRPr lang="en-US"/>
          </a:p>
          <a:p>
            <a:pPr lvl="2"/>
            <a:r>
              <a:rPr lang="en-US"/>
              <a:t>List 2</a:t>
            </a:r>
          </a:p>
          <a:p>
            <a:pPr lvl="3"/>
            <a:r>
              <a:rPr lang="en-US"/>
              <a:t>List 3</a:t>
            </a:r>
          </a:p>
          <a:p>
            <a:pPr lvl="4"/>
            <a:r>
              <a:rPr lang="en-US"/>
              <a:t>List 4</a:t>
            </a:r>
          </a:p>
          <a:p>
            <a:pPr lvl="5"/>
            <a:r>
              <a:rPr lang="en-US"/>
              <a:t>List 5</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extLst>
      <p:ext uri="{BB962C8B-B14F-4D97-AF65-F5344CB8AC3E}">
        <p14:creationId xmlns:p14="http://schemas.microsoft.com/office/powerpoint/2010/main" val="55350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58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19391387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a:solidFill>
                  <a:srgbClr val="00825F"/>
                </a:solidFill>
                <a:latin typeface="Montserrat" pitchFamily="2" charset="77"/>
              </a:rPr>
              <a:t>2025 IPPC REGIONAL WORKSHOP</a:t>
            </a:r>
            <a:endParaRPr lang="en-US" sz="1500" b="0" i="0" kern="1500" spc="100" baseline="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12"/>
          <a:stretch>
            <a:fillRect/>
          </a:stretch>
        </p:blipFill>
        <p:spPr>
          <a:xfrm>
            <a:off x="0" y="0"/>
            <a:ext cx="12192000" cy="1332805"/>
          </a:xfrm>
          <a:prstGeom prst="rect">
            <a:avLst/>
          </a:prstGeom>
        </p:spPr>
      </p:pic>
    </p:spTree>
    <p:extLst>
      <p:ext uri="{BB962C8B-B14F-4D97-AF65-F5344CB8AC3E}">
        <p14:creationId xmlns:p14="http://schemas.microsoft.com/office/powerpoint/2010/main" val="560809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hyperlink" Target="https://www.ippc.int/en/news/ippc-secretariat-held-training-for-facilitators-in-phytosanitary-capacity-evaluation/" TargetMode="External"/><Relationship Id="rId4" Type="http://schemas.openxmlformats.org/officeDocument/2006/relationships/hyperlink" Target="https://www.ippc.int/en/news/building-phytosanitary-excellence-phytosanitary-capacity-evaluation-pce-e-learning-course-and-newly-certified-pce-facilitators-strengthen-global-plant-healt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237_1EBF36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openknowledge.fao.org/server/api/core/bitstreams/90922834-d18a-4af0-afc2-7c883bc45c9e/content" TargetMode="External"/><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www.ippc.int/en/about/core-activities/capacity-development/phytosanitary-capacity-evaluatio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ippc.int/en/stories/sri-lanka-takes-hands-approach-strengthen-plant-health/" TargetMode="External"/><Relationship Id="rId3" Type="http://schemas.openxmlformats.org/officeDocument/2006/relationships/hyperlink" Target="https://www.ippc.int/en/news/spotlight-as-its-economy-grows-uganda-prepares-to-increase-exports-of-fresh-plant-produce/" TargetMode="External"/><Relationship Id="rId7" Type="http://schemas.openxmlformats.org/officeDocument/2006/relationships/hyperlink" Target="https://www.ippc.int/en/news/spotlight-zimbabwe-to-combat-plant-pests-with-quarantine-upgrad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ippc.int/es/stories/how-saint-lucias-pce-put-data-collection-at-the-heart-of-plant-health/" TargetMode="External"/><Relationship Id="rId5" Type="http://schemas.openxmlformats.org/officeDocument/2006/relationships/hyperlink" Target="https://www.ippc.int/en/news/spotlight-ethiopias-phytosanitary-capacity-assessment-to-build-stronger-systems-and-accelerate-legal-reform/"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550" y="4213122"/>
            <a:ext cx="12514082" cy="1143000"/>
          </a:xfrm>
          <a:prstGeom prst="rect">
            <a:avLst/>
          </a:prstGeom>
        </p:spPr>
        <p:txBody>
          <a:bodyPr/>
          <a:lstStyle/>
          <a:p>
            <a:pPr marL="0" marR="0">
              <a:lnSpc>
                <a:spcPct val="115000"/>
              </a:lnSpc>
              <a:spcAft>
                <a:spcPts val="800"/>
              </a:spcAft>
            </a:pPr>
            <a:r>
              <a:rPr lang="en-US" sz="3200"/>
              <a:t>Phytosanitary Capacity Evaluations (PCE) and latest developments</a:t>
            </a:r>
            <a:endParaRPr lang="en-US" sz="1800" b="0" i="1" kern="100">
              <a:effectLst/>
              <a:latin typeface="Aptos" panose="020B0004020202020204" pitchFamily="34" charset="0"/>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2357" y="5943600"/>
            <a:ext cx="12192000" cy="245913"/>
          </a:xfrm>
          <a:prstGeom prst="rect">
            <a:avLst/>
          </a:prstGeom>
        </p:spPr>
        <p:txBody>
          <a:bodyPr/>
          <a:lstStyle/>
          <a:p>
            <a:r>
              <a:rPr lang="en-US" sz="1800" b="1">
                <a:solidFill>
                  <a:srgbClr val="000000"/>
                </a:solidFill>
                <a:latin typeface="Calibri" panose="020F0502020204030204" pitchFamily="34" charset="0"/>
              </a:rPr>
              <a:t>7.5 </a:t>
            </a:r>
            <a:r>
              <a:rPr lang="en-US" sz="1800" b="1" i="0" u="none" strike="noStrike">
                <a:solidFill>
                  <a:srgbClr val="000000"/>
                </a:solidFill>
                <a:effectLst/>
                <a:latin typeface="Calibri" panose="020F0502020204030204" pitchFamily="34" charset="0"/>
              </a:rPr>
              <a:t>Prepared for the IPPC Regional Workshops 2025</a:t>
            </a:r>
            <a:r>
              <a:rPr lang="en-US" sz="1800" b="0" i="0">
                <a:solidFill>
                  <a:srgbClr val="000000"/>
                </a:solidFill>
                <a:effectLst/>
                <a:latin typeface="Calibri" panose="020F0502020204030204" pitchFamily="34" charset="0"/>
              </a:rPr>
              <a:t>​</a:t>
            </a:r>
            <a:endParaRPr lang="en-US"/>
          </a:p>
        </p:txBody>
      </p:sp>
    </p:spTree>
    <p:extLst>
      <p:ext uri="{BB962C8B-B14F-4D97-AF65-F5344CB8AC3E}">
        <p14:creationId xmlns:p14="http://schemas.microsoft.com/office/powerpoint/2010/main" val="98937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971F-49B9-1DA6-2D50-280E1D0E38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CF4439-1813-3CC9-0BBF-3150E3AA3BBC}"/>
              </a:ext>
            </a:extLst>
          </p:cNvPr>
          <p:cNvSpPr>
            <a:spLocks noGrp="1"/>
          </p:cNvSpPr>
          <p:nvPr>
            <p:ph idx="1"/>
          </p:nvPr>
        </p:nvSpPr>
        <p:spPr/>
        <p:txBody>
          <a:bodyPr lIns="91440" tIns="45720" rIns="91440" bIns="45720" anchor="t"/>
          <a:lstStyle/>
          <a:p>
            <a:endParaRPr lang="en-US"/>
          </a:p>
          <a:p>
            <a:endParaRPr lang="en-US" dirty="0">
              <a:ea typeface="Calibri"/>
              <a:cs typeface="Calibri"/>
            </a:endParaRPr>
          </a:p>
          <a:p>
            <a:pPr marL="0" indent="0">
              <a:buNone/>
            </a:pPr>
            <a:endParaRPr lang="en-US" dirty="0">
              <a:ea typeface="Calibri"/>
              <a:cs typeface="Calibri"/>
            </a:endParaRPr>
          </a:p>
        </p:txBody>
      </p:sp>
      <p:sp>
        <p:nvSpPr>
          <p:cNvPr id="4" name="TextBox 3">
            <a:extLst>
              <a:ext uri="{FF2B5EF4-FFF2-40B4-BE49-F238E27FC236}">
                <a16:creationId xmlns:a16="http://schemas.microsoft.com/office/drawing/2014/main" id="{68CC34A4-ADD7-E544-FAA6-195CE5E6F1A1}"/>
              </a:ext>
            </a:extLst>
          </p:cNvPr>
          <p:cNvSpPr txBox="1"/>
          <p:nvPr/>
        </p:nvSpPr>
        <p:spPr>
          <a:xfrm>
            <a:off x="903961" y="2250510"/>
            <a:ext cx="9663829" cy="3498394"/>
          </a:xfrm>
          <a:prstGeom prst="rect">
            <a:avLst/>
          </a:prstGeom>
        </p:spPr>
        <p:txBody>
          <a:bodyPr lIns="540000" tIns="0" rIns="360000" bIns="45720" anchor="t" anchorCtr="0"/>
          <a:lstStyle/>
          <a:p>
            <a:pPr>
              <a:lnSpc>
                <a:spcPct val="90000"/>
              </a:lnSpc>
              <a:spcBef>
                <a:spcPts val="1000"/>
              </a:spcBef>
            </a:pPr>
            <a:r>
              <a:rPr lang="en-US" sz="4800" b="1" dirty="0">
                <a:solidFill>
                  <a:srgbClr val="00825F"/>
                </a:solidFill>
                <a:latin typeface="Montserrat"/>
              </a:rPr>
              <a:t>Strengthening Global Plant Health: Update on EU-FAO Partnership Achievements through PCE</a:t>
            </a:r>
          </a:p>
          <a:p>
            <a:pPr>
              <a:lnSpc>
                <a:spcPct val="90000"/>
              </a:lnSpc>
              <a:spcBef>
                <a:spcPts val="1000"/>
              </a:spcBef>
            </a:pPr>
            <a:endParaRPr lang="en-US" sz="4800" b="1" dirty="0">
              <a:solidFill>
                <a:srgbClr val="00825F"/>
              </a:solidFill>
              <a:latin typeface="Montserrat"/>
            </a:endParaRPr>
          </a:p>
        </p:txBody>
      </p:sp>
    </p:spTree>
    <p:extLst>
      <p:ext uri="{BB962C8B-B14F-4D97-AF65-F5344CB8AC3E}">
        <p14:creationId xmlns:p14="http://schemas.microsoft.com/office/powerpoint/2010/main" val="245682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61AD-F109-7461-568A-0DB48FA752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507CEA-BF7A-3951-01ED-AA8FDA6FEF26}"/>
              </a:ext>
            </a:extLst>
          </p:cNvPr>
          <p:cNvSpPr>
            <a:spLocks noGrp="1"/>
          </p:cNvSpPr>
          <p:nvPr>
            <p:ph idx="1"/>
          </p:nvPr>
        </p:nvSpPr>
        <p:spPr>
          <a:xfrm>
            <a:off x="586319" y="1540800"/>
            <a:ext cx="5651750" cy="4640400"/>
          </a:xfrm>
        </p:spPr>
        <p:txBody>
          <a:bodyPr lIns="91440" tIns="45720" rIns="91440" bIns="45720" anchor="t"/>
          <a:lstStyle/>
          <a:p>
            <a:pPr marL="0" indent="0">
              <a:buNone/>
            </a:pPr>
            <a:r>
              <a:rPr lang="en-US" b="1" dirty="0"/>
              <a:t>Focus on the PCE in COMESA</a:t>
            </a:r>
            <a:endParaRPr lang="en-US" dirty="0">
              <a:ea typeface="Calibri" panose="020F0502020204030204"/>
              <a:cs typeface="Calibri" panose="020F0502020204030204"/>
            </a:endParaRPr>
          </a:p>
          <a:p>
            <a:pPr marL="0" indent="0">
              <a:buNone/>
            </a:pPr>
            <a:endParaRPr lang="en-US">
              <a:ea typeface="+mn-lt"/>
              <a:cs typeface="+mn-lt"/>
            </a:endParaRPr>
          </a:p>
          <a:p>
            <a:pPr marL="0" indent="0">
              <a:buNone/>
            </a:pPr>
            <a:r>
              <a:rPr lang="en-US" dirty="0">
                <a:ea typeface="+mn-lt"/>
                <a:cs typeface="+mn-lt"/>
              </a:rPr>
              <a:t>The project </a:t>
            </a:r>
            <a:r>
              <a:rPr lang="en-US" i="1" dirty="0">
                <a:ea typeface="+mn-lt"/>
                <a:cs typeface="+mn-lt"/>
              </a:rPr>
              <a:t>“Strengthening Food Control and Phytosanitary Capacities and Governance”</a:t>
            </a:r>
            <a:r>
              <a:rPr lang="en-US" dirty="0">
                <a:ea typeface="+mn-lt"/>
                <a:cs typeface="+mn-lt"/>
              </a:rPr>
              <a:t> was designed to </a:t>
            </a:r>
            <a:r>
              <a:rPr lang="en-US" b="1" dirty="0">
                <a:ea typeface="+mn-lt"/>
                <a:cs typeface="+mn-lt"/>
              </a:rPr>
              <a:t>support COMESA countries in building robust, science-based phytosanitary systems</a:t>
            </a:r>
            <a:r>
              <a:rPr lang="en-US" dirty="0">
                <a:ea typeface="+mn-lt"/>
                <a:cs typeface="+mn-lt"/>
              </a:rPr>
              <a:t> that align with international standards and facilitate trade.</a:t>
            </a:r>
            <a:endParaRPr lang="en-US" dirty="0">
              <a:ea typeface="Calibri"/>
              <a:cs typeface="Calibri"/>
            </a:endParaRPr>
          </a:p>
          <a:p>
            <a:endParaRPr lang="en-US" dirty="0">
              <a:ea typeface="Calibri"/>
              <a:cs typeface="Calibri"/>
            </a:endParaRPr>
          </a:p>
        </p:txBody>
      </p:sp>
      <p:pic>
        <p:nvPicPr>
          <p:cNvPr id="5" name="Picture 4" descr="Generated image">
            <a:extLst>
              <a:ext uri="{FF2B5EF4-FFF2-40B4-BE49-F238E27FC236}">
                <a16:creationId xmlns:a16="http://schemas.microsoft.com/office/drawing/2014/main" id="{98929978-E1AD-4D27-BCE4-9ED4AE11F3E7}"/>
              </a:ext>
            </a:extLst>
          </p:cNvPr>
          <p:cNvPicPr>
            <a:picLocks noChangeAspect="1"/>
          </p:cNvPicPr>
          <p:nvPr/>
        </p:nvPicPr>
        <p:blipFill>
          <a:blip r:embed="rId2"/>
          <a:stretch>
            <a:fillRect/>
          </a:stretch>
        </p:blipFill>
        <p:spPr>
          <a:xfrm>
            <a:off x="6609936" y="1399506"/>
            <a:ext cx="5233148" cy="4919384"/>
          </a:xfrm>
          <a:prstGeom prst="rect">
            <a:avLst/>
          </a:prstGeom>
        </p:spPr>
      </p:pic>
    </p:spTree>
    <p:extLst>
      <p:ext uri="{BB962C8B-B14F-4D97-AF65-F5344CB8AC3E}">
        <p14:creationId xmlns:p14="http://schemas.microsoft.com/office/powerpoint/2010/main" val="94215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C5D674-506A-2746-3D00-19DAAFE1A7FB}"/>
              </a:ext>
            </a:extLst>
          </p:cNvPr>
          <p:cNvSpPr txBox="1"/>
          <p:nvPr/>
        </p:nvSpPr>
        <p:spPr>
          <a:xfrm>
            <a:off x="88031" y="1719510"/>
            <a:ext cx="5779833" cy="4208653"/>
          </a:xfrm>
          <a:prstGeom prst="rect">
            <a:avLst/>
          </a:prstGeom>
          <a:noFill/>
        </p:spPr>
        <p:txBody>
          <a:bodyPr wrap="square" lIns="91440" tIns="45720" rIns="91440" bIns="45720" numCol="1" rtlCol="0" anchor="t">
            <a:spAutoFit/>
          </a:bodyPr>
          <a:lstStyle/>
          <a:p>
            <a:pPr algn="l" rtl="0" fontAlgn="base">
              <a:lnSpc>
                <a:spcPts val="1552"/>
              </a:lnSpc>
            </a:pPr>
            <a:endParaRPr lang="en-US" b="0" i="0">
              <a:solidFill>
                <a:srgbClr val="000000"/>
              </a:solidFill>
              <a:effectLst/>
              <a:latin typeface="Aptos"/>
              <a:ea typeface="Calibri"/>
              <a:cs typeface="Arial"/>
            </a:endParaRPr>
          </a:p>
          <a:p>
            <a:pPr>
              <a:lnSpc>
                <a:spcPts val="1552"/>
              </a:lnSpc>
            </a:pPr>
            <a:r>
              <a:rPr lang="en-US" sz="2000" dirty="0">
                <a:solidFill>
                  <a:srgbClr val="549E39"/>
                </a:solidFill>
                <a:latin typeface="Aptos"/>
                <a:ea typeface="Calibri"/>
                <a:cs typeface="Arial"/>
              </a:rPr>
              <a:t>📊</a:t>
            </a:r>
            <a:r>
              <a:rPr lang="en-US" b="1" i="0" dirty="0">
                <a:solidFill>
                  <a:srgbClr val="549E39"/>
                </a:solidFill>
                <a:effectLst/>
                <a:latin typeface="Aptos"/>
                <a:ea typeface="Calibri"/>
                <a:cs typeface="Arial"/>
              </a:rPr>
              <a:t>11 PCEs </a:t>
            </a:r>
            <a:r>
              <a:rPr lang="en-US" b="1" dirty="0">
                <a:solidFill>
                  <a:srgbClr val="549E39"/>
                </a:solidFill>
                <a:latin typeface="Aptos"/>
                <a:ea typeface="Calibri"/>
                <a:cs typeface="Arial"/>
              </a:rPr>
              <a:t>completed</a:t>
            </a:r>
          </a:p>
          <a:p>
            <a:pPr>
              <a:lnSpc>
                <a:spcPts val="1552"/>
              </a:lnSpc>
            </a:pPr>
            <a:endParaRPr lang="en-US" dirty="0">
              <a:solidFill>
                <a:srgbClr val="000000"/>
              </a:solidFill>
              <a:latin typeface="Aptos"/>
              <a:ea typeface="Calibri"/>
              <a:cs typeface="Arial"/>
            </a:endParaRPr>
          </a:p>
          <a:p>
            <a:pPr>
              <a:lnSpc>
                <a:spcPts val="1552"/>
              </a:lnSpc>
            </a:pPr>
            <a:r>
              <a:rPr lang="en-US" dirty="0">
                <a:solidFill>
                  <a:srgbClr val="000000"/>
                </a:solidFill>
                <a:latin typeface="Aptos"/>
                <a:ea typeface="Calibri"/>
                <a:cs typeface="Arial"/>
              </a:rPr>
              <a:t>Countries</a:t>
            </a:r>
            <a:r>
              <a:rPr lang="en-US" b="0" i="0" dirty="0">
                <a:solidFill>
                  <a:srgbClr val="000000"/>
                </a:solidFill>
                <a:effectLst/>
                <a:latin typeface="Aptos"/>
                <a:ea typeface="Calibri"/>
                <a:cs typeface="Arial"/>
              </a:rPr>
              <a:t> conducted structured evaluations of their national phytosanitary systems, identifying strengths, gaps, and priority areas for improvement. </a:t>
            </a:r>
            <a:br>
              <a:rPr lang="en-US" b="0" i="0" dirty="0">
                <a:effectLst/>
                <a:latin typeface="Aptos"/>
                <a:ea typeface="Calibri"/>
                <a:cs typeface="Arial"/>
              </a:rPr>
            </a:br>
            <a:endParaRPr lang="en-US">
              <a:solidFill>
                <a:srgbClr val="000000"/>
              </a:solidFill>
              <a:latin typeface="Aptos"/>
              <a:ea typeface="Calibri"/>
              <a:cs typeface="Arial"/>
            </a:endParaRPr>
          </a:p>
          <a:p>
            <a:pPr>
              <a:lnSpc>
                <a:spcPts val="1552"/>
              </a:lnSpc>
            </a:pPr>
            <a:r>
              <a:rPr lang="en-US" sz="2000" dirty="0">
                <a:solidFill>
                  <a:srgbClr val="549E39"/>
                </a:solidFill>
                <a:latin typeface="Aptos"/>
                <a:ea typeface="Calibri"/>
                <a:cs typeface="Arial"/>
              </a:rPr>
              <a:t>⚖</a:t>
            </a:r>
            <a:r>
              <a:rPr lang="en-US" dirty="0">
                <a:solidFill>
                  <a:srgbClr val="549E39"/>
                </a:solidFill>
                <a:latin typeface="Aptos"/>
                <a:ea typeface="Calibri"/>
                <a:cs typeface="Arial"/>
              </a:rPr>
              <a:t>️</a:t>
            </a:r>
            <a:r>
              <a:rPr lang="en-US" b="1" i="0" dirty="0">
                <a:solidFill>
                  <a:srgbClr val="549E39"/>
                </a:solidFill>
                <a:effectLst/>
                <a:latin typeface="Aptos"/>
                <a:ea typeface="Calibri"/>
                <a:cs typeface="Arial"/>
              </a:rPr>
              <a:t>8 legal module reviews</a:t>
            </a:r>
            <a:endParaRPr lang="en-US">
              <a:latin typeface="Aptos"/>
              <a:ea typeface="Calibri"/>
              <a:cs typeface="Arial"/>
            </a:endParaRPr>
          </a:p>
          <a:p>
            <a:pPr algn="l">
              <a:lnSpc>
                <a:spcPts val="1552"/>
              </a:lnSpc>
            </a:pPr>
            <a:r>
              <a:rPr lang="en-US" sz="2000" b="1" i="0" dirty="0">
                <a:solidFill>
                  <a:srgbClr val="549E39"/>
                </a:solidFill>
                <a:effectLst/>
                <a:latin typeface="Aptos"/>
                <a:ea typeface="Calibri"/>
                <a:cs typeface="Arial"/>
              </a:rPr>
              <a:t> </a:t>
            </a:r>
            <a:br>
              <a:rPr lang="en-US" b="0" i="0" dirty="0">
                <a:effectLst/>
                <a:latin typeface="Aptos"/>
                <a:ea typeface="Calibri"/>
                <a:cs typeface="Arial"/>
              </a:rPr>
            </a:br>
            <a:r>
              <a:rPr lang="en-US" b="0" i="0" dirty="0">
                <a:solidFill>
                  <a:srgbClr val="000000"/>
                </a:solidFill>
                <a:effectLst/>
                <a:latin typeface="Aptos"/>
                <a:ea typeface="Calibri"/>
                <a:cs typeface="Arial"/>
              </a:rPr>
              <a:t>Countries have begun updating phytosanitary legislations, clarifying institutional roles, and aligning frameworks with international standards. </a:t>
            </a:r>
            <a:br>
              <a:rPr lang="en-US" b="0" i="0" dirty="0">
                <a:effectLst/>
                <a:latin typeface="Aptos"/>
                <a:ea typeface="Calibri"/>
                <a:cs typeface="Arial"/>
              </a:rPr>
            </a:br>
            <a:endParaRPr lang="en-US">
              <a:solidFill>
                <a:srgbClr val="000000"/>
              </a:solidFill>
              <a:latin typeface="Aptos"/>
              <a:ea typeface="Calibri"/>
              <a:cs typeface="Arial"/>
            </a:endParaRPr>
          </a:p>
          <a:p>
            <a:pPr>
              <a:lnSpc>
                <a:spcPts val="1552"/>
              </a:lnSpc>
            </a:pPr>
            <a:r>
              <a:rPr lang="en-US" dirty="0">
                <a:solidFill>
                  <a:srgbClr val="549E39"/>
                </a:solidFill>
                <a:latin typeface="Aptos"/>
                <a:ea typeface="Calibri"/>
                <a:cs typeface="Arial"/>
              </a:rPr>
              <a:t>📝</a:t>
            </a:r>
            <a:r>
              <a:rPr lang="en-US" b="1" i="0" dirty="0">
                <a:solidFill>
                  <a:srgbClr val="549E39"/>
                </a:solidFill>
                <a:effectLst/>
                <a:latin typeface="Aptos"/>
                <a:ea typeface="Calibri"/>
                <a:cs typeface="Arial"/>
              </a:rPr>
              <a:t>11 national strategies developed</a:t>
            </a:r>
            <a:endParaRPr lang="en-US">
              <a:latin typeface="Aptos"/>
              <a:ea typeface="Calibri"/>
              <a:cs typeface="Arial"/>
            </a:endParaRPr>
          </a:p>
          <a:p>
            <a:pPr algn="l">
              <a:lnSpc>
                <a:spcPts val="1552"/>
              </a:lnSpc>
            </a:pPr>
            <a:r>
              <a:rPr lang="en-US" sz="2000" i="0" dirty="0">
                <a:solidFill>
                  <a:srgbClr val="549E39"/>
                </a:solidFill>
                <a:effectLst/>
                <a:latin typeface="Aptos"/>
                <a:ea typeface="Calibri"/>
                <a:cs typeface="Arial"/>
              </a:rPr>
              <a:t> </a:t>
            </a:r>
            <a:br>
              <a:rPr lang="en-US" b="0" i="0" dirty="0">
                <a:effectLst/>
                <a:latin typeface="Aptos"/>
                <a:ea typeface="Calibri"/>
                <a:cs typeface="Arial"/>
              </a:rPr>
            </a:br>
            <a:r>
              <a:rPr lang="en-US" b="0" i="0" dirty="0">
                <a:solidFill>
                  <a:srgbClr val="000000"/>
                </a:solidFill>
                <a:effectLst/>
                <a:latin typeface="Aptos"/>
                <a:ea typeface="Calibri"/>
                <a:cs typeface="Arial"/>
              </a:rPr>
              <a:t>Each country produced a costed, multi-year strategy to guide reform, enhance coordination, and support resource mobilization. </a:t>
            </a:r>
            <a:endParaRPr lang="en-US">
              <a:latin typeface="Aptos"/>
              <a:ea typeface="Calibri"/>
              <a:cs typeface="Arial"/>
            </a:endParaRPr>
          </a:p>
          <a:p>
            <a:pPr algn="l" rtl="0" fontAlgn="base">
              <a:lnSpc>
                <a:spcPts val="1552"/>
              </a:lnSpc>
            </a:pPr>
            <a:endParaRPr lang="en-US" b="0" i="0">
              <a:solidFill>
                <a:srgbClr val="000000"/>
              </a:solidFill>
              <a:effectLst/>
              <a:latin typeface="Aptos"/>
              <a:ea typeface="Calibri"/>
              <a:cs typeface="Arial"/>
            </a:endParaRPr>
          </a:p>
          <a:p>
            <a:pPr algn="l" rtl="0" fontAlgn="base">
              <a:lnSpc>
                <a:spcPts val="1552"/>
              </a:lnSpc>
            </a:pPr>
            <a:r>
              <a:rPr lang="en-US" dirty="0">
                <a:solidFill>
                  <a:srgbClr val="549E39"/>
                </a:solidFill>
                <a:latin typeface="Aptos"/>
                <a:ea typeface="Calibri"/>
                <a:cs typeface="Arial"/>
              </a:rPr>
              <a:t> </a:t>
            </a:r>
            <a:endParaRPr lang="en-US" dirty="0">
              <a:latin typeface="Aptos"/>
              <a:ea typeface="Calibri"/>
              <a:cs typeface="Arial"/>
            </a:endParaRPr>
          </a:p>
        </p:txBody>
      </p:sp>
      <p:sp>
        <p:nvSpPr>
          <p:cNvPr id="7" name="TextBox 6">
            <a:extLst>
              <a:ext uri="{FF2B5EF4-FFF2-40B4-BE49-F238E27FC236}">
                <a16:creationId xmlns:a16="http://schemas.microsoft.com/office/drawing/2014/main" id="{38CBE244-4D62-B10C-9A45-2B58558B5007}"/>
              </a:ext>
            </a:extLst>
          </p:cNvPr>
          <p:cNvSpPr txBox="1"/>
          <p:nvPr/>
        </p:nvSpPr>
        <p:spPr>
          <a:xfrm>
            <a:off x="2026649" y="1303602"/>
            <a:ext cx="12617077" cy="892552"/>
          </a:xfrm>
          <a:prstGeom prst="rect">
            <a:avLst/>
          </a:prstGeom>
          <a:noFill/>
        </p:spPr>
        <p:txBody>
          <a:bodyPr wrap="square" lIns="91440" tIns="45720" rIns="91440" bIns="45720" anchor="t">
            <a:spAutoFit/>
          </a:bodyPr>
          <a:lstStyle/>
          <a:p>
            <a:r>
              <a:rPr lang="en-US" sz="2800" dirty="0">
                <a:solidFill>
                  <a:srgbClr val="549E39"/>
                </a:solidFill>
                <a:latin typeface="Aptos"/>
                <a:ea typeface="Calibri"/>
                <a:cs typeface="Arial"/>
              </a:rPr>
              <a:t>🌿</a:t>
            </a:r>
            <a:r>
              <a:rPr lang="en-US" sz="2800" b="1" dirty="0">
                <a:solidFill>
                  <a:srgbClr val="549E39"/>
                </a:solidFill>
                <a:latin typeface="Aptos"/>
                <a:ea typeface="Calibri"/>
                <a:cs typeface="Arial"/>
              </a:rPr>
              <a:t>Key Plant Health Achievements within the Project</a:t>
            </a:r>
            <a:endParaRPr lang="en-US" sz="2800" b="1" dirty="0">
              <a:solidFill>
                <a:srgbClr val="000000"/>
              </a:solidFill>
              <a:latin typeface="Aptos"/>
              <a:ea typeface="Calibri"/>
              <a:cs typeface="Arial"/>
            </a:endParaRPr>
          </a:p>
          <a:p>
            <a:endParaRPr lang="en-US" altLang="ko-KR" sz="2400" b="1" dirty="0">
              <a:solidFill>
                <a:srgbClr val="00825F"/>
              </a:solidFill>
              <a:latin typeface="Aptos"/>
              <a:ea typeface="Calibri"/>
              <a:cs typeface="Arial"/>
            </a:endParaRPr>
          </a:p>
        </p:txBody>
      </p:sp>
      <p:sp>
        <p:nvSpPr>
          <p:cNvPr id="9" name="TextBox 8">
            <a:extLst>
              <a:ext uri="{FF2B5EF4-FFF2-40B4-BE49-F238E27FC236}">
                <a16:creationId xmlns:a16="http://schemas.microsoft.com/office/drawing/2014/main" id="{611C75ED-A7B6-6D79-10F1-7D23D301A905}"/>
              </a:ext>
            </a:extLst>
          </p:cNvPr>
          <p:cNvSpPr txBox="1"/>
          <p:nvPr/>
        </p:nvSpPr>
        <p:spPr>
          <a:xfrm>
            <a:off x="6216700" y="1870567"/>
            <a:ext cx="6154130" cy="3798284"/>
          </a:xfrm>
          <a:prstGeom prst="rect">
            <a:avLst/>
          </a:prstGeom>
          <a:noFill/>
        </p:spPr>
        <p:txBody>
          <a:bodyPr wrap="square" lIns="91440" tIns="45720" rIns="91440" bIns="45720" anchor="t">
            <a:spAutoFit/>
          </a:bodyPr>
          <a:lstStyle/>
          <a:p>
            <a:pPr>
              <a:lnSpc>
                <a:spcPts val="1552"/>
              </a:lnSpc>
            </a:pPr>
            <a:r>
              <a:rPr lang="en-US" dirty="0">
                <a:solidFill>
                  <a:srgbClr val="549E39"/>
                </a:solidFill>
                <a:latin typeface="Aptos"/>
                <a:ea typeface="Calibri"/>
                <a:cs typeface="Arial"/>
              </a:rPr>
              <a:t>🎓</a:t>
            </a:r>
            <a:r>
              <a:rPr lang="en-US" b="1" dirty="0">
                <a:solidFill>
                  <a:srgbClr val="549E39"/>
                </a:solidFill>
                <a:latin typeface="Aptos"/>
                <a:ea typeface="Calibri"/>
                <a:cs typeface="Arial"/>
              </a:rPr>
              <a:t>6 </a:t>
            </a:r>
            <a:r>
              <a:rPr lang="en-US" b="1" i="0" dirty="0">
                <a:solidFill>
                  <a:srgbClr val="549E39"/>
                </a:solidFill>
                <a:effectLst/>
                <a:latin typeface="Aptos"/>
                <a:ea typeface="Calibri"/>
                <a:cs typeface="Arial"/>
              </a:rPr>
              <a:t>PCE facilitators certified</a:t>
            </a:r>
            <a:r>
              <a:rPr lang="en-US" b="0" i="0" dirty="0">
                <a:solidFill>
                  <a:srgbClr val="549E39"/>
                </a:solidFill>
                <a:effectLst/>
                <a:latin typeface="Aptos"/>
                <a:ea typeface="Calibri"/>
                <a:cs typeface="Arial"/>
              </a:rPr>
              <a:t> </a:t>
            </a:r>
            <a:endParaRPr lang="en-US">
              <a:solidFill>
                <a:srgbClr val="000000"/>
              </a:solidFill>
              <a:latin typeface="Aptos"/>
              <a:ea typeface="Calibri"/>
              <a:cs typeface="Arial"/>
            </a:endParaRPr>
          </a:p>
          <a:p>
            <a:pPr algn="l">
              <a:lnSpc>
                <a:spcPts val="1552"/>
              </a:lnSpc>
            </a:pPr>
            <a:br>
              <a:rPr lang="en-US" b="0" i="0" dirty="0">
                <a:effectLst/>
                <a:latin typeface="Aptos"/>
                <a:ea typeface="Calibri"/>
                <a:cs typeface="Arial"/>
              </a:rPr>
            </a:br>
            <a:r>
              <a:rPr lang="en-US" b="0" i="0" dirty="0">
                <a:solidFill>
                  <a:srgbClr val="000000"/>
                </a:solidFill>
                <a:effectLst/>
                <a:latin typeface="Aptos"/>
                <a:ea typeface="Calibri"/>
                <a:cs typeface="Arial"/>
              </a:rPr>
              <a:t>A new group of certified facilitators was trained to lead future evaluations and promote sustained national and regional capacity. </a:t>
            </a:r>
            <a:endParaRPr lang="en-US">
              <a:latin typeface="Aptos"/>
              <a:ea typeface="Calibri"/>
              <a:cs typeface="Arial"/>
            </a:endParaRPr>
          </a:p>
          <a:p>
            <a:pPr algn="l" rtl="0" fontAlgn="base">
              <a:lnSpc>
                <a:spcPts val="1552"/>
              </a:lnSpc>
            </a:pPr>
            <a:endParaRPr lang="en-US" b="0" i="0" dirty="0">
              <a:solidFill>
                <a:srgbClr val="000000"/>
              </a:solidFill>
              <a:effectLst/>
              <a:latin typeface="Aptos"/>
              <a:ea typeface="Calibri"/>
              <a:cs typeface="Arial"/>
            </a:endParaRPr>
          </a:p>
          <a:p>
            <a:pPr>
              <a:lnSpc>
                <a:spcPts val="1552"/>
              </a:lnSpc>
            </a:pPr>
            <a:r>
              <a:rPr lang="en-US" dirty="0">
                <a:solidFill>
                  <a:srgbClr val="549E39"/>
                </a:solidFill>
                <a:latin typeface="Aptos"/>
                <a:ea typeface="Calibri"/>
                <a:cs typeface="Arial"/>
              </a:rPr>
              <a:t>💼</a:t>
            </a:r>
            <a:r>
              <a:rPr lang="en-US" b="1" dirty="0">
                <a:solidFill>
                  <a:srgbClr val="549E39"/>
                </a:solidFill>
                <a:latin typeface="Aptos"/>
                <a:ea typeface="Calibri"/>
                <a:cs typeface="Arial"/>
              </a:rPr>
              <a:t>8</a:t>
            </a:r>
            <a:r>
              <a:rPr lang="en-US" b="1" i="0" dirty="0">
                <a:solidFill>
                  <a:srgbClr val="549E39"/>
                </a:solidFill>
                <a:effectLst/>
                <a:latin typeface="Aptos"/>
                <a:ea typeface="Calibri"/>
                <a:cs typeface="Arial"/>
              </a:rPr>
              <a:t>+ donor-ready proposals prepared</a:t>
            </a:r>
            <a:r>
              <a:rPr lang="en-US" b="0" i="0" dirty="0">
                <a:solidFill>
                  <a:srgbClr val="549E39"/>
                </a:solidFill>
                <a:effectLst/>
                <a:latin typeface="Aptos"/>
                <a:ea typeface="Calibri"/>
                <a:cs typeface="Arial"/>
              </a:rPr>
              <a:t> </a:t>
            </a:r>
            <a:endParaRPr lang="en-US">
              <a:latin typeface="Aptos"/>
              <a:ea typeface="Calibri"/>
              <a:cs typeface="Arial"/>
            </a:endParaRPr>
          </a:p>
          <a:p>
            <a:pPr algn="l">
              <a:lnSpc>
                <a:spcPts val="1552"/>
              </a:lnSpc>
            </a:pPr>
            <a:br>
              <a:rPr lang="en-US" b="0" i="0" dirty="0">
                <a:effectLst/>
                <a:latin typeface="Aptos"/>
                <a:ea typeface="Calibri"/>
                <a:cs typeface="Arial"/>
              </a:rPr>
            </a:br>
            <a:r>
              <a:rPr lang="en-US" b="0" i="0" dirty="0">
                <a:solidFill>
                  <a:srgbClr val="000000"/>
                </a:solidFill>
                <a:effectLst/>
                <a:latin typeface="Aptos"/>
                <a:ea typeface="Calibri"/>
                <a:cs typeface="Arial"/>
              </a:rPr>
              <a:t>Countries translated their strategies into investment-ready proposals to attract support from development partners. </a:t>
            </a:r>
            <a:br>
              <a:rPr lang="en-US" b="0" i="0" dirty="0">
                <a:effectLst/>
                <a:latin typeface="Aptos"/>
                <a:ea typeface="Calibri"/>
                <a:cs typeface="Arial"/>
              </a:rPr>
            </a:br>
            <a:r>
              <a:rPr lang="en-US" b="0" i="0" dirty="0">
                <a:solidFill>
                  <a:srgbClr val="000000"/>
                </a:solidFill>
                <a:effectLst/>
                <a:latin typeface="Aptos"/>
                <a:ea typeface="Calibri"/>
                <a:cs typeface="Arial"/>
              </a:rPr>
              <a:t> </a:t>
            </a:r>
            <a:endParaRPr lang="en-US">
              <a:latin typeface="Aptos"/>
              <a:ea typeface="Calibri"/>
              <a:cs typeface="Arial"/>
            </a:endParaRPr>
          </a:p>
          <a:p>
            <a:pPr>
              <a:lnSpc>
                <a:spcPts val="1552"/>
              </a:lnSpc>
            </a:pPr>
            <a:r>
              <a:rPr lang="en-US" dirty="0">
                <a:solidFill>
                  <a:srgbClr val="549E39"/>
                </a:solidFill>
                <a:latin typeface="Aptos"/>
                <a:ea typeface="Calibri"/>
                <a:cs typeface="Arial"/>
              </a:rPr>
              <a:t>🌐</a:t>
            </a:r>
            <a:r>
              <a:rPr lang="en-US" b="1" dirty="0">
                <a:solidFill>
                  <a:srgbClr val="549E39"/>
                </a:solidFill>
                <a:latin typeface="Aptos"/>
                <a:ea typeface="Calibri"/>
                <a:cs typeface="Arial"/>
              </a:rPr>
              <a:t>IPPC</a:t>
            </a:r>
            <a:r>
              <a:rPr lang="en-US" b="1" i="0" dirty="0">
                <a:solidFill>
                  <a:srgbClr val="549E39"/>
                </a:solidFill>
                <a:effectLst/>
                <a:latin typeface="Aptos"/>
                <a:ea typeface="Calibri"/>
                <a:cs typeface="Arial"/>
              </a:rPr>
              <a:t> Plant Health Campus launched</a:t>
            </a:r>
            <a:r>
              <a:rPr lang="en-US" b="0" i="0" dirty="0">
                <a:solidFill>
                  <a:srgbClr val="549E39"/>
                </a:solidFill>
                <a:effectLst/>
                <a:latin typeface="Aptos"/>
                <a:ea typeface="Calibri"/>
                <a:cs typeface="Arial"/>
              </a:rPr>
              <a:t> </a:t>
            </a:r>
            <a:endParaRPr lang="en-US" dirty="0">
              <a:solidFill>
                <a:srgbClr val="000000"/>
              </a:solidFill>
              <a:latin typeface="Aptos"/>
              <a:ea typeface="Calibri"/>
              <a:cs typeface="Arial"/>
            </a:endParaRPr>
          </a:p>
          <a:p>
            <a:pPr>
              <a:lnSpc>
                <a:spcPts val="1552"/>
              </a:lnSpc>
            </a:pPr>
            <a:br>
              <a:rPr lang="en-US" b="0" i="0" dirty="0">
                <a:effectLst/>
                <a:latin typeface="Aptos"/>
                <a:ea typeface="Calibri"/>
                <a:cs typeface="Arial"/>
              </a:rPr>
            </a:br>
            <a:r>
              <a:rPr lang="en-US" b="0" i="0" dirty="0">
                <a:solidFill>
                  <a:srgbClr val="000000"/>
                </a:solidFill>
                <a:effectLst/>
                <a:latin typeface="Aptos"/>
                <a:ea typeface="Calibri"/>
                <a:cs typeface="Arial"/>
              </a:rPr>
              <a:t>A multilingual, learning platform offering free certified e-learning courses, guides, and tools to build capacity across NPPOs, academia and beyond. </a:t>
            </a:r>
            <a:br>
              <a:rPr lang="en-US" b="0" i="0" dirty="0">
                <a:effectLst/>
                <a:latin typeface="Aptos"/>
                <a:ea typeface="Calibri"/>
                <a:cs typeface="Arial"/>
              </a:rPr>
            </a:br>
            <a:br>
              <a:rPr lang="en-US" b="0" i="0" dirty="0">
                <a:effectLst/>
                <a:latin typeface="Aptos"/>
                <a:ea typeface="Calibri"/>
                <a:cs typeface="Arial"/>
              </a:rPr>
            </a:br>
            <a:endParaRPr lang="en-US" b="1">
              <a:solidFill>
                <a:srgbClr val="549E39"/>
              </a:solidFill>
              <a:latin typeface="Aptos"/>
              <a:ea typeface="Calibri"/>
              <a:cs typeface="Arial"/>
            </a:endParaRPr>
          </a:p>
        </p:txBody>
      </p:sp>
      <p:sp>
        <p:nvSpPr>
          <p:cNvPr id="2" name="TextBox 1">
            <a:extLst>
              <a:ext uri="{FF2B5EF4-FFF2-40B4-BE49-F238E27FC236}">
                <a16:creationId xmlns:a16="http://schemas.microsoft.com/office/drawing/2014/main" id="{2192F4D0-38FD-744B-46A6-AF26A9030A21}"/>
              </a:ext>
            </a:extLst>
          </p:cNvPr>
          <p:cNvSpPr txBox="1"/>
          <p:nvPr/>
        </p:nvSpPr>
        <p:spPr>
          <a:xfrm>
            <a:off x="2247900" y="5520018"/>
            <a:ext cx="7998758" cy="684675"/>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pPr>
              <a:lnSpc>
                <a:spcPts val="1173"/>
              </a:lnSpc>
            </a:pPr>
            <a:r>
              <a:rPr lang="en-US">
                <a:latin typeface="Aptos"/>
                <a:ea typeface="Calibri"/>
                <a:cs typeface="Arial"/>
              </a:rPr>
              <a:t>🔍</a:t>
            </a:r>
            <a:r>
              <a:rPr lang="en-US" b="1">
                <a:solidFill>
                  <a:srgbClr val="549E39"/>
                </a:solidFill>
                <a:latin typeface="Aptos"/>
                <a:ea typeface="Calibri"/>
                <a:cs typeface="Arial"/>
              </a:rPr>
              <a:t>Cross-cutting themes integrated</a:t>
            </a:r>
            <a:r>
              <a:rPr lang="en-US">
                <a:latin typeface="Aptos"/>
                <a:ea typeface="Calibri"/>
                <a:cs typeface="Arial"/>
              </a:rPr>
              <a:t>​</a:t>
            </a:r>
          </a:p>
          <a:p>
            <a:pPr>
              <a:lnSpc>
                <a:spcPts val="1173"/>
              </a:lnSpc>
            </a:pPr>
            <a:r>
              <a:rPr lang="en-US">
                <a:solidFill>
                  <a:srgbClr val="549E39"/>
                </a:solidFill>
                <a:latin typeface="Aptos"/>
                <a:ea typeface="Calibri"/>
                <a:cs typeface="Arial"/>
              </a:rPr>
              <a:t> </a:t>
            </a:r>
            <a:r>
              <a:rPr lang="en-US">
                <a:latin typeface="Aptos"/>
                <a:ea typeface="Calibri"/>
                <a:cs typeface="Arial"/>
              </a:rPr>
              <a:t>​</a:t>
            </a:r>
            <a:br>
              <a:rPr lang="en-US">
                <a:latin typeface="Aptos"/>
                <a:ea typeface="Calibri"/>
                <a:cs typeface="Arial"/>
              </a:rPr>
            </a:br>
            <a:r>
              <a:rPr lang="en-US">
                <a:latin typeface="Aptos"/>
                <a:ea typeface="Calibri"/>
                <a:cs typeface="Arial"/>
              </a:rPr>
              <a:t>🌾 SPS GAP analysis | 🧠 PCE thinking study | 👩‍🌾 Gender &amp; Youth​</a:t>
            </a:r>
            <a:br>
              <a:rPr lang="en-US">
                <a:latin typeface="Aptos"/>
                <a:ea typeface="Calibri"/>
                <a:cs typeface="Arial"/>
              </a:rPr>
            </a:br>
            <a:r>
              <a:rPr lang="en-US">
                <a:latin typeface="Aptos"/>
                <a:ea typeface="Calibri"/>
                <a:cs typeface="Arial"/>
              </a:rPr>
              <a:t>​</a:t>
            </a:r>
          </a:p>
        </p:txBody>
      </p:sp>
    </p:spTree>
    <p:extLst>
      <p:ext uri="{BB962C8B-B14F-4D97-AF65-F5344CB8AC3E}">
        <p14:creationId xmlns:p14="http://schemas.microsoft.com/office/powerpoint/2010/main" val="352501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3EA39-7173-BC5F-6705-495595CD8536}"/>
              </a:ext>
            </a:extLst>
          </p:cNvPr>
          <p:cNvPicPr>
            <a:picLocks noChangeAspect="1"/>
          </p:cNvPicPr>
          <p:nvPr/>
        </p:nvPicPr>
        <p:blipFill>
          <a:blip r:embed="rId2"/>
          <a:stretch>
            <a:fillRect/>
          </a:stretch>
        </p:blipFill>
        <p:spPr>
          <a:xfrm>
            <a:off x="210773" y="1831480"/>
            <a:ext cx="5414377" cy="4325349"/>
          </a:xfrm>
          <a:prstGeom prst="rect">
            <a:avLst/>
          </a:prstGeom>
        </p:spPr>
      </p:pic>
      <p:pic>
        <p:nvPicPr>
          <p:cNvPr id="3" name="Picture 2">
            <a:extLst>
              <a:ext uri="{FF2B5EF4-FFF2-40B4-BE49-F238E27FC236}">
                <a16:creationId xmlns:a16="http://schemas.microsoft.com/office/drawing/2014/main" id="{C0E61D0F-5878-B972-DE33-791434BE909A}"/>
              </a:ext>
            </a:extLst>
          </p:cNvPr>
          <p:cNvPicPr>
            <a:picLocks noChangeAspect="1"/>
          </p:cNvPicPr>
          <p:nvPr/>
        </p:nvPicPr>
        <p:blipFill>
          <a:blip r:embed="rId3"/>
          <a:stretch>
            <a:fillRect/>
          </a:stretch>
        </p:blipFill>
        <p:spPr>
          <a:xfrm>
            <a:off x="5999770" y="1713561"/>
            <a:ext cx="5876083" cy="4553447"/>
          </a:xfrm>
          <a:prstGeom prst="rect">
            <a:avLst/>
          </a:prstGeom>
        </p:spPr>
      </p:pic>
      <p:sp>
        <p:nvSpPr>
          <p:cNvPr id="4" name="TextBox 3">
            <a:extLst>
              <a:ext uri="{FF2B5EF4-FFF2-40B4-BE49-F238E27FC236}">
                <a16:creationId xmlns:a16="http://schemas.microsoft.com/office/drawing/2014/main" id="{2D3E04B9-E4EB-0114-A18D-B1891EE754FC}"/>
              </a:ext>
            </a:extLst>
          </p:cNvPr>
          <p:cNvSpPr txBox="1"/>
          <p:nvPr/>
        </p:nvSpPr>
        <p:spPr>
          <a:xfrm>
            <a:off x="6397899" y="6156829"/>
            <a:ext cx="5705008" cy="400110"/>
          </a:xfrm>
          <a:prstGeom prst="rect">
            <a:avLst/>
          </a:prstGeom>
          <a:noFill/>
        </p:spPr>
        <p:txBody>
          <a:bodyPr wrap="square">
            <a:spAutoFit/>
          </a:bodyPr>
          <a:lstStyle/>
          <a:p>
            <a:r>
              <a:rPr lang="en-US" sz="1000">
                <a:hlinkClick r:id="rId4"/>
              </a:rPr>
              <a:t>Building Phytosanitary Excellence: Phytosanitary Capacity Evaluation (PCE) e-learning course and newly certified PCE facilitators strengthen global plant health - International Plant Protection Convention</a:t>
            </a:r>
            <a:endParaRPr lang="en-US" sz="1000"/>
          </a:p>
        </p:txBody>
      </p:sp>
      <p:sp>
        <p:nvSpPr>
          <p:cNvPr id="5" name="TextBox 4">
            <a:extLst>
              <a:ext uri="{FF2B5EF4-FFF2-40B4-BE49-F238E27FC236}">
                <a16:creationId xmlns:a16="http://schemas.microsoft.com/office/drawing/2014/main" id="{DF76504F-47D4-C915-2C56-97F7EFDDEE3B}"/>
              </a:ext>
            </a:extLst>
          </p:cNvPr>
          <p:cNvSpPr txBox="1"/>
          <p:nvPr/>
        </p:nvSpPr>
        <p:spPr>
          <a:xfrm>
            <a:off x="197808" y="6156829"/>
            <a:ext cx="6044654" cy="415498"/>
          </a:xfrm>
          <a:prstGeom prst="rect">
            <a:avLst/>
          </a:prstGeom>
          <a:noFill/>
        </p:spPr>
        <p:txBody>
          <a:bodyPr wrap="square">
            <a:spAutoFit/>
          </a:bodyPr>
          <a:lstStyle/>
          <a:p>
            <a:r>
              <a:rPr lang="en-US" sz="1050">
                <a:hlinkClick r:id="rId5"/>
              </a:rPr>
              <a:t>IPPC Secretariat held training for facilitators in Phytosanitary Capacity Evaluation - International Plant Protection Convention</a:t>
            </a:r>
            <a:endParaRPr lang="en-US" sz="1050"/>
          </a:p>
        </p:txBody>
      </p:sp>
      <p:sp>
        <p:nvSpPr>
          <p:cNvPr id="6" name="TextBox 5">
            <a:extLst>
              <a:ext uri="{FF2B5EF4-FFF2-40B4-BE49-F238E27FC236}">
                <a16:creationId xmlns:a16="http://schemas.microsoft.com/office/drawing/2014/main" id="{6E416429-0785-102B-3ED7-EAA6ECCE23F6}"/>
              </a:ext>
            </a:extLst>
          </p:cNvPr>
          <p:cNvSpPr txBox="1"/>
          <p:nvPr/>
        </p:nvSpPr>
        <p:spPr>
          <a:xfrm>
            <a:off x="-99531" y="1363109"/>
            <a:ext cx="12192000" cy="477054"/>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sz="2800" b="1" dirty="0">
                <a:solidFill>
                  <a:srgbClr val="00825F"/>
                </a:solidFill>
                <a:latin typeface="Arial"/>
                <a:cs typeface="Arial"/>
              </a:rPr>
              <a:t>Meet the new certified facilitators</a:t>
            </a:r>
            <a:endParaRPr lang="en-US" sz="2800" dirty="0">
              <a:latin typeface="Arial"/>
              <a:cs typeface="Arial"/>
            </a:endParaRPr>
          </a:p>
        </p:txBody>
      </p:sp>
    </p:spTree>
    <p:extLst>
      <p:ext uri="{BB962C8B-B14F-4D97-AF65-F5344CB8AC3E}">
        <p14:creationId xmlns:p14="http://schemas.microsoft.com/office/powerpoint/2010/main" val="113442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98886C8-2213-2FF9-4083-8F63E0F55BF9}"/>
              </a:ext>
            </a:extLst>
          </p:cNvPr>
          <p:cNvSpPr>
            <a:spLocks noGrp="1"/>
          </p:cNvSpPr>
          <p:nvPr>
            <p:ph type="title"/>
          </p:nvPr>
        </p:nvSpPr>
        <p:spPr>
          <a:xfrm>
            <a:off x="899160" y="2443480"/>
            <a:ext cx="8763000" cy="296840"/>
          </a:xfrm>
        </p:spPr>
        <p:txBody>
          <a:bodyPr/>
          <a:lstStyle/>
          <a:p>
            <a:r>
              <a:rPr lang="en-US" sz="3600" dirty="0">
                <a:latin typeface="Montserrat"/>
              </a:rPr>
              <a:t>Updates on the road map implementation to improve the PCE, based on the Desk Study conducted in 2023!</a:t>
            </a:r>
          </a:p>
        </p:txBody>
      </p:sp>
    </p:spTree>
    <p:extLst>
      <p:ext uri="{BB962C8B-B14F-4D97-AF65-F5344CB8AC3E}">
        <p14:creationId xmlns:p14="http://schemas.microsoft.com/office/powerpoint/2010/main" val="37839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80B09C6-48D9-67EC-CC5D-920312EDBCB0}"/>
              </a:ext>
            </a:extLst>
          </p:cNvPr>
          <p:cNvSpPr>
            <a:spLocks noGrp="1"/>
          </p:cNvSpPr>
          <p:nvPr>
            <p:ph type="subTitle" idx="1"/>
          </p:nvPr>
        </p:nvSpPr>
        <p:spPr>
          <a:xfrm>
            <a:off x="0" y="1980000"/>
            <a:ext cx="11204098" cy="4176457"/>
          </a:xfrm>
        </p:spPr>
        <p:txBody>
          <a:bodyPr lIns="540000" tIns="0" rIns="360000" bIns="45720" anchor="t" anchorCtr="0"/>
          <a:lstStyle/>
          <a:p>
            <a:r>
              <a:rPr lang="en-US" dirty="0"/>
              <a:t>🧭</a:t>
            </a:r>
            <a:r>
              <a:rPr lang="en-US" sz="2800" dirty="0"/>
              <a:t> Overview on the </a:t>
            </a:r>
            <a:r>
              <a:rPr lang="en-US" sz="2800" b="1" dirty="0"/>
              <a:t>Roadmap Origins</a:t>
            </a:r>
            <a:endParaRPr lang="en-US" sz="2800" dirty="0">
              <a:ea typeface="Calibri"/>
              <a:cs typeface="Calibri"/>
            </a:endParaRPr>
          </a:p>
          <a:p>
            <a:endParaRPr lang="en-US" sz="2800" b="1" dirty="0">
              <a:ea typeface="+mn-lt"/>
              <a:cs typeface="+mn-lt"/>
            </a:endParaRPr>
          </a:p>
          <a:p>
            <a:pPr marL="285750" indent="-285750">
              <a:buChar char="•"/>
            </a:pPr>
            <a:r>
              <a:rPr lang="en-US" sz="2800" dirty="0">
                <a:ea typeface="+mn-lt"/>
                <a:cs typeface="+mn-lt"/>
              </a:rPr>
              <a:t>Based on a comprehensive </a:t>
            </a:r>
            <a:r>
              <a:rPr lang="en-US" sz="2800" b="1" dirty="0">
                <a:ea typeface="+mn-lt"/>
                <a:cs typeface="+mn-lt"/>
              </a:rPr>
              <a:t>Desk Study review</a:t>
            </a:r>
            <a:r>
              <a:rPr lang="en-US" sz="2800" dirty="0">
                <a:ea typeface="+mn-lt"/>
                <a:cs typeface="+mn-lt"/>
              </a:rPr>
              <a:t> conducted in 2023.</a:t>
            </a:r>
            <a:endParaRPr lang="en-US" sz="2800" dirty="0">
              <a:ea typeface="Calibri"/>
              <a:cs typeface="Calibri"/>
            </a:endParaRPr>
          </a:p>
          <a:p>
            <a:pPr marL="285750" indent="-285750">
              <a:buChar char="•"/>
            </a:pPr>
            <a:r>
              <a:rPr lang="en-US" sz="2800" dirty="0">
                <a:ea typeface="+mn-lt"/>
                <a:cs typeface="+mn-lt"/>
              </a:rPr>
              <a:t>Roadmap approved by the </a:t>
            </a:r>
            <a:r>
              <a:rPr lang="en-US" sz="2800" b="1" dirty="0">
                <a:ea typeface="+mn-lt"/>
                <a:cs typeface="+mn-lt"/>
              </a:rPr>
              <a:t>Implementation and Capacity Development Committee (IC)</a:t>
            </a:r>
            <a:r>
              <a:rPr lang="en-US" sz="2800" dirty="0">
                <a:ea typeface="+mn-lt"/>
                <a:cs typeface="+mn-lt"/>
              </a:rPr>
              <a:t> in </a:t>
            </a:r>
            <a:r>
              <a:rPr lang="en-US" sz="2800" b="1" dirty="0">
                <a:ea typeface="+mn-lt"/>
                <a:cs typeface="+mn-lt"/>
              </a:rPr>
              <a:t>May 2024</a:t>
            </a:r>
            <a:r>
              <a:rPr lang="en-US" sz="2800" dirty="0">
                <a:ea typeface="+mn-lt"/>
                <a:cs typeface="+mn-lt"/>
              </a:rPr>
              <a:t> and revised in </a:t>
            </a:r>
            <a:r>
              <a:rPr lang="en-US" sz="2800" b="1" dirty="0">
                <a:ea typeface="+mn-lt"/>
                <a:cs typeface="+mn-lt"/>
              </a:rPr>
              <a:t>November 2024</a:t>
            </a:r>
            <a:r>
              <a:rPr lang="en-US" sz="2800" dirty="0">
                <a:ea typeface="+mn-lt"/>
                <a:cs typeface="+mn-lt"/>
              </a:rPr>
              <a:t>.</a:t>
            </a:r>
            <a:endParaRPr lang="en-US" sz="2800" dirty="0">
              <a:ea typeface="Calibri"/>
              <a:cs typeface="Calibri"/>
            </a:endParaRPr>
          </a:p>
          <a:p>
            <a:pPr marL="285750" indent="-285750">
              <a:buChar char="•"/>
            </a:pPr>
            <a:r>
              <a:rPr lang="en-US" sz="2800" dirty="0">
                <a:ea typeface="+mn-lt"/>
                <a:cs typeface="+mn-lt"/>
              </a:rPr>
              <a:t>Objective: Ensure the PCE remains </a:t>
            </a:r>
            <a:r>
              <a:rPr lang="en-US" sz="2800" b="1" dirty="0">
                <a:ea typeface="+mn-lt"/>
                <a:cs typeface="+mn-lt"/>
              </a:rPr>
              <a:t>fit-for-purpose</a:t>
            </a:r>
            <a:r>
              <a:rPr lang="en-US" sz="2800" dirty="0">
                <a:ea typeface="+mn-lt"/>
                <a:cs typeface="+mn-lt"/>
              </a:rPr>
              <a:t>, effective, and widely accessible.</a:t>
            </a:r>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32240482"/>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D069A-5024-00D3-147B-67ABFDF4E704}"/>
              </a:ext>
            </a:extLst>
          </p:cNvPr>
          <p:cNvSpPr>
            <a:spLocks noGrp="1"/>
          </p:cNvSpPr>
          <p:nvPr>
            <p:ph type="title"/>
          </p:nvPr>
        </p:nvSpPr>
        <p:spPr>
          <a:xfrm>
            <a:off x="2285638" y="1567808"/>
            <a:ext cx="7986304" cy="296840"/>
          </a:xfrm>
        </p:spPr>
        <p:txBody>
          <a:bodyPr/>
          <a:lstStyle/>
          <a:p>
            <a:r>
              <a:rPr lang="en-US" b="0" dirty="0">
                <a:latin typeface="Montserrat"/>
              </a:rPr>
              <a:t>🔑 Key Result Areas  &amp; Progress</a:t>
            </a:r>
            <a:endParaRPr lang="en-US" dirty="0">
              <a:latin typeface="Montserrat"/>
            </a:endParaRPr>
          </a:p>
        </p:txBody>
      </p:sp>
      <p:sp>
        <p:nvSpPr>
          <p:cNvPr id="6" name="Rectangle 5">
            <a:extLst>
              <a:ext uri="{FF2B5EF4-FFF2-40B4-BE49-F238E27FC236}">
                <a16:creationId xmlns:a16="http://schemas.microsoft.com/office/drawing/2014/main" id="{22FD4601-6692-A5CB-335E-54872A5486E2}"/>
              </a:ext>
            </a:extLst>
          </p:cNvPr>
          <p:cNvSpPr/>
          <p:nvPr/>
        </p:nvSpPr>
        <p:spPr>
          <a:xfrm>
            <a:off x="264144" y="1977051"/>
            <a:ext cx="11734635" cy="2111752"/>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rPr>
              <a:t>K</a:t>
            </a:r>
            <a:r>
              <a:rPr lang="en-US">
                <a:solidFill>
                  <a:schemeClr val="tx1"/>
                </a:solidFill>
              </a:rPr>
              <a:t>ey Result Area:</a:t>
            </a:r>
            <a:r>
              <a:rPr lang="en-US" b="1">
                <a:solidFill>
                  <a:schemeClr val="tx1"/>
                </a:solidFill>
              </a:rPr>
              <a:t> Software and Platform Reliability</a:t>
            </a:r>
            <a:endParaRPr lang="en-US" b="1">
              <a:solidFill>
                <a:schemeClr val="tx1"/>
              </a:solidFill>
              <a:ea typeface="Calibri"/>
              <a:cs typeface="Calibri"/>
            </a:endParaRPr>
          </a:p>
          <a:p>
            <a:r>
              <a:rPr lang="en-US">
                <a:solidFill>
                  <a:schemeClr val="tx1"/>
                </a:solidFill>
              </a:rPr>
              <a:t>Goal: Improve the PCE online system to ensure usability and technical reliability.</a:t>
            </a:r>
            <a:endParaRPr lang="en-US">
              <a:solidFill>
                <a:schemeClr val="tx1"/>
              </a:solidFill>
              <a:ea typeface="Calibri"/>
              <a:cs typeface="Calibri"/>
            </a:endParaRPr>
          </a:p>
          <a:p>
            <a:r>
              <a:rPr lang="en-US">
                <a:solidFill>
                  <a:schemeClr val="tx1"/>
                </a:solidFill>
              </a:rPr>
              <a:t>Progress:</a:t>
            </a:r>
            <a:endParaRPr lang="en-US">
              <a:solidFill>
                <a:schemeClr val="tx1"/>
              </a:solidFill>
              <a:ea typeface="Calibri"/>
              <a:cs typeface="Calibri"/>
            </a:endParaRPr>
          </a:p>
          <a:p>
            <a:pPr marL="228600" indent="-228600">
              <a:buFont typeface=""/>
              <a:buChar char="•"/>
            </a:pPr>
            <a:r>
              <a:rPr lang="en-US">
                <a:solidFill>
                  <a:schemeClr val="tx1"/>
                </a:solidFill>
              </a:rPr>
              <a:t>📌 Frequent IT issues identified through user feedback.</a:t>
            </a:r>
            <a:endParaRPr lang="en-US">
              <a:solidFill>
                <a:schemeClr val="tx1"/>
              </a:solidFill>
              <a:ea typeface="Calibri"/>
              <a:cs typeface="Calibri"/>
            </a:endParaRPr>
          </a:p>
          <a:p>
            <a:pPr marL="228600" indent="-228600">
              <a:buFont typeface=""/>
              <a:buChar char="•"/>
            </a:pPr>
            <a:r>
              <a:rPr lang="en-US">
                <a:solidFill>
                  <a:schemeClr val="tx1"/>
                </a:solidFill>
              </a:rPr>
              <a:t>💼 UNICC engaged for IT needs assessment (quoted: USD 18,830).</a:t>
            </a:r>
            <a:endParaRPr lang="en-US">
              <a:solidFill>
                <a:schemeClr val="tx1"/>
              </a:solidFill>
              <a:ea typeface="Calibri"/>
              <a:cs typeface="Calibri"/>
            </a:endParaRPr>
          </a:p>
          <a:p>
            <a:pPr marL="228600" indent="-228600">
              <a:buFont typeface=""/>
              <a:buChar char="•"/>
            </a:pPr>
            <a:r>
              <a:rPr lang="en-US">
                <a:solidFill>
                  <a:schemeClr val="tx1"/>
                </a:solidFill>
              </a:rPr>
              <a:t>🚀 Migration to a modern platform planned for 2025/26.</a:t>
            </a:r>
            <a:endParaRPr lang="en-US">
              <a:solidFill>
                <a:schemeClr val="tx1"/>
              </a:solidFill>
              <a:ea typeface="Calibri"/>
              <a:cs typeface="Calibri"/>
            </a:endParaRPr>
          </a:p>
          <a:p>
            <a:endParaRPr lang="en-US">
              <a:solidFill>
                <a:schemeClr val="tx1"/>
              </a:solidFill>
              <a:ea typeface="Calibri"/>
              <a:cs typeface="Calibri"/>
            </a:endParaRPr>
          </a:p>
        </p:txBody>
      </p:sp>
      <p:sp>
        <p:nvSpPr>
          <p:cNvPr id="7" name="Rectangle 6">
            <a:extLst>
              <a:ext uri="{FF2B5EF4-FFF2-40B4-BE49-F238E27FC236}">
                <a16:creationId xmlns:a16="http://schemas.microsoft.com/office/drawing/2014/main" id="{6F9FBB1E-88CE-2619-3B8C-6E958285E565}"/>
              </a:ext>
            </a:extLst>
          </p:cNvPr>
          <p:cNvSpPr/>
          <p:nvPr/>
        </p:nvSpPr>
        <p:spPr>
          <a:xfrm>
            <a:off x="232828" y="4252612"/>
            <a:ext cx="11734635" cy="2111752"/>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a:solidFill>
                <a:schemeClr val="tx1"/>
              </a:solidFill>
            </a:endParaRPr>
          </a:p>
          <a:p>
            <a:r>
              <a:rPr lang="en-US" sz="1600">
                <a:solidFill>
                  <a:schemeClr val="tx1"/>
                </a:solidFill>
              </a:rPr>
              <a:t>K</a:t>
            </a:r>
            <a:r>
              <a:rPr lang="en-US">
                <a:solidFill>
                  <a:schemeClr val="tx1"/>
                </a:solidFill>
              </a:rPr>
              <a:t>ey Result Area: </a:t>
            </a:r>
            <a:r>
              <a:rPr lang="en-US" b="1">
                <a:solidFill>
                  <a:schemeClr val="tx1"/>
                </a:solidFill>
              </a:rPr>
              <a:t>Tool Revision and Strategic Updates</a:t>
            </a:r>
            <a:endParaRPr lang="en-US">
              <a:solidFill>
                <a:schemeClr val="tx1"/>
              </a:solidFill>
              <a:ea typeface="Calibri"/>
              <a:cs typeface="Calibri"/>
            </a:endParaRPr>
          </a:p>
          <a:p>
            <a:r>
              <a:rPr lang="en-US" b="1">
                <a:solidFill>
                  <a:schemeClr val="tx1"/>
                </a:solidFill>
                <a:ea typeface="+mn-lt"/>
                <a:cs typeface="+mn-lt"/>
              </a:rPr>
              <a:t>Goal:</a:t>
            </a:r>
            <a:r>
              <a:rPr lang="en-US">
                <a:solidFill>
                  <a:schemeClr val="tx1"/>
                </a:solidFill>
                <a:ea typeface="+mn-lt"/>
                <a:cs typeface="+mn-lt"/>
              </a:rPr>
              <a:t> Keep PCE modules current, relevant, and inclusive.</a:t>
            </a:r>
          </a:p>
          <a:p>
            <a:r>
              <a:rPr lang="en-US" b="1">
                <a:solidFill>
                  <a:schemeClr val="tx1"/>
                </a:solidFill>
                <a:ea typeface="+mn-lt"/>
                <a:cs typeface="+mn-lt"/>
              </a:rPr>
              <a:t>Progress:</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Module Revision:</a:t>
            </a:r>
            <a:r>
              <a:rPr lang="en-US">
                <a:solidFill>
                  <a:schemeClr val="tx1"/>
                </a:solidFill>
                <a:ea typeface="+mn-lt"/>
                <a:cs typeface="+mn-lt"/>
              </a:rPr>
              <a:t> Initial revision conducted with input from national stakeholders.</a:t>
            </a:r>
            <a:endParaRPr lang="en-US">
              <a:solidFill>
                <a:schemeClr val="tx1"/>
              </a:solidFill>
            </a:endParaRP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Enhancement Workshop (Apr 2025):</a:t>
            </a:r>
            <a:r>
              <a:rPr lang="en-US">
                <a:solidFill>
                  <a:schemeClr val="tx1"/>
                </a:solidFill>
                <a:ea typeface="+mn-lt"/>
                <a:cs typeface="+mn-lt"/>
              </a:rPr>
              <a:t> Collected feedback to improve module structure.</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Pre-PCE Training Package:</a:t>
            </a:r>
            <a:r>
              <a:rPr lang="en-US">
                <a:solidFill>
                  <a:schemeClr val="tx1"/>
                </a:solidFill>
                <a:ea typeface="+mn-lt"/>
                <a:cs typeface="+mn-lt"/>
              </a:rPr>
              <a:t> Developed to better prepare NPPO staff and coordinators.</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Gender &amp; Youth Integration:</a:t>
            </a:r>
            <a:r>
              <a:rPr lang="en-US">
                <a:solidFill>
                  <a:schemeClr val="tx1"/>
                </a:solidFill>
                <a:ea typeface="+mn-lt"/>
                <a:cs typeface="+mn-lt"/>
              </a:rPr>
              <a:t> Guidance under development with FAO teams.</a:t>
            </a:r>
          </a:p>
          <a:p>
            <a:endParaRPr lang="en-US">
              <a:solidFill>
                <a:schemeClr val="tx1"/>
              </a:solidFill>
              <a:ea typeface="Calibri"/>
              <a:cs typeface="Calibri"/>
            </a:endParaRPr>
          </a:p>
        </p:txBody>
      </p:sp>
    </p:spTree>
    <p:extLst>
      <p:ext uri="{BB962C8B-B14F-4D97-AF65-F5344CB8AC3E}">
        <p14:creationId xmlns:p14="http://schemas.microsoft.com/office/powerpoint/2010/main" val="7335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3114-B1BD-3AF6-E49B-ABD7E60A7C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FA0175-F5FB-33A2-1BFE-E489F7E5B6CF}"/>
              </a:ext>
            </a:extLst>
          </p:cNvPr>
          <p:cNvSpPr>
            <a:spLocks noGrp="1"/>
          </p:cNvSpPr>
          <p:nvPr>
            <p:ph type="title"/>
          </p:nvPr>
        </p:nvSpPr>
        <p:spPr>
          <a:xfrm>
            <a:off x="2285638" y="1567808"/>
            <a:ext cx="7986304" cy="296840"/>
          </a:xfrm>
        </p:spPr>
        <p:txBody>
          <a:bodyPr/>
          <a:lstStyle/>
          <a:p>
            <a:r>
              <a:rPr lang="en-US" b="0"/>
              <a:t>🔑 Key Result Areas (KRAs) &amp; Progress</a:t>
            </a:r>
            <a:endParaRPr lang="en-US"/>
          </a:p>
        </p:txBody>
      </p:sp>
      <p:sp>
        <p:nvSpPr>
          <p:cNvPr id="6" name="Rectangle 5">
            <a:extLst>
              <a:ext uri="{FF2B5EF4-FFF2-40B4-BE49-F238E27FC236}">
                <a16:creationId xmlns:a16="http://schemas.microsoft.com/office/drawing/2014/main" id="{5FC97FE0-AF56-171F-E046-ED4F44B781EF}"/>
              </a:ext>
            </a:extLst>
          </p:cNvPr>
          <p:cNvSpPr/>
          <p:nvPr/>
        </p:nvSpPr>
        <p:spPr>
          <a:xfrm>
            <a:off x="264144" y="1977051"/>
            <a:ext cx="11734635" cy="2111752"/>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rPr>
              <a:t>K</a:t>
            </a:r>
            <a:r>
              <a:rPr lang="en-US">
                <a:solidFill>
                  <a:schemeClr val="tx1"/>
                </a:solidFill>
              </a:rPr>
              <a:t>ey Result Area:</a:t>
            </a:r>
            <a:r>
              <a:rPr lang="en-US" b="1">
                <a:solidFill>
                  <a:schemeClr val="tx1"/>
                </a:solidFill>
              </a:rPr>
              <a:t> Strengthening Expertise</a:t>
            </a:r>
            <a:endParaRPr lang="en-US" b="1">
              <a:solidFill>
                <a:schemeClr val="tx1"/>
              </a:solidFill>
              <a:ea typeface="Calibri"/>
              <a:cs typeface="Calibri"/>
            </a:endParaRPr>
          </a:p>
          <a:p>
            <a:r>
              <a:rPr lang="en-US" b="1">
                <a:solidFill>
                  <a:schemeClr val="tx1"/>
                </a:solidFill>
                <a:ea typeface="+mn-lt"/>
                <a:cs typeface="+mn-lt"/>
              </a:rPr>
              <a:t>Goal:</a:t>
            </a:r>
            <a:r>
              <a:rPr lang="en-US">
                <a:solidFill>
                  <a:schemeClr val="tx1"/>
                </a:solidFill>
                <a:ea typeface="+mn-lt"/>
                <a:cs typeface="+mn-lt"/>
              </a:rPr>
              <a:t> Expand and strengthen the network of trained PCE facilitators.</a:t>
            </a:r>
          </a:p>
          <a:p>
            <a:r>
              <a:rPr lang="en-US" b="1">
                <a:solidFill>
                  <a:schemeClr val="tx1"/>
                </a:solidFill>
                <a:ea typeface="+mn-lt"/>
                <a:cs typeface="+mn-lt"/>
              </a:rPr>
              <a:t>Progress:</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10 New Facilitators Certified</a:t>
            </a:r>
            <a:r>
              <a:rPr lang="en-US">
                <a:solidFill>
                  <a:schemeClr val="tx1"/>
                </a:solidFill>
                <a:ea typeface="+mn-lt"/>
                <a:cs typeface="+mn-lt"/>
              </a:rPr>
              <a:t> following the 2021 certification procedure.</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Training Delivered:</a:t>
            </a:r>
            <a:r>
              <a:rPr lang="en-US">
                <a:solidFill>
                  <a:schemeClr val="tx1"/>
                </a:solidFill>
                <a:ea typeface="+mn-lt"/>
                <a:cs typeface="+mn-lt"/>
              </a:rPr>
              <a:t> Results-Based Management &amp; Logical Framework Approach training delivered to 11 countries.</a:t>
            </a:r>
          </a:p>
          <a:p>
            <a:pPr marL="285750" indent="-285750">
              <a:buFont typeface="Arial"/>
              <a:buChar char="•"/>
            </a:pPr>
            <a:r>
              <a:rPr lang="en-US" dirty="0">
                <a:solidFill>
                  <a:schemeClr val="tx1"/>
                </a:solidFill>
                <a:ea typeface="+mn-lt"/>
                <a:cs typeface="+mn-lt"/>
              </a:rPr>
              <a:t>🌍 </a:t>
            </a:r>
            <a:r>
              <a:rPr lang="en-US" b="1" dirty="0">
                <a:solidFill>
                  <a:schemeClr val="tx1"/>
                </a:solidFill>
                <a:ea typeface="+mn-lt"/>
                <a:cs typeface="+mn-lt"/>
              </a:rPr>
              <a:t>Facilitator Community:</a:t>
            </a:r>
            <a:r>
              <a:rPr lang="en-US" dirty="0">
                <a:solidFill>
                  <a:schemeClr val="tx1"/>
                </a:solidFill>
                <a:ea typeface="+mn-lt"/>
                <a:cs typeface="+mn-lt"/>
              </a:rPr>
              <a:t> Networking and experience-sharing structures in development.</a:t>
            </a:r>
          </a:p>
          <a:p>
            <a:endParaRPr lang="en-US" b="1">
              <a:solidFill>
                <a:schemeClr val="tx1"/>
              </a:solidFill>
              <a:ea typeface="Calibri"/>
              <a:cs typeface="Calibri"/>
            </a:endParaRPr>
          </a:p>
        </p:txBody>
      </p:sp>
      <p:sp>
        <p:nvSpPr>
          <p:cNvPr id="7" name="Rectangle 6">
            <a:extLst>
              <a:ext uri="{FF2B5EF4-FFF2-40B4-BE49-F238E27FC236}">
                <a16:creationId xmlns:a16="http://schemas.microsoft.com/office/drawing/2014/main" id="{B729C7E6-4FA6-5C33-0FCD-05F80A37B267}"/>
              </a:ext>
            </a:extLst>
          </p:cNvPr>
          <p:cNvSpPr/>
          <p:nvPr/>
        </p:nvSpPr>
        <p:spPr>
          <a:xfrm>
            <a:off x="232828" y="4252612"/>
            <a:ext cx="11734635" cy="2111752"/>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a:solidFill>
                <a:schemeClr val="tx1"/>
              </a:solidFill>
            </a:endParaRPr>
          </a:p>
          <a:p>
            <a:endParaRPr lang="en-US" sz="1600">
              <a:solidFill>
                <a:schemeClr val="tx1"/>
              </a:solidFill>
            </a:endParaRPr>
          </a:p>
          <a:p>
            <a:r>
              <a:rPr lang="en-US" sz="1600">
                <a:solidFill>
                  <a:schemeClr val="tx1"/>
                </a:solidFill>
              </a:rPr>
              <a:t>K</a:t>
            </a:r>
            <a:r>
              <a:rPr lang="en-US">
                <a:solidFill>
                  <a:schemeClr val="tx1"/>
                </a:solidFill>
              </a:rPr>
              <a:t>ey Result Area: </a:t>
            </a:r>
            <a:r>
              <a:rPr lang="en-US" b="1">
                <a:solidFill>
                  <a:schemeClr val="tx1"/>
                </a:solidFill>
              </a:rPr>
              <a:t>Monitoring and Evaluation</a:t>
            </a:r>
            <a:endParaRPr lang="en-US">
              <a:solidFill>
                <a:schemeClr val="tx1"/>
              </a:solidFill>
              <a:ea typeface="Calibri"/>
              <a:cs typeface="Calibri"/>
            </a:endParaRPr>
          </a:p>
          <a:p>
            <a:r>
              <a:rPr lang="en-US" b="1">
                <a:solidFill>
                  <a:schemeClr val="tx1"/>
                </a:solidFill>
                <a:ea typeface="+mn-lt"/>
                <a:cs typeface="+mn-lt"/>
              </a:rPr>
              <a:t>Goal:</a:t>
            </a:r>
            <a:r>
              <a:rPr lang="en-US">
                <a:solidFill>
                  <a:schemeClr val="tx1"/>
                </a:solidFill>
                <a:ea typeface="+mn-lt"/>
                <a:cs typeface="+mn-lt"/>
              </a:rPr>
              <a:t> Measure the impact of PCEs and foster continuous learning.</a:t>
            </a:r>
          </a:p>
          <a:p>
            <a:r>
              <a:rPr lang="en-US" b="1">
                <a:solidFill>
                  <a:schemeClr val="tx1"/>
                </a:solidFill>
                <a:ea typeface="+mn-lt"/>
                <a:cs typeface="+mn-lt"/>
              </a:rPr>
              <a:t>Progress:</a:t>
            </a:r>
            <a:endParaRPr lang="en-US">
              <a:solidFill>
                <a:schemeClr val="tx1"/>
              </a:solidFill>
              <a:ea typeface="+mn-lt"/>
              <a:cs typeface="+mn-lt"/>
            </a:endParaRP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IPPC Plant Health Campus Launched:</a:t>
            </a:r>
            <a:r>
              <a:rPr lang="en-US">
                <a:solidFill>
                  <a:schemeClr val="tx1"/>
                </a:solidFill>
                <a:ea typeface="+mn-lt"/>
                <a:cs typeface="+mn-lt"/>
              </a:rPr>
              <a:t> Supports eLearning and facilitator development.</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R-SAT Virtual Course (Oct 2024):</a:t>
            </a:r>
            <a:r>
              <a:rPr lang="en-US">
                <a:solidFill>
                  <a:schemeClr val="tx1"/>
                </a:solidFill>
                <a:ea typeface="+mn-lt"/>
                <a:cs typeface="+mn-lt"/>
              </a:rPr>
              <a:t> 4-week training successfully delivered.</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Project Definition Workshop:</a:t>
            </a:r>
            <a:r>
              <a:rPr lang="en-US">
                <a:solidFill>
                  <a:schemeClr val="tx1"/>
                </a:solidFill>
                <a:ea typeface="+mn-lt"/>
                <a:cs typeface="+mn-lt"/>
              </a:rPr>
              <a:t> Improved donor engagement and proposal quality.</a:t>
            </a:r>
          </a:p>
          <a:p>
            <a:pPr marL="285750" indent="-285750">
              <a:buFont typeface="Arial"/>
              <a:buChar char="•"/>
            </a:pPr>
            <a:r>
              <a:rPr lang="en-US">
                <a:solidFill>
                  <a:schemeClr val="tx1"/>
                </a:solidFill>
                <a:ea typeface="+mn-lt"/>
                <a:cs typeface="+mn-lt"/>
              </a:rPr>
              <a:t>🤝 </a:t>
            </a:r>
            <a:r>
              <a:rPr lang="en-US" b="1">
                <a:solidFill>
                  <a:schemeClr val="tx1"/>
                </a:solidFill>
                <a:ea typeface="+mn-lt"/>
                <a:cs typeface="+mn-lt"/>
              </a:rPr>
              <a:t>Restitution Workshop (Apr 2025):</a:t>
            </a:r>
            <a:r>
              <a:rPr lang="en-US">
                <a:solidFill>
                  <a:schemeClr val="tx1"/>
                </a:solidFill>
                <a:ea typeface="+mn-lt"/>
                <a:cs typeface="+mn-lt"/>
              </a:rPr>
              <a:t> Peer learning and donor outreach event delivered.</a:t>
            </a:r>
          </a:p>
          <a:p>
            <a:endParaRPr lang="en-US">
              <a:solidFill>
                <a:schemeClr val="tx1"/>
              </a:solidFill>
              <a:ea typeface="+mn-lt"/>
              <a:cs typeface="+mn-lt"/>
            </a:endParaRPr>
          </a:p>
          <a:p>
            <a:endParaRPr lang="en-US">
              <a:solidFill>
                <a:schemeClr val="tx1"/>
              </a:solidFill>
              <a:ea typeface="Calibri"/>
              <a:cs typeface="Calibri"/>
            </a:endParaRPr>
          </a:p>
        </p:txBody>
      </p:sp>
    </p:spTree>
    <p:extLst>
      <p:ext uri="{BB962C8B-B14F-4D97-AF65-F5344CB8AC3E}">
        <p14:creationId xmlns:p14="http://schemas.microsoft.com/office/powerpoint/2010/main" val="189996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FD512-CDA8-5CD2-5EE9-BAA7EA6C05B2}"/>
              </a:ext>
            </a:extLst>
          </p:cNvPr>
          <p:cNvSpPr>
            <a:spLocks noGrp="1"/>
          </p:cNvSpPr>
          <p:nvPr>
            <p:ph type="title"/>
          </p:nvPr>
        </p:nvSpPr>
        <p:spPr>
          <a:xfrm>
            <a:off x="2285638" y="1411233"/>
            <a:ext cx="7986304" cy="296840"/>
          </a:xfrm>
        </p:spPr>
        <p:txBody>
          <a:bodyPr/>
          <a:lstStyle/>
          <a:p>
            <a:r>
              <a:rPr lang="en-US" sz="2800">
                <a:latin typeface="Montserrat"/>
              </a:rPr>
              <a:t>🌟 Cross-Cutting Achievements</a:t>
            </a:r>
          </a:p>
          <a:p>
            <a:br>
              <a:rPr lang="en-US"/>
            </a:br>
            <a:endParaRPr lang="en-US"/>
          </a:p>
        </p:txBody>
      </p:sp>
      <p:sp>
        <p:nvSpPr>
          <p:cNvPr id="7" name="Rectangle 6">
            <a:extLst>
              <a:ext uri="{FF2B5EF4-FFF2-40B4-BE49-F238E27FC236}">
                <a16:creationId xmlns:a16="http://schemas.microsoft.com/office/drawing/2014/main" id="{DC02EC0E-CA7B-C7F6-3F1A-007FABBC22F2}"/>
              </a:ext>
            </a:extLst>
          </p:cNvPr>
          <p:cNvSpPr/>
          <p:nvPr/>
        </p:nvSpPr>
        <p:spPr>
          <a:xfrm>
            <a:off x="264144" y="1977051"/>
            <a:ext cx="5315047" cy="1777726"/>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ea typeface="+mn-lt"/>
                <a:cs typeface="+mn-lt"/>
              </a:rPr>
              <a:t>📣</a:t>
            </a:r>
            <a:r>
              <a:rPr lang="en-US" b="1">
                <a:solidFill>
                  <a:schemeClr val="tx1"/>
                </a:solidFill>
              </a:rPr>
              <a:t>Awareness &amp; Communication</a:t>
            </a:r>
            <a:endParaRPr lang="en-US">
              <a:solidFill>
                <a:schemeClr val="tx1"/>
              </a:solidFill>
            </a:endParaRPr>
          </a:p>
          <a:p>
            <a:endParaRPr lang="en-US" b="1">
              <a:solidFill>
                <a:schemeClr val="tx1"/>
              </a:solidFill>
              <a:ea typeface="+mn-lt"/>
              <a:cs typeface="+mn-lt"/>
            </a:endParaRPr>
          </a:p>
          <a:p>
            <a:pPr marL="285750" indent="-285750">
              <a:buFont typeface="Arial"/>
              <a:buChar char="•"/>
            </a:pPr>
            <a:r>
              <a:rPr lang="en-US" sz="1600">
                <a:solidFill>
                  <a:schemeClr val="tx1"/>
                </a:solidFill>
                <a:ea typeface="+mn-lt"/>
                <a:cs typeface="+mn-lt"/>
              </a:rPr>
              <a:t>🌐 PCE Webpage updated with modules and guidance.</a:t>
            </a:r>
            <a:endParaRPr lang="en-US">
              <a:solidFill>
                <a:schemeClr val="tx1"/>
              </a:solidFill>
              <a:ea typeface="+mn-lt"/>
              <a:cs typeface="+mn-lt"/>
            </a:endParaRPr>
          </a:p>
          <a:p>
            <a:pPr marL="285750" indent="-285750">
              <a:buFont typeface="Arial"/>
              <a:buChar char="•"/>
            </a:pPr>
            <a:r>
              <a:rPr lang="en-US" sz="1600">
                <a:solidFill>
                  <a:schemeClr val="tx1"/>
                </a:solidFill>
                <a:ea typeface="+mn-lt"/>
                <a:cs typeface="+mn-lt"/>
              </a:rPr>
              <a:t>📽️ Global outreach materials developed (impact video, example outputs).</a:t>
            </a:r>
            <a:endParaRPr lang="en-US">
              <a:solidFill>
                <a:schemeClr val="tx1"/>
              </a:solidFill>
              <a:ea typeface="+mn-lt"/>
              <a:cs typeface="+mn-lt"/>
            </a:endParaRPr>
          </a:p>
          <a:p>
            <a:pPr marL="285750" indent="-285750">
              <a:buFont typeface="Arial"/>
              <a:buChar char="•"/>
            </a:pPr>
            <a:r>
              <a:rPr lang="en-US" sz="1600">
                <a:solidFill>
                  <a:schemeClr val="tx1"/>
                </a:solidFill>
                <a:ea typeface="+mn-lt"/>
                <a:cs typeface="+mn-lt"/>
              </a:rPr>
              <a:t>📊 SPS Gap Analysis completed.</a:t>
            </a:r>
            <a:endParaRPr lang="en-US">
              <a:solidFill>
                <a:schemeClr val="tx1"/>
              </a:solidFill>
              <a:ea typeface="+mn-lt"/>
              <a:cs typeface="+mn-lt"/>
            </a:endParaRPr>
          </a:p>
          <a:p>
            <a:endParaRPr lang="en-US" sz="1600">
              <a:solidFill>
                <a:schemeClr val="tx1"/>
              </a:solidFill>
              <a:ea typeface="Calibri"/>
              <a:cs typeface="Calibri"/>
            </a:endParaRPr>
          </a:p>
        </p:txBody>
      </p:sp>
      <p:sp>
        <p:nvSpPr>
          <p:cNvPr id="8" name="Rectangle 7">
            <a:extLst>
              <a:ext uri="{FF2B5EF4-FFF2-40B4-BE49-F238E27FC236}">
                <a16:creationId xmlns:a16="http://schemas.microsoft.com/office/drawing/2014/main" id="{5BEDEC76-BBA9-15B0-6DA0-CA6CDB3F1147}"/>
              </a:ext>
            </a:extLst>
          </p:cNvPr>
          <p:cNvSpPr/>
          <p:nvPr/>
        </p:nvSpPr>
        <p:spPr>
          <a:xfrm>
            <a:off x="6610663" y="1872666"/>
            <a:ext cx="5419430" cy="1871671"/>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b="1">
              <a:solidFill>
                <a:schemeClr val="tx1"/>
              </a:solidFill>
              <a:ea typeface="Calibri"/>
              <a:cs typeface="Calibri"/>
            </a:endParaRPr>
          </a:p>
          <a:p>
            <a:pPr marL="285750" indent="-285750">
              <a:buFont typeface="Arial"/>
              <a:buChar char="•"/>
            </a:pPr>
            <a:endParaRPr lang="en-US">
              <a:solidFill>
                <a:schemeClr val="tx1"/>
              </a:solidFill>
              <a:ea typeface="+mn-lt"/>
              <a:cs typeface="+mn-lt"/>
            </a:endParaRPr>
          </a:p>
          <a:p>
            <a:r>
              <a:rPr lang="en-US">
                <a:solidFill>
                  <a:schemeClr val="tx1"/>
                </a:solidFill>
                <a:ea typeface="+mn-lt"/>
                <a:cs typeface="+mn-lt"/>
              </a:rPr>
              <a:t>💰 </a:t>
            </a:r>
            <a:r>
              <a:rPr lang="en-US" b="1">
                <a:solidFill>
                  <a:schemeClr val="tx1"/>
                </a:solidFill>
                <a:ea typeface="+mn-lt"/>
                <a:cs typeface="+mn-lt"/>
              </a:rPr>
              <a:t>Sustainable Funding</a:t>
            </a:r>
            <a:endParaRPr lang="en-US">
              <a:solidFill>
                <a:schemeClr val="tx1"/>
              </a:solidFill>
              <a:ea typeface="+mn-lt"/>
              <a:cs typeface="+mn-lt"/>
            </a:endParaRPr>
          </a:p>
          <a:p>
            <a:pPr marL="285750" indent="-285750">
              <a:buFont typeface="Arial"/>
              <a:buChar char="•"/>
            </a:pPr>
            <a:r>
              <a:rPr lang="en-US">
                <a:solidFill>
                  <a:schemeClr val="tx1"/>
                </a:solidFill>
                <a:ea typeface="+mn-lt"/>
                <a:cs typeface="+mn-lt"/>
              </a:rPr>
              <a:t>💬 Cost structure shared with all IPPC bodies.</a:t>
            </a:r>
            <a:endParaRPr lang="en-US">
              <a:solidFill>
                <a:schemeClr val="tx1"/>
              </a:solidFill>
            </a:endParaRPr>
          </a:p>
          <a:p>
            <a:pPr marL="285750" indent="-285750">
              <a:buFont typeface="Arial"/>
              <a:buChar char="•"/>
            </a:pPr>
            <a:r>
              <a:rPr lang="en-US">
                <a:solidFill>
                  <a:schemeClr val="tx1"/>
                </a:solidFill>
                <a:ea typeface="+mn-lt"/>
                <a:cs typeface="+mn-lt"/>
              </a:rPr>
              <a:t>📑 Resource mobilization strategy in progress.</a:t>
            </a:r>
            <a:endParaRPr lang="en-US">
              <a:solidFill>
                <a:schemeClr val="tx1"/>
              </a:solidFill>
            </a:endParaRPr>
          </a:p>
          <a:p>
            <a:pPr marL="285750" indent="-285750">
              <a:buFont typeface="Arial"/>
              <a:buChar char="•"/>
            </a:pPr>
            <a:r>
              <a:rPr lang="en-US">
                <a:solidFill>
                  <a:schemeClr val="tx1"/>
                </a:solidFill>
                <a:ea typeface="+mn-lt"/>
                <a:cs typeface="+mn-lt"/>
              </a:rPr>
              <a:t>💵 CPM-19 encouraged allocation of USD 50,000 for system support.</a:t>
            </a:r>
          </a:p>
          <a:p>
            <a:endParaRPr lang="en-US" b="1">
              <a:solidFill>
                <a:schemeClr val="tx1"/>
              </a:solidFill>
              <a:ea typeface="+mn-lt"/>
              <a:cs typeface="+mn-lt"/>
            </a:endParaRPr>
          </a:p>
          <a:p>
            <a:endParaRPr lang="en-US" sz="1600">
              <a:solidFill>
                <a:schemeClr val="tx1"/>
              </a:solidFill>
              <a:ea typeface="Calibri"/>
              <a:cs typeface="Calibri"/>
            </a:endParaRPr>
          </a:p>
        </p:txBody>
      </p:sp>
      <p:sp>
        <p:nvSpPr>
          <p:cNvPr id="9" name="Rectangle 8">
            <a:extLst>
              <a:ext uri="{FF2B5EF4-FFF2-40B4-BE49-F238E27FC236}">
                <a16:creationId xmlns:a16="http://schemas.microsoft.com/office/drawing/2014/main" id="{CA60281C-BC21-F1DE-7021-69D68846B032}"/>
              </a:ext>
            </a:extLst>
          </p:cNvPr>
          <p:cNvSpPr/>
          <p:nvPr/>
        </p:nvSpPr>
        <p:spPr>
          <a:xfrm>
            <a:off x="2685842" y="3908146"/>
            <a:ext cx="7037375" cy="1996931"/>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tx1"/>
              </a:solidFill>
            </a:endParaRPr>
          </a:p>
          <a:p>
            <a:r>
              <a:rPr lang="en-US">
                <a:solidFill>
                  <a:schemeClr val="tx1"/>
                </a:solidFill>
              </a:rPr>
              <a:t>⚙️ </a:t>
            </a:r>
            <a:r>
              <a:rPr lang="en-US" b="1">
                <a:solidFill>
                  <a:schemeClr val="tx1"/>
                </a:solidFill>
              </a:rPr>
              <a:t>Institutional Improvements</a:t>
            </a:r>
            <a:endParaRPr lang="en-US">
              <a:solidFill>
                <a:schemeClr val="tx1"/>
              </a:solidFill>
              <a:ea typeface="Calibri"/>
              <a:cs typeface="Calibri"/>
            </a:endParaRPr>
          </a:p>
          <a:p>
            <a:endParaRPr lang="en-US" b="1">
              <a:solidFill>
                <a:schemeClr val="tx1"/>
              </a:solidFill>
              <a:ea typeface="+mn-lt"/>
              <a:cs typeface="+mn-lt"/>
            </a:endParaRPr>
          </a:p>
          <a:p>
            <a:pPr marL="285750" indent="-285750">
              <a:buFont typeface="Arial"/>
              <a:buChar char="•"/>
            </a:pPr>
            <a:r>
              <a:rPr lang="en-US">
                <a:solidFill>
                  <a:schemeClr val="tx1"/>
                </a:solidFill>
                <a:ea typeface="+mn-lt"/>
                <a:cs typeface="+mn-lt"/>
              </a:rPr>
              <a:t>🔄 Post-PCE review processes being institutionalized (e.g. regional follow-ups).</a:t>
            </a:r>
            <a:endParaRPr lang="en-US">
              <a:solidFill>
                <a:schemeClr val="tx1"/>
              </a:solidFill>
            </a:endParaRPr>
          </a:p>
          <a:p>
            <a:pPr marL="285750" indent="-285750">
              <a:buFont typeface="Arial"/>
              <a:buChar char="•"/>
            </a:pPr>
            <a:r>
              <a:rPr lang="en-US">
                <a:solidFill>
                  <a:schemeClr val="tx1"/>
                </a:solidFill>
                <a:ea typeface="+mn-lt"/>
                <a:cs typeface="+mn-lt"/>
              </a:rPr>
              <a:t>🤖 Exploration of AI and strategic dashboards for smarter planning and reporting.</a:t>
            </a:r>
          </a:p>
          <a:p>
            <a:endParaRPr lang="en-US" b="1">
              <a:solidFill>
                <a:schemeClr val="tx1"/>
              </a:solidFill>
              <a:ea typeface="+mn-lt"/>
              <a:cs typeface="+mn-lt"/>
            </a:endParaRPr>
          </a:p>
          <a:p>
            <a:endParaRPr lang="en-US" sz="1600">
              <a:solidFill>
                <a:schemeClr val="tx1"/>
              </a:solidFill>
              <a:ea typeface="Calibri"/>
              <a:cs typeface="Calibri"/>
            </a:endParaRPr>
          </a:p>
        </p:txBody>
      </p:sp>
    </p:spTree>
    <p:extLst>
      <p:ext uri="{BB962C8B-B14F-4D97-AF65-F5344CB8AC3E}">
        <p14:creationId xmlns:p14="http://schemas.microsoft.com/office/powerpoint/2010/main" val="211660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enerated image">
            <a:extLst>
              <a:ext uri="{FF2B5EF4-FFF2-40B4-BE49-F238E27FC236}">
                <a16:creationId xmlns:a16="http://schemas.microsoft.com/office/drawing/2014/main" id="{CCB9764A-C241-473E-6027-232472A2CDF3}"/>
              </a:ext>
            </a:extLst>
          </p:cNvPr>
          <p:cNvPicPr>
            <a:picLocks noGrp="1" noChangeAspect="1"/>
          </p:cNvPicPr>
          <p:nvPr>
            <p:ph type="pic" sz="quarter" idx="10"/>
          </p:nvPr>
        </p:nvPicPr>
        <p:blipFill>
          <a:blip r:embed="rId3"/>
          <a:srcRect t="6027" b="6027"/>
          <a:stretch/>
        </p:blipFill>
        <p:spPr>
          <a:xfrm>
            <a:off x="7171851" y="1711963"/>
            <a:ext cx="4659775" cy="4454046"/>
          </a:xfrm>
          <a:prstGeom prst="rect">
            <a:avLst/>
          </a:prstGeom>
          <a:solidFill>
            <a:prstClr val="white">
              <a:lumMod val="95000"/>
            </a:prstClr>
          </a:solidFill>
        </p:spPr>
      </p:pic>
      <p:sp>
        <p:nvSpPr>
          <p:cNvPr id="4" name="Subtitle 3">
            <a:extLst>
              <a:ext uri="{FF2B5EF4-FFF2-40B4-BE49-F238E27FC236}">
                <a16:creationId xmlns:a16="http://schemas.microsoft.com/office/drawing/2014/main" id="{0FD8F8CB-5E55-9A09-A07E-B91FA4E09844}"/>
              </a:ext>
            </a:extLst>
          </p:cNvPr>
          <p:cNvSpPr>
            <a:spLocks noGrp="1"/>
          </p:cNvSpPr>
          <p:nvPr>
            <p:ph type="subTitle" idx="1"/>
          </p:nvPr>
        </p:nvSpPr>
        <p:spPr/>
        <p:txBody>
          <a:bodyPr lIns="540000" tIns="0" rIns="360000" bIns="45720" anchor="t" anchorCtr="0"/>
          <a:lstStyle/>
          <a:p>
            <a:r>
              <a:rPr lang="en-US" sz="4000" b="1" dirty="0">
                <a:solidFill>
                  <a:srgbClr val="00825F"/>
                </a:solidFill>
                <a:latin typeface="Montserrat"/>
                <a:ea typeface="+mj-ea"/>
                <a:cs typeface="+mj-cs"/>
              </a:rPr>
              <a:t>Updates on Enhancing the PCE Through First-Hand User Insights </a:t>
            </a:r>
          </a:p>
        </p:txBody>
      </p:sp>
    </p:spTree>
    <p:extLst>
      <p:ext uri="{BB962C8B-B14F-4D97-AF65-F5344CB8AC3E}">
        <p14:creationId xmlns:p14="http://schemas.microsoft.com/office/powerpoint/2010/main" val="266927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0" y="2209800"/>
            <a:ext cx="11430000" cy="3794257"/>
          </a:xfrm>
        </p:spPr>
        <p:txBody>
          <a:bodyPr lIns="540000" tIns="0" rIns="360000" bIns="45720" anchor="t" anchorCtr="0"/>
          <a:lstStyle/>
          <a:p>
            <a:pPr marL="342900" indent="-342900">
              <a:buFont typeface="Wingdings" panose="05000000000000000000" pitchFamily="2" charset="2"/>
              <a:buChar char="§"/>
            </a:pPr>
            <a:r>
              <a:rPr lang="en-US" sz="2200" dirty="0"/>
              <a:t>Background</a:t>
            </a:r>
            <a:endParaRPr lang="en-US" sz="2200" dirty="0">
              <a:ea typeface="Calibri"/>
              <a:cs typeface="Calibri"/>
            </a:endParaRPr>
          </a:p>
          <a:p>
            <a:pPr marL="342900" indent="-342900">
              <a:buFont typeface="Wingdings" panose="05000000000000000000" pitchFamily="2" charset="2"/>
              <a:buChar char="§"/>
            </a:pPr>
            <a:r>
              <a:rPr lang="en-US" sz="2200" dirty="0"/>
              <a:t>Snap shot</a:t>
            </a:r>
            <a:r>
              <a:rPr lang="en-US" sz="2200"/>
              <a:t> on recent and current PCEs </a:t>
            </a:r>
            <a:endParaRPr lang="en-US" sz="2200" dirty="0">
              <a:ea typeface="Calibri"/>
              <a:cs typeface="Calibri"/>
            </a:endParaRPr>
          </a:p>
          <a:p>
            <a:pPr marL="342900" indent="-342900">
              <a:buFont typeface="Wingdings" panose="05000000000000000000" pitchFamily="2" charset="2"/>
              <a:buChar char="§"/>
            </a:pPr>
            <a:r>
              <a:rPr lang="en-US" sz="2200" dirty="0">
                <a:ea typeface="Calibri"/>
                <a:cs typeface="Calibri"/>
              </a:rPr>
              <a:t>PCE </a:t>
            </a:r>
            <a:r>
              <a:rPr lang="en-US" sz="2200">
                <a:ea typeface="Calibri"/>
                <a:cs typeface="Calibri"/>
              </a:rPr>
              <a:t>success stories </a:t>
            </a:r>
          </a:p>
          <a:p>
            <a:pPr marL="342900" indent="-342900">
              <a:buFont typeface="Arial" panose="05000000000000000000" pitchFamily="2" charset="2"/>
              <a:buChar char="•"/>
            </a:pPr>
            <a:r>
              <a:rPr lang="en-US" sz="2200" dirty="0">
                <a:ea typeface="Calibri"/>
                <a:cs typeface="Calibri"/>
              </a:rPr>
              <a:t>Update on EU-FAO Partnership Achievements through PCE</a:t>
            </a:r>
          </a:p>
          <a:p>
            <a:pPr marL="342900" indent="-342900">
              <a:buFont typeface="Wingdings" panose="05000000000000000000" pitchFamily="2" charset="2"/>
              <a:buChar char="§"/>
            </a:pPr>
            <a:r>
              <a:rPr lang="en-US" sz="2200" dirty="0">
                <a:ea typeface="Calibri"/>
                <a:cs typeface="Calibri"/>
              </a:rPr>
              <a:t>Updates on the road map implementation progress to improve the PCE, based on the Desk Study conducted in 2023</a:t>
            </a:r>
          </a:p>
          <a:p>
            <a:pPr marL="342900" indent="-342900">
              <a:buFont typeface="Wingdings" panose="05000000000000000000" pitchFamily="2" charset="2"/>
              <a:buChar char="§"/>
            </a:pPr>
            <a:r>
              <a:rPr lang="en-US" sz="2400"/>
              <a:t>Highlights from the PCE improvement through first-hand user insights</a:t>
            </a:r>
            <a:endParaRPr lang="en-US" sz="2400" dirty="0">
              <a:ea typeface="Calibri"/>
              <a:cs typeface="Calibri"/>
            </a:endParaRPr>
          </a:p>
          <a:p>
            <a:pPr marL="342900" indent="-342900">
              <a:buFont typeface="Wingdings" panose="05000000000000000000" pitchFamily="2" charset="2"/>
              <a:buChar char="§"/>
            </a:pPr>
            <a:r>
              <a:rPr lang="en-US" sz="2400" dirty="0">
                <a:ea typeface="Calibri"/>
                <a:cs typeface="Calibri"/>
              </a:rPr>
              <a:t>Spotlight on PCE Publication </a:t>
            </a:r>
            <a:endParaRPr lang="en-US" sz="2400" dirty="0"/>
          </a:p>
          <a:p>
            <a:endParaRPr lang="en-US" sz="2400">
              <a:ea typeface="Calibri" panose="020F0502020204030204"/>
              <a:cs typeface="Calibri" panose="020F0502020204030204"/>
            </a:endParaRPr>
          </a:p>
          <a:p>
            <a:pPr marL="342900" indent="-342900">
              <a:buFont typeface="Wingdings" panose="05000000000000000000" pitchFamily="2" charset="2"/>
              <a:buChar char="§"/>
            </a:pPr>
            <a:endParaRPr lang="en-US" sz="2200"/>
          </a:p>
          <a:p>
            <a:pPr marL="342900" indent="-342900">
              <a:buFont typeface="Wingdings" panose="05000000000000000000" pitchFamily="2" charset="2"/>
              <a:buChar char="§"/>
            </a:pPr>
            <a:endParaRPr lang="en-US" sz="2200"/>
          </a:p>
          <a:p>
            <a:pPr marL="342900" indent="-342900">
              <a:buFont typeface="Wingdings" panose="05000000000000000000" pitchFamily="2" charset="2"/>
              <a:buChar char="§"/>
            </a:pPr>
            <a:endParaRPr lang="en-IT" sz="220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p:txBody>
          <a:bodyPr/>
          <a:lstStyle/>
          <a:p>
            <a:r>
              <a:rPr lang="en-US"/>
              <a:t>Overview</a:t>
            </a:r>
            <a:endParaRPr lang="en-IT"/>
          </a:p>
        </p:txBody>
      </p:sp>
    </p:spTree>
    <p:extLst>
      <p:ext uri="{BB962C8B-B14F-4D97-AF65-F5344CB8AC3E}">
        <p14:creationId xmlns:p14="http://schemas.microsoft.com/office/powerpoint/2010/main" val="12051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61986-EA2F-6DD0-89DD-1B8A5152436C}"/>
              </a:ext>
            </a:extLst>
          </p:cNvPr>
          <p:cNvSpPr txBox="1"/>
          <p:nvPr/>
        </p:nvSpPr>
        <p:spPr>
          <a:xfrm>
            <a:off x="-256374" y="1560498"/>
            <a:ext cx="12316131" cy="1154162"/>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sz="3600" b="1" dirty="0">
                <a:solidFill>
                  <a:srgbClr val="00825F"/>
                </a:solidFill>
                <a:latin typeface="Montserrat"/>
              </a:rPr>
              <a:t>Feedback from National Coordinators and PCE Facilitators to improve the PCE</a:t>
            </a:r>
            <a:endParaRPr lang="en-US" sz="3600" dirty="0">
              <a:ea typeface="Calibri"/>
              <a:cs typeface="Calibri"/>
            </a:endParaRPr>
          </a:p>
        </p:txBody>
      </p:sp>
      <p:sp>
        <p:nvSpPr>
          <p:cNvPr id="3" name="TextBox 2">
            <a:extLst>
              <a:ext uri="{FF2B5EF4-FFF2-40B4-BE49-F238E27FC236}">
                <a16:creationId xmlns:a16="http://schemas.microsoft.com/office/drawing/2014/main" id="{CA2FFA65-C628-FC01-CFB7-A2D1B68BF034}"/>
              </a:ext>
            </a:extLst>
          </p:cNvPr>
          <p:cNvSpPr txBox="1"/>
          <p:nvPr/>
        </p:nvSpPr>
        <p:spPr>
          <a:xfrm>
            <a:off x="865" y="3154149"/>
            <a:ext cx="11866861" cy="3000821"/>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GB" sz="3200" dirty="0">
                <a:ea typeface="+mn-lt"/>
                <a:cs typeface="+mn-lt"/>
              </a:rPr>
              <a:t>📅 </a:t>
            </a:r>
            <a:r>
              <a:rPr lang="en-GB" sz="3200" b="1" dirty="0">
                <a:ea typeface="+mn-lt"/>
                <a:cs typeface="+mn-lt"/>
              </a:rPr>
              <a:t>Technical Workshop Held – April 2025: </a:t>
            </a:r>
            <a:r>
              <a:rPr lang="en-GB" sz="3200" dirty="0">
                <a:latin typeface="Calibri"/>
                <a:ea typeface="Calibri"/>
                <a:cs typeface="Calibri"/>
              </a:rPr>
              <a:t>A technical face-to-face workshops to strengthen the PCE process </a:t>
            </a:r>
            <a:endParaRPr lang="en-US" sz="3200">
              <a:latin typeface="Calibri"/>
              <a:ea typeface="Calibri"/>
              <a:cs typeface="Calibri"/>
            </a:endParaRPr>
          </a:p>
          <a:p>
            <a:endParaRPr lang="en-GB" sz="3200" dirty="0">
              <a:latin typeface="Calibri"/>
              <a:ea typeface="Calibri"/>
              <a:cs typeface="Calibri"/>
            </a:endParaRPr>
          </a:p>
          <a:p>
            <a:r>
              <a:rPr lang="en-GB" sz="3200" dirty="0">
                <a:ea typeface="+mn-lt"/>
                <a:cs typeface="+mn-lt"/>
              </a:rPr>
              <a:t>📌</a:t>
            </a:r>
            <a:r>
              <a:rPr lang="en-GB" sz="3200" b="1" dirty="0">
                <a:ea typeface="+mn-lt"/>
                <a:cs typeface="+mn-lt"/>
              </a:rPr>
              <a:t>Key Recommendations Generated:</a:t>
            </a:r>
            <a:r>
              <a:rPr lang="en-GB" sz="3200" dirty="0">
                <a:ea typeface="+mn-lt"/>
                <a:cs typeface="+mn-lt"/>
              </a:rPr>
              <a:t> The</a:t>
            </a:r>
            <a:r>
              <a:rPr lang="en-GB" sz="3200" dirty="0">
                <a:latin typeface="Calibri"/>
                <a:ea typeface="Calibri"/>
                <a:cs typeface="Calibri"/>
              </a:rPr>
              <a:t> PCE Improvement Workshop generated key recommendations to enhance the PCE process</a:t>
            </a:r>
            <a:endParaRPr lang="en-US" sz="3200">
              <a:latin typeface="Calibri"/>
              <a:ea typeface="Calibri"/>
              <a:cs typeface="Calibri"/>
            </a:endParaRPr>
          </a:p>
        </p:txBody>
      </p:sp>
    </p:spTree>
    <p:extLst>
      <p:ext uri="{BB962C8B-B14F-4D97-AF65-F5344CB8AC3E}">
        <p14:creationId xmlns:p14="http://schemas.microsoft.com/office/powerpoint/2010/main" val="313928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BC48BD-0EC3-AD5F-AD17-6198ED89C580}"/>
              </a:ext>
            </a:extLst>
          </p:cNvPr>
          <p:cNvSpPr/>
          <p:nvPr/>
        </p:nvSpPr>
        <p:spPr>
          <a:xfrm>
            <a:off x="0" y="1268651"/>
            <a:ext cx="12192000" cy="5666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CA91AC2-1ADE-87EB-3CA7-531A710F3A25}"/>
              </a:ext>
            </a:extLst>
          </p:cNvPr>
          <p:cNvSpPr/>
          <p:nvPr/>
        </p:nvSpPr>
        <p:spPr>
          <a:xfrm>
            <a:off x="3464990" y="1301439"/>
            <a:ext cx="4819557" cy="4873473"/>
          </a:xfrm>
          <a:prstGeom prst="roundRect">
            <a:avLst>
              <a:gd name="adj" fmla="val 373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98A83A2-C1D0-00FE-4BE5-4FF5A6F31B55}"/>
              </a:ext>
            </a:extLst>
          </p:cNvPr>
          <p:cNvSpPr/>
          <p:nvPr/>
        </p:nvSpPr>
        <p:spPr>
          <a:xfrm>
            <a:off x="3619386" y="1403089"/>
            <a:ext cx="4551680" cy="4551680"/>
          </a:xfrm>
          <a:custGeom>
            <a:avLst/>
            <a:gdLst>
              <a:gd name="connsiteX0" fmla="*/ 2275840 w 4551680"/>
              <a:gd name="connsiteY0" fmla="*/ 0 h 4551680"/>
              <a:gd name="connsiteX1" fmla="*/ 4246775 w 4551680"/>
              <a:gd name="connsiteY1" fmla="*/ 113792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088919" y="0"/>
                  <a:pt x="3840236" y="433773"/>
                  <a:pt x="4246775" y="113792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7948" tIns="541020" rIns="952839" bIns="3141980"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9" name="Freeform: Shape 8">
            <a:extLst>
              <a:ext uri="{FF2B5EF4-FFF2-40B4-BE49-F238E27FC236}">
                <a16:creationId xmlns:a16="http://schemas.microsoft.com/office/drawing/2014/main" id="{D29F64CF-7C05-40EB-F5E4-6EDFFC289FEC}"/>
              </a:ext>
            </a:extLst>
          </p:cNvPr>
          <p:cNvSpPr/>
          <p:nvPr/>
        </p:nvSpPr>
        <p:spPr>
          <a:xfrm>
            <a:off x="3630550" y="1407613"/>
            <a:ext cx="4551680" cy="4551680"/>
          </a:xfrm>
          <a:custGeom>
            <a:avLst/>
            <a:gdLst>
              <a:gd name="connsiteX0" fmla="*/ 4246775 w 4551680"/>
              <a:gd name="connsiteY0" fmla="*/ 1137920 h 4551680"/>
              <a:gd name="connsiteX1" fmla="*/ 4246775 w 4551680"/>
              <a:gd name="connsiteY1" fmla="*/ 3413760 h 4551680"/>
              <a:gd name="connsiteX2" fmla="*/ 2275840 w 4551680"/>
              <a:gd name="connsiteY2" fmla="*/ 2275840 h 4551680"/>
              <a:gd name="connsiteX3" fmla="*/ 4246775 w 4551680"/>
              <a:gd name="connsiteY3" fmla="*/ 113792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246775" y="1137920"/>
                </a:moveTo>
                <a:cubicBezTo>
                  <a:pt x="4653315" y="1842067"/>
                  <a:pt x="4653315" y="2709613"/>
                  <a:pt x="4246775" y="3413760"/>
                </a:cubicBezTo>
                <a:lnTo>
                  <a:pt x="2275840" y="2275840"/>
                </a:lnTo>
                <a:lnTo>
                  <a:pt x="4246775" y="113792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0344" tIns="1869863" rIns="114215" bIns="1869864" numCol="1" spcCol="1270" anchor="ctr" anchorCtr="0">
            <a:noAutofit/>
          </a:bodyPr>
          <a:lstStyle/>
          <a:p>
            <a:pPr marL="0" lvl="0" indent="0" algn="ctr" defTabSz="1911350">
              <a:lnSpc>
                <a:spcPct val="90000"/>
              </a:lnSpc>
              <a:spcBef>
                <a:spcPct val="0"/>
              </a:spcBef>
              <a:spcAft>
                <a:spcPct val="35000"/>
              </a:spcAft>
              <a:buNone/>
            </a:pPr>
            <a:endParaRPr lang="en-US" sz="4300" kern="1200"/>
          </a:p>
        </p:txBody>
      </p:sp>
      <p:sp>
        <p:nvSpPr>
          <p:cNvPr id="10" name="Freeform: Shape 9">
            <a:extLst>
              <a:ext uri="{FF2B5EF4-FFF2-40B4-BE49-F238E27FC236}">
                <a16:creationId xmlns:a16="http://schemas.microsoft.com/office/drawing/2014/main" id="{39976837-93D9-CAED-23F6-E1DEB8558D39}"/>
              </a:ext>
            </a:extLst>
          </p:cNvPr>
          <p:cNvSpPr/>
          <p:nvPr/>
        </p:nvSpPr>
        <p:spPr>
          <a:xfrm>
            <a:off x="3611526" y="1411634"/>
            <a:ext cx="4551680" cy="4551680"/>
          </a:xfrm>
          <a:custGeom>
            <a:avLst/>
            <a:gdLst>
              <a:gd name="connsiteX0" fmla="*/ 4246775 w 4551680"/>
              <a:gd name="connsiteY0" fmla="*/ 3413760 h 4551680"/>
              <a:gd name="connsiteX1" fmla="*/ 2275840 w 4551680"/>
              <a:gd name="connsiteY1" fmla="*/ 4551680 h 4551680"/>
              <a:gd name="connsiteX2" fmla="*/ 2275840 w 4551680"/>
              <a:gd name="connsiteY2" fmla="*/ 2275840 h 4551680"/>
              <a:gd name="connsiteX3" fmla="*/ 4246775 w 4551680"/>
              <a:gd name="connsiteY3" fmla="*/ 341376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246775" y="3413760"/>
                </a:moveTo>
                <a:cubicBezTo>
                  <a:pt x="3840235" y="4117907"/>
                  <a:pt x="3088919" y="4551680"/>
                  <a:pt x="2275840" y="4551680"/>
                </a:cubicBezTo>
                <a:lnTo>
                  <a:pt x="2275840" y="2275840"/>
                </a:lnTo>
                <a:lnTo>
                  <a:pt x="4246775" y="341376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7948" tIns="3141980" rIns="952839" bIns="541020"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11" name="Freeform: Shape 10">
            <a:extLst>
              <a:ext uri="{FF2B5EF4-FFF2-40B4-BE49-F238E27FC236}">
                <a16:creationId xmlns:a16="http://schemas.microsoft.com/office/drawing/2014/main" id="{ADDA4031-66D7-2064-0BF1-ABCFCC4D3ECE}"/>
              </a:ext>
            </a:extLst>
          </p:cNvPr>
          <p:cNvSpPr/>
          <p:nvPr/>
        </p:nvSpPr>
        <p:spPr>
          <a:xfrm>
            <a:off x="3596565" y="1425337"/>
            <a:ext cx="4551680" cy="4551680"/>
          </a:xfrm>
          <a:custGeom>
            <a:avLst/>
            <a:gdLst>
              <a:gd name="connsiteX0" fmla="*/ 2275840 w 4551680"/>
              <a:gd name="connsiteY0" fmla="*/ 4551680 h 4551680"/>
              <a:gd name="connsiteX1" fmla="*/ 304905 w 4551680"/>
              <a:gd name="connsiteY1" fmla="*/ 341376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462761" y="4551680"/>
                  <a:pt x="711444" y="4117907"/>
                  <a:pt x="304905" y="3413760"/>
                </a:cubicBezTo>
                <a:lnTo>
                  <a:pt x="2275840" y="2275840"/>
                </a:lnTo>
                <a:lnTo>
                  <a:pt x="2275840" y="455168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429" tIns="3163570" rIns="2399538" bIns="562610" numCol="1" spcCol="1270" anchor="ctr" anchorCtr="0">
            <a:noAutofit/>
          </a:bodyPr>
          <a:lstStyle/>
          <a:p>
            <a:pPr marL="0" lvl="0" indent="0" algn="ctr" defTabSz="2622550">
              <a:lnSpc>
                <a:spcPct val="90000"/>
              </a:lnSpc>
              <a:spcBef>
                <a:spcPct val="0"/>
              </a:spcBef>
              <a:spcAft>
                <a:spcPct val="35000"/>
              </a:spcAft>
              <a:buNone/>
            </a:pPr>
            <a:endParaRPr lang="en-US" sz="5900" kern="1200"/>
          </a:p>
        </p:txBody>
      </p:sp>
      <p:sp>
        <p:nvSpPr>
          <p:cNvPr id="12" name="Freeform: Shape 11">
            <a:extLst>
              <a:ext uri="{FF2B5EF4-FFF2-40B4-BE49-F238E27FC236}">
                <a16:creationId xmlns:a16="http://schemas.microsoft.com/office/drawing/2014/main" id="{06E5C7A5-D3A3-5B6B-C435-226629BFEEB9}"/>
              </a:ext>
            </a:extLst>
          </p:cNvPr>
          <p:cNvSpPr/>
          <p:nvPr/>
        </p:nvSpPr>
        <p:spPr>
          <a:xfrm>
            <a:off x="3591380" y="1453458"/>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2275840 h 4551680"/>
              <a:gd name="connsiteX3" fmla="*/ 304905 w 4551680"/>
              <a:gd name="connsiteY3" fmla="*/ 341376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04905" y="3413760"/>
                </a:moveTo>
                <a:cubicBezTo>
                  <a:pt x="-101635" y="2709613"/>
                  <a:pt x="-101635" y="1842067"/>
                  <a:pt x="304905" y="1137920"/>
                </a:cubicBezTo>
                <a:lnTo>
                  <a:pt x="2275840" y="2275840"/>
                </a:lnTo>
                <a:lnTo>
                  <a:pt x="304905" y="341376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293" tIns="1885103" rIns="3174746" bIns="1885104"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sp>
        <p:nvSpPr>
          <p:cNvPr id="13" name="Freeform: Shape 12">
            <a:extLst>
              <a:ext uri="{FF2B5EF4-FFF2-40B4-BE49-F238E27FC236}">
                <a16:creationId xmlns:a16="http://schemas.microsoft.com/office/drawing/2014/main" id="{E9FCB15E-8A76-4FD9-91BD-D85A565D5550}"/>
              </a:ext>
            </a:extLst>
          </p:cNvPr>
          <p:cNvSpPr/>
          <p:nvPr/>
        </p:nvSpPr>
        <p:spPr>
          <a:xfrm>
            <a:off x="3597780" y="1391113"/>
            <a:ext cx="4594812" cy="4911113"/>
          </a:xfrm>
          <a:custGeom>
            <a:avLst/>
            <a:gdLst>
              <a:gd name="connsiteX0" fmla="*/ 304905 w 4551680"/>
              <a:gd name="connsiteY0" fmla="*/ 1137920 h 4551680"/>
              <a:gd name="connsiteX1" fmla="*/ 2275840 w 4551680"/>
              <a:gd name="connsiteY1" fmla="*/ 0 h 4551680"/>
              <a:gd name="connsiteX2" fmla="*/ 2275840 w 4551680"/>
              <a:gd name="connsiteY2" fmla="*/ 2275840 h 4551680"/>
              <a:gd name="connsiteX3" fmla="*/ 304905 w 4551680"/>
              <a:gd name="connsiteY3" fmla="*/ 113792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04905" y="1137920"/>
                </a:moveTo>
                <a:cubicBezTo>
                  <a:pt x="711445" y="433773"/>
                  <a:pt x="1462761" y="0"/>
                  <a:pt x="2275840" y="0"/>
                </a:cubicBezTo>
                <a:lnTo>
                  <a:pt x="2275840" y="2275840"/>
                </a:lnTo>
                <a:lnTo>
                  <a:pt x="304905" y="113792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429" tIns="562610" rIns="2399538" bIns="3163570" numCol="1" spcCol="1270" anchor="ctr" anchorCtr="0">
            <a:noAutofit/>
          </a:bodyPr>
          <a:lstStyle/>
          <a:p>
            <a:pPr marL="0" lvl="0" indent="0" algn="ctr" defTabSz="2622550">
              <a:lnSpc>
                <a:spcPct val="90000"/>
              </a:lnSpc>
              <a:spcBef>
                <a:spcPct val="0"/>
              </a:spcBef>
              <a:spcAft>
                <a:spcPct val="35000"/>
              </a:spcAft>
              <a:buNone/>
            </a:pPr>
            <a:endParaRPr lang="en-US" sz="5900" kern="1200"/>
          </a:p>
        </p:txBody>
      </p:sp>
      <p:sp>
        <p:nvSpPr>
          <p:cNvPr id="14" name="Oval 13">
            <a:extLst>
              <a:ext uri="{FF2B5EF4-FFF2-40B4-BE49-F238E27FC236}">
                <a16:creationId xmlns:a16="http://schemas.microsoft.com/office/drawing/2014/main" id="{EE87FE05-D537-8043-1DE5-E80C6206B5FB}"/>
              </a:ext>
            </a:extLst>
          </p:cNvPr>
          <p:cNvSpPr/>
          <p:nvPr/>
        </p:nvSpPr>
        <p:spPr>
          <a:xfrm>
            <a:off x="4556681" y="2415550"/>
            <a:ext cx="2645414" cy="26195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Milestones</a:t>
            </a:r>
          </a:p>
        </p:txBody>
      </p:sp>
      <p:sp>
        <p:nvSpPr>
          <p:cNvPr id="15" name="Oval 14">
            <a:extLst>
              <a:ext uri="{FF2B5EF4-FFF2-40B4-BE49-F238E27FC236}">
                <a16:creationId xmlns:a16="http://schemas.microsoft.com/office/drawing/2014/main" id="{F0992478-908A-EC21-A8DF-97EB9776F2E6}"/>
              </a:ext>
            </a:extLst>
          </p:cNvPr>
          <p:cNvSpPr/>
          <p:nvPr/>
        </p:nvSpPr>
        <p:spPr>
          <a:xfrm>
            <a:off x="4970703" y="2828632"/>
            <a:ext cx="1797677" cy="1793416"/>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Milestones</a:t>
            </a:r>
          </a:p>
        </p:txBody>
      </p:sp>
      <p:sp>
        <p:nvSpPr>
          <p:cNvPr id="16" name="Rectangle: Rounded Corners 15">
            <a:extLst>
              <a:ext uri="{FF2B5EF4-FFF2-40B4-BE49-F238E27FC236}">
                <a16:creationId xmlns:a16="http://schemas.microsoft.com/office/drawing/2014/main" id="{EB27A6AC-4865-9AA7-9669-51A5ACB9685B}"/>
              </a:ext>
            </a:extLst>
          </p:cNvPr>
          <p:cNvSpPr/>
          <p:nvPr/>
        </p:nvSpPr>
        <p:spPr>
          <a:xfrm>
            <a:off x="2751289" y="1810057"/>
            <a:ext cx="402405" cy="253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CF8FF2-1DBB-0009-F2D1-5C9552A6E513}"/>
              </a:ext>
            </a:extLst>
          </p:cNvPr>
          <p:cNvSpPr/>
          <p:nvPr/>
        </p:nvSpPr>
        <p:spPr>
          <a:xfrm>
            <a:off x="8676590" y="1719062"/>
            <a:ext cx="402405" cy="2534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2029C85-660C-BBF0-56AC-DB60E568EE29}"/>
              </a:ext>
            </a:extLst>
          </p:cNvPr>
          <p:cNvSpPr/>
          <p:nvPr/>
        </p:nvSpPr>
        <p:spPr>
          <a:xfrm>
            <a:off x="8743812" y="2958784"/>
            <a:ext cx="402405" cy="25348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DB23020-5ACF-3B59-1FB2-5505FA001A33}"/>
              </a:ext>
            </a:extLst>
          </p:cNvPr>
          <p:cNvSpPr/>
          <p:nvPr/>
        </p:nvSpPr>
        <p:spPr>
          <a:xfrm>
            <a:off x="8797439" y="4405050"/>
            <a:ext cx="402405" cy="25348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18A33C3-2E5A-CB91-F0DF-25D8329C1CA0}"/>
              </a:ext>
            </a:extLst>
          </p:cNvPr>
          <p:cNvSpPr/>
          <p:nvPr/>
        </p:nvSpPr>
        <p:spPr>
          <a:xfrm>
            <a:off x="2731793" y="4957688"/>
            <a:ext cx="402405" cy="253480"/>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535CCD6-243F-60F2-F7FC-83344E72DB31}"/>
              </a:ext>
            </a:extLst>
          </p:cNvPr>
          <p:cNvSpPr/>
          <p:nvPr/>
        </p:nvSpPr>
        <p:spPr>
          <a:xfrm>
            <a:off x="2711367" y="3053980"/>
            <a:ext cx="402405" cy="25348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BD77C1B-4F94-F1F0-5FD5-C90FB48D4879}"/>
              </a:ext>
            </a:extLst>
          </p:cNvPr>
          <p:cNvSpPr txBox="1"/>
          <p:nvPr/>
        </p:nvSpPr>
        <p:spPr>
          <a:xfrm>
            <a:off x="4584053" y="1980341"/>
            <a:ext cx="714641" cy="369332"/>
          </a:xfrm>
          <a:prstGeom prst="rect">
            <a:avLst/>
          </a:prstGeom>
          <a:noFill/>
        </p:spPr>
        <p:txBody>
          <a:bodyPr wrap="square" rtlCol="0">
            <a:spAutoFit/>
          </a:bodyPr>
          <a:lstStyle/>
          <a:p>
            <a:pPr algn="ctr"/>
            <a:r>
              <a:rPr lang="en-US" b="1">
                <a:solidFill>
                  <a:schemeClr val="bg1"/>
                </a:solidFill>
              </a:rPr>
              <a:t>1</a:t>
            </a:r>
          </a:p>
        </p:txBody>
      </p:sp>
      <p:sp>
        <p:nvSpPr>
          <p:cNvPr id="23" name="TextBox 22">
            <a:extLst>
              <a:ext uri="{FF2B5EF4-FFF2-40B4-BE49-F238E27FC236}">
                <a16:creationId xmlns:a16="http://schemas.microsoft.com/office/drawing/2014/main" id="{E2621369-12C3-23BF-E1E9-9237A837203A}"/>
              </a:ext>
            </a:extLst>
          </p:cNvPr>
          <p:cNvSpPr txBox="1"/>
          <p:nvPr/>
        </p:nvSpPr>
        <p:spPr>
          <a:xfrm>
            <a:off x="6242142" y="1963806"/>
            <a:ext cx="714641" cy="369332"/>
          </a:xfrm>
          <a:prstGeom prst="rect">
            <a:avLst/>
          </a:prstGeom>
          <a:noFill/>
        </p:spPr>
        <p:txBody>
          <a:bodyPr wrap="square" rtlCol="0">
            <a:spAutoFit/>
          </a:bodyPr>
          <a:lstStyle/>
          <a:p>
            <a:pPr algn="ctr"/>
            <a:r>
              <a:rPr lang="en-US" b="1">
                <a:solidFill>
                  <a:schemeClr val="bg1"/>
                </a:solidFill>
              </a:rPr>
              <a:t>2</a:t>
            </a:r>
          </a:p>
        </p:txBody>
      </p:sp>
      <p:sp>
        <p:nvSpPr>
          <p:cNvPr id="24" name="TextBox 23">
            <a:extLst>
              <a:ext uri="{FF2B5EF4-FFF2-40B4-BE49-F238E27FC236}">
                <a16:creationId xmlns:a16="http://schemas.microsoft.com/office/drawing/2014/main" id="{EB6BA0C5-965D-91DF-CD0A-B043BE72415C}"/>
              </a:ext>
            </a:extLst>
          </p:cNvPr>
          <p:cNvSpPr txBox="1"/>
          <p:nvPr/>
        </p:nvSpPr>
        <p:spPr>
          <a:xfrm>
            <a:off x="7345329" y="3441457"/>
            <a:ext cx="714641" cy="369332"/>
          </a:xfrm>
          <a:prstGeom prst="rect">
            <a:avLst/>
          </a:prstGeom>
          <a:noFill/>
        </p:spPr>
        <p:txBody>
          <a:bodyPr wrap="square" rtlCol="0">
            <a:spAutoFit/>
          </a:bodyPr>
          <a:lstStyle/>
          <a:p>
            <a:pPr algn="ctr"/>
            <a:r>
              <a:rPr lang="en-US" b="1">
                <a:solidFill>
                  <a:schemeClr val="bg1"/>
                </a:solidFill>
              </a:rPr>
              <a:t>3</a:t>
            </a:r>
          </a:p>
        </p:txBody>
      </p:sp>
      <p:sp>
        <p:nvSpPr>
          <p:cNvPr id="25" name="TextBox 24">
            <a:extLst>
              <a:ext uri="{FF2B5EF4-FFF2-40B4-BE49-F238E27FC236}">
                <a16:creationId xmlns:a16="http://schemas.microsoft.com/office/drawing/2014/main" id="{DA9414BD-8BD3-049E-BD06-47483BBF2170}"/>
              </a:ext>
            </a:extLst>
          </p:cNvPr>
          <p:cNvSpPr txBox="1"/>
          <p:nvPr/>
        </p:nvSpPr>
        <p:spPr>
          <a:xfrm>
            <a:off x="6463027" y="5101007"/>
            <a:ext cx="714641" cy="369332"/>
          </a:xfrm>
          <a:prstGeom prst="rect">
            <a:avLst/>
          </a:prstGeom>
          <a:noFill/>
        </p:spPr>
        <p:txBody>
          <a:bodyPr wrap="square" rtlCol="0">
            <a:spAutoFit/>
          </a:bodyPr>
          <a:lstStyle/>
          <a:p>
            <a:pPr algn="ctr"/>
            <a:r>
              <a:rPr lang="en-US" b="1">
                <a:solidFill>
                  <a:schemeClr val="bg1"/>
                </a:solidFill>
              </a:rPr>
              <a:t>4</a:t>
            </a:r>
          </a:p>
        </p:txBody>
      </p:sp>
      <p:sp>
        <p:nvSpPr>
          <p:cNvPr id="26" name="TextBox 25">
            <a:extLst>
              <a:ext uri="{FF2B5EF4-FFF2-40B4-BE49-F238E27FC236}">
                <a16:creationId xmlns:a16="http://schemas.microsoft.com/office/drawing/2014/main" id="{9BD2DF8A-0AEF-F9BE-2C1B-B655D3CD906A}"/>
              </a:ext>
            </a:extLst>
          </p:cNvPr>
          <p:cNvSpPr txBox="1"/>
          <p:nvPr/>
        </p:nvSpPr>
        <p:spPr>
          <a:xfrm>
            <a:off x="4626709" y="5009857"/>
            <a:ext cx="714641" cy="369332"/>
          </a:xfrm>
          <a:prstGeom prst="rect">
            <a:avLst/>
          </a:prstGeom>
          <a:noFill/>
        </p:spPr>
        <p:txBody>
          <a:bodyPr wrap="square" rtlCol="0">
            <a:spAutoFit/>
          </a:bodyPr>
          <a:lstStyle/>
          <a:p>
            <a:pPr algn="ctr"/>
            <a:r>
              <a:rPr lang="en-US" b="1">
                <a:solidFill>
                  <a:schemeClr val="bg1"/>
                </a:solidFill>
              </a:rPr>
              <a:t>5</a:t>
            </a:r>
          </a:p>
        </p:txBody>
      </p:sp>
      <p:sp>
        <p:nvSpPr>
          <p:cNvPr id="27" name="TextBox 26">
            <a:extLst>
              <a:ext uri="{FF2B5EF4-FFF2-40B4-BE49-F238E27FC236}">
                <a16:creationId xmlns:a16="http://schemas.microsoft.com/office/drawing/2014/main" id="{7A1516DA-11C6-3F8C-0D90-A43385CB2165}"/>
              </a:ext>
            </a:extLst>
          </p:cNvPr>
          <p:cNvSpPr txBox="1"/>
          <p:nvPr/>
        </p:nvSpPr>
        <p:spPr>
          <a:xfrm>
            <a:off x="3726373" y="3451217"/>
            <a:ext cx="714641" cy="369332"/>
          </a:xfrm>
          <a:prstGeom prst="rect">
            <a:avLst/>
          </a:prstGeom>
          <a:noFill/>
        </p:spPr>
        <p:txBody>
          <a:bodyPr wrap="square" rtlCol="0">
            <a:spAutoFit/>
          </a:bodyPr>
          <a:lstStyle/>
          <a:p>
            <a:pPr algn="ctr"/>
            <a:r>
              <a:rPr lang="en-US" b="1">
                <a:solidFill>
                  <a:schemeClr val="bg1"/>
                </a:solidFill>
              </a:rPr>
              <a:t>6</a:t>
            </a:r>
          </a:p>
        </p:txBody>
      </p:sp>
      <p:sp>
        <p:nvSpPr>
          <p:cNvPr id="28" name="TextBox 27">
            <a:extLst>
              <a:ext uri="{FF2B5EF4-FFF2-40B4-BE49-F238E27FC236}">
                <a16:creationId xmlns:a16="http://schemas.microsoft.com/office/drawing/2014/main" id="{8D594367-8D11-458B-E6D8-C524B82E4C4D}"/>
              </a:ext>
            </a:extLst>
          </p:cNvPr>
          <p:cNvSpPr txBox="1"/>
          <p:nvPr/>
        </p:nvSpPr>
        <p:spPr>
          <a:xfrm>
            <a:off x="-413847" y="2999683"/>
            <a:ext cx="2955241" cy="307777"/>
          </a:xfrm>
          <a:prstGeom prst="rect">
            <a:avLst/>
          </a:prstGeom>
          <a:noFill/>
        </p:spPr>
        <p:txBody>
          <a:bodyPr wrap="square" rtlCol="0">
            <a:spAutoFit/>
          </a:bodyPr>
          <a:lstStyle/>
          <a:p>
            <a:pPr algn="r"/>
            <a:r>
              <a:rPr lang="en-US" sz="1400" b="1"/>
              <a:t>Pre-PCE training </a:t>
            </a:r>
          </a:p>
        </p:txBody>
      </p:sp>
      <p:sp>
        <p:nvSpPr>
          <p:cNvPr id="29" name="TextBox 28">
            <a:extLst>
              <a:ext uri="{FF2B5EF4-FFF2-40B4-BE49-F238E27FC236}">
                <a16:creationId xmlns:a16="http://schemas.microsoft.com/office/drawing/2014/main" id="{C0756DE3-257D-88E3-B2D3-669743FE79A9}"/>
              </a:ext>
            </a:extLst>
          </p:cNvPr>
          <p:cNvSpPr txBox="1"/>
          <p:nvPr/>
        </p:nvSpPr>
        <p:spPr>
          <a:xfrm>
            <a:off x="82675" y="4937450"/>
            <a:ext cx="2551196" cy="307777"/>
          </a:xfrm>
          <a:prstGeom prst="rect">
            <a:avLst/>
          </a:prstGeom>
          <a:noFill/>
        </p:spPr>
        <p:txBody>
          <a:bodyPr wrap="square" rtlCol="0">
            <a:spAutoFit/>
          </a:bodyPr>
          <a:lstStyle/>
          <a:p>
            <a:pPr algn="r"/>
            <a:r>
              <a:rPr lang="en-US" sz="1400" b="1"/>
              <a:t>Gender &amp; Youth mainstreaming </a:t>
            </a:r>
          </a:p>
        </p:txBody>
      </p:sp>
      <p:sp>
        <p:nvSpPr>
          <p:cNvPr id="30" name="TextBox 29">
            <a:extLst>
              <a:ext uri="{FF2B5EF4-FFF2-40B4-BE49-F238E27FC236}">
                <a16:creationId xmlns:a16="http://schemas.microsoft.com/office/drawing/2014/main" id="{81C27FFF-C005-043C-52B2-7EF006539286}"/>
              </a:ext>
            </a:extLst>
          </p:cNvPr>
          <p:cNvSpPr txBox="1"/>
          <p:nvPr/>
        </p:nvSpPr>
        <p:spPr>
          <a:xfrm>
            <a:off x="9146217" y="1616609"/>
            <a:ext cx="2782050" cy="307777"/>
          </a:xfrm>
          <a:prstGeom prst="rect">
            <a:avLst/>
          </a:prstGeom>
          <a:noFill/>
        </p:spPr>
        <p:txBody>
          <a:bodyPr wrap="square" rtlCol="0">
            <a:spAutoFit/>
          </a:bodyPr>
          <a:lstStyle/>
          <a:p>
            <a:r>
              <a:rPr lang="en-US" sz="1400" b="1"/>
              <a:t>learning from Other organization </a:t>
            </a:r>
          </a:p>
        </p:txBody>
      </p:sp>
      <p:sp>
        <p:nvSpPr>
          <p:cNvPr id="31" name="TextBox 30">
            <a:extLst>
              <a:ext uri="{FF2B5EF4-FFF2-40B4-BE49-F238E27FC236}">
                <a16:creationId xmlns:a16="http://schemas.microsoft.com/office/drawing/2014/main" id="{CB05A5B9-9DA5-44D4-0D8F-3919B7E39EEA}"/>
              </a:ext>
            </a:extLst>
          </p:cNvPr>
          <p:cNvSpPr txBox="1"/>
          <p:nvPr/>
        </p:nvSpPr>
        <p:spPr>
          <a:xfrm>
            <a:off x="9198042" y="2916134"/>
            <a:ext cx="2993958" cy="307777"/>
          </a:xfrm>
          <a:prstGeom prst="rect">
            <a:avLst/>
          </a:prstGeom>
          <a:noFill/>
        </p:spPr>
        <p:txBody>
          <a:bodyPr wrap="square" rtlCol="0">
            <a:spAutoFit/>
          </a:bodyPr>
          <a:lstStyle/>
          <a:p>
            <a:r>
              <a:rPr lang="en-US" sz="1400" b="1"/>
              <a:t>Software and platform enhancement </a:t>
            </a:r>
          </a:p>
        </p:txBody>
      </p:sp>
      <p:sp>
        <p:nvSpPr>
          <p:cNvPr id="32" name="TextBox 31">
            <a:extLst>
              <a:ext uri="{FF2B5EF4-FFF2-40B4-BE49-F238E27FC236}">
                <a16:creationId xmlns:a16="http://schemas.microsoft.com/office/drawing/2014/main" id="{26840103-BBD5-E586-76F0-F4110BC1F8AA}"/>
              </a:ext>
            </a:extLst>
          </p:cNvPr>
          <p:cNvSpPr txBox="1"/>
          <p:nvPr/>
        </p:nvSpPr>
        <p:spPr>
          <a:xfrm>
            <a:off x="9270062" y="4363286"/>
            <a:ext cx="2551196" cy="523220"/>
          </a:xfrm>
          <a:prstGeom prst="rect">
            <a:avLst/>
          </a:prstGeom>
          <a:noFill/>
        </p:spPr>
        <p:txBody>
          <a:bodyPr wrap="square" rtlCol="0">
            <a:spAutoFit/>
          </a:bodyPr>
          <a:lstStyle/>
          <a:p>
            <a:r>
              <a:rPr lang="en-US" sz="1400" b="1"/>
              <a:t>Integration of AI Features in Tool Enhancement</a:t>
            </a:r>
          </a:p>
        </p:txBody>
      </p:sp>
      <p:cxnSp>
        <p:nvCxnSpPr>
          <p:cNvPr id="33" name="Connector: Elbow 32">
            <a:extLst>
              <a:ext uri="{FF2B5EF4-FFF2-40B4-BE49-F238E27FC236}">
                <a16:creationId xmlns:a16="http://schemas.microsoft.com/office/drawing/2014/main" id="{05A9CDDB-2B01-EC4F-F9DC-1DA0DC500C38}"/>
              </a:ext>
            </a:extLst>
          </p:cNvPr>
          <p:cNvCxnSpPr>
            <a:endCxn id="17" idx="0"/>
          </p:cNvCxnSpPr>
          <p:nvPr/>
        </p:nvCxnSpPr>
        <p:spPr>
          <a:xfrm flipV="1">
            <a:off x="6815123" y="1719062"/>
            <a:ext cx="2062670" cy="503537"/>
          </a:xfrm>
          <a:prstGeom prst="bentConnector4">
            <a:avLst>
              <a:gd name="adj1" fmla="val -499"/>
              <a:gd name="adj2" fmla="val 145399"/>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C3C20E3C-FD97-BB40-356B-7FE5B5CD76F9}"/>
              </a:ext>
            </a:extLst>
          </p:cNvPr>
          <p:cNvCxnSpPr>
            <a:stCxn id="25" idx="0"/>
            <a:endCxn id="19" idx="0"/>
          </p:cNvCxnSpPr>
          <p:nvPr/>
        </p:nvCxnSpPr>
        <p:spPr>
          <a:xfrm rot="5400000" flipH="1" flipV="1">
            <a:off x="7561517" y="3663882"/>
            <a:ext cx="695957" cy="2178294"/>
          </a:xfrm>
          <a:prstGeom prst="bentConnector3">
            <a:avLst>
              <a:gd name="adj1" fmla="val 132847"/>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F7B4689-9CAF-368B-BDF3-F43EEB47626E}"/>
              </a:ext>
            </a:extLst>
          </p:cNvPr>
          <p:cNvCxnSpPr>
            <a:stCxn id="22" idx="0"/>
            <a:endCxn id="16" idx="0"/>
          </p:cNvCxnSpPr>
          <p:nvPr/>
        </p:nvCxnSpPr>
        <p:spPr>
          <a:xfrm rot="16200000" flipV="1">
            <a:off x="3861791" y="900758"/>
            <a:ext cx="170284" cy="1988882"/>
          </a:xfrm>
          <a:prstGeom prst="bentConnector3">
            <a:avLst>
              <a:gd name="adj1" fmla="val 234246"/>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6E1F03A-3B61-50B5-1000-99A7473D5ED3}"/>
              </a:ext>
            </a:extLst>
          </p:cNvPr>
          <p:cNvCxnSpPr>
            <a:stCxn id="26" idx="0"/>
            <a:endCxn id="20" idx="0"/>
          </p:cNvCxnSpPr>
          <p:nvPr/>
        </p:nvCxnSpPr>
        <p:spPr>
          <a:xfrm rot="16200000" flipV="1">
            <a:off x="3932429" y="3958256"/>
            <a:ext cx="52169" cy="2051034"/>
          </a:xfrm>
          <a:prstGeom prst="bentConnector3">
            <a:avLst>
              <a:gd name="adj1" fmla="val 538191"/>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3E3E8D-7B85-240F-C33B-3C67E5322DDC}"/>
              </a:ext>
            </a:extLst>
          </p:cNvPr>
          <p:cNvCxnSpPr>
            <a:cxnSpLocks/>
          </p:cNvCxnSpPr>
          <p:nvPr/>
        </p:nvCxnSpPr>
        <p:spPr>
          <a:xfrm flipV="1">
            <a:off x="8003146" y="3212264"/>
            <a:ext cx="766395" cy="4622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1C0620-5E88-F78F-6651-8FFF9AF9F77D}"/>
              </a:ext>
            </a:extLst>
          </p:cNvPr>
          <p:cNvCxnSpPr>
            <a:cxnSpLocks/>
          </p:cNvCxnSpPr>
          <p:nvPr/>
        </p:nvCxnSpPr>
        <p:spPr>
          <a:xfrm>
            <a:off x="3153694" y="3307460"/>
            <a:ext cx="717940" cy="35092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9064C0-E9E1-254E-1C3C-7F4C650066C2}"/>
              </a:ext>
            </a:extLst>
          </p:cNvPr>
          <p:cNvSpPr txBox="1"/>
          <p:nvPr/>
        </p:nvSpPr>
        <p:spPr>
          <a:xfrm>
            <a:off x="336729" y="1874641"/>
            <a:ext cx="2607070" cy="1200329"/>
          </a:xfrm>
          <a:prstGeom prst="rect">
            <a:avLst/>
          </a:prstGeom>
          <a:noFill/>
        </p:spPr>
        <p:txBody>
          <a:bodyPr wrap="square" lIns="91440" tIns="45720" rIns="91440" bIns="45720" rtlCol="0" anchor="t">
            <a:spAutoFit/>
          </a:bodyPr>
          <a:lstStyle/>
          <a:p>
            <a:pPr marL="228600" indent="-228600">
              <a:buFont typeface="Arial" panose="020B0604020202020204" pitchFamily="34" charset="0"/>
              <a:buChar char="•"/>
            </a:pPr>
            <a:r>
              <a:rPr lang="en-US" sz="1200"/>
              <a:t>In April, IPPC secretariate along with facilitators initiated comprehensive revision to the modules structure, order, relevance and questions </a:t>
            </a:r>
            <a:endParaRPr lang="en-US" sz="1200">
              <a:solidFill>
                <a:srgbClr val="0D0D0D"/>
              </a:solidFill>
              <a:latin typeface="Söhne"/>
            </a:endParaRPr>
          </a:p>
          <a:p>
            <a:endParaRPr lang="en-US" sz="1200"/>
          </a:p>
        </p:txBody>
      </p:sp>
      <p:sp>
        <p:nvSpPr>
          <p:cNvPr id="40" name="TextBox 39">
            <a:extLst>
              <a:ext uri="{FF2B5EF4-FFF2-40B4-BE49-F238E27FC236}">
                <a16:creationId xmlns:a16="http://schemas.microsoft.com/office/drawing/2014/main" id="{5FC173F5-AD00-DFE7-0ABF-55119F0ACD08}"/>
              </a:ext>
            </a:extLst>
          </p:cNvPr>
          <p:cNvSpPr txBox="1"/>
          <p:nvPr/>
        </p:nvSpPr>
        <p:spPr>
          <a:xfrm>
            <a:off x="8851165" y="2075187"/>
            <a:ext cx="3049494" cy="830997"/>
          </a:xfrm>
          <a:prstGeom prst="rect">
            <a:avLst/>
          </a:prstGeom>
          <a:noFill/>
        </p:spPr>
        <p:txBody>
          <a:bodyPr wrap="square" rtlCol="0">
            <a:spAutoFit/>
          </a:bodyPr>
          <a:lstStyle/>
          <a:p>
            <a:pPr marL="228600" indent="-228600">
              <a:buFont typeface="Arial" panose="020B0604020202020204" pitchFamily="34" charset="0"/>
              <a:buChar char="•"/>
            </a:pPr>
            <a:r>
              <a:rPr lang="en-US" sz="1200" kern="100">
                <a:effectLst/>
                <a:latin typeface="Calibri" panose="020F0502020204030204" pitchFamily="34" charset="0"/>
                <a:ea typeface="Yu Mincho" panose="02020400000000000000" pitchFamily="18" charset="-128"/>
                <a:cs typeface="Arial" panose="020B0604020202020204" pitchFamily="34" charset="0"/>
              </a:rPr>
              <a:t>The IPPC invited the World Organization for Animal Health to share insights from its PVS tool to explore best practices &amp; innovations that could enhance the PCE</a:t>
            </a:r>
            <a:endParaRPr lang="en-US" sz="1200"/>
          </a:p>
        </p:txBody>
      </p:sp>
      <p:sp>
        <p:nvSpPr>
          <p:cNvPr id="41" name="TextBox 40">
            <a:extLst>
              <a:ext uri="{FF2B5EF4-FFF2-40B4-BE49-F238E27FC236}">
                <a16:creationId xmlns:a16="http://schemas.microsoft.com/office/drawing/2014/main" id="{941407CC-4C41-1AC9-CB97-B421F44B737E}"/>
              </a:ext>
            </a:extLst>
          </p:cNvPr>
          <p:cNvSpPr txBox="1"/>
          <p:nvPr/>
        </p:nvSpPr>
        <p:spPr>
          <a:xfrm>
            <a:off x="8789434" y="3441927"/>
            <a:ext cx="3222893" cy="830997"/>
          </a:xfrm>
          <a:prstGeom prst="rect">
            <a:avLst/>
          </a:prstGeom>
          <a:noFill/>
        </p:spPr>
        <p:txBody>
          <a:bodyPr wrap="square" rtlCol="0">
            <a:spAutoFit/>
          </a:bodyPr>
          <a:lstStyle/>
          <a:p>
            <a:pPr marL="228600" indent="-228600">
              <a:buFont typeface="Arial" panose="020B0604020202020204" pitchFamily="34" charset="0"/>
              <a:buChar char="•"/>
            </a:pPr>
            <a:r>
              <a:rPr lang="en-US" sz="1200"/>
              <a:t>The tool will be enhanced with new features, e.g. including automatic generation of similar questions and answers, as well as improved data retrieval and analysis capabilities.</a:t>
            </a:r>
          </a:p>
        </p:txBody>
      </p:sp>
      <p:sp>
        <p:nvSpPr>
          <p:cNvPr id="42" name="TextBox 41">
            <a:extLst>
              <a:ext uri="{FF2B5EF4-FFF2-40B4-BE49-F238E27FC236}">
                <a16:creationId xmlns:a16="http://schemas.microsoft.com/office/drawing/2014/main" id="{F1DFBC2B-301E-BD3F-81F6-49A86391DD1E}"/>
              </a:ext>
            </a:extLst>
          </p:cNvPr>
          <p:cNvSpPr txBox="1"/>
          <p:nvPr/>
        </p:nvSpPr>
        <p:spPr>
          <a:xfrm>
            <a:off x="8769541" y="4881682"/>
            <a:ext cx="3140702" cy="830997"/>
          </a:xfrm>
          <a:prstGeom prst="rect">
            <a:avLst/>
          </a:prstGeom>
          <a:noFill/>
        </p:spPr>
        <p:txBody>
          <a:bodyPr wrap="square" rtlCol="0">
            <a:spAutoFit/>
          </a:bodyPr>
          <a:lstStyle/>
          <a:p>
            <a:pPr marL="228600" indent="-228600">
              <a:buFont typeface="Arial" panose="020B0604020202020204" pitchFamily="34" charset="0"/>
              <a:buChar char="•"/>
            </a:pPr>
            <a:r>
              <a:rPr lang="en-US" sz="1200"/>
              <a:t>The tool will include AI features to extract shared themes and ideas, analyze data, identify gaps, and suggest targeted solutions to address weaknesses.</a:t>
            </a:r>
          </a:p>
        </p:txBody>
      </p:sp>
      <p:sp>
        <p:nvSpPr>
          <p:cNvPr id="43" name="TextBox 42">
            <a:extLst>
              <a:ext uri="{FF2B5EF4-FFF2-40B4-BE49-F238E27FC236}">
                <a16:creationId xmlns:a16="http://schemas.microsoft.com/office/drawing/2014/main" id="{7BCDB4DB-1702-8741-D00F-3F380EC048B4}"/>
              </a:ext>
            </a:extLst>
          </p:cNvPr>
          <p:cNvSpPr txBox="1"/>
          <p:nvPr/>
        </p:nvSpPr>
        <p:spPr>
          <a:xfrm>
            <a:off x="232698" y="5361455"/>
            <a:ext cx="2841210" cy="1384995"/>
          </a:xfrm>
          <a:prstGeom prst="rect">
            <a:avLst/>
          </a:prstGeom>
          <a:noFill/>
        </p:spPr>
        <p:txBody>
          <a:bodyPr wrap="square" lIns="91440" tIns="45720" rIns="91440" bIns="45720" rtlCol="0" anchor="t">
            <a:spAutoFit/>
          </a:bodyPr>
          <a:lstStyle/>
          <a:p>
            <a:pPr marL="228600" indent="-228600">
              <a:buFont typeface="Arial" panose="020B0604020202020204" pitchFamily="34" charset="0"/>
              <a:buChar char="•"/>
            </a:pPr>
            <a:r>
              <a:rPr lang="en-US" sz="1200"/>
              <a:t>The IPPC, in collaboration with the Gender and Youth team, developed a guiding document to better integrate gender and youth considerations into the PCE process, offering clear guidance on how to incorporate gender effectively</a:t>
            </a:r>
          </a:p>
        </p:txBody>
      </p:sp>
      <p:sp>
        <p:nvSpPr>
          <p:cNvPr id="44" name="TextBox 43">
            <a:extLst>
              <a:ext uri="{FF2B5EF4-FFF2-40B4-BE49-F238E27FC236}">
                <a16:creationId xmlns:a16="http://schemas.microsoft.com/office/drawing/2014/main" id="{511EA0EA-E200-AD33-D6B3-91C3E4E4D877}"/>
              </a:ext>
            </a:extLst>
          </p:cNvPr>
          <p:cNvSpPr txBox="1"/>
          <p:nvPr/>
        </p:nvSpPr>
        <p:spPr>
          <a:xfrm>
            <a:off x="92294" y="3439238"/>
            <a:ext cx="3099206" cy="1200329"/>
          </a:xfrm>
          <a:prstGeom prst="rect">
            <a:avLst/>
          </a:prstGeom>
          <a:noFill/>
        </p:spPr>
        <p:txBody>
          <a:bodyPr wrap="square" rtlCol="0">
            <a:spAutoFit/>
          </a:bodyPr>
          <a:lstStyle/>
          <a:p>
            <a:pPr marL="228600" indent="-228600">
              <a:buFont typeface="Arial" panose="020B0604020202020204" pitchFamily="34" charset="0"/>
              <a:buChar char="•"/>
            </a:pPr>
            <a:r>
              <a:rPr lang="en-US" sz="1200"/>
              <a:t>A new e-learning course on the PCE, developed with the FAO eLearning Academy, was launched to train national coordinators and NPPO staff in effectively using the tool and applying its recommendations. </a:t>
            </a:r>
          </a:p>
        </p:txBody>
      </p:sp>
      <p:sp>
        <p:nvSpPr>
          <p:cNvPr id="45" name="TextBox 44">
            <a:extLst>
              <a:ext uri="{FF2B5EF4-FFF2-40B4-BE49-F238E27FC236}">
                <a16:creationId xmlns:a16="http://schemas.microsoft.com/office/drawing/2014/main" id="{469DFED1-48AB-2935-CE73-8BD56F6C9D2C}"/>
              </a:ext>
            </a:extLst>
          </p:cNvPr>
          <p:cNvSpPr txBox="1"/>
          <p:nvPr/>
        </p:nvSpPr>
        <p:spPr>
          <a:xfrm>
            <a:off x="215080" y="1616609"/>
            <a:ext cx="2551196" cy="307777"/>
          </a:xfrm>
          <a:prstGeom prst="rect">
            <a:avLst/>
          </a:prstGeom>
          <a:noFill/>
        </p:spPr>
        <p:txBody>
          <a:bodyPr wrap="square" rtlCol="0">
            <a:spAutoFit/>
          </a:bodyPr>
          <a:lstStyle/>
          <a:p>
            <a:pPr algn="ctr"/>
            <a:r>
              <a:rPr lang="en-US" sz="1400" b="1"/>
              <a:t>Revision of the PCE modules</a:t>
            </a:r>
          </a:p>
        </p:txBody>
      </p:sp>
      <p:sp>
        <p:nvSpPr>
          <p:cNvPr id="46" name="TextBox 17">
            <a:extLst>
              <a:ext uri="{FF2B5EF4-FFF2-40B4-BE49-F238E27FC236}">
                <a16:creationId xmlns:a16="http://schemas.microsoft.com/office/drawing/2014/main" id="{CC2A5563-8384-D925-A047-53B6EA95CB86}"/>
              </a:ext>
            </a:extLst>
          </p:cNvPr>
          <p:cNvSpPr txBox="1"/>
          <p:nvPr/>
        </p:nvSpPr>
        <p:spPr>
          <a:xfrm>
            <a:off x="5888348" y="449917"/>
            <a:ext cx="4587763" cy="584775"/>
          </a:xfrm>
          <a:prstGeom prst="rect">
            <a:avLst/>
          </a:prstGeom>
          <a:noFill/>
        </p:spPr>
        <p:txBody>
          <a:bodyPr wrap="square" lIns="91440" tIns="45720" rIns="91440" bIns="4572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00" b="1">
                <a:solidFill>
                  <a:schemeClr val="bg1"/>
                </a:solidFill>
              </a:rPr>
              <a:t>According to the six key result areas PCE strategy 2020-2030</a:t>
            </a:r>
            <a:endParaRPr lang="en-US" sz="1600" b="1">
              <a:solidFill>
                <a:schemeClr val="bg1"/>
              </a:solidFill>
              <a:cs typeface="Calibri"/>
            </a:endParaRPr>
          </a:p>
        </p:txBody>
      </p:sp>
    </p:spTree>
    <p:extLst>
      <p:ext uri="{BB962C8B-B14F-4D97-AF65-F5344CB8AC3E}">
        <p14:creationId xmlns:p14="http://schemas.microsoft.com/office/powerpoint/2010/main" val="243400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98886C8-2213-2FF9-4083-8F63E0F55BF9}"/>
              </a:ext>
            </a:extLst>
          </p:cNvPr>
          <p:cNvSpPr>
            <a:spLocks noGrp="1"/>
          </p:cNvSpPr>
          <p:nvPr>
            <p:ph type="title"/>
          </p:nvPr>
        </p:nvSpPr>
        <p:spPr>
          <a:xfrm>
            <a:off x="685800" y="2971800"/>
            <a:ext cx="8763000" cy="296840"/>
          </a:xfrm>
        </p:spPr>
        <p:txBody>
          <a:bodyPr/>
          <a:lstStyle/>
          <a:p>
            <a:r>
              <a:rPr lang="en-US" sz="4000">
                <a:latin typeface="Montserrat"/>
              </a:rPr>
              <a:t>Spotlight on PCE Publications</a:t>
            </a:r>
            <a:endParaRPr lang="en-US" sz="4000"/>
          </a:p>
        </p:txBody>
      </p:sp>
    </p:spTree>
    <p:extLst>
      <p:ext uri="{BB962C8B-B14F-4D97-AF65-F5344CB8AC3E}">
        <p14:creationId xmlns:p14="http://schemas.microsoft.com/office/powerpoint/2010/main" val="113405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EA758-812D-A441-D181-1B3D7CB5E329}"/>
              </a:ext>
            </a:extLst>
          </p:cNvPr>
          <p:cNvSpPr txBox="1"/>
          <p:nvPr/>
        </p:nvSpPr>
        <p:spPr>
          <a:xfrm>
            <a:off x="492943" y="1301524"/>
            <a:ext cx="11497888" cy="830997"/>
          </a:xfrm>
          <a:prstGeom prst="rect">
            <a:avLst/>
          </a:prstGeom>
          <a:noFill/>
        </p:spPr>
        <p:txBody>
          <a:bodyPr wrap="square" lIns="91440" tIns="45720" rIns="91440" bIns="45720" anchor="t">
            <a:spAutoFit/>
          </a:bodyPr>
          <a:lstStyle/>
          <a:p>
            <a:pPr marL="457200" indent="-457200">
              <a:buAutoNum type="arabicPeriod"/>
            </a:pPr>
            <a:r>
              <a:rPr lang="en-US" sz="2400" b="1">
                <a:solidFill>
                  <a:srgbClr val="00825F"/>
                </a:solidFill>
                <a:latin typeface="Arial"/>
                <a:cs typeface="Arial"/>
              </a:rPr>
              <a:t>Assessing and advancing phytosanitary capabilities in targeted countries in eastern and southern Africa: a pathway to resilient agriculture</a:t>
            </a:r>
            <a:endParaRPr lang="en-US"/>
          </a:p>
        </p:txBody>
      </p:sp>
      <p:sp>
        <p:nvSpPr>
          <p:cNvPr id="3" name="TextBox 2">
            <a:extLst>
              <a:ext uri="{FF2B5EF4-FFF2-40B4-BE49-F238E27FC236}">
                <a16:creationId xmlns:a16="http://schemas.microsoft.com/office/drawing/2014/main" id="{235BE297-B367-A502-D11D-0308362A1920}"/>
              </a:ext>
            </a:extLst>
          </p:cNvPr>
          <p:cNvSpPr txBox="1"/>
          <p:nvPr/>
        </p:nvSpPr>
        <p:spPr>
          <a:xfrm>
            <a:off x="4015819" y="2337845"/>
            <a:ext cx="7039466" cy="1754326"/>
          </a:xfrm>
          <a:prstGeom prst="rect">
            <a:avLst/>
          </a:prstGeom>
          <a:noFill/>
        </p:spPr>
        <p:txBody>
          <a:bodyPr wrap="square" lIns="91440" tIns="45720" rIns="91440" bIns="45720" anchor="t">
            <a:spAutoFit/>
          </a:bodyPr>
          <a:lstStyle/>
          <a:p>
            <a:pPr>
              <a:buNone/>
            </a:pPr>
            <a:r>
              <a:rPr lang="en-US" b="1">
                <a:solidFill>
                  <a:srgbClr val="549E39"/>
                </a:solidFill>
                <a:latin typeface="Arial"/>
                <a:cs typeface="Arial"/>
              </a:rPr>
              <a:t>Main Gaps Identified</a:t>
            </a:r>
          </a:p>
          <a:p>
            <a:pPr>
              <a:buFont typeface="Arial" panose="020B0604020202020204" pitchFamily="34" charset="0"/>
              <a:buChar char="•"/>
            </a:pPr>
            <a:r>
              <a:rPr lang="en-US">
                <a:latin typeface="Arial"/>
                <a:cs typeface="Arial"/>
              </a:rPr>
              <a:t>Outdated legislation and limited legal enforcement</a:t>
            </a:r>
          </a:p>
          <a:p>
            <a:pPr>
              <a:buFont typeface="Arial" panose="020B0604020202020204" pitchFamily="34" charset="0"/>
              <a:buChar char="•"/>
            </a:pPr>
            <a:r>
              <a:rPr lang="en-US">
                <a:latin typeface="Arial"/>
                <a:cs typeface="Arial"/>
              </a:rPr>
              <a:t>Weak diagnostic and surveillance infrastructure</a:t>
            </a:r>
          </a:p>
          <a:p>
            <a:pPr>
              <a:buFont typeface="Arial" panose="020B0604020202020204" pitchFamily="34" charset="0"/>
              <a:buChar char="•"/>
            </a:pPr>
            <a:r>
              <a:rPr lang="en-US">
                <a:latin typeface="Arial"/>
                <a:cs typeface="Arial"/>
              </a:rPr>
              <a:t>Poorly defined NPPO structures and limited staffing</a:t>
            </a:r>
          </a:p>
          <a:p>
            <a:pPr>
              <a:buFont typeface="Arial" panose="020B0604020202020204" pitchFamily="34" charset="0"/>
              <a:buChar char="•"/>
            </a:pPr>
            <a:r>
              <a:rPr lang="en-US">
                <a:latin typeface="Arial"/>
                <a:cs typeface="Arial"/>
              </a:rPr>
              <a:t>Inadequate border inspection capacity</a:t>
            </a:r>
          </a:p>
          <a:p>
            <a:pPr>
              <a:buFont typeface="Arial" panose="020B0604020202020204" pitchFamily="34" charset="0"/>
              <a:buChar char="•"/>
            </a:pPr>
            <a:r>
              <a:rPr lang="en-US">
                <a:latin typeface="Arial"/>
                <a:cs typeface="Arial"/>
              </a:rPr>
              <a:t>Governance and strategic planning under-addressed</a:t>
            </a:r>
          </a:p>
        </p:txBody>
      </p:sp>
      <p:pic>
        <p:nvPicPr>
          <p:cNvPr id="4" name="Picture 3">
            <a:extLst>
              <a:ext uri="{FF2B5EF4-FFF2-40B4-BE49-F238E27FC236}">
                <a16:creationId xmlns:a16="http://schemas.microsoft.com/office/drawing/2014/main" id="{AF35C9E3-FF9C-CF3E-C5A9-022893B2E3E1}"/>
              </a:ext>
            </a:extLst>
          </p:cNvPr>
          <p:cNvPicPr>
            <a:picLocks noChangeAspect="1"/>
          </p:cNvPicPr>
          <p:nvPr/>
        </p:nvPicPr>
        <p:blipFill>
          <a:blip r:embed="rId2"/>
          <a:stretch>
            <a:fillRect/>
          </a:stretch>
        </p:blipFill>
        <p:spPr>
          <a:xfrm>
            <a:off x="492943" y="2337845"/>
            <a:ext cx="3252138" cy="4425885"/>
          </a:xfrm>
          <a:prstGeom prst="rect">
            <a:avLst/>
          </a:prstGeom>
        </p:spPr>
      </p:pic>
      <p:sp>
        <p:nvSpPr>
          <p:cNvPr id="5" name="TextBox 4">
            <a:extLst>
              <a:ext uri="{FF2B5EF4-FFF2-40B4-BE49-F238E27FC236}">
                <a16:creationId xmlns:a16="http://schemas.microsoft.com/office/drawing/2014/main" id="{D62D53F4-1B65-F641-49A9-A667C806A2A5}"/>
              </a:ext>
            </a:extLst>
          </p:cNvPr>
          <p:cNvSpPr txBox="1"/>
          <p:nvPr/>
        </p:nvSpPr>
        <p:spPr>
          <a:xfrm>
            <a:off x="4091233" y="4276837"/>
            <a:ext cx="8342721" cy="1754326"/>
          </a:xfrm>
          <a:prstGeom prst="rect">
            <a:avLst/>
          </a:prstGeom>
          <a:noFill/>
        </p:spPr>
        <p:txBody>
          <a:bodyPr wrap="square" lIns="91440" tIns="45720" rIns="91440" bIns="45720" anchor="t">
            <a:spAutoFit/>
          </a:bodyPr>
          <a:lstStyle/>
          <a:p>
            <a:r>
              <a:rPr lang="en-US" b="1">
                <a:solidFill>
                  <a:srgbClr val="549E39"/>
                </a:solidFill>
                <a:latin typeface="Arial"/>
                <a:cs typeface="Arial"/>
              </a:rPr>
              <a:t>Recommendations</a:t>
            </a:r>
          </a:p>
          <a:p>
            <a:pPr>
              <a:buFont typeface="Arial" panose="020B0604020202020204" pitchFamily="34" charset="0"/>
              <a:buChar char="•"/>
            </a:pPr>
            <a:r>
              <a:rPr lang="en-US">
                <a:latin typeface="Arial"/>
                <a:cs typeface="Arial"/>
              </a:rPr>
              <a:t>Modernize phytosanitary legislation</a:t>
            </a:r>
          </a:p>
          <a:p>
            <a:pPr>
              <a:buFont typeface="Arial" panose="020B0604020202020204" pitchFamily="34" charset="0"/>
              <a:buChar char="•"/>
            </a:pPr>
            <a:r>
              <a:rPr lang="en-US">
                <a:latin typeface="Arial"/>
                <a:cs typeface="Arial"/>
              </a:rPr>
              <a:t>Strengthen technical infrastructure (labs, </a:t>
            </a:r>
            <a:r>
              <a:rPr lang="en-US" err="1">
                <a:latin typeface="Arial"/>
                <a:cs typeface="Arial"/>
              </a:rPr>
              <a:t>ePhyto</a:t>
            </a:r>
            <a:r>
              <a:rPr lang="en-US">
                <a:latin typeface="Arial"/>
                <a:cs typeface="Arial"/>
              </a:rPr>
              <a:t>, PRA tools)</a:t>
            </a:r>
          </a:p>
          <a:p>
            <a:pPr>
              <a:buFont typeface="Arial" panose="020B0604020202020204" pitchFamily="34" charset="0"/>
              <a:buChar char="•"/>
            </a:pPr>
            <a:r>
              <a:rPr lang="en-US">
                <a:latin typeface="Arial"/>
                <a:cs typeface="Arial"/>
              </a:rPr>
              <a:t>Establish regional training hubs and databases</a:t>
            </a:r>
          </a:p>
          <a:p>
            <a:pPr>
              <a:buFont typeface="Arial" panose="020B0604020202020204" pitchFamily="34" charset="0"/>
              <a:buChar char="•"/>
            </a:pPr>
            <a:r>
              <a:rPr lang="en-US">
                <a:latin typeface="Arial"/>
                <a:cs typeface="Arial"/>
              </a:rPr>
              <a:t>Integrate PCE results into national budgets and development plans</a:t>
            </a:r>
          </a:p>
          <a:p>
            <a:pPr>
              <a:buFont typeface="Arial" panose="020B0604020202020204" pitchFamily="34" charset="0"/>
              <a:buChar char="•"/>
            </a:pPr>
            <a:r>
              <a:rPr lang="en-US">
                <a:latin typeface="Arial"/>
                <a:cs typeface="Arial"/>
              </a:rPr>
              <a:t>Promote coordinated regional strategies through COMESA &amp; AU-IAPSC</a:t>
            </a:r>
          </a:p>
        </p:txBody>
      </p:sp>
      <p:sp>
        <p:nvSpPr>
          <p:cNvPr id="6" name="TextBox 5">
            <a:extLst>
              <a:ext uri="{FF2B5EF4-FFF2-40B4-BE49-F238E27FC236}">
                <a16:creationId xmlns:a16="http://schemas.microsoft.com/office/drawing/2014/main" id="{D55A6DA9-7A48-F030-CE58-0E47D9F7C23A}"/>
              </a:ext>
            </a:extLst>
          </p:cNvPr>
          <p:cNvSpPr txBox="1"/>
          <p:nvPr/>
        </p:nvSpPr>
        <p:spPr>
          <a:xfrm>
            <a:off x="4091233" y="6396335"/>
            <a:ext cx="6216976" cy="461665"/>
          </a:xfrm>
          <a:prstGeom prst="rect">
            <a:avLst/>
          </a:prstGeom>
          <a:noFill/>
        </p:spPr>
        <p:txBody>
          <a:bodyPr wrap="square">
            <a:spAutoFit/>
          </a:bodyPr>
          <a:lstStyle/>
          <a:p>
            <a:r>
              <a:rPr lang="en-US">
                <a:hlinkClick r:id="rId3"/>
              </a:rPr>
              <a:t>content</a:t>
            </a:r>
            <a:endParaRPr lang="en-US"/>
          </a:p>
        </p:txBody>
      </p:sp>
    </p:spTree>
    <p:extLst>
      <p:ext uri="{BB962C8B-B14F-4D97-AF65-F5344CB8AC3E}">
        <p14:creationId xmlns:p14="http://schemas.microsoft.com/office/powerpoint/2010/main" val="325206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B25A0-4683-D8D3-EE46-E3AAA23997C0}"/>
              </a:ext>
            </a:extLst>
          </p:cNvPr>
          <p:cNvPicPr>
            <a:picLocks noChangeAspect="1"/>
          </p:cNvPicPr>
          <p:nvPr/>
        </p:nvPicPr>
        <p:blipFill>
          <a:blip r:embed="rId3"/>
          <a:stretch>
            <a:fillRect/>
          </a:stretch>
        </p:blipFill>
        <p:spPr>
          <a:xfrm>
            <a:off x="4179887" y="1440846"/>
            <a:ext cx="8151826" cy="5257107"/>
          </a:xfrm>
          <a:prstGeom prst="rect">
            <a:avLst/>
          </a:prstGeom>
        </p:spPr>
      </p:pic>
      <p:sp>
        <p:nvSpPr>
          <p:cNvPr id="2" name="TextBox 1">
            <a:extLst>
              <a:ext uri="{FF2B5EF4-FFF2-40B4-BE49-F238E27FC236}">
                <a16:creationId xmlns:a16="http://schemas.microsoft.com/office/drawing/2014/main" id="{E864346A-F57B-FBF9-2D9B-BDE9F3C8F0BC}"/>
              </a:ext>
            </a:extLst>
          </p:cNvPr>
          <p:cNvSpPr txBox="1"/>
          <p:nvPr/>
        </p:nvSpPr>
        <p:spPr>
          <a:xfrm>
            <a:off x="492943" y="1437473"/>
            <a:ext cx="11206113" cy="830997"/>
          </a:xfrm>
          <a:prstGeom prst="rect">
            <a:avLst/>
          </a:prstGeom>
          <a:noFill/>
        </p:spPr>
        <p:txBody>
          <a:bodyPr wrap="square" lIns="91440" tIns="45720" rIns="91440" bIns="45720" anchor="t">
            <a:spAutoFit/>
          </a:bodyPr>
          <a:lstStyle/>
          <a:p>
            <a:r>
              <a:rPr lang="en-US" sz="2400" b="1">
                <a:solidFill>
                  <a:srgbClr val="00825F"/>
                </a:solidFill>
                <a:latin typeface="Arial"/>
                <a:cs typeface="Arial"/>
              </a:rPr>
              <a:t>2. Phytosanitary systems and agricultural development: modeling the impact of phytosanitary capacity evaluations in Africa</a:t>
            </a:r>
          </a:p>
        </p:txBody>
      </p:sp>
      <p:sp>
        <p:nvSpPr>
          <p:cNvPr id="3" name="TextBox 2">
            <a:extLst>
              <a:ext uri="{FF2B5EF4-FFF2-40B4-BE49-F238E27FC236}">
                <a16:creationId xmlns:a16="http://schemas.microsoft.com/office/drawing/2014/main" id="{C0CFB939-AF1C-8D23-D33D-0122B716D710}"/>
              </a:ext>
            </a:extLst>
          </p:cNvPr>
          <p:cNvSpPr txBox="1"/>
          <p:nvPr/>
        </p:nvSpPr>
        <p:spPr>
          <a:xfrm>
            <a:off x="275735" y="2463474"/>
            <a:ext cx="4569642" cy="3539430"/>
          </a:xfrm>
          <a:prstGeom prst="rect">
            <a:avLst/>
          </a:prstGeom>
          <a:noFill/>
        </p:spPr>
        <p:txBody>
          <a:bodyPr wrap="square">
            <a:spAutoFit/>
          </a:bodyPr>
          <a:lstStyle/>
          <a:p>
            <a:pPr marL="0" marR="0" algn="just">
              <a:buNone/>
            </a:pPr>
            <a:r>
              <a:rPr lang="en-US" sz="1600">
                <a:effectLst/>
                <a:latin typeface="Arial" panose="020B0604020202020204" pitchFamily="34" charset="0"/>
                <a:ea typeface="Times New Roman" panose="02020603050405020304" pitchFamily="18" charset="0"/>
                <a:cs typeface="Arial" panose="020B0604020202020204" pitchFamily="34" charset="0"/>
              </a:rPr>
              <a:t>The study focuses on the following specific objectives:</a:t>
            </a:r>
          </a:p>
          <a:p>
            <a:pPr marL="0" marR="0" algn="just">
              <a:buNone/>
            </a:pP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mj-lt"/>
              <a:buAutoNum type="alphaLcParen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Analysis of interactions between phytosanitary measures, plant health, human health, environmental health, and economic outcomes</a:t>
            </a:r>
          </a:p>
          <a:p>
            <a:pPr marL="342900" indent="-342900" algn="just">
              <a:buFont typeface="+mj-lt"/>
              <a:buAutoNum type="alphaLcParen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Assessment of the impact of phytosanitary measures on trade efficiency, economic growth, and youth employment/migration trends</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lphaLcParen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evidence-based policy recommendations</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buFont typeface="+mj-lt"/>
              <a:buAutoNum type="alphaLcParenR"/>
            </a:pP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FB2E593B-6022-7206-9B1F-9C0E8338B108}"/>
              </a:ext>
            </a:extLst>
          </p:cNvPr>
          <p:cNvSpPr txBox="1"/>
          <p:nvPr/>
        </p:nvSpPr>
        <p:spPr>
          <a:xfrm>
            <a:off x="4930219" y="2461266"/>
            <a:ext cx="4569642" cy="584775"/>
          </a:xfrm>
          <a:prstGeom prst="rect">
            <a:avLst/>
          </a:prstGeom>
          <a:noFill/>
        </p:spPr>
        <p:txBody>
          <a:bodyPr wrap="square">
            <a:spAutoFit/>
          </a:bodyPr>
          <a:lstStyle/>
          <a:p>
            <a:pPr marL="0" marR="0" algn="just">
              <a:buNone/>
            </a:pPr>
            <a:r>
              <a:rPr lang="en-US" sz="1600">
                <a:solidFill>
                  <a:srgbClr val="549E39"/>
                </a:solidFill>
                <a:effectLst/>
                <a:latin typeface="Arial" panose="020B0604020202020204" pitchFamily="34" charset="0"/>
                <a:ea typeface="Times New Roman" panose="02020603050405020304" pitchFamily="18" charset="0"/>
                <a:cs typeface="Arial" panose="020B0604020202020204" pitchFamily="34" charset="0"/>
              </a:rPr>
              <a:t>Results:</a:t>
            </a:r>
          </a:p>
          <a:p>
            <a:pPr marL="342900" marR="0" lvl="0" indent="-342900" algn="just">
              <a:buFont typeface="+mj-lt"/>
              <a:buAutoNum type="alphaLcParenR"/>
            </a:pPr>
            <a:endParaRPr lang="en-US" sz="1600">
              <a:solidFill>
                <a:srgbClr val="549E39"/>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808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272A7-57CB-DB9C-53DA-39A031DCAB11}"/>
              </a:ext>
            </a:extLst>
          </p:cNvPr>
          <p:cNvSpPr txBox="1"/>
          <p:nvPr/>
        </p:nvSpPr>
        <p:spPr>
          <a:xfrm>
            <a:off x="492943" y="1474469"/>
            <a:ext cx="11206113" cy="954107"/>
          </a:xfrm>
          <a:prstGeom prst="rect">
            <a:avLst/>
          </a:prstGeom>
          <a:noFill/>
        </p:spPr>
        <p:txBody>
          <a:bodyPr wrap="square" lIns="91440" tIns="45720" rIns="91440" bIns="45720" anchor="t">
            <a:spAutoFit/>
          </a:bodyPr>
          <a:lstStyle/>
          <a:p>
            <a:r>
              <a:rPr lang="en-US" sz="2800" b="1">
                <a:solidFill>
                  <a:srgbClr val="00825F"/>
                </a:solidFill>
                <a:latin typeface="Arial"/>
                <a:cs typeface="Arial"/>
              </a:rPr>
              <a:t>3. How to integrate gender and youth in Phytosanitary Capacity Evaluations (PCE).</a:t>
            </a:r>
          </a:p>
        </p:txBody>
      </p:sp>
      <p:sp>
        <p:nvSpPr>
          <p:cNvPr id="3" name="TextBox 2">
            <a:extLst>
              <a:ext uri="{FF2B5EF4-FFF2-40B4-BE49-F238E27FC236}">
                <a16:creationId xmlns:a16="http://schemas.microsoft.com/office/drawing/2014/main" id="{D8A7CDED-2C2D-2C88-D32D-F05A86E34AF8}"/>
              </a:ext>
            </a:extLst>
          </p:cNvPr>
          <p:cNvSpPr txBox="1"/>
          <p:nvPr/>
        </p:nvSpPr>
        <p:spPr>
          <a:xfrm>
            <a:off x="5750350" y="2721265"/>
            <a:ext cx="6070074" cy="3416320"/>
          </a:xfrm>
          <a:prstGeom prst="rect">
            <a:avLst/>
          </a:prstGeom>
          <a:noFill/>
        </p:spPr>
        <p:txBody>
          <a:bodyPr wrap="square">
            <a:spAutoFit/>
          </a:bodyPr>
          <a:lstStyle/>
          <a:p>
            <a:pPr marL="0" marR="0" algn="just">
              <a:spcAft>
                <a:spcPts val="800"/>
              </a:spcAft>
            </a:pPr>
            <a:r>
              <a:rPr lang="en-US" sz="1800" i="1" kern="100">
                <a:effectLst/>
                <a:latin typeface="Arial" panose="020B0604020202020204" pitchFamily="34" charset="0"/>
                <a:ea typeface="Calibri" panose="020F0502020204030204" pitchFamily="34" charset="0"/>
                <a:cs typeface="Arial" panose="020B0604020202020204" pitchFamily="34" charset="0"/>
              </a:rPr>
              <a:t>“Sanitary and phytosanitary measures (SPS) are critical for protecting plant health, ensuring food safety, safeguarding biodiversity, and enabling access to international markets. Yet, the </a:t>
            </a:r>
            <a:r>
              <a:rPr lang="en-US" sz="1800" b="1" i="1" kern="100">
                <a:effectLst/>
                <a:latin typeface="Arial" panose="020B0604020202020204" pitchFamily="34" charset="0"/>
                <a:ea typeface="Calibri" panose="020F0502020204030204" pitchFamily="34" charset="0"/>
                <a:cs typeface="Arial" panose="020B0604020202020204" pitchFamily="34" charset="0"/>
              </a:rPr>
              <a:t>successful implementation of these measures depends not only on technical expertise, but also on whether systems are inclusive, equitable and socially responsive</a:t>
            </a:r>
            <a:r>
              <a:rPr lang="en-US" sz="1800" i="1" kern="100">
                <a:effectLst/>
                <a:latin typeface="Arial" panose="020B0604020202020204" pitchFamily="34" charset="0"/>
                <a:ea typeface="Calibri" panose="020F0502020204030204" pitchFamily="34" charset="0"/>
                <a:cs typeface="Arial" panose="020B0604020202020204" pitchFamily="34" charset="0"/>
              </a:rPr>
              <a:t>. In many countries, critical social dimensions—including gender and age—remain under-considered in phytosanitary planning, limiting the resilience, legitimacy, and long-term impact of national plant protection efforts (Henson, 2018).”</a:t>
            </a:r>
          </a:p>
        </p:txBody>
      </p:sp>
      <p:pic>
        <p:nvPicPr>
          <p:cNvPr id="4" name="Picture 5" descr="Home | Gender | Food and Agriculture Organization of the United Nations">
            <a:extLst>
              <a:ext uri="{FF2B5EF4-FFF2-40B4-BE49-F238E27FC236}">
                <a16:creationId xmlns:a16="http://schemas.microsoft.com/office/drawing/2014/main" id="{1D73949D-590E-926B-6BF9-AAE3AC837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3" r="6233"/>
          <a:stretch/>
        </p:blipFill>
        <p:spPr bwMode="auto">
          <a:xfrm>
            <a:off x="624149" y="2428576"/>
            <a:ext cx="490193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0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98886C8-2213-2FF9-4083-8F63E0F55BF9}"/>
              </a:ext>
            </a:extLst>
          </p:cNvPr>
          <p:cNvSpPr>
            <a:spLocks noGrp="1"/>
          </p:cNvSpPr>
          <p:nvPr>
            <p:ph type="title"/>
          </p:nvPr>
        </p:nvSpPr>
        <p:spPr>
          <a:xfrm>
            <a:off x="685800" y="1981200"/>
            <a:ext cx="11516638" cy="1295400"/>
          </a:xfrm>
        </p:spPr>
        <p:txBody>
          <a:bodyPr/>
          <a:lstStyle/>
          <a:p>
            <a:r>
              <a:rPr lang="en-US" sz="4000"/>
              <a:t>Initiate the pathway for an improved phytosanitary system in your country !! </a:t>
            </a:r>
            <a:br>
              <a:rPr lang="en-US" sz="4000"/>
            </a:br>
            <a:br>
              <a:rPr lang="en-US" sz="4000"/>
            </a:br>
            <a:r>
              <a:rPr lang="en-US" sz="4000"/>
              <a:t>Visit the IPP to learn how to access a PCE!</a:t>
            </a:r>
            <a:br>
              <a:rPr lang="en-US" sz="4000"/>
            </a:br>
            <a:br>
              <a:rPr lang="en-US" sz="4000"/>
            </a:br>
            <a:r>
              <a:rPr lang="en-US" sz="2000">
                <a:hlinkClick r:id="rId2"/>
              </a:rPr>
              <a:t>https://www.ippc.int/en/about/core-activities/capacity-development/phytosanitary-capacity-evaluation/</a:t>
            </a:r>
            <a:r>
              <a:rPr lang="en-US" sz="2000"/>
              <a:t>  </a:t>
            </a:r>
            <a:br>
              <a:rPr lang="en-US" sz="4000"/>
            </a:br>
            <a:br>
              <a:rPr lang="en-US" sz="4000"/>
            </a:br>
            <a:endParaRPr lang="en-US" sz="4000"/>
          </a:p>
        </p:txBody>
      </p:sp>
    </p:spTree>
    <p:extLst>
      <p:ext uri="{BB962C8B-B14F-4D97-AF65-F5344CB8AC3E}">
        <p14:creationId xmlns:p14="http://schemas.microsoft.com/office/powerpoint/2010/main" val="387811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err="1">
                <a:solidFill>
                  <a:srgbClr val="00825F"/>
                </a:solidFill>
                <a:latin typeface="Georgia" panose="02040502050405020303" pitchFamily="18" charset="0"/>
              </a:rPr>
              <a:t>Thank</a:t>
            </a:r>
            <a:r>
              <a:rPr lang="it-IT" sz="6000">
                <a:solidFill>
                  <a:srgbClr val="00825F"/>
                </a:solidFill>
                <a:latin typeface="Georgia" panose="02040502050405020303" pitchFamily="18" charset="0"/>
              </a:rPr>
              <a:t> </a:t>
            </a:r>
            <a:r>
              <a:rPr lang="it-IT" sz="6000" err="1">
                <a:solidFill>
                  <a:srgbClr val="00825F"/>
                </a:solidFill>
                <a:latin typeface="Georgia" panose="02040502050405020303" pitchFamily="18" charset="0"/>
              </a:rPr>
              <a:t>you</a:t>
            </a:r>
            <a:endParaRPr lang="it-IT" sz="6000">
              <a:solidFill>
                <a:srgbClr val="00825F"/>
              </a:solidFill>
              <a:latin typeface="Georgia" panose="02040502050405020303" pitchFamily="18" charset="0"/>
            </a:endParaRPr>
          </a:p>
        </p:txBody>
      </p:sp>
      <p:sp>
        <p:nvSpPr>
          <p:cNvPr id="3" name="Rectangle 2">
            <a:extLst>
              <a:ext uri="{FF2B5EF4-FFF2-40B4-BE49-F238E27FC236}">
                <a16:creationId xmlns:a16="http://schemas.microsoft.com/office/drawing/2014/main" id="{A5343FCF-8DD9-BC48-8DE5-A30633EF8F93}"/>
              </a:ext>
            </a:extLst>
          </p:cNvPr>
          <p:cNvSpPr/>
          <p:nvPr/>
        </p:nvSpPr>
        <p:spPr>
          <a:xfrm>
            <a:off x="8458200" y="4783282"/>
            <a:ext cx="3276600" cy="1938992"/>
          </a:xfrm>
          <a:prstGeom prst="rect">
            <a:avLst/>
          </a:prstGeom>
        </p:spPr>
        <p:txBody>
          <a:bodyPr wrap="square">
            <a:spAutoFit/>
          </a:bodyPr>
          <a:lstStyle/>
          <a:p>
            <a:pPr algn="r"/>
            <a:r>
              <a:rPr lang="fr-FR" altLang="en-US" sz="1600" b="1">
                <a:ea typeface="Arial Unicode MS" panose="020B0604020202020204" pitchFamily="34" charset="-128"/>
                <a:cs typeface="Arial" panose="020B0604020202020204" pitchFamily="34" charset="0"/>
              </a:rPr>
              <a:t>IPPC </a:t>
            </a:r>
            <a:r>
              <a:rPr lang="fr-FR" altLang="en-US" sz="1600" b="1" err="1">
                <a:ea typeface="Arial Unicode MS" panose="020B0604020202020204" pitchFamily="34" charset="-128"/>
                <a:cs typeface="Arial" panose="020B0604020202020204" pitchFamily="34" charset="0"/>
              </a:rPr>
              <a:t>Secretariat</a:t>
            </a:r>
            <a:br>
              <a:rPr lang="fr-FR" altLang="en-US" sz="1600" b="1">
                <a:ea typeface="Arial Unicode MS" panose="020B0604020202020204" pitchFamily="34" charset="-128"/>
                <a:cs typeface="Arial" panose="020B0604020202020204" pitchFamily="34" charset="0"/>
              </a:rPr>
            </a:br>
            <a:br>
              <a:rPr lang="fr-FR" altLang="en-US" sz="1600" b="1">
                <a:ea typeface="Arial Unicode MS" panose="020B0604020202020204" pitchFamily="34" charset="-128"/>
                <a:cs typeface="Arial" panose="020B0604020202020204" pitchFamily="34" charset="0"/>
              </a:rPr>
            </a:br>
            <a:r>
              <a:rPr lang="fr-FR" altLang="en-US" sz="1600">
                <a:ea typeface="Arial Unicode MS" panose="020B0604020202020204" pitchFamily="34" charset="-128"/>
                <a:cs typeface="Arial" panose="020B0604020202020204" pitchFamily="34" charset="0"/>
              </a:rPr>
              <a:t>Food and Agriculture </a:t>
            </a:r>
            <a:r>
              <a:rPr lang="fr-FR" altLang="en-US" sz="1600" err="1">
                <a:ea typeface="Arial Unicode MS" panose="020B0604020202020204" pitchFamily="34" charset="-128"/>
                <a:cs typeface="Arial" panose="020B0604020202020204" pitchFamily="34" charset="0"/>
              </a:rPr>
              <a:t>Organization</a:t>
            </a:r>
            <a:r>
              <a:rPr lang="fr-FR" altLang="en-US" sz="1600">
                <a:ea typeface="Arial Unicode MS" panose="020B0604020202020204" pitchFamily="34" charset="-128"/>
                <a:cs typeface="Arial" panose="020B0604020202020204" pitchFamily="34" charset="0"/>
              </a:rPr>
              <a:t> </a:t>
            </a:r>
            <a:br>
              <a:rPr lang="fr-FR" altLang="en-US" sz="1600">
                <a:ea typeface="Arial Unicode MS" panose="020B0604020202020204" pitchFamily="34" charset="-128"/>
                <a:cs typeface="Arial" panose="020B0604020202020204" pitchFamily="34" charset="0"/>
              </a:rPr>
            </a:br>
            <a:r>
              <a:rPr lang="fr-FR" altLang="en-US" sz="1600">
                <a:ea typeface="Arial Unicode MS" panose="020B0604020202020204" pitchFamily="34" charset="-128"/>
                <a:cs typeface="Arial" panose="020B0604020202020204" pitchFamily="34" charset="0"/>
              </a:rPr>
              <a:t>of the United Nations (FAO)</a:t>
            </a:r>
            <a:br>
              <a:rPr lang="fr-FR" altLang="en-US" sz="1600">
                <a:ea typeface="Arial Unicode MS" panose="020B0604020202020204" pitchFamily="34" charset="-128"/>
                <a:cs typeface="Arial" panose="020B0604020202020204" pitchFamily="34" charset="0"/>
              </a:rPr>
            </a:br>
            <a:br>
              <a:rPr lang="fr-FR" altLang="en-US" sz="1600">
                <a:ea typeface="Arial Unicode MS" panose="020B0604020202020204" pitchFamily="34" charset="-128"/>
                <a:cs typeface="Arial" panose="020B0604020202020204" pitchFamily="34" charset="0"/>
              </a:rPr>
            </a:br>
            <a:r>
              <a:rPr lang="fr-FR" altLang="en-US" sz="1600">
                <a:solidFill>
                  <a:srgbClr val="7030A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a:solidFill>
                  <a:srgbClr val="7030A0"/>
                </a:solidFill>
                <a:ea typeface="Arial Unicode MS" panose="020B0604020202020204" pitchFamily="34" charset="-128"/>
                <a:cs typeface="Arial" panose="020B0604020202020204" pitchFamily="34" charset="0"/>
              </a:rPr>
              <a:t> | </a:t>
            </a:r>
            <a:r>
              <a:rPr lang="fr-FR" altLang="en-US" sz="1600">
                <a:solidFill>
                  <a:srgbClr val="7030A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a:solidFill>
                  <a:schemeClr val="bg1"/>
                </a:solidFill>
              </a:rPr>
            </a:br>
            <a:endParaRPr lang="en-IT">
              <a:solidFill>
                <a:schemeClr val="bg1"/>
              </a:solidFill>
            </a:endParaRPr>
          </a:p>
        </p:txBody>
      </p:sp>
    </p:spTree>
    <p:extLst>
      <p:ext uri="{BB962C8B-B14F-4D97-AF65-F5344CB8AC3E}">
        <p14:creationId xmlns:p14="http://schemas.microsoft.com/office/powerpoint/2010/main" val="18480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E808B9-B5F2-0290-28D6-085433F8F89A}"/>
              </a:ext>
            </a:extLst>
          </p:cNvPr>
          <p:cNvSpPr/>
          <p:nvPr/>
        </p:nvSpPr>
        <p:spPr>
          <a:xfrm>
            <a:off x="408332" y="2454366"/>
            <a:ext cx="7848109" cy="3654351"/>
          </a:xfrm>
          <a:prstGeom prst="roundRect">
            <a:avLst>
              <a:gd name="adj" fmla="val 73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17D9753-6A02-AB2B-36B1-28130FABF2CD}"/>
              </a:ext>
            </a:extLst>
          </p:cNvPr>
          <p:cNvSpPr txBox="1">
            <a:spLocks/>
          </p:cNvSpPr>
          <p:nvPr/>
        </p:nvSpPr>
        <p:spPr>
          <a:xfrm>
            <a:off x="625274" y="3534551"/>
            <a:ext cx="7373416" cy="1493980"/>
          </a:xfrm>
        </p:spPr>
        <p:txBody>
          <a:bodyPr>
            <a:normAutofit/>
          </a:bodyPr>
          <a:lstStyle>
            <a:lvl1pPr marL="273050" indent="-273050" algn="l" defTabSz="901800" rtl="0" eaLnBrk="1" latinLnBrk="0" hangingPunct="1">
              <a:lnSpc>
                <a:spcPct val="90000"/>
              </a:lnSpc>
              <a:spcBef>
                <a:spcPts val="1000"/>
              </a:spcBef>
              <a:spcAft>
                <a:spcPts val="600"/>
              </a:spcAft>
              <a:buFont typeface="Arial"/>
              <a:buChar char="•"/>
              <a:tabLst>
                <a:tab pos="719138" algn="l"/>
              </a:tabLst>
              <a:defRPr sz="2800" kern="1200">
                <a:solidFill>
                  <a:schemeClr val="tx1"/>
                </a:solidFill>
                <a:latin typeface="+mn-lt"/>
                <a:ea typeface="+mn-ea"/>
                <a:cs typeface="+mn-cs"/>
              </a:defRPr>
            </a:lvl1pPr>
            <a:lvl2pPr marL="577850" indent="-234950" algn="l" defTabSz="914400" rtl="0" eaLnBrk="1" latinLnBrk="0" hangingPunct="1">
              <a:lnSpc>
                <a:spcPct val="90000"/>
              </a:lnSpc>
              <a:spcBef>
                <a:spcPts val="500"/>
              </a:spcBef>
              <a:spcAft>
                <a:spcPts val="600"/>
              </a:spcAft>
              <a:buFont typeface="Arial"/>
              <a:buChar char="•"/>
              <a:tabLst/>
              <a:defRPr sz="2400" kern="1200">
                <a:solidFill>
                  <a:schemeClr val="tx1"/>
                </a:solidFill>
                <a:latin typeface="+mn-lt"/>
                <a:ea typeface="+mn-ea"/>
                <a:cs typeface="+mn-cs"/>
              </a:defRPr>
            </a:lvl2pPr>
            <a:lvl3pPr marL="892175" indent="-206375" algn="l" defTabSz="914400" rtl="0" eaLnBrk="1" latinLnBrk="0" hangingPunct="1">
              <a:lnSpc>
                <a:spcPct val="90000"/>
              </a:lnSpc>
              <a:spcBef>
                <a:spcPts val="500"/>
              </a:spcBef>
              <a:spcAft>
                <a:spcPts val="600"/>
              </a:spcAft>
              <a:buFont typeface="Arial"/>
              <a:buChar char="•"/>
              <a:tabLst/>
              <a:defRPr sz="2000" kern="1200">
                <a:solidFill>
                  <a:schemeClr val="tx1"/>
                </a:solidFill>
                <a:latin typeface="+mn-lt"/>
                <a:ea typeface="+mn-ea"/>
                <a:cs typeface="+mn-cs"/>
              </a:defRPr>
            </a:lvl3pPr>
            <a:lvl4pPr marL="1244600" indent="-215900" algn="l" defTabSz="914400" rtl="0" eaLnBrk="1" latinLnBrk="0" hangingPunct="1">
              <a:lnSpc>
                <a:spcPct val="90000"/>
              </a:lnSpc>
              <a:spcBef>
                <a:spcPts val="500"/>
              </a:spcBef>
              <a:spcAft>
                <a:spcPts val="600"/>
              </a:spcAft>
              <a:buFont typeface="Arial"/>
              <a:buChar char="•"/>
              <a:tabLst/>
              <a:defRPr sz="1800" kern="1200">
                <a:solidFill>
                  <a:schemeClr val="tx1"/>
                </a:solidFill>
                <a:latin typeface="+mn-lt"/>
                <a:ea typeface="+mn-ea"/>
                <a:cs typeface="+mn-cs"/>
              </a:defRPr>
            </a:lvl4pPr>
            <a:lvl5pPr marL="1558925" indent="-187325" algn="l" defTabSz="914400" rtl="0" eaLnBrk="1" latinLnBrk="0" hangingPunct="1">
              <a:lnSpc>
                <a:spcPct val="90000"/>
              </a:lnSpc>
              <a:spcBef>
                <a:spcPts val="500"/>
              </a:spcBef>
              <a:spcAft>
                <a:spcPts val="600"/>
              </a:spcAft>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a:solidFill>
                  <a:srgbClr val="1B1E24"/>
                </a:solidFill>
              </a:rPr>
              <a:t>The </a:t>
            </a:r>
            <a:r>
              <a:rPr lang="en-US" sz="2400" b="1">
                <a:solidFill>
                  <a:srgbClr val="1B1E24"/>
                </a:solidFill>
              </a:rPr>
              <a:t>PCE </a:t>
            </a:r>
            <a:r>
              <a:rPr lang="en-US" sz="2400">
                <a:solidFill>
                  <a:srgbClr val="1B1E24"/>
                </a:solidFill>
              </a:rPr>
              <a:t> is a </a:t>
            </a:r>
            <a:r>
              <a:rPr lang="en-US" sz="2400" b="1">
                <a:solidFill>
                  <a:srgbClr val="002060"/>
                </a:solidFill>
              </a:rPr>
              <a:t>fully comprehensive </a:t>
            </a:r>
            <a:r>
              <a:rPr lang="en-US" sz="2400" b="1">
                <a:solidFill>
                  <a:schemeClr val="accent1"/>
                </a:solidFill>
              </a:rPr>
              <a:t>NPPO-led</a:t>
            </a:r>
            <a:r>
              <a:rPr lang="en-US" sz="2400">
                <a:solidFill>
                  <a:srgbClr val="00B050"/>
                </a:solidFill>
              </a:rPr>
              <a:t>, </a:t>
            </a:r>
            <a:r>
              <a:rPr lang="en-US" sz="2400" b="1">
                <a:solidFill>
                  <a:srgbClr val="00B050"/>
                </a:solidFill>
              </a:rPr>
              <a:t>facilitator-enabled</a:t>
            </a:r>
            <a:r>
              <a:rPr lang="en-US" sz="2400">
                <a:solidFill>
                  <a:srgbClr val="1B1E24"/>
                </a:solidFill>
              </a:rPr>
              <a:t>, IPPC Secretariat-supported process of multiple phases, with a wide range of benefits, to help countries evaluate their phytosanitary capacities</a:t>
            </a:r>
            <a:endParaRPr lang="en-IT" sz="2400"/>
          </a:p>
        </p:txBody>
      </p:sp>
      <p:sp>
        <p:nvSpPr>
          <p:cNvPr id="6" name="Title 1">
            <a:extLst>
              <a:ext uri="{FF2B5EF4-FFF2-40B4-BE49-F238E27FC236}">
                <a16:creationId xmlns:a16="http://schemas.microsoft.com/office/drawing/2014/main" id="{39CEDADD-4125-12E5-FCFE-A9DDF6979F62}"/>
              </a:ext>
            </a:extLst>
          </p:cNvPr>
          <p:cNvSpPr txBox="1">
            <a:spLocks/>
          </p:cNvSpPr>
          <p:nvPr/>
        </p:nvSpPr>
        <p:spPr>
          <a:xfrm>
            <a:off x="408332" y="1768927"/>
            <a:ext cx="6994726" cy="29069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JM" sz="2400" b="1">
                <a:solidFill>
                  <a:srgbClr val="00825F"/>
                </a:solidFill>
                <a:latin typeface="+mn-lt"/>
              </a:rPr>
              <a:t>What is the Phytosanitary Capacity Evaluation? </a:t>
            </a:r>
            <a:endParaRPr lang="en-IT" sz="2400" b="1">
              <a:solidFill>
                <a:srgbClr val="00825F"/>
              </a:solidFill>
              <a:latin typeface="+mn-lt"/>
            </a:endParaRPr>
          </a:p>
        </p:txBody>
      </p:sp>
      <p:sp>
        <p:nvSpPr>
          <p:cNvPr id="7" name="Google Shape;164;p17">
            <a:extLst>
              <a:ext uri="{FF2B5EF4-FFF2-40B4-BE49-F238E27FC236}">
                <a16:creationId xmlns:a16="http://schemas.microsoft.com/office/drawing/2014/main" id="{81CE24E5-CEB7-1D88-FD90-CBB5608EE81D}"/>
              </a:ext>
            </a:extLst>
          </p:cNvPr>
          <p:cNvSpPr txBox="1">
            <a:spLocks/>
          </p:cNvSpPr>
          <p:nvPr/>
        </p:nvSpPr>
        <p:spPr>
          <a:xfrm>
            <a:off x="9243103" y="2471668"/>
            <a:ext cx="2414114"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600" b="1">
                <a:solidFill>
                  <a:srgbClr val="000000"/>
                </a:solidFill>
                <a:ea typeface="Fira Sans Extra Condensed"/>
                <a:cs typeface="Arial" panose="020B0604020202020204" pitchFamily="34" charset="0"/>
                <a:sym typeface="Fira Sans Extra Condensed"/>
              </a:rPr>
              <a:t>Coordination</a:t>
            </a:r>
            <a:endParaRPr sz="1600" b="1">
              <a:solidFill>
                <a:srgbClr val="000000"/>
              </a:solidFill>
              <a:ea typeface="Fira Sans Extra Condensed"/>
              <a:cs typeface="Arial" panose="020B0604020202020204" pitchFamily="34" charset="0"/>
              <a:sym typeface="Fira Sans Extra Condensed"/>
            </a:endParaRPr>
          </a:p>
        </p:txBody>
      </p:sp>
      <p:sp>
        <p:nvSpPr>
          <p:cNvPr id="8" name="Google Shape;165;p17">
            <a:extLst>
              <a:ext uri="{FF2B5EF4-FFF2-40B4-BE49-F238E27FC236}">
                <a16:creationId xmlns:a16="http://schemas.microsoft.com/office/drawing/2014/main" id="{C52379F0-03DA-14E4-D186-EC38ACDA2FF0}"/>
              </a:ext>
            </a:extLst>
          </p:cNvPr>
          <p:cNvSpPr txBox="1">
            <a:spLocks/>
          </p:cNvSpPr>
          <p:nvPr/>
        </p:nvSpPr>
        <p:spPr>
          <a:xfrm>
            <a:off x="9243076" y="2733027"/>
            <a:ext cx="2414114" cy="551400"/>
          </a:xfrm>
          <a:prstGeom prst="rect">
            <a:avLst/>
          </a:prstGeom>
          <a:noFill/>
          <a:ln>
            <a:noFill/>
          </a:ln>
        </p:spPr>
        <p:txBody>
          <a:bodyPr spcFirstLastPara="1" wrap="square" lIns="91425" tIns="91425" rIns="91425" bIns="91425" anchor="t" anchorCtr="0">
            <a:noAutofit/>
          </a:bodyPr>
          <a:lstStyle/>
          <a:p>
            <a:pPr marR="0" lvl="0" defTabSz="914400" rtl="0" eaLnBrk="1" fontAlgn="auto" latinLnBrk="1" hangingPunct="1">
              <a:lnSpc>
                <a:spcPct val="100000"/>
              </a:lnSpc>
              <a:spcBef>
                <a:spcPts val="0"/>
              </a:spcBef>
              <a:spcAft>
                <a:spcPts val="0"/>
              </a:spcAft>
              <a:buClrTx/>
              <a:buSzTx/>
              <a:tabLst/>
              <a:defRPr/>
            </a:pPr>
            <a:r>
              <a:rPr kumimoji="0" lang="en-US" sz="1100" b="0" i="0" u="none" strike="noStrike" kern="1200" cap="none" spc="0" normalizeH="0" baseline="0" noProof="0">
                <a:ln>
                  <a:noFill/>
                </a:ln>
                <a:solidFill>
                  <a:prstClr val="black"/>
                </a:solidFill>
                <a:effectLst/>
                <a:uLnTx/>
                <a:uFillTx/>
                <a:cs typeface="Arial" panose="020B0604020202020204" pitchFamily="34" charset="0"/>
              </a:rPr>
              <a:t>NPPO designates a PCE National Coordinator</a:t>
            </a:r>
          </a:p>
        </p:txBody>
      </p:sp>
      <p:sp>
        <p:nvSpPr>
          <p:cNvPr id="9" name="Google Shape;166;p17">
            <a:extLst>
              <a:ext uri="{FF2B5EF4-FFF2-40B4-BE49-F238E27FC236}">
                <a16:creationId xmlns:a16="http://schemas.microsoft.com/office/drawing/2014/main" id="{76816ED4-823E-E33F-953A-22A93276D218}"/>
              </a:ext>
            </a:extLst>
          </p:cNvPr>
          <p:cNvSpPr>
            <a:spLocks/>
          </p:cNvSpPr>
          <p:nvPr/>
        </p:nvSpPr>
        <p:spPr>
          <a:xfrm>
            <a:off x="8460533" y="2523589"/>
            <a:ext cx="726300" cy="72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Arial" panose="020B0604020202020204" pitchFamily="34" charset="0"/>
            </a:endParaRPr>
          </a:p>
        </p:txBody>
      </p:sp>
      <p:sp>
        <p:nvSpPr>
          <p:cNvPr id="10" name="Google Shape;168;p17">
            <a:extLst>
              <a:ext uri="{FF2B5EF4-FFF2-40B4-BE49-F238E27FC236}">
                <a16:creationId xmlns:a16="http://schemas.microsoft.com/office/drawing/2014/main" id="{7F005E5E-29FC-5390-DF15-1753E82D24A3}"/>
              </a:ext>
            </a:extLst>
          </p:cNvPr>
          <p:cNvSpPr txBox="1">
            <a:spLocks/>
          </p:cNvSpPr>
          <p:nvPr/>
        </p:nvSpPr>
        <p:spPr>
          <a:xfrm>
            <a:off x="9290132" y="5084179"/>
            <a:ext cx="2414114" cy="348600"/>
          </a:xfrm>
          <a:prstGeom prst="rect">
            <a:avLst/>
          </a:prstGeom>
          <a:noFill/>
          <a:ln>
            <a:noFill/>
          </a:ln>
        </p:spPr>
        <p:txBody>
          <a:bodyPr spcFirstLastPara="1" wrap="square" lIns="91425" tIns="91425" rIns="91425" bIns="91425" anchor="ctr" anchorCtr="0">
            <a:noAutofit/>
          </a:bodyPr>
          <a:lstStyle/>
          <a:p>
            <a:pPr>
              <a:buClr>
                <a:srgbClr val="000000"/>
              </a:buClr>
              <a:buSzPts val="1100"/>
            </a:pPr>
            <a:r>
              <a:rPr lang="en" sz="1600" b="1">
                <a:ea typeface="Fira Sans Extra Condensed"/>
                <a:cs typeface="Arial"/>
                <a:sym typeface="Fira Sans Extra Condensed"/>
              </a:rPr>
              <a:t>Facilitation </a:t>
            </a:r>
            <a:endParaRPr lang="en" sz="1600" b="1">
              <a:solidFill>
                <a:srgbClr val="000000"/>
              </a:solidFill>
              <a:ea typeface="Fira Sans Extra Condensed"/>
              <a:cs typeface="Arial" panose="020B0604020202020204" pitchFamily="34" charset="0"/>
            </a:endParaRPr>
          </a:p>
        </p:txBody>
      </p:sp>
      <p:sp>
        <p:nvSpPr>
          <p:cNvPr id="11" name="Google Shape;169;p17">
            <a:extLst>
              <a:ext uri="{FF2B5EF4-FFF2-40B4-BE49-F238E27FC236}">
                <a16:creationId xmlns:a16="http://schemas.microsoft.com/office/drawing/2014/main" id="{DF52E458-F08A-DB6E-5B7E-7A5E49A41895}"/>
              </a:ext>
            </a:extLst>
          </p:cNvPr>
          <p:cNvSpPr txBox="1">
            <a:spLocks/>
          </p:cNvSpPr>
          <p:nvPr/>
        </p:nvSpPr>
        <p:spPr>
          <a:xfrm>
            <a:off x="9289764" y="5300890"/>
            <a:ext cx="2493536" cy="656393"/>
          </a:xfrm>
          <a:prstGeom prst="rect">
            <a:avLst/>
          </a:prstGeom>
          <a:noFill/>
          <a:ln>
            <a:noFill/>
          </a:ln>
        </p:spPr>
        <p:txBody>
          <a:bodyPr spcFirstLastPara="1" wrap="square" lIns="91425" tIns="91425" rIns="91425" bIns="91425" anchor="t" anchorCtr="0">
            <a:noAutofit/>
          </a:bodyPr>
          <a:lstStyle/>
          <a:p>
            <a:pPr marR="0" lvl="0" defTabSz="914400" rtl="0" eaLnBrk="1" fontAlgn="auto" latinLnBrk="1" hangingPunct="1">
              <a:lnSpc>
                <a:spcPct val="100000"/>
              </a:lnSpc>
              <a:spcBef>
                <a:spcPts val="0"/>
              </a:spcBef>
              <a:spcAft>
                <a:spcPts val="0"/>
              </a:spcAft>
              <a:buClrTx/>
              <a:buSzTx/>
              <a:tabLst/>
              <a:defRPr/>
            </a:pPr>
            <a:r>
              <a:rPr lang="en" sz="1100">
                <a:ea typeface="Roboto"/>
                <a:cs typeface="Arial" panose="020B0604020202020204" pitchFamily="34" charset="0"/>
                <a:sym typeface="Roboto"/>
              </a:rPr>
              <a:t>IPPC identifies a list of facilitators</a:t>
            </a:r>
          </a:p>
          <a:p>
            <a:pPr marR="0" lvl="0" defTabSz="914400" rtl="0" eaLnBrk="1" fontAlgn="auto" latinLnBrk="1" hangingPunct="1">
              <a:lnSpc>
                <a:spcPct val="100000"/>
              </a:lnSpc>
              <a:spcBef>
                <a:spcPts val="0"/>
              </a:spcBef>
              <a:spcAft>
                <a:spcPts val="0"/>
              </a:spcAft>
              <a:buClrTx/>
              <a:buSzTx/>
              <a:tabLst/>
              <a:defRPr/>
            </a:pPr>
            <a:r>
              <a:rPr lang="en" sz="1100">
                <a:ea typeface="Roboto"/>
                <a:cs typeface="Arial" panose="020B0604020202020204" pitchFamily="34" charset="0"/>
                <a:sym typeface="Roboto"/>
              </a:rPr>
              <a:t>NPPO selects a </a:t>
            </a:r>
            <a:r>
              <a:rPr kumimoji="0" lang="en-US" sz="1100" b="0" i="0" u="none" strike="noStrike" kern="1200" cap="none" spc="0" normalizeH="0" baseline="0" noProof="0">
                <a:ln>
                  <a:noFill/>
                </a:ln>
                <a:solidFill>
                  <a:prstClr val="black"/>
                </a:solidFill>
                <a:effectLst/>
                <a:uLnTx/>
                <a:uFillTx/>
                <a:cs typeface="+mn-cs"/>
              </a:rPr>
              <a:t>PCE Facilitator</a:t>
            </a:r>
          </a:p>
          <a:p>
            <a:pPr marR="0" lvl="0" defTabSz="914400" rtl="0" eaLnBrk="1" fontAlgn="auto" latinLnBrk="1" hangingPunct="1">
              <a:lnSpc>
                <a:spcPct val="100000"/>
              </a:lnSpc>
              <a:spcBef>
                <a:spcPts val="0"/>
              </a:spcBef>
              <a:spcAft>
                <a:spcPts val="0"/>
              </a:spcAft>
              <a:buClrTx/>
              <a:buSzTx/>
              <a:tabLst/>
              <a:defRPr/>
            </a:pPr>
            <a:r>
              <a:rPr lang="en-US" sz="1100">
                <a:solidFill>
                  <a:prstClr val="black"/>
                </a:solidFill>
              </a:rPr>
              <a:t>Int. and nat. </a:t>
            </a:r>
            <a:r>
              <a:rPr kumimoji="0" lang="en-US" sz="1100" b="0" i="0" u="none" strike="noStrike" kern="1200" cap="none" spc="0" normalizeH="0" baseline="0" noProof="0">
                <a:ln>
                  <a:noFill/>
                </a:ln>
                <a:solidFill>
                  <a:prstClr val="black"/>
                </a:solidFill>
                <a:effectLst/>
                <a:uLnTx/>
                <a:uFillTx/>
                <a:cs typeface="+mn-cs"/>
              </a:rPr>
              <a:t>legal consultants </a:t>
            </a:r>
          </a:p>
          <a:p>
            <a:pPr marL="0" lvl="0" indent="0" algn="l" rtl="0">
              <a:spcBef>
                <a:spcPts val="0"/>
              </a:spcBef>
              <a:spcAft>
                <a:spcPts val="0"/>
              </a:spcAft>
              <a:buClr>
                <a:schemeClr val="dk1"/>
              </a:buClr>
              <a:buSzPts val="1100"/>
              <a:buFont typeface="Arial"/>
              <a:buNone/>
            </a:pPr>
            <a:endParaRPr sz="1100">
              <a:ea typeface="Roboto"/>
              <a:cs typeface="Arial" panose="020B0604020202020204" pitchFamily="34" charset="0"/>
              <a:sym typeface="Roboto"/>
            </a:endParaRPr>
          </a:p>
        </p:txBody>
      </p:sp>
      <p:sp>
        <p:nvSpPr>
          <p:cNvPr id="12" name="Google Shape;170;p17">
            <a:extLst>
              <a:ext uri="{FF2B5EF4-FFF2-40B4-BE49-F238E27FC236}">
                <a16:creationId xmlns:a16="http://schemas.microsoft.com/office/drawing/2014/main" id="{35EA0971-D7CD-FE53-FB88-73AA3E60FA6F}"/>
              </a:ext>
            </a:extLst>
          </p:cNvPr>
          <p:cNvSpPr>
            <a:spLocks/>
          </p:cNvSpPr>
          <p:nvPr/>
        </p:nvSpPr>
        <p:spPr>
          <a:xfrm>
            <a:off x="8492458" y="4289751"/>
            <a:ext cx="726300" cy="72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Arial" panose="020B0604020202020204" pitchFamily="34" charset="0"/>
            </a:endParaRPr>
          </a:p>
        </p:txBody>
      </p:sp>
      <p:sp>
        <p:nvSpPr>
          <p:cNvPr id="13" name="Google Shape;172;p17">
            <a:extLst>
              <a:ext uri="{FF2B5EF4-FFF2-40B4-BE49-F238E27FC236}">
                <a16:creationId xmlns:a16="http://schemas.microsoft.com/office/drawing/2014/main" id="{0A21DBEC-9285-4FDD-4AD5-0C349E7AF716}"/>
              </a:ext>
            </a:extLst>
          </p:cNvPr>
          <p:cNvSpPr txBox="1">
            <a:spLocks/>
          </p:cNvSpPr>
          <p:nvPr/>
        </p:nvSpPr>
        <p:spPr>
          <a:xfrm>
            <a:off x="9251047" y="4224048"/>
            <a:ext cx="2414114"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600" b="1">
                <a:ea typeface="Fira Sans Extra Condensed"/>
                <a:cs typeface="Arial" panose="020B0604020202020204" pitchFamily="34" charset="0"/>
                <a:sym typeface="Fira Sans Extra Condensed"/>
              </a:rPr>
              <a:t>Consensus </a:t>
            </a:r>
            <a:endParaRPr sz="1600" b="1">
              <a:solidFill>
                <a:srgbClr val="000000"/>
              </a:solidFill>
              <a:ea typeface="Fira Sans Extra Condensed"/>
              <a:cs typeface="Arial" panose="020B0604020202020204" pitchFamily="34" charset="0"/>
              <a:sym typeface="Fira Sans Extra Condensed"/>
            </a:endParaRPr>
          </a:p>
        </p:txBody>
      </p:sp>
      <p:sp>
        <p:nvSpPr>
          <p:cNvPr id="14" name="Google Shape;173;p17">
            <a:extLst>
              <a:ext uri="{FF2B5EF4-FFF2-40B4-BE49-F238E27FC236}">
                <a16:creationId xmlns:a16="http://schemas.microsoft.com/office/drawing/2014/main" id="{8398BF9F-862E-F5DE-0AD8-1EA2155B3BE9}"/>
              </a:ext>
            </a:extLst>
          </p:cNvPr>
          <p:cNvSpPr txBox="1">
            <a:spLocks/>
          </p:cNvSpPr>
          <p:nvPr/>
        </p:nvSpPr>
        <p:spPr>
          <a:xfrm>
            <a:off x="9290132" y="4477131"/>
            <a:ext cx="2493536"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100">
                <a:ea typeface="Roboto"/>
                <a:cs typeface="Arial" panose="020B0604020202020204" pitchFamily="34" charset="0"/>
                <a:sym typeface="Roboto"/>
              </a:rPr>
              <a:t>PCE consists of three consensus workshops (It is not a one-man task)</a:t>
            </a:r>
          </a:p>
        </p:txBody>
      </p:sp>
      <p:sp>
        <p:nvSpPr>
          <p:cNvPr id="15" name="Google Shape;174;p17">
            <a:extLst>
              <a:ext uri="{FF2B5EF4-FFF2-40B4-BE49-F238E27FC236}">
                <a16:creationId xmlns:a16="http://schemas.microsoft.com/office/drawing/2014/main" id="{DB692E87-8940-C6EE-CFB6-E64DFE8D8890}"/>
              </a:ext>
            </a:extLst>
          </p:cNvPr>
          <p:cNvSpPr>
            <a:spLocks/>
          </p:cNvSpPr>
          <p:nvPr/>
        </p:nvSpPr>
        <p:spPr>
          <a:xfrm>
            <a:off x="8492090" y="5192464"/>
            <a:ext cx="726300" cy="72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Arial" panose="020B0604020202020204" pitchFamily="34" charset="0"/>
            </a:endParaRPr>
          </a:p>
        </p:txBody>
      </p:sp>
      <p:sp>
        <p:nvSpPr>
          <p:cNvPr id="16" name="Rectangle: Rounded Corners 15">
            <a:extLst>
              <a:ext uri="{FF2B5EF4-FFF2-40B4-BE49-F238E27FC236}">
                <a16:creationId xmlns:a16="http://schemas.microsoft.com/office/drawing/2014/main" id="{5F39BCBE-BE4A-20C9-4245-B146BF0C1D3E}"/>
              </a:ext>
            </a:extLst>
          </p:cNvPr>
          <p:cNvSpPr>
            <a:spLocks/>
          </p:cNvSpPr>
          <p:nvPr/>
        </p:nvSpPr>
        <p:spPr>
          <a:xfrm>
            <a:off x="8344269" y="2454366"/>
            <a:ext cx="3408742" cy="3654351"/>
          </a:xfrm>
          <a:prstGeom prst="roundRect">
            <a:avLst>
              <a:gd name="adj" fmla="val 7888"/>
            </a:avLst>
          </a:prstGeom>
          <a:noFill/>
          <a:ln>
            <a:solidFill>
              <a:srgbClr val="008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white logo with a gear and people&#10;&#10;Description automatically generated">
            <a:extLst>
              <a:ext uri="{FF2B5EF4-FFF2-40B4-BE49-F238E27FC236}">
                <a16:creationId xmlns:a16="http://schemas.microsoft.com/office/drawing/2014/main" id="{000C3C41-EC3A-8134-37CE-111C25996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22" r="24887"/>
          <a:stretch/>
        </p:blipFill>
        <p:spPr>
          <a:xfrm>
            <a:off x="8430327" y="2464207"/>
            <a:ext cx="788795" cy="834141"/>
          </a:xfrm>
          <a:prstGeom prst="rect">
            <a:avLst/>
          </a:prstGeom>
        </p:spPr>
      </p:pic>
      <p:pic>
        <p:nvPicPr>
          <p:cNvPr id="18" name="Picture 17" descr="A white line drawing of a person with gears and a light bulb&#10;&#10;Description automatically generated">
            <a:extLst>
              <a:ext uri="{FF2B5EF4-FFF2-40B4-BE49-F238E27FC236}">
                <a16:creationId xmlns:a16="http://schemas.microsoft.com/office/drawing/2014/main" id="{6448D44D-C150-70C6-40EA-38FD029D6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84" r="21283"/>
          <a:stretch/>
        </p:blipFill>
        <p:spPr>
          <a:xfrm>
            <a:off x="8460165" y="5191021"/>
            <a:ext cx="726300" cy="711349"/>
          </a:xfrm>
          <a:prstGeom prst="rect">
            <a:avLst/>
          </a:prstGeom>
        </p:spPr>
      </p:pic>
      <p:pic>
        <p:nvPicPr>
          <p:cNvPr id="19" name="Picture 18" descr="A group of people with check marks on their heads&#10;&#10;Description automatically generated">
            <a:extLst>
              <a:ext uri="{FF2B5EF4-FFF2-40B4-BE49-F238E27FC236}">
                <a16:creationId xmlns:a16="http://schemas.microsoft.com/office/drawing/2014/main" id="{49F14B92-EA01-9C73-2E8C-D09D74858E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19" r="20609"/>
          <a:stretch/>
        </p:blipFill>
        <p:spPr>
          <a:xfrm>
            <a:off x="8488246" y="4284147"/>
            <a:ext cx="735724" cy="694688"/>
          </a:xfrm>
          <a:prstGeom prst="rect">
            <a:avLst/>
          </a:prstGeom>
        </p:spPr>
      </p:pic>
      <p:sp>
        <p:nvSpPr>
          <p:cNvPr id="20" name="Google Shape;176;p17">
            <a:extLst>
              <a:ext uri="{FF2B5EF4-FFF2-40B4-BE49-F238E27FC236}">
                <a16:creationId xmlns:a16="http://schemas.microsoft.com/office/drawing/2014/main" id="{89F5F7A6-718F-448A-D11F-8FF76E160F94}"/>
              </a:ext>
            </a:extLst>
          </p:cNvPr>
          <p:cNvSpPr txBox="1">
            <a:spLocks/>
          </p:cNvSpPr>
          <p:nvPr/>
        </p:nvSpPr>
        <p:spPr>
          <a:xfrm>
            <a:off x="9246046" y="3321783"/>
            <a:ext cx="2414114"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600" b="1">
                <a:ea typeface="Fira Sans Extra Condensed"/>
                <a:cs typeface="Arial" panose="020B0604020202020204" pitchFamily="34" charset="0"/>
                <a:sym typeface="Fira Sans Extra Condensed"/>
              </a:rPr>
              <a:t>Stakeholders</a:t>
            </a:r>
            <a:endParaRPr sz="1600" b="1">
              <a:solidFill>
                <a:srgbClr val="000000"/>
              </a:solidFill>
              <a:ea typeface="Fira Sans Extra Condensed"/>
              <a:cs typeface="Arial" panose="020B0604020202020204" pitchFamily="34" charset="0"/>
              <a:sym typeface="Fira Sans Extra Condensed"/>
            </a:endParaRPr>
          </a:p>
        </p:txBody>
      </p:sp>
      <p:sp>
        <p:nvSpPr>
          <p:cNvPr id="21" name="Google Shape;177;p17">
            <a:extLst>
              <a:ext uri="{FF2B5EF4-FFF2-40B4-BE49-F238E27FC236}">
                <a16:creationId xmlns:a16="http://schemas.microsoft.com/office/drawing/2014/main" id="{F8B6E032-B8A0-CF88-89F2-FB94EE9E4FC7}"/>
              </a:ext>
            </a:extLst>
          </p:cNvPr>
          <p:cNvSpPr txBox="1">
            <a:spLocks/>
          </p:cNvSpPr>
          <p:nvPr/>
        </p:nvSpPr>
        <p:spPr>
          <a:xfrm>
            <a:off x="9251047" y="3539212"/>
            <a:ext cx="2414114"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a:ea typeface="Roboto"/>
                <a:cs typeface="Arial" panose="020B0604020202020204" pitchFamily="34" charset="0"/>
                <a:sym typeface="Roboto"/>
              </a:rPr>
              <a:t>Actively participate and contribute to the PCE and improvement of a country's phytosanitary capacities</a:t>
            </a:r>
            <a:endParaRPr sz="1100">
              <a:ea typeface="Roboto"/>
              <a:cs typeface="Arial" panose="020B0604020202020204" pitchFamily="34" charset="0"/>
              <a:sym typeface="Roboto"/>
            </a:endParaRPr>
          </a:p>
        </p:txBody>
      </p:sp>
      <p:sp>
        <p:nvSpPr>
          <p:cNvPr id="22" name="Google Shape;178;p17">
            <a:extLst>
              <a:ext uri="{FF2B5EF4-FFF2-40B4-BE49-F238E27FC236}">
                <a16:creationId xmlns:a16="http://schemas.microsoft.com/office/drawing/2014/main" id="{19D4E778-75C4-177C-8D6F-A705F155A144}"/>
              </a:ext>
            </a:extLst>
          </p:cNvPr>
          <p:cNvSpPr>
            <a:spLocks/>
          </p:cNvSpPr>
          <p:nvPr/>
        </p:nvSpPr>
        <p:spPr>
          <a:xfrm>
            <a:off x="8465584" y="3394961"/>
            <a:ext cx="726300" cy="726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Arial" panose="020B0604020202020204" pitchFamily="34" charset="0"/>
            </a:endParaRPr>
          </a:p>
        </p:txBody>
      </p:sp>
      <p:pic>
        <p:nvPicPr>
          <p:cNvPr id="23" name="Picture 22" descr="A white line drawing of two people holding a puzzle piece&#10;&#10;Description automatically generated">
            <a:extLst>
              <a:ext uri="{FF2B5EF4-FFF2-40B4-BE49-F238E27FC236}">
                <a16:creationId xmlns:a16="http://schemas.microsoft.com/office/drawing/2014/main" id="{68428DEA-AB75-767D-72CA-22E0B9D4FF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52" r="24497"/>
          <a:stretch/>
        </p:blipFill>
        <p:spPr>
          <a:xfrm>
            <a:off x="8481955" y="3342355"/>
            <a:ext cx="726300" cy="778906"/>
          </a:xfrm>
          <a:prstGeom prst="rect">
            <a:avLst/>
          </a:prstGeom>
        </p:spPr>
      </p:pic>
    </p:spTree>
    <p:extLst>
      <p:ext uri="{BB962C8B-B14F-4D97-AF65-F5344CB8AC3E}">
        <p14:creationId xmlns:p14="http://schemas.microsoft.com/office/powerpoint/2010/main" val="245494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68BB7-DD3C-664A-AC9D-74A5FE280DD9}"/>
              </a:ext>
            </a:extLst>
          </p:cNvPr>
          <p:cNvSpPr>
            <a:spLocks noGrp="1"/>
          </p:cNvSpPr>
          <p:nvPr>
            <p:ph type="title" idx="4294967295"/>
          </p:nvPr>
        </p:nvSpPr>
        <p:spPr>
          <a:xfrm>
            <a:off x="4104742" y="768587"/>
            <a:ext cx="7120246" cy="296840"/>
          </a:xfrm>
          <a:prstGeom prst="rect">
            <a:avLst/>
          </a:prstGeom>
        </p:spPr>
        <p:txBody>
          <a:bodyPr lIns="91440" tIns="45720" rIns="91440" bIns="45720" anchor="t"/>
          <a:lstStyle/>
          <a:p>
            <a:r>
              <a:rPr lang="en-JM" sz="2400">
                <a:latin typeface="Calibri" panose="020F0502020204030204"/>
              </a:rPr>
              <a:t>    </a:t>
            </a:r>
            <a:r>
              <a:rPr lang="en-JM" sz="2400">
                <a:solidFill>
                  <a:srgbClr val="000000"/>
                </a:solidFill>
                <a:latin typeface="Calibri" panose="020F0502020204030204"/>
              </a:rPr>
              <a:t> </a:t>
            </a:r>
            <a:endParaRPr lang="en-JM" sz="2400" b="1">
              <a:solidFill>
                <a:srgbClr val="00825F"/>
              </a:solidFill>
              <a:latin typeface="Calibri"/>
              <a:ea typeface="Calibri"/>
              <a:cs typeface="Calibri"/>
            </a:endParaRPr>
          </a:p>
        </p:txBody>
      </p:sp>
      <p:sp>
        <p:nvSpPr>
          <p:cNvPr id="5" name="TextBox 4">
            <a:extLst>
              <a:ext uri="{FF2B5EF4-FFF2-40B4-BE49-F238E27FC236}">
                <a16:creationId xmlns:a16="http://schemas.microsoft.com/office/drawing/2014/main" id="{AFCE5935-F9A6-73A2-8229-B44FB7D83FC0}"/>
              </a:ext>
            </a:extLst>
          </p:cNvPr>
          <p:cNvSpPr txBox="1"/>
          <p:nvPr/>
        </p:nvSpPr>
        <p:spPr>
          <a:xfrm>
            <a:off x="590550" y="2857500"/>
            <a:ext cx="10877550" cy="2508379"/>
          </a:xfrm>
          <a:prstGeom prst="rect">
            <a:avLst/>
          </a:prstGeom>
        </p:spPr>
        <p:txBody>
          <a:bodyPr wrap="square" lIns="540000" tIns="0" rIns="360000" rtlCol="0" anchor="t" anchorCtr="0">
            <a:spAutoFit/>
          </a:bodyPr>
          <a:lstStyle/>
          <a:p>
            <a:pPr algn="just"/>
            <a:r>
              <a:rPr lang="en-US" sz="2000" b="0" i="0">
                <a:solidFill>
                  <a:srgbClr val="212529"/>
                </a:solidFill>
                <a:effectLst/>
                <a:highlight>
                  <a:srgbClr val="FFFFFF"/>
                </a:highlight>
                <a:latin typeface="Arial" panose="020B0604020202020204" pitchFamily="34" charset="0"/>
              </a:rPr>
              <a:t>The following three modalities are available for conducting a PCE:</a:t>
            </a:r>
          </a:p>
          <a:p>
            <a:pPr algn="just"/>
            <a:endParaRPr lang="en-US" sz="2000" b="0" i="0">
              <a:solidFill>
                <a:srgbClr val="212529"/>
              </a:solidFill>
              <a:effectLst/>
              <a:highlight>
                <a:srgbClr val="FFFFFF"/>
              </a:highlight>
              <a:latin typeface="Arial" panose="020B0604020202020204" pitchFamily="34" charset="0"/>
            </a:endParaRPr>
          </a:p>
          <a:p>
            <a:pPr marL="457200" indent="-457200" algn="just">
              <a:buFont typeface="+mj-lt"/>
              <a:buAutoNum type="arabicPeriod"/>
            </a:pPr>
            <a:r>
              <a:rPr lang="en-US" sz="2000" b="0" i="0">
                <a:solidFill>
                  <a:srgbClr val="212529"/>
                </a:solidFill>
                <a:effectLst/>
                <a:highlight>
                  <a:srgbClr val="FFFFFF"/>
                </a:highlight>
                <a:latin typeface="Arial" panose="020B0604020202020204" pitchFamily="34" charset="0"/>
              </a:rPr>
              <a:t>Facilitated modality with the support of an IPPC-certified PCE facilitator </a:t>
            </a:r>
            <a:r>
              <a:rPr lang="en-US" sz="2000" b="1" i="0">
                <a:solidFill>
                  <a:schemeClr val="accent4"/>
                </a:solidFill>
                <a:effectLst/>
                <a:highlight>
                  <a:srgbClr val="FFFFFF"/>
                </a:highlight>
                <a:latin typeface="Arial" panose="020B0604020202020204" pitchFamily="34" charset="0"/>
              </a:rPr>
              <a:t>with</a:t>
            </a:r>
            <a:r>
              <a:rPr lang="en-US" sz="2000" b="0" i="0">
                <a:solidFill>
                  <a:srgbClr val="212529"/>
                </a:solidFill>
                <a:effectLst/>
                <a:highlight>
                  <a:srgbClr val="FFFFFF"/>
                </a:highlight>
                <a:latin typeface="Arial" panose="020B0604020202020204" pitchFamily="34" charset="0"/>
              </a:rPr>
              <a:t> technical guidance from the IPPC Secretariat.</a:t>
            </a:r>
          </a:p>
          <a:p>
            <a:pPr marL="457200" indent="-457200" algn="just">
              <a:buFont typeface="+mj-lt"/>
              <a:buAutoNum type="arabicPeriod"/>
            </a:pPr>
            <a:r>
              <a:rPr lang="en-US" sz="2000" b="0" i="0">
                <a:solidFill>
                  <a:srgbClr val="212529"/>
                </a:solidFill>
                <a:effectLst/>
                <a:highlight>
                  <a:srgbClr val="FFFFFF"/>
                </a:highlight>
                <a:latin typeface="Arial" panose="020B0604020202020204" pitchFamily="34" charset="0"/>
              </a:rPr>
              <a:t>Facilitated modality with the support of an IPPC-certified PCE facilitator but </a:t>
            </a:r>
            <a:r>
              <a:rPr lang="en-US" sz="2000" b="1" i="0">
                <a:solidFill>
                  <a:schemeClr val="accent4"/>
                </a:solidFill>
                <a:effectLst/>
                <a:highlight>
                  <a:srgbClr val="FFFFFF"/>
                </a:highlight>
                <a:latin typeface="Arial" panose="020B0604020202020204" pitchFamily="34" charset="0"/>
              </a:rPr>
              <a:t>without</a:t>
            </a:r>
            <a:r>
              <a:rPr lang="en-US" sz="2000" b="0" i="0">
                <a:solidFill>
                  <a:schemeClr val="accent4"/>
                </a:solidFill>
                <a:effectLst/>
                <a:highlight>
                  <a:srgbClr val="FFFFFF"/>
                </a:highlight>
                <a:latin typeface="Arial" panose="020B0604020202020204" pitchFamily="34" charset="0"/>
              </a:rPr>
              <a:t> </a:t>
            </a:r>
            <a:r>
              <a:rPr lang="en-US" sz="2000" b="0" i="0">
                <a:solidFill>
                  <a:srgbClr val="212529"/>
                </a:solidFill>
                <a:effectLst/>
                <a:highlight>
                  <a:srgbClr val="FFFFFF"/>
                </a:highlight>
                <a:latin typeface="Arial" panose="020B0604020202020204" pitchFamily="34" charset="0"/>
              </a:rPr>
              <a:t>IPPC Secretariat involvement.</a:t>
            </a:r>
          </a:p>
          <a:p>
            <a:pPr marL="457200" indent="-457200" algn="just">
              <a:buFont typeface="+mj-lt"/>
              <a:buAutoNum type="arabicPeriod"/>
            </a:pPr>
            <a:r>
              <a:rPr lang="en-US" sz="2000" b="1" i="0">
                <a:solidFill>
                  <a:schemeClr val="accent4"/>
                </a:solidFill>
                <a:effectLst/>
                <a:highlight>
                  <a:srgbClr val="FFFFFF"/>
                </a:highlight>
                <a:latin typeface="Arial" panose="020B0604020202020204" pitchFamily="34" charset="0"/>
              </a:rPr>
              <a:t>Independent</a:t>
            </a:r>
            <a:r>
              <a:rPr lang="en-US" sz="2000" b="0" i="0">
                <a:solidFill>
                  <a:srgbClr val="212529"/>
                </a:solidFill>
                <a:effectLst/>
                <a:highlight>
                  <a:srgbClr val="FFFFFF"/>
                </a:highlight>
                <a:latin typeface="Arial" panose="020B0604020202020204" pitchFamily="34" charset="0"/>
              </a:rPr>
              <a:t> modality, the NPPO takes all responsibilities.</a:t>
            </a:r>
          </a:p>
          <a:p>
            <a:pPr algn="just"/>
            <a:endParaRPr lang="en-US" sz="2000"/>
          </a:p>
        </p:txBody>
      </p:sp>
      <p:sp>
        <p:nvSpPr>
          <p:cNvPr id="7" name="TextBox 6">
            <a:extLst>
              <a:ext uri="{FF2B5EF4-FFF2-40B4-BE49-F238E27FC236}">
                <a16:creationId xmlns:a16="http://schemas.microsoft.com/office/drawing/2014/main" id="{23F4EE80-8829-1275-C16B-8F8BC8CF9E09}"/>
              </a:ext>
            </a:extLst>
          </p:cNvPr>
          <p:cNvSpPr txBox="1"/>
          <p:nvPr/>
        </p:nvSpPr>
        <p:spPr>
          <a:xfrm>
            <a:off x="590550" y="2044259"/>
            <a:ext cx="4825017" cy="477054"/>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sz="2800" b="1">
                <a:solidFill>
                  <a:srgbClr val="00825F"/>
                </a:solidFill>
                <a:latin typeface="Calibri"/>
                <a:cs typeface="Calibri"/>
              </a:rPr>
              <a:t>Modalities to access a PCE</a:t>
            </a:r>
            <a:r>
              <a:rPr lang="en-US" sz="2800">
                <a:latin typeface="Calibri"/>
                <a:cs typeface="Arial"/>
              </a:rPr>
              <a:t>​</a:t>
            </a:r>
            <a:endParaRPr lang="en-US" sz="2800">
              <a:latin typeface="Calibri"/>
            </a:endParaRPr>
          </a:p>
        </p:txBody>
      </p:sp>
    </p:spTree>
    <p:extLst>
      <p:ext uri="{BB962C8B-B14F-4D97-AF65-F5344CB8AC3E}">
        <p14:creationId xmlns:p14="http://schemas.microsoft.com/office/powerpoint/2010/main" val="280725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9;p18">
            <a:extLst>
              <a:ext uri="{FF2B5EF4-FFF2-40B4-BE49-F238E27FC236}">
                <a16:creationId xmlns:a16="http://schemas.microsoft.com/office/drawing/2014/main" id="{8C8DD97E-EB40-30B8-4DBC-1ACFAC948C44}"/>
              </a:ext>
            </a:extLst>
          </p:cNvPr>
          <p:cNvSpPr>
            <a:spLocks/>
          </p:cNvSpPr>
          <p:nvPr/>
        </p:nvSpPr>
        <p:spPr>
          <a:xfrm>
            <a:off x="548805" y="4273413"/>
            <a:ext cx="3082933" cy="492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800" b="1">
                <a:solidFill>
                  <a:schemeClr val="lt1"/>
                </a:solidFill>
                <a:latin typeface="Arial" panose="020B0604020202020204" pitchFamily="34" charset="0"/>
                <a:ea typeface="Fira Sans Extra Condensed"/>
                <a:cs typeface="Arial" panose="020B0604020202020204" pitchFamily="34" charset="0"/>
                <a:sym typeface="Fira Sans Extra Condensed"/>
              </a:rPr>
              <a:t>Core activities (7)</a:t>
            </a:r>
            <a:endParaRPr>
              <a:latin typeface="Arial" panose="020B0604020202020204" pitchFamily="34" charset="0"/>
              <a:cs typeface="Arial" panose="020B0604020202020204" pitchFamily="34" charset="0"/>
            </a:endParaRPr>
          </a:p>
        </p:txBody>
      </p:sp>
      <p:sp>
        <p:nvSpPr>
          <p:cNvPr id="48" name="Google Shape;263;p18">
            <a:extLst>
              <a:ext uri="{FF2B5EF4-FFF2-40B4-BE49-F238E27FC236}">
                <a16:creationId xmlns:a16="http://schemas.microsoft.com/office/drawing/2014/main" id="{2C3E239A-BD64-184B-E51C-2BFD733C35BD}"/>
              </a:ext>
            </a:extLst>
          </p:cNvPr>
          <p:cNvSpPr>
            <a:spLocks/>
          </p:cNvSpPr>
          <p:nvPr/>
        </p:nvSpPr>
        <p:spPr>
          <a:xfrm>
            <a:off x="548803" y="2903379"/>
            <a:ext cx="3082933" cy="492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800" b="1">
                <a:solidFill>
                  <a:schemeClr val="lt1"/>
                </a:solidFill>
                <a:latin typeface="Arial" panose="020B0604020202020204" pitchFamily="34" charset="0"/>
                <a:ea typeface="Fira Sans Extra Condensed"/>
                <a:cs typeface="Arial" panose="020B0604020202020204" pitchFamily="34" charset="0"/>
                <a:sym typeface="Fira Sans Extra Condensed"/>
              </a:rPr>
              <a:t>Organizational (3)</a:t>
            </a:r>
            <a:endParaRPr>
              <a:latin typeface="Arial" panose="020B0604020202020204" pitchFamily="34" charset="0"/>
              <a:cs typeface="Arial" panose="020B0604020202020204" pitchFamily="34" charset="0"/>
            </a:endParaRPr>
          </a:p>
        </p:txBody>
      </p:sp>
      <p:sp>
        <p:nvSpPr>
          <p:cNvPr id="49" name="Google Shape;268;p18">
            <a:extLst>
              <a:ext uri="{FF2B5EF4-FFF2-40B4-BE49-F238E27FC236}">
                <a16:creationId xmlns:a16="http://schemas.microsoft.com/office/drawing/2014/main" id="{95C87720-D88D-2599-214F-4559A2652982}"/>
              </a:ext>
            </a:extLst>
          </p:cNvPr>
          <p:cNvSpPr>
            <a:spLocks/>
          </p:cNvSpPr>
          <p:nvPr/>
        </p:nvSpPr>
        <p:spPr>
          <a:xfrm>
            <a:off x="548803" y="1558196"/>
            <a:ext cx="3082933" cy="492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800" b="1">
                <a:solidFill>
                  <a:schemeClr val="lt1"/>
                </a:solidFill>
                <a:latin typeface="Arial" panose="020B0604020202020204" pitchFamily="34" charset="0"/>
                <a:ea typeface="Fira Sans Extra Condensed"/>
                <a:cs typeface="Arial" panose="020B0604020202020204" pitchFamily="34" charset="0"/>
                <a:sym typeface="Fira Sans Extra Condensed"/>
              </a:rPr>
              <a:t>System (3)</a:t>
            </a:r>
            <a:endParaRPr>
              <a:solidFill>
                <a:schemeClr val="lt1"/>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CC330461-ECE9-CD15-64AF-CEE86DE323B0}"/>
              </a:ext>
            </a:extLst>
          </p:cNvPr>
          <p:cNvSpPr>
            <a:spLocks/>
          </p:cNvSpPr>
          <p:nvPr/>
        </p:nvSpPr>
        <p:spPr>
          <a:xfrm>
            <a:off x="4776676" y="1575173"/>
            <a:ext cx="6866519" cy="4671500"/>
          </a:xfrm>
          <a:prstGeom prst="roundRect">
            <a:avLst>
              <a:gd name="adj" fmla="val 4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881DE66-5805-B6B1-F753-F897662AF164}"/>
              </a:ext>
            </a:extLst>
          </p:cNvPr>
          <p:cNvSpPr txBox="1">
            <a:spLocks/>
          </p:cNvSpPr>
          <p:nvPr/>
        </p:nvSpPr>
        <p:spPr>
          <a:xfrm>
            <a:off x="145063" y="3549163"/>
            <a:ext cx="3859044" cy="692497"/>
          </a:xfrm>
          <a:prstGeom prst="rect">
            <a:avLst/>
          </a:prstGeom>
        </p:spPr>
        <p:txBody>
          <a:bodyPr wrap="square" lIns="540000" tIns="0" rIns="360000" rtlCol="0" anchor="t" anchorCtr="0">
            <a:spAutoFit/>
          </a:bodyPr>
          <a:lstStyle/>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NPPO’s mission and strategy</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NPPO’s structure and processes</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NPPO’s resources</a:t>
            </a:r>
          </a:p>
        </p:txBody>
      </p:sp>
      <p:sp>
        <p:nvSpPr>
          <p:cNvPr id="52" name="TextBox 51">
            <a:extLst>
              <a:ext uri="{FF2B5EF4-FFF2-40B4-BE49-F238E27FC236}">
                <a16:creationId xmlns:a16="http://schemas.microsoft.com/office/drawing/2014/main" id="{78510820-DDED-DB37-3BF1-DB1E29B37D06}"/>
              </a:ext>
            </a:extLst>
          </p:cNvPr>
          <p:cNvSpPr txBox="1">
            <a:spLocks/>
          </p:cNvSpPr>
          <p:nvPr/>
        </p:nvSpPr>
        <p:spPr>
          <a:xfrm>
            <a:off x="145064" y="2079481"/>
            <a:ext cx="4167053" cy="907941"/>
          </a:xfrm>
          <a:prstGeom prst="rect">
            <a:avLst/>
          </a:prstGeom>
        </p:spPr>
        <p:txBody>
          <a:bodyPr wrap="square" lIns="540000" tIns="0" rIns="360000" rtlCol="0" anchor="t" anchorCtr="0">
            <a:spAutoFit/>
          </a:bodyPr>
          <a:lstStyle/>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Country Profile</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Legislation</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Environmental forces</a:t>
            </a:r>
          </a:p>
          <a:p>
            <a:pPr marL="171450" indent="-171450">
              <a:buFont typeface="Arial" panose="020B0604020202020204" pitchFamily="34" charset="0"/>
              <a:buChar char="•"/>
            </a:pPr>
            <a:endParaRPr lang="en-US" sz="140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B42A437-BFD4-810E-65CE-CFDEEBAE8F05}"/>
              </a:ext>
            </a:extLst>
          </p:cNvPr>
          <p:cNvSpPr txBox="1">
            <a:spLocks/>
          </p:cNvSpPr>
          <p:nvPr/>
        </p:nvSpPr>
        <p:spPr>
          <a:xfrm>
            <a:off x="145065" y="4865822"/>
            <a:ext cx="5360586" cy="1338828"/>
          </a:xfrm>
          <a:prstGeom prst="rect">
            <a:avLst/>
          </a:prstGeom>
        </p:spPr>
        <p:txBody>
          <a:bodyPr wrap="square" lIns="540000" tIns="0" rIns="360000" numCol="2" rtlCol="0" anchor="t" anchorCtr="0">
            <a:spAutoFit/>
          </a:bodyPr>
          <a:lstStyle/>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Pest Diagnostic capabilities </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Surveillance and pest  reporting</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Pest eradication</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Import regulation</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Pest risk analysis</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Pest-free areas</a:t>
            </a:r>
          </a:p>
          <a:p>
            <a:pPr marL="171450" lvl="0" indent="-171450" rtl="0">
              <a:buFont typeface="Arial" panose="020B0604020202020204" pitchFamily="34" charset="0"/>
              <a:buChar char="•"/>
            </a:pPr>
            <a:r>
              <a:rPr lang="en-US" sz="1400">
                <a:latin typeface="Arial" panose="020B0604020202020204" pitchFamily="34" charset="0"/>
                <a:cs typeface="Arial" panose="020B0604020202020204" pitchFamily="34" charset="0"/>
              </a:rPr>
              <a:t>Export certification &amp; transit</a:t>
            </a:r>
          </a:p>
          <a:p>
            <a:endParaRPr lang="en-US" sz="14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6B4C7CD-5E34-9F3E-29D1-982E190C3CAD}"/>
              </a:ext>
            </a:extLst>
          </p:cNvPr>
          <p:cNvSpPr txBox="1"/>
          <p:nvPr/>
        </p:nvSpPr>
        <p:spPr>
          <a:xfrm>
            <a:off x="4776674" y="1685383"/>
            <a:ext cx="6866520" cy="2877711"/>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sz="2000" b="1">
                <a:solidFill>
                  <a:srgbClr val="00825F"/>
                </a:solidFill>
                <a:latin typeface="Calibri"/>
                <a:cs typeface="Calibri"/>
              </a:rPr>
              <a:t>Tailored and modular gap identification assessment: </a:t>
            </a:r>
          </a:p>
          <a:p>
            <a:endParaRPr lang="en-US" sz="2000" b="1">
              <a:solidFill>
                <a:srgbClr val="00825F"/>
              </a:solidFill>
              <a:latin typeface="Calibri"/>
              <a:cs typeface="Calibri"/>
            </a:endParaRPr>
          </a:p>
          <a:p>
            <a:pPr marL="342900" indent="-342900">
              <a:buFont typeface="+mj-lt"/>
              <a:buAutoNum type="arabicPeriod"/>
            </a:pPr>
            <a:r>
              <a:rPr lang="en-US" sz="1800">
                <a:latin typeface="Calibri"/>
                <a:cs typeface="Calibri"/>
              </a:rPr>
              <a:t>Three levels of assessment</a:t>
            </a:r>
          </a:p>
          <a:p>
            <a:pPr marL="342900" indent="-342900">
              <a:buFont typeface="+mj-lt"/>
              <a:buAutoNum type="arabicPeriod"/>
            </a:pPr>
            <a:r>
              <a:rPr lang="en-US" sz="1800">
                <a:latin typeface="Calibri"/>
                <a:cs typeface="Calibri"/>
              </a:rPr>
              <a:t>Each module contains a set of questions</a:t>
            </a:r>
          </a:p>
          <a:p>
            <a:pPr marL="342900" indent="-342900">
              <a:buFont typeface="+mj-lt"/>
              <a:buAutoNum type="arabicPeriod"/>
            </a:pPr>
            <a:r>
              <a:rPr lang="en-US" sz="1800">
                <a:latin typeface="Calibri"/>
                <a:cs typeface="Calibri"/>
              </a:rPr>
              <a:t>Allows to identify gaps and their prioritization</a:t>
            </a:r>
          </a:p>
          <a:p>
            <a:pPr marL="342900" indent="-342900">
              <a:buFont typeface="+mj-lt"/>
              <a:buAutoNum type="arabicPeriod"/>
            </a:pPr>
            <a:r>
              <a:rPr lang="en-US" sz="1800">
                <a:latin typeface="Calibri"/>
                <a:cs typeface="Calibri"/>
              </a:rPr>
              <a:t>Up to five gaps are prioritized per module</a:t>
            </a:r>
          </a:p>
          <a:p>
            <a:pPr marL="342900" indent="-342900">
              <a:buFont typeface="+mj-lt"/>
              <a:buAutoNum type="arabicPeriod"/>
            </a:pPr>
            <a:r>
              <a:rPr lang="en-US" sz="1800">
                <a:latin typeface="Calibri"/>
                <a:cs typeface="Calibri"/>
              </a:rPr>
              <a:t>Countries can select the number of modules that suit their necessities and context</a:t>
            </a:r>
          </a:p>
          <a:p>
            <a:pPr marL="342900" indent="-342900">
              <a:buFont typeface="+mj-lt"/>
              <a:buAutoNum type="arabicPeriod"/>
            </a:pPr>
            <a:r>
              <a:rPr lang="en-US" sz="1800">
                <a:latin typeface="Calibri"/>
                <a:cs typeface="Calibri"/>
              </a:rPr>
              <a:t>A full assessment is also possible  </a:t>
            </a:r>
          </a:p>
          <a:p>
            <a:pPr marL="342900" indent="-342900">
              <a:buFont typeface="+mj-lt"/>
              <a:buAutoNum type="arabicPeriod"/>
            </a:pPr>
            <a:r>
              <a:rPr lang="en-US" sz="1800">
                <a:latin typeface="Calibri"/>
                <a:cs typeface="Calibri"/>
              </a:rPr>
              <a:t>Arranged into an online system:</a:t>
            </a:r>
            <a:endParaRPr lang="en-US" sz="1800">
              <a:latin typeface="Calibri"/>
            </a:endParaRPr>
          </a:p>
        </p:txBody>
      </p:sp>
      <p:sp>
        <p:nvSpPr>
          <p:cNvPr id="55" name="Google Shape;247;p18">
            <a:extLst>
              <a:ext uri="{FF2B5EF4-FFF2-40B4-BE49-F238E27FC236}">
                <a16:creationId xmlns:a16="http://schemas.microsoft.com/office/drawing/2014/main" id="{41C2AD96-523A-9B69-C2A6-AED279F0247F}"/>
              </a:ext>
            </a:extLst>
          </p:cNvPr>
          <p:cNvSpPr txBox="1">
            <a:spLocks/>
          </p:cNvSpPr>
          <p:nvPr/>
        </p:nvSpPr>
        <p:spPr>
          <a:xfrm>
            <a:off x="5607721" y="5835276"/>
            <a:ext cx="19803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000000"/>
                </a:solidFill>
                <a:latin typeface="Arial" panose="020B0604020202020204" pitchFamily="34" charset="0"/>
                <a:ea typeface="Fira Sans Extra Condensed"/>
                <a:cs typeface="Arial" panose="020B0604020202020204" pitchFamily="34" charset="0"/>
                <a:sym typeface="Fira Sans Extra Condensed"/>
              </a:rPr>
              <a:t>Modularity </a:t>
            </a:r>
            <a:endParaRPr sz="1600" b="1">
              <a:solidFill>
                <a:srgbClr val="000000"/>
              </a:solidFill>
              <a:latin typeface="Arial" panose="020B0604020202020204" pitchFamily="34" charset="0"/>
              <a:ea typeface="Fira Sans Extra Condensed"/>
              <a:cs typeface="Arial" panose="020B0604020202020204" pitchFamily="34" charset="0"/>
              <a:sym typeface="Fira Sans Extra Condensed"/>
            </a:endParaRPr>
          </a:p>
        </p:txBody>
      </p:sp>
      <p:grpSp>
        <p:nvGrpSpPr>
          <p:cNvPr id="56" name="Group 55">
            <a:extLst>
              <a:ext uri="{FF2B5EF4-FFF2-40B4-BE49-F238E27FC236}">
                <a16:creationId xmlns:a16="http://schemas.microsoft.com/office/drawing/2014/main" id="{908F6075-57A4-1116-20E8-0582D1F95F61}"/>
              </a:ext>
            </a:extLst>
          </p:cNvPr>
          <p:cNvGrpSpPr/>
          <p:nvPr/>
        </p:nvGrpSpPr>
        <p:grpSpPr>
          <a:xfrm>
            <a:off x="6142541" y="4805866"/>
            <a:ext cx="945435" cy="955784"/>
            <a:chOff x="-1026746" y="4136771"/>
            <a:chExt cx="910800" cy="910800"/>
          </a:xfrm>
        </p:grpSpPr>
        <p:sp>
          <p:nvSpPr>
            <p:cNvPr id="57" name="Google Shape;249;p18">
              <a:extLst>
                <a:ext uri="{FF2B5EF4-FFF2-40B4-BE49-F238E27FC236}">
                  <a16:creationId xmlns:a16="http://schemas.microsoft.com/office/drawing/2014/main" id="{1C0BB7F8-9FA8-5032-BD2A-C7C426745DA3}"/>
                </a:ext>
              </a:extLst>
            </p:cNvPr>
            <p:cNvSpPr>
              <a:spLocks/>
            </p:cNvSpPr>
            <p:nvPr/>
          </p:nvSpPr>
          <p:spPr>
            <a:xfrm>
              <a:off x="-1026746" y="4136771"/>
              <a:ext cx="910800" cy="91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8" name="Google Shape;273;p18">
              <a:extLst>
                <a:ext uri="{FF2B5EF4-FFF2-40B4-BE49-F238E27FC236}">
                  <a16:creationId xmlns:a16="http://schemas.microsoft.com/office/drawing/2014/main" id="{0EF76D89-BD1C-E468-3782-8D44A7B76F58}"/>
                </a:ext>
              </a:extLst>
            </p:cNvPr>
            <p:cNvSpPr>
              <a:spLocks/>
            </p:cNvSpPr>
            <p:nvPr/>
          </p:nvSpPr>
          <p:spPr>
            <a:xfrm>
              <a:off x="-620506" y="4305821"/>
              <a:ext cx="98318" cy="38714"/>
            </a:xfrm>
            <a:custGeom>
              <a:avLst/>
              <a:gdLst/>
              <a:ahLst/>
              <a:cxnLst/>
              <a:rect l="l" t="t" r="r" b="b"/>
              <a:pathLst>
                <a:path w="1544" h="608" extrusionOk="0">
                  <a:moveTo>
                    <a:pt x="767" y="1"/>
                  </a:moveTo>
                  <a:cubicBezTo>
                    <a:pt x="393" y="1"/>
                    <a:pt x="81" y="260"/>
                    <a:pt x="0" y="608"/>
                  </a:cubicBezTo>
                  <a:cubicBezTo>
                    <a:pt x="250" y="563"/>
                    <a:pt x="509" y="536"/>
                    <a:pt x="767" y="536"/>
                  </a:cubicBezTo>
                  <a:cubicBezTo>
                    <a:pt x="1035" y="536"/>
                    <a:pt x="1294" y="563"/>
                    <a:pt x="1544" y="608"/>
                  </a:cubicBezTo>
                  <a:cubicBezTo>
                    <a:pt x="1454" y="269"/>
                    <a:pt x="1142"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9" name="Google Shape;274;p18">
              <a:extLst>
                <a:ext uri="{FF2B5EF4-FFF2-40B4-BE49-F238E27FC236}">
                  <a16:creationId xmlns:a16="http://schemas.microsoft.com/office/drawing/2014/main" id="{77A887AD-B05B-BE35-C74B-B625CA60B8DA}"/>
                </a:ext>
              </a:extLst>
            </p:cNvPr>
            <p:cNvSpPr>
              <a:spLocks/>
            </p:cNvSpPr>
            <p:nvPr/>
          </p:nvSpPr>
          <p:spPr>
            <a:xfrm>
              <a:off x="-620506" y="4839807"/>
              <a:ext cx="98318" cy="38714"/>
            </a:xfrm>
            <a:custGeom>
              <a:avLst/>
              <a:gdLst/>
              <a:ahLst/>
              <a:cxnLst/>
              <a:rect l="l" t="t" r="r" b="b"/>
              <a:pathLst>
                <a:path w="1544" h="608" extrusionOk="0">
                  <a:moveTo>
                    <a:pt x="0" y="1"/>
                  </a:moveTo>
                  <a:lnTo>
                    <a:pt x="0" y="1"/>
                  </a:lnTo>
                  <a:cubicBezTo>
                    <a:pt x="81" y="349"/>
                    <a:pt x="393" y="607"/>
                    <a:pt x="767" y="607"/>
                  </a:cubicBezTo>
                  <a:cubicBezTo>
                    <a:pt x="1142" y="607"/>
                    <a:pt x="1454" y="340"/>
                    <a:pt x="1544" y="1"/>
                  </a:cubicBezTo>
                  <a:lnTo>
                    <a:pt x="1544" y="1"/>
                  </a:lnTo>
                  <a:cubicBezTo>
                    <a:pt x="1294" y="45"/>
                    <a:pt x="1035" y="72"/>
                    <a:pt x="767" y="72"/>
                  </a:cubicBezTo>
                  <a:cubicBezTo>
                    <a:pt x="509" y="72"/>
                    <a:pt x="250" y="4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0" name="Google Shape;275;p18">
              <a:extLst>
                <a:ext uri="{FF2B5EF4-FFF2-40B4-BE49-F238E27FC236}">
                  <a16:creationId xmlns:a16="http://schemas.microsoft.com/office/drawing/2014/main" id="{EAB6F7DD-C59F-5CC3-52A1-0192F582A97D}"/>
                </a:ext>
              </a:extLst>
            </p:cNvPr>
            <p:cNvSpPr>
              <a:spLocks/>
            </p:cNvSpPr>
            <p:nvPr/>
          </p:nvSpPr>
          <p:spPr>
            <a:xfrm>
              <a:off x="-431382" y="4375036"/>
              <a:ext cx="81316" cy="76856"/>
            </a:xfrm>
            <a:custGeom>
              <a:avLst/>
              <a:gdLst/>
              <a:ahLst/>
              <a:cxnLst/>
              <a:rect l="l" t="t" r="r" b="b"/>
              <a:pathLst>
                <a:path w="1277" h="1207" extrusionOk="0">
                  <a:moveTo>
                    <a:pt x="417" y="1"/>
                  </a:moveTo>
                  <a:cubicBezTo>
                    <a:pt x="272" y="1"/>
                    <a:pt x="127" y="40"/>
                    <a:pt x="1" y="118"/>
                  </a:cubicBezTo>
                  <a:cubicBezTo>
                    <a:pt x="429" y="404"/>
                    <a:pt x="804" y="778"/>
                    <a:pt x="1089" y="1207"/>
                  </a:cubicBezTo>
                  <a:cubicBezTo>
                    <a:pt x="1277" y="903"/>
                    <a:pt x="1241" y="502"/>
                    <a:pt x="973" y="234"/>
                  </a:cubicBezTo>
                  <a:cubicBezTo>
                    <a:pt x="822" y="78"/>
                    <a:pt x="620" y="1"/>
                    <a:pt x="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1" name="Google Shape;276;p18">
              <a:extLst>
                <a:ext uri="{FF2B5EF4-FFF2-40B4-BE49-F238E27FC236}">
                  <a16:creationId xmlns:a16="http://schemas.microsoft.com/office/drawing/2014/main" id="{8F1E4874-F745-B292-683F-BF202E89F6FB}"/>
                </a:ext>
              </a:extLst>
            </p:cNvPr>
            <p:cNvSpPr>
              <a:spLocks/>
            </p:cNvSpPr>
            <p:nvPr/>
          </p:nvSpPr>
          <p:spPr>
            <a:xfrm>
              <a:off x="-793201" y="4732449"/>
              <a:ext cx="81252" cy="76856"/>
            </a:xfrm>
            <a:custGeom>
              <a:avLst/>
              <a:gdLst/>
              <a:ahLst/>
              <a:cxnLst/>
              <a:rect l="l" t="t" r="r" b="b"/>
              <a:pathLst>
                <a:path w="1276" h="1207" extrusionOk="0">
                  <a:moveTo>
                    <a:pt x="188" y="1"/>
                  </a:moveTo>
                  <a:lnTo>
                    <a:pt x="188" y="1"/>
                  </a:lnTo>
                  <a:cubicBezTo>
                    <a:pt x="0" y="304"/>
                    <a:pt x="36" y="705"/>
                    <a:pt x="304" y="973"/>
                  </a:cubicBezTo>
                  <a:cubicBezTo>
                    <a:pt x="460" y="1129"/>
                    <a:pt x="661" y="1206"/>
                    <a:pt x="863" y="1206"/>
                  </a:cubicBezTo>
                  <a:cubicBezTo>
                    <a:pt x="1006" y="1206"/>
                    <a:pt x="1150" y="1167"/>
                    <a:pt x="1276" y="1089"/>
                  </a:cubicBezTo>
                  <a:cubicBezTo>
                    <a:pt x="848" y="803"/>
                    <a:pt x="473" y="429"/>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2" name="Google Shape;277;p18">
              <a:extLst>
                <a:ext uri="{FF2B5EF4-FFF2-40B4-BE49-F238E27FC236}">
                  <a16:creationId xmlns:a16="http://schemas.microsoft.com/office/drawing/2014/main" id="{86172B8B-248D-CAD6-E334-F4D6954A8C93}"/>
                </a:ext>
              </a:extLst>
            </p:cNvPr>
            <p:cNvSpPr>
              <a:spLocks/>
            </p:cNvSpPr>
            <p:nvPr/>
          </p:nvSpPr>
          <p:spPr>
            <a:xfrm>
              <a:off x="-323957" y="4543268"/>
              <a:ext cx="38652" cy="97805"/>
            </a:xfrm>
            <a:custGeom>
              <a:avLst/>
              <a:gdLst/>
              <a:ahLst/>
              <a:cxnLst/>
              <a:rect l="l" t="t" r="r" b="b"/>
              <a:pathLst>
                <a:path w="607" h="1536" extrusionOk="0">
                  <a:moveTo>
                    <a:pt x="0" y="1"/>
                  </a:moveTo>
                  <a:lnTo>
                    <a:pt x="0" y="1"/>
                  </a:lnTo>
                  <a:cubicBezTo>
                    <a:pt x="54" y="251"/>
                    <a:pt x="71" y="500"/>
                    <a:pt x="71" y="768"/>
                  </a:cubicBezTo>
                  <a:cubicBezTo>
                    <a:pt x="71" y="1036"/>
                    <a:pt x="54" y="1286"/>
                    <a:pt x="0" y="1535"/>
                  </a:cubicBezTo>
                  <a:cubicBezTo>
                    <a:pt x="339" y="1455"/>
                    <a:pt x="607" y="1143"/>
                    <a:pt x="607" y="768"/>
                  </a:cubicBezTo>
                  <a:cubicBezTo>
                    <a:pt x="607" y="393"/>
                    <a:pt x="348" y="8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3" name="Google Shape;278;p18">
              <a:extLst>
                <a:ext uri="{FF2B5EF4-FFF2-40B4-BE49-F238E27FC236}">
                  <a16:creationId xmlns:a16="http://schemas.microsoft.com/office/drawing/2014/main" id="{AEF717CA-10F9-147A-745B-3CC32F75965E}"/>
                </a:ext>
              </a:extLst>
            </p:cNvPr>
            <p:cNvSpPr>
              <a:spLocks/>
            </p:cNvSpPr>
            <p:nvPr/>
          </p:nvSpPr>
          <p:spPr>
            <a:xfrm>
              <a:off x="-857388" y="4543268"/>
              <a:ext cx="38079" cy="97805"/>
            </a:xfrm>
            <a:custGeom>
              <a:avLst/>
              <a:gdLst/>
              <a:ahLst/>
              <a:cxnLst/>
              <a:rect l="l" t="t" r="r" b="b"/>
              <a:pathLst>
                <a:path w="598" h="1536" extrusionOk="0">
                  <a:moveTo>
                    <a:pt x="598" y="1"/>
                  </a:moveTo>
                  <a:cubicBezTo>
                    <a:pt x="259" y="81"/>
                    <a:pt x="0" y="393"/>
                    <a:pt x="0" y="768"/>
                  </a:cubicBezTo>
                  <a:cubicBezTo>
                    <a:pt x="0" y="1143"/>
                    <a:pt x="259" y="1455"/>
                    <a:pt x="598" y="1535"/>
                  </a:cubicBezTo>
                  <a:cubicBezTo>
                    <a:pt x="553" y="1286"/>
                    <a:pt x="527" y="1036"/>
                    <a:pt x="527" y="768"/>
                  </a:cubicBezTo>
                  <a:cubicBezTo>
                    <a:pt x="527" y="500"/>
                    <a:pt x="553" y="251"/>
                    <a:pt x="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4" name="Google Shape;279;p18">
              <a:extLst>
                <a:ext uri="{FF2B5EF4-FFF2-40B4-BE49-F238E27FC236}">
                  <a16:creationId xmlns:a16="http://schemas.microsoft.com/office/drawing/2014/main" id="{1FAB6C68-AB43-FE87-2C03-B5EAC9FDBA7B}"/>
                </a:ext>
              </a:extLst>
            </p:cNvPr>
            <p:cNvSpPr>
              <a:spLocks/>
            </p:cNvSpPr>
            <p:nvPr/>
          </p:nvSpPr>
          <p:spPr>
            <a:xfrm>
              <a:off x="-431382" y="4732449"/>
              <a:ext cx="81316" cy="76856"/>
            </a:xfrm>
            <a:custGeom>
              <a:avLst/>
              <a:gdLst/>
              <a:ahLst/>
              <a:cxnLst/>
              <a:rect l="l" t="t" r="r" b="b"/>
              <a:pathLst>
                <a:path w="1277" h="1207" extrusionOk="0">
                  <a:moveTo>
                    <a:pt x="1089" y="1"/>
                  </a:moveTo>
                  <a:lnTo>
                    <a:pt x="1089" y="1"/>
                  </a:lnTo>
                  <a:cubicBezTo>
                    <a:pt x="804" y="429"/>
                    <a:pt x="429" y="803"/>
                    <a:pt x="1" y="1089"/>
                  </a:cubicBezTo>
                  <a:cubicBezTo>
                    <a:pt x="127" y="1167"/>
                    <a:pt x="271" y="1206"/>
                    <a:pt x="414" y="1206"/>
                  </a:cubicBezTo>
                  <a:cubicBezTo>
                    <a:pt x="616" y="1206"/>
                    <a:pt x="817" y="1129"/>
                    <a:pt x="973" y="973"/>
                  </a:cubicBezTo>
                  <a:cubicBezTo>
                    <a:pt x="1241" y="705"/>
                    <a:pt x="1277" y="304"/>
                    <a:pt x="1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5" name="Google Shape;280;p18">
              <a:extLst>
                <a:ext uri="{FF2B5EF4-FFF2-40B4-BE49-F238E27FC236}">
                  <a16:creationId xmlns:a16="http://schemas.microsoft.com/office/drawing/2014/main" id="{386D954D-089C-308B-9201-04CB154B6F98}"/>
                </a:ext>
              </a:extLst>
            </p:cNvPr>
            <p:cNvSpPr>
              <a:spLocks/>
            </p:cNvSpPr>
            <p:nvPr/>
          </p:nvSpPr>
          <p:spPr>
            <a:xfrm>
              <a:off x="-788680" y="4375036"/>
              <a:ext cx="76731" cy="76856"/>
            </a:xfrm>
            <a:custGeom>
              <a:avLst/>
              <a:gdLst/>
              <a:ahLst/>
              <a:cxnLst/>
              <a:rect l="l" t="t" r="r" b="b"/>
              <a:pathLst>
                <a:path w="1205" h="1207" extrusionOk="0">
                  <a:moveTo>
                    <a:pt x="792" y="1"/>
                  </a:moveTo>
                  <a:cubicBezTo>
                    <a:pt x="590" y="1"/>
                    <a:pt x="389" y="78"/>
                    <a:pt x="233" y="234"/>
                  </a:cubicBezTo>
                  <a:cubicBezTo>
                    <a:pt x="81" y="386"/>
                    <a:pt x="1" y="582"/>
                    <a:pt x="1" y="796"/>
                  </a:cubicBezTo>
                  <a:cubicBezTo>
                    <a:pt x="1" y="939"/>
                    <a:pt x="45" y="1082"/>
                    <a:pt x="117" y="1207"/>
                  </a:cubicBezTo>
                  <a:cubicBezTo>
                    <a:pt x="402" y="778"/>
                    <a:pt x="777" y="404"/>
                    <a:pt x="1205" y="118"/>
                  </a:cubicBezTo>
                  <a:cubicBezTo>
                    <a:pt x="1079" y="40"/>
                    <a:pt x="935"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6" name="Google Shape;281;p18">
              <a:extLst>
                <a:ext uri="{FF2B5EF4-FFF2-40B4-BE49-F238E27FC236}">
                  <a16:creationId xmlns:a16="http://schemas.microsoft.com/office/drawing/2014/main" id="{179DE499-1339-DBC0-5345-1632C5C3580F}"/>
                </a:ext>
              </a:extLst>
            </p:cNvPr>
            <p:cNvSpPr>
              <a:spLocks/>
            </p:cNvSpPr>
            <p:nvPr/>
          </p:nvSpPr>
          <p:spPr>
            <a:xfrm>
              <a:off x="-605160" y="4558614"/>
              <a:ext cx="67052" cy="67113"/>
            </a:xfrm>
            <a:custGeom>
              <a:avLst/>
              <a:gdLst/>
              <a:ahLst/>
              <a:cxnLst/>
              <a:rect l="l" t="t" r="r" b="b"/>
              <a:pathLst>
                <a:path w="1053" h="1054" extrusionOk="0">
                  <a:moveTo>
                    <a:pt x="526" y="1"/>
                  </a:moveTo>
                  <a:cubicBezTo>
                    <a:pt x="232" y="1"/>
                    <a:pt x="0" y="233"/>
                    <a:pt x="0" y="527"/>
                  </a:cubicBezTo>
                  <a:cubicBezTo>
                    <a:pt x="0" y="822"/>
                    <a:pt x="232" y="1053"/>
                    <a:pt x="526" y="1053"/>
                  </a:cubicBezTo>
                  <a:cubicBezTo>
                    <a:pt x="821" y="1053"/>
                    <a:pt x="1053" y="822"/>
                    <a:pt x="1053" y="527"/>
                  </a:cubicBezTo>
                  <a:cubicBezTo>
                    <a:pt x="1053" y="233"/>
                    <a:pt x="821"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7" name="Google Shape;282;p18">
              <a:extLst>
                <a:ext uri="{FF2B5EF4-FFF2-40B4-BE49-F238E27FC236}">
                  <a16:creationId xmlns:a16="http://schemas.microsoft.com/office/drawing/2014/main" id="{BB0D4061-AADC-C58E-3672-D936E1034FA0}"/>
                </a:ext>
              </a:extLst>
            </p:cNvPr>
            <p:cNvSpPr>
              <a:spLocks/>
            </p:cNvSpPr>
            <p:nvPr/>
          </p:nvSpPr>
          <p:spPr>
            <a:xfrm>
              <a:off x="-688132" y="4475708"/>
              <a:ext cx="100037" cy="100033"/>
            </a:xfrm>
            <a:custGeom>
              <a:avLst/>
              <a:gdLst/>
              <a:ahLst/>
              <a:cxnLst/>
              <a:rect l="l" t="t" r="r" b="b"/>
              <a:pathLst>
                <a:path w="1571" h="1571" extrusionOk="0">
                  <a:moveTo>
                    <a:pt x="1571" y="0"/>
                  </a:moveTo>
                  <a:cubicBezTo>
                    <a:pt x="759" y="116"/>
                    <a:pt x="117" y="759"/>
                    <a:pt x="1" y="1570"/>
                  </a:cubicBezTo>
                  <a:lnTo>
                    <a:pt x="812" y="1570"/>
                  </a:lnTo>
                  <a:cubicBezTo>
                    <a:pt x="911" y="1196"/>
                    <a:pt x="1196" y="901"/>
                    <a:pt x="1571" y="803"/>
                  </a:cubicBezTo>
                  <a:lnTo>
                    <a:pt x="1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8" name="Google Shape;283;p18">
              <a:extLst>
                <a:ext uri="{FF2B5EF4-FFF2-40B4-BE49-F238E27FC236}">
                  <a16:creationId xmlns:a16="http://schemas.microsoft.com/office/drawing/2014/main" id="{2BD30FF6-590B-B6A6-8690-8C3F3C7C9EC2}"/>
                </a:ext>
              </a:extLst>
            </p:cNvPr>
            <p:cNvSpPr>
              <a:spLocks/>
            </p:cNvSpPr>
            <p:nvPr/>
          </p:nvSpPr>
          <p:spPr>
            <a:xfrm>
              <a:off x="-554599" y="4475708"/>
              <a:ext cx="100037" cy="100033"/>
            </a:xfrm>
            <a:custGeom>
              <a:avLst/>
              <a:gdLst/>
              <a:ahLst/>
              <a:cxnLst/>
              <a:rect l="l" t="t" r="r" b="b"/>
              <a:pathLst>
                <a:path w="1571" h="1571" extrusionOk="0">
                  <a:moveTo>
                    <a:pt x="0" y="0"/>
                  </a:moveTo>
                  <a:lnTo>
                    <a:pt x="0" y="803"/>
                  </a:lnTo>
                  <a:cubicBezTo>
                    <a:pt x="375" y="901"/>
                    <a:pt x="660" y="1196"/>
                    <a:pt x="758" y="1570"/>
                  </a:cubicBezTo>
                  <a:lnTo>
                    <a:pt x="1570" y="1570"/>
                  </a:lnTo>
                  <a:cubicBezTo>
                    <a:pt x="1454" y="759"/>
                    <a:pt x="812" y="11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69" name="Google Shape;284;p18">
              <a:extLst>
                <a:ext uri="{FF2B5EF4-FFF2-40B4-BE49-F238E27FC236}">
                  <a16:creationId xmlns:a16="http://schemas.microsoft.com/office/drawing/2014/main" id="{58F303CE-20E3-A4A8-65FE-9768C720DD89}"/>
                </a:ext>
              </a:extLst>
            </p:cNvPr>
            <p:cNvSpPr>
              <a:spLocks/>
            </p:cNvSpPr>
            <p:nvPr/>
          </p:nvSpPr>
          <p:spPr>
            <a:xfrm>
              <a:off x="-688132" y="4609173"/>
              <a:ext cx="100037" cy="99460"/>
            </a:xfrm>
            <a:custGeom>
              <a:avLst/>
              <a:gdLst/>
              <a:ahLst/>
              <a:cxnLst/>
              <a:rect l="l" t="t" r="r" b="b"/>
              <a:pathLst>
                <a:path w="1571" h="1562" extrusionOk="0">
                  <a:moveTo>
                    <a:pt x="1" y="1"/>
                  </a:moveTo>
                  <a:cubicBezTo>
                    <a:pt x="117" y="804"/>
                    <a:pt x="759" y="1446"/>
                    <a:pt x="1571" y="1562"/>
                  </a:cubicBezTo>
                  <a:lnTo>
                    <a:pt x="1571" y="759"/>
                  </a:lnTo>
                  <a:cubicBezTo>
                    <a:pt x="1196" y="661"/>
                    <a:pt x="911" y="367"/>
                    <a:pt x="8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0" name="Google Shape;285;p18">
              <a:extLst>
                <a:ext uri="{FF2B5EF4-FFF2-40B4-BE49-F238E27FC236}">
                  <a16:creationId xmlns:a16="http://schemas.microsoft.com/office/drawing/2014/main" id="{BAAF1721-5C62-96F1-D66C-DC806EB01423}"/>
                </a:ext>
              </a:extLst>
            </p:cNvPr>
            <p:cNvSpPr>
              <a:spLocks/>
            </p:cNvSpPr>
            <p:nvPr/>
          </p:nvSpPr>
          <p:spPr>
            <a:xfrm>
              <a:off x="-554599" y="4609173"/>
              <a:ext cx="100037" cy="99460"/>
            </a:xfrm>
            <a:custGeom>
              <a:avLst/>
              <a:gdLst/>
              <a:ahLst/>
              <a:cxnLst/>
              <a:rect l="l" t="t" r="r" b="b"/>
              <a:pathLst>
                <a:path w="1571" h="1562" extrusionOk="0">
                  <a:moveTo>
                    <a:pt x="758" y="1"/>
                  </a:moveTo>
                  <a:cubicBezTo>
                    <a:pt x="660" y="367"/>
                    <a:pt x="375" y="661"/>
                    <a:pt x="0" y="759"/>
                  </a:cubicBezTo>
                  <a:lnTo>
                    <a:pt x="0" y="1562"/>
                  </a:lnTo>
                  <a:cubicBezTo>
                    <a:pt x="812" y="1446"/>
                    <a:pt x="1454" y="804"/>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1" name="Google Shape;286;p18">
              <a:extLst>
                <a:ext uri="{FF2B5EF4-FFF2-40B4-BE49-F238E27FC236}">
                  <a16:creationId xmlns:a16="http://schemas.microsoft.com/office/drawing/2014/main" id="{307BD467-00A2-98CF-5A69-273D54FDEF61}"/>
                </a:ext>
              </a:extLst>
            </p:cNvPr>
            <p:cNvSpPr>
              <a:spLocks/>
            </p:cNvSpPr>
            <p:nvPr/>
          </p:nvSpPr>
          <p:spPr>
            <a:xfrm>
              <a:off x="-790399" y="4373444"/>
              <a:ext cx="437528" cy="437447"/>
            </a:xfrm>
            <a:custGeom>
              <a:avLst/>
              <a:gdLst/>
              <a:ahLst/>
              <a:cxnLst/>
              <a:rect l="l" t="t" r="r" b="b"/>
              <a:pathLst>
                <a:path w="6871" h="6870" extrusionOk="0">
                  <a:moveTo>
                    <a:pt x="3435" y="1053"/>
                  </a:moveTo>
                  <a:cubicBezTo>
                    <a:pt x="4747" y="1053"/>
                    <a:pt x="5817" y="2124"/>
                    <a:pt x="5817" y="3435"/>
                  </a:cubicBezTo>
                  <a:cubicBezTo>
                    <a:pt x="5817" y="4746"/>
                    <a:pt x="4747" y="5817"/>
                    <a:pt x="3435" y="5817"/>
                  </a:cubicBezTo>
                  <a:cubicBezTo>
                    <a:pt x="2124" y="5817"/>
                    <a:pt x="1062" y="4746"/>
                    <a:pt x="1062" y="3435"/>
                  </a:cubicBezTo>
                  <a:cubicBezTo>
                    <a:pt x="1062" y="2124"/>
                    <a:pt x="2124" y="1053"/>
                    <a:pt x="3435" y="1053"/>
                  </a:cubicBezTo>
                  <a:close/>
                  <a:moveTo>
                    <a:pt x="3435" y="1"/>
                  </a:moveTo>
                  <a:cubicBezTo>
                    <a:pt x="1544" y="1"/>
                    <a:pt x="1" y="1544"/>
                    <a:pt x="1" y="3435"/>
                  </a:cubicBezTo>
                  <a:cubicBezTo>
                    <a:pt x="1" y="5326"/>
                    <a:pt x="1544" y="6870"/>
                    <a:pt x="3435" y="6870"/>
                  </a:cubicBezTo>
                  <a:cubicBezTo>
                    <a:pt x="5336" y="6870"/>
                    <a:pt x="6870" y="5326"/>
                    <a:pt x="6870" y="3435"/>
                  </a:cubicBezTo>
                  <a:cubicBezTo>
                    <a:pt x="6870" y="1544"/>
                    <a:pt x="5336" y="1"/>
                    <a:pt x="3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72" name="Google Shape;251;p18">
            <a:extLst>
              <a:ext uri="{FF2B5EF4-FFF2-40B4-BE49-F238E27FC236}">
                <a16:creationId xmlns:a16="http://schemas.microsoft.com/office/drawing/2014/main" id="{472820EC-A0D2-677F-AF22-613E9C8EE17C}"/>
              </a:ext>
            </a:extLst>
          </p:cNvPr>
          <p:cNvSpPr txBox="1">
            <a:spLocks/>
          </p:cNvSpPr>
          <p:nvPr/>
        </p:nvSpPr>
        <p:spPr>
          <a:xfrm>
            <a:off x="7454431" y="5837987"/>
            <a:ext cx="2460928"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Arial" panose="020B0604020202020204" pitchFamily="34" charset="0"/>
                <a:ea typeface="Fira Sans Extra Condensed"/>
                <a:cs typeface="Arial" panose="020B0604020202020204" pitchFamily="34" charset="0"/>
                <a:sym typeface="Fira Sans Extra Condensed"/>
              </a:rPr>
              <a:t>Secure store</a:t>
            </a:r>
            <a:endParaRPr sz="1600" b="1">
              <a:solidFill>
                <a:srgbClr val="000000"/>
              </a:solidFill>
              <a:latin typeface="Arial" panose="020B0604020202020204" pitchFamily="34" charset="0"/>
              <a:ea typeface="Fira Sans Extra Condensed"/>
              <a:cs typeface="Arial" panose="020B0604020202020204" pitchFamily="34" charset="0"/>
              <a:sym typeface="Fira Sans Extra Condensed"/>
            </a:endParaRPr>
          </a:p>
        </p:txBody>
      </p:sp>
      <p:grpSp>
        <p:nvGrpSpPr>
          <p:cNvPr id="73" name="Group 72">
            <a:extLst>
              <a:ext uri="{FF2B5EF4-FFF2-40B4-BE49-F238E27FC236}">
                <a16:creationId xmlns:a16="http://schemas.microsoft.com/office/drawing/2014/main" id="{C1A7FC0F-CF31-7D88-CD06-95B73A1536CA}"/>
              </a:ext>
            </a:extLst>
          </p:cNvPr>
          <p:cNvGrpSpPr/>
          <p:nvPr/>
        </p:nvGrpSpPr>
        <p:grpSpPr>
          <a:xfrm>
            <a:off x="8224981" y="4805866"/>
            <a:ext cx="920339" cy="925906"/>
            <a:chOff x="2764089" y="4135945"/>
            <a:chExt cx="910800" cy="910800"/>
          </a:xfrm>
        </p:grpSpPr>
        <p:sp>
          <p:nvSpPr>
            <p:cNvPr id="74" name="Google Shape;253;p18">
              <a:extLst>
                <a:ext uri="{FF2B5EF4-FFF2-40B4-BE49-F238E27FC236}">
                  <a16:creationId xmlns:a16="http://schemas.microsoft.com/office/drawing/2014/main" id="{01F779D5-D3B4-DECB-940A-709CFBBB01D1}"/>
                </a:ext>
              </a:extLst>
            </p:cNvPr>
            <p:cNvSpPr>
              <a:spLocks/>
            </p:cNvSpPr>
            <p:nvPr/>
          </p:nvSpPr>
          <p:spPr>
            <a:xfrm>
              <a:off x="2764089" y="4135945"/>
              <a:ext cx="910800" cy="91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5" name="Google Shape;288;p18">
              <a:extLst>
                <a:ext uri="{FF2B5EF4-FFF2-40B4-BE49-F238E27FC236}">
                  <a16:creationId xmlns:a16="http://schemas.microsoft.com/office/drawing/2014/main" id="{923266C4-58B6-4049-1C44-0B18B4AB3B0D}"/>
                </a:ext>
              </a:extLst>
            </p:cNvPr>
            <p:cNvSpPr>
              <a:spLocks/>
            </p:cNvSpPr>
            <p:nvPr/>
          </p:nvSpPr>
          <p:spPr>
            <a:xfrm>
              <a:off x="2933450" y="4304998"/>
              <a:ext cx="572079" cy="572693"/>
            </a:xfrm>
            <a:custGeom>
              <a:avLst/>
              <a:gdLst/>
              <a:ahLst/>
              <a:cxnLst/>
              <a:rect l="l" t="t" r="r" b="b"/>
              <a:pathLst>
                <a:path w="8984" h="8994" extrusionOk="0">
                  <a:moveTo>
                    <a:pt x="527" y="1"/>
                  </a:moveTo>
                  <a:lnTo>
                    <a:pt x="527" y="527"/>
                  </a:lnTo>
                  <a:lnTo>
                    <a:pt x="0" y="527"/>
                  </a:lnTo>
                  <a:lnTo>
                    <a:pt x="0" y="1054"/>
                  </a:lnTo>
                  <a:lnTo>
                    <a:pt x="527" y="1054"/>
                  </a:lnTo>
                  <a:lnTo>
                    <a:pt x="527" y="1580"/>
                  </a:lnTo>
                  <a:lnTo>
                    <a:pt x="0" y="1580"/>
                  </a:lnTo>
                  <a:lnTo>
                    <a:pt x="0" y="2124"/>
                  </a:lnTo>
                  <a:lnTo>
                    <a:pt x="527" y="2124"/>
                  </a:lnTo>
                  <a:lnTo>
                    <a:pt x="527" y="2650"/>
                  </a:lnTo>
                  <a:lnTo>
                    <a:pt x="0" y="2650"/>
                  </a:lnTo>
                  <a:lnTo>
                    <a:pt x="0" y="3177"/>
                  </a:lnTo>
                  <a:lnTo>
                    <a:pt x="527" y="3177"/>
                  </a:lnTo>
                  <a:lnTo>
                    <a:pt x="527" y="3703"/>
                  </a:lnTo>
                  <a:lnTo>
                    <a:pt x="0" y="3703"/>
                  </a:lnTo>
                  <a:lnTo>
                    <a:pt x="0" y="4229"/>
                  </a:lnTo>
                  <a:lnTo>
                    <a:pt x="527" y="4229"/>
                  </a:lnTo>
                  <a:lnTo>
                    <a:pt x="527" y="4765"/>
                  </a:lnTo>
                  <a:lnTo>
                    <a:pt x="0" y="4765"/>
                  </a:lnTo>
                  <a:lnTo>
                    <a:pt x="0" y="5291"/>
                  </a:lnTo>
                  <a:lnTo>
                    <a:pt x="527" y="5291"/>
                  </a:lnTo>
                  <a:lnTo>
                    <a:pt x="527" y="5817"/>
                  </a:lnTo>
                  <a:lnTo>
                    <a:pt x="0" y="5817"/>
                  </a:lnTo>
                  <a:lnTo>
                    <a:pt x="0" y="6344"/>
                  </a:lnTo>
                  <a:lnTo>
                    <a:pt x="527" y="6344"/>
                  </a:lnTo>
                  <a:lnTo>
                    <a:pt x="527" y="6870"/>
                  </a:lnTo>
                  <a:lnTo>
                    <a:pt x="0" y="6870"/>
                  </a:lnTo>
                  <a:lnTo>
                    <a:pt x="0" y="7414"/>
                  </a:lnTo>
                  <a:lnTo>
                    <a:pt x="527" y="7414"/>
                  </a:lnTo>
                  <a:lnTo>
                    <a:pt x="527" y="8467"/>
                  </a:lnTo>
                  <a:lnTo>
                    <a:pt x="1579" y="8467"/>
                  </a:lnTo>
                  <a:lnTo>
                    <a:pt x="1579" y="8993"/>
                  </a:lnTo>
                  <a:lnTo>
                    <a:pt x="2106" y="8993"/>
                  </a:lnTo>
                  <a:lnTo>
                    <a:pt x="2106" y="8467"/>
                  </a:lnTo>
                  <a:lnTo>
                    <a:pt x="2650" y="8467"/>
                  </a:lnTo>
                  <a:lnTo>
                    <a:pt x="2650" y="8993"/>
                  </a:lnTo>
                  <a:lnTo>
                    <a:pt x="3176" y="8993"/>
                  </a:lnTo>
                  <a:lnTo>
                    <a:pt x="3176" y="8467"/>
                  </a:lnTo>
                  <a:lnTo>
                    <a:pt x="3703" y="8467"/>
                  </a:lnTo>
                  <a:lnTo>
                    <a:pt x="3703" y="8993"/>
                  </a:lnTo>
                  <a:lnTo>
                    <a:pt x="4229" y="8993"/>
                  </a:lnTo>
                  <a:lnTo>
                    <a:pt x="4229" y="8467"/>
                  </a:lnTo>
                  <a:lnTo>
                    <a:pt x="4755" y="8467"/>
                  </a:lnTo>
                  <a:lnTo>
                    <a:pt x="4755" y="8993"/>
                  </a:lnTo>
                  <a:lnTo>
                    <a:pt x="5282" y="8993"/>
                  </a:lnTo>
                  <a:lnTo>
                    <a:pt x="5282" y="8467"/>
                  </a:lnTo>
                  <a:lnTo>
                    <a:pt x="5808" y="8467"/>
                  </a:lnTo>
                  <a:lnTo>
                    <a:pt x="5808" y="8993"/>
                  </a:lnTo>
                  <a:lnTo>
                    <a:pt x="6334" y="8993"/>
                  </a:lnTo>
                  <a:lnTo>
                    <a:pt x="6334" y="8467"/>
                  </a:lnTo>
                  <a:lnTo>
                    <a:pt x="6879" y="8467"/>
                  </a:lnTo>
                  <a:lnTo>
                    <a:pt x="6879" y="8993"/>
                  </a:lnTo>
                  <a:lnTo>
                    <a:pt x="7405" y="8993"/>
                  </a:lnTo>
                  <a:lnTo>
                    <a:pt x="7405" y="8467"/>
                  </a:lnTo>
                  <a:lnTo>
                    <a:pt x="7931" y="8467"/>
                  </a:lnTo>
                  <a:lnTo>
                    <a:pt x="7931" y="8993"/>
                  </a:lnTo>
                  <a:lnTo>
                    <a:pt x="8458" y="8993"/>
                  </a:lnTo>
                  <a:lnTo>
                    <a:pt x="8458" y="8467"/>
                  </a:lnTo>
                  <a:lnTo>
                    <a:pt x="8984" y="8467"/>
                  </a:lnTo>
                  <a:lnTo>
                    <a:pt x="8984" y="7941"/>
                  </a:lnTo>
                  <a:lnTo>
                    <a:pt x="1053" y="7941"/>
                  </a:lnTo>
                  <a:lnTo>
                    <a:pt x="10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6" name="Google Shape;289;p18">
              <a:extLst>
                <a:ext uri="{FF2B5EF4-FFF2-40B4-BE49-F238E27FC236}">
                  <a16:creationId xmlns:a16="http://schemas.microsoft.com/office/drawing/2014/main" id="{4EDB60D9-1DF9-0163-8601-5DBEC57FC55B}"/>
                </a:ext>
              </a:extLst>
            </p:cNvPr>
            <p:cNvSpPr>
              <a:spLocks/>
            </p:cNvSpPr>
            <p:nvPr/>
          </p:nvSpPr>
          <p:spPr>
            <a:xfrm>
              <a:off x="3252732" y="4372048"/>
              <a:ext cx="33558" cy="101180"/>
            </a:xfrm>
            <a:custGeom>
              <a:avLst/>
              <a:gdLst/>
              <a:ahLst/>
              <a:cxnLst/>
              <a:rect l="l" t="t" r="r" b="b"/>
              <a:pathLst>
                <a:path w="527" h="1589" extrusionOk="0">
                  <a:moveTo>
                    <a:pt x="0" y="1"/>
                  </a:moveTo>
                  <a:lnTo>
                    <a:pt x="0" y="1589"/>
                  </a:lnTo>
                  <a:lnTo>
                    <a:pt x="526" y="1589"/>
                  </a:lnTo>
                  <a:lnTo>
                    <a:pt x="5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7" name="Google Shape;290;p18">
              <a:extLst>
                <a:ext uri="{FF2B5EF4-FFF2-40B4-BE49-F238E27FC236}">
                  <a16:creationId xmlns:a16="http://schemas.microsoft.com/office/drawing/2014/main" id="{8C18DFBC-4346-5F59-0778-79ED079F1A75}"/>
                </a:ext>
              </a:extLst>
            </p:cNvPr>
            <p:cNvSpPr>
              <a:spLocks/>
            </p:cNvSpPr>
            <p:nvPr/>
          </p:nvSpPr>
          <p:spPr>
            <a:xfrm>
              <a:off x="3185679" y="4372048"/>
              <a:ext cx="33558" cy="101180"/>
            </a:xfrm>
            <a:custGeom>
              <a:avLst/>
              <a:gdLst/>
              <a:ahLst/>
              <a:cxnLst/>
              <a:rect l="l" t="t" r="r" b="b"/>
              <a:pathLst>
                <a:path w="527" h="1589" extrusionOk="0">
                  <a:moveTo>
                    <a:pt x="0" y="1"/>
                  </a:moveTo>
                  <a:lnTo>
                    <a:pt x="0" y="1589"/>
                  </a:lnTo>
                  <a:lnTo>
                    <a:pt x="527" y="1589"/>
                  </a:lnTo>
                  <a:lnTo>
                    <a:pt x="5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8" name="Google Shape;291;p18">
              <a:extLst>
                <a:ext uri="{FF2B5EF4-FFF2-40B4-BE49-F238E27FC236}">
                  <a16:creationId xmlns:a16="http://schemas.microsoft.com/office/drawing/2014/main" id="{ADFDCF43-014C-81B1-B113-45CAF4338C45}"/>
                </a:ext>
              </a:extLst>
            </p:cNvPr>
            <p:cNvSpPr>
              <a:spLocks/>
            </p:cNvSpPr>
            <p:nvPr/>
          </p:nvSpPr>
          <p:spPr>
            <a:xfrm>
              <a:off x="3118626" y="4372048"/>
              <a:ext cx="33558" cy="101180"/>
            </a:xfrm>
            <a:custGeom>
              <a:avLst/>
              <a:gdLst/>
              <a:ahLst/>
              <a:cxnLst/>
              <a:rect l="l" t="t" r="r" b="b"/>
              <a:pathLst>
                <a:path w="527" h="1589" extrusionOk="0">
                  <a:moveTo>
                    <a:pt x="1" y="1"/>
                  </a:moveTo>
                  <a:lnTo>
                    <a:pt x="1" y="1589"/>
                  </a:lnTo>
                  <a:lnTo>
                    <a:pt x="527" y="1589"/>
                  </a:lnTo>
                  <a:lnTo>
                    <a:pt x="5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79" name="Google Shape;292;p18">
              <a:extLst>
                <a:ext uri="{FF2B5EF4-FFF2-40B4-BE49-F238E27FC236}">
                  <a16:creationId xmlns:a16="http://schemas.microsoft.com/office/drawing/2014/main" id="{59762D6C-A928-EE86-BCC4-7EE789DC2235}"/>
                </a:ext>
              </a:extLst>
            </p:cNvPr>
            <p:cNvSpPr>
              <a:spLocks/>
            </p:cNvSpPr>
            <p:nvPr/>
          </p:nvSpPr>
          <p:spPr>
            <a:xfrm>
              <a:off x="3319722" y="4372048"/>
              <a:ext cx="34131" cy="101180"/>
            </a:xfrm>
            <a:custGeom>
              <a:avLst/>
              <a:gdLst/>
              <a:ahLst/>
              <a:cxnLst/>
              <a:rect l="l" t="t" r="r" b="b"/>
              <a:pathLst>
                <a:path w="536" h="1589" extrusionOk="0">
                  <a:moveTo>
                    <a:pt x="1" y="1"/>
                  </a:moveTo>
                  <a:lnTo>
                    <a:pt x="1" y="1589"/>
                  </a:lnTo>
                  <a:lnTo>
                    <a:pt x="536" y="1589"/>
                  </a:lnTo>
                  <a:lnTo>
                    <a:pt x="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0" name="Google Shape;293;p18">
              <a:extLst>
                <a:ext uri="{FF2B5EF4-FFF2-40B4-BE49-F238E27FC236}">
                  <a16:creationId xmlns:a16="http://schemas.microsoft.com/office/drawing/2014/main" id="{89C267CC-BED7-2E3C-A797-422A39F83EEC}"/>
                </a:ext>
              </a:extLst>
            </p:cNvPr>
            <p:cNvSpPr>
              <a:spLocks/>
            </p:cNvSpPr>
            <p:nvPr/>
          </p:nvSpPr>
          <p:spPr>
            <a:xfrm>
              <a:off x="3050491" y="4372048"/>
              <a:ext cx="33558" cy="101180"/>
            </a:xfrm>
            <a:custGeom>
              <a:avLst/>
              <a:gdLst/>
              <a:ahLst/>
              <a:cxnLst/>
              <a:rect l="l" t="t" r="r" b="b"/>
              <a:pathLst>
                <a:path w="527" h="1589" extrusionOk="0">
                  <a:moveTo>
                    <a:pt x="0" y="1"/>
                  </a:moveTo>
                  <a:lnTo>
                    <a:pt x="0" y="1589"/>
                  </a:lnTo>
                  <a:lnTo>
                    <a:pt x="526" y="1589"/>
                  </a:lnTo>
                  <a:lnTo>
                    <a:pt x="5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1" name="Google Shape;294;p18">
              <a:extLst>
                <a:ext uri="{FF2B5EF4-FFF2-40B4-BE49-F238E27FC236}">
                  <a16:creationId xmlns:a16="http://schemas.microsoft.com/office/drawing/2014/main" id="{CC65021A-2AA6-1599-2326-5E3942B8DE5D}"/>
                </a:ext>
              </a:extLst>
            </p:cNvPr>
            <p:cNvSpPr>
              <a:spLocks/>
            </p:cNvSpPr>
            <p:nvPr/>
          </p:nvSpPr>
          <p:spPr>
            <a:xfrm>
              <a:off x="3387921" y="4372048"/>
              <a:ext cx="67052" cy="101180"/>
            </a:xfrm>
            <a:custGeom>
              <a:avLst/>
              <a:gdLst/>
              <a:ahLst/>
              <a:cxnLst/>
              <a:rect l="l" t="t" r="r" b="b"/>
              <a:pathLst>
                <a:path w="1053" h="1589" extrusionOk="0">
                  <a:moveTo>
                    <a:pt x="0" y="1"/>
                  </a:moveTo>
                  <a:lnTo>
                    <a:pt x="0" y="1589"/>
                  </a:lnTo>
                  <a:lnTo>
                    <a:pt x="1053" y="1589"/>
                  </a:lnTo>
                  <a:lnTo>
                    <a:pt x="10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2" name="Google Shape;295;p18">
              <a:extLst>
                <a:ext uri="{FF2B5EF4-FFF2-40B4-BE49-F238E27FC236}">
                  <a16:creationId xmlns:a16="http://schemas.microsoft.com/office/drawing/2014/main" id="{1D67B886-2714-2631-C181-F94B6EBCBF12}"/>
                </a:ext>
              </a:extLst>
            </p:cNvPr>
            <p:cNvSpPr>
              <a:spLocks/>
            </p:cNvSpPr>
            <p:nvPr/>
          </p:nvSpPr>
          <p:spPr>
            <a:xfrm>
              <a:off x="3118626" y="4507232"/>
              <a:ext cx="33558" cy="101180"/>
            </a:xfrm>
            <a:custGeom>
              <a:avLst/>
              <a:gdLst/>
              <a:ahLst/>
              <a:cxnLst/>
              <a:rect l="l" t="t" r="r" b="b"/>
              <a:pathLst>
                <a:path w="527" h="1589" extrusionOk="0">
                  <a:moveTo>
                    <a:pt x="1" y="1"/>
                  </a:moveTo>
                  <a:lnTo>
                    <a:pt x="1" y="1589"/>
                  </a:lnTo>
                  <a:lnTo>
                    <a:pt x="527" y="1589"/>
                  </a:lnTo>
                  <a:lnTo>
                    <a:pt x="5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3" name="Google Shape;296;p18">
              <a:extLst>
                <a:ext uri="{FF2B5EF4-FFF2-40B4-BE49-F238E27FC236}">
                  <a16:creationId xmlns:a16="http://schemas.microsoft.com/office/drawing/2014/main" id="{617D7846-C4A6-1E28-459F-173BBAC8A95D}"/>
                </a:ext>
              </a:extLst>
            </p:cNvPr>
            <p:cNvSpPr>
              <a:spLocks/>
            </p:cNvSpPr>
            <p:nvPr/>
          </p:nvSpPr>
          <p:spPr>
            <a:xfrm>
              <a:off x="3185679" y="4507232"/>
              <a:ext cx="33558" cy="101180"/>
            </a:xfrm>
            <a:custGeom>
              <a:avLst/>
              <a:gdLst/>
              <a:ahLst/>
              <a:cxnLst/>
              <a:rect l="l" t="t" r="r" b="b"/>
              <a:pathLst>
                <a:path w="527" h="1589" extrusionOk="0">
                  <a:moveTo>
                    <a:pt x="0" y="1"/>
                  </a:moveTo>
                  <a:lnTo>
                    <a:pt x="0" y="1589"/>
                  </a:lnTo>
                  <a:lnTo>
                    <a:pt x="527" y="1589"/>
                  </a:lnTo>
                  <a:lnTo>
                    <a:pt x="5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4" name="Google Shape;297;p18">
              <a:extLst>
                <a:ext uri="{FF2B5EF4-FFF2-40B4-BE49-F238E27FC236}">
                  <a16:creationId xmlns:a16="http://schemas.microsoft.com/office/drawing/2014/main" id="{DA1951D6-E279-DF08-9231-137727C3CC75}"/>
                </a:ext>
              </a:extLst>
            </p:cNvPr>
            <p:cNvSpPr>
              <a:spLocks/>
            </p:cNvSpPr>
            <p:nvPr/>
          </p:nvSpPr>
          <p:spPr>
            <a:xfrm>
              <a:off x="3252732" y="4507232"/>
              <a:ext cx="33558" cy="101180"/>
            </a:xfrm>
            <a:custGeom>
              <a:avLst/>
              <a:gdLst/>
              <a:ahLst/>
              <a:cxnLst/>
              <a:rect l="l" t="t" r="r" b="b"/>
              <a:pathLst>
                <a:path w="527" h="1589" extrusionOk="0">
                  <a:moveTo>
                    <a:pt x="0" y="1"/>
                  </a:moveTo>
                  <a:lnTo>
                    <a:pt x="0" y="1589"/>
                  </a:lnTo>
                  <a:lnTo>
                    <a:pt x="526" y="1589"/>
                  </a:lnTo>
                  <a:lnTo>
                    <a:pt x="5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5" name="Google Shape;298;p18">
              <a:extLst>
                <a:ext uri="{FF2B5EF4-FFF2-40B4-BE49-F238E27FC236}">
                  <a16:creationId xmlns:a16="http://schemas.microsoft.com/office/drawing/2014/main" id="{2C2F2205-0E3D-65A7-5D7F-50D04328A2A1}"/>
                </a:ext>
              </a:extLst>
            </p:cNvPr>
            <p:cNvSpPr>
              <a:spLocks/>
            </p:cNvSpPr>
            <p:nvPr/>
          </p:nvSpPr>
          <p:spPr>
            <a:xfrm>
              <a:off x="3320868" y="4507232"/>
              <a:ext cx="134105" cy="101180"/>
            </a:xfrm>
            <a:custGeom>
              <a:avLst/>
              <a:gdLst/>
              <a:ahLst/>
              <a:cxnLst/>
              <a:rect l="l" t="t" r="r" b="b"/>
              <a:pathLst>
                <a:path w="2106" h="1589" extrusionOk="0">
                  <a:moveTo>
                    <a:pt x="1" y="1"/>
                  </a:moveTo>
                  <a:lnTo>
                    <a:pt x="1" y="1589"/>
                  </a:lnTo>
                  <a:lnTo>
                    <a:pt x="2106" y="1589"/>
                  </a:lnTo>
                  <a:lnTo>
                    <a:pt x="2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6" name="Google Shape;299;p18">
              <a:extLst>
                <a:ext uri="{FF2B5EF4-FFF2-40B4-BE49-F238E27FC236}">
                  <a16:creationId xmlns:a16="http://schemas.microsoft.com/office/drawing/2014/main" id="{D790BDEF-D7DB-F340-4F41-C23D8D3EE435}"/>
                </a:ext>
              </a:extLst>
            </p:cNvPr>
            <p:cNvSpPr>
              <a:spLocks/>
            </p:cNvSpPr>
            <p:nvPr/>
          </p:nvSpPr>
          <p:spPr>
            <a:xfrm>
              <a:off x="3050491" y="4507232"/>
              <a:ext cx="33558" cy="101180"/>
            </a:xfrm>
            <a:custGeom>
              <a:avLst/>
              <a:gdLst/>
              <a:ahLst/>
              <a:cxnLst/>
              <a:rect l="l" t="t" r="r" b="b"/>
              <a:pathLst>
                <a:path w="527" h="1589" extrusionOk="0">
                  <a:moveTo>
                    <a:pt x="0" y="1"/>
                  </a:moveTo>
                  <a:lnTo>
                    <a:pt x="0" y="1589"/>
                  </a:lnTo>
                  <a:lnTo>
                    <a:pt x="526" y="1589"/>
                  </a:lnTo>
                  <a:lnTo>
                    <a:pt x="5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7" name="Google Shape;300;p18">
              <a:extLst>
                <a:ext uri="{FF2B5EF4-FFF2-40B4-BE49-F238E27FC236}">
                  <a16:creationId xmlns:a16="http://schemas.microsoft.com/office/drawing/2014/main" id="{456931FE-CEDC-F1FC-8426-DBCC3CE13D90}"/>
                </a:ext>
              </a:extLst>
            </p:cNvPr>
            <p:cNvSpPr>
              <a:spLocks/>
            </p:cNvSpPr>
            <p:nvPr/>
          </p:nvSpPr>
          <p:spPr>
            <a:xfrm>
              <a:off x="3118626" y="4641907"/>
              <a:ext cx="33558" cy="100607"/>
            </a:xfrm>
            <a:custGeom>
              <a:avLst/>
              <a:gdLst/>
              <a:ahLst/>
              <a:cxnLst/>
              <a:rect l="l" t="t" r="r" b="b"/>
              <a:pathLst>
                <a:path w="527" h="1580" extrusionOk="0">
                  <a:moveTo>
                    <a:pt x="1" y="0"/>
                  </a:moveTo>
                  <a:lnTo>
                    <a:pt x="1" y="1579"/>
                  </a:lnTo>
                  <a:lnTo>
                    <a:pt x="527" y="1579"/>
                  </a:lnTo>
                  <a:lnTo>
                    <a:pt x="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8" name="Google Shape;301;p18">
              <a:extLst>
                <a:ext uri="{FF2B5EF4-FFF2-40B4-BE49-F238E27FC236}">
                  <a16:creationId xmlns:a16="http://schemas.microsoft.com/office/drawing/2014/main" id="{813F39CB-D972-F7A9-C6AC-797AC1596B67}"/>
                </a:ext>
              </a:extLst>
            </p:cNvPr>
            <p:cNvSpPr>
              <a:spLocks/>
            </p:cNvSpPr>
            <p:nvPr/>
          </p:nvSpPr>
          <p:spPr>
            <a:xfrm>
              <a:off x="3185679" y="4641907"/>
              <a:ext cx="33558" cy="100607"/>
            </a:xfrm>
            <a:custGeom>
              <a:avLst/>
              <a:gdLst/>
              <a:ahLst/>
              <a:cxnLst/>
              <a:rect l="l" t="t" r="r" b="b"/>
              <a:pathLst>
                <a:path w="527" h="1580" extrusionOk="0">
                  <a:moveTo>
                    <a:pt x="0" y="0"/>
                  </a:moveTo>
                  <a:lnTo>
                    <a:pt x="0" y="1579"/>
                  </a:lnTo>
                  <a:lnTo>
                    <a:pt x="527" y="1579"/>
                  </a:lnTo>
                  <a:lnTo>
                    <a:pt x="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9" name="Google Shape;302;p18">
              <a:extLst>
                <a:ext uri="{FF2B5EF4-FFF2-40B4-BE49-F238E27FC236}">
                  <a16:creationId xmlns:a16="http://schemas.microsoft.com/office/drawing/2014/main" id="{87F07DF8-61DB-2C3A-8ACC-962E03688966}"/>
                </a:ext>
              </a:extLst>
            </p:cNvPr>
            <p:cNvSpPr>
              <a:spLocks/>
            </p:cNvSpPr>
            <p:nvPr/>
          </p:nvSpPr>
          <p:spPr>
            <a:xfrm>
              <a:off x="3252732" y="4641907"/>
              <a:ext cx="202240" cy="100607"/>
            </a:xfrm>
            <a:custGeom>
              <a:avLst/>
              <a:gdLst/>
              <a:ahLst/>
              <a:cxnLst/>
              <a:rect l="l" t="t" r="r" b="b"/>
              <a:pathLst>
                <a:path w="3176" h="1580" extrusionOk="0">
                  <a:moveTo>
                    <a:pt x="0" y="0"/>
                  </a:moveTo>
                  <a:lnTo>
                    <a:pt x="0" y="1579"/>
                  </a:lnTo>
                  <a:lnTo>
                    <a:pt x="3176" y="1579"/>
                  </a:lnTo>
                  <a:lnTo>
                    <a:pt x="3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0" name="Google Shape;303;p18">
              <a:extLst>
                <a:ext uri="{FF2B5EF4-FFF2-40B4-BE49-F238E27FC236}">
                  <a16:creationId xmlns:a16="http://schemas.microsoft.com/office/drawing/2014/main" id="{18DE1DFB-7A40-76FC-4187-8D601A24138D}"/>
                </a:ext>
              </a:extLst>
            </p:cNvPr>
            <p:cNvSpPr>
              <a:spLocks/>
            </p:cNvSpPr>
            <p:nvPr/>
          </p:nvSpPr>
          <p:spPr>
            <a:xfrm>
              <a:off x="3050491" y="4641907"/>
              <a:ext cx="33558" cy="100607"/>
            </a:xfrm>
            <a:custGeom>
              <a:avLst/>
              <a:gdLst/>
              <a:ahLst/>
              <a:cxnLst/>
              <a:rect l="l" t="t" r="r" b="b"/>
              <a:pathLst>
                <a:path w="527" h="1580" extrusionOk="0">
                  <a:moveTo>
                    <a:pt x="0" y="0"/>
                  </a:moveTo>
                  <a:lnTo>
                    <a:pt x="0" y="1579"/>
                  </a:lnTo>
                  <a:lnTo>
                    <a:pt x="526" y="1579"/>
                  </a:lnTo>
                  <a:lnTo>
                    <a:pt x="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91" name="Google Shape;255;p18">
            <a:extLst>
              <a:ext uri="{FF2B5EF4-FFF2-40B4-BE49-F238E27FC236}">
                <a16:creationId xmlns:a16="http://schemas.microsoft.com/office/drawing/2014/main" id="{0816B9A2-BAA4-AA0E-E3C0-2781473525D8}"/>
              </a:ext>
            </a:extLst>
          </p:cNvPr>
          <p:cNvSpPr txBox="1">
            <a:spLocks/>
          </p:cNvSpPr>
          <p:nvPr/>
        </p:nvSpPr>
        <p:spPr>
          <a:xfrm>
            <a:off x="9754357" y="5854004"/>
            <a:ext cx="19803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Arial" panose="020B0604020202020204" pitchFamily="34" charset="0"/>
                <a:ea typeface="Fira Sans Extra Condensed"/>
                <a:cs typeface="Arial" panose="020B0604020202020204" pitchFamily="34" charset="0"/>
                <a:sym typeface="Fira Sans Extra Condensed"/>
              </a:rPr>
              <a:t>Confidentiality </a:t>
            </a:r>
            <a:endParaRPr sz="1600" b="1">
              <a:solidFill>
                <a:srgbClr val="000000"/>
              </a:solidFill>
              <a:latin typeface="Arial" panose="020B0604020202020204" pitchFamily="34" charset="0"/>
              <a:ea typeface="Fira Sans Extra Condensed"/>
              <a:cs typeface="Arial" panose="020B0604020202020204" pitchFamily="34" charset="0"/>
              <a:sym typeface="Fira Sans Extra Condensed"/>
            </a:endParaRPr>
          </a:p>
        </p:txBody>
      </p:sp>
      <p:grpSp>
        <p:nvGrpSpPr>
          <p:cNvPr id="92" name="Group 91">
            <a:extLst>
              <a:ext uri="{FF2B5EF4-FFF2-40B4-BE49-F238E27FC236}">
                <a16:creationId xmlns:a16="http://schemas.microsoft.com/office/drawing/2014/main" id="{7464D727-0E53-A6D7-4CCC-6F8748C67073}"/>
              </a:ext>
            </a:extLst>
          </p:cNvPr>
          <p:cNvGrpSpPr/>
          <p:nvPr/>
        </p:nvGrpSpPr>
        <p:grpSpPr>
          <a:xfrm>
            <a:off x="10282325" y="4872914"/>
            <a:ext cx="808028" cy="821366"/>
            <a:chOff x="9258842" y="3093352"/>
            <a:chExt cx="910800" cy="910800"/>
          </a:xfrm>
        </p:grpSpPr>
        <p:sp>
          <p:nvSpPr>
            <p:cNvPr id="93" name="Google Shape;257;p18">
              <a:extLst>
                <a:ext uri="{FF2B5EF4-FFF2-40B4-BE49-F238E27FC236}">
                  <a16:creationId xmlns:a16="http://schemas.microsoft.com/office/drawing/2014/main" id="{E1F09C29-921A-672C-EE47-131BA1CF90E8}"/>
                </a:ext>
              </a:extLst>
            </p:cNvPr>
            <p:cNvSpPr>
              <a:spLocks/>
            </p:cNvSpPr>
            <p:nvPr/>
          </p:nvSpPr>
          <p:spPr>
            <a:xfrm>
              <a:off x="9258842" y="3093352"/>
              <a:ext cx="910800" cy="910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4" name="Google Shape;305;p18">
              <a:extLst>
                <a:ext uri="{FF2B5EF4-FFF2-40B4-BE49-F238E27FC236}">
                  <a16:creationId xmlns:a16="http://schemas.microsoft.com/office/drawing/2014/main" id="{B191FEB9-E4CC-959F-EA94-1323A8C4E896}"/>
                </a:ext>
              </a:extLst>
            </p:cNvPr>
            <p:cNvSpPr>
              <a:spLocks/>
            </p:cNvSpPr>
            <p:nvPr/>
          </p:nvSpPr>
          <p:spPr>
            <a:xfrm>
              <a:off x="9427914" y="3262403"/>
              <a:ext cx="235798" cy="168802"/>
            </a:xfrm>
            <a:custGeom>
              <a:avLst/>
              <a:gdLst/>
              <a:ahLst/>
              <a:cxnLst/>
              <a:rect l="l" t="t" r="r" b="b"/>
              <a:pathLst>
                <a:path w="3703" h="2651" extrusionOk="0">
                  <a:moveTo>
                    <a:pt x="1580" y="1054"/>
                  </a:moveTo>
                  <a:lnTo>
                    <a:pt x="1580" y="1580"/>
                  </a:lnTo>
                  <a:lnTo>
                    <a:pt x="1053" y="1580"/>
                  </a:lnTo>
                  <a:lnTo>
                    <a:pt x="1053" y="1054"/>
                  </a:lnTo>
                  <a:close/>
                  <a:moveTo>
                    <a:pt x="2650" y="1054"/>
                  </a:moveTo>
                  <a:lnTo>
                    <a:pt x="2650" y="1580"/>
                  </a:lnTo>
                  <a:lnTo>
                    <a:pt x="2124" y="1580"/>
                  </a:lnTo>
                  <a:lnTo>
                    <a:pt x="2124" y="1054"/>
                  </a:lnTo>
                  <a:close/>
                  <a:moveTo>
                    <a:pt x="1" y="1"/>
                  </a:moveTo>
                  <a:lnTo>
                    <a:pt x="1" y="2650"/>
                  </a:lnTo>
                  <a:lnTo>
                    <a:pt x="3703" y="2650"/>
                  </a:lnTo>
                  <a:lnTo>
                    <a:pt x="37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5" name="Google Shape;306;p18">
              <a:extLst>
                <a:ext uri="{FF2B5EF4-FFF2-40B4-BE49-F238E27FC236}">
                  <a16:creationId xmlns:a16="http://schemas.microsoft.com/office/drawing/2014/main" id="{F016C5CE-B89E-3CC2-800B-26E8E6E74C9D}"/>
                </a:ext>
              </a:extLst>
            </p:cNvPr>
            <p:cNvSpPr>
              <a:spLocks/>
            </p:cNvSpPr>
            <p:nvPr/>
          </p:nvSpPr>
          <p:spPr>
            <a:xfrm>
              <a:off x="9528462" y="3682791"/>
              <a:ext cx="67116" cy="152311"/>
            </a:xfrm>
            <a:custGeom>
              <a:avLst/>
              <a:gdLst/>
              <a:ahLst/>
              <a:cxnLst/>
              <a:rect l="l" t="t" r="r" b="b"/>
              <a:pathLst>
                <a:path w="1054" h="2392" extrusionOk="0">
                  <a:moveTo>
                    <a:pt x="1" y="0"/>
                  </a:moveTo>
                  <a:lnTo>
                    <a:pt x="1" y="2391"/>
                  </a:lnTo>
                  <a:lnTo>
                    <a:pt x="1053" y="2391"/>
                  </a:lnTo>
                  <a:lnTo>
                    <a:pt x="10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6" name="Google Shape;307;p18">
              <a:extLst>
                <a:ext uri="{FF2B5EF4-FFF2-40B4-BE49-F238E27FC236}">
                  <a16:creationId xmlns:a16="http://schemas.microsoft.com/office/drawing/2014/main" id="{F9F40A3E-D95A-DA9D-FB8A-170B9700B0FE}"/>
                </a:ext>
              </a:extLst>
            </p:cNvPr>
            <p:cNvSpPr>
              <a:spLocks/>
            </p:cNvSpPr>
            <p:nvPr/>
          </p:nvSpPr>
          <p:spPr>
            <a:xfrm>
              <a:off x="9663651" y="3386252"/>
              <a:ext cx="168809" cy="358490"/>
            </a:xfrm>
            <a:custGeom>
              <a:avLst/>
              <a:gdLst/>
              <a:ahLst/>
              <a:cxnLst/>
              <a:rect l="l" t="t" r="r" b="b"/>
              <a:pathLst>
                <a:path w="2651" h="5630" extrusionOk="0">
                  <a:moveTo>
                    <a:pt x="2650" y="1"/>
                  </a:moveTo>
                  <a:lnTo>
                    <a:pt x="1" y="1330"/>
                  </a:lnTo>
                  <a:lnTo>
                    <a:pt x="1" y="4301"/>
                  </a:lnTo>
                  <a:lnTo>
                    <a:pt x="2650" y="5630"/>
                  </a:lnTo>
                  <a:lnTo>
                    <a:pt x="2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7" name="Google Shape;308;p18">
              <a:extLst>
                <a:ext uri="{FF2B5EF4-FFF2-40B4-BE49-F238E27FC236}">
                  <a16:creationId xmlns:a16="http://schemas.microsoft.com/office/drawing/2014/main" id="{813E74C9-8333-D28A-1B93-EC0D1067979C}"/>
                </a:ext>
              </a:extLst>
            </p:cNvPr>
            <p:cNvSpPr>
              <a:spLocks/>
            </p:cNvSpPr>
            <p:nvPr/>
          </p:nvSpPr>
          <p:spPr>
            <a:xfrm>
              <a:off x="9494967" y="3481702"/>
              <a:ext cx="134105" cy="168739"/>
            </a:xfrm>
            <a:custGeom>
              <a:avLst/>
              <a:gdLst/>
              <a:ahLst/>
              <a:cxnLst/>
              <a:rect l="l" t="t" r="r" b="b"/>
              <a:pathLst>
                <a:path w="2106" h="2650" extrusionOk="0">
                  <a:moveTo>
                    <a:pt x="1321" y="1053"/>
                  </a:moveTo>
                  <a:lnTo>
                    <a:pt x="1321" y="1579"/>
                  </a:lnTo>
                  <a:lnTo>
                    <a:pt x="794" y="1579"/>
                  </a:lnTo>
                  <a:lnTo>
                    <a:pt x="794" y="1053"/>
                  </a:lnTo>
                  <a:close/>
                  <a:moveTo>
                    <a:pt x="0" y="0"/>
                  </a:moveTo>
                  <a:lnTo>
                    <a:pt x="0" y="2650"/>
                  </a:lnTo>
                  <a:lnTo>
                    <a:pt x="2106" y="2650"/>
                  </a:lnTo>
                  <a:lnTo>
                    <a:pt x="2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8" name="Google Shape;309;p18">
              <a:extLst>
                <a:ext uri="{FF2B5EF4-FFF2-40B4-BE49-F238E27FC236}">
                  <a16:creationId xmlns:a16="http://schemas.microsoft.com/office/drawing/2014/main" id="{BD0F4441-4C6A-9231-3AAA-528C7F811593}"/>
                </a:ext>
              </a:extLst>
            </p:cNvPr>
            <p:cNvSpPr>
              <a:spLocks/>
            </p:cNvSpPr>
            <p:nvPr/>
          </p:nvSpPr>
          <p:spPr>
            <a:xfrm>
              <a:off x="9865892" y="3337413"/>
              <a:ext cx="67116" cy="456231"/>
            </a:xfrm>
            <a:custGeom>
              <a:avLst/>
              <a:gdLst/>
              <a:ahLst/>
              <a:cxnLst/>
              <a:rect l="l" t="t" r="r" b="b"/>
              <a:pathLst>
                <a:path w="1054" h="7165" extrusionOk="0">
                  <a:moveTo>
                    <a:pt x="1053" y="1"/>
                  </a:moveTo>
                  <a:lnTo>
                    <a:pt x="1" y="527"/>
                  </a:lnTo>
                  <a:lnTo>
                    <a:pt x="1" y="6638"/>
                  </a:lnTo>
                  <a:lnTo>
                    <a:pt x="1053" y="7164"/>
                  </a:lnTo>
                  <a:lnTo>
                    <a:pt x="10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9" name="Google Shape;310;p18">
              <a:extLst>
                <a:ext uri="{FF2B5EF4-FFF2-40B4-BE49-F238E27FC236}">
                  <a16:creationId xmlns:a16="http://schemas.microsoft.com/office/drawing/2014/main" id="{0A712A46-6C48-8871-3CDA-365BC8E4D342}"/>
                </a:ext>
              </a:extLst>
            </p:cNvPr>
            <p:cNvSpPr>
              <a:spLocks/>
            </p:cNvSpPr>
            <p:nvPr/>
          </p:nvSpPr>
          <p:spPr>
            <a:xfrm>
              <a:off x="9427914" y="3518061"/>
              <a:ext cx="33558" cy="94939"/>
            </a:xfrm>
            <a:custGeom>
              <a:avLst/>
              <a:gdLst/>
              <a:ahLst/>
              <a:cxnLst/>
              <a:rect l="l" t="t" r="r" b="b"/>
              <a:pathLst>
                <a:path w="527" h="1491" extrusionOk="0">
                  <a:moveTo>
                    <a:pt x="527" y="0"/>
                  </a:moveTo>
                  <a:cubicBezTo>
                    <a:pt x="224" y="107"/>
                    <a:pt x="1" y="402"/>
                    <a:pt x="1" y="750"/>
                  </a:cubicBezTo>
                  <a:cubicBezTo>
                    <a:pt x="1" y="1089"/>
                    <a:pt x="224" y="1383"/>
                    <a:pt x="527" y="1490"/>
                  </a:cubicBezTo>
                  <a:lnTo>
                    <a:pt x="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0" name="Google Shape;311;p18">
              <a:extLst>
                <a:ext uri="{FF2B5EF4-FFF2-40B4-BE49-F238E27FC236}">
                  <a16:creationId xmlns:a16="http://schemas.microsoft.com/office/drawing/2014/main" id="{70F7570C-D368-963D-9028-B4025D1F1985}"/>
                </a:ext>
              </a:extLst>
            </p:cNvPr>
            <p:cNvSpPr>
              <a:spLocks/>
            </p:cNvSpPr>
            <p:nvPr/>
          </p:nvSpPr>
          <p:spPr>
            <a:xfrm>
              <a:off x="9966440" y="3498195"/>
              <a:ext cx="34131" cy="134673"/>
            </a:xfrm>
            <a:custGeom>
              <a:avLst/>
              <a:gdLst/>
              <a:ahLst/>
              <a:cxnLst/>
              <a:rect l="l" t="t" r="r" b="b"/>
              <a:pathLst>
                <a:path w="536" h="2115" extrusionOk="0">
                  <a:moveTo>
                    <a:pt x="1" y="0"/>
                  </a:moveTo>
                  <a:lnTo>
                    <a:pt x="1" y="2114"/>
                  </a:lnTo>
                  <a:cubicBezTo>
                    <a:pt x="322" y="1874"/>
                    <a:pt x="536" y="1490"/>
                    <a:pt x="536" y="1062"/>
                  </a:cubicBezTo>
                  <a:cubicBezTo>
                    <a:pt x="536" y="625"/>
                    <a:pt x="322" y="24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101" name="TextBox 100">
            <a:extLst>
              <a:ext uri="{FF2B5EF4-FFF2-40B4-BE49-F238E27FC236}">
                <a16:creationId xmlns:a16="http://schemas.microsoft.com/office/drawing/2014/main" id="{3E55081D-419A-CDE8-2718-C20C3F2CD25F}"/>
              </a:ext>
            </a:extLst>
          </p:cNvPr>
          <p:cNvSpPr txBox="1"/>
          <p:nvPr/>
        </p:nvSpPr>
        <p:spPr>
          <a:xfrm>
            <a:off x="3746584" y="6334020"/>
            <a:ext cx="8445416" cy="723275"/>
          </a:xfrm>
          <a:prstGeom prst="rect">
            <a:avLst/>
          </a:prstGeom>
        </p:spPr>
        <p:txBody>
          <a:bodyPr wrap="square" lIns="540000" tIns="0" rIns="360000" rtlCol="0" anchor="t" anchorCtr="0">
            <a:spAutoFit/>
          </a:bodyPr>
          <a:lstStyle/>
          <a:p>
            <a:pPr algn="just"/>
            <a:endParaRPr lang="en-US" sz="140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Online System = FAO </a:t>
            </a:r>
            <a:r>
              <a:rPr lang="en-US" sz="1200" b="1">
                <a:latin typeface="Arial" panose="020B0604020202020204" pitchFamily="34" charset="0"/>
                <a:cs typeface="Arial" panose="020B0604020202020204" pitchFamily="34" charset="0"/>
              </a:rPr>
              <a:t>(</a:t>
            </a:r>
            <a:r>
              <a:rPr lang="en-US" sz="1200">
                <a:latin typeface="Arial" panose="020B0604020202020204" pitchFamily="34" charset="0"/>
                <a:cs typeface="Arial" panose="020B0604020202020204" pitchFamily="34" charset="0"/>
              </a:rPr>
              <a:t>Web + Security + Confidentiality + Modularity + 13 Modules + Structure format</a:t>
            </a:r>
            <a:r>
              <a:rPr lang="en-US" sz="1200" b="1">
                <a:latin typeface="Arial" panose="020B0604020202020204" pitchFamily="34" charset="0"/>
                <a:cs typeface="Arial" panose="020B0604020202020204" pitchFamily="34" charset="0"/>
              </a:rPr>
              <a:t>)</a:t>
            </a:r>
            <a:r>
              <a:rPr lang="en-US" sz="1200">
                <a:latin typeface="Arial" panose="020B0604020202020204" pitchFamily="34" charset="0"/>
                <a:cs typeface="Arial" panose="020B0604020202020204" pitchFamily="34" charset="0"/>
              </a:rPr>
              <a:t> + Users</a:t>
            </a:r>
          </a:p>
          <a:p>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65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AAAD41-EFF1-20A6-A4BB-F9F1A435221B}"/>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3FD1915F-17AB-6650-05E6-B52D7D474EA4}"/>
              </a:ext>
            </a:extLst>
          </p:cNvPr>
          <p:cNvSpPr>
            <a:spLocks noGrp="1"/>
          </p:cNvSpPr>
          <p:nvPr>
            <p:ph type="pic" sz="quarter" idx="11"/>
          </p:nvPr>
        </p:nvSpPr>
        <p:spPr/>
        <p:txBody>
          <a:bodyPr/>
          <a:lstStyle/>
          <a:p>
            <a:endParaRPr lang="en-US"/>
          </a:p>
        </p:txBody>
      </p:sp>
      <p:sp>
        <p:nvSpPr>
          <p:cNvPr id="4" name="Subtitle 3">
            <a:extLst>
              <a:ext uri="{FF2B5EF4-FFF2-40B4-BE49-F238E27FC236}">
                <a16:creationId xmlns:a16="http://schemas.microsoft.com/office/drawing/2014/main" id="{B92FF472-3248-CC4F-0359-3799F552F001}"/>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BC19F4EB-E435-AC25-8EA6-FD9A55D14679}"/>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08D0F11E-1C93-3A5A-6CA8-DFBCFB71387E}"/>
              </a:ext>
            </a:extLst>
          </p:cNvPr>
          <p:cNvSpPr/>
          <p:nvPr/>
        </p:nvSpPr>
        <p:spPr>
          <a:xfrm>
            <a:off x="0" y="1315092"/>
            <a:ext cx="12192000" cy="554290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CF28994-2C85-97BB-0AF2-252733325480}"/>
              </a:ext>
            </a:extLst>
          </p:cNvPr>
          <p:cNvGrpSpPr/>
          <p:nvPr/>
        </p:nvGrpSpPr>
        <p:grpSpPr>
          <a:xfrm>
            <a:off x="-444982" y="1364918"/>
            <a:ext cx="13447723" cy="5443256"/>
            <a:chOff x="-627862" y="982989"/>
            <a:chExt cx="13447723" cy="5443256"/>
          </a:xfrm>
        </p:grpSpPr>
        <p:pic>
          <p:nvPicPr>
            <p:cNvPr id="8" name="Picture 7">
              <a:extLst>
                <a:ext uri="{FF2B5EF4-FFF2-40B4-BE49-F238E27FC236}">
                  <a16:creationId xmlns:a16="http://schemas.microsoft.com/office/drawing/2014/main" id="{31DB106A-C7EE-21BB-BF72-347ADB3936E7}"/>
                </a:ext>
              </a:extLst>
            </p:cNvPr>
            <p:cNvPicPr>
              <a:picLocks noChangeAspect="1"/>
            </p:cNvPicPr>
            <p:nvPr/>
          </p:nvPicPr>
          <p:blipFill rotWithShape="1">
            <a:blip r:embed="rId2">
              <a:clrChange>
                <a:clrFrom>
                  <a:srgbClr val="FFFFFF"/>
                </a:clrFrom>
                <a:clrTo>
                  <a:srgbClr val="FFFFFF">
                    <a:alpha val="0"/>
                  </a:srgbClr>
                </a:clrTo>
              </a:clrChange>
            </a:blip>
            <a:srcRect l="16124" t="8224" r="7728" b="11791"/>
            <a:stretch/>
          </p:blipFill>
          <p:spPr>
            <a:xfrm>
              <a:off x="293535" y="982989"/>
              <a:ext cx="10360411" cy="5361366"/>
            </a:xfrm>
            <a:prstGeom prst="rect">
              <a:avLst/>
            </a:prstGeom>
          </p:spPr>
        </p:pic>
        <p:sp>
          <p:nvSpPr>
            <p:cNvPr id="9" name="TextBox 8">
              <a:extLst>
                <a:ext uri="{FF2B5EF4-FFF2-40B4-BE49-F238E27FC236}">
                  <a16:creationId xmlns:a16="http://schemas.microsoft.com/office/drawing/2014/main" id="{9D997347-5FEF-CF10-88CB-F68EDA1F9438}"/>
                </a:ext>
              </a:extLst>
            </p:cNvPr>
            <p:cNvSpPr txBox="1">
              <a:spLocks/>
            </p:cNvSpPr>
            <p:nvPr/>
          </p:nvSpPr>
          <p:spPr>
            <a:xfrm>
              <a:off x="9946022" y="3984973"/>
              <a:ext cx="2512889" cy="1388842"/>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nSpc>
                  <a:spcPct val="107000"/>
                </a:lnSpc>
                <a:spcAft>
                  <a:spcPts val="800"/>
                </a:spcAft>
              </a:pP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Sri Lanka </a:t>
              </a:r>
            </a:p>
            <a:p>
              <a:pPr lvl="0">
                <a:lnSpc>
                  <a:spcPct val="107000"/>
                </a:lnSpc>
                <a:spcAft>
                  <a:spcPts val="800"/>
                </a:spcAft>
              </a:pPr>
              <a:r>
                <a:rPr lang="en-US" sz="1400">
                  <a:latin typeface="Calibri" panose="020F0502020204030204" pitchFamily="34" charset="0"/>
                  <a:ea typeface="Calibri" panose="020F0502020204030204" pitchFamily="34" charset="0"/>
                  <a:cs typeface="Calibri" panose="020F0502020204030204" pitchFamily="34" charset="0"/>
                </a:rPr>
                <a:t>C</a:t>
              </a:r>
              <a:r>
                <a:rPr lang="en-US" sz="1400">
                  <a:effectLst/>
                  <a:latin typeface="Calibri" panose="020F0502020204030204" pitchFamily="34" charset="0"/>
                  <a:ea typeface="Calibri" panose="020F0502020204030204" pitchFamily="34" charset="0"/>
                  <a:cs typeface="Calibri" panose="020F0502020204030204" pitchFamily="34" charset="0"/>
                </a:rPr>
                <a:t>ompleted; upgraded border inspection points</a:t>
              </a:r>
              <a:endParaRPr lang="en-JM" sz="1400">
                <a:effectLst/>
                <a:latin typeface="Calibri" panose="020F0502020204030204" pitchFamily="34" charset="0"/>
                <a:ea typeface="Calibri" panose="020F0502020204030204" pitchFamily="34" charset="0"/>
                <a:cs typeface="Times New Roman" panose="02020603050405020304" pitchFamily="18" charset="0"/>
              </a:endParaRPr>
            </a:p>
            <a:p>
              <a:endParaRPr lang="en-JM" sz="1400"/>
            </a:p>
          </p:txBody>
        </p:sp>
        <p:sp>
          <p:nvSpPr>
            <p:cNvPr id="10" name="TextBox 9">
              <a:extLst>
                <a:ext uri="{FF2B5EF4-FFF2-40B4-BE49-F238E27FC236}">
                  <a16:creationId xmlns:a16="http://schemas.microsoft.com/office/drawing/2014/main" id="{0BFC39B1-2304-C7B4-5A84-227F94592A27}"/>
                </a:ext>
              </a:extLst>
            </p:cNvPr>
            <p:cNvSpPr txBox="1">
              <a:spLocks/>
            </p:cNvSpPr>
            <p:nvPr/>
          </p:nvSpPr>
          <p:spPr>
            <a:xfrm>
              <a:off x="7403324" y="4744477"/>
              <a:ext cx="1773535" cy="95410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Madagascar</a:t>
              </a:r>
            </a:p>
            <a:p>
              <a:pPr lvl="0"/>
              <a:r>
                <a:rPr lang="en-US" sz="1400">
                  <a:latin typeface="Calibri" panose="020F0502020204030204" pitchFamily="34" charset="0"/>
                  <a:ea typeface="Calibri" panose="020F0502020204030204" pitchFamily="34" charset="0"/>
                  <a:cs typeface="Calibri" panose="020F0502020204030204" pitchFamily="34" charset="0"/>
                </a:rPr>
                <a:t>A</a:t>
              </a:r>
              <a:r>
                <a:rPr lang="en-US" sz="1400">
                  <a:effectLst/>
                  <a:latin typeface="Calibri" panose="020F0502020204030204" pitchFamily="34" charset="0"/>
                  <a:ea typeface="Calibri" panose="020F0502020204030204" pitchFamily="34" charset="0"/>
                  <a:cs typeface="Calibri" panose="020F0502020204030204" pitchFamily="34" charset="0"/>
                </a:rPr>
                <a:t>ll modules completed;  project funded by the EU</a:t>
              </a:r>
            </a:p>
          </p:txBody>
        </p:sp>
        <p:sp>
          <p:nvSpPr>
            <p:cNvPr id="11" name="TextBox 10">
              <a:extLst>
                <a:ext uri="{FF2B5EF4-FFF2-40B4-BE49-F238E27FC236}">
                  <a16:creationId xmlns:a16="http://schemas.microsoft.com/office/drawing/2014/main" id="{F7303701-380F-7161-13F5-6F3341B1F9FA}"/>
                </a:ext>
              </a:extLst>
            </p:cNvPr>
            <p:cNvSpPr txBox="1">
              <a:spLocks/>
            </p:cNvSpPr>
            <p:nvPr/>
          </p:nvSpPr>
          <p:spPr>
            <a:xfrm>
              <a:off x="3538059" y="1631040"/>
              <a:ext cx="1551098" cy="954107"/>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Tunisia</a:t>
              </a:r>
            </a:p>
            <a:p>
              <a:pPr algn="r"/>
              <a:r>
                <a:rPr lang="en-US" sz="1400">
                  <a:latin typeface="Calibri"/>
                  <a:ea typeface="Calibri"/>
                  <a:cs typeface="Calibri"/>
                </a:rPr>
                <a:t> </a:t>
              </a:r>
              <a:r>
                <a:rPr lang="en-US" sz="1400">
                  <a:effectLst/>
                  <a:latin typeface="Calibri"/>
                  <a:ea typeface="Calibri"/>
                  <a:cs typeface="Calibri"/>
                </a:rPr>
                <a:t>(</a:t>
              </a:r>
              <a:r>
                <a:rPr lang="en-US" sz="1400">
                  <a:latin typeface="Calibri"/>
                  <a:ea typeface="Calibri"/>
                  <a:cs typeface="Calibri"/>
                </a:rPr>
                <a:t>project</a:t>
              </a:r>
              <a:r>
                <a:rPr lang="en-US" sz="1400">
                  <a:effectLst/>
                  <a:latin typeface="Calibri"/>
                  <a:ea typeface="Calibri"/>
                  <a:cs typeface="Calibri"/>
                </a:rPr>
                <a:t> funded by the EU)</a:t>
              </a:r>
              <a:endParaRPr lang="en-US" sz="1400">
                <a:latin typeface="Calibri"/>
                <a:ea typeface="Calibri"/>
                <a:cs typeface="Calibri"/>
              </a:endParaRPr>
            </a:p>
            <a:p>
              <a:pPr algn="r"/>
              <a:r>
                <a:rPr lang="en-US" sz="1400">
                  <a:latin typeface="Calibri"/>
                  <a:ea typeface="Calibri"/>
                  <a:cs typeface="Calibri"/>
                </a:rPr>
                <a:t>completed</a:t>
              </a:r>
              <a:endParaRPr lang="en-US" sz="1400"/>
            </a:p>
          </p:txBody>
        </p:sp>
        <p:cxnSp>
          <p:nvCxnSpPr>
            <p:cNvPr id="12" name="Straight Connector 11">
              <a:extLst>
                <a:ext uri="{FF2B5EF4-FFF2-40B4-BE49-F238E27FC236}">
                  <a16:creationId xmlns:a16="http://schemas.microsoft.com/office/drawing/2014/main" id="{5602BE5F-55A9-DB0F-E30D-B222D7E7CB55}"/>
                </a:ext>
              </a:extLst>
            </p:cNvPr>
            <p:cNvCxnSpPr>
              <a:cxnSpLocks/>
            </p:cNvCxnSpPr>
            <p:nvPr/>
          </p:nvCxnSpPr>
          <p:spPr>
            <a:xfrm>
              <a:off x="6843234" y="4744477"/>
              <a:ext cx="508000" cy="180929"/>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980CF0-A678-C736-9210-14218F99794B}"/>
                </a:ext>
              </a:extLst>
            </p:cNvPr>
            <p:cNvSpPr txBox="1">
              <a:spLocks/>
            </p:cNvSpPr>
            <p:nvPr/>
          </p:nvSpPr>
          <p:spPr>
            <a:xfrm>
              <a:off x="7615065" y="3960055"/>
              <a:ext cx="2570979" cy="645754"/>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7000"/>
                </a:lnSpc>
                <a:spcAft>
                  <a:spcPts val="800"/>
                </a:spcAft>
              </a:pPr>
              <a:r>
                <a:rPr lang="en-US" sz="1400" b="1">
                  <a:solidFill>
                    <a:srgbClr val="00825F"/>
                  </a:solidFill>
                  <a:latin typeface="Calibri"/>
                  <a:ea typeface="Calibri"/>
                  <a:cs typeface="Calibri"/>
                </a:rPr>
                <a:t>Comoros </a:t>
              </a:r>
              <a:endParaRPr lang="en-JM" sz="1400" b="1">
                <a:solidFill>
                  <a:srgbClr val="00825F"/>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861372CE-AD92-D7F8-84B1-1BF37E4A3C87}"/>
                </a:ext>
              </a:extLst>
            </p:cNvPr>
            <p:cNvCxnSpPr>
              <a:cxnSpLocks/>
            </p:cNvCxnSpPr>
            <p:nvPr/>
          </p:nvCxnSpPr>
          <p:spPr>
            <a:xfrm>
              <a:off x="6953634" y="4147502"/>
              <a:ext cx="575400" cy="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33AA422-B9D0-0F73-A629-148E9F42675D}"/>
                </a:ext>
              </a:extLst>
            </p:cNvPr>
            <p:cNvSpPr txBox="1">
              <a:spLocks/>
            </p:cNvSpPr>
            <p:nvPr/>
          </p:nvSpPr>
          <p:spPr>
            <a:xfrm>
              <a:off x="2037992" y="4093328"/>
              <a:ext cx="2570979" cy="52322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Sierra Leone</a:t>
              </a:r>
            </a:p>
            <a:p>
              <a:pPr lvl="0" algn="r"/>
              <a:r>
                <a:rPr lang="en-US" sz="1400">
                  <a:effectLst/>
                  <a:latin typeface="Calibri" panose="020F0502020204030204" pitchFamily="34" charset="0"/>
                  <a:ea typeface="Calibri" panose="020F0502020204030204" pitchFamily="34" charset="0"/>
                  <a:cs typeface="Calibri" panose="020F0502020204030204" pitchFamily="34" charset="0"/>
                </a:rPr>
                <a:t> In progress</a:t>
              </a:r>
              <a:endParaRPr lang="en-JM"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AC9C48C5-6C66-2038-0A89-A61F3E5BDF6D}"/>
                </a:ext>
              </a:extLst>
            </p:cNvPr>
            <p:cNvCxnSpPr>
              <a:cxnSpLocks/>
            </p:cNvCxnSpPr>
            <p:nvPr/>
          </p:nvCxnSpPr>
          <p:spPr>
            <a:xfrm flipV="1">
              <a:off x="4608971" y="3700035"/>
              <a:ext cx="219210" cy="569877"/>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78E2FCD-0160-EC67-00E5-D23DA882FC66}"/>
                </a:ext>
              </a:extLst>
            </p:cNvPr>
            <p:cNvSpPr txBox="1">
              <a:spLocks/>
            </p:cNvSpPr>
            <p:nvPr/>
          </p:nvSpPr>
          <p:spPr>
            <a:xfrm>
              <a:off x="3042759" y="2610647"/>
              <a:ext cx="1288405" cy="1234697"/>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lnSpc>
                  <a:spcPct val="107000"/>
                </a:lnSpc>
              </a:pPr>
              <a:r>
                <a:rPr lang="en-US" sz="1400" b="1">
                  <a:solidFill>
                    <a:srgbClr val="00825F"/>
                  </a:solidFill>
                  <a:effectLst/>
                  <a:latin typeface="Calibri"/>
                  <a:ea typeface="Calibri"/>
                  <a:cs typeface="Calibri"/>
                </a:rPr>
                <a:t>Guinea</a:t>
              </a:r>
            </a:p>
            <a:p>
              <a:pPr algn="r">
                <a:lnSpc>
                  <a:spcPct val="107000"/>
                </a:lnSpc>
              </a:pPr>
              <a:r>
                <a:rPr lang="en-US" sz="1400">
                  <a:latin typeface="Calibri"/>
                  <a:ea typeface="Calibri"/>
                  <a:cs typeface="Calibri"/>
                </a:rPr>
                <a:t> </a:t>
              </a:r>
              <a:r>
                <a:rPr lang="en-US" sz="1400">
                  <a:effectLst/>
                  <a:latin typeface="Calibri"/>
                  <a:ea typeface="Calibri"/>
                  <a:cs typeface="Calibri"/>
                </a:rPr>
                <a:t>(</a:t>
              </a:r>
              <a:r>
                <a:rPr lang="en-US" sz="1400">
                  <a:latin typeface="Calibri"/>
                  <a:ea typeface="Calibri"/>
                  <a:cs typeface="Calibri"/>
                </a:rPr>
                <a:t>project</a:t>
              </a:r>
              <a:r>
                <a:rPr lang="en-US" sz="1400">
                  <a:effectLst/>
                  <a:latin typeface="Calibri"/>
                  <a:ea typeface="Calibri"/>
                  <a:cs typeface="Calibri"/>
                </a:rPr>
                <a:t> funded by STDF)</a:t>
              </a:r>
            </a:p>
            <a:p>
              <a:pPr algn="r">
                <a:lnSpc>
                  <a:spcPct val="107000"/>
                </a:lnSpc>
              </a:pPr>
              <a:r>
                <a:rPr lang="en-US" sz="1400">
                  <a:latin typeface="Calibri"/>
                  <a:ea typeface="Calibri"/>
                  <a:cs typeface="Calibri"/>
                </a:rPr>
                <a:t>completed </a:t>
              </a:r>
              <a:endParaRPr lang="en-US" sz="1400">
                <a:latin typeface="Calibri" panose="020F0502020204030204" pitchFamily="34" charset="0"/>
                <a:ea typeface="Calibri" panose="020F0502020204030204" pitchFamily="34" charset="0"/>
                <a:cs typeface="Calibri"/>
              </a:endParaRPr>
            </a:p>
          </p:txBody>
        </p:sp>
        <p:cxnSp>
          <p:nvCxnSpPr>
            <p:cNvPr id="18" name="Straight Connector 17">
              <a:extLst>
                <a:ext uri="{FF2B5EF4-FFF2-40B4-BE49-F238E27FC236}">
                  <a16:creationId xmlns:a16="http://schemas.microsoft.com/office/drawing/2014/main" id="{015F08D9-C524-0BB9-C223-512A1AEF2FEA}"/>
                </a:ext>
              </a:extLst>
            </p:cNvPr>
            <p:cNvCxnSpPr>
              <a:cxnSpLocks/>
            </p:cNvCxnSpPr>
            <p:nvPr/>
          </p:nvCxnSpPr>
          <p:spPr>
            <a:xfrm flipH="1" flipV="1">
              <a:off x="4331164" y="2807406"/>
              <a:ext cx="562226" cy="730823"/>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C6562D-85EA-4155-FF34-33B8B83DD519}"/>
                </a:ext>
              </a:extLst>
            </p:cNvPr>
            <p:cNvCxnSpPr>
              <a:cxnSpLocks/>
            </p:cNvCxnSpPr>
            <p:nvPr/>
          </p:nvCxnSpPr>
          <p:spPr>
            <a:xfrm flipH="1" flipV="1">
              <a:off x="5089157" y="1784149"/>
              <a:ext cx="463898" cy="901869"/>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C2C2D44-4766-BE7A-438E-E93CCCA771D1}"/>
                </a:ext>
              </a:extLst>
            </p:cNvPr>
            <p:cNvSpPr txBox="1">
              <a:spLocks/>
            </p:cNvSpPr>
            <p:nvPr/>
          </p:nvSpPr>
          <p:spPr>
            <a:xfrm>
              <a:off x="9909017" y="1329285"/>
              <a:ext cx="2707661" cy="995648"/>
            </a:xfrm>
            <a:prstGeom prst="rect">
              <a:avLst/>
            </a:prstGeom>
          </p:spPr>
          <p:txBody>
            <a:bodyPr wrap="square" lIns="540000" tIns="0" rIns="360000" bIns="4572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nSpc>
                  <a:spcPct val="107000"/>
                </a:lnSpc>
              </a:pPr>
              <a:r>
                <a:rPr lang="en-US" sz="1400" b="1">
                  <a:solidFill>
                    <a:schemeClr val="accent6"/>
                  </a:solidFill>
                  <a:effectLst/>
                  <a:latin typeface="Calibri"/>
                  <a:ea typeface="Calibri"/>
                  <a:cs typeface="Calibri"/>
                </a:rPr>
                <a:t>Mongolia</a:t>
              </a:r>
            </a:p>
            <a:p>
              <a:pPr>
                <a:lnSpc>
                  <a:spcPct val="107000"/>
                </a:lnSpc>
              </a:pPr>
              <a:r>
                <a:rPr lang="en-US" sz="1400">
                  <a:latin typeface="Calibri"/>
                  <a:ea typeface="Calibri"/>
                  <a:cs typeface="Calibri"/>
                </a:rPr>
                <a:t>Completed, </a:t>
              </a:r>
              <a:r>
                <a:rPr lang="en-US" sz="1400" b="1">
                  <a:solidFill>
                    <a:srgbClr val="5792C9"/>
                  </a:solidFill>
                  <a:latin typeface="Calibri"/>
                  <a:ea typeface="Calibri"/>
                  <a:cs typeface="Calibri"/>
                </a:rPr>
                <a:t>draft revision of the plant health legislation</a:t>
              </a:r>
              <a:endParaRPr lang="en-JM" sz="1400" b="1">
                <a:solidFill>
                  <a:srgbClr val="5792C9"/>
                </a:solidFill>
                <a:latin typeface="Calibri"/>
                <a:ea typeface="Calibri"/>
                <a:cs typeface="Calibri"/>
              </a:endParaRPr>
            </a:p>
          </p:txBody>
        </p:sp>
        <p:cxnSp>
          <p:nvCxnSpPr>
            <p:cNvPr id="21" name="Straight Connector 20">
              <a:extLst>
                <a:ext uri="{FF2B5EF4-FFF2-40B4-BE49-F238E27FC236}">
                  <a16:creationId xmlns:a16="http://schemas.microsoft.com/office/drawing/2014/main" id="{CA84C129-A6AE-580E-CDE5-CDA98776B9E5}"/>
                </a:ext>
              </a:extLst>
            </p:cNvPr>
            <p:cNvCxnSpPr>
              <a:cxnSpLocks/>
            </p:cNvCxnSpPr>
            <p:nvPr/>
          </p:nvCxnSpPr>
          <p:spPr>
            <a:xfrm flipV="1">
              <a:off x="8463120" y="1505656"/>
              <a:ext cx="1909795" cy="729427"/>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D9377C-BB2C-8684-37E7-20668F33B057}"/>
                </a:ext>
              </a:extLst>
            </p:cNvPr>
            <p:cNvSpPr txBox="1">
              <a:spLocks/>
            </p:cNvSpPr>
            <p:nvPr/>
          </p:nvSpPr>
          <p:spPr>
            <a:xfrm>
              <a:off x="9909017" y="2463223"/>
              <a:ext cx="2611117" cy="1419043"/>
            </a:xfrm>
            <a:prstGeom prst="rect">
              <a:avLst/>
            </a:prstGeom>
          </p:spPr>
          <p:txBody>
            <a:bodyPr wrap="square" lIns="540000" tIns="0" rIns="360000" bIns="4572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nSpc>
                  <a:spcPct val="107000"/>
                </a:lnSpc>
              </a:pPr>
              <a:r>
                <a:rPr lang="en-US" sz="1400" b="1">
                  <a:solidFill>
                    <a:srgbClr val="00825F"/>
                  </a:solidFill>
                  <a:latin typeface="Calibri" panose="020F0502020204030204" pitchFamily="34" charset="0"/>
                  <a:ea typeface="Calibri" panose="020F0502020204030204" pitchFamily="34" charset="0"/>
                  <a:cs typeface="Calibri" panose="020F0502020204030204" pitchFamily="34" charset="0"/>
                </a:rPr>
                <a:t>Nepal</a:t>
              </a:r>
            </a:p>
            <a:p>
              <a:pPr>
                <a:lnSpc>
                  <a:spcPct val="107000"/>
                </a:lnSpc>
              </a:pPr>
              <a:r>
                <a:rPr lang="en-US" sz="1400">
                  <a:latin typeface="Calibri"/>
                  <a:ea typeface="Calibri"/>
                  <a:cs typeface="Calibri"/>
                </a:rPr>
                <a:t>Completed; prioritized projects under development for funding; funded by the World Bank</a:t>
              </a:r>
              <a:endParaRPr lang="en-JM" sz="1400"/>
            </a:p>
          </p:txBody>
        </p:sp>
        <p:cxnSp>
          <p:nvCxnSpPr>
            <p:cNvPr id="23" name="Straight Connector 22">
              <a:extLst>
                <a:ext uri="{FF2B5EF4-FFF2-40B4-BE49-F238E27FC236}">
                  <a16:creationId xmlns:a16="http://schemas.microsoft.com/office/drawing/2014/main" id="{62EDB8BB-5524-2A97-FC7B-1DDA5CF236E7}"/>
                </a:ext>
              </a:extLst>
            </p:cNvPr>
            <p:cNvCxnSpPr>
              <a:cxnSpLocks/>
            </p:cNvCxnSpPr>
            <p:nvPr/>
          </p:nvCxnSpPr>
          <p:spPr>
            <a:xfrm flipV="1">
              <a:off x="8075134" y="2585702"/>
              <a:ext cx="2297781" cy="326479"/>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A5EBE1-7C4F-D621-5C15-FE41B00858BE}"/>
                </a:ext>
              </a:extLst>
            </p:cNvPr>
            <p:cNvCxnSpPr>
              <a:cxnSpLocks/>
            </p:cNvCxnSpPr>
            <p:nvPr/>
          </p:nvCxnSpPr>
          <p:spPr>
            <a:xfrm>
              <a:off x="8035252" y="3722525"/>
              <a:ext cx="2236823" cy="416375"/>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D69DE4-9592-2F24-361E-8ACF218C781B}"/>
                </a:ext>
              </a:extLst>
            </p:cNvPr>
            <p:cNvCxnSpPr>
              <a:cxnSpLocks/>
            </p:cNvCxnSpPr>
            <p:nvPr/>
          </p:nvCxnSpPr>
          <p:spPr>
            <a:xfrm flipH="1">
              <a:off x="2037992" y="3494646"/>
              <a:ext cx="275564" cy="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42D94D-7AF1-706D-1E85-BC8677E352B7}"/>
                </a:ext>
              </a:extLst>
            </p:cNvPr>
            <p:cNvSpPr txBox="1">
              <a:spLocks/>
            </p:cNvSpPr>
            <p:nvPr/>
          </p:nvSpPr>
          <p:spPr>
            <a:xfrm>
              <a:off x="-164312" y="3354871"/>
              <a:ext cx="2395826" cy="1123384"/>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Nicaragua</a:t>
              </a:r>
              <a:r>
                <a:rPr lang="en-US" sz="1400" b="1">
                  <a:effectLst/>
                  <a:latin typeface="Calibri" panose="020F0502020204030204" pitchFamily="34" charset="0"/>
                  <a:ea typeface="Calibri" panose="020F0502020204030204" pitchFamily="34" charset="0"/>
                  <a:cs typeface="Calibri" panose="020F0502020204030204" pitchFamily="34" charset="0"/>
                </a:rPr>
                <a:t> </a:t>
              </a:r>
            </a:p>
            <a:p>
              <a:pPr lvl="0" algn="r"/>
              <a:r>
                <a:rPr lang="en-US" sz="1400">
                  <a:latin typeface="Calibri" panose="020F0502020204030204" pitchFamily="34" charset="0"/>
                  <a:ea typeface="Calibri" panose="020F0502020204030204" pitchFamily="34" charset="0"/>
                  <a:cs typeface="Calibri" panose="020F0502020204030204" pitchFamily="34" charset="0"/>
                </a:rPr>
                <a:t>C</a:t>
              </a:r>
              <a:r>
                <a:rPr lang="en-US" sz="1400">
                  <a:effectLst/>
                  <a:latin typeface="Calibri" panose="020F0502020204030204" pitchFamily="34" charset="0"/>
                  <a:ea typeface="Calibri" panose="020F0502020204030204" pitchFamily="34" charset="0"/>
                  <a:cs typeface="Calibri" panose="020F0502020204030204" pitchFamily="34" charset="0"/>
                </a:rPr>
                <a:t>ompleted </a:t>
              </a:r>
            </a:p>
            <a:p>
              <a:pPr lvl="0" algn="r"/>
              <a:r>
                <a:rPr lang="en-US" sz="1400" b="1">
                  <a:solidFill>
                    <a:srgbClr val="5792C9"/>
                  </a:solidFill>
                  <a:effectLst/>
                  <a:latin typeface="Calibri" panose="020F0502020204030204" pitchFamily="34" charset="0"/>
                  <a:ea typeface="Calibri" panose="020F0502020204030204" pitchFamily="34" charset="0"/>
                  <a:cs typeface="Calibri" panose="020F0502020204030204" pitchFamily="34" charset="0"/>
                </a:rPr>
                <a:t>New phytosanitary law 3 months after PCE.</a:t>
              </a:r>
              <a:endParaRPr lang="en-JM" sz="1800" b="1">
                <a:solidFill>
                  <a:srgbClr val="5792C9"/>
                </a:solidFill>
              </a:endParaRPr>
            </a:p>
          </p:txBody>
        </p:sp>
        <p:cxnSp>
          <p:nvCxnSpPr>
            <p:cNvPr id="27" name="Straight Connector 26">
              <a:extLst>
                <a:ext uri="{FF2B5EF4-FFF2-40B4-BE49-F238E27FC236}">
                  <a16:creationId xmlns:a16="http://schemas.microsoft.com/office/drawing/2014/main" id="{7F8AE6BD-730A-31DC-D21E-170C4432C1C2}"/>
                </a:ext>
              </a:extLst>
            </p:cNvPr>
            <p:cNvCxnSpPr>
              <a:cxnSpLocks/>
            </p:cNvCxnSpPr>
            <p:nvPr/>
          </p:nvCxnSpPr>
          <p:spPr>
            <a:xfrm flipH="1" flipV="1">
              <a:off x="2128311" y="2701158"/>
              <a:ext cx="504333" cy="395712"/>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5EA689A-BFBD-F3AD-D11F-6A29D9A2D744}"/>
                </a:ext>
              </a:extLst>
            </p:cNvPr>
            <p:cNvSpPr txBox="1">
              <a:spLocks/>
            </p:cNvSpPr>
            <p:nvPr/>
          </p:nvSpPr>
          <p:spPr>
            <a:xfrm>
              <a:off x="-627862" y="2585147"/>
              <a:ext cx="2876549" cy="477054"/>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r>
                <a:rPr lang="en-US" sz="1400" b="1">
                  <a:solidFill>
                    <a:srgbClr val="00825F"/>
                  </a:solidFill>
                  <a:latin typeface="Calibri" panose="020F0502020204030204" pitchFamily="34" charset="0"/>
                  <a:cs typeface="Calibri" panose="020F0502020204030204" pitchFamily="34" charset="0"/>
                </a:rPr>
                <a:t>Bahamas</a:t>
              </a:r>
            </a:p>
            <a:p>
              <a:pPr algn="r"/>
              <a:r>
                <a:rPr lang="en-US" sz="1400" b="1">
                  <a:solidFill>
                    <a:srgbClr val="00825F"/>
                  </a:solidFill>
                  <a:latin typeface="Calibri" panose="020F0502020204030204" pitchFamily="34" charset="0"/>
                  <a:cs typeface="Calibri" panose="020F0502020204030204" pitchFamily="34" charset="0"/>
                </a:rPr>
                <a:t> </a:t>
              </a:r>
              <a:r>
                <a:rPr lang="en-US" sz="1400">
                  <a:latin typeface="Calibri" panose="020F0502020204030204" pitchFamily="34" charset="0"/>
                  <a:cs typeface="Calibri" panose="020F0502020204030204" pitchFamily="34" charset="0"/>
                </a:rPr>
                <a:t>(in progress) </a:t>
              </a:r>
              <a:endParaRPr lang="en-JM" sz="140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FD04331-EDB6-05B1-3A35-AC787057ED66}"/>
                </a:ext>
              </a:extLst>
            </p:cNvPr>
            <p:cNvSpPr txBox="1">
              <a:spLocks/>
            </p:cNvSpPr>
            <p:nvPr/>
          </p:nvSpPr>
          <p:spPr>
            <a:xfrm>
              <a:off x="-539721" y="2077625"/>
              <a:ext cx="2876549" cy="692497"/>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r>
                <a:rPr lang="en-US" sz="1400" b="1">
                  <a:solidFill>
                    <a:srgbClr val="00825F"/>
                  </a:solidFill>
                  <a:latin typeface="Calibri" panose="020F0502020204030204" pitchFamily="34" charset="0"/>
                  <a:cs typeface="Calibri" panose="020F0502020204030204" pitchFamily="34" charset="0"/>
                </a:rPr>
                <a:t>Trinidad and Tobago </a:t>
              </a:r>
            </a:p>
            <a:p>
              <a:pPr algn="r"/>
              <a:r>
                <a:rPr lang="en-US" sz="1400">
                  <a:effectLst/>
                  <a:latin typeface="Calibri" panose="020F0502020204030204" pitchFamily="34" charset="0"/>
                  <a:ea typeface="Calibri" panose="020F0502020204030204" pitchFamily="34" charset="0"/>
                  <a:cs typeface="Calibri" panose="020F0502020204030204" pitchFamily="34" charset="0"/>
                </a:rPr>
                <a:t>(in progress)</a:t>
              </a:r>
              <a:endParaRPr lang="en-JM" sz="1400">
                <a:effectLst/>
                <a:latin typeface="Calibri" panose="020F0502020204030204" pitchFamily="34" charset="0"/>
                <a:ea typeface="Calibri" panose="020F0502020204030204" pitchFamily="34" charset="0"/>
                <a:cs typeface="Times New Roman" panose="02020603050405020304" pitchFamily="18" charset="0"/>
              </a:endParaRPr>
            </a:p>
            <a:p>
              <a:pPr lvl="0" algn="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1971C964-C1BC-7FCE-5BF7-17B086CF89AA}"/>
                </a:ext>
              </a:extLst>
            </p:cNvPr>
            <p:cNvCxnSpPr>
              <a:cxnSpLocks/>
            </p:cNvCxnSpPr>
            <p:nvPr/>
          </p:nvCxnSpPr>
          <p:spPr>
            <a:xfrm flipH="1" flipV="1">
              <a:off x="2040735" y="1408455"/>
              <a:ext cx="868162" cy="1678971"/>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BB4342-6701-C8A3-2FD1-E7FC04843F3F}"/>
                </a:ext>
              </a:extLst>
            </p:cNvPr>
            <p:cNvCxnSpPr>
              <a:cxnSpLocks/>
            </p:cNvCxnSpPr>
            <p:nvPr/>
          </p:nvCxnSpPr>
          <p:spPr>
            <a:xfrm flipH="1">
              <a:off x="3033684" y="1163171"/>
              <a:ext cx="597411" cy="2064824"/>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11AE02-255B-87D1-F679-69479C29C1C2}"/>
                </a:ext>
              </a:extLst>
            </p:cNvPr>
            <p:cNvCxnSpPr>
              <a:cxnSpLocks/>
            </p:cNvCxnSpPr>
            <p:nvPr/>
          </p:nvCxnSpPr>
          <p:spPr>
            <a:xfrm>
              <a:off x="2033087" y="2235083"/>
              <a:ext cx="750554" cy="827118"/>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E7F5D39-C388-55CA-B27D-B888B0B1771B}"/>
                </a:ext>
              </a:extLst>
            </p:cNvPr>
            <p:cNvSpPr txBox="1">
              <a:spLocks/>
            </p:cNvSpPr>
            <p:nvPr/>
          </p:nvSpPr>
          <p:spPr>
            <a:xfrm>
              <a:off x="-108196" y="1183027"/>
              <a:ext cx="2414063" cy="692497"/>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St. Lucia </a:t>
              </a:r>
              <a:r>
                <a:rPr lang="en-US" sz="1400">
                  <a:latin typeface="Calibri"/>
                  <a:ea typeface="Calibri" panose="020F0502020204030204" pitchFamily="34" charset="0"/>
                  <a:cs typeface="Calibri"/>
                </a:rPr>
                <a:t>Completed; MIS and SOP projects </a:t>
              </a:r>
              <a:r>
                <a:rPr lang="en-US" sz="1400">
                  <a:effectLst/>
                  <a:latin typeface="Calibri" panose="020F0502020204030204" pitchFamily="34" charset="0"/>
                  <a:ea typeface="Calibri" panose="020F0502020204030204" pitchFamily="34" charset="0"/>
                  <a:cs typeface="Calibri" panose="020F0502020204030204" pitchFamily="34" charset="0"/>
                </a:rPr>
                <a:t>t</a:t>
              </a:r>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F0FB7084-6A28-0C4F-60AB-728D183AA8CD}"/>
                </a:ext>
              </a:extLst>
            </p:cNvPr>
            <p:cNvSpPr txBox="1">
              <a:spLocks/>
            </p:cNvSpPr>
            <p:nvPr/>
          </p:nvSpPr>
          <p:spPr>
            <a:xfrm>
              <a:off x="3095813" y="1050438"/>
              <a:ext cx="4664273" cy="692497"/>
            </a:xfrm>
            <a:prstGeom prst="rect">
              <a:avLst/>
            </a:prstGeom>
          </p:spPr>
          <p:txBody>
            <a:bodyPr wrap="square" lIns="540000" tIns="0" rIns="36000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Dominica </a:t>
              </a:r>
            </a:p>
            <a:p>
              <a:pPr lvl="0"/>
              <a:r>
                <a:rPr lang="en-US" sz="1400">
                  <a:effectLst/>
                  <a:latin typeface="Calibri" panose="020F0502020204030204" pitchFamily="34" charset="0"/>
                  <a:ea typeface="Calibri" panose="020F0502020204030204" pitchFamily="34" charset="0"/>
                  <a:cs typeface="Calibri" panose="020F0502020204030204" pitchFamily="34" charset="0"/>
                </a:rPr>
                <a:t>(in progress)</a:t>
              </a:r>
              <a:endParaRPr lang="en-JM" sz="140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6B1577A-D62B-D76D-2F5D-E197DFD19935}"/>
                </a:ext>
              </a:extLst>
            </p:cNvPr>
            <p:cNvCxnSpPr>
              <a:cxnSpLocks/>
            </p:cNvCxnSpPr>
            <p:nvPr/>
          </p:nvCxnSpPr>
          <p:spPr>
            <a:xfrm flipH="1">
              <a:off x="10335734" y="5187792"/>
              <a:ext cx="37181" cy="42139"/>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6D8BCC-C633-4CA0-B1A0-D17615B534F7}"/>
                </a:ext>
              </a:extLst>
            </p:cNvPr>
            <p:cNvSpPr txBox="1">
              <a:spLocks/>
            </p:cNvSpPr>
            <p:nvPr/>
          </p:nvSpPr>
          <p:spPr>
            <a:xfrm>
              <a:off x="9943312" y="5087417"/>
              <a:ext cx="2876549" cy="1338828"/>
            </a:xfrm>
            <a:prstGeom prst="rect">
              <a:avLst/>
            </a:prstGeom>
          </p:spPr>
          <p:txBody>
            <a:bodyPr wrap="square" lIns="540000" tIns="0" rIns="360000" bIns="4572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400" b="1">
                  <a:solidFill>
                    <a:schemeClr val="accent6"/>
                  </a:solidFill>
                  <a:latin typeface="Calibri"/>
                  <a:ea typeface="Calibri"/>
                  <a:cs typeface="Calibri"/>
                </a:rPr>
                <a:t>Fiji </a:t>
              </a:r>
              <a:endParaRPr lang="en-US" sz="1400" b="1">
                <a:solidFill>
                  <a:schemeClr val="accent6"/>
                </a:solidFill>
                <a:latin typeface="Calibri" panose="020F0502020204030204" pitchFamily="34" charset="0"/>
                <a:cs typeface="Calibri" panose="020F0502020204030204" pitchFamily="34" charset="0"/>
              </a:endParaRPr>
            </a:p>
            <a:p>
              <a:r>
                <a:rPr lang="en-US" sz="1400">
                  <a:latin typeface="Calibri"/>
                  <a:ea typeface="Calibri"/>
                  <a:cs typeface="Calibri"/>
                </a:rPr>
                <a:t>C</a:t>
              </a:r>
              <a:r>
                <a:rPr lang="en-US" sz="1400">
                  <a:effectLst/>
                  <a:latin typeface="Calibri"/>
                  <a:ea typeface="Calibri"/>
                  <a:cs typeface="Calibri"/>
                </a:rPr>
                <a:t>ompleted</a:t>
              </a:r>
            </a:p>
            <a:p>
              <a:r>
                <a:rPr lang="en-US" sz="1400" b="1">
                  <a:solidFill>
                    <a:srgbClr val="5792C9"/>
                  </a:solidFill>
                  <a:latin typeface="Calibri"/>
                  <a:ea typeface="Calibri"/>
                  <a:cs typeface="Calibri"/>
                </a:rPr>
                <a:t> </a:t>
              </a:r>
              <a:r>
                <a:rPr lang="en-US" sz="1400" b="1">
                  <a:solidFill>
                    <a:srgbClr val="5792C9"/>
                  </a:solidFill>
                  <a:effectLst/>
                  <a:latin typeface="Calibri"/>
                  <a:ea typeface="Calibri"/>
                  <a:cs typeface="Calibri"/>
                </a:rPr>
                <a:t>Draft revision of plant </a:t>
              </a:r>
              <a:r>
                <a:rPr lang="en-US" sz="1400" b="1">
                  <a:solidFill>
                    <a:srgbClr val="5792C9"/>
                  </a:solidFill>
                  <a:latin typeface="Calibri"/>
                  <a:ea typeface="Calibri"/>
                  <a:cs typeface="Calibri"/>
                </a:rPr>
                <a:t>h</a:t>
              </a:r>
              <a:r>
                <a:rPr lang="en-US" sz="1400" b="1">
                  <a:solidFill>
                    <a:srgbClr val="5792C9"/>
                  </a:solidFill>
                  <a:effectLst/>
                  <a:latin typeface="Calibri"/>
                  <a:ea typeface="Calibri"/>
                  <a:cs typeface="Calibri"/>
                </a:rPr>
                <a:t>ealth law</a:t>
              </a:r>
              <a:endParaRPr lang="en-JM" sz="1400" b="1">
                <a:solidFill>
                  <a:srgbClr val="5792C9"/>
                </a:solidFill>
                <a:effectLst/>
                <a:latin typeface="Calibri"/>
                <a:ea typeface="Calibri"/>
                <a:cs typeface="Calibri"/>
              </a:endParaRPr>
            </a:p>
            <a:p>
              <a:endParaRPr lang="en-JM" sz="140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400" b="1">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EABFB9B-55CC-EE5D-E211-48CD2388A745}"/>
                </a:ext>
              </a:extLst>
            </p:cNvPr>
            <p:cNvSpPr txBox="1"/>
            <p:nvPr/>
          </p:nvSpPr>
          <p:spPr>
            <a:xfrm>
              <a:off x="5005671" y="3855850"/>
              <a:ext cx="1728754" cy="1254189"/>
            </a:xfrm>
            <a:prstGeom prst="rect">
              <a:avLst/>
            </a:prstGeom>
            <a:noFill/>
          </p:spPr>
          <p:txBody>
            <a:bodyPr wrap="square" lIns="91440" tIns="45720" rIns="91440" bIns="45720" anchor="t">
              <a:spAutoFit/>
            </a:bodyPr>
            <a:lstStyle/>
            <a:p>
              <a:pPr lvl="0" algn="ctr"/>
              <a:r>
                <a:rPr lang="en-US" sz="1200" b="1">
                  <a:solidFill>
                    <a:schemeClr val="accent4"/>
                  </a:solidFill>
                  <a:latin typeface="Calibri"/>
                  <a:ea typeface="Calibri"/>
                  <a:cs typeface="Calibri"/>
                </a:rPr>
                <a:t>11AU Countries</a:t>
              </a:r>
            </a:p>
            <a:p>
              <a:pPr algn="ctr"/>
              <a:r>
                <a:rPr lang="en-US" sz="1200">
                  <a:solidFill>
                    <a:srgbClr val="5792C9"/>
                  </a:solidFill>
                  <a:effectLst/>
                  <a:latin typeface="Calibri"/>
                  <a:ea typeface="Calibri"/>
                  <a:cs typeface="Calibri"/>
                </a:rPr>
                <a:t>GCP/GLO/949/EC</a:t>
              </a:r>
              <a:r>
                <a:rPr lang="en-US" sz="1200">
                  <a:solidFill>
                    <a:srgbClr val="5792C9"/>
                  </a:solidFill>
                  <a:latin typeface="Calibri"/>
                  <a:ea typeface="Calibri"/>
                  <a:cs typeface="Calibri"/>
                </a:rPr>
                <a:t> </a:t>
              </a:r>
              <a:endParaRPr lang="en-US" sz="1200">
                <a:solidFill>
                  <a:srgbClr val="5792C9"/>
                </a:solidFill>
                <a:effectLst/>
                <a:latin typeface="Calibri" panose="020F0502020204030204" pitchFamily="34" charset="0"/>
                <a:ea typeface="Calibri" panose="020F0502020204030204" pitchFamily="34" charset="0"/>
                <a:cs typeface="Calibri" panose="020F0502020204030204" pitchFamily="34" charset="0"/>
              </a:endParaRPr>
            </a:p>
            <a:p>
              <a:pPr lvl="0" algn="ctr"/>
              <a:r>
                <a:rPr lang="en-US" sz="1050">
                  <a:effectLst/>
                  <a:latin typeface="Calibri"/>
                  <a:ea typeface="Calibri"/>
                  <a:cs typeface="Calibri"/>
                </a:rPr>
                <a:t>“Strengthening food control and phytosanitary capacities and governance”</a:t>
              </a:r>
            </a:p>
            <a:p>
              <a:endParaRPr lang="en-US" sz="2000" b="1">
                <a:solidFill>
                  <a:srgbClr val="00825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Title 5">
              <a:extLst>
                <a:ext uri="{FF2B5EF4-FFF2-40B4-BE49-F238E27FC236}">
                  <a16:creationId xmlns:a16="http://schemas.microsoft.com/office/drawing/2014/main" id="{77DD350B-5C0C-6A02-F412-AC4E5F4C30E7}"/>
                </a:ext>
              </a:extLst>
            </p:cNvPr>
            <p:cNvSpPr txBox="1"/>
            <p:nvPr/>
          </p:nvSpPr>
          <p:spPr>
            <a:xfrm>
              <a:off x="466064" y="5960932"/>
              <a:ext cx="4374170" cy="454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JM" sz="2200" b="1">
                  <a:solidFill>
                    <a:srgbClr val="00825F"/>
                  </a:solidFill>
                  <a:latin typeface="+mn-lt"/>
                </a:rPr>
                <a:t>Snapshot of PCEs 2020 – 2024</a:t>
              </a:r>
            </a:p>
          </p:txBody>
        </p:sp>
        <p:sp>
          <p:nvSpPr>
            <p:cNvPr id="39" name="TextBox 38">
              <a:extLst>
                <a:ext uri="{FF2B5EF4-FFF2-40B4-BE49-F238E27FC236}">
                  <a16:creationId xmlns:a16="http://schemas.microsoft.com/office/drawing/2014/main" id="{1E3537AB-8409-CD2D-2AA9-E57FB55577A8}"/>
                </a:ext>
              </a:extLst>
            </p:cNvPr>
            <p:cNvSpPr txBox="1"/>
            <p:nvPr/>
          </p:nvSpPr>
          <p:spPr>
            <a:xfrm>
              <a:off x="9199685" y="3283193"/>
              <a:ext cx="1299795" cy="1174424"/>
            </a:xfrm>
            <a:prstGeom prst="rect">
              <a:avLst/>
            </a:prstGeom>
            <a:noFill/>
          </p:spPr>
          <p:txBody>
            <a:bodyPr wrap="square">
              <a:spAutoFit/>
            </a:bodyPr>
            <a:lstStyle/>
            <a:p>
              <a:pPr lvl="0"/>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Philippines </a:t>
              </a:r>
            </a:p>
            <a:p>
              <a:r>
                <a:rPr lang="en-US" sz="1400">
                  <a:ea typeface="Calibri"/>
                  <a:cs typeface="Calibri"/>
                </a:rPr>
                <a:t>Self-funded PCE </a:t>
              </a:r>
              <a:endParaRPr lang="en-US" sz="1400"/>
            </a:p>
            <a:p>
              <a:pPr lvl="0"/>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 </a:t>
              </a:r>
              <a:endParaRPr lang="en-JM" sz="1400" b="1">
                <a:solidFill>
                  <a:srgbClr val="00825F"/>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TextBox 14">
              <a:extLst>
                <a:ext uri="{FF2B5EF4-FFF2-40B4-BE49-F238E27FC236}">
                  <a16:creationId xmlns:a16="http://schemas.microsoft.com/office/drawing/2014/main" id="{69176475-631A-1E68-A353-933575B8979C}"/>
                </a:ext>
              </a:extLst>
            </p:cNvPr>
            <p:cNvSpPr txBox="1"/>
            <p:nvPr/>
          </p:nvSpPr>
          <p:spPr>
            <a:xfrm>
              <a:off x="6951657" y="1804273"/>
              <a:ext cx="2811142" cy="496996"/>
            </a:xfrm>
            <a:prstGeom prst="rect">
              <a:avLst/>
            </a:prstGeom>
          </p:spPr>
          <p:txBody>
            <a:bodyPr wrap="square" lIns="540000" tIns="0" rIns="360000" bIns="45720" rtlCol="0" anchor="t" anchorCtr="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nSpc>
                  <a:spcPct val="107000"/>
                </a:lnSpc>
              </a:pP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Uzbekistan </a:t>
              </a:r>
            </a:p>
            <a:p>
              <a:pPr>
                <a:lnSpc>
                  <a:spcPct val="107000"/>
                </a:lnSpc>
              </a:pPr>
              <a:r>
                <a:rPr lang="en-US" sz="1400">
                  <a:latin typeface="Calibri"/>
                  <a:ea typeface="Calibri"/>
                  <a:cs typeface="Calibri"/>
                </a:rPr>
                <a:t>Completed</a:t>
              </a:r>
              <a:endParaRPr lang="en-JM" sz="1400">
                <a:latin typeface="Calibri"/>
                <a:ea typeface="Calibri"/>
                <a:cs typeface="Calibri"/>
              </a:endParaRPr>
            </a:p>
          </p:txBody>
        </p:sp>
        <p:cxnSp>
          <p:nvCxnSpPr>
            <p:cNvPr id="41" name="Straight Connector 40">
              <a:extLst>
                <a:ext uri="{FF2B5EF4-FFF2-40B4-BE49-F238E27FC236}">
                  <a16:creationId xmlns:a16="http://schemas.microsoft.com/office/drawing/2014/main" id="{CA0C1889-B002-5B34-3FC2-410DC8BAE3BB}"/>
                </a:ext>
              </a:extLst>
            </p:cNvPr>
            <p:cNvCxnSpPr>
              <a:cxnSpLocks/>
            </p:cNvCxnSpPr>
            <p:nvPr/>
          </p:nvCxnSpPr>
          <p:spPr>
            <a:xfrm flipV="1">
              <a:off x="7186968" y="1947408"/>
              <a:ext cx="216356" cy="310696"/>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9F5BAAC-22F0-F70D-C4D1-3DB057371B72}"/>
                </a:ext>
              </a:extLst>
            </p:cNvPr>
            <p:cNvSpPr/>
            <p:nvPr/>
          </p:nvSpPr>
          <p:spPr>
            <a:xfrm>
              <a:off x="87119" y="1115710"/>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3" name="Oval 42">
              <a:extLst>
                <a:ext uri="{FF2B5EF4-FFF2-40B4-BE49-F238E27FC236}">
                  <a16:creationId xmlns:a16="http://schemas.microsoft.com/office/drawing/2014/main" id="{FCF75ECA-4925-06EF-C634-517BB3C8EC21}"/>
                </a:ext>
              </a:extLst>
            </p:cNvPr>
            <p:cNvSpPr/>
            <p:nvPr/>
          </p:nvSpPr>
          <p:spPr>
            <a:xfrm>
              <a:off x="123674" y="2000416"/>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4" name="Oval 43">
              <a:extLst>
                <a:ext uri="{FF2B5EF4-FFF2-40B4-BE49-F238E27FC236}">
                  <a16:creationId xmlns:a16="http://schemas.microsoft.com/office/drawing/2014/main" id="{39D57838-FC52-7F44-DD6E-94E69B757E06}"/>
                </a:ext>
              </a:extLst>
            </p:cNvPr>
            <p:cNvSpPr/>
            <p:nvPr/>
          </p:nvSpPr>
          <p:spPr>
            <a:xfrm>
              <a:off x="843239" y="2520742"/>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5" name="Oval 44">
              <a:extLst>
                <a:ext uri="{FF2B5EF4-FFF2-40B4-BE49-F238E27FC236}">
                  <a16:creationId xmlns:a16="http://schemas.microsoft.com/office/drawing/2014/main" id="{79A8265F-E3B0-DB4C-AC49-12E59556C83F}"/>
                </a:ext>
              </a:extLst>
            </p:cNvPr>
            <p:cNvSpPr/>
            <p:nvPr/>
          </p:nvSpPr>
          <p:spPr>
            <a:xfrm>
              <a:off x="745430" y="3288307"/>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6" name="Oval 45">
              <a:extLst>
                <a:ext uri="{FF2B5EF4-FFF2-40B4-BE49-F238E27FC236}">
                  <a16:creationId xmlns:a16="http://schemas.microsoft.com/office/drawing/2014/main" id="{7DF73C7E-7E85-37FA-58E5-584C6F08AB10}"/>
                </a:ext>
              </a:extLst>
            </p:cNvPr>
            <p:cNvSpPr/>
            <p:nvPr/>
          </p:nvSpPr>
          <p:spPr>
            <a:xfrm>
              <a:off x="3261252" y="982989"/>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7" name="Oval 46">
              <a:extLst>
                <a:ext uri="{FF2B5EF4-FFF2-40B4-BE49-F238E27FC236}">
                  <a16:creationId xmlns:a16="http://schemas.microsoft.com/office/drawing/2014/main" id="{4978AC16-88F0-F49F-DBCC-AA3DAFB2CB5A}"/>
                </a:ext>
              </a:extLst>
            </p:cNvPr>
            <p:cNvSpPr/>
            <p:nvPr/>
          </p:nvSpPr>
          <p:spPr>
            <a:xfrm>
              <a:off x="4121878" y="1634151"/>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8" name="Oval 47">
              <a:extLst>
                <a:ext uri="{FF2B5EF4-FFF2-40B4-BE49-F238E27FC236}">
                  <a16:creationId xmlns:a16="http://schemas.microsoft.com/office/drawing/2014/main" id="{78C89584-4E11-C2FD-F430-D19C7A8E0EF4}"/>
                </a:ext>
              </a:extLst>
            </p:cNvPr>
            <p:cNvSpPr/>
            <p:nvPr/>
          </p:nvSpPr>
          <p:spPr>
            <a:xfrm>
              <a:off x="3386655" y="2562851"/>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49" name="Oval 48">
              <a:extLst>
                <a:ext uri="{FF2B5EF4-FFF2-40B4-BE49-F238E27FC236}">
                  <a16:creationId xmlns:a16="http://schemas.microsoft.com/office/drawing/2014/main" id="{3D9D0745-139C-5362-3BBD-CC4818BBD1E9}"/>
                </a:ext>
              </a:extLst>
            </p:cNvPr>
            <p:cNvSpPr/>
            <p:nvPr/>
          </p:nvSpPr>
          <p:spPr>
            <a:xfrm>
              <a:off x="3236601" y="4127442"/>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0" name="Oval 49">
              <a:extLst>
                <a:ext uri="{FF2B5EF4-FFF2-40B4-BE49-F238E27FC236}">
                  <a16:creationId xmlns:a16="http://schemas.microsoft.com/office/drawing/2014/main" id="{2302D7AC-D52B-F174-B360-524B739D4D81}"/>
                </a:ext>
              </a:extLst>
            </p:cNvPr>
            <p:cNvSpPr/>
            <p:nvPr/>
          </p:nvSpPr>
          <p:spPr>
            <a:xfrm>
              <a:off x="5017727" y="3722525"/>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1" name="Oval 50">
              <a:extLst>
                <a:ext uri="{FF2B5EF4-FFF2-40B4-BE49-F238E27FC236}">
                  <a16:creationId xmlns:a16="http://schemas.microsoft.com/office/drawing/2014/main" id="{85868C9C-4687-5334-C6B0-4EC2B9853B2B}"/>
                </a:ext>
              </a:extLst>
            </p:cNvPr>
            <p:cNvSpPr/>
            <p:nvPr/>
          </p:nvSpPr>
          <p:spPr>
            <a:xfrm>
              <a:off x="8423776" y="3988571"/>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2" name="Oval 51">
              <a:extLst>
                <a:ext uri="{FF2B5EF4-FFF2-40B4-BE49-F238E27FC236}">
                  <a16:creationId xmlns:a16="http://schemas.microsoft.com/office/drawing/2014/main" id="{302BA8E6-48A7-BA29-02BD-930BF4BF444A}"/>
                </a:ext>
              </a:extLst>
            </p:cNvPr>
            <p:cNvSpPr/>
            <p:nvPr/>
          </p:nvSpPr>
          <p:spPr>
            <a:xfrm>
              <a:off x="8422769" y="4739509"/>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3" name="Oval 52">
              <a:extLst>
                <a:ext uri="{FF2B5EF4-FFF2-40B4-BE49-F238E27FC236}">
                  <a16:creationId xmlns:a16="http://schemas.microsoft.com/office/drawing/2014/main" id="{D462395E-1301-DB05-F3EF-C2DB8F662603}"/>
                </a:ext>
              </a:extLst>
            </p:cNvPr>
            <p:cNvSpPr/>
            <p:nvPr/>
          </p:nvSpPr>
          <p:spPr>
            <a:xfrm>
              <a:off x="10145614" y="5302498"/>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4" name="Oval 53">
              <a:extLst>
                <a:ext uri="{FF2B5EF4-FFF2-40B4-BE49-F238E27FC236}">
                  <a16:creationId xmlns:a16="http://schemas.microsoft.com/office/drawing/2014/main" id="{EA97646F-FFA0-74AE-7674-88C3D565D0F0}"/>
                </a:ext>
              </a:extLst>
            </p:cNvPr>
            <p:cNvSpPr/>
            <p:nvPr/>
          </p:nvSpPr>
          <p:spPr>
            <a:xfrm>
              <a:off x="10104780" y="3982528"/>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5" name="Oval 54">
              <a:extLst>
                <a:ext uri="{FF2B5EF4-FFF2-40B4-BE49-F238E27FC236}">
                  <a16:creationId xmlns:a16="http://schemas.microsoft.com/office/drawing/2014/main" id="{88D3A122-B98C-2EF8-F134-C3D4958410BB}"/>
                </a:ext>
              </a:extLst>
            </p:cNvPr>
            <p:cNvSpPr/>
            <p:nvPr/>
          </p:nvSpPr>
          <p:spPr>
            <a:xfrm>
              <a:off x="10110714" y="3185416"/>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6" name="Oval 55">
              <a:extLst>
                <a:ext uri="{FF2B5EF4-FFF2-40B4-BE49-F238E27FC236}">
                  <a16:creationId xmlns:a16="http://schemas.microsoft.com/office/drawing/2014/main" id="{B893F915-9775-5C4C-E8FE-9803E74A2E1B}"/>
                </a:ext>
              </a:extLst>
            </p:cNvPr>
            <p:cNvSpPr/>
            <p:nvPr/>
          </p:nvSpPr>
          <p:spPr>
            <a:xfrm>
              <a:off x="10962885" y="2370188"/>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7" name="Oval 56">
              <a:extLst>
                <a:ext uri="{FF2B5EF4-FFF2-40B4-BE49-F238E27FC236}">
                  <a16:creationId xmlns:a16="http://schemas.microsoft.com/office/drawing/2014/main" id="{695D5A1C-8258-33E4-F041-0E6B21481645}"/>
                </a:ext>
              </a:extLst>
            </p:cNvPr>
            <p:cNvSpPr/>
            <p:nvPr/>
          </p:nvSpPr>
          <p:spPr>
            <a:xfrm>
              <a:off x="11186201" y="1262801"/>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sp>
          <p:nvSpPr>
            <p:cNvPr id="58" name="Oval 57">
              <a:extLst>
                <a:ext uri="{FF2B5EF4-FFF2-40B4-BE49-F238E27FC236}">
                  <a16:creationId xmlns:a16="http://schemas.microsoft.com/office/drawing/2014/main" id="{69E6F957-4334-15C6-BC29-64A318E2B730}"/>
                </a:ext>
              </a:extLst>
            </p:cNvPr>
            <p:cNvSpPr/>
            <p:nvPr/>
          </p:nvSpPr>
          <p:spPr>
            <a:xfrm>
              <a:off x="8407812" y="1732187"/>
              <a:ext cx="334590" cy="330970"/>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a:t>1</a:t>
              </a:r>
            </a:p>
          </p:txBody>
        </p:sp>
      </p:grpSp>
      <p:cxnSp>
        <p:nvCxnSpPr>
          <p:cNvPr id="59" name="Straight Connector 58">
            <a:extLst>
              <a:ext uri="{FF2B5EF4-FFF2-40B4-BE49-F238E27FC236}">
                <a16:creationId xmlns:a16="http://schemas.microsoft.com/office/drawing/2014/main" id="{1D30B2D5-E245-91BB-7EB2-8F77EFA5CCA9}"/>
              </a:ext>
            </a:extLst>
          </p:cNvPr>
          <p:cNvCxnSpPr>
            <a:cxnSpLocks/>
          </p:cNvCxnSpPr>
          <p:nvPr/>
        </p:nvCxnSpPr>
        <p:spPr>
          <a:xfrm flipV="1">
            <a:off x="5580975" y="3447249"/>
            <a:ext cx="125695" cy="571162"/>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D500584-4ACF-D92C-F539-A792D43854A4}"/>
              </a:ext>
            </a:extLst>
          </p:cNvPr>
          <p:cNvCxnSpPr>
            <a:cxnSpLocks/>
          </p:cNvCxnSpPr>
          <p:nvPr/>
        </p:nvCxnSpPr>
        <p:spPr>
          <a:xfrm flipH="1" flipV="1">
            <a:off x="7330476" y="3283733"/>
            <a:ext cx="167112" cy="47934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0150AF7-1268-00FD-4A1C-94B3A14F409E}"/>
              </a:ext>
            </a:extLst>
          </p:cNvPr>
          <p:cNvSpPr txBox="1">
            <a:spLocks/>
          </p:cNvSpPr>
          <p:nvPr/>
        </p:nvSpPr>
        <p:spPr>
          <a:xfrm>
            <a:off x="6374616" y="3530139"/>
            <a:ext cx="1551098" cy="523220"/>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Pakistan</a:t>
            </a:r>
          </a:p>
          <a:p>
            <a:pPr algn="r"/>
            <a:r>
              <a:rPr lang="en-US" sz="1400">
                <a:latin typeface="Calibri"/>
                <a:ea typeface="Calibri"/>
                <a:cs typeface="Calibri"/>
              </a:rPr>
              <a:t> </a:t>
            </a:r>
            <a:r>
              <a:rPr lang="en-US" sz="1400">
                <a:effectLst/>
                <a:latin typeface="Calibri"/>
                <a:ea typeface="Calibri"/>
                <a:cs typeface="Calibri"/>
              </a:rPr>
              <a:t>(</a:t>
            </a:r>
            <a:r>
              <a:rPr lang="en-US" sz="1400">
                <a:latin typeface="Calibri"/>
                <a:ea typeface="Calibri"/>
                <a:cs typeface="Calibri"/>
              </a:rPr>
              <a:t>In progress)</a:t>
            </a:r>
            <a:endParaRPr lang="en-US" sz="1400"/>
          </a:p>
        </p:txBody>
      </p:sp>
      <p:cxnSp>
        <p:nvCxnSpPr>
          <p:cNvPr id="65" name="Straight Connector 64">
            <a:extLst>
              <a:ext uri="{FF2B5EF4-FFF2-40B4-BE49-F238E27FC236}">
                <a16:creationId xmlns:a16="http://schemas.microsoft.com/office/drawing/2014/main" id="{F9442812-2ED6-219F-45FB-D955BA5A9760}"/>
              </a:ext>
            </a:extLst>
          </p:cNvPr>
          <p:cNvCxnSpPr>
            <a:cxnSpLocks/>
          </p:cNvCxnSpPr>
          <p:nvPr/>
        </p:nvCxnSpPr>
        <p:spPr>
          <a:xfrm flipH="1" flipV="1">
            <a:off x="8833568" y="3969984"/>
            <a:ext cx="167112" cy="47934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222E984-E60B-6B6B-6347-959B9AC38D0E}"/>
              </a:ext>
            </a:extLst>
          </p:cNvPr>
          <p:cNvCxnSpPr>
            <a:cxnSpLocks/>
          </p:cNvCxnSpPr>
          <p:nvPr/>
        </p:nvCxnSpPr>
        <p:spPr>
          <a:xfrm flipH="1">
            <a:off x="8618106" y="3482252"/>
            <a:ext cx="463066" cy="14193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D477C29-AD49-09B9-7173-F3D7374FE0FB}"/>
              </a:ext>
            </a:extLst>
          </p:cNvPr>
          <p:cNvSpPr txBox="1">
            <a:spLocks/>
          </p:cNvSpPr>
          <p:nvPr/>
        </p:nvSpPr>
        <p:spPr>
          <a:xfrm>
            <a:off x="8134938" y="3217840"/>
            <a:ext cx="1551098" cy="523220"/>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Laos</a:t>
            </a:r>
          </a:p>
          <a:p>
            <a:pPr algn="r"/>
            <a:r>
              <a:rPr lang="en-US" sz="1400">
                <a:latin typeface="Calibri"/>
                <a:ea typeface="Calibri"/>
                <a:cs typeface="Calibri"/>
              </a:rPr>
              <a:t> </a:t>
            </a:r>
            <a:r>
              <a:rPr lang="en-US" sz="1400">
                <a:effectLst/>
                <a:latin typeface="Calibri"/>
                <a:ea typeface="Calibri"/>
                <a:cs typeface="Calibri"/>
              </a:rPr>
              <a:t>(</a:t>
            </a:r>
            <a:r>
              <a:rPr lang="en-US" sz="1400">
                <a:latin typeface="Calibri"/>
                <a:ea typeface="Calibri"/>
                <a:cs typeface="Calibri"/>
              </a:rPr>
              <a:t>In progress)</a:t>
            </a:r>
            <a:endParaRPr lang="en-US" sz="1400"/>
          </a:p>
        </p:txBody>
      </p:sp>
      <p:sp>
        <p:nvSpPr>
          <p:cNvPr id="69" name="TextBox 68">
            <a:extLst>
              <a:ext uri="{FF2B5EF4-FFF2-40B4-BE49-F238E27FC236}">
                <a16:creationId xmlns:a16="http://schemas.microsoft.com/office/drawing/2014/main" id="{09C0BC96-6789-A5D9-0C36-C98F774153EA}"/>
              </a:ext>
            </a:extLst>
          </p:cNvPr>
          <p:cNvSpPr txBox="1">
            <a:spLocks/>
          </p:cNvSpPr>
          <p:nvPr/>
        </p:nvSpPr>
        <p:spPr>
          <a:xfrm>
            <a:off x="7888433" y="4419134"/>
            <a:ext cx="1551098" cy="523220"/>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Vietnam</a:t>
            </a:r>
          </a:p>
          <a:p>
            <a:pPr algn="r"/>
            <a:r>
              <a:rPr lang="en-US" sz="1400">
                <a:latin typeface="Calibri"/>
                <a:ea typeface="Calibri"/>
                <a:cs typeface="Calibri"/>
              </a:rPr>
              <a:t> </a:t>
            </a:r>
            <a:r>
              <a:rPr lang="en-US" sz="1400">
                <a:effectLst/>
                <a:latin typeface="Calibri"/>
                <a:ea typeface="Calibri"/>
                <a:cs typeface="Calibri"/>
              </a:rPr>
              <a:t>(</a:t>
            </a:r>
            <a:r>
              <a:rPr lang="en-US" sz="1400">
                <a:latin typeface="Calibri"/>
                <a:ea typeface="Calibri"/>
                <a:cs typeface="Calibri"/>
              </a:rPr>
              <a:t>In progress)</a:t>
            </a:r>
            <a:endParaRPr lang="en-US" sz="1400"/>
          </a:p>
        </p:txBody>
      </p:sp>
      <p:sp>
        <p:nvSpPr>
          <p:cNvPr id="63" name="TextBox 62">
            <a:extLst>
              <a:ext uri="{FF2B5EF4-FFF2-40B4-BE49-F238E27FC236}">
                <a16:creationId xmlns:a16="http://schemas.microsoft.com/office/drawing/2014/main" id="{C52DB8EE-C384-989E-364B-18022D21A532}"/>
              </a:ext>
            </a:extLst>
          </p:cNvPr>
          <p:cNvSpPr txBox="1">
            <a:spLocks/>
          </p:cNvSpPr>
          <p:nvPr/>
        </p:nvSpPr>
        <p:spPr>
          <a:xfrm>
            <a:off x="4581457" y="2991689"/>
            <a:ext cx="1551098" cy="523220"/>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Nigeria</a:t>
            </a:r>
          </a:p>
          <a:p>
            <a:pPr algn="r"/>
            <a:r>
              <a:rPr lang="en-US" sz="1400">
                <a:latin typeface="Calibri"/>
                <a:ea typeface="Calibri"/>
                <a:cs typeface="Calibri"/>
              </a:rPr>
              <a:t>Completed </a:t>
            </a:r>
            <a:endParaRPr lang="en-US" sz="1400"/>
          </a:p>
        </p:txBody>
      </p:sp>
      <p:cxnSp>
        <p:nvCxnSpPr>
          <p:cNvPr id="67" name="Straight Connector 66">
            <a:extLst>
              <a:ext uri="{FF2B5EF4-FFF2-40B4-BE49-F238E27FC236}">
                <a16:creationId xmlns:a16="http://schemas.microsoft.com/office/drawing/2014/main" id="{0A45D4DD-E468-0078-CA20-FD34D9CDEDC8}"/>
              </a:ext>
            </a:extLst>
          </p:cNvPr>
          <p:cNvCxnSpPr>
            <a:cxnSpLocks/>
          </p:cNvCxnSpPr>
          <p:nvPr/>
        </p:nvCxnSpPr>
        <p:spPr>
          <a:xfrm flipV="1">
            <a:off x="5608619" y="5110080"/>
            <a:ext cx="219210" cy="569877"/>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D032ED23-A3A3-4958-B7DC-9E6DAB7A8C06}"/>
              </a:ext>
            </a:extLst>
          </p:cNvPr>
          <p:cNvSpPr txBox="1">
            <a:spLocks/>
          </p:cNvSpPr>
          <p:nvPr/>
        </p:nvSpPr>
        <p:spPr>
          <a:xfrm>
            <a:off x="2980793" y="5340590"/>
            <a:ext cx="2570979" cy="52322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panose="020F0502020204030204" pitchFamily="34" charset="0"/>
                <a:ea typeface="Calibri" panose="020F0502020204030204" pitchFamily="34" charset="0"/>
                <a:cs typeface="Calibri" panose="020F0502020204030204" pitchFamily="34" charset="0"/>
              </a:rPr>
              <a:t>Namibia</a:t>
            </a:r>
          </a:p>
          <a:p>
            <a:pPr lvl="0" algn="r"/>
            <a:r>
              <a:rPr lang="en-US" sz="1400">
                <a:effectLst/>
                <a:latin typeface="Calibri" panose="020F0502020204030204" pitchFamily="34" charset="0"/>
                <a:ea typeface="Calibri" panose="020F0502020204030204" pitchFamily="34" charset="0"/>
                <a:cs typeface="Calibri" panose="020F0502020204030204" pitchFamily="34" charset="0"/>
              </a:rPr>
              <a:t>Completed</a:t>
            </a:r>
            <a:endParaRPr lang="en-JM"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590DDBE1-E71A-FCD8-6D9A-6BC88D9EE2AA}"/>
              </a:ext>
            </a:extLst>
          </p:cNvPr>
          <p:cNvCxnSpPr>
            <a:cxnSpLocks/>
            <a:endCxn id="72" idx="2"/>
          </p:cNvCxnSpPr>
          <p:nvPr/>
        </p:nvCxnSpPr>
        <p:spPr>
          <a:xfrm flipV="1">
            <a:off x="5200043" y="2752117"/>
            <a:ext cx="562777" cy="873371"/>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A2E6EE-3FBB-A0E2-0507-8F1C4BA3BA03}"/>
              </a:ext>
            </a:extLst>
          </p:cNvPr>
          <p:cNvSpPr txBox="1">
            <a:spLocks/>
          </p:cNvSpPr>
          <p:nvPr/>
        </p:nvSpPr>
        <p:spPr>
          <a:xfrm>
            <a:off x="4987271" y="2228897"/>
            <a:ext cx="1551098" cy="523220"/>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Mali</a:t>
            </a:r>
          </a:p>
          <a:p>
            <a:pPr algn="r"/>
            <a:r>
              <a:rPr lang="en-US" sz="1400">
                <a:latin typeface="Calibri"/>
                <a:ea typeface="Calibri"/>
                <a:cs typeface="Calibri"/>
              </a:rPr>
              <a:t>Self-funded PCE </a:t>
            </a:r>
            <a:endParaRPr lang="en-US" sz="1400"/>
          </a:p>
        </p:txBody>
      </p:sp>
      <p:sp>
        <p:nvSpPr>
          <p:cNvPr id="76" name="TextBox 75">
            <a:extLst>
              <a:ext uri="{FF2B5EF4-FFF2-40B4-BE49-F238E27FC236}">
                <a16:creationId xmlns:a16="http://schemas.microsoft.com/office/drawing/2014/main" id="{BED18647-E632-438D-7BD1-12B4F361C101}"/>
              </a:ext>
            </a:extLst>
          </p:cNvPr>
          <p:cNvSpPr txBox="1">
            <a:spLocks/>
          </p:cNvSpPr>
          <p:nvPr/>
        </p:nvSpPr>
        <p:spPr>
          <a:xfrm>
            <a:off x="5648388" y="3271577"/>
            <a:ext cx="1551098" cy="738664"/>
          </a:xfrm>
          <a:prstGeom prst="rect">
            <a:avLst/>
          </a:prstGeom>
          <a:noFill/>
        </p:spPr>
        <p:txBody>
          <a:bodyPr wrap="square" lIns="91440" tIns="45720" rIns="91440" bIns="4572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lgn="r"/>
            <a:r>
              <a:rPr lang="en-US" sz="1400" b="1">
                <a:solidFill>
                  <a:srgbClr val="00825F"/>
                </a:solidFill>
                <a:effectLst/>
                <a:latin typeface="Calibri"/>
                <a:ea typeface="Calibri"/>
                <a:cs typeface="Calibri"/>
              </a:rPr>
              <a:t>Ethiopia</a:t>
            </a:r>
          </a:p>
          <a:p>
            <a:pPr algn="r"/>
            <a:r>
              <a:rPr lang="en-US" sz="1400">
                <a:ea typeface="Calibri"/>
                <a:cs typeface="Calibri"/>
              </a:rPr>
              <a:t>project funded by STDF)</a:t>
            </a:r>
            <a:endParaRPr lang="en-US" sz="1400"/>
          </a:p>
        </p:txBody>
      </p:sp>
      <p:cxnSp>
        <p:nvCxnSpPr>
          <p:cNvPr id="77" name="Straight Connector 76">
            <a:extLst>
              <a:ext uri="{FF2B5EF4-FFF2-40B4-BE49-F238E27FC236}">
                <a16:creationId xmlns:a16="http://schemas.microsoft.com/office/drawing/2014/main" id="{C47EF995-4C4E-E8D4-E49B-1E5121A27A76}"/>
              </a:ext>
            </a:extLst>
          </p:cNvPr>
          <p:cNvCxnSpPr>
            <a:cxnSpLocks/>
          </p:cNvCxnSpPr>
          <p:nvPr/>
        </p:nvCxnSpPr>
        <p:spPr>
          <a:xfrm flipH="1" flipV="1">
            <a:off x="6611705" y="3747806"/>
            <a:ext cx="94957" cy="338740"/>
          </a:xfrm>
          <a:prstGeom prst="line">
            <a:avLst/>
          </a:prstGeom>
          <a:ln w="28575">
            <a:solidFill>
              <a:srgbClr val="FFC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52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60B61D9-3BDA-A539-D4DD-99AF2192511F}"/>
              </a:ext>
            </a:extLst>
          </p:cNvPr>
          <p:cNvSpPr>
            <a:spLocks noGrp="1"/>
          </p:cNvSpPr>
          <p:nvPr>
            <p:ph type="subTitle" idx="1"/>
          </p:nvPr>
        </p:nvSpPr>
        <p:spPr>
          <a:xfrm>
            <a:off x="0" y="1980000"/>
            <a:ext cx="10108071" cy="4176457"/>
          </a:xfrm>
        </p:spPr>
        <p:txBody>
          <a:bodyPr lIns="540000" tIns="0" rIns="360000" bIns="45720" anchor="t" anchorCtr="0"/>
          <a:lstStyle/>
          <a:p>
            <a:r>
              <a:rPr lang="en-US" sz="4800" b="1" dirty="0">
                <a:solidFill>
                  <a:srgbClr val="00825F"/>
                </a:solidFill>
                <a:latin typeface="Montserrat"/>
              </a:rPr>
              <a:t>PCE in Action: National Benefits at a Glance!</a:t>
            </a:r>
          </a:p>
          <a:p>
            <a:endParaRPr lang="en-US" sz="4800" b="1" dirty="0">
              <a:solidFill>
                <a:srgbClr val="00825F"/>
              </a:solidFill>
              <a:latin typeface="Montserrat" pitchFamily="2" charset="77"/>
            </a:endParaRPr>
          </a:p>
        </p:txBody>
      </p:sp>
    </p:spTree>
    <p:extLst>
      <p:ext uri="{BB962C8B-B14F-4D97-AF65-F5344CB8AC3E}">
        <p14:creationId xmlns:p14="http://schemas.microsoft.com/office/powerpoint/2010/main" val="120723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ponsive image">
            <a:extLst>
              <a:ext uri="{FF2B5EF4-FFF2-40B4-BE49-F238E27FC236}">
                <a16:creationId xmlns:a16="http://schemas.microsoft.com/office/drawing/2014/main" id="{DC3708A5-7B36-6B22-25FF-4D8D83C77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3" t="-112" r="-777" b="11548"/>
          <a:stretch/>
        </p:blipFill>
        <p:spPr bwMode="auto">
          <a:xfrm>
            <a:off x="186094" y="2694904"/>
            <a:ext cx="5817895" cy="2231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ponsive image">
            <a:extLst>
              <a:ext uri="{FF2B5EF4-FFF2-40B4-BE49-F238E27FC236}">
                <a16:creationId xmlns:a16="http://schemas.microsoft.com/office/drawing/2014/main" id="{8FD49F4E-4E7D-6349-6420-F276F81C9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9" t="16197" b="139"/>
          <a:stretch/>
        </p:blipFill>
        <p:spPr bwMode="auto">
          <a:xfrm>
            <a:off x="6339277" y="2693671"/>
            <a:ext cx="5497745" cy="22365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9623DFB-6091-43B8-F7FA-C5E38098F539}"/>
              </a:ext>
            </a:extLst>
          </p:cNvPr>
          <p:cNvGrpSpPr/>
          <p:nvPr/>
        </p:nvGrpSpPr>
        <p:grpSpPr>
          <a:xfrm>
            <a:off x="2227033" y="5214848"/>
            <a:ext cx="3218652" cy="493046"/>
            <a:chOff x="5507947" y="1562819"/>
            <a:chExt cx="2393637" cy="511860"/>
          </a:xfrm>
        </p:grpSpPr>
        <p:sp>
          <p:nvSpPr>
            <p:cNvPr id="5" name="Rectangle: Rounded Corners 4">
              <a:extLst>
                <a:ext uri="{FF2B5EF4-FFF2-40B4-BE49-F238E27FC236}">
                  <a16:creationId xmlns:a16="http://schemas.microsoft.com/office/drawing/2014/main" id="{2C83D8CC-1EF5-2D8F-1B66-6373F82AFDB9}"/>
                </a:ext>
              </a:extLst>
            </p:cNvPr>
            <p:cNvSpPr/>
            <p:nvPr/>
          </p:nvSpPr>
          <p:spPr>
            <a:xfrm>
              <a:off x="5507947" y="1562819"/>
              <a:ext cx="2393637" cy="511860"/>
            </a:xfrm>
            <a:prstGeom prst="roundRect">
              <a:avLst/>
            </a:prstGeom>
            <a:solidFill>
              <a:srgbClr val="029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93;p21">
              <a:extLst>
                <a:ext uri="{FF2B5EF4-FFF2-40B4-BE49-F238E27FC236}">
                  <a16:creationId xmlns:a16="http://schemas.microsoft.com/office/drawing/2014/main" id="{0D28EC48-C840-E8DB-B6E1-2577BB4899D0}"/>
                </a:ext>
              </a:extLst>
            </p:cNvPr>
            <p:cNvSpPr txBox="1"/>
            <p:nvPr/>
          </p:nvSpPr>
          <p:spPr>
            <a:xfrm>
              <a:off x="5731617" y="1646013"/>
              <a:ext cx="2166178" cy="348600"/>
            </a:xfrm>
            <a:prstGeom prst="rect">
              <a:avLst/>
            </a:prstGeom>
            <a:noFill/>
            <a:ln>
              <a:noFill/>
            </a:ln>
          </p:spPr>
          <p:txBody>
            <a:bodyPr spcFirstLastPara="1" wrap="square" lIns="91425" tIns="91425" rIns="91425" bIns="91425" anchor="ctr" anchorCtr="0">
              <a:noAutofit/>
            </a:bodyPr>
            <a:lstStyle/>
            <a:p>
              <a:pPr lvl="0" algn="ctr"/>
              <a:r>
                <a:rPr lang="en-US" sz="1800" b="1">
                  <a:solidFill>
                    <a:schemeClr val="bg1"/>
                  </a:solidFill>
                  <a:cs typeface="Arial" panose="020B0604020202020204" pitchFamily="34" charset="0"/>
                </a:rPr>
                <a:t>Situation analysis </a:t>
              </a:r>
            </a:p>
          </p:txBody>
        </p:sp>
      </p:grpSp>
      <p:grpSp>
        <p:nvGrpSpPr>
          <p:cNvPr id="7" name="Group 6">
            <a:extLst>
              <a:ext uri="{FF2B5EF4-FFF2-40B4-BE49-F238E27FC236}">
                <a16:creationId xmlns:a16="http://schemas.microsoft.com/office/drawing/2014/main" id="{84FBFC72-59E5-5DC1-6842-7C8EF4EC65AC}"/>
              </a:ext>
            </a:extLst>
          </p:cNvPr>
          <p:cNvGrpSpPr/>
          <p:nvPr/>
        </p:nvGrpSpPr>
        <p:grpSpPr>
          <a:xfrm>
            <a:off x="8797198" y="5207836"/>
            <a:ext cx="3218585" cy="521267"/>
            <a:chOff x="5584919" y="4701817"/>
            <a:chExt cx="2331265" cy="511860"/>
          </a:xfrm>
        </p:grpSpPr>
        <p:sp>
          <p:nvSpPr>
            <p:cNvPr id="8" name="Rectangle: Rounded Corners 7">
              <a:extLst>
                <a:ext uri="{FF2B5EF4-FFF2-40B4-BE49-F238E27FC236}">
                  <a16:creationId xmlns:a16="http://schemas.microsoft.com/office/drawing/2014/main" id="{1103189E-1950-9733-3BEE-766A1F5679F7}"/>
                </a:ext>
              </a:extLst>
            </p:cNvPr>
            <p:cNvSpPr/>
            <p:nvPr/>
          </p:nvSpPr>
          <p:spPr>
            <a:xfrm>
              <a:off x="5584919" y="4701817"/>
              <a:ext cx="2331265" cy="511860"/>
            </a:xfrm>
            <a:prstGeom prst="roundRect">
              <a:avLst/>
            </a:prstGeom>
            <a:solidFill>
              <a:srgbClr val="0989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87;p21">
              <a:extLst>
                <a:ext uri="{FF2B5EF4-FFF2-40B4-BE49-F238E27FC236}">
                  <a16:creationId xmlns:a16="http://schemas.microsoft.com/office/drawing/2014/main" id="{D1DE3E83-1CBE-FD61-EFCC-BE3B16C6ED9D}"/>
                </a:ext>
              </a:extLst>
            </p:cNvPr>
            <p:cNvSpPr txBox="1"/>
            <p:nvPr/>
          </p:nvSpPr>
          <p:spPr>
            <a:xfrm>
              <a:off x="5867418" y="4780375"/>
              <a:ext cx="1802073"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bg1"/>
                  </a:solidFill>
                  <a:ea typeface="Fira Sans Extra Condensed"/>
                  <a:cs typeface="Arial" panose="020B0604020202020204" pitchFamily="34" charset="0"/>
                  <a:sym typeface="Fira Sans Extra Condensed"/>
                </a:rPr>
                <a:t>Validation</a:t>
              </a:r>
              <a:endParaRPr sz="1800" b="1">
                <a:solidFill>
                  <a:schemeClr val="bg1"/>
                </a:solidFill>
                <a:ea typeface="Fira Sans Extra Condensed"/>
                <a:cs typeface="Arial" panose="020B0604020202020204" pitchFamily="34" charset="0"/>
                <a:sym typeface="Fira Sans Extra Condensed"/>
              </a:endParaRPr>
            </a:p>
          </p:txBody>
        </p:sp>
      </p:grpSp>
      <p:grpSp>
        <p:nvGrpSpPr>
          <p:cNvPr id="10" name="Group 9">
            <a:extLst>
              <a:ext uri="{FF2B5EF4-FFF2-40B4-BE49-F238E27FC236}">
                <a16:creationId xmlns:a16="http://schemas.microsoft.com/office/drawing/2014/main" id="{1E3E535D-626D-6A6A-5B33-C3C74435AE10}"/>
              </a:ext>
            </a:extLst>
          </p:cNvPr>
          <p:cNvGrpSpPr/>
          <p:nvPr/>
        </p:nvGrpSpPr>
        <p:grpSpPr>
          <a:xfrm>
            <a:off x="5248479" y="5207836"/>
            <a:ext cx="3884579" cy="511860"/>
            <a:chOff x="5357042" y="3051909"/>
            <a:chExt cx="2767799" cy="511860"/>
          </a:xfrm>
        </p:grpSpPr>
        <p:sp>
          <p:nvSpPr>
            <p:cNvPr id="11" name="Rectangle: Rounded Corners 10">
              <a:extLst>
                <a:ext uri="{FF2B5EF4-FFF2-40B4-BE49-F238E27FC236}">
                  <a16:creationId xmlns:a16="http://schemas.microsoft.com/office/drawing/2014/main" id="{E9CAC8E9-5D1B-43E5-E2A6-1FD2EB862B9A}"/>
                </a:ext>
              </a:extLst>
            </p:cNvPr>
            <p:cNvSpPr/>
            <p:nvPr/>
          </p:nvSpPr>
          <p:spPr>
            <a:xfrm>
              <a:off x="5518422" y="3051909"/>
              <a:ext cx="2354007" cy="511860"/>
            </a:xfrm>
            <a:prstGeom prst="roundRect">
              <a:avLst/>
            </a:prstGeom>
            <a:solidFill>
              <a:srgbClr val="4AB5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90;p21">
              <a:extLst>
                <a:ext uri="{FF2B5EF4-FFF2-40B4-BE49-F238E27FC236}">
                  <a16:creationId xmlns:a16="http://schemas.microsoft.com/office/drawing/2014/main" id="{4C9E13D2-ABDA-E877-39B2-08D7FA37BBD7}"/>
                </a:ext>
              </a:extLst>
            </p:cNvPr>
            <p:cNvSpPr txBox="1"/>
            <p:nvPr/>
          </p:nvSpPr>
          <p:spPr>
            <a:xfrm>
              <a:off x="5357042" y="3057545"/>
              <a:ext cx="2767799" cy="35800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ea typeface="Fira Sans Extra Condensed"/>
                  <a:cs typeface="Arial" panose="020B0604020202020204" pitchFamily="34" charset="0"/>
                  <a:sym typeface="Fira Sans Extra Condensed"/>
                </a:rPr>
                <a:t>Strategic planning</a:t>
              </a:r>
            </a:p>
          </p:txBody>
        </p:sp>
      </p:grpSp>
      <p:sp>
        <p:nvSpPr>
          <p:cNvPr id="13" name="Rectangle 12">
            <a:extLst>
              <a:ext uri="{FF2B5EF4-FFF2-40B4-BE49-F238E27FC236}">
                <a16:creationId xmlns:a16="http://schemas.microsoft.com/office/drawing/2014/main" id="{9695BFE9-32A3-A564-99E2-1FA2A0D6D614}"/>
              </a:ext>
            </a:extLst>
          </p:cNvPr>
          <p:cNvSpPr/>
          <p:nvPr/>
        </p:nvSpPr>
        <p:spPr>
          <a:xfrm>
            <a:off x="6157112" y="1515887"/>
            <a:ext cx="5858669" cy="10191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6B9CE4-A235-D92C-6365-B848ABDAE2BB}"/>
              </a:ext>
            </a:extLst>
          </p:cNvPr>
          <p:cNvSpPr/>
          <p:nvPr/>
        </p:nvSpPr>
        <p:spPr>
          <a:xfrm>
            <a:off x="166521" y="1521650"/>
            <a:ext cx="5858669" cy="101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4">
            <a:extLst>
              <a:ext uri="{FF2B5EF4-FFF2-40B4-BE49-F238E27FC236}">
                <a16:creationId xmlns:a16="http://schemas.microsoft.com/office/drawing/2014/main" id="{7DCD1A86-A5FA-75DA-4826-2D3A35272837}"/>
              </a:ext>
            </a:extLst>
          </p:cNvPr>
          <p:cNvSpPr/>
          <p:nvPr/>
        </p:nvSpPr>
        <p:spPr>
          <a:xfrm>
            <a:off x="7311195" y="5846068"/>
            <a:ext cx="4704585" cy="1002524"/>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Rounded 15">
            <a:extLst>
              <a:ext uri="{FF2B5EF4-FFF2-40B4-BE49-F238E27FC236}">
                <a16:creationId xmlns:a16="http://schemas.microsoft.com/office/drawing/2014/main" id="{0CC8AE0C-8AE5-6E53-54BA-A038566CA3C5}"/>
              </a:ext>
            </a:extLst>
          </p:cNvPr>
          <p:cNvSpPr/>
          <p:nvPr/>
        </p:nvSpPr>
        <p:spPr>
          <a:xfrm>
            <a:off x="2245847" y="5864242"/>
            <a:ext cx="4945860" cy="1003166"/>
          </a:xfrm>
          <a:prstGeom prst="round2SameRect">
            <a:avLst>
              <a:gd name="adj1" fmla="val 13474"/>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B9AB01B-7A8A-9EEC-C772-4D87777BED59}"/>
              </a:ext>
            </a:extLst>
          </p:cNvPr>
          <p:cNvSpPr>
            <a:spLocks/>
          </p:cNvSpPr>
          <p:nvPr/>
        </p:nvSpPr>
        <p:spPr>
          <a:xfrm>
            <a:off x="616079" y="5485930"/>
            <a:ext cx="6914095" cy="944977"/>
          </a:xfrm>
          <a:prstGeom prst="roundRect">
            <a:avLst>
              <a:gd name="adj" fmla="val 4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97D16821-32B4-8CD0-4453-773371E8CEEF}"/>
              </a:ext>
            </a:extLst>
          </p:cNvPr>
          <p:cNvSpPr txBox="1">
            <a:spLocks/>
          </p:cNvSpPr>
          <p:nvPr/>
        </p:nvSpPr>
        <p:spPr>
          <a:xfrm>
            <a:off x="2093198" y="5985204"/>
            <a:ext cx="5226731" cy="723275"/>
          </a:xfrm>
          <a:prstGeom prst="rect">
            <a:avLst/>
          </a:prstGeom>
          <a:noFill/>
        </p:spPr>
        <p:txBody>
          <a:bodyPr wrap="square" lIns="540000" tIns="0" rIns="360000" rtlCol="0" anchor="t" anchorCtr="0">
            <a:spAutoFit/>
          </a:bodyPr>
          <a:lstStyle/>
          <a:p>
            <a:pPr algn="ctr"/>
            <a:r>
              <a:rPr lang="en-US" sz="2200" b="1">
                <a:solidFill>
                  <a:srgbClr val="00825F"/>
                </a:solidFill>
                <a:latin typeface="Arial" panose="020B0604020202020204" pitchFamily="34" charset="0"/>
                <a:cs typeface="Arial" panose="020B0604020202020204" pitchFamily="34" charset="0"/>
              </a:rPr>
              <a:t>National Phytosanitary Capacity Development Strategy</a:t>
            </a:r>
          </a:p>
        </p:txBody>
      </p:sp>
      <p:sp>
        <p:nvSpPr>
          <p:cNvPr id="20" name="TextBox 19">
            <a:extLst>
              <a:ext uri="{FF2B5EF4-FFF2-40B4-BE49-F238E27FC236}">
                <a16:creationId xmlns:a16="http://schemas.microsoft.com/office/drawing/2014/main" id="{79591CB8-08DC-162D-4E43-B9138013770D}"/>
              </a:ext>
            </a:extLst>
          </p:cNvPr>
          <p:cNvSpPr txBox="1">
            <a:spLocks/>
          </p:cNvSpPr>
          <p:nvPr/>
        </p:nvSpPr>
        <p:spPr>
          <a:xfrm>
            <a:off x="6834444" y="6201517"/>
            <a:ext cx="5491780" cy="384721"/>
          </a:xfrm>
          <a:prstGeom prst="rect">
            <a:avLst/>
          </a:prstGeom>
          <a:noFill/>
        </p:spPr>
        <p:txBody>
          <a:bodyPr wrap="square" lIns="540000" tIns="0" rIns="360000" rtlCol="0" anchor="t" anchorCtr="0">
            <a:spAutoFit/>
          </a:bodyPr>
          <a:lstStyle/>
          <a:p>
            <a:pPr algn="ctr"/>
            <a:r>
              <a:rPr lang="en-US" sz="2200" b="1">
                <a:solidFill>
                  <a:srgbClr val="00825F"/>
                </a:solidFill>
                <a:latin typeface="Arial" panose="020B0604020202020204" pitchFamily="34" charset="0"/>
                <a:cs typeface="Arial" panose="020B0604020202020204" pitchFamily="34" charset="0"/>
              </a:rPr>
              <a:t>New/revised legislation/regulation</a:t>
            </a:r>
          </a:p>
        </p:txBody>
      </p:sp>
      <p:sp>
        <p:nvSpPr>
          <p:cNvPr id="21" name="TextBox 20">
            <a:extLst>
              <a:ext uri="{FF2B5EF4-FFF2-40B4-BE49-F238E27FC236}">
                <a16:creationId xmlns:a16="http://schemas.microsoft.com/office/drawing/2014/main" id="{72B3C0A2-4CB9-0FDC-CD3C-089C27E281A9}"/>
              </a:ext>
            </a:extLst>
          </p:cNvPr>
          <p:cNvSpPr txBox="1"/>
          <p:nvPr/>
        </p:nvSpPr>
        <p:spPr>
          <a:xfrm>
            <a:off x="1197947" y="1551113"/>
            <a:ext cx="4723762" cy="707886"/>
          </a:xfrm>
          <a:prstGeom prst="rect">
            <a:avLst/>
          </a:prstGeom>
          <a:noFill/>
        </p:spPr>
        <p:txBody>
          <a:bodyPr wrap="square">
            <a:spAutoFit/>
          </a:bodyPr>
          <a:lstStyle/>
          <a:p>
            <a:pPr algn="l"/>
            <a:r>
              <a:rPr lang="en-US" sz="2000" b="1" i="0">
                <a:solidFill>
                  <a:srgbClr val="212529"/>
                </a:solidFill>
                <a:effectLst/>
                <a:latin typeface="Arial" panose="020B0604020202020204" pitchFamily="34" charset="0"/>
              </a:rPr>
              <a:t>SPOTLIGHT: Building a resilient plant health system in Senegal</a:t>
            </a:r>
          </a:p>
        </p:txBody>
      </p:sp>
      <p:sp>
        <p:nvSpPr>
          <p:cNvPr id="22" name="TextBox 21">
            <a:extLst>
              <a:ext uri="{FF2B5EF4-FFF2-40B4-BE49-F238E27FC236}">
                <a16:creationId xmlns:a16="http://schemas.microsoft.com/office/drawing/2014/main" id="{7D3A181C-3EB4-9705-769C-B40D38600221}"/>
              </a:ext>
            </a:extLst>
          </p:cNvPr>
          <p:cNvSpPr txBox="1"/>
          <p:nvPr/>
        </p:nvSpPr>
        <p:spPr>
          <a:xfrm>
            <a:off x="7141459" y="1548143"/>
            <a:ext cx="5014667" cy="1015663"/>
          </a:xfrm>
          <a:prstGeom prst="rect">
            <a:avLst/>
          </a:prstGeom>
          <a:noFill/>
        </p:spPr>
        <p:txBody>
          <a:bodyPr wrap="square">
            <a:spAutoFit/>
          </a:bodyPr>
          <a:lstStyle/>
          <a:p>
            <a:pPr algn="l"/>
            <a:r>
              <a:rPr lang="en-US" sz="2000" b="1" i="0">
                <a:solidFill>
                  <a:srgbClr val="212529"/>
                </a:solidFill>
                <a:effectLst/>
                <a:latin typeface="Arial" panose="020B0604020202020204" pitchFamily="34" charset="0"/>
              </a:rPr>
              <a:t>South-South Cooperation: End of project heralds positive changes for plant health in Cambodia and Sri Lanka</a:t>
            </a:r>
          </a:p>
        </p:txBody>
      </p:sp>
      <p:pic>
        <p:nvPicPr>
          <p:cNvPr id="23" name="Picture 22" descr="A qr code with a white background&#10;&#10;Description automatically generated">
            <a:extLst>
              <a:ext uri="{FF2B5EF4-FFF2-40B4-BE49-F238E27FC236}">
                <a16:creationId xmlns:a16="http://schemas.microsoft.com/office/drawing/2014/main" id="{C0A601E3-5BAD-6493-059C-D72808326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 y="1559018"/>
            <a:ext cx="965537" cy="965537"/>
          </a:xfrm>
          <a:prstGeom prst="rect">
            <a:avLst/>
          </a:prstGeom>
        </p:spPr>
      </p:pic>
      <p:pic>
        <p:nvPicPr>
          <p:cNvPr id="24" name="Picture 23" descr="A qr code with a white background&#10;&#10;Description automatically generated">
            <a:extLst>
              <a:ext uri="{FF2B5EF4-FFF2-40B4-BE49-F238E27FC236}">
                <a16:creationId xmlns:a16="http://schemas.microsoft.com/office/drawing/2014/main" id="{ECD934D2-E1C5-85EB-DE8C-80F4912CA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898" y="1565707"/>
            <a:ext cx="964546" cy="964546"/>
          </a:xfrm>
          <a:prstGeom prst="rect">
            <a:avLst/>
          </a:prstGeom>
        </p:spPr>
      </p:pic>
      <p:sp>
        <p:nvSpPr>
          <p:cNvPr id="25" name="TextBox 24">
            <a:extLst>
              <a:ext uri="{FF2B5EF4-FFF2-40B4-BE49-F238E27FC236}">
                <a16:creationId xmlns:a16="http://schemas.microsoft.com/office/drawing/2014/main" id="{12D554A1-7F68-EF7A-8F31-D975329753AA}"/>
              </a:ext>
            </a:extLst>
          </p:cNvPr>
          <p:cNvSpPr txBox="1"/>
          <p:nvPr/>
        </p:nvSpPr>
        <p:spPr>
          <a:xfrm>
            <a:off x="225855" y="5212412"/>
            <a:ext cx="20190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12529"/>
                </a:solidFill>
                <a:latin typeface="Arial" panose="020B0604020202020204" pitchFamily="34" charset="0"/>
              </a:rPr>
              <a:t>PCE process:</a:t>
            </a:r>
          </a:p>
        </p:txBody>
      </p:sp>
      <p:sp>
        <p:nvSpPr>
          <p:cNvPr id="26" name="TextBox 25">
            <a:extLst>
              <a:ext uri="{FF2B5EF4-FFF2-40B4-BE49-F238E27FC236}">
                <a16:creationId xmlns:a16="http://schemas.microsoft.com/office/drawing/2014/main" id="{BBB84DC2-96C2-F54C-9311-21ACB209D37F}"/>
              </a:ext>
            </a:extLst>
          </p:cNvPr>
          <p:cNvSpPr txBox="1"/>
          <p:nvPr/>
        </p:nvSpPr>
        <p:spPr>
          <a:xfrm>
            <a:off x="94151" y="6143745"/>
            <a:ext cx="21978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12529"/>
                </a:solidFill>
                <a:latin typeface="Arial"/>
                <a:cs typeface="Arial"/>
              </a:rPr>
              <a:t>PCE outcomes:</a:t>
            </a:r>
          </a:p>
        </p:txBody>
      </p:sp>
    </p:spTree>
    <p:extLst>
      <p:ext uri="{BB962C8B-B14F-4D97-AF65-F5344CB8AC3E}">
        <p14:creationId xmlns:p14="http://schemas.microsoft.com/office/powerpoint/2010/main" val="99281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87A2DB1-9125-B72F-CE54-DD2385DFBAB3}"/>
              </a:ext>
            </a:extLst>
          </p:cNvPr>
          <p:cNvSpPr txBox="1"/>
          <p:nvPr/>
        </p:nvSpPr>
        <p:spPr>
          <a:xfrm>
            <a:off x="290" y="4773163"/>
            <a:ext cx="8419847" cy="2292935"/>
          </a:xfrm>
          <a:prstGeom prst="rect">
            <a:avLst/>
          </a:prstGeom>
        </p:spPr>
        <p:txBody>
          <a:bodyPr wrap="square" lIns="540000" tIns="0" rIns="360000" bIns="45720" rtlCol="0" anchor="t" anchorCtr="0">
            <a:spAutoFit/>
          </a:bodyPr>
          <a:lstStyle/>
          <a:p>
            <a:r>
              <a:rPr lang="en-US" sz="1400" b="0" i="0" dirty="0">
                <a:solidFill>
                  <a:srgbClr val="212529"/>
                </a:solidFill>
                <a:effectLst/>
                <a:latin typeface="Arial"/>
                <a:cs typeface="Arial"/>
              </a:rPr>
              <a:t>Ugandan's commitment to using the PCE and in In a significant step forward, Uganda was able to secure EUR 8 million from the EU to implement the lessons it learned from the PCE process. The Ugandan finance ministry also pledged another USD 5.5 million toward the effort, recognizing the importance of supporting the ministry responsible for plant health. The country now plans to enhance its skills when it comes to inspections, diagnostics, and surveillance. It will also improve training for staff in both the public and relevant private </a:t>
            </a:r>
            <a:r>
              <a:rPr lang="en-US" sz="1400" b="0" i="0" err="1">
                <a:solidFill>
                  <a:srgbClr val="212529"/>
                </a:solidFill>
                <a:effectLst/>
                <a:latin typeface="Arial"/>
                <a:cs typeface="Arial"/>
              </a:rPr>
              <a:t>sectors,and</a:t>
            </a:r>
            <a:r>
              <a:rPr lang="en-US" sz="1400" b="0" i="0" dirty="0">
                <a:solidFill>
                  <a:srgbClr val="212529"/>
                </a:solidFill>
                <a:effectLst/>
                <a:latin typeface="Arial"/>
                <a:cs typeface="Arial"/>
              </a:rPr>
              <a:t> develop communications for stakeholders</a:t>
            </a:r>
            <a:r>
              <a:rPr lang="en-US" sz="1400" b="0" i="1" dirty="0">
                <a:solidFill>
                  <a:srgbClr val="212529"/>
                </a:solidFill>
                <a:effectLst/>
                <a:latin typeface="Arial"/>
                <a:cs typeface="Arial"/>
              </a:rPr>
              <a:t>.</a:t>
            </a:r>
          </a:p>
          <a:p>
            <a:endParaRPr lang="en-US" sz="1200">
              <a:solidFill>
                <a:srgbClr val="212529"/>
              </a:solidFill>
              <a:latin typeface="Arial" panose="020B0604020202020204" pitchFamily="34" charset="0"/>
            </a:endParaRPr>
          </a:p>
          <a:p>
            <a:r>
              <a:rPr lang="en-US" sz="1200" dirty="0">
                <a:solidFill>
                  <a:srgbClr val="212529"/>
                </a:solidFill>
                <a:latin typeface="Arial"/>
                <a:cs typeface="Arial"/>
                <a:hlinkClick r:id="rId3"/>
              </a:rPr>
              <a:t>https://www.ippc.int/en/news/spotlight-as-its-economy-grows-uganda-prepares-to-increase-exports-of-fresh-plant-produce/</a:t>
            </a:r>
            <a:endParaRPr lang="en-US" sz="1200" dirty="0">
              <a:solidFill>
                <a:srgbClr val="212529"/>
              </a:solidFill>
              <a:latin typeface="Arial"/>
              <a:cs typeface="Arial"/>
            </a:endParaRPr>
          </a:p>
          <a:p>
            <a:endParaRPr lang="en-US" sz="1200"/>
          </a:p>
        </p:txBody>
      </p:sp>
      <p:sp>
        <p:nvSpPr>
          <p:cNvPr id="13" name="Subtitle 3">
            <a:extLst>
              <a:ext uri="{FF2B5EF4-FFF2-40B4-BE49-F238E27FC236}">
                <a16:creationId xmlns:a16="http://schemas.microsoft.com/office/drawing/2014/main" id="{D2E7E481-5C0D-45C2-6B1C-31C7572F136F}"/>
              </a:ext>
            </a:extLst>
          </p:cNvPr>
          <p:cNvSpPr txBox="1">
            <a:spLocks/>
          </p:cNvSpPr>
          <p:nvPr/>
        </p:nvSpPr>
        <p:spPr>
          <a:xfrm>
            <a:off x="8065030" y="2289595"/>
            <a:ext cx="4205347" cy="409938"/>
          </a:xfrm>
        </p:spPr>
        <p:txBody>
          <a:bodyPr lIns="540000" tIns="0" rIns="360000" bIns="45720" anchor="t" anchorCtr="0"/>
          <a:lstStyle>
            <a:lvl1pPr marL="273050" indent="-273050" algn="l" defTabSz="901800" rtl="0" eaLnBrk="1" latinLnBrk="0" hangingPunct="1">
              <a:lnSpc>
                <a:spcPct val="90000"/>
              </a:lnSpc>
              <a:spcBef>
                <a:spcPts val="1000"/>
              </a:spcBef>
              <a:spcAft>
                <a:spcPts val="600"/>
              </a:spcAft>
              <a:buFont typeface="Arial"/>
              <a:buChar char="•"/>
              <a:tabLst>
                <a:tab pos="719138" algn="l"/>
              </a:tabLst>
              <a:defRPr sz="2800" kern="1200">
                <a:solidFill>
                  <a:schemeClr val="tx1"/>
                </a:solidFill>
                <a:latin typeface="+mn-lt"/>
                <a:ea typeface="+mn-ea"/>
                <a:cs typeface="+mn-cs"/>
              </a:defRPr>
            </a:lvl1pPr>
            <a:lvl2pPr marL="577850" indent="-234950" algn="l" defTabSz="914400" rtl="0" eaLnBrk="1" latinLnBrk="0" hangingPunct="1">
              <a:lnSpc>
                <a:spcPct val="90000"/>
              </a:lnSpc>
              <a:spcBef>
                <a:spcPts val="500"/>
              </a:spcBef>
              <a:spcAft>
                <a:spcPts val="600"/>
              </a:spcAft>
              <a:buFont typeface="Arial"/>
              <a:buChar char="•"/>
              <a:tabLst/>
              <a:defRPr sz="2400" kern="1200">
                <a:solidFill>
                  <a:schemeClr val="tx1"/>
                </a:solidFill>
                <a:latin typeface="+mn-lt"/>
                <a:ea typeface="+mn-ea"/>
                <a:cs typeface="+mn-cs"/>
              </a:defRPr>
            </a:lvl2pPr>
            <a:lvl3pPr marL="892175" indent="-206375" algn="l" defTabSz="914400" rtl="0" eaLnBrk="1" latinLnBrk="0" hangingPunct="1">
              <a:lnSpc>
                <a:spcPct val="90000"/>
              </a:lnSpc>
              <a:spcBef>
                <a:spcPts val="500"/>
              </a:spcBef>
              <a:spcAft>
                <a:spcPts val="600"/>
              </a:spcAft>
              <a:buFont typeface="Arial"/>
              <a:buChar char="•"/>
              <a:tabLst/>
              <a:defRPr sz="2000" kern="1200">
                <a:solidFill>
                  <a:schemeClr val="tx1"/>
                </a:solidFill>
                <a:latin typeface="+mn-lt"/>
                <a:ea typeface="+mn-ea"/>
                <a:cs typeface="+mn-cs"/>
              </a:defRPr>
            </a:lvl3pPr>
            <a:lvl4pPr marL="1244600" indent="-215900" algn="l" defTabSz="914400" rtl="0" eaLnBrk="1" latinLnBrk="0" hangingPunct="1">
              <a:lnSpc>
                <a:spcPct val="90000"/>
              </a:lnSpc>
              <a:spcBef>
                <a:spcPts val="500"/>
              </a:spcBef>
              <a:spcAft>
                <a:spcPts val="600"/>
              </a:spcAft>
              <a:buFont typeface="Arial"/>
              <a:buChar char="•"/>
              <a:tabLst/>
              <a:defRPr sz="1800" kern="1200">
                <a:solidFill>
                  <a:schemeClr val="tx1"/>
                </a:solidFill>
                <a:latin typeface="+mn-lt"/>
                <a:ea typeface="+mn-ea"/>
                <a:cs typeface="+mn-cs"/>
              </a:defRPr>
            </a:lvl4pPr>
            <a:lvl5pPr marL="1558925" indent="-187325" algn="l" defTabSz="914400" rtl="0" eaLnBrk="1" latinLnBrk="0" hangingPunct="1">
              <a:lnSpc>
                <a:spcPct val="90000"/>
              </a:lnSpc>
              <a:spcBef>
                <a:spcPts val="500"/>
              </a:spcBef>
              <a:spcAft>
                <a:spcPts val="600"/>
              </a:spcAft>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solidFill>
                  <a:srgbClr val="5A8FCB"/>
                </a:solidFill>
                <a:cs typeface="Calibri"/>
              </a:rPr>
              <a:t>More stories at: </a:t>
            </a:r>
          </a:p>
          <a:p>
            <a:pPr marL="0" indent="0">
              <a:buNone/>
            </a:pPr>
            <a:r>
              <a:rPr lang="en-US" sz="2000">
                <a:solidFill>
                  <a:srgbClr val="5A8FCB"/>
                </a:solidFill>
                <a:cs typeface="Calibri"/>
              </a:rPr>
              <a:t> </a:t>
            </a:r>
          </a:p>
        </p:txBody>
      </p:sp>
      <p:pic>
        <p:nvPicPr>
          <p:cNvPr id="4" name="Picture 3">
            <a:extLst>
              <a:ext uri="{FF2B5EF4-FFF2-40B4-BE49-F238E27FC236}">
                <a16:creationId xmlns:a16="http://schemas.microsoft.com/office/drawing/2014/main" id="{DB34C75E-4935-5FBE-7FC0-C91F730DF5E8}"/>
              </a:ext>
            </a:extLst>
          </p:cNvPr>
          <p:cNvPicPr>
            <a:picLocks noChangeAspect="1"/>
          </p:cNvPicPr>
          <p:nvPr/>
        </p:nvPicPr>
        <p:blipFill>
          <a:blip r:embed="rId4"/>
          <a:srcRect t="3050"/>
          <a:stretch>
            <a:fillRect/>
          </a:stretch>
        </p:blipFill>
        <p:spPr>
          <a:xfrm>
            <a:off x="2124270" y="1216848"/>
            <a:ext cx="4718439" cy="3436373"/>
          </a:xfrm>
          <a:prstGeom prst="rect">
            <a:avLst/>
          </a:prstGeom>
        </p:spPr>
      </p:pic>
      <p:sp>
        <p:nvSpPr>
          <p:cNvPr id="7" name="Rectangle 6">
            <a:extLst>
              <a:ext uri="{FF2B5EF4-FFF2-40B4-BE49-F238E27FC236}">
                <a16:creationId xmlns:a16="http://schemas.microsoft.com/office/drawing/2014/main" id="{1485C074-A222-174D-8064-BC58CA4FC2D7}"/>
              </a:ext>
            </a:extLst>
          </p:cNvPr>
          <p:cNvSpPr/>
          <p:nvPr/>
        </p:nvSpPr>
        <p:spPr>
          <a:xfrm>
            <a:off x="8422073" y="2722320"/>
            <a:ext cx="3269184" cy="269876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hlinkClick r:id="rId5"/>
              </a:rPr>
              <a:t>Ethiopia </a:t>
            </a:r>
            <a:endParaRPr lang="en-US"/>
          </a:p>
          <a:p>
            <a:endParaRPr lang="en-US"/>
          </a:p>
          <a:p>
            <a:r>
              <a:rPr lang="en-US">
                <a:hlinkClick r:id="rId6"/>
              </a:rPr>
              <a:t>Saint Lucia</a:t>
            </a:r>
            <a:endParaRPr lang="en-US"/>
          </a:p>
          <a:p>
            <a:endParaRPr lang="en-US">
              <a:hlinkClick r:id="rId7"/>
            </a:endParaRPr>
          </a:p>
          <a:p>
            <a:r>
              <a:rPr lang="en-US">
                <a:hlinkClick r:id="rId8"/>
              </a:rPr>
              <a:t>Sri Lanka</a:t>
            </a:r>
          </a:p>
          <a:p>
            <a:endParaRPr lang="en-US">
              <a:hlinkClick r:id="rId8"/>
            </a:endParaRPr>
          </a:p>
          <a:p>
            <a:r>
              <a:rPr lang="en-US">
                <a:hlinkClick r:id="rId7"/>
              </a:rPr>
              <a:t>Zimbabwe</a:t>
            </a:r>
          </a:p>
          <a:p>
            <a:r>
              <a:rPr lang="en-US">
                <a:hlinkClick r:id="rId8"/>
              </a:rPr>
              <a:t>  </a:t>
            </a:r>
            <a:endParaRPr lang="en-US"/>
          </a:p>
        </p:txBody>
      </p:sp>
    </p:spTree>
    <p:extLst>
      <p:ext uri="{BB962C8B-B14F-4D97-AF65-F5344CB8AC3E}">
        <p14:creationId xmlns:p14="http://schemas.microsoft.com/office/powerpoint/2010/main" val="120698181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51452-1D31-415E-8962-9D47C1810966}">
  <ds:schemaRefs>
    <ds:schemaRef ds:uri="a05d7f75-f42e-4288-8809-604fd4d9691f"/>
    <ds:schemaRef ds:uri="ea6feb38-a85a-45e8-92e9-814486bbe3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3B5D73-8B7B-4F42-8C0F-3221A52965E8}">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B8555C-50A4-42D9-ACAD-B5FB10EB3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6</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COVER</vt:lpstr>
      <vt:lpstr>Internal screen</vt:lpstr>
      <vt:lpstr>Phytosanitary Capacity Evaluations (PCE) and latest developments</vt:lpstr>
      <vt:lpstr>Overview</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Updates on the road map implementation to improve the PCE, based on the Desk Study conducted in 2023!</vt:lpstr>
      <vt:lpstr>PowerPoint Presentation</vt:lpstr>
      <vt:lpstr>🔑 Key Result Areas  &amp; Progress</vt:lpstr>
      <vt:lpstr>🔑 Key Result Areas (KRAs) &amp; Progress</vt:lpstr>
      <vt:lpstr>🌟 Cross-Cutting Achievements  </vt:lpstr>
      <vt:lpstr>PowerPoint Presentation</vt:lpstr>
      <vt:lpstr>PowerPoint Presentation</vt:lpstr>
      <vt:lpstr>PowerPoint Presentation</vt:lpstr>
      <vt:lpstr>Spotlight on PCE Publications</vt:lpstr>
      <vt:lpstr>PowerPoint Presentation</vt:lpstr>
      <vt:lpstr>PowerPoint Presentation</vt:lpstr>
      <vt:lpstr>PowerPoint Presentation</vt:lpstr>
      <vt:lpstr>Initiate the pathway for an improved phytosanitary system in your country !!   Visit the IPP to learn how to access a PCE!  https://www.ippc.int/en/about/core-activities/capacity-development/phytosanitary-capacity-evaluation/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Shaza Omar</dc:creator>
  <cp:revision>268</cp:revision>
  <dcterms:created xsi:type="dcterms:W3CDTF">2025-06-25T11:39:59Z</dcterms:created>
  <dcterms:modified xsi:type="dcterms:W3CDTF">2025-07-16T09:29:04Z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MediaServiceImageTags">
    <vt:lpwstr/>
  </property>
</Properties>
</file>