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15"/>
  </p:notesMasterIdLst>
  <p:handoutMasterIdLst>
    <p:handoutMasterId r:id="rId16"/>
  </p:handoutMasterIdLst>
  <p:sldIdLst>
    <p:sldId id="263" r:id="rId7"/>
    <p:sldId id="257" r:id="rId8"/>
    <p:sldId id="268" r:id="rId9"/>
    <p:sldId id="273" r:id="rId10"/>
    <p:sldId id="269" r:id="rId11"/>
    <p:sldId id="271" r:id="rId12"/>
    <p:sldId id="274" r:id="rId13"/>
    <p:sldId id="267" r:id="rId14"/>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34934F"/>
    <a:srgbClr val="E8DC19"/>
    <a:srgbClr val="009BE8"/>
    <a:srgbClr val="FFE144"/>
    <a:srgbClr val="AB967C"/>
    <a:srgbClr val="5792C9"/>
    <a:srgbClr val="A81E3B"/>
    <a:srgbClr val="79B9CF"/>
    <a:srgbClr val="DDA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0F8A8-E183-6DC6-2A15-E357DC2EF927}" v="1" dt="2025-07-25T13:18:08.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eira, Adriana (NSP)" userId="S::adriana.moreira@fao.org::47c2bc3d-984a-4d3c-9ba2-255a42491b08" providerId="AD" clId="Web-{6012704D-2CCA-491D-085F-2FC2B16B8141}"/>
    <pc:docChg chg="modSld">
      <pc:chgData name="Moreira, Adriana (NSP)" userId="S::adriana.moreira@fao.org::47c2bc3d-984a-4d3c-9ba2-255a42491b08" providerId="AD" clId="Web-{6012704D-2CCA-491D-085F-2FC2B16B8141}" dt="2025-07-18T10:50:36.532" v="60"/>
      <pc:docMkLst>
        <pc:docMk/>
      </pc:docMkLst>
      <pc:sldChg chg="modSp modNotes">
        <pc:chgData name="Moreira, Adriana (NSP)" userId="S::adriana.moreira@fao.org::47c2bc3d-984a-4d3c-9ba2-255a42491b08" providerId="AD" clId="Web-{6012704D-2CCA-491D-085F-2FC2B16B8141}" dt="2025-07-18T10:50:36.532" v="60"/>
        <pc:sldMkLst>
          <pc:docMk/>
          <pc:sldMk cId="120517215" sldId="257"/>
        </pc:sldMkLst>
        <pc:spChg chg="mod">
          <ac:chgData name="Moreira, Adriana (NSP)" userId="S::adriana.moreira@fao.org::47c2bc3d-984a-4d3c-9ba2-255a42491b08" providerId="AD" clId="Web-{6012704D-2CCA-491D-085F-2FC2B16B8141}" dt="2025-07-18T10:43:27.125" v="21" actId="1076"/>
          <ac:spMkLst>
            <pc:docMk/>
            <pc:sldMk cId="120517215" sldId="257"/>
            <ac:spMk id="2" creationId="{BF13C2C3-3C27-6748-B8C5-8E7FB4480433}"/>
          </ac:spMkLst>
        </pc:spChg>
        <pc:spChg chg="mod">
          <ac:chgData name="Moreira, Adriana (NSP)" userId="S::adriana.moreira@fao.org::47c2bc3d-984a-4d3c-9ba2-255a42491b08" providerId="AD" clId="Web-{6012704D-2CCA-491D-085F-2FC2B16B8141}" dt="2025-07-18T10:43:24.688" v="20" actId="20577"/>
          <ac:spMkLst>
            <pc:docMk/>
            <pc:sldMk cId="120517215" sldId="257"/>
            <ac:spMk id="3" creationId="{9C2F1E0B-3284-3849-950E-32EC44C1C236}"/>
          </ac:spMkLst>
        </pc:spChg>
      </pc:sldChg>
      <pc:sldChg chg="modSp">
        <pc:chgData name="Moreira, Adriana (NSP)" userId="S::adriana.moreira@fao.org::47c2bc3d-984a-4d3c-9ba2-255a42491b08" providerId="AD" clId="Web-{6012704D-2CCA-491D-085F-2FC2B16B8141}" dt="2025-07-18T10:42:23.842" v="12" actId="20577"/>
        <pc:sldMkLst>
          <pc:docMk/>
          <pc:sldMk cId="1909945785" sldId="268"/>
        </pc:sldMkLst>
        <pc:spChg chg="mod">
          <ac:chgData name="Moreira, Adriana (NSP)" userId="S::adriana.moreira@fao.org::47c2bc3d-984a-4d3c-9ba2-255a42491b08" providerId="AD" clId="Web-{6012704D-2CCA-491D-085F-2FC2B16B8141}" dt="2025-07-18T10:42:23.842" v="12" actId="20577"/>
          <ac:spMkLst>
            <pc:docMk/>
            <pc:sldMk cId="1909945785" sldId="268"/>
            <ac:spMk id="4" creationId="{D8E8BAE2-61ED-C25C-17DA-72F7E4528E3D}"/>
          </ac:spMkLst>
        </pc:spChg>
      </pc:sldChg>
      <pc:sldChg chg="modSp">
        <pc:chgData name="Moreira, Adriana (NSP)" userId="S::adriana.moreira@fao.org::47c2bc3d-984a-4d3c-9ba2-255a42491b08" providerId="AD" clId="Web-{6012704D-2CCA-491D-085F-2FC2B16B8141}" dt="2025-07-18T10:45:12.129" v="32" actId="20577"/>
        <pc:sldMkLst>
          <pc:docMk/>
          <pc:sldMk cId="3280934731" sldId="269"/>
        </pc:sldMkLst>
        <pc:graphicFrameChg chg="modGraphic">
          <ac:chgData name="Moreira, Adriana (NSP)" userId="S::adriana.moreira@fao.org::47c2bc3d-984a-4d3c-9ba2-255a42491b08" providerId="AD" clId="Web-{6012704D-2CCA-491D-085F-2FC2B16B8141}" dt="2025-07-18T10:45:12.129" v="32" actId="20577"/>
          <ac:graphicFrameMkLst>
            <pc:docMk/>
            <pc:sldMk cId="3280934731" sldId="269"/>
            <ac:graphicFrameMk id="9" creationId="{F5F4E0F2-95BC-1DD1-FF6A-AE8E42ED5E57}"/>
          </ac:graphicFrameMkLst>
        </pc:graphicFrameChg>
      </pc:sldChg>
      <pc:sldChg chg="modSp">
        <pc:chgData name="Moreira, Adriana (NSP)" userId="S::adriana.moreira@fao.org::47c2bc3d-984a-4d3c-9ba2-255a42491b08" providerId="AD" clId="Web-{6012704D-2CCA-491D-085F-2FC2B16B8141}" dt="2025-07-18T10:45:54.865" v="38" actId="1076"/>
        <pc:sldMkLst>
          <pc:docMk/>
          <pc:sldMk cId="1634390326" sldId="271"/>
        </pc:sldMkLst>
        <pc:spChg chg="mod">
          <ac:chgData name="Moreira, Adriana (NSP)" userId="S::adriana.moreira@fao.org::47c2bc3d-984a-4d3c-9ba2-255a42491b08" providerId="AD" clId="Web-{6012704D-2CCA-491D-085F-2FC2B16B8141}" dt="2025-07-18T10:45:45.474" v="36" actId="20577"/>
          <ac:spMkLst>
            <pc:docMk/>
            <pc:sldMk cId="1634390326" sldId="271"/>
            <ac:spMk id="4" creationId="{720B5526-37AD-6F65-F70A-21A180D0F8D6}"/>
          </ac:spMkLst>
        </pc:spChg>
        <pc:picChg chg="mod">
          <ac:chgData name="Moreira, Adriana (NSP)" userId="S::adriana.moreira@fao.org::47c2bc3d-984a-4d3c-9ba2-255a42491b08" providerId="AD" clId="Web-{6012704D-2CCA-491D-085F-2FC2B16B8141}" dt="2025-07-18T10:45:54.865" v="38" actId="1076"/>
          <ac:picMkLst>
            <pc:docMk/>
            <pc:sldMk cId="1634390326" sldId="271"/>
            <ac:picMk id="2" creationId="{CF18CE6F-E6E3-ED24-E526-969E83A4FB1C}"/>
          </ac:picMkLst>
        </pc:picChg>
      </pc:sldChg>
      <pc:sldChg chg="modSp">
        <pc:chgData name="Moreira, Adriana (NSP)" userId="S::adriana.moreira@fao.org::47c2bc3d-984a-4d3c-9ba2-255a42491b08" providerId="AD" clId="Web-{6012704D-2CCA-491D-085F-2FC2B16B8141}" dt="2025-07-18T10:43:47.986" v="26" actId="14100"/>
        <pc:sldMkLst>
          <pc:docMk/>
          <pc:sldMk cId="604072471" sldId="273"/>
        </pc:sldMkLst>
        <pc:spChg chg="mod">
          <ac:chgData name="Moreira, Adriana (NSP)" userId="S::adriana.moreira@fao.org::47c2bc3d-984a-4d3c-9ba2-255a42491b08" providerId="AD" clId="Web-{6012704D-2CCA-491D-085F-2FC2B16B8141}" dt="2025-07-18T10:43:47.986" v="26" actId="14100"/>
          <ac:spMkLst>
            <pc:docMk/>
            <pc:sldMk cId="604072471" sldId="273"/>
            <ac:spMk id="14" creationId="{6AACA949-F640-9E6E-9389-5B43AEE76E0F}"/>
          </ac:spMkLst>
        </pc:spChg>
      </pc:sldChg>
      <pc:sldChg chg="modSp">
        <pc:chgData name="Moreira, Adriana (NSP)" userId="S::adriana.moreira@fao.org::47c2bc3d-984a-4d3c-9ba2-255a42491b08" providerId="AD" clId="Web-{6012704D-2CCA-491D-085F-2FC2B16B8141}" dt="2025-07-18T10:47:34.416" v="58" actId="1076"/>
        <pc:sldMkLst>
          <pc:docMk/>
          <pc:sldMk cId="2289549888" sldId="274"/>
        </pc:sldMkLst>
        <pc:spChg chg="mod">
          <ac:chgData name="Moreira, Adriana (NSP)" userId="S::adriana.moreira@fao.org::47c2bc3d-984a-4d3c-9ba2-255a42491b08" providerId="AD" clId="Web-{6012704D-2CCA-491D-085F-2FC2B16B8141}" dt="2025-07-18T10:47:34.416" v="58" actId="1076"/>
          <ac:spMkLst>
            <pc:docMk/>
            <pc:sldMk cId="2289549888" sldId="274"/>
            <ac:spMk id="4" creationId="{42A7F8C0-DC66-3E4C-A8B1-7D75B3D6725F}"/>
          </ac:spMkLst>
        </pc:spChg>
        <pc:picChg chg="mod">
          <ac:chgData name="Moreira, Adriana (NSP)" userId="S::adriana.moreira@fao.org::47c2bc3d-984a-4d3c-9ba2-255a42491b08" providerId="AD" clId="Web-{6012704D-2CCA-491D-085F-2FC2B16B8141}" dt="2025-07-18T10:46:54.961" v="47" actId="1076"/>
          <ac:picMkLst>
            <pc:docMk/>
            <pc:sldMk cId="2289549888" sldId="274"/>
            <ac:picMk id="10" creationId="{BFD8EA28-F14F-AB26-AB7B-B5012C3C32B0}"/>
          </ac:picMkLst>
        </pc:picChg>
        <pc:cxnChg chg="mod">
          <ac:chgData name="Moreira, Adriana (NSP)" userId="S::adriana.moreira@fao.org::47c2bc3d-984a-4d3c-9ba2-255a42491b08" providerId="AD" clId="Web-{6012704D-2CCA-491D-085F-2FC2B16B8141}" dt="2025-07-18T10:47:18.072" v="53" actId="14100"/>
          <ac:cxnSpMkLst>
            <pc:docMk/>
            <pc:sldMk cId="2289549888" sldId="274"/>
            <ac:cxnSpMk id="18" creationId="{80C005A4-A9CA-FD18-6524-0E5FCB6D1F03}"/>
          </ac:cxnSpMkLst>
        </pc:cxnChg>
        <pc:cxnChg chg="mod">
          <ac:chgData name="Moreira, Adriana (NSP)" userId="S::adriana.moreira@fao.org::47c2bc3d-984a-4d3c-9ba2-255a42491b08" providerId="AD" clId="Web-{6012704D-2CCA-491D-085F-2FC2B16B8141}" dt="2025-07-18T10:47:30.697" v="57" actId="14100"/>
          <ac:cxnSpMkLst>
            <pc:docMk/>
            <pc:sldMk cId="2289549888" sldId="274"/>
            <ac:cxnSpMk id="20" creationId="{CEE4C85C-0181-4660-5B37-9E8AE5CF7300}"/>
          </ac:cxnSpMkLst>
        </pc:cxnChg>
        <pc:cxnChg chg="mod">
          <ac:chgData name="Moreira, Adriana (NSP)" userId="S::adriana.moreira@fao.org::47c2bc3d-984a-4d3c-9ba2-255a42491b08" providerId="AD" clId="Web-{6012704D-2CCA-491D-085F-2FC2B16B8141}" dt="2025-07-18T10:47:10.900" v="51" actId="14100"/>
          <ac:cxnSpMkLst>
            <pc:docMk/>
            <pc:sldMk cId="2289549888" sldId="274"/>
            <ac:cxnSpMk id="22" creationId="{7036A718-C9F8-7EC8-1631-3D765B4C3497}"/>
          </ac:cxnSpMkLst>
        </pc:cxnChg>
      </pc:sldChg>
    </pc:docChg>
  </pc:docChgLst>
  <pc:docChgLst>
    <pc:chgData name="Rukavishnikov, Levon (NSPD)" userId="S::levon.rukavishnikov@fao.org::a52784e5-d687-4514-8108-b457781157d3" providerId="AD" clId="Web-{D614159F-CA8D-9AA3-4C81-1249B0D5D1B9}"/>
    <pc:docChg chg="modSld">
      <pc:chgData name="Rukavishnikov, Levon (NSPD)" userId="S::levon.rukavishnikov@fao.org::a52784e5-d687-4514-8108-b457781157d3" providerId="AD" clId="Web-{D614159F-CA8D-9AA3-4C81-1249B0D5D1B9}" dt="2025-07-18T11:57:42.345" v="59" actId="1076"/>
      <pc:docMkLst>
        <pc:docMk/>
      </pc:docMkLst>
      <pc:sldChg chg="modSp">
        <pc:chgData name="Rukavishnikov, Levon (NSPD)" userId="S::levon.rukavishnikov@fao.org::a52784e5-d687-4514-8108-b457781157d3" providerId="AD" clId="Web-{D614159F-CA8D-9AA3-4C81-1249B0D5D1B9}" dt="2025-07-18T09:06:25.833" v="16" actId="20577"/>
        <pc:sldMkLst>
          <pc:docMk/>
          <pc:sldMk cId="1909945785" sldId="268"/>
        </pc:sldMkLst>
        <pc:spChg chg="mod">
          <ac:chgData name="Rukavishnikov, Levon (NSPD)" userId="S::levon.rukavishnikov@fao.org::a52784e5-d687-4514-8108-b457781157d3" providerId="AD" clId="Web-{D614159F-CA8D-9AA3-4C81-1249B0D5D1B9}" dt="2025-07-18T09:06:25.833" v="16" actId="20577"/>
          <ac:spMkLst>
            <pc:docMk/>
            <pc:sldMk cId="1909945785" sldId="268"/>
            <ac:spMk id="4" creationId="{D8E8BAE2-61ED-C25C-17DA-72F7E4528E3D}"/>
          </ac:spMkLst>
        </pc:spChg>
      </pc:sldChg>
      <pc:sldChg chg="modSp">
        <pc:chgData name="Rukavishnikov, Levon (NSPD)" userId="S::levon.rukavishnikov@fao.org::a52784e5-d687-4514-8108-b457781157d3" providerId="AD" clId="Web-{D614159F-CA8D-9AA3-4C81-1249B0D5D1B9}" dt="2025-07-18T11:57:38.532" v="57"/>
        <pc:sldMkLst>
          <pc:docMk/>
          <pc:sldMk cId="3280934731" sldId="269"/>
        </pc:sldMkLst>
        <pc:graphicFrameChg chg="modGraphic">
          <ac:chgData name="Rukavishnikov, Levon (NSPD)" userId="S::levon.rukavishnikov@fao.org::a52784e5-d687-4514-8108-b457781157d3" providerId="AD" clId="Web-{D614159F-CA8D-9AA3-4C81-1249B0D5D1B9}" dt="2025-07-18T09:04:53.376" v="15" actId="20577"/>
          <ac:graphicFrameMkLst>
            <pc:docMk/>
            <pc:sldMk cId="3280934731" sldId="269"/>
            <ac:graphicFrameMk id="9" creationId="{F5F4E0F2-95BC-1DD1-FF6A-AE8E42ED5E57}"/>
          </ac:graphicFrameMkLst>
        </pc:graphicFrameChg>
        <pc:picChg chg="mod modCrop">
          <ac:chgData name="Rukavishnikov, Levon (NSPD)" userId="S::levon.rukavishnikov@fao.org::a52784e5-d687-4514-8108-b457781157d3" providerId="AD" clId="Web-{D614159F-CA8D-9AA3-4C81-1249B0D5D1B9}" dt="2025-07-18T11:57:38.532" v="57"/>
          <ac:picMkLst>
            <pc:docMk/>
            <pc:sldMk cId="3280934731" sldId="269"/>
            <ac:picMk id="9230" creationId="{01586D72-ED38-1487-C20B-291096560A99}"/>
          </ac:picMkLst>
        </pc:picChg>
      </pc:sldChg>
      <pc:sldChg chg="modSp">
        <pc:chgData name="Rukavishnikov, Levon (NSPD)" userId="S::levon.rukavishnikov@fao.org::a52784e5-d687-4514-8108-b457781157d3" providerId="AD" clId="Web-{D614159F-CA8D-9AA3-4C81-1249B0D5D1B9}" dt="2025-07-18T09:10:59.718" v="45" actId="1076"/>
        <pc:sldMkLst>
          <pc:docMk/>
          <pc:sldMk cId="1634390326" sldId="271"/>
        </pc:sldMkLst>
        <pc:spChg chg="mod">
          <ac:chgData name="Rukavishnikov, Levon (NSPD)" userId="S::levon.rukavishnikov@fao.org::a52784e5-d687-4514-8108-b457781157d3" providerId="AD" clId="Web-{D614159F-CA8D-9AA3-4C81-1249B0D5D1B9}" dt="2025-07-18T09:10:58.015" v="44" actId="20577"/>
          <ac:spMkLst>
            <pc:docMk/>
            <pc:sldMk cId="1634390326" sldId="271"/>
            <ac:spMk id="4" creationId="{720B5526-37AD-6F65-F70A-21A180D0F8D6}"/>
          </ac:spMkLst>
        </pc:spChg>
        <pc:picChg chg="mod">
          <ac:chgData name="Rukavishnikov, Levon (NSPD)" userId="S::levon.rukavishnikov@fao.org::a52784e5-d687-4514-8108-b457781157d3" providerId="AD" clId="Web-{D614159F-CA8D-9AA3-4C81-1249B0D5D1B9}" dt="2025-07-18T09:10:59.718" v="45" actId="1076"/>
          <ac:picMkLst>
            <pc:docMk/>
            <pc:sldMk cId="1634390326" sldId="271"/>
            <ac:picMk id="2" creationId="{CF18CE6F-E6E3-ED24-E526-969E83A4FB1C}"/>
          </ac:picMkLst>
        </pc:picChg>
      </pc:sldChg>
      <pc:sldChg chg="modSp">
        <pc:chgData name="Rukavishnikov, Levon (NSPD)" userId="S::levon.rukavishnikov@fao.org::a52784e5-d687-4514-8108-b457781157d3" providerId="AD" clId="Web-{D614159F-CA8D-9AA3-4C81-1249B0D5D1B9}" dt="2025-07-18T11:56:53.640" v="50" actId="1076"/>
        <pc:sldMkLst>
          <pc:docMk/>
          <pc:sldMk cId="604072471" sldId="273"/>
        </pc:sldMkLst>
        <pc:spChg chg="mod">
          <ac:chgData name="Rukavishnikov, Levon (NSPD)" userId="S::levon.rukavishnikov@fao.org::a52784e5-d687-4514-8108-b457781157d3" providerId="AD" clId="Web-{D614159F-CA8D-9AA3-4C81-1249B0D5D1B9}" dt="2025-07-18T11:56:53.640" v="50" actId="1076"/>
          <ac:spMkLst>
            <pc:docMk/>
            <pc:sldMk cId="604072471" sldId="273"/>
            <ac:spMk id="8" creationId="{7E78F2FD-2A1D-8FB0-16F7-6B875C088C19}"/>
          </ac:spMkLst>
        </pc:spChg>
        <pc:spChg chg="mod">
          <ac:chgData name="Rukavishnikov, Levon (NSPD)" userId="S::levon.rukavishnikov@fao.org::a52784e5-d687-4514-8108-b457781157d3" providerId="AD" clId="Web-{D614159F-CA8D-9AA3-4C81-1249B0D5D1B9}" dt="2025-07-18T11:56:51.515" v="46" actId="1076"/>
          <ac:spMkLst>
            <pc:docMk/>
            <pc:sldMk cId="604072471" sldId="273"/>
            <ac:spMk id="9" creationId="{78D2087F-9645-138E-A817-3F214B34D35C}"/>
          </ac:spMkLst>
        </pc:spChg>
        <pc:spChg chg="mod">
          <ac:chgData name="Rukavishnikov, Levon (NSPD)" userId="S::levon.rukavishnikov@fao.org::a52784e5-d687-4514-8108-b457781157d3" providerId="AD" clId="Web-{D614159F-CA8D-9AA3-4C81-1249B0D5D1B9}" dt="2025-07-18T09:03:31.295" v="13" actId="20577"/>
          <ac:spMkLst>
            <pc:docMk/>
            <pc:sldMk cId="604072471" sldId="273"/>
            <ac:spMk id="14" creationId="{6AACA949-F640-9E6E-9389-5B43AEE76E0F}"/>
          </ac:spMkLst>
        </pc:spChg>
        <pc:picChg chg="mod">
          <ac:chgData name="Rukavishnikov, Levon (NSPD)" userId="S::levon.rukavishnikov@fao.org::a52784e5-d687-4514-8108-b457781157d3" providerId="AD" clId="Web-{D614159F-CA8D-9AA3-4C81-1249B0D5D1B9}" dt="2025-07-18T11:56:51.531" v="47" actId="1076"/>
          <ac:picMkLst>
            <pc:docMk/>
            <pc:sldMk cId="604072471" sldId="273"/>
            <ac:picMk id="10" creationId="{C6286C86-D157-4626-BD93-998086F09FAA}"/>
          </ac:picMkLst>
        </pc:picChg>
        <pc:picChg chg="mod">
          <ac:chgData name="Rukavishnikov, Levon (NSPD)" userId="S::levon.rukavishnikov@fao.org::a52784e5-d687-4514-8108-b457781157d3" providerId="AD" clId="Web-{D614159F-CA8D-9AA3-4C81-1249B0D5D1B9}" dt="2025-07-18T11:56:51.531" v="48" actId="1076"/>
          <ac:picMkLst>
            <pc:docMk/>
            <pc:sldMk cId="604072471" sldId="273"/>
            <ac:picMk id="11" creationId="{AECE73A3-6841-8BD9-D55A-158C18242410}"/>
          </ac:picMkLst>
        </pc:picChg>
        <pc:picChg chg="mod">
          <ac:chgData name="Rukavishnikov, Levon (NSPD)" userId="S::levon.rukavishnikov@fao.org::a52784e5-d687-4514-8108-b457781157d3" providerId="AD" clId="Web-{D614159F-CA8D-9AA3-4C81-1249B0D5D1B9}" dt="2025-07-18T11:56:51.531" v="49" actId="1076"/>
          <ac:picMkLst>
            <pc:docMk/>
            <pc:sldMk cId="604072471" sldId="273"/>
            <ac:picMk id="12" creationId="{8F5488C5-0CFC-9FEE-782E-E6397BD0FCD2}"/>
          </ac:picMkLst>
        </pc:picChg>
      </pc:sldChg>
      <pc:sldChg chg="modSp">
        <pc:chgData name="Rukavishnikov, Levon (NSPD)" userId="S::levon.rukavishnikov@fao.org::a52784e5-d687-4514-8108-b457781157d3" providerId="AD" clId="Web-{D614159F-CA8D-9AA3-4C81-1249B0D5D1B9}" dt="2025-07-18T11:57:42.345" v="59" actId="1076"/>
        <pc:sldMkLst>
          <pc:docMk/>
          <pc:sldMk cId="2289549888" sldId="274"/>
        </pc:sldMkLst>
        <pc:picChg chg="mod modCrop">
          <ac:chgData name="Rukavishnikov, Levon (NSPD)" userId="S::levon.rukavishnikov@fao.org::a52784e5-d687-4514-8108-b457781157d3" providerId="AD" clId="Web-{D614159F-CA8D-9AA3-4C81-1249B0D5D1B9}" dt="2025-07-18T11:57:42.345" v="59" actId="1076"/>
          <ac:picMkLst>
            <pc:docMk/>
            <pc:sldMk cId="2289549888" sldId="274"/>
            <ac:picMk id="2" creationId="{A6B2AFC2-99E9-E033-7944-B8170DFF1532}"/>
          </ac:picMkLst>
        </pc:picChg>
      </pc:sldChg>
    </pc:docChg>
  </pc:docChgLst>
  <pc:docChgLst>
    <pc:chgData name="Rukavishnikov, Levon (NSPD)" userId="S::levon.rukavishnikov@fao.org::a52784e5-d687-4514-8108-b457781157d3" providerId="AD" clId="Web-{30F0F8A8-E183-6DC6-2A15-E357DC2EF927}"/>
    <pc:docChg chg="modSld">
      <pc:chgData name="Rukavishnikov, Levon (NSPD)" userId="S::levon.rukavishnikov@fao.org::a52784e5-d687-4514-8108-b457781157d3" providerId="AD" clId="Web-{30F0F8A8-E183-6DC6-2A15-E357DC2EF927}" dt="2025-07-25T13:18:08.350" v="0" actId="1076"/>
      <pc:docMkLst>
        <pc:docMk/>
      </pc:docMkLst>
      <pc:sldChg chg="modSp">
        <pc:chgData name="Rukavishnikov, Levon (NSPD)" userId="S::levon.rukavishnikov@fao.org::a52784e5-d687-4514-8108-b457781157d3" providerId="AD" clId="Web-{30F0F8A8-E183-6DC6-2A15-E357DC2EF927}" dt="2025-07-25T13:18:08.350" v="0" actId="1076"/>
        <pc:sldMkLst>
          <pc:docMk/>
          <pc:sldMk cId="2518539011" sldId="263"/>
        </pc:sldMkLst>
        <pc:spChg chg="mod">
          <ac:chgData name="Rukavishnikov, Levon (NSPD)" userId="S::levon.rukavishnikov@fao.org::a52784e5-d687-4514-8108-b457781157d3" providerId="AD" clId="Web-{30F0F8A8-E183-6DC6-2A15-E357DC2EF927}" dt="2025-07-25T13:18:08.350" v="0" actId="1076"/>
          <ac:spMkLst>
            <pc:docMk/>
            <pc:sldMk cId="2518539011" sldId="263"/>
            <ac:spMk id="7" creationId="{00000000-0000-0000-0000-000000000000}"/>
          </ac:spMkLst>
        </pc:spChg>
      </pc:sldChg>
    </pc:docChg>
  </pc:docChgLst>
  <pc:docChgLst>
    <pc:chgData name="Moreira, Adriana (NSP)" userId="S::adriana.moreira@fao.org::47c2bc3d-984a-4d3c-9ba2-255a42491b08" providerId="AD" clId="Web-{093B8D4B-97B8-0A65-EE13-B27CE7F80860}"/>
    <pc:docChg chg="delSld modSld">
      <pc:chgData name="Moreira, Adriana (NSP)" userId="S::adriana.moreira@fao.org::47c2bc3d-984a-4d3c-9ba2-255a42491b08" providerId="AD" clId="Web-{093B8D4B-97B8-0A65-EE13-B27CE7F80860}" dt="2025-07-18T07:23:02.438" v="317" actId="20577"/>
      <pc:docMkLst>
        <pc:docMk/>
      </pc:docMkLst>
      <pc:sldChg chg="modSp">
        <pc:chgData name="Moreira, Adriana (NSP)" userId="S::adriana.moreira@fao.org::47c2bc3d-984a-4d3c-9ba2-255a42491b08" providerId="AD" clId="Web-{093B8D4B-97B8-0A65-EE13-B27CE7F80860}" dt="2025-07-18T07:22:50.235" v="313" actId="1076"/>
        <pc:sldMkLst>
          <pc:docMk/>
          <pc:sldMk cId="120517215" sldId="257"/>
        </pc:sldMkLst>
        <pc:spChg chg="mod">
          <ac:chgData name="Moreira, Adriana (NSP)" userId="S::adriana.moreira@fao.org::47c2bc3d-984a-4d3c-9ba2-255a42491b08" providerId="AD" clId="Web-{093B8D4B-97B8-0A65-EE13-B27CE7F80860}" dt="2025-07-18T07:22:50.235" v="313" actId="1076"/>
          <ac:spMkLst>
            <pc:docMk/>
            <pc:sldMk cId="120517215" sldId="257"/>
            <ac:spMk id="2" creationId="{BF13C2C3-3C27-6748-B8C5-8E7FB4480433}"/>
          </ac:spMkLst>
        </pc:spChg>
        <pc:spChg chg="mod">
          <ac:chgData name="Moreira, Adriana (NSP)" userId="S::adriana.moreira@fao.org::47c2bc3d-984a-4d3c-9ba2-255a42491b08" providerId="AD" clId="Web-{093B8D4B-97B8-0A65-EE13-B27CE7F80860}" dt="2025-07-18T07:07:23.671" v="92" actId="14100"/>
          <ac:spMkLst>
            <pc:docMk/>
            <pc:sldMk cId="120517215" sldId="257"/>
            <ac:spMk id="3" creationId="{9C2F1E0B-3284-3849-950E-32EC44C1C236}"/>
          </ac:spMkLst>
        </pc:spChg>
      </pc:sldChg>
      <pc:sldChg chg="modSp del">
        <pc:chgData name="Moreira, Adriana (NSP)" userId="S::adriana.moreira@fao.org::47c2bc3d-984a-4d3c-9ba2-255a42491b08" providerId="AD" clId="Web-{093B8D4B-97B8-0A65-EE13-B27CE7F80860}" dt="2025-07-18T07:07:04.468" v="89"/>
        <pc:sldMkLst>
          <pc:docMk/>
          <pc:sldMk cId="1455858111" sldId="262"/>
        </pc:sldMkLst>
      </pc:sldChg>
      <pc:sldChg chg="modSp">
        <pc:chgData name="Moreira, Adriana (NSP)" userId="S::adriana.moreira@fao.org::47c2bc3d-984a-4d3c-9ba2-255a42491b08" providerId="AD" clId="Web-{093B8D4B-97B8-0A65-EE13-B27CE7F80860}" dt="2025-07-18T07:23:02.438" v="317" actId="20577"/>
        <pc:sldMkLst>
          <pc:docMk/>
          <pc:sldMk cId="2518539011" sldId="263"/>
        </pc:sldMkLst>
        <pc:spChg chg="mod">
          <ac:chgData name="Moreira, Adriana (NSP)" userId="S::adriana.moreira@fao.org::47c2bc3d-984a-4d3c-9ba2-255a42491b08" providerId="AD" clId="Web-{093B8D4B-97B8-0A65-EE13-B27CE7F80860}" dt="2025-07-18T07:04:37.010" v="37" actId="20577"/>
          <ac:spMkLst>
            <pc:docMk/>
            <pc:sldMk cId="2518539011" sldId="263"/>
            <ac:spMk id="6" creationId="{00000000-0000-0000-0000-000000000000}"/>
          </ac:spMkLst>
        </pc:spChg>
        <pc:spChg chg="mod">
          <ac:chgData name="Moreira, Adriana (NSP)" userId="S::adriana.moreira@fao.org::47c2bc3d-984a-4d3c-9ba2-255a42491b08" providerId="AD" clId="Web-{093B8D4B-97B8-0A65-EE13-B27CE7F80860}" dt="2025-07-18T07:23:02.438" v="317" actId="20577"/>
          <ac:spMkLst>
            <pc:docMk/>
            <pc:sldMk cId="2518539011" sldId="263"/>
            <ac:spMk id="7" creationId="{00000000-0000-0000-0000-000000000000}"/>
          </ac:spMkLst>
        </pc:spChg>
      </pc:sldChg>
      <pc:sldChg chg="modSp">
        <pc:chgData name="Moreira, Adriana (NSP)" userId="S::adriana.moreira@fao.org::47c2bc3d-984a-4d3c-9ba2-255a42491b08" providerId="AD" clId="Web-{093B8D4B-97B8-0A65-EE13-B27CE7F80860}" dt="2025-07-18T07:21:17.653" v="304" actId="20577"/>
        <pc:sldMkLst>
          <pc:docMk/>
          <pc:sldMk cId="1909945785" sldId="268"/>
        </pc:sldMkLst>
        <pc:spChg chg="mod">
          <ac:chgData name="Moreira, Adriana (NSP)" userId="S::adriana.moreira@fao.org::47c2bc3d-984a-4d3c-9ba2-255a42491b08" providerId="AD" clId="Web-{093B8D4B-97B8-0A65-EE13-B27CE7F80860}" dt="2025-07-18T07:21:17.653" v="304" actId="20577"/>
          <ac:spMkLst>
            <pc:docMk/>
            <pc:sldMk cId="1909945785" sldId="268"/>
            <ac:spMk id="4" creationId="{D8E8BAE2-61ED-C25C-17DA-72F7E4528E3D}"/>
          </ac:spMkLst>
        </pc:spChg>
        <pc:spChg chg="mod">
          <ac:chgData name="Moreira, Adriana (NSP)" userId="S::adriana.moreira@fao.org::47c2bc3d-984a-4d3c-9ba2-255a42491b08" providerId="AD" clId="Web-{093B8D4B-97B8-0A65-EE13-B27CE7F80860}" dt="2025-07-18T07:02:19.677" v="12" actId="20577"/>
          <ac:spMkLst>
            <pc:docMk/>
            <pc:sldMk cId="1909945785" sldId="268"/>
            <ac:spMk id="5" creationId="{D270FC67-47D8-9FCA-66D0-EA840991A60E}"/>
          </ac:spMkLst>
        </pc:spChg>
      </pc:sldChg>
      <pc:sldChg chg="modSp">
        <pc:chgData name="Moreira, Adriana (NSP)" userId="S::adriana.moreira@fao.org::47c2bc3d-984a-4d3c-9ba2-255a42491b08" providerId="AD" clId="Web-{093B8D4B-97B8-0A65-EE13-B27CE7F80860}" dt="2025-07-18T07:22:13.405" v="312" actId="20577"/>
        <pc:sldMkLst>
          <pc:docMk/>
          <pc:sldMk cId="3280934731" sldId="269"/>
        </pc:sldMkLst>
        <pc:graphicFrameChg chg="modGraphic">
          <ac:chgData name="Moreira, Adriana (NSP)" userId="S::adriana.moreira@fao.org::47c2bc3d-984a-4d3c-9ba2-255a42491b08" providerId="AD" clId="Web-{093B8D4B-97B8-0A65-EE13-B27CE7F80860}" dt="2025-07-18T07:22:13.405" v="312" actId="20577"/>
          <ac:graphicFrameMkLst>
            <pc:docMk/>
            <pc:sldMk cId="3280934731" sldId="269"/>
            <ac:graphicFrameMk id="9" creationId="{F5F4E0F2-95BC-1DD1-FF6A-AE8E42ED5E57}"/>
          </ac:graphicFrameMkLst>
        </pc:graphicFrameChg>
      </pc:sldChg>
      <pc:sldChg chg="delSp del">
        <pc:chgData name="Moreira, Adriana (NSP)" userId="S::adriana.moreira@fao.org::47c2bc3d-984a-4d3c-9ba2-255a42491b08" providerId="AD" clId="Web-{093B8D4B-97B8-0A65-EE13-B27CE7F80860}" dt="2025-07-18T07:15:58.298" v="247"/>
        <pc:sldMkLst>
          <pc:docMk/>
          <pc:sldMk cId="1000713051" sldId="270"/>
        </pc:sldMkLst>
      </pc:sldChg>
      <pc:sldChg chg="addSp modSp">
        <pc:chgData name="Moreira, Adriana (NSP)" userId="S::adriana.moreira@fao.org::47c2bc3d-984a-4d3c-9ba2-255a42491b08" providerId="AD" clId="Web-{093B8D4B-97B8-0A65-EE13-B27CE7F80860}" dt="2025-07-18T07:18:06.912" v="267" actId="20577"/>
        <pc:sldMkLst>
          <pc:docMk/>
          <pc:sldMk cId="1634390326" sldId="271"/>
        </pc:sldMkLst>
        <pc:spChg chg="mod">
          <ac:chgData name="Moreira, Adriana (NSP)" userId="S::adriana.moreira@fao.org::47c2bc3d-984a-4d3c-9ba2-255a42491b08" providerId="AD" clId="Web-{093B8D4B-97B8-0A65-EE13-B27CE7F80860}" dt="2025-07-18T07:18:06.912" v="267" actId="20577"/>
          <ac:spMkLst>
            <pc:docMk/>
            <pc:sldMk cId="1634390326" sldId="271"/>
            <ac:spMk id="4" creationId="{720B5526-37AD-6F65-F70A-21A180D0F8D6}"/>
          </ac:spMkLst>
        </pc:spChg>
        <pc:picChg chg="add mod">
          <ac:chgData name="Moreira, Adriana (NSP)" userId="S::adriana.moreira@fao.org::47c2bc3d-984a-4d3c-9ba2-255a42491b08" providerId="AD" clId="Web-{093B8D4B-97B8-0A65-EE13-B27CE7F80860}" dt="2025-07-18T07:17:17.270" v="255" actId="1076"/>
          <ac:picMkLst>
            <pc:docMk/>
            <pc:sldMk cId="1634390326" sldId="271"/>
            <ac:picMk id="2" creationId="{CF18CE6F-E6E3-ED24-E526-969E83A4FB1C}"/>
          </ac:picMkLst>
        </pc:picChg>
        <pc:picChg chg="mod">
          <ac:chgData name="Moreira, Adriana (NSP)" userId="S::adriana.moreira@fao.org::47c2bc3d-984a-4d3c-9ba2-255a42491b08" providerId="AD" clId="Web-{093B8D4B-97B8-0A65-EE13-B27CE7F80860}" dt="2025-07-18T07:17:44.865" v="257" actId="1076"/>
          <ac:picMkLst>
            <pc:docMk/>
            <pc:sldMk cId="1634390326" sldId="271"/>
            <ac:picMk id="8202" creationId="{61E1CCC9-13C2-305B-126F-866D01CB19E4}"/>
          </ac:picMkLst>
        </pc:picChg>
      </pc:sldChg>
      <pc:sldChg chg="addSp delSp modSp">
        <pc:chgData name="Moreira, Adriana (NSP)" userId="S::adriana.moreira@fao.org::47c2bc3d-984a-4d3c-9ba2-255a42491b08" providerId="AD" clId="Web-{093B8D4B-97B8-0A65-EE13-B27CE7F80860}" dt="2025-07-18T07:20:45.902" v="298" actId="20577"/>
        <pc:sldMkLst>
          <pc:docMk/>
          <pc:sldMk cId="604072471" sldId="273"/>
        </pc:sldMkLst>
        <pc:spChg chg="add del">
          <ac:chgData name="Moreira, Adriana (NSP)" userId="S::adriana.moreira@fao.org::47c2bc3d-984a-4d3c-9ba2-255a42491b08" providerId="AD" clId="Web-{093B8D4B-97B8-0A65-EE13-B27CE7F80860}" dt="2025-07-18T07:10:09.068" v="142"/>
          <ac:spMkLst>
            <pc:docMk/>
            <pc:sldMk cId="604072471" sldId="273"/>
            <ac:spMk id="5" creationId="{5DA8F12B-4629-AE08-1284-CE94FD861486}"/>
          </ac:spMkLst>
        </pc:spChg>
        <pc:spChg chg="add">
          <ac:chgData name="Moreira, Adriana (NSP)" userId="S::adriana.moreira@fao.org::47c2bc3d-984a-4d3c-9ba2-255a42491b08" providerId="AD" clId="Web-{093B8D4B-97B8-0A65-EE13-B27CE7F80860}" dt="2025-07-18T07:10:32.350" v="155"/>
          <ac:spMkLst>
            <pc:docMk/>
            <pc:sldMk cId="604072471" sldId="273"/>
            <ac:spMk id="8" creationId="{7E78F2FD-2A1D-8FB0-16F7-6B875C088C19}"/>
          </ac:spMkLst>
        </pc:spChg>
        <pc:spChg chg="add mod">
          <ac:chgData name="Moreira, Adriana (NSP)" userId="S::adriana.moreira@fao.org::47c2bc3d-984a-4d3c-9ba2-255a42491b08" providerId="AD" clId="Web-{093B8D4B-97B8-0A65-EE13-B27CE7F80860}" dt="2025-07-18T07:20:45.902" v="298" actId="20577"/>
          <ac:spMkLst>
            <pc:docMk/>
            <pc:sldMk cId="604072471" sldId="273"/>
            <ac:spMk id="9" creationId="{78D2087F-9645-138E-A817-3F214B34D35C}"/>
          </ac:spMkLst>
        </pc:spChg>
        <pc:spChg chg="add mod">
          <ac:chgData name="Moreira, Adriana (NSP)" userId="S::adriana.moreira@fao.org::47c2bc3d-984a-4d3c-9ba2-255a42491b08" providerId="AD" clId="Web-{093B8D4B-97B8-0A65-EE13-B27CE7F80860}" dt="2025-07-18T07:15:06.109" v="244" actId="20577"/>
          <ac:spMkLst>
            <pc:docMk/>
            <pc:sldMk cId="604072471" sldId="273"/>
            <ac:spMk id="14" creationId="{6AACA949-F640-9E6E-9389-5B43AEE76E0F}"/>
          </ac:spMkLst>
        </pc:spChg>
        <pc:picChg chg="add mod">
          <ac:chgData name="Moreira, Adriana (NSP)" userId="S::adriana.moreira@fao.org::47c2bc3d-984a-4d3c-9ba2-255a42491b08" providerId="AD" clId="Web-{093B8D4B-97B8-0A65-EE13-B27CE7F80860}" dt="2025-07-18T07:14:21.248" v="231" actId="1076"/>
          <ac:picMkLst>
            <pc:docMk/>
            <pc:sldMk cId="604072471" sldId="273"/>
            <ac:picMk id="10" creationId="{C6286C86-D157-4626-BD93-998086F09FAA}"/>
          </ac:picMkLst>
        </pc:picChg>
        <pc:picChg chg="add mod">
          <ac:chgData name="Moreira, Adriana (NSP)" userId="S::adriana.moreira@fao.org::47c2bc3d-984a-4d3c-9ba2-255a42491b08" providerId="AD" clId="Web-{093B8D4B-97B8-0A65-EE13-B27CE7F80860}" dt="2025-07-18T07:14:19.654" v="229" actId="1076"/>
          <ac:picMkLst>
            <pc:docMk/>
            <pc:sldMk cId="604072471" sldId="273"/>
            <ac:picMk id="11" creationId="{AECE73A3-6841-8BD9-D55A-158C18242410}"/>
          </ac:picMkLst>
        </pc:picChg>
        <pc:picChg chg="add mod">
          <ac:chgData name="Moreira, Adriana (NSP)" userId="S::adriana.moreira@fao.org::47c2bc3d-984a-4d3c-9ba2-255a42491b08" providerId="AD" clId="Web-{093B8D4B-97B8-0A65-EE13-B27CE7F80860}" dt="2025-07-18T07:14:19.670" v="230" actId="1076"/>
          <ac:picMkLst>
            <pc:docMk/>
            <pc:sldMk cId="604072471" sldId="273"/>
            <ac:picMk id="12" creationId="{8F5488C5-0CFC-9FEE-782E-E6397BD0FCD2}"/>
          </ac:picMkLst>
        </pc:picChg>
      </pc:sldChg>
      <pc:sldChg chg="addSp delSp modSp">
        <pc:chgData name="Moreira, Adriana (NSP)" userId="S::adriana.moreira@fao.org::47c2bc3d-984a-4d3c-9ba2-255a42491b08" providerId="AD" clId="Web-{093B8D4B-97B8-0A65-EE13-B27CE7F80860}" dt="2025-07-18T07:19:19.915" v="271" actId="1076"/>
        <pc:sldMkLst>
          <pc:docMk/>
          <pc:sldMk cId="2289549888" sldId="274"/>
        </pc:sldMkLst>
        <pc:spChg chg="mod">
          <ac:chgData name="Moreira, Adriana (NSP)" userId="S::adriana.moreira@fao.org::47c2bc3d-984a-4d3c-9ba2-255a42491b08" providerId="AD" clId="Web-{093B8D4B-97B8-0A65-EE13-B27CE7F80860}" dt="2025-07-18T07:18:19.131" v="268" actId="20577"/>
          <ac:spMkLst>
            <pc:docMk/>
            <pc:sldMk cId="2289549888" sldId="274"/>
            <ac:spMk id="4" creationId="{42A7F8C0-DC66-3E4C-A8B1-7D75B3D6725F}"/>
          </ac:spMkLst>
        </pc:spChg>
        <pc:picChg chg="add mod">
          <ac:chgData name="Moreira, Adriana (NSP)" userId="S::adriana.moreira@fao.org::47c2bc3d-984a-4d3c-9ba2-255a42491b08" providerId="AD" clId="Web-{093B8D4B-97B8-0A65-EE13-B27CE7F80860}" dt="2025-07-18T07:19:19.915" v="271" actId="1076"/>
          <ac:picMkLst>
            <pc:docMk/>
            <pc:sldMk cId="2289549888" sldId="274"/>
            <ac:picMk id="2" creationId="{A6B2AFC2-99E9-E033-7944-B8170DFF1532}"/>
          </ac:picMkLst>
        </pc:picChg>
      </pc:sldChg>
      <pc:sldChg chg="del">
        <pc:chgData name="Moreira, Adriana (NSP)" userId="S::adriana.moreira@fao.org::47c2bc3d-984a-4d3c-9ba2-255a42491b08" providerId="AD" clId="Web-{093B8D4B-97B8-0A65-EE13-B27CE7F80860}" dt="2025-07-18T07:15:18.688" v="245"/>
        <pc:sldMkLst>
          <pc:docMk/>
          <pc:sldMk cId="739381580" sldId="276"/>
        </pc:sldMkLst>
      </pc:sldChg>
      <pc:sldChg chg="del">
        <pc:chgData name="Moreira, Adriana (NSP)" userId="S::adriana.moreira@fao.org::47c2bc3d-984a-4d3c-9ba2-255a42491b08" providerId="AD" clId="Web-{093B8D4B-97B8-0A65-EE13-B27CE7F80860}" dt="2025-07-18T07:07:01.405" v="88"/>
        <pc:sldMkLst>
          <pc:docMk/>
          <pc:sldMk cId="2623663001" sldId="277"/>
        </pc:sldMkLst>
      </pc:sldChg>
    </pc:docChg>
  </pc:docChgLst>
  <pc:docChgLst>
    <pc:chgData name="Rukavishnikov, Levon (NSPD)" userId="a52784e5-d687-4514-8108-b457781157d3" providerId="ADAL" clId="{493B4825-693A-4987-99D4-0F6CEA3A8EDE}"/>
    <pc:docChg chg="undo redo custSel addSld delSld modSld">
      <pc:chgData name="Rukavishnikov, Levon (NSPD)" userId="a52784e5-d687-4514-8108-b457781157d3" providerId="ADAL" clId="{493B4825-693A-4987-99D4-0F6CEA3A8EDE}" dt="2025-07-17T15:59:23.284" v="1553" actId="14100"/>
      <pc:docMkLst>
        <pc:docMk/>
      </pc:docMkLst>
      <pc:sldChg chg="addSp modSp mod">
        <pc:chgData name="Rukavishnikov, Levon (NSPD)" userId="a52784e5-d687-4514-8108-b457781157d3" providerId="ADAL" clId="{493B4825-693A-4987-99D4-0F6CEA3A8EDE}" dt="2025-07-17T09:22:29.085" v="224" actId="20577"/>
        <pc:sldMkLst>
          <pc:docMk/>
          <pc:sldMk cId="120517215" sldId="257"/>
        </pc:sldMkLst>
        <pc:spChg chg="mod">
          <ac:chgData name="Rukavishnikov, Levon (NSPD)" userId="a52784e5-d687-4514-8108-b457781157d3" providerId="ADAL" clId="{493B4825-693A-4987-99D4-0F6CEA3A8EDE}" dt="2025-07-17T09:22:29.085" v="224" actId="20577"/>
          <ac:spMkLst>
            <pc:docMk/>
            <pc:sldMk cId="120517215" sldId="257"/>
            <ac:spMk id="3" creationId="{9C2F1E0B-3284-3849-950E-32EC44C1C236}"/>
          </ac:spMkLst>
        </pc:spChg>
        <pc:spChg chg="add mod">
          <ac:chgData name="Rukavishnikov, Levon (NSPD)" userId="a52784e5-d687-4514-8108-b457781157d3" providerId="ADAL" clId="{493B4825-693A-4987-99D4-0F6CEA3A8EDE}" dt="2025-07-17T09:21:57.232" v="219" actId="1076"/>
          <ac:spMkLst>
            <pc:docMk/>
            <pc:sldMk cId="120517215" sldId="257"/>
            <ac:spMk id="4" creationId="{8F758CCB-497F-143F-4085-B656AB793312}"/>
          </ac:spMkLst>
        </pc:spChg>
        <pc:spChg chg="add mod">
          <ac:chgData name="Rukavishnikov, Levon (NSPD)" userId="a52784e5-d687-4514-8108-b457781157d3" providerId="ADAL" clId="{493B4825-693A-4987-99D4-0F6CEA3A8EDE}" dt="2025-07-17T09:22:21.907" v="221" actId="1076"/>
          <ac:spMkLst>
            <pc:docMk/>
            <pc:sldMk cId="120517215" sldId="257"/>
            <ac:spMk id="5" creationId="{B40047B2-A00B-7213-3C0E-D53D4F3BF369}"/>
          </ac:spMkLst>
        </pc:spChg>
        <pc:spChg chg="add mod">
          <ac:chgData name="Rukavishnikov, Levon (NSPD)" userId="a52784e5-d687-4514-8108-b457781157d3" providerId="ADAL" clId="{493B4825-693A-4987-99D4-0F6CEA3A8EDE}" dt="2025-07-17T09:21:57.232" v="219" actId="1076"/>
          <ac:spMkLst>
            <pc:docMk/>
            <pc:sldMk cId="120517215" sldId="257"/>
            <ac:spMk id="6" creationId="{5162D492-2646-0955-A4E5-3301BFE672C2}"/>
          </ac:spMkLst>
        </pc:spChg>
        <pc:spChg chg="add mod">
          <ac:chgData name="Rukavishnikov, Levon (NSPD)" userId="a52784e5-d687-4514-8108-b457781157d3" providerId="ADAL" clId="{493B4825-693A-4987-99D4-0F6CEA3A8EDE}" dt="2025-07-17T09:21:57.232" v="219" actId="1076"/>
          <ac:spMkLst>
            <pc:docMk/>
            <pc:sldMk cId="120517215" sldId="257"/>
            <ac:spMk id="7" creationId="{5EB1875B-DEF4-D748-F63A-9264740C2AC1}"/>
          </ac:spMkLst>
        </pc:spChg>
        <pc:spChg chg="add mod">
          <ac:chgData name="Rukavishnikov, Levon (NSPD)" userId="a52784e5-d687-4514-8108-b457781157d3" providerId="ADAL" clId="{493B4825-693A-4987-99D4-0F6CEA3A8EDE}" dt="2025-07-17T09:21:57.232" v="219" actId="1076"/>
          <ac:spMkLst>
            <pc:docMk/>
            <pc:sldMk cId="120517215" sldId="257"/>
            <ac:spMk id="8" creationId="{F651EC47-AB71-42E3-7AE3-30574E48BA21}"/>
          </ac:spMkLst>
        </pc:spChg>
        <pc:spChg chg="add mod">
          <ac:chgData name="Rukavishnikov, Levon (NSPD)" userId="a52784e5-d687-4514-8108-b457781157d3" providerId="ADAL" clId="{493B4825-693A-4987-99D4-0F6CEA3A8EDE}" dt="2025-07-17T09:21:57.232" v="219" actId="1076"/>
          <ac:spMkLst>
            <pc:docMk/>
            <pc:sldMk cId="120517215" sldId="257"/>
            <ac:spMk id="9" creationId="{B7FCFBFA-9D7B-6ED2-269C-2CC5A61B21F3}"/>
          </ac:spMkLst>
        </pc:spChg>
        <pc:spChg chg="add mod">
          <ac:chgData name="Rukavishnikov, Levon (NSPD)" userId="a52784e5-d687-4514-8108-b457781157d3" providerId="ADAL" clId="{493B4825-693A-4987-99D4-0F6CEA3A8EDE}" dt="2025-07-17T09:21:57.232" v="219" actId="1076"/>
          <ac:spMkLst>
            <pc:docMk/>
            <pc:sldMk cId="120517215" sldId="257"/>
            <ac:spMk id="10" creationId="{326638EE-F900-0C68-8CA6-A35A50661F90}"/>
          </ac:spMkLst>
        </pc:spChg>
        <pc:spChg chg="add mod">
          <ac:chgData name="Rukavishnikov, Levon (NSPD)" userId="a52784e5-d687-4514-8108-b457781157d3" providerId="ADAL" clId="{493B4825-693A-4987-99D4-0F6CEA3A8EDE}" dt="2025-07-17T09:18:37.903" v="150" actId="1076"/>
          <ac:spMkLst>
            <pc:docMk/>
            <pc:sldMk cId="120517215" sldId="257"/>
            <ac:spMk id="11" creationId="{F1F8337E-4FFD-22F8-65B6-D4BCAB8586A0}"/>
          </ac:spMkLst>
        </pc:spChg>
        <pc:spChg chg="add mod">
          <ac:chgData name="Rukavishnikov, Levon (NSPD)" userId="a52784e5-d687-4514-8108-b457781157d3" providerId="ADAL" clId="{493B4825-693A-4987-99D4-0F6CEA3A8EDE}" dt="2025-07-17T09:22:25.151" v="222" actId="1076"/>
          <ac:spMkLst>
            <pc:docMk/>
            <pc:sldMk cId="120517215" sldId="257"/>
            <ac:spMk id="12" creationId="{A493DE8C-1E68-3E1B-F328-22633607744D}"/>
          </ac:spMkLst>
        </pc:spChg>
        <pc:spChg chg="add mod">
          <ac:chgData name="Rukavishnikov, Levon (NSPD)" userId="a52784e5-d687-4514-8108-b457781157d3" providerId="ADAL" clId="{493B4825-693A-4987-99D4-0F6CEA3A8EDE}" dt="2025-07-17T09:21:57.232" v="219" actId="1076"/>
          <ac:spMkLst>
            <pc:docMk/>
            <pc:sldMk cId="120517215" sldId="257"/>
            <ac:spMk id="13" creationId="{4F355907-3DF7-EAB3-1B11-FD8E4C3FECA4}"/>
          </ac:spMkLst>
        </pc:spChg>
        <pc:spChg chg="add mod">
          <ac:chgData name="Rukavishnikov, Levon (NSPD)" userId="a52784e5-d687-4514-8108-b457781157d3" providerId="ADAL" clId="{493B4825-693A-4987-99D4-0F6CEA3A8EDE}" dt="2025-07-17T09:21:57.232" v="219" actId="1076"/>
          <ac:spMkLst>
            <pc:docMk/>
            <pc:sldMk cId="120517215" sldId="257"/>
            <ac:spMk id="14" creationId="{994DE9B7-1146-7729-8775-FD690E7E30F9}"/>
          </ac:spMkLst>
        </pc:spChg>
        <pc:spChg chg="add mod">
          <ac:chgData name="Rukavishnikov, Levon (NSPD)" userId="a52784e5-d687-4514-8108-b457781157d3" providerId="ADAL" clId="{493B4825-693A-4987-99D4-0F6CEA3A8EDE}" dt="2025-07-17T09:21:57.232" v="219" actId="1076"/>
          <ac:spMkLst>
            <pc:docMk/>
            <pc:sldMk cId="120517215" sldId="257"/>
            <ac:spMk id="15" creationId="{84BDB690-E4A2-907D-DBD8-AF9F2FED543E}"/>
          </ac:spMkLst>
        </pc:spChg>
        <pc:spChg chg="add mod">
          <ac:chgData name="Rukavishnikov, Levon (NSPD)" userId="a52784e5-d687-4514-8108-b457781157d3" providerId="ADAL" clId="{493B4825-693A-4987-99D4-0F6CEA3A8EDE}" dt="2025-07-17T09:20:26.383" v="205" actId="1076"/>
          <ac:spMkLst>
            <pc:docMk/>
            <pc:sldMk cId="120517215" sldId="257"/>
            <ac:spMk id="16" creationId="{966E3161-A750-0290-011E-8773150E2A1E}"/>
          </ac:spMkLst>
        </pc:spChg>
        <pc:spChg chg="add mod">
          <ac:chgData name="Rukavishnikov, Levon (NSPD)" userId="a52784e5-d687-4514-8108-b457781157d3" providerId="ADAL" clId="{493B4825-693A-4987-99D4-0F6CEA3A8EDE}" dt="2025-07-17T09:21:57.232" v="219" actId="1076"/>
          <ac:spMkLst>
            <pc:docMk/>
            <pc:sldMk cId="120517215" sldId="257"/>
            <ac:spMk id="17" creationId="{C247473C-DD2F-D7A6-4872-A1D942FB7E98}"/>
          </ac:spMkLst>
        </pc:spChg>
        <pc:cxnChg chg="add">
          <ac:chgData name="Rukavishnikov, Levon (NSPD)" userId="a52784e5-d687-4514-8108-b457781157d3" providerId="ADAL" clId="{493B4825-693A-4987-99D4-0F6CEA3A8EDE}" dt="2025-07-17T09:21:16.916" v="212" actId="11529"/>
          <ac:cxnSpMkLst>
            <pc:docMk/>
            <pc:sldMk cId="120517215" sldId="257"/>
            <ac:cxnSpMk id="19" creationId="{8375D8EE-86FC-A24B-49F9-0CB7A9473C20}"/>
          </ac:cxnSpMkLst>
        </pc:cxnChg>
        <pc:cxnChg chg="add mod">
          <ac:chgData name="Rukavishnikov, Levon (NSPD)" userId="a52784e5-d687-4514-8108-b457781157d3" providerId="ADAL" clId="{493B4825-693A-4987-99D4-0F6CEA3A8EDE}" dt="2025-07-17T09:21:22.687" v="214" actId="1076"/>
          <ac:cxnSpMkLst>
            <pc:docMk/>
            <pc:sldMk cId="120517215" sldId="257"/>
            <ac:cxnSpMk id="20" creationId="{4250EBB8-284D-2DE6-78E6-BE02B5BBC22A}"/>
          </ac:cxnSpMkLst>
        </pc:cxnChg>
      </pc:sldChg>
      <pc:sldChg chg="addSp delSp modSp mod">
        <pc:chgData name="Rukavishnikov, Levon (NSPD)" userId="a52784e5-d687-4514-8108-b457781157d3" providerId="ADAL" clId="{493B4825-693A-4987-99D4-0F6CEA3A8EDE}" dt="2025-07-17T09:34:47.347" v="439" actId="20577"/>
        <pc:sldMkLst>
          <pc:docMk/>
          <pc:sldMk cId="1455858111" sldId="262"/>
        </pc:sldMkLst>
      </pc:sldChg>
      <pc:sldChg chg="addSp delSp modSp mod">
        <pc:chgData name="Rukavishnikov, Levon (NSPD)" userId="a52784e5-d687-4514-8108-b457781157d3" providerId="ADAL" clId="{493B4825-693A-4987-99D4-0F6CEA3A8EDE}" dt="2025-07-17T15:48:05.873" v="1422" actId="14100"/>
        <pc:sldMkLst>
          <pc:docMk/>
          <pc:sldMk cId="1909945785" sldId="268"/>
        </pc:sldMkLst>
        <pc:spChg chg="mod">
          <ac:chgData name="Rukavishnikov, Levon (NSPD)" userId="a52784e5-d687-4514-8108-b457781157d3" providerId="ADAL" clId="{493B4825-693A-4987-99D4-0F6CEA3A8EDE}" dt="2025-07-17T09:35:17.311" v="532" actId="20577"/>
          <ac:spMkLst>
            <pc:docMk/>
            <pc:sldMk cId="1909945785" sldId="268"/>
            <ac:spMk id="4" creationId="{D8E8BAE2-61ED-C25C-17DA-72F7E4528E3D}"/>
          </ac:spMkLst>
        </pc:spChg>
        <pc:picChg chg="add mod">
          <ac:chgData name="Rukavishnikov, Levon (NSPD)" userId="a52784e5-d687-4514-8108-b457781157d3" providerId="ADAL" clId="{493B4825-693A-4987-99D4-0F6CEA3A8EDE}" dt="2025-07-17T15:48:05.873" v="1422" actId="14100"/>
          <ac:picMkLst>
            <pc:docMk/>
            <pc:sldMk cId="1909945785" sldId="268"/>
            <ac:picMk id="1028" creationId="{7BB2B5FE-17EA-C13B-6238-18B44C328FD5}"/>
          </ac:picMkLst>
        </pc:picChg>
      </pc:sldChg>
      <pc:sldChg chg="addSp delSp modSp mod">
        <pc:chgData name="Rukavishnikov, Levon (NSPD)" userId="a52784e5-d687-4514-8108-b457781157d3" providerId="ADAL" clId="{493B4825-693A-4987-99D4-0F6CEA3A8EDE}" dt="2025-07-17T15:55:04.623" v="1506" actId="1076"/>
        <pc:sldMkLst>
          <pc:docMk/>
          <pc:sldMk cId="3280934731" sldId="269"/>
        </pc:sldMkLst>
        <pc:graphicFrameChg chg="add mod modGraphic">
          <ac:chgData name="Rukavishnikov, Levon (NSPD)" userId="a52784e5-d687-4514-8108-b457781157d3" providerId="ADAL" clId="{493B4825-693A-4987-99D4-0F6CEA3A8EDE}" dt="2025-07-17T15:14:49.773" v="1237" actId="14100"/>
          <ac:graphicFrameMkLst>
            <pc:docMk/>
            <pc:sldMk cId="3280934731" sldId="269"/>
            <ac:graphicFrameMk id="9" creationId="{F5F4E0F2-95BC-1DD1-FF6A-AE8E42ED5E57}"/>
          </ac:graphicFrameMkLst>
        </pc:graphicFrameChg>
        <pc:picChg chg="add mod">
          <ac:chgData name="Rukavishnikov, Levon (NSPD)" userId="a52784e5-d687-4514-8108-b457781157d3" providerId="ADAL" clId="{493B4825-693A-4987-99D4-0F6CEA3A8EDE}" dt="2025-07-17T15:51:14.853" v="1465" actId="1036"/>
          <ac:picMkLst>
            <pc:docMk/>
            <pc:sldMk cId="3280934731" sldId="269"/>
            <ac:picMk id="14" creationId="{A32D308C-F605-1D4C-A524-2E1D83529A4E}"/>
          </ac:picMkLst>
        </pc:picChg>
        <pc:picChg chg="add mod">
          <ac:chgData name="Rukavishnikov, Levon (NSPD)" userId="a52784e5-d687-4514-8108-b457781157d3" providerId="ADAL" clId="{493B4825-693A-4987-99D4-0F6CEA3A8EDE}" dt="2025-07-17T15:51:53.225" v="1472" actId="14100"/>
          <ac:picMkLst>
            <pc:docMk/>
            <pc:sldMk cId="3280934731" sldId="269"/>
            <ac:picMk id="15" creationId="{7AFFE73C-F0C2-A21F-86A8-63E0F96D40C5}"/>
          </ac:picMkLst>
        </pc:picChg>
        <pc:picChg chg="add mod">
          <ac:chgData name="Rukavishnikov, Levon (NSPD)" userId="a52784e5-d687-4514-8108-b457781157d3" providerId="ADAL" clId="{493B4825-693A-4987-99D4-0F6CEA3A8EDE}" dt="2025-07-17T15:50:16.569" v="1433" actId="1076"/>
          <ac:picMkLst>
            <pc:docMk/>
            <pc:sldMk cId="3280934731" sldId="269"/>
            <ac:picMk id="9226" creationId="{FC588EF4-E1B3-2478-C4CD-043110F3831E}"/>
          </ac:picMkLst>
        </pc:picChg>
        <pc:picChg chg="add mod">
          <ac:chgData name="Rukavishnikov, Levon (NSPD)" userId="a52784e5-d687-4514-8108-b457781157d3" providerId="ADAL" clId="{493B4825-693A-4987-99D4-0F6CEA3A8EDE}" dt="2025-07-17T15:52:09.232" v="1485" actId="1038"/>
          <ac:picMkLst>
            <pc:docMk/>
            <pc:sldMk cId="3280934731" sldId="269"/>
            <ac:picMk id="9228" creationId="{7B6AB38D-7CE6-A1D7-58A9-BB1049EAFCDA}"/>
          </ac:picMkLst>
        </pc:picChg>
        <pc:picChg chg="add mod">
          <ac:chgData name="Rukavishnikov, Levon (NSPD)" userId="a52784e5-d687-4514-8108-b457781157d3" providerId="ADAL" clId="{493B4825-693A-4987-99D4-0F6CEA3A8EDE}" dt="2025-07-17T15:53:29.369" v="1499" actId="1035"/>
          <ac:picMkLst>
            <pc:docMk/>
            <pc:sldMk cId="3280934731" sldId="269"/>
            <ac:picMk id="9230" creationId="{01586D72-ED38-1487-C20B-291096560A99}"/>
          </ac:picMkLst>
        </pc:picChg>
        <pc:picChg chg="add mod">
          <ac:chgData name="Rukavishnikov, Levon (NSPD)" userId="a52784e5-d687-4514-8108-b457781157d3" providerId="ADAL" clId="{493B4825-693A-4987-99D4-0F6CEA3A8EDE}" dt="2025-07-17T15:55:04.623" v="1506" actId="1076"/>
          <ac:picMkLst>
            <pc:docMk/>
            <pc:sldMk cId="3280934731" sldId="269"/>
            <ac:picMk id="9238" creationId="{9698E87E-5CE0-EA1B-FE85-8D4ED0271E96}"/>
          </ac:picMkLst>
        </pc:picChg>
      </pc:sldChg>
      <pc:sldChg chg="addSp delSp modSp mod">
        <pc:chgData name="Rukavishnikov, Levon (NSPD)" userId="a52784e5-d687-4514-8108-b457781157d3" providerId="ADAL" clId="{493B4825-693A-4987-99D4-0F6CEA3A8EDE}" dt="2025-07-17T15:44:34.346" v="1414" actId="20577"/>
        <pc:sldMkLst>
          <pc:docMk/>
          <pc:sldMk cId="1000713051" sldId="270"/>
        </pc:sldMkLst>
      </pc:sldChg>
      <pc:sldChg chg="addSp delSp modSp mod">
        <pc:chgData name="Rukavishnikov, Levon (NSPD)" userId="a52784e5-d687-4514-8108-b457781157d3" providerId="ADAL" clId="{493B4825-693A-4987-99D4-0F6CEA3A8EDE}" dt="2025-07-17T15:42:19.571" v="1386" actId="1076"/>
        <pc:sldMkLst>
          <pc:docMk/>
          <pc:sldMk cId="1634390326" sldId="271"/>
        </pc:sldMkLst>
        <pc:spChg chg="mod">
          <ac:chgData name="Rukavishnikov, Levon (NSPD)" userId="a52784e5-d687-4514-8108-b457781157d3" providerId="ADAL" clId="{493B4825-693A-4987-99D4-0F6CEA3A8EDE}" dt="2025-07-17T15:42:03.783" v="1384" actId="14100"/>
          <ac:spMkLst>
            <pc:docMk/>
            <pc:sldMk cId="1634390326" sldId="271"/>
            <ac:spMk id="4" creationId="{720B5526-37AD-6F65-F70A-21A180D0F8D6}"/>
          </ac:spMkLst>
        </pc:spChg>
        <pc:picChg chg="add mod">
          <ac:chgData name="Rukavishnikov, Levon (NSPD)" userId="a52784e5-d687-4514-8108-b457781157d3" providerId="ADAL" clId="{493B4825-693A-4987-99D4-0F6CEA3A8EDE}" dt="2025-07-17T15:42:19.571" v="1386" actId="1076"/>
          <ac:picMkLst>
            <pc:docMk/>
            <pc:sldMk cId="1634390326" sldId="271"/>
            <ac:picMk id="8202" creationId="{61E1CCC9-13C2-305B-126F-866D01CB19E4}"/>
          </ac:picMkLst>
        </pc:picChg>
      </pc:sldChg>
      <pc:sldChg chg="addSp modSp del">
        <pc:chgData name="Rukavishnikov, Levon (NSPD)" userId="a52784e5-d687-4514-8108-b457781157d3" providerId="ADAL" clId="{493B4825-693A-4987-99D4-0F6CEA3A8EDE}" dt="2025-07-17T10:17:04.239" v="1205" actId="47"/>
        <pc:sldMkLst>
          <pc:docMk/>
          <pc:sldMk cId="2805878418" sldId="272"/>
        </pc:sldMkLst>
      </pc:sldChg>
      <pc:sldChg chg="addSp delSp modSp mod">
        <pc:chgData name="Rukavishnikov, Levon (NSPD)" userId="a52784e5-d687-4514-8108-b457781157d3" providerId="ADAL" clId="{493B4825-693A-4987-99D4-0F6CEA3A8EDE}" dt="2025-07-17T15:50:52.035" v="1449" actId="1076"/>
        <pc:sldMkLst>
          <pc:docMk/>
          <pc:sldMk cId="604072471" sldId="273"/>
        </pc:sldMkLst>
      </pc:sldChg>
      <pc:sldChg chg="addSp delSp modSp mod">
        <pc:chgData name="Rukavishnikov, Levon (NSPD)" userId="a52784e5-d687-4514-8108-b457781157d3" providerId="ADAL" clId="{493B4825-693A-4987-99D4-0F6CEA3A8EDE}" dt="2025-07-17T15:56:19.694" v="1521" actId="1076"/>
        <pc:sldMkLst>
          <pc:docMk/>
          <pc:sldMk cId="2289549888" sldId="274"/>
        </pc:sldMkLst>
        <pc:spChg chg="mod">
          <ac:chgData name="Rukavishnikov, Levon (NSPD)" userId="a52784e5-d687-4514-8108-b457781157d3" providerId="ADAL" clId="{493B4825-693A-4987-99D4-0F6CEA3A8EDE}" dt="2025-07-17T15:55:36.964" v="1514" actId="1076"/>
          <ac:spMkLst>
            <pc:docMk/>
            <pc:sldMk cId="2289549888" sldId="274"/>
            <ac:spMk id="4" creationId="{42A7F8C0-DC66-3E4C-A8B1-7D75B3D6725F}"/>
          </ac:spMkLst>
        </pc:spChg>
        <pc:spChg chg="mod">
          <ac:chgData name="Rukavishnikov, Levon (NSPD)" userId="a52784e5-d687-4514-8108-b457781157d3" providerId="ADAL" clId="{493B4825-693A-4987-99D4-0F6CEA3A8EDE}" dt="2025-07-17T15:34:15.245" v="1285" actId="1076"/>
          <ac:spMkLst>
            <pc:docMk/>
            <pc:sldMk cId="2289549888" sldId="274"/>
            <ac:spMk id="5" creationId="{8F748929-DAD3-202C-4693-31A32ACF522E}"/>
          </ac:spMkLst>
        </pc:spChg>
        <pc:picChg chg="add mod">
          <ac:chgData name="Rukavishnikov, Levon (NSPD)" userId="a52784e5-d687-4514-8108-b457781157d3" providerId="ADAL" clId="{493B4825-693A-4987-99D4-0F6CEA3A8EDE}" dt="2025-07-17T15:55:22.479" v="1513" actId="1037"/>
          <ac:picMkLst>
            <pc:docMk/>
            <pc:sldMk cId="2289549888" sldId="274"/>
            <ac:picMk id="9" creationId="{ACB7DA6F-D147-8013-13B3-F270219B4746}"/>
          </ac:picMkLst>
        </pc:picChg>
        <pc:picChg chg="add mod">
          <ac:chgData name="Rukavishnikov, Levon (NSPD)" userId="a52784e5-d687-4514-8108-b457781157d3" providerId="ADAL" clId="{493B4825-693A-4987-99D4-0F6CEA3A8EDE}" dt="2025-07-17T15:42:44.193" v="1390" actId="207"/>
          <ac:picMkLst>
            <pc:docMk/>
            <pc:sldMk cId="2289549888" sldId="274"/>
            <ac:picMk id="10" creationId="{BFD8EA28-F14F-AB26-AB7B-B5012C3C32B0}"/>
          </ac:picMkLst>
        </pc:picChg>
        <pc:cxnChg chg="add mod">
          <ac:chgData name="Rukavishnikov, Levon (NSPD)" userId="a52784e5-d687-4514-8108-b457781157d3" providerId="ADAL" clId="{493B4825-693A-4987-99D4-0F6CEA3A8EDE}" dt="2025-07-17T15:55:22.479" v="1513" actId="1037"/>
          <ac:cxnSpMkLst>
            <pc:docMk/>
            <pc:sldMk cId="2289549888" sldId="274"/>
            <ac:cxnSpMk id="13" creationId="{58C1E72E-5338-B929-C6BD-71B540AC4697}"/>
          </ac:cxnSpMkLst>
        </pc:cxnChg>
        <pc:cxnChg chg="add mod">
          <ac:chgData name="Rukavishnikov, Levon (NSPD)" userId="a52784e5-d687-4514-8108-b457781157d3" providerId="ADAL" clId="{493B4825-693A-4987-99D4-0F6CEA3A8EDE}" dt="2025-07-17T15:55:22.479" v="1513" actId="1037"/>
          <ac:cxnSpMkLst>
            <pc:docMk/>
            <pc:sldMk cId="2289549888" sldId="274"/>
            <ac:cxnSpMk id="14" creationId="{FF610096-197D-53D3-09A2-1945DDDD004F}"/>
          </ac:cxnSpMkLst>
        </pc:cxnChg>
        <pc:cxnChg chg="add mod">
          <ac:chgData name="Rukavishnikov, Levon (NSPD)" userId="a52784e5-d687-4514-8108-b457781157d3" providerId="ADAL" clId="{493B4825-693A-4987-99D4-0F6CEA3A8EDE}" dt="2025-07-17T15:55:22.479" v="1513" actId="1037"/>
          <ac:cxnSpMkLst>
            <pc:docMk/>
            <pc:sldMk cId="2289549888" sldId="274"/>
            <ac:cxnSpMk id="16" creationId="{34641376-886F-CE3A-C6C4-F20AA426FBBC}"/>
          </ac:cxnSpMkLst>
        </pc:cxnChg>
        <pc:cxnChg chg="add mod">
          <ac:chgData name="Rukavishnikov, Levon (NSPD)" userId="a52784e5-d687-4514-8108-b457781157d3" providerId="ADAL" clId="{493B4825-693A-4987-99D4-0F6CEA3A8EDE}" dt="2025-07-17T15:42:52.828" v="1391" actId="208"/>
          <ac:cxnSpMkLst>
            <pc:docMk/>
            <pc:sldMk cId="2289549888" sldId="274"/>
            <ac:cxnSpMk id="18" creationId="{80C005A4-A9CA-FD18-6524-0E5FCB6D1F03}"/>
          </ac:cxnSpMkLst>
        </pc:cxnChg>
        <pc:cxnChg chg="add mod">
          <ac:chgData name="Rukavishnikov, Levon (NSPD)" userId="a52784e5-d687-4514-8108-b457781157d3" providerId="ADAL" clId="{493B4825-693A-4987-99D4-0F6CEA3A8EDE}" dt="2025-07-17T15:42:52.828" v="1391" actId="208"/>
          <ac:cxnSpMkLst>
            <pc:docMk/>
            <pc:sldMk cId="2289549888" sldId="274"/>
            <ac:cxnSpMk id="20" creationId="{CEE4C85C-0181-4660-5B37-9E8AE5CF7300}"/>
          </ac:cxnSpMkLst>
        </pc:cxnChg>
        <pc:cxnChg chg="add mod">
          <ac:chgData name="Rukavishnikov, Levon (NSPD)" userId="a52784e5-d687-4514-8108-b457781157d3" providerId="ADAL" clId="{493B4825-693A-4987-99D4-0F6CEA3A8EDE}" dt="2025-07-17T15:42:52.828" v="1391" actId="208"/>
          <ac:cxnSpMkLst>
            <pc:docMk/>
            <pc:sldMk cId="2289549888" sldId="274"/>
            <ac:cxnSpMk id="22" creationId="{7036A718-C9F8-7EC8-1631-3D765B4C3497}"/>
          </ac:cxnSpMkLst>
        </pc:cxnChg>
      </pc:sldChg>
      <pc:sldChg chg="add del">
        <pc:chgData name="Rukavishnikov, Levon (NSPD)" userId="a52784e5-d687-4514-8108-b457781157d3" providerId="ADAL" clId="{493B4825-693A-4987-99D4-0F6CEA3A8EDE}" dt="2025-07-17T09:15:37.748" v="40"/>
        <pc:sldMkLst>
          <pc:docMk/>
          <pc:sldMk cId="1671237929" sldId="275"/>
        </pc:sldMkLst>
      </pc:sldChg>
      <pc:sldChg chg="addSp delSp modSp new add del mod">
        <pc:chgData name="Rukavishnikov, Levon (NSPD)" userId="a52784e5-d687-4514-8108-b457781157d3" providerId="ADAL" clId="{493B4825-693A-4987-99D4-0F6CEA3A8EDE}" dt="2025-07-17T10:07:31.833" v="983" actId="47"/>
        <pc:sldMkLst>
          <pc:docMk/>
          <pc:sldMk cId="2501860871" sldId="275"/>
        </pc:sldMkLst>
      </pc:sldChg>
      <pc:sldChg chg="addSp delSp modSp new mod">
        <pc:chgData name="Rukavishnikov, Levon (NSPD)" userId="a52784e5-d687-4514-8108-b457781157d3" providerId="ADAL" clId="{493B4825-693A-4987-99D4-0F6CEA3A8EDE}" dt="2025-07-17T15:59:23.284" v="1553" actId="14100"/>
        <pc:sldMkLst>
          <pc:docMk/>
          <pc:sldMk cId="739381580" sldId="276"/>
        </pc:sldMkLst>
      </pc:sldChg>
    </pc:docChg>
  </pc:docChgLst>
  <pc:docChgLst>
    <pc:chgData name="Moreira, Adriana (NSP)" userId="S::adriana.moreira@fao.org::47c2bc3d-984a-4d3c-9ba2-255a42491b08" providerId="AD" clId="Web-{D1A73ED9-F57B-C0B8-BE5E-5B56DEE55C2A}"/>
    <pc:docChg chg="addSld modSld">
      <pc:chgData name="Moreira, Adriana (NSP)" userId="S::adriana.moreira@fao.org::47c2bc3d-984a-4d3c-9ba2-255a42491b08" providerId="AD" clId="Web-{D1A73ED9-F57B-C0B8-BE5E-5B56DEE55C2A}" dt="2025-07-18T07:01:10.975" v="36" actId="20577"/>
      <pc:docMkLst>
        <pc:docMk/>
      </pc:docMkLst>
      <pc:sldChg chg="modSp">
        <pc:chgData name="Moreira, Adriana (NSP)" userId="S::adriana.moreira@fao.org::47c2bc3d-984a-4d3c-9ba2-255a42491b08" providerId="AD" clId="Web-{D1A73ED9-F57B-C0B8-BE5E-5B56DEE55C2A}" dt="2025-07-18T07:00:30.192" v="31" actId="14100"/>
        <pc:sldMkLst>
          <pc:docMk/>
          <pc:sldMk cId="1455858111" sldId="262"/>
        </pc:sldMkLst>
      </pc:sldChg>
      <pc:sldChg chg="modSp">
        <pc:chgData name="Moreira, Adriana (NSP)" userId="S::adriana.moreira@fao.org::47c2bc3d-984a-4d3c-9ba2-255a42491b08" providerId="AD" clId="Web-{D1A73ED9-F57B-C0B8-BE5E-5B56DEE55C2A}" dt="2025-07-18T07:01:10.975" v="36" actId="20577"/>
        <pc:sldMkLst>
          <pc:docMk/>
          <pc:sldMk cId="1909945785" sldId="268"/>
        </pc:sldMkLst>
        <pc:spChg chg="mod">
          <ac:chgData name="Moreira, Adriana (NSP)" userId="S::adriana.moreira@fao.org::47c2bc3d-984a-4d3c-9ba2-255a42491b08" providerId="AD" clId="Web-{D1A73ED9-F57B-C0B8-BE5E-5B56DEE55C2A}" dt="2025-07-18T07:01:10.975" v="36" actId="20577"/>
          <ac:spMkLst>
            <pc:docMk/>
            <pc:sldMk cId="1909945785" sldId="268"/>
            <ac:spMk id="4" creationId="{D8E8BAE2-61ED-C25C-17DA-72F7E4528E3D}"/>
          </ac:spMkLst>
        </pc:spChg>
      </pc:sldChg>
      <pc:sldChg chg="delSp add replId">
        <pc:chgData name="Moreira, Adriana (NSP)" userId="S::adriana.moreira@fao.org::47c2bc3d-984a-4d3c-9ba2-255a42491b08" providerId="AD" clId="Web-{D1A73ED9-F57B-C0B8-BE5E-5B56DEE55C2A}" dt="2025-07-18T07:00:40.833" v="33"/>
        <pc:sldMkLst>
          <pc:docMk/>
          <pc:sldMk cId="2623663001"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57922-CC74-4AC7-9901-D9E846EEAB5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C90AB8A-671D-44C4-BD23-5FCD8B1218FF}">
      <dgm:prSet phldrT="[Text]"/>
      <dgm:spPr/>
      <dgm:t>
        <a:bodyPr/>
        <a:lstStyle/>
        <a:p>
          <a:r>
            <a:rPr lang="en-US" b="1"/>
            <a:t>CHILE</a:t>
          </a:r>
          <a:r>
            <a:rPr lang="en-US"/>
            <a:t> → Venue, on-site logistics, and interpretation</a:t>
          </a:r>
        </a:p>
      </dgm:t>
    </dgm:pt>
    <dgm:pt modelId="{8197D72A-348A-4553-A9CD-2DB91BA34A61}" type="parTrans" cxnId="{7D601E8D-EEF8-41C2-BE7D-7C6B294C4B76}">
      <dgm:prSet/>
      <dgm:spPr/>
      <dgm:t>
        <a:bodyPr/>
        <a:lstStyle/>
        <a:p>
          <a:endParaRPr lang="en-US"/>
        </a:p>
      </dgm:t>
    </dgm:pt>
    <dgm:pt modelId="{3F997C20-8384-48CD-B1E5-67D492D30028}" type="sibTrans" cxnId="{7D601E8D-EEF8-41C2-BE7D-7C6B294C4B76}">
      <dgm:prSet/>
      <dgm:spPr/>
      <dgm:t>
        <a:bodyPr/>
        <a:lstStyle/>
        <a:p>
          <a:endParaRPr lang="en-US"/>
        </a:p>
      </dgm:t>
    </dgm:pt>
    <dgm:pt modelId="{EAE10DCC-BCB7-4FB1-9109-B993EA832D06}">
      <dgm:prSet phldrT="[Text]"/>
      <dgm:spPr/>
      <dgm:t>
        <a:bodyPr/>
        <a:lstStyle/>
        <a:p>
          <a:r>
            <a:rPr lang="en-US" b="1"/>
            <a:t>IPPC Secretariat </a:t>
          </a:r>
          <a:r>
            <a:rPr lang="en-US"/>
            <a:t>→ </a:t>
          </a:r>
          <a:r>
            <a:rPr lang="en-US" err="1"/>
            <a:t>Programme</a:t>
          </a:r>
          <a:r>
            <a:rPr lang="en-US"/>
            <a:t> development, speaker coordination, communications, and co-funding </a:t>
          </a:r>
          <a:r>
            <a:rPr lang="en-US" i="1"/>
            <a:t>(with support from Australia, Canada, and </a:t>
          </a:r>
          <a:r>
            <a:rPr lang="en-US" i="1">
              <a:latin typeface="Calibri Light" panose="020F0302020204030204"/>
            </a:rPr>
            <a:t>USDA</a:t>
          </a:r>
          <a:r>
            <a:rPr lang="en-US" i="1"/>
            <a:t>)</a:t>
          </a:r>
          <a:endParaRPr lang="en-US"/>
        </a:p>
      </dgm:t>
    </dgm:pt>
    <dgm:pt modelId="{D23A8199-FBCF-4405-BD61-2D3338F1D921}" type="parTrans" cxnId="{E7EDCB5D-EE35-4F8D-83B2-223AC936C98D}">
      <dgm:prSet/>
      <dgm:spPr/>
      <dgm:t>
        <a:bodyPr/>
        <a:lstStyle/>
        <a:p>
          <a:endParaRPr lang="en-US"/>
        </a:p>
      </dgm:t>
    </dgm:pt>
    <dgm:pt modelId="{64A60601-E996-45A4-A884-6BE09D8E525C}" type="sibTrans" cxnId="{E7EDCB5D-EE35-4F8D-83B2-223AC936C98D}">
      <dgm:prSet/>
      <dgm:spPr/>
      <dgm:t>
        <a:bodyPr/>
        <a:lstStyle/>
        <a:p>
          <a:endParaRPr lang="en-US"/>
        </a:p>
      </dgm:t>
    </dgm:pt>
    <dgm:pt modelId="{58F0B88E-9AEA-42CD-AD70-AB3F0719B3D9}">
      <dgm:prSet phldrT="[Text]"/>
      <dgm:spPr/>
      <dgm:t>
        <a:bodyPr/>
        <a:lstStyle/>
        <a:p>
          <a:r>
            <a:rPr lang="en-US" b="1"/>
            <a:t>IICA </a:t>
          </a:r>
          <a:r>
            <a:rPr lang="en-US"/>
            <a:t>→ Co-funding and participant registration</a:t>
          </a:r>
        </a:p>
      </dgm:t>
    </dgm:pt>
    <dgm:pt modelId="{A38F8324-F846-4A83-B113-2C03B8D8D015}" type="parTrans" cxnId="{1720DFFE-37A4-4CA4-8946-10D0C336FC24}">
      <dgm:prSet/>
      <dgm:spPr/>
      <dgm:t>
        <a:bodyPr/>
        <a:lstStyle/>
        <a:p>
          <a:endParaRPr lang="en-US"/>
        </a:p>
      </dgm:t>
    </dgm:pt>
    <dgm:pt modelId="{357341FF-5025-4BB5-A87A-398CA7DB5011}" type="sibTrans" cxnId="{1720DFFE-37A4-4CA4-8946-10D0C336FC24}">
      <dgm:prSet/>
      <dgm:spPr/>
      <dgm:t>
        <a:bodyPr/>
        <a:lstStyle/>
        <a:p>
          <a:endParaRPr lang="en-US"/>
        </a:p>
      </dgm:t>
    </dgm:pt>
    <dgm:pt modelId="{E90D33AA-7035-4B64-9DC5-C4FCD16E2983}">
      <dgm:prSet phldrT="[Text]"/>
      <dgm:spPr/>
      <dgm:t>
        <a:bodyPr/>
        <a:lstStyle/>
        <a:p>
          <a:pPr rtl="0"/>
          <a:r>
            <a:rPr lang="en-US" b="1"/>
            <a:t>Participants </a:t>
          </a:r>
          <a:r>
            <a:rPr lang="en-US"/>
            <a:t>→ </a:t>
          </a:r>
          <a:r>
            <a:rPr lang="en-US" sz="1200">
              <a:latin typeface="Aptos"/>
            </a:rPr>
            <a:t>Engage in technical sessions,</a:t>
          </a:r>
          <a:r>
            <a:rPr lang="en-US" sz="1200">
              <a:solidFill>
                <a:schemeClr val="bg1"/>
              </a:solidFill>
              <a:latin typeface="Aptos"/>
            </a:rPr>
            <a:t> learn how IPPC standards are used, </a:t>
          </a:r>
          <a:r>
            <a:rPr lang="en-US" sz="1200">
              <a:latin typeface="Aptos"/>
            </a:rPr>
            <a:t>share national experiences, contribute to </a:t>
          </a:r>
          <a:r>
            <a:rPr lang="en-US" sz="1200" err="1">
              <a:latin typeface="Aptos"/>
            </a:rPr>
            <a:t>programme</a:t>
          </a:r>
          <a:r>
            <a:rPr lang="en-US" sz="1200">
              <a:latin typeface="Aptos"/>
            </a:rPr>
            <a:t> discussions, and participate in the field visit</a:t>
          </a:r>
        </a:p>
      </dgm:t>
    </dgm:pt>
    <dgm:pt modelId="{18DA127F-2797-4FAE-BE7F-16862A2E981C}" type="parTrans" cxnId="{AC5D9FEC-81A1-4CF9-8B9B-54AC124D2F45}">
      <dgm:prSet/>
      <dgm:spPr/>
      <dgm:t>
        <a:bodyPr/>
        <a:lstStyle/>
        <a:p>
          <a:endParaRPr lang="en-US"/>
        </a:p>
      </dgm:t>
    </dgm:pt>
    <dgm:pt modelId="{0F091D22-7922-4AAD-B3EC-4343AF4B347B}" type="sibTrans" cxnId="{AC5D9FEC-81A1-4CF9-8B9B-54AC124D2F45}">
      <dgm:prSet/>
      <dgm:spPr/>
      <dgm:t>
        <a:bodyPr/>
        <a:lstStyle/>
        <a:p>
          <a:endParaRPr lang="en-US"/>
        </a:p>
      </dgm:t>
    </dgm:pt>
    <dgm:pt modelId="{63521B6F-48BC-46B8-AF66-1DA8C8590DAD}">
      <dgm:prSet phldrT="[Text]"/>
      <dgm:spPr/>
      <dgm:t>
        <a:bodyPr/>
        <a:lstStyle/>
        <a:p>
          <a:pPr rtl="0"/>
          <a:r>
            <a:rPr lang="en-US" b="1"/>
            <a:t>COSAVE</a:t>
          </a:r>
          <a:r>
            <a:rPr lang="en-US"/>
            <a:t> → Interpretation</a:t>
          </a:r>
          <a:r>
            <a:rPr lang="en-US">
              <a:latin typeface="Calibri Light" panose="020F0302020204030204"/>
            </a:rPr>
            <a:t> En-Sp-En</a:t>
          </a:r>
          <a:endParaRPr lang="en-US"/>
        </a:p>
      </dgm:t>
    </dgm:pt>
    <dgm:pt modelId="{4B5FF2C1-68D0-431F-AC06-E433B516C3D6}" type="parTrans" cxnId="{95AD5C43-A9A7-4C90-97BF-8FBC855361E8}">
      <dgm:prSet/>
      <dgm:spPr/>
      <dgm:t>
        <a:bodyPr/>
        <a:lstStyle/>
        <a:p>
          <a:endParaRPr lang="en-US"/>
        </a:p>
      </dgm:t>
    </dgm:pt>
    <dgm:pt modelId="{27DBB747-AB7B-4752-AB1B-4FBFF4CA977E}" type="sibTrans" cxnId="{95AD5C43-A9A7-4C90-97BF-8FBC855361E8}">
      <dgm:prSet/>
      <dgm:spPr/>
      <dgm:t>
        <a:bodyPr/>
        <a:lstStyle/>
        <a:p>
          <a:endParaRPr lang="en-US"/>
        </a:p>
      </dgm:t>
    </dgm:pt>
    <dgm:pt modelId="{C9CCFD92-605D-4447-BFD8-BF84496040FB}" type="pres">
      <dgm:prSet presAssocID="{FCD57922-CC74-4AC7-9901-D9E846EEAB56}" presName="Name0" presStyleCnt="0">
        <dgm:presLayoutVars>
          <dgm:chMax val="7"/>
          <dgm:chPref val="7"/>
          <dgm:dir/>
        </dgm:presLayoutVars>
      </dgm:prSet>
      <dgm:spPr/>
    </dgm:pt>
    <dgm:pt modelId="{D90C628D-D28D-45F4-AA9B-F1D84E0DB67D}" type="pres">
      <dgm:prSet presAssocID="{FCD57922-CC74-4AC7-9901-D9E846EEAB56}" presName="Name1" presStyleCnt="0"/>
      <dgm:spPr/>
    </dgm:pt>
    <dgm:pt modelId="{5C790A42-A96F-414A-9BCA-BD31188CBB95}" type="pres">
      <dgm:prSet presAssocID="{FCD57922-CC74-4AC7-9901-D9E846EEAB56}" presName="cycle" presStyleCnt="0"/>
      <dgm:spPr/>
    </dgm:pt>
    <dgm:pt modelId="{2D1AD707-E8BD-46E7-937F-8DB8D0A23F2D}" type="pres">
      <dgm:prSet presAssocID="{FCD57922-CC74-4AC7-9901-D9E846EEAB56}" presName="srcNode" presStyleLbl="node1" presStyleIdx="0" presStyleCnt="5"/>
      <dgm:spPr/>
    </dgm:pt>
    <dgm:pt modelId="{3C575CD9-EFDC-4FB3-A643-43EC5B90E895}" type="pres">
      <dgm:prSet presAssocID="{FCD57922-CC74-4AC7-9901-D9E846EEAB56}" presName="conn" presStyleLbl="parChTrans1D2" presStyleIdx="0" presStyleCnt="1"/>
      <dgm:spPr/>
    </dgm:pt>
    <dgm:pt modelId="{961FD93F-5583-442F-A747-DB3461E015AE}" type="pres">
      <dgm:prSet presAssocID="{FCD57922-CC74-4AC7-9901-D9E846EEAB56}" presName="extraNode" presStyleLbl="node1" presStyleIdx="0" presStyleCnt="5"/>
      <dgm:spPr/>
    </dgm:pt>
    <dgm:pt modelId="{65BBA056-A03D-4367-83E0-26ADFFC038E4}" type="pres">
      <dgm:prSet presAssocID="{FCD57922-CC74-4AC7-9901-D9E846EEAB56}" presName="dstNode" presStyleLbl="node1" presStyleIdx="0" presStyleCnt="5"/>
      <dgm:spPr/>
    </dgm:pt>
    <dgm:pt modelId="{2271C4E9-F9EA-43E6-B091-1A4B7283BC78}" type="pres">
      <dgm:prSet presAssocID="{0C90AB8A-671D-44C4-BD23-5FCD8B1218FF}" presName="text_1" presStyleLbl="node1" presStyleIdx="0" presStyleCnt="5">
        <dgm:presLayoutVars>
          <dgm:bulletEnabled val="1"/>
        </dgm:presLayoutVars>
      </dgm:prSet>
      <dgm:spPr/>
    </dgm:pt>
    <dgm:pt modelId="{883DA5D6-F66D-4A7F-9A13-01ECAA6F2C45}" type="pres">
      <dgm:prSet presAssocID="{0C90AB8A-671D-44C4-BD23-5FCD8B1218FF}" presName="accent_1" presStyleCnt="0"/>
      <dgm:spPr/>
    </dgm:pt>
    <dgm:pt modelId="{86BB9B56-5AD8-42C6-BCB9-F3C2A83A08FA}" type="pres">
      <dgm:prSet presAssocID="{0C90AB8A-671D-44C4-BD23-5FCD8B1218FF}" presName="accentRepeatNode" presStyleLbl="solidFgAcc1" presStyleIdx="0" presStyleCnt="5"/>
      <dgm:spPr/>
    </dgm:pt>
    <dgm:pt modelId="{9E8BC837-528C-4A11-BF60-F03288C7AA9F}" type="pres">
      <dgm:prSet presAssocID="{EAE10DCC-BCB7-4FB1-9109-B993EA832D06}" presName="text_2" presStyleLbl="node1" presStyleIdx="1" presStyleCnt="5">
        <dgm:presLayoutVars>
          <dgm:bulletEnabled val="1"/>
        </dgm:presLayoutVars>
      </dgm:prSet>
      <dgm:spPr/>
    </dgm:pt>
    <dgm:pt modelId="{EB98F00D-6789-40AE-816F-79456D8F512C}" type="pres">
      <dgm:prSet presAssocID="{EAE10DCC-BCB7-4FB1-9109-B993EA832D06}" presName="accent_2" presStyleCnt="0"/>
      <dgm:spPr/>
    </dgm:pt>
    <dgm:pt modelId="{82FC872E-4563-4AEE-A580-DC60B586D319}" type="pres">
      <dgm:prSet presAssocID="{EAE10DCC-BCB7-4FB1-9109-B993EA832D06}" presName="accentRepeatNode" presStyleLbl="solidFgAcc1" presStyleIdx="1" presStyleCnt="5"/>
      <dgm:spPr/>
    </dgm:pt>
    <dgm:pt modelId="{0743DE0E-B6B1-4CE0-BCE5-C2E4D0CD4741}" type="pres">
      <dgm:prSet presAssocID="{58F0B88E-9AEA-42CD-AD70-AB3F0719B3D9}" presName="text_3" presStyleLbl="node1" presStyleIdx="2" presStyleCnt="5">
        <dgm:presLayoutVars>
          <dgm:bulletEnabled val="1"/>
        </dgm:presLayoutVars>
      </dgm:prSet>
      <dgm:spPr/>
    </dgm:pt>
    <dgm:pt modelId="{B3F5935C-834C-4B29-AE32-8A398559EA52}" type="pres">
      <dgm:prSet presAssocID="{58F0B88E-9AEA-42CD-AD70-AB3F0719B3D9}" presName="accent_3" presStyleCnt="0"/>
      <dgm:spPr/>
    </dgm:pt>
    <dgm:pt modelId="{FB992F03-E1CC-49D4-849A-EE859C9750E2}" type="pres">
      <dgm:prSet presAssocID="{58F0B88E-9AEA-42CD-AD70-AB3F0719B3D9}" presName="accentRepeatNode" presStyleLbl="solidFgAcc1" presStyleIdx="2" presStyleCnt="5"/>
      <dgm:spPr/>
    </dgm:pt>
    <dgm:pt modelId="{8C6F798A-1BE0-4307-B769-45D42644D89E}" type="pres">
      <dgm:prSet presAssocID="{63521B6F-48BC-46B8-AF66-1DA8C8590DAD}" presName="text_4" presStyleLbl="node1" presStyleIdx="3" presStyleCnt="5">
        <dgm:presLayoutVars>
          <dgm:bulletEnabled val="1"/>
        </dgm:presLayoutVars>
      </dgm:prSet>
      <dgm:spPr/>
    </dgm:pt>
    <dgm:pt modelId="{16FA415D-DC04-4227-9C98-50E457F16050}" type="pres">
      <dgm:prSet presAssocID="{63521B6F-48BC-46B8-AF66-1DA8C8590DAD}" presName="accent_4" presStyleCnt="0"/>
      <dgm:spPr/>
    </dgm:pt>
    <dgm:pt modelId="{B476FBE5-0927-449E-BA30-84A7D508BD20}" type="pres">
      <dgm:prSet presAssocID="{63521B6F-48BC-46B8-AF66-1DA8C8590DAD}" presName="accentRepeatNode" presStyleLbl="solidFgAcc1" presStyleIdx="3" presStyleCnt="5"/>
      <dgm:spPr/>
    </dgm:pt>
    <dgm:pt modelId="{57FF20D8-DDA4-4188-8434-FCA8AD350DE9}" type="pres">
      <dgm:prSet presAssocID="{E90D33AA-7035-4B64-9DC5-C4FCD16E2983}" presName="text_5" presStyleLbl="node1" presStyleIdx="4" presStyleCnt="5">
        <dgm:presLayoutVars>
          <dgm:bulletEnabled val="1"/>
        </dgm:presLayoutVars>
      </dgm:prSet>
      <dgm:spPr/>
    </dgm:pt>
    <dgm:pt modelId="{AE5FD3B9-5EC6-4397-9C1B-7947568277DC}" type="pres">
      <dgm:prSet presAssocID="{E90D33AA-7035-4B64-9DC5-C4FCD16E2983}" presName="accent_5" presStyleCnt="0"/>
      <dgm:spPr/>
    </dgm:pt>
    <dgm:pt modelId="{1B10E395-3AD6-469E-B86C-477C26DCEDFE}" type="pres">
      <dgm:prSet presAssocID="{E90D33AA-7035-4B64-9DC5-C4FCD16E2983}" presName="accentRepeatNode" presStyleLbl="solidFgAcc1" presStyleIdx="4" presStyleCnt="5"/>
      <dgm:spPr/>
    </dgm:pt>
  </dgm:ptLst>
  <dgm:cxnLst>
    <dgm:cxn modelId="{E7EDCB5D-EE35-4F8D-83B2-223AC936C98D}" srcId="{FCD57922-CC74-4AC7-9901-D9E846EEAB56}" destId="{EAE10DCC-BCB7-4FB1-9109-B993EA832D06}" srcOrd="1" destOrd="0" parTransId="{D23A8199-FBCF-4405-BD61-2D3338F1D921}" sibTransId="{64A60601-E996-45A4-A884-6BE09D8E525C}"/>
    <dgm:cxn modelId="{95AD5C43-A9A7-4C90-97BF-8FBC855361E8}" srcId="{FCD57922-CC74-4AC7-9901-D9E846EEAB56}" destId="{63521B6F-48BC-46B8-AF66-1DA8C8590DAD}" srcOrd="3" destOrd="0" parTransId="{4B5FF2C1-68D0-431F-AC06-E433B516C3D6}" sibTransId="{27DBB747-AB7B-4752-AB1B-4FBFF4CA977E}"/>
    <dgm:cxn modelId="{535C027F-6C85-456C-9FE7-9E6B43806665}" type="presOf" srcId="{0C90AB8A-671D-44C4-BD23-5FCD8B1218FF}" destId="{2271C4E9-F9EA-43E6-B091-1A4B7283BC78}" srcOrd="0" destOrd="0" presId="urn:microsoft.com/office/officeart/2008/layout/VerticalCurvedList"/>
    <dgm:cxn modelId="{7B0A807F-22D0-4062-A993-4F159282E516}" type="presOf" srcId="{63521B6F-48BC-46B8-AF66-1DA8C8590DAD}" destId="{8C6F798A-1BE0-4307-B769-45D42644D89E}" srcOrd="0" destOrd="0" presId="urn:microsoft.com/office/officeart/2008/layout/VerticalCurvedList"/>
    <dgm:cxn modelId="{AE27EF88-999C-479B-A82F-464C560AAC97}" type="presOf" srcId="{58F0B88E-9AEA-42CD-AD70-AB3F0719B3D9}" destId="{0743DE0E-B6B1-4CE0-BCE5-C2E4D0CD4741}" srcOrd="0" destOrd="0" presId="urn:microsoft.com/office/officeart/2008/layout/VerticalCurvedList"/>
    <dgm:cxn modelId="{7D601E8D-EEF8-41C2-BE7D-7C6B294C4B76}" srcId="{FCD57922-CC74-4AC7-9901-D9E846EEAB56}" destId="{0C90AB8A-671D-44C4-BD23-5FCD8B1218FF}" srcOrd="0" destOrd="0" parTransId="{8197D72A-348A-4553-A9CD-2DB91BA34A61}" sibTransId="{3F997C20-8384-48CD-B1E5-67D492D30028}"/>
    <dgm:cxn modelId="{04224493-28BB-4DDB-8E57-3CBE9E97BE05}" type="presOf" srcId="{3F997C20-8384-48CD-B1E5-67D492D30028}" destId="{3C575CD9-EFDC-4FB3-A643-43EC5B90E895}" srcOrd="0" destOrd="0" presId="urn:microsoft.com/office/officeart/2008/layout/VerticalCurvedList"/>
    <dgm:cxn modelId="{2FCAF0D7-64D9-4443-9AF9-09F5E35EE939}" type="presOf" srcId="{E90D33AA-7035-4B64-9DC5-C4FCD16E2983}" destId="{57FF20D8-DDA4-4188-8434-FCA8AD350DE9}" srcOrd="0" destOrd="0" presId="urn:microsoft.com/office/officeart/2008/layout/VerticalCurvedList"/>
    <dgm:cxn modelId="{AC5D9FEC-81A1-4CF9-8B9B-54AC124D2F45}" srcId="{FCD57922-CC74-4AC7-9901-D9E846EEAB56}" destId="{E90D33AA-7035-4B64-9DC5-C4FCD16E2983}" srcOrd="4" destOrd="0" parTransId="{18DA127F-2797-4FAE-BE7F-16862A2E981C}" sibTransId="{0F091D22-7922-4AAD-B3EC-4343AF4B347B}"/>
    <dgm:cxn modelId="{9647CBF5-D8F4-4F0A-A60A-52245521DF0A}" type="presOf" srcId="{FCD57922-CC74-4AC7-9901-D9E846EEAB56}" destId="{C9CCFD92-605D-4447-BFD8-BF84496040FB}" srcOrd="0" destOrd="0" presId="urn:microsoft.com/office/officeart/2008/layout/VerticalCurvedList"/>
    <dgm:cxn modelId="{9F6976F7-72D1-4900-BD4A-ACA4AFEC3402}" type="presOf" srcId="{EAE10DCC-BCB7-4FB1-9109-B993EA832D06}" destId="{9E8BC837-528C-4A11-BF60-F03288C7AA9F}" srcOrd="0" destOrd="0" presId="urn:microsoft.com/office/officeart/2008/layout/VerticalCurvedList"/>
    <dgm:cxn modelId="{1720DFFE-37A4-4CA4-8946-10D0C336FC24}" srcId="{FCD57922-CC74-4AC7-9901-D9E846EEAB56}" destId="{58F0B88E-9AEA-42CD-AD70-AB3F0719B3D9}" srcOrd="2" destOrd="0" parTransId="{A38F8324-F846-4A83-B113-2C03B8D8D015}" sibTransId="{357341FF-5025-4BB5-A87A-398CA7DB5011}"/>
    <dgm:cxn modelId="{F77C6CE3-4E6F-4772-AD37-E26543040EE6}" type="presParOf" srcId="{C9CCFD92-605D-4447-BFD8-BF84496040FB}" destId="{D90C628D-D28D-45F4-AA9B-F1D84E0DB67D}" srcOrd="0" destOrd="0" presId="urn:microsoft.com/office/officeart/2008/layout/VerticalCurvedList"/>
    <dgm:cxn modelId="{B9FAAFC1-B147-4FA4-8739-FA3A19EA62CD}" type="presParOf" srcId="{D90C628D-D28D-45F4-AA9B-F1D84E0DB67D}" destId="{5C790A42-A96F-414A-9BCA-BD31188CBB95}" srcOrd="0" destOrd="0" presId="urn:microsoft.com/office/officeart/2008/layout/VerticalCurvedList"/>
    <dgm:cxn modelId="{E6FFD26B-C5DB-4B64-91A2-DE18D0C14CA6}" type="presParOf" srcId="{5C790A42-A96F-414A-9BCA-BD31188CBB95}" destId="{2D1AD707-E8BD-46E7-937F-8DB8D0A23F2D}" srcOrd="0" destOrd="0" presId="urn:microsoft.com/office/officeart/2008/layout/VerticalCurvedList"/>
    <dgm:cxn modelId="{E8B1D5EA-004B-433A-9D1F-8497BEC8E600}" type="presParOf" srcId="{5C790A42-A96F-414A-9BCA-BD31188CBB95}" destId="{3C575CD9-EFDC-4FB3-A643-43EC5B90E895}" srcOrd="1" destOrd="0" presId="urn:microsoft.com/office/officeart/2008/layout/VerticalCurvedList"/>
    <dgm:cxn modelId="{42A9D76D-463F-47B0-8878-6A37F47E6252}" type="presParOf" srcId="{5C790A42-A96F-414A-9BCA-BD31188CBB95}" destId="{961FD93F-5583-442F-A747-DB3461E015AE}" srcOrd="2" destOrd="0" presId="urn:microsoft.com/office/officeart/2008/layout/VerticalCurvedList"/>
    <dgm:cxn modelId="{83745800-70D8-438F-B64C-5B4AC3677293}" type="presParOf" srcId="{5C790A42-A96F-414A-9BCA-BD31188CBB95}" destId="{65BBA056-A03D-4367-83E0-26ADFFC038E4}" srcOrd="3" destOrd="0" presId="urn:microsoft.com/office/officeart/2008/layout/VerticalCurvedList"/>
    <dgm:cxn modelId="{AD283FC3-F201-466A-AACC-0F5A913286E9}" type="presParOf" srcId="{D90C628D-D28D-45F4-AA9B-F1D84E0DB67D}" destId="{2271C4E9-F9EA-43E6-B091-1A4B7283BC78}" srcOrd="1" destOrd="0" presId="urn:microsoft.com/office/officeart/2008/layout/VerticalCurvedList"/>
    <dgm:cxn modelId="{71A2EC34-4DC1-42A7-BB03-AB839E3EAB2A}" type="presParOf" srcId="{D90C628D-D28D-45F4-AA9B-F1D84E0DB67D}" destId="{883DA5D6-F66D-4A7F-9A13-01ECAA6F2C45}" srcOrd="2" destOrd="0" presId="urn:microsoft.com/office/officeart/2008/layout/VerticalCurvedList"/>
    <dgm:cxn modelId="{121A79CD-A5B8-46CD-82C2-02499C1F4D04}" type="presParOf" srcId="{883DA5D6-F66D-4A7F-9A13-01ECAA6F2C45}" destId="{86BB9B56-5AD8-42C6-BCB9-F3C2A83A08FA}" srcOrd="0" destOrd="0" presId="urn:microsoft.com/office/officeart/2008/layout/VerticalCurvedList"/>
    <dgm:cxn modelId="{227CC0A5-EC18-4623-A157-02E46026F1B7}" type="presParOf" srcId="{D90C628D-D28D-45F4-AA9B-F1D84E0DB67D}" destId="{9E8BC837-528C-4A11-BF60-F03288C7AA9F}" srcOrd="3" destOrd="0" presId="urn:microsoft.com/office/officeart/2008/layout/VerticalCurvedList"/>
    <dgm:cxn modelId="{29A640BF-87C5-4B55-BDC3-13440552D5A0}" type="presParOf" srcId="{D90C628D-D28D-45F4-AA9B-F1D84E0DB67D}" destId="{EB98F00D-6789-40AE-816F-79456D8F512C}" srcOrd="4" destOrd="0" presId="urn:microsoft.com/office/officeart/2008/layout/VerticalCurvedList"/>
    <dgm:cxn modelId="{DAEB19E7-7F4C-4485-A547-4D0C3B8869C1}" type="presParOf" srcId="{EB98F00D-6789-40AE-816F-79456D8F512C}" destId="{82FC872E-4563-4AEE-A580-DC60B586D319}" srcOrd="0" destOrd="0" presId="urn:microsoft.com/office/officeart/2008/layout/VerticalCurvedList"/>
    <dgm:cxn modelId="{76AA5673-BF72-4BB5-A399-E8CE42D5F0F0}" type="presParOf" srcId="{D90C628D-D28D-45F4-AA9B-F1D84E0DB67D}" destId="{0743DE0E-B6B1-4CE0-BCE5-C2E4D0CD4741}" srcOrd="5" destOrd="0" presId="urn:microsoft.com/office/officeart/2008/layout/VerticalCurvedList"/>
    <dgm:cxn modelId="{57A6E1F7-69CC-407F-8C3C-7C9BB79752B1}" type="presParOf" srcId="{D90C628D-D28D-45F4-AA9B-F1D84E0DB67D}" destId="{B3F5935C-834C-4B29-AE32-8A398559EA52}" srcOrd="6" destOrd="0" presId="urn:microsoft.com/office/officeart/2008/layout/VerticalCurvedList"/>
    <dgm:cxn modelId="{9AE14E4A-35ED-4FB3-8EDD-5BF4E367B7A5}" type="presParOf" srcId="{B3F5935C-834C-4B29-AE32-8A398559EA52}" destId="{FB992F03-E1CC-49D4-849A-EE859C9750E2}" srcOrd="0" destOrd="0" presId="urn:microsoft.com/office/officeart/2008/layout/VerticalCurvedList"/>
    <dgm:cxn modelId="{842B4C7E-91B1-4A15-8580-440C1E39CC6A}" type="presParOf" srcId="{D90C628D-D28D-45F4-AA9B-F1D84E0DB67D}" destId="{8C6F798A-1BE0-4307-B769-45D42644D89E}" srcOrd="7" destOrd="0" presId="urn:microsoft.com/office/officeart/2008/layout/VerticalCurvedList"/>
    <dgm:cxn modelId="{DCD44C22-BB12-4F7F-9F84-05E23FE2E2D8}" type="presParOf" srcId="{D90C628D-D28D-45F4-AA9B-F1D84E0DB67D}" destId="{16FA415D-DC04-4227-9C98-50E457F16050}" srcOrd="8" destOrd="0" presId="urn:microsoft.com/office/officeart/2008/layout/VerticalCurvedList"/>
    <dgm:cxn modelId="{3A41046A-3F8F-4489-AE51-E1E04E3FBBB8}" type="presParOf" srcId="{16FA415D-DC04-4227-9C98-50E457F16050}" destId="{B476FBE5-0927-449E-BA30-84A7D508BD20}" srcOrd="0" destOrd="0" presId="urn:microsoft.com/office/officeart/2008/layout/VerticalCurvedList"/>
    <dgm:cxn modelId="{9AF90EDA-D363-4217-BCED-1296E51FA148}" type="presParOf" srcId="{D90C628D-D28D-45F4-AA9B-F1D84E0DB67D}" destId="{57FF20D8-DDA4-4188-8434-FCA8AD350DE9}" srcOrd="9" destOrd="0" presId="urn:microsoft.com/office/officeart/2008/layout/VerticalCurvedList"/>
    <dgm:cxn modelId="{78E8D97E-4645-48ED-AD28-12C59626A5F7}" type="presParOf" srcId="{D90C628D-D28D-45F4-AA9B-F1D84E0DB67D}" destId="{AE5FD3B9-5EC6-4397-9C1B-7947568277DC}" srcOrd="10" destOrd="0" presId="urn:microsoft.com/office/officeart/2008/layout/VerticalCurvedList"/>
    <dgm:cxn modelId="{CF7A6482-C956-4FAD-BACE-9791BF79B310}" type="presParOf" srcId="{AE5FD3B9-5EC6-4397-9C1B-7947568277DC}" destId="{1B10E395-3AD6-469E-B86C-477C26DCED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75CD9-EFDC-4FB3-A643-43EC5B90E895}">
      <dsp:nvSpPr>
        <dsp:cNvPr id="0" name=""/>
        <dsp:cNvSpPr/>
      </dsp:nvSpPr>
      <dsp:spPr>
        <a:xfrm>
          <a:off x="-4701062" y="-720633"/>
          <a:ext cx="5599599" cy="5599599"/>
        </a:xfrm>
        <a:prstGeom prst="blockArc">
          <a:avLst>
            <a:gd name="adj1" fmla="val 18900000"/>
            <a:gd name="adj2" fmla="val 2700000"/>
            <a:gd name="adj3" fmla="val 38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1C4E9-F9EA-43E6-B091-1A4B7283BC78}">
      <dsp:nvSpPr>
        <dsp:cNvPr id="0" name=""/>
        <dsp:cNvSpPr/>
      </dsp:nvSpPr>
      <dsp:spPr>
        <a:xfrm>
          <a:off x="393255" y="259812"/>
          <a:ext cx="7322468" cy="519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17"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a:t>CHILE</a:t>
          </a:r>
          <a:r>
            <a:rPr lang="en-US" sz="1300" kern="1200"/>
            <a:t> → Venue, on-site logistics, and interpretation</a:t>
          </a:r>
        </a:p>
      </dsp:txBody>
      <dsp:txXfrm>
        <a:off x="393255" y="259812"/>
        <a:ext cx="7322468" cy="519957"/>
      </dsp:txXfrm>
    </dsp:sp>
    <dsp:sp modelId="{86BB9B56-5AD8-42C6-BCB9-F3C2A83A08FA}">
      <dsp:nvSpPr>
        <dsp:cNvPr id="0" name=""/>
        <dsp:cNvSpPr/>
      </dsp:nvSpPr>
      <dsp:spPr>
        <a:xfrm>
          <a:off x="68281" y="194817"/>
          <a:ext cx="649947" cy="6499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8BC837-528C-4A11-BF60-F03288C7AA9F}">
      <dsp:nvSpPr>
        <dsp:cNvPr id="0" name=""/>
        <dsp:cNvSpPr/>
      </dsp:nvSpPr>
      <dsp:spPr>
        <a:xfrm>
          <a:off x="765841" y="1039500"/>
          <a:ext cx="6949881" cy="519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17"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a:t>IPPC Secretariat </a:t>
          </a:r>
          <a:r>
            <a:rPr lang="en-US" sz="1300" kern="1200"/>
            <a:t>→ </a:t>
          </a:r>
          <a:r>
            <a:rPr lang="en-US" sz="1300" kern="1200" err="1"/>
            <a:t>Programme</a:t>
          </a:r>
          <a:r>
            <a:rPr lang="en-US" sz="1300" kern="1200"/>
            <a:t> development, speaker coordination, communications, and co-funding </a:t>
          </a:r>
          <a:r>
            <a:rPr lang="en-US" sz="1300" i="1" kern="1200"/>
            <a:t>(with support from Australia, Canada, and </a:t>
          </a:r>
          <a:r>
            <a:rPr lang="en-US" sz="1300" i="1" kern="1200">
              <a:latin typeface="Calibri Light" panose="020F0302020204030204"/>
            </a:rPr>
            <a:t>USDA</a:t>
          </a:r>
          <a:r>
            <a:rPr lang="en-US" sz="1300" i="1" kern="1200"/>
            <a:t>)</a:t>
          </a:r>
          <a:endParaRPr lang="en-US" sz="1300" kern="1200"/>
        </a:p>
      </dsp:txBody>
      <dsp:txXfrm>
        <a:off x="765841" y="1039500"/>
        <a:ext cx="6949881" cy="519957"/>
      </dsp:txXfrm>
    </dsp:sp>
    <dsp:sp modelId="{82FC872E-4563-4AEE-A580-DC60B586D319}">
      <dsp:nvSpPr>
        <dsp:cNvPr id="0" name=""/>
        <dsp:cNvSpPr/>
      </dsp:nvSpPr>
      <dsp:spPr>
        <a:xfrm>
          <a:off x="440868" y="974505"/>
          <a:ext cx="649947" cy="6499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43DE0E-B6B1-4CE0-BCE5-C2E4D0CD4741}">
      <dsp:nvSpPr>
        <dsp:cNvPr id="0" name=""/>
        <dsp:cNvSpPr/>
      </dsp:nvSpPr>
      <dsp:spPr>
        <a:xfrm>
          <a:off x="880195" y="1819187"/>
          <a:ext cx="6835527" cy="519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17"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a:t>IICA </a:t>
          </a:r>
          <a:r>
            <a:rPr lang="en-US" sz="1300" kern="1200"/>
            <a:t>→ Co-funding and participant registration</a:t>
          </a:r>
        </a:p>
      </dsp:txBody>
      <dsp:txXfrm>
        <a:off x="880195" y="1819187"/>
        <a:ext cx="6835527" cy="519957"/>
      </dsp:txXfrm>
    </dsp:sp>
    <dsp:sp modelId="{FB992F03-E1CC-49D4-849A-EE859C9750E2}">
      <dsp:nvSpPr>
        <dsp:cNvPr id="0" name=""/>
        <dsp:cNvSpPr/>
      </dsp:nvSpPr>
      <dsp:spPr>
        <a:xfrm>
          <a:off x="555222" y="1754192"/>
          <a:ext cx="649947" cy="6499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6F798A-1BE0-4307-B769-45D42644D89E}">
      <dsp:nvSpPr>
        <dsp:cNvPr id="0" name=""/>
        <dsp:cNvSpPr/>
      </dsp:nvSpPr>
      <dsp:spPr>
        <a:xfrm>
          <a:off x="765841" y="2598874"/>
          <a:ext cx="6949881" cy="519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1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a:t>COSAVE</a:t>
          </a:r>
          <a:r>
            <a:rPr lang="en-US" sz="1300" kern="1200"/>
            <a:t> → Interpretation</a:t>
          </a:r>
          <a:r>
            <a:rPr lang="en-US" sz="1300" kern="1200">
              <a:latin typeface="Calibri Light" panose="020F0302020204030204"/>
            </a:rPr>
            <a:t> En-Sp-En</a:t>
          </a:r>
          <a:endParaRPr lang="en-US" sz="1300" kern="1200"/>
        </a:p>
      </dsp:txBody>
      <dsp:txXfrm>
        <a:off x="765841" y="2598874"/>
        <a:ext cx="6949881" cy="519957"/>
      </dsp:txXfrm>
    </dsp:sp>
    <dsp:sp modelId="{B476FBE5-0927-449E-BA30-84A7D508BD20}">
      <dsp:nvSpPr>
        <dsp:cNvPr id="0" name=""/>
        <dsp:cNvSpPr/>
      </dsp:nvSpPr>
      <dsp:spPr>
        <a:xfrm>
          <a:off x="440868" y="2533880"/>
          <a:ext cx="649947" cy="6499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FF20D8-DDA4-4188-8434-FCA8AD350DE9}">
      <dsp:nvSpPr>
        <dsp:cNvPr id="0" name=""/>
        <dsp:cNvSpPr/>
      </dsp:nvSpPr>
      <dsp:spPr>
        <a:xfrm>
          <a:off x="393255" y="3378562"/>
          <a:ext cx="7322468" cy="5199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1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1" kern="1200"/>
            <a:t>Participants </a:t>
          </a:r>
          <a:r>
            <a:rPr lang="en-US" sz="1300" kern="1200"/>
            <a:t>→ </a:t>
          </a:r>
          <a:r>
            <a:rPr lang="en-US" sz="1300" kern="1200">
              <a:latin typeface="Aptos"/>
            </a:rPr>
            <a:t>Engage in technical sessions,</a:t>
          </a:r>
          <a:r>
            <a:rPr lang="en-US" sz="1300" kern="1200">
              <a:solidFill>
                <a:schemeClr val="bg1"/>
              </a:solidFill>
              <a:latin typeface="Aptos"/>
            </a:rPr>
            <a:t> learn how IPPC standards are used, </a:t>
          </a:r>
          <a:r>
            <a:rPr lang="en-US" sz="1300" kern="1200">
              <a:latin typeface="Aptos"/>
            </a:rPr>
            <a:t>share national experiences, contribute to </a:t>
          </a:r>
          <a:r>
            <a:rPr lang="en-US" sz="1300" kern="1200" err="1">
              <a:latin typeface="Aptos"/>
            </a:rPr>
            <a:t>programme</a:t>
          </a:r>
          <a:r>
            <a:rPr lang="en-US" sz="1300" kern="1200">
              <a:latin typeface="Aptos"/>
            </a:rPr>
            <a:t> discussions, and participate in the field visit</a:t>
          </a:r>
        </a:p>
      </dsp:txBody>
      <dsp:txXfrm>
        <a:off x="393255" y="3378562"/>
        <a:ext cx="7322468" cy="519957"/>
      </dsp:txXfrm>
    </dsp:sp>
    <dsp:sp modelId="{1B10E395-3AD6-469E-B86C-477C26DCEDFE}">
      <dsp:nvSpPr>
        <dsp:cNvPr id="0" name=""/>
        <dsp:cNvSpPr/>
      </dsp:nvSpPr>
      <dsp:spPr>
        <a:xfrm>
          <a:off x="68281" y="3313567"/>
          <a:ext cx="649947" cy="6499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25/07/2025</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25/07/2025</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ISPM 14: Outline of Requirements</a:t>
            </a:r>
            <a:r>
              <a:rPr lang="en-GB"/>
              <a:t> </a:t>
            </a:r>
            <a:endParaRPr lang="en-US"/>
          </a:p>
          <a:p>
            <a:r>
              <a:rPr lang="en-GB"/>
              <a:t>ISPM 2 (Framework for pest risk analysis), ISPM 11 (Pest risk analysis for quarantine pests) and ISPM 21 (Pest risk analysis for regulated non-quarantine pests) provide general guidance on measures for pest risk management. Systems approaches, which integrate measures for pest risk management in a defined manner, could provide an alternative to single measures to meet the appropriate level of phytosanitary protection of an importing country. They can also be developed in situations where no single measure is available. A systems approach requires the integration of different measures, at least two of which act independently, with a cumulative effect. </a:t>
            </a:r>
            <a:endParaRPr lang="en-US"/>
          </a:p>
          <a:p>
            <a:r>
              <a:rPr lang="en-GB"/>
              <a:t>Systems approaches range in complexity. The application of critical control points system in a systems approach may be useful to identify and evaluate points in a pathway where specified pest risks can be reduced and monitored. The development and evaluation of a systems approach may use quantitative or qualitative methods. Exporting and importing countries may consult and cooperate in the development and implementation of a systems approach. The decision regarding the acceptability of a systems approach lies with the importing country, subject to consideration of technical justification, minimal impact, transparency, non-discrimination, equivalence, and operational feasibility. A systems approach is usually designed as an option that is equivalent to but less restrictive than other measures.</a:t>
            </a:r>
            <a:endParaRPr lang="en-US"/>
          </a:p>
          <a:p>
            <a:r>
              <a:rPr lang="en-GB"/>
              <a:t> </a:t>
            </a:r>
            <a:endParaRPr lang="en-US"/>
          </a:p>
          <a:p>
            <a:r>
              <a:rPr lang="en-GB" b="1"/>
              <a:t>Purpose of Systems Approaches</a:t>
            </a:r>
            <a:r>
              <a:rPr lang="en-GB"/>
              <a:t> </a:t>
            </a:r>
            <a:endParaRPr lang="en-US"/>
          </a:p>
          <a:p>
            <a:r>
              <a:rPr lang="en-GB"/>
              <a:t>Many of the elements and individual components of pest risk management are described in ISPM 2, ISPM 11 and ISPM 21. All phytosanitary measures must be technically justified according to Article VII.2(a) of the IPPC. A systems approach integrates measures to meet phytosanitary import requirements. Systems approaches provide, where appropriate, an equivalent alternative to procedures such as treatments or replace more restrictive measures like prohibition. This is achieved by considering the combined effect of different conditions and procedures. Systems approaches provide the opportunity to consider both pre- and post-harvest procedures that may contribute to the effective management of pest risk. It is important to consider systems approaches among pest risk management options because the integration of measures may be less trade restrictive than other risk management options (particularly where the alternative is prohibition).</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240662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1C075-0A87-4D04-85DC-C41B8B8D094E}" type="slidenum">
              <a:rPr lang="en-GB" smtClean="0"/>
              <a:pPr/>
              <a:t>3</a:t>
            </a:fld>
            <a:endParaRPr lang="en-GB"/>
          </a:p>
        </p:txBody>
      </p:sp>
    </p:spTree>
    <p:extLst>
      <p:ext uri="{BB962C8B-B14F-4D97-AF65-F5344CB8AC3E}">
        <p14:creationId xmlns:p14="http://schemas.microsoft.com/office/powerpoint/2010/main" val="374208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1C075-0A87-4D04-85DC-C41B8B8D094E}" type="slidenum">
              <a:rPr lang="en-GB" smtClean="0"/>
              <a:pPr/>
              <a:t>4</a:t>
            </a:fld>
            <a:endParaRPr lang="en-GB"/>
          </a:p>
        </p:txBody>
      </p:sp>
    </p:spTree>
    <p:extLst>
      <p:ext uri="{BB962C8B-B14F-4D97-AF65-F5344CB8AC3E}">
        <p14:creationId xmlns:p14="http://schemas.microsoft.com/office/powerpoint/2010/main" val="155060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1C075-0A87-4D04-85DC-C41B8B8D094E}" type="slidenum">
              <a:rPr lang="en-GB" smtClean="0"/>
              <a:pPr/>
              <a:t>6</a:t>
            </a:fld>
            <a:endParaRPr lang="en-GB"/>
          </a:p>
        </p:txBody>
      </p:sp>
    </p:spTree>
    <p:extLst>
      <p:ext uri="{BB962C8B-B14F-4D97-AF65-F5344CB8AC3E}">
        <p14:creationId xmlns:p14="http://schemas.microsoft.com/office/powerpoint/2010/main" val="147632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1C075-0A87-4D04-85DC-C41B8B8D094E}" type="slidenum">
              <a:rPr lang="en-GB" smtClean="0"/>
              <a:pPr/>
              <a:t>7</a:t>
            </a:fld>
            <a:endParaRPr lang="en-GB"/>
          </a:p>
        </p:txBody>
      </p:sp>
    </p:spTree>
    <p:extLst>
      <p:ext uri="{BB962C8B-B14F-4D97-AF65-F5344CB8AC3E}">
        <p14:creationId xmlns:p14="http://schemas.microsoft.com/office/powerpoint/2010/main" val="269790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text&#10;&#10;AI-generated content may be incorrect.">
            <a:extLst>
              <a:ext uri="{FF2B5EF4-FFF2-40B4-BE49-F238E27FC236}">
                <a16:creationId xmlns:a16="http://schemas.microsoft.com/office/drawing/2014/main" id="{B05EBF8D-92CE-1894-A68E-A726011A62B4}"/>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a:solidFill>
                  <a:srgbClr val="00825F"/>
                </a:solidFill>
                <a:latin typeface="Montserrat" pitchFamily="2" charset="77"/>
              </a:rPr>
              <a:t>2025 IPPC REGIONAL WORKSHOP</a:t>
            </a:r>
            <a:endParaRPr lang="en-US" sz="1500" b="0" i="0" kern="1500" spc="100" baseline="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6"/>
          <a:stretch>
            <a:fillRect/>
          </a:stretch>
        </p:blipFill>
        <p:spPr>
          <a:xfrm>
            <a:off x="0" y="0"/>
            <a:ext cx="12192000"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5.jpe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041" y="4495800"/>
            <a:ext cx="12514082" cy="855513"/>
          </a:xfrm>
          <a:prstGeom prst="rect">
            <a:avLst/>
          </a:prstGeom>
        </p:spPr>
        <p:txBody>
          <a:bodyPr/>
          <a:lstStyle/>
          <a:p>
            <a:pPr>
              <a:lnSpc>
                <a:spcPct val="115000"/>
              </a:lnSpc>
              <a:spcAft>
                <a:spcPts val="800"/>
              </a:spcAft>
            </a:pPr>
            <a:r>
              <a:rPr lang="en-US" sz="2400">
                <a:latin typeface="Montserrat"/>
              </a:rPr>
              <a:t>IPPC Global Workshop on Systems Approaches</a:t>
            </a:r>
            <a:endParaRPr lang="en-US" sz="2200" b="0" i="1" kern="100">
              <a:effectLst/>
              <a:latin typeface="Montserrat"/>
              <a:ea typeface="Aptos" panose="020B0004020202020204" pitchFamily="34" charset="0"/>
              <a:cs typeface="Arial" panose="020B0604020202020204" pitchFamily="34" charset="0"/>
            </a:endParaRPr>
          </a:p>
        </p:txBody>
      </p:sp>
      <p:sp>
        <p:nvSpPr>
          <p:cNvPr id="7" name="Subtitle 6"/>
          <p:cNvSpPr>
            <a:spLocks noGrp="1"/>
          </p:cNvSpPr>
          <p:nvPr>
            <p:ph type="subTitle" idx="1"/>
          </p:nvPr>
        </p:nvSpPr>
        <p:spPr>
          <a:xfrm>
            <a:off x="-156571" y="5916386"/>
            <a:ext cx="12192000" cy="245913"/>
          </a:xfrm>
          <a:prstGeom prst="rect">
            <a:avLst/>
          </a:prstGeom>
        </p:spPr>
        <p:txBody>
          <a:bodyPr lIns="1224000" tIns="0" rIns="2160000" bIns="45720" anchor="t" anchorCtr="0"/>
          <a:lstStyle/>
          <a:p>
            <a:r>
              <a:rPr lang="en-US" sz="1800" b="1">
                <a:solidFill>
                  <a:srgbClr val="000000"/>
                </a:solidFill>
                <a:latin typeface="Calibri"/>
                <a:ea typeface="Calibri"/>
                <a:cs typeface="Calibri"/>
              </a:rPr>
              <a:t>7.7. </a:t>
            </a:r>
            <a:r>
              <a:rPr lang="en-US" sz="1800" b="1" i="0" u="none" strike="noStrike">
                <a:solidFill>
                  <a:srgbClr val="000000"/>
                </a:solidFill>
                <a:effectLst/>
                <a:latin typeface="Calibri"/>
                <a:ea typeface="Calibri"/>
                <a:cs typeface="Calibri"/>
              </a:rPr>
              <a:t>Prepared</a:t>
            </a:r>
            <a:r>
              <a:rPr lang="en-US" sz="1800" b="1">
                <a:solidFill>
                  <a:srgbClr val="000000"/>
                </a:solidFill>
                <a:latin typeface="Calibri"/>
                <a:ea typeface="Calibri"/>
                <a:cs typeface="Calibri"/>
              </a:rPr>
              <a:t> </a:t>
            </a:r>
            <a:r>
              <a:rPr lang="en-US" sz="1800" b="1" i="0" u="none" strike="noStrike">
                <a:solidFill>
                  <a:srgbClr val="000000"/>
                </a:solidFill>
                <a:effectLst/>
                <a:latin typeface="Calibri"/>
                <a:ea typeface="Calibri"/>
                <a:cs typeface="Calibri"/>
              </a:rPr>
              <a:t>for the IPPC Regional Workshops 2025</a:t>
            </a:r>
            <a:r>
              <a:rPr lang="en-US" sz="1800" b="0" i="0">
                <a:solidFill>
                  <a:srgbClr val="000000"/>
                </a:solidFill>
                <a:effectLst/>
                <a:latin typeface="Calibri"/>
                <a:ea typeface="Calibri"/>
                <a:cs typeface="Calibri"/>
              </a:rPr>
              <a:t>​</a:t>
            </a:r>
            <a:endParaRPr lang="en-US">
              <a:latin typeface="Calibri"/>
              <a:ea typeface="Calibri"/>
              <a:cs typeface="Calibri"/>
            </a:endParaRPr>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33631" y="2180230"/>
            <a:ext cx="7238865" cy="3794257"/>
          </a:xfrm>
        </p:spPr>
        <p:txBody>
          <a:bodyPr lIns="540000" tIns="0" rIns="360000" bIns="45720" anchor="t" anchorCtr="0"/>
          <a:lstStyle/>
          <a:p>
            <a:pPr marL="342900" indent="-342900">
              <a:buFont typeface="Arial" panose="020B0604020202020204" pitchFamily="34" charset="0"/>
              <a:buChar char="•"/>
            </a:pPr>
            <a:r>
              <a:rPr lang="en-US" sz="2400"/>
              <a:t>Complex trade pathways require integrated, adaptive solutions.</a:t>
            </a:r>
            <a:endParaRPr lang="en-US" sz="2400">
              <a:ea typeface="Calibri"/>
              <a:cs typeface="Calibri"/>
            </a:endParaRPr>
          </a:p>
          <a:p>
            <a:pPr marL="342900" indent="-342900">
              <a:buFont typeface="Arial" panose="020B0604020202020204" pitchFamily="34" charset="0"/>
              <a:buChar char="•"/>
            </a:pPr>
            <a:r>
              <a:rPr lang="en-US" sz="2400"/>
              <a:t>Risk-based and least trade-restrictive approach.</a:t>
            </a:r>
            <a:endParaRPr lang="en-US" sz="2400">
              <a:ea typeface="Calibri"/>
              <a:cs typeface="Calibri"/>
            </a:endParaRPr>
          </a:p>
          <a:p>
            <a:pPr marL="342900" indent="-342900">
              <a:buFont typeface="Arial" panose="020B0604020202020204" pitchFamily="34" charset="0"/>
              <a:buChar char="•"/>
            </a:pPr>
            <a:r>
              <a:rPr lang="en-US" sz="2400"/>
              <a:t>Supports modern production and trade practices.</a:t>
            </a:r>
            <a:endParaRPr lang="en-US" sz="2400">
              <a:ea typeface="Calibri"/>
              <a:cs typeface="Calibri"/>
            </a:endParaRPr>
          </a:p>
          <a:p>
            <a:pPr marL="342900" indent="-342900">
              <a:buFont typeface="Arial" panose="020B0604020202020204" pitchFamily="34" charset="0"/>
              <a:buChar char="•"/>
            </a:pPr>
            <a:r>
              <a:rPr lang="en-US" sz="2400"/>
              <a:t>Leverages new technologies to manage phytosanitary risk.</a:t>
            </a:r>
          </a:p>
          <a:p>
            <a:pPr marL="342900" indent="-342900">
              <a:buFont typeface="Arial" panose="020B0604020202020204" pitchFamily="34" charset="0"/>
              <a:buChar char="•"/>
            </a:pPr>
            <a:r>
              <a:rPr lang="en-US" sz="2400">
                <a:latin typeface="Aptos"/>
                <a:ea typeface="Calibri"/>
                <a:cs typeface="Calibri"/>
              </a:rPr>
              <a:t>ISPM-14: The use of integrated measures in a systems approach for pest risk management</a:t>
            </a:r>
            <a:endParaRPr lang="en-US" sz="2400">
              <a:ea typeface="Calibri"/>
              <a:cs typeface="Calibri"/>
            </a:endParaRPr>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34033" y="1563296"/>
            <a:ext cx="7986304" cy="296840"/>
          </a:xfrm>
        </p:spPr>
        <p:txBody>
          <a:bodyPr/>
          <a:lstStyle/>
          <a:p>
            <a:r>
              <a:rPr lang="en-US"/>
              <a:t>Why Systems Approaches?</a:t>
            </a:r>
            <a:endParaRPr lang="en-IT"/>
          </a:p>
        </p:txBody>
      </p:sp>
      <p:sp>
        <p:nvSpPr>
          <p:cNvPr id="4" name="Rectangle 3">
            <a:extLst>
              <a:ext uri="{FF2B5EF4-FFF2-40B4-BE49-F238E27FC236}">
                <a16:creationId xmlns:a16="http://schemas.microsoft.com/office/drawing/2014/main" id="{8F758CCB-497F-143F-4085-B656AB793312}"/>
              </a:ext>
            </a:extLst>
          </p:cNvPr>
          <p:cNvSpPr/>
          <p:nvPr/>
        </p:nvSpPr>
        <p:spPr>
          <a:xfrm>
            <a:off x="7380341" y="3618619"/>
            <a:ext cx="45720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System Approaches</a:t>
            </a:r>
          </a:p>
        </p:txBody>
      </p:sp>
      <p:sp>
        <p:nvSpPr>
          <p:cNvPr id="5" name="TextBox 4">
            <a:extLst>
              <a:ext uri="{FF2B5EF4-FFF2-40B4-BE49-F238E27FC236}">
                <a16:creationId xmlns:a16="http://schemas.microsoft.com/office/drawing/2014/main" id="{B40047B2-A00B-7213-3C0E-D53D4F3BF369}"/>
              </a:ext>
            </a:extLst>
          </p:cNvPr>
          <p:cNvSpPr txBox="1"/>
          <p:nvPr/>
        </p:nvSpPr>
        <p:spPr>
          <a:xfrm>
            <a:off x="7137498" y="2757373"/>
            <a:ext cx="1892396" cy="538609"/>
          </a:xfrm>
          <a:prstGeom prst="rect">
            <a:avLst/>
          </a:prstGeom>
        </p:spPr>
        <p:txBody>
          <a:bodyPr wrap="square" lIns="540000" tIns="0" rIns="360000" rtlCol="0" anchor="t" anchorCtr="0">
            <a:spAutoFit/>
          </a:bodyPr>
          <a:lstStyle/>
          <a:p>
            <a:pPr algn="ctr"/>
            <a:r>
              <a:rPr lang="en-US" sz="1600"/>
              <a:t>Trade Complexity</a:t>
            </a:r>
          </a:p>
        </p:txBody>
      </p:sp>
      <p:sp>
        <p:nvSpPr>
          <p:cNvPr id="6" name="TextBox 5">
            <a:extLst>
              <a:ext uri="{FF2B5EF4-FFF2-40B4-BE49-F238E27FC236}">
                <a16:creationId xmlns:a16="http://schemas.microsoft.com/office/drawing/2014/main" id="{5162D492-2646-0955-A4E5-3301BFE672C2}"/>
              </a:ext>
            </a:extLst>
          </p:cNvPr>
          <p:cNvSpPr txBox="1"/>
          <p:nvPr/>
        </p:nvSpPr>
        <p:spPr>
          <a:xfrm>
            <a:off x="8610600" y="2777181"/>
            <a:ext cx="1892396" cy="538609"/>
          </a:xfrm>
          <a:prstGeom prst="rect">
            <a:avLst/>
          </a:prstGeom>
        </p:spPr>
        <p:txBody>
          <a:bodyPr wrap="square" lIns="540000" tIns="0" rIns="360000" rtlCol="0" anchor="t" anchorCtr="0">
            <a:spAutoFit/>
          </a:bodyPr>
          <a:lstStyle/>
          <a:p>
            <a:pPr algn="ctr"/>
            <a:r>
              <a:rPr lang="en-US" sz="1600"/>
              <a:t>Risk Sensitivity</a:t>
            </a:r>
          </a:p>
        </p:txBody>
      </p:sp>
      <p:sp>
        <p:nvSpPr>
          <p:cNvPr id="7" name="TextBox 6">
            <a:extLst>
              <a:ext uri="{FF2B5EF4-FFF2-40B4-BE49-F238E27FC236}">
                <a16:creationId xmlns:a16="http://schemas.microsoft.com/office/drawing/2014/main" id="{5EB1875B-DEF4-D748-F63A-9264740C2AC1}"/>
              </a:ext>
            </a:extLst>
          </p:cNvPr>
          <p:cNvSpPr txBox="1"/>
          <p:nvPr/>
        </p:nvSpPr>
        <p:spPr>
          <a:xfrm>
            <a:off x="10012316" y="2777181"/>
            <a:ext cx="1892396" cy="538609"/>
          </a:xfrm>
          <a:prstGeom prst="rect">
            <a:avLst/>
          </a:prstGeom>
        </p:spPr>
        <p:txBody>
          <a:bodyPr wrap="square" lIns="540000" tIns="0" rIns="360000" rtlCol="0" anchor="t" anchorCtr="0">
            <a:spAutoFit/>
          </a:bodyPr>
          <a:lstStyle/>
          <a:p>
            <a:pPr algn="ctr"/>
            <a:r>
              <a:rPr lang="en-US" sz="1600"/>
              <a:t>Modern Practices</a:t>
            </a:r>
          </a:p>
        </p:txBody>
      </p:sp>
      <p:sp>
        <p:nvSpPr>
          <p:cNvPr id="8" name="Plus Sign 7">
            <a:extLst>
              <a:ext uri="{FF2B5EF4-FFF2-40B4-BE49-F238E27FC236}">
                <a16:creationId xmlns:a16="http://schemas.microsoft.com/office/drawing/2014/main" id="{F651EC47-AB71-42E3-7AE3-30574E48BA21}"/>
              </a:ext>
            </a:extLst>
          </p:cNvPr>
          <p:cNvSpPr/>
          <p:nvPr/>
        </p:nvSpPr>
        <p:spPr>
          <a:xfrm>
            <a:off x="7992098" y="3266121"/>
            <a:ext cx="387302" cy="357344"/>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B7FCFBFA-9D7B-6ED2-269C-2CC5A61B21F3}"/>
              </a:ext>
            </a:extLst>
          </p:cNvPr>
          <p:cNvSpPr/>
          <p:nvPr/>
        </p:nvSpPr>
        <p:spPr>
          <a:xfrm>
            <a:off x="9441086" y="3252310"/>
            <a:ext cx="387302" cy="357344"/>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Sign 9">
            <a:extLst>
              <a:ext uri="{FF2B5EF4-FFF2-40B4-BE49-F238E27FC236}">
                <a16:creationId xmlns:a16="http://schemas.microsoft.com/office/drawing/2014/main" id="{326638EE-F900-0C68-8CA6-A35A50661F90}"/>
              </a:ext>
            </a:extLst>
          </p:cNvPr>
          <p:cNvSpPr/>
          <p:nvPr/>
        </p:nvSpPr>
        <p:spPr>
          <a:xfrm>
            <a:off x="10893882" y="3275086"/>
            <a:ext cx="387302" cy="357344"/>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s 10">
            <a:extLst>
              <a:ext uri="{FF2B5EF4-FFF2-40B4-BE49-F238E27FC236}">
                <a16:creationId xmlns:a16="http://schemas.microsoft.com/office/drawing/2014/main" id="{F1F8337E-4FFD-22F8-65B6-D4BCAB8586A0}"/>
              </a:ext>
            </a:extLst>
          </p:cNvPr>
          <p:cNvSpPr/>
          <p:nvPr/>
        </p:nvSpPr>
        <p:spPr>
          <a:xfrm>
            <a:off x="9415746" y="4237184"/>
            <a:ext cx="501190" cy="3810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A493DE8C-1E68-3E1B-F328-22633607744D}"/>
              </a:ext>
            </a:extLst>
          </p:cNvPr>
          <p:cNvSpPr txBox="1"/>
          <p:nvPr/>
        </p:nvSpPr>
        <p:spPr>
          <a:xfrm>
            <a:off x="7214503" y="4664614"/>
            <a:ext cx="1892396" cy="292388"/>
          </a:xfrm>
          <a:prstGeom prst="rect">
            <a:avLst/>
          </a:prstGeom>
        </p:spPr>
        <p:txBody>
          <a:bodyPr wrap="square" lIns="540000" tIns="0" rIns="360000" rtlCol="0" anchor="t" anchorCtr="0">
            <a:spAutoFit/>
          </a:bodyPr>
          <a:lstStyle/>
          <a:p>
            <a:pPr algn="ctr"/>
            <a:r>
              <a:rPr lang="en-US" sz="1600"/>
              <a:t>Safe Trade</a:t>
            </a:r>
          </a:p>
        </p:txBody>
      </p:sp>
      <p:sp>
        <p:nvSpPr>
          <p:cNvPr id="13" name="TextBox 12">
            <a:extLst>
              <a:ext uri="{FF2B5EF4-FFF2-40B4-BE49-F238E27FC236}">
                <a16:creationId xmlns:a16="http://schemas.microsoft.com/office/drawing/2014/main" id="{4F355907-3DF7-EAB3-1B11-FD8E4C3FECA4}"/>
              </a:ext>
            </a:extLst>
          </p:cNvPr>
          <p:cNvSpPr txBox="1"/>
          <p:nvPr/>
        </p:nvSpPr>
        <p:spPr>
          <a:xfrm>
            <a:off x="8688539" y="4673579"/>
            <a:ext cx="1892396" cy="292388"/>
          </a:xfrm>
          <a:prstGeom prst="rect">
            <a:avLst/>
          </a:prstGeom>
        </p:spPr>
        <p:txBody>
          <a:bodyPr wrap="square" lIns="540000" tIns="0" rIns="360000" rtlCol="0" anchor="t" anchorCtr="0">
            <a:spAutoFit/>
          </a:bodyPr>
          <a:lstStyle/>
          <a:p>
            <a:pPr algn="ctr"/>
            <a:r>
              <a:rPr lang="en-US" sz="1600"/>
              <a:t>Innovation</a:t>
            </a:r>
          </a:p>
        </p:txBody>
      </p:sp>
      <p:sp>
        <p:nvSpPr>
          <p:cNvPr id="14" name="TextBox 13">
            <a:extLst>
              <a:ext uri="{FF2B5EF4-FFF2-40B4-BE49-F238E27FC236}">
                <a16:creationId xmlns:a16="http://schemas.microsoft.com/office/drawing/2014/main" id="{994DE9B7-1146-7729-8775-FD690E7E30F9}"/>
              </a:ext>
            </a:extLst>
          </p:cNvPr>
          <p:cNvSpPr txBox="1"/>
          <p:nvPr/>
        </p:nvSpPr>
        <p:spPr>
          <a:xfrm>
            <a:off x="10126945" y="4682544"/>
            <a:ext cx="1892396" cy="292388"/>
          </a:xfrm>
          <a:prstGeom prst="rect">
            <a:avLst/>
          </a:prstGeom>
        </p:spPr>
        <p:txBody>
          <a:bodyPr wrap="square" lIns="540000" tIns="0" rIns="360000" rtlCol="0" anchor="t" anchorCtr="0">
            <a:spAutoFit/>
          </a:bodyPr>
          <a:lstStyle/>
          <a:p>
            <a:pPr algn="ctr"/>
            <a:r>
              <a:rPr lang="en-US" sz="1600"/>
              <a:t>Compliance</a:t>
            </a:r>
          </a:p>
        </p:txBody>
      </p:sp>
      <p:sp>
        <p:nvSpPr>
          <p:cNvPr id="15" name="Rectangle: Rounded Corners 14">
            <a:extLst>
              <a:ext uri="{FF2B5EF4-FFF2-40B4-BE49-F238E27FC236}">
                <a16:creationId xmlns:a16="http://schemas.microsoft.com/office/drawing/2014/main" id="{84BDB690-E4A2-907D-DBD8-AF9F2FED543E}"/>
              </a:ext>
            </a:extLst>
          </p:cNvPr>
          <p:cNvSpPr/>
          <p:nvPr/>
        </p:nvSpPr>
        <p:spPr>
          <a:xfrm>
            <a:off x="7772951" y="4618184"/>
            <a:ext cx="990600" cy="34778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66E3161-A750-0290-011E-8773150E2A1E}"/>
              </a:ext>
            </a:extLst>
          </p:cNvPr>
          <p:cNvSpPr/>
          <p:nvPr/>
        </p:nvSpPr>
        <p:spPr>
          <a:xfrm>
            <a:off x="9205349" y="4627149"/>
            <a:ext cx="990600" cy="34778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247473C-DD2F-D7A6-4872-A1D942FB7E98}"/>
              </a:ext>
            </a:extLst>
          </p:cNvPr>
          <p:cNvSpPr/>
          <p:nvPr/>
        </p:nvSpPr>
        <p:spPr>
          <a:xfrm>
            <a:off x="10631925" y="4627149"/>
            <a:ext cx="990600" cy="34778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375D8EE-86FC-A24B-49F9-0CB7A9473C20}"/>
              </a:ext>
            </a:extLst>
          </p:cNvPr>
          <p:cNvCxnSpPr>
            <a:stCxn id="15" idx="3"/>
            <a:endCxn id="16" idx="1"/>
          </p:cNvCxnSpPr>
          <p:nvPr/>
        </p:nvCxnSpPr>
        <p:spPr>
          <a:xfrm>
            <a:off x="8763551" y="4792076"/>
            <a:ext cx="441798" cy="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50EBB8-284D-2DE6-78E6-BE02B5BBC22A}"/>
              </a:ext>
            </a:extLst>
          </p:cNvPr>
          <p:cNvCxnSpPr/>
          <p:nvPr/>
        </p:nvCxnSpPr>
        <p:spPr>
          <a:xfrm>
            <a:off x="10189765" y="4783110"/>
            <a:ext cx="441798" cy="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8E8BAE2-61ED-C25C-17DA-72F7E4528E3D}"/>
              </a:ext>
            </a:extLst>
          </p:cNvPr>
          <p:cNvSpPr>
            <a:spLocks noGrp="1"/>
          </p:cNvSpPr>
          <p:nvPr>
            <p:ph type="subTitle" idx="1"/>
          </p:nvPr>
        </p:nvSpPr>
        <p:spPr>
          <a:xfrm>
            <a:off x="0" y="1934508"/>
            <a:ext cx="7820357" cy="4221949"/>
          </a:xfrm>
        </p:spPr>
        <p:txBody>
          <a:bodyPr lIns="540000" tIns="0" rIns="360000" bIns="45720" anchor="t" anchorCtr="0"/>
          <a:lstStyle/>
          <a:p>
            <a:endParaRPr lang="en-US"/>
          </a:p>
          <a:p>
            <a:r>
              <a:rPr lang="en-US">
                <a:ea typeface="Calibri"/>
                <a:cs typeface="Calibri"/>
              </a:rPr>
              <a:t>The workshop will take place:</a:t>
            </a:r>
          </a:p>
          <a:p>
            <a:pPr marL="342900" indent="-342900">
              <a:buFont typeface="Calibri"/>
              <a:buChar char="-"/>
            </a:pPr>
            <a:r>
              <a:rPr lang="en-US" b="1">
                <a:ea typeface="Calibri"/>
                <a:cs typeface="Calibri"/>
              </a:rPr>
              <a:t>1 to 5 December 2025, in </a:t>
            </a:r>
            <a:r>
              <a:rPr lang="en-US" b="1"/>
              <a:t>Santiago, Chile.</a:t>
            </a:r>
            <a:endParaRPr lang="en-US">
              <a:ea typeface="Calibri" panose="020F0502020204030204"/>
              <a:cs typeface="Calibri" panose="020F0502020204030204"/>
            </a:endParaRPr>
          </a:p>
          <a:p>
            <a:pPr marL="285750" indent="-285750">
              <a:lnSpc>
                <a:spcPct val="100000"/>
              </a:lnSpc>
              <a:spcBef>
                <a:spcPts val="0"/>
              </a:spcBef>
              <a:buChar char="•"/>
            </a:pPr>
            <a:r>
              <a:rPr lang="en-US">
                <a:ea typeface="Calibri" panose="020F0502020204030204"/>
                <a:cs typeface="Calibri" panose="020F0502020204030204"/>
              </a:rPr>
              <a:t>Confirmed by the CPM Bureau in April and supported by COSAVE.</a:t>
            </a:r>
          </a:p>
          <a:p>
            <a:pPr>
              <a:lnSpc>
                <a:spcPct val="100000"/>
              </a:lnSpc>
              <a:spcBef>
                <a:spcPts val="0"/>
              </a:spcBef>
            </a:pPr>
            <a:endParaRPr lang="en-US" sz="2400">
              <a:ea typeface="Calibri"/>
              <a:cs typeface="Calibri"/>
            </a:endParaRPr>
          </a:p>
          <a:p>
            <a:r>
              <a:rPr lang="en-US">
                <a:ea typeface="Calibri"/>
                <a:cs typeface="Calibri"/>
              </a:rPr>
              <a:t>Organized by IPPC and supported by the Chilean NPPO and regional partners such as IICA, COSAVE, and IPPC contracting parties such as Australia, Canada, and USA.</a:t>
            </a:r>
          </a:p>
          <a:p>
            <a:endParaRPr lang="en-US">
              <a:ea typeface="Calibri"/>
              <a:cs typeface="Calibri"/>
            </a:endParaRPr>
          </a:p>
          <a:p>
            <a:r>
              <a:rPr lang="en-US"/>
              <a:t>Venue proposals under review, estimated for  100 participants. </a:t>
            </a:r>
            <a:endParaRPr lang="en-US" b="1">
              <a:solidFill>
                <a:srgbClr val="00825F"/>
              </a:solidFill>
            </a:endParaRPr>
          </a:p>
          <a:p>
            <a:r>
              <a:rPr lang="en-US">
                <a:solidFill>
                  <a:srgbClr val="444444"/>
                </a:solidFill>
              </a:rPr>
              <a:t>Call for Participation to be open in September – </a:t>
            </a:r>
            <a:r>
              <a:rPr lang="en-US" b="1">
                <a:solidFill>
                  <a:srgbClr val="00825F"/>
                </a:solidFill>
              </a:rPr>
              <a:t>STAY TUNED!</a:t>
            </a:r>
            <a:endParaRPr lang="en-US" b="1">
              <a:solidFill>
                <a:srgbClr val="00825F"/>
              </a:solidFill>
              <a:ea typeface="Calibri"/>
              <a:cs typeface="Calibri"/>
            </a:endParaRPr>
          </a:p>
          <a:p>
            <a:endParaRPr lang="en-US">
              <a:ea typeface="Calibri"/>
              <a:cs typeface="Calibri"/>
            </a:endParaRPr>
          </a:p>
          <a:p>
            <a:endParaRPr lang="en-US"/>
          </a:p>
          <a:p>
            <a:endParaRPr lang="en-US">
              <a:ea typeface="Calibri"/>
              <a:cs typeface="Calibri"/>
            </a:endParaRPr>
          </a:p>
        </p:txBody>
      </p:sp>
      <p:sp>
        <p:nvSpPr>
          <p:cNvPr id="5" name="Title 4">
            <a:extLst>
              <a:ext uri="{FF2B5EF4-FFF2-40B4-BE49-F238E27FC236}">
                <a16:creationId xmlns:a16="http://schemas.microsoft.com/office/drawing/2014/main" id="{D270FC67-47D8-9FCA-66D0-EA840991A60E}"/>
              </a:ext>
            </a:extLst>
          </p:cNvPr>
          <p:cNvSpPr>
            <a:spLocks noGrp="1"/>
          </p:cNvSpPr>
          <p:nvPr>
            <p:ph type="title"/>
          </p:nvPr>
        </p:nvSpPr>
        <p:spPr>
          <a:xfrm>
            <a:off x="0" y="1620000"/>
            <a:ext cx="7986304" cy="296840"/>
          </a:xfrm>
        </p:spPr>
        <p:txBody>
          <a:bodyPr/>
          <a:lstStyle/>
          <a:p>
            <a:r>
              <a:rPr lang="en-US">
                <a:latin typeface="Montserrat"/>
                <a:ea typeface="Calibri"/>
                <a:cs typeface="Calibri"/>
              </a:rPr>
              <a:t>SAVE THE DATE!</a:t>
            </a:r>
          </a:p>
          <a:p>
            <a:endParaRPr lang="en-US"/>
          </a:p>
        </p:txBody>
      </p:sp>
      <p:pic>
        <p:nvPicPr>
          <p:cNvPr id="1028" name="Picture 4" descr="Generated image">
            <a:extLst>
              <a:ext uri="{FF2B5EF4-FFF2-40B4-BE49-F238E27FC236}">
                <a16:creationId xmlns:a16="http://schemas.microsoft.com/office/drawing/2014/main" id="{7BB2B5FE-17EA-C13B-6238-18B44C328FD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6027" b="6027"/>
          <a:stretch>
            <a:fillRect/>
          </a:stretch>
        </p:blipFill>
        <p:spPr bwMode="auto">
          <a:xfrm>
            <a:off x="7696200" y="2438400"/>
            <a:ext cx="403134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4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F12B-4629-AE08-1284-CE94FD861486}"/>
              </a:ext>
            </a:extLst>
          </p:cNvPr>
          <p:cNvSpPr>
            <a:spLocks noGrp="1"/>
          </p:cNvSpPr>
          <p:nvPr>
            <p:ph type="title"/>
          </p:nvPr>
        </p:nvSpPr>
        <p:spPr/>
        <p:txBody>
          <a:bodyPr/>
          <a:lstStyle/>
          <a:p>
            <a:r>
              <a:rPr lang="en-US"/>
              <a:t>Organizing Committee Phase 1</a:t>
            </a:r>
          </a:p>
        </p:txBody>
      </p:sp>
      <p:sp>
        <p:nvSpPr>
          <p:cNvPr id="8" name="Arrow: Right 7">
            <a:extLst>
              <a:ext uri="{FF2B5EF4-FFF2-40B4-BE49-F238E27FC236}">
                <a16:creationId xmlns:a16="http://schemas.microsoft.com/office/drawing/2014/main" id="{7E78F2FD-2A1D-8FB0-16F7-6B875C088C19}"/>
              </a:ext>
            </a:extLst>
          </p:cNvPr>
          <p:cNvSpPr/>
          <p:nvPr/>
        </p:nvSpPr>
        <p:spPr>
          <a:xfrm>
            <a:off x="4657600" y="3876362"/>
            <a:ext cx="1078287" cy="7488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D2087F-9645-138E-A817-3F214B34D35C}"/>
              </a:ext>
            </a:extLst>
          </p:cNvPr>
          <p:cNvSpPr txBox="1"/>
          <p:nvPr/>
        </p:nvSpPr>
        <p:spPr>
          <a:xfrm>
            <a:off x="6844127" y="2754170"/>
            <a:ext cx="4904095" cy="3000821"/>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US" b="1">
                <a:ea typeface="Calibri"/>
                <a:cs typeface="Calibri"/>
              </a:rPr>
              <a:t>Subcommittees: </a:t>
            </a:r>
          </a:p>
          <a:p>
            <a:pPr marL="457200" indent="-457200">
              <a:buAutoNum type="arabicPeriod"/>
            </a:pPr>
            <a:r>
              <a:rPr lang="en-US" err="1">
                <a:ea typeface="Calibri"/>
                <a:cs typeface="Calibri"/>
              </a:rPr>
              <a:t>Programme</a:t>
            </a:r>
            <a:r>
              <a:rPr lang="en-US">
                <a:ea typeface="Calibri" panose="020F0502020204030204"/>
                <a:cs typeface="Calibri" panose="020F0502020204030204"/>
              </a:rPr>
              <a:t> </a:t>
            </a:r>
          </a:p>
          <a:p>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2. Logistics &amp; Finances</a:t>
            </a:r>
          </a:p>
          <a:p>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3. Communications </a:t>
            </a:r>
          </a:p>
        </p:txBody>
      </p:sp>
      <p:pic>
        <p:nvPicPr>
          <p:cNvPr id="10" name="Graphic 9" descr="List with solid fill">
            <a:extLst>
              <a:ext uri="{FF2B5EF4-FFF2-40B4-BE49-F238E27FC236}">
                <a16:creationId xmlns:a16="http://schemas.microsoft.com/office/drawing/2014/main" id="{C6286C86-D157-4626-BD93-998086F09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4857" y="2754086"/>
            <a:ext cx="914400" cy="914400"/>
          </a:xfrm>
          <a:prstGeom prst="rect">
            <a:avLst/>
          </a:prstGeom>
        </p:spPr>
      </p:pic>
      <p:pic>
        <p:nvPicPr>
          <p:cNvPr id="11" name="Graphic 10" descr="Gold bars with solid fill">
            <a:extLst>
              <a:ext uri="{FF2B5EF4-FFF2-40B4-BE49-F238E27FC236}">
                <a16:creationId xmlns:a16="http://schemas.microsoft.com/office/drawing/2014/main" id="{AECE73A3-6841-8BD9-D55A-158C182424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4857" y="3799115"/>
            <a:ext cx="914400" cy="914400"/>
          </a:xfrm>
          <a:prstGeom prst="rect">
            <a:avLst/>
          </a:prstGeom>
        </p:spPr>
      </p:pic>
      <p:pic>
        <p:nvPicPr>
          <p:cNvPr id="12" name="Graphic 11" descr="Megaphone1 outline">
            <a:extLst>
              <a:ext uri="{FF2B5EF4-FFF2-40B4-BE49-F238E27FC236}">
                <a16:creationId xmlns:a16="http://schemas.microsoft.com/office/drawing/2014/main" id="{8F5488C5-0CFC-9FEE-782E-E6397BD0FC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4857" y="5050971"/>
            <a:ext cx="914400" cy="914400"/>
          </a:xfrm>
          <a:prstGeom prst="rect">
            <a:avLst/>
          </a:prstGeom>
        </p:spPr>
      </p:pic>
      <p:sp>
        <p:nvSpPr>
          <p:cNvPr id="14" name="Subtitle 13">
            <a:extLst>
              <a:ext uri="{FF2B5EF4-FFF2-40B4-BE49-F238E27FC236}">
                <a16:creationId xmlns:a16="http://schemas.microsoft.com/office/drawing/2014/main" id="{6AACA949-F640-9E6E-9389-5B43AEE76E0F}"/>
              </a:ext>
            </a:extLst>
          </p:cNvPr>
          <p:cNvSpPr>
            <a:spLocks noGrp="1"/>
          </p:cNvSpPr>
          <p:nvPr>
            <p:ph type="subTitle" idx="1"/>
          </p:nvPr>
        </p:nvSpPr>
        <p:spPr>
          <a:xfrm>
            <a:off x="562429" y="2480744"/>
            <a:ext cx="3944121" cy="3599513"/>
          </a:xfrm>
        </p:spPr>
        <p:txBody>
          <a:bodyPr lIns="540000" tIns="0" rIns="360000" bIns="45720" anchor="t" anchorCtr="0"/>
          <a:lstStyle/>
          <a:p>
            <a:r>
              <a:rPr lang="en-US" sz="1800" b="1">
                <a:ea typeface="Calibri"/>
                <a:cs typeface="Calibri"/>
              </a:rPr>
              <a:t>CPM Bureau</a:t>
            </a:r>
            <a:endParaRPr lang="en-US" sz="1800">
              <a:ea typeface="Calibri"/>
              <a:cs typeface="Calibri"/>
            </a:endParaRPr>
          </a:p>
          <a:p>
            <a:r>
              <a:rPr lang="en-US" sz="1800" b="1">
                <a:ea typeface="Calibri"/>
                <a:cs typeface="Calibri"/>
              </a:rPr>
              <a:t>IPPC Secretariat</a:t>
            </a:r>
            <a:endParaRPr lang="en-US" sz="1800">
              <a:ea typeface="Calibri"/>
              <a:cs typeface="Calibri"/>
            </a:endParaRPr>
          </a:p>
          <a:p>
            <a:r>
              <a:rPr lang="en-US" sz="1800" b="1">
                <a:ea typeface="Calibri"/>
                <a:cs typeface="Calibri"/>
              </a:rPr>
              <a:t>Host (Chile NPPO)</a:t>
            </a:r>
            <a:endParaRPr lang="en-US" sz="1800">
              <a:ea typeface="Calibri"/>
              <a:cs typeface="Calibri"/>
            </a:endParaRPr>
          </a:p>
          <a:p>
            <a:r>
              <a:rPr lang="en-US" sz="1800" b="1">
                <a:ea typeface="Calibri"/>
                <a:cs typeface="Calibri"/>
              </a:rPr>
              <a:t>Canada</a:t>
            </a:r>
            <a:endParaRPr lang="en-US" sz="1800">
              <a:ea typeface="Calibri"/>
              <a:cs typeface="Calibri"/>
            </a:endParaRPr>
          </a:p>
          <a:p>
            <a:r>
              <a:rPr lang="en-US" sz="1800" b="1">
                <a:ea typeface="Calibri"/>
                <a:cs typeface="Calibri"/>
              </a:rPr>
              <a:t>COSAVE (</a:t>
            </a:r>
            <a:r>
              <a:rPr lang="en-US" sz="1800" err="1">
                <a:ea typeface="+mn-lt"/>
                <a:cs typeface="+mn-lt"/>
              </a:rPr>
              <a:t>Comité</a:t>
            </a:r>
            <a:r>
              <a:rPr lang="en-US" sz="1800">
                <a:ea typeface="+mn-lt"/>
                <a:cs typeface="+mn-lt"/>
              </a:rPr>
              <a:t> de Sanidad Vegetal del Cono Sur)</a:t>
            </a:r>
            <a:endParaRPr lang="en-US" sz="1800">
              <a:ea typeface="Calibri"/>
              <a:cs typeface="Calibri"/>
            </a:endParaRPr>
          </a:p>
          <a:p>
            <a:r>
              <a:rPr lang="en-US" sz="1800" b="1">
                <a:ea typeface="Calibri"/>
                <a:cs typeface="Calibri"/>
              </a:rPr>
              <a:t>Argentina </a:t>
            </a:r>
            <a:endParaRPr lang="en-US" sz="1800">
              <a:ea typeface="Calibri"/>
              <a:cs typeface="Calibri"/>
            </a:endParaRPr>
          </a:p>
          <a:p>
            <a:r>
              <a:rPr lang="en-US" sz="1800" b="1">
                <a:ea typeface="Calibri"/>
                <a:cs typeface="Calibri"/>
              </a:rPr>
              <a:t>Australia</a:t>
            </a:r>
            <a:endParaRPr lang="en-US" sz="1800">
              <a:ea typeface="Calibri"/>
              <a:cs typeface="Calibri"/>
            </a:endParaRPr>
          </a:p>
          <a:p>
            <a:r>
              <a:rPr lang="en-US" sz="1800" b="1">
                <a:ea typeface="Calibri"/>
                <a:cs typeface="Calibri"/>
              </a:rPr>
              <a:t>USA</a:t>
            </a:r>
          </a:p>
          <a:p>
            <a:r>
              <a:rPr lang="en-US" sz="1800" b="1">
                <a:ea typeface="Calibri"/>
                <a:cs typeface="Calibri"/>
              </a:rPr>
              <a:t>IICA (</a:t>
            </a:r>
            <a:r>
              <a:rPr lang="en-US" sz="1800">
                <a:ea typeface="+mn-lt"/>
                <a:cs typeface="+mn-lt"/>
              </a:rPr>
              <a:t>Inter-American Institute for Cooperation on Agriculture )</a:t>
            </a:r>
            <a:endParaRPr lang="en-US">
              <a:ea typeface="+mn-lt"/>
              <a:cs typeface="+mn-lt"/>
            </a:endParaRPr>
          </a:p>
        </p:txBody>
      </p:sp>
    </p:spTree>
    <p:extLst>
      <p:ext uri="{BB962C8B-B14F-4D97-AF65-F5344CB8AC3E}">
        <p14:creationId xmlns:p14="http://schemas.microsoft.com/office/powerpoint/2010/main" val="60407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94337D-FED7-26B6-5B0D-8086AD471CDC}"/>
              </a:ext>
            </a:extLst>
          </p:cNvPr>
          <p:cNvSpPr>
            <a:spLocks noGrp="1"/>
          </p:cNvSpPr>
          <p:nvPr>
            <p:ph type="title"/>
          </p:nvPr>
        </p:nvSpPr>
        <p:spPr/>
        <p:txBody>
          <a:bodyPr/>
          <a:lstStyle/>
          <a:p>
            <a:r>
              <a:rPr lang="en-US"/>
              <a:t>Logistical Coordination</a:t>
            </a:r>
          </a:p>
        </p:txBody>
      </p:sp>
      <p:graphicFrame>
        <p:nvGraphicFramePr>
          <p:cNvPr id="9" name="Diagram 8">
            <a:extLst>
              <a:ext uri="{FF2B5EF4-FFF2-40B4-BE49-F238E27FC236}">
                <a16:creationId xmlns:a16="http://schemas.microsoft.com/office/drawing/2014/main" id="{F5F4E0F2-95BC-1DD1-FF6A-AE8E42ED5E57}"/>
              </a:ext>
            </a:extLst>
          </p:cNvPr>
          <p:cNvGraphicFramePr/>
          <p:nvPr>
            <p:extLst>
              <p:ext uri="{D42A27DB-BD31-4B8C-83A1-F6EECF244321}">
                <p14:modId xmlns:p14="http://schemas.microsoft.com/office/powerpoint/2010/main" val="699138582"/>
              </p:ext>
            </p:extLst>
          </p:nvPr>
        </p:nvGraphicFramePr>
        <p:xfrm>
          <a:off x="3352800" y="1980000"/>
          <a:ext cx="7772400" cy="415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6" name="Picture 10" descr="Earth PNGs for Free Download">
            <a:extLst>
              <a:ext uri="{FF2B5EF4-FFF2-40B4-BE49-F238E27FC236}">
                <a16:creationId xmlns:a16="http://schemas.microsoft.com/office/drawing/2014/main" id="{FC588EF4-E1B3-2478-C4CD-043110F383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0574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nternational Plant Protection Convention - Wikipedia">
            <a:extLst>
              <a:ext uri="{FF2B5EF4-FFF2-40B4-BE49-F238E27FC236}">
                <a16:creationId xmlns:a16="http://schemas.microsoft.com/office/drawing/2014/main" id="{A32D308C-F605-1D4C-A524-2E1D83529A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2060" y="3167499"/>
            <a:ext cx="433619" cy="251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ica-logo - FONTAGRO Digital">
            <a:extLst>
              <a:ext uri="{FF2B5EF4-FFF2-40B4-BE49-F238E27FC236}">
                <a16:creationId xmlns:a16="http://schemas.microsoft.com/office/drawing/2014/main" id="{7AFFE73C-F0C2-A21F-86A8-63E0F96D40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9940" y="3866827"/>
            <a:ext cx="537594" cy="38467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hile flag vector - Country flags">
            <a:extLst>
              <a:ext uri="{FF2B5EF4-FFF2-40B4-BE49-F238E27FC236}">
                <a16:creationId xmlns:a16="http://schemas.microsoft.com/office/drawing/2014/main" id="{7B6AB38D-7CE6-A1D7-58A9-BB1049EAFC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3372" y="2176133"/>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omité de Sanidad Vegetal del Cono Sur - International Plant Protection  Convention">
            <a:extLst>
              <a:ext uri="{FF2B5EF4-FFF2-40B4-BE49-F238E27FC236}">
                <a16:creationId xmlns:a16="http://schemas.microsoft.com/office/drawing/2014/main" id="{01586D72-ED38-1487-C20B-291096560A9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423" t="15515" r="15833" b="23020"/>
          <a:stretch>
            <a:fillRect/>
          </a:stretch>
        </p:blipFill>
        <p:spPr bwMode="auto">
          <a:xfrm>
            <a:off x="3864564" y="4681893"/>
            <a:ext cx="491115" cy="321217"/>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Participant - Free people icons">
            <a:extLst>
              <a:ext uri="{FF2B5EF4-FFF2-40B4-BE49-F238E27FC236}">
                <a16:creationId xmlns:a16="http://schemas.microsoft.com/office/drawing/2014/main" id="{9698E87E-5CE0-EA1B-FE85-8D4ED0271E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5152" y="5348671"/>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3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20B5526-37AD-6F65-F70A-21A180D0F8D6}"/>
              </a:ext>
            </a:extLst>
          </p:cNvPr>
          <p:cNvSpPr>
            <a:spLocks noGrp="1"/>
          </p:cNvSpPr>
          <p:nvPr>
            <p:ph type="subTitle" idx="1"/>
          </p:nvPr>
        </p:nvSpPr>
        <p:spPr>
          <a:xfrm>
            <a:off x="0" y="1980000"/>
            <a:ext cx="11582400" cy="4176457"/>
          </a:xfrm>
        </p:spPr>
        <p:txBody>
          <a:bodyPr lIns="540000" tIns="0" rIns="360000" bIns="45720" anchor="t" anchorCtr="0"/>
          <a:lstStyle/>
          <a:p>
            <a:endParaRPr lang="en-US" sz="1600">
              <a:ea typeface="Calibri"/>
              <a:cs typeface="Calibri"/>
            </a:endParaRPr>
          </a:p>
          <a:p>
            <a:r>
              <a:rPr lang="en-US" sz="1600"/>
              <a:t>The official Call for Participants is expected to be launched in </a:t>
            </a:r>
            <a:r>
              <a:rPr lang="en-US" sz="1600" b="1"/>
              <a:t>September 2025</a:t>
            </a:r>
            <a:r>
              <a:rPr lang="en-US" sz="1600"/>
              <a:t>.</a:t>
            </a:r>
            <a:endParaRPr lang="en-US" sz="1600">
              <a:ea typeface="Calibri"/>
              <a:cs typeface="Calibri"/>
            </a:endParaRPr>
          </a:p>
          <a:p>
            <a:r>
              <a:rPr lang="en-US" sz="1600"/>
              <a:t>Participation will be open to NPPOs, RPPOs, and key stakeholders involved in systems approaches.</a:t>
            </a:r>
            <a:endParaRPr lang="en-US" sz="1600">
              <a:ea typeface="Calibri"/>
              <a:cs typeface="Calibri"/>
            </a:endParaRPr>
          </a:p>
          <a:p>
            <a:r>
              <a:rPr lang="en-US" sz="1600"/>
              <a:t>Up to 100 participants are expected to attend.</a:t>
            </a:r>
            <a:endParaRPr lang="en-US" sz="1600">
              <a:ea typeface="Calibri"/>
              <a:cs typeface="Calibri"/>
            </a:endParaRPr>
          </a:p>
          <a:p>
            <a:pPr marL="285750" indent="-285750">
              <a:buChar char="•"/>
            </a:pPr>
            <a:r>
              <a:rPr lang="en-US" sz="1600">
                <a:ea typeface="Calibri"/>
                <a:cs typeface="Calibri"/>
              </a:rPr>
              <a:t>Participants will: </a:t>
            </a:r>
            <a:r>
              <a:rPr lang="en-US" sz="1600">
                <a:ea typeface="+mn-lt"/>
                <a:cs typeface="+mn-lt"/>
              </a:rPr>
              <a:t>Engage in technical sessions, learn how IPPC standards are used, share national experiences, contribute to </a:t>
            </a:r>
            <a:r>
              <a:rPr lang="en-US" sz="1600" err="1">
                <a:ea typeface="+mn-lt"/>
                <a:cs typeface="+mn-lt"/>
              </a:rPr>
              <a:t>programme</a:t>
            </a:r>
            <a:r>
              <a:rPr lang="en-US" sz="1600">
                <a:ea typeface="+mn-lt"/>
                <a:cs typeface="+mn-lt"/>
              </a:rPr>
              <a:t> discussions, and participate in the field visit</a:t>
            </a:r>
          </a:p>
          <a:p>
            <a:endParaRPr lang="en-US" sz="1600" b="1"/>
          </a:p>
          <a:p>
            <a:r>
              <a:rPr lang="en-US" sz="1600" b="1"/>
              <a:t>The call will include:</a:t>
            </a:r>
            <a:endParaRPr lang="en-US" sz="1600">
              <a:ea typeface="Calibri"/>
              <a:cs typeface="Calibri"/>
            </a:endParaRPr>
          </a:p>
          <a:p>
            <a:pPr marL="285750" indent="-285750">
              <a:buChar char="•"/>
            </a:pPr>
            <a:r>
              <a:rPr lang="en-US" sz="1600"/>
              <a:t>Application procedures and selection criteria</a:t>
            </a:r>
            <a:endParaRPr lang="en-US" sz="1600">
              <a:ea typeface="Calibri" panose="020F0502020204030204"/>
              <a:cs typeface="Calibri" panose="020F0502020204030204"/>
            </a:endParaRPr>
          </a:p>
          <a:p>
            <a:pPr marL="285750" indent="-285750">
              <a:buChar char="•"/>
            </a:pPr>
            <a:r>
              <a:rPr lang="en-US" sz="1600"/>
              <a:t>Workshop details (venue, dates, agenda highlights)</a:t>
            </a:r>
            <a:endParaRPr lang="en-US" sz="1600">
              <a:ea typeface="Calibri" panose="020F0502020204030204"/>
              <a:cs typeface="Calibri" panose="020F0502020204030204"/>
            </a:endParaRPr>
          </a:p>
          <a:p>
            <a:pPr marL="285750" indent="-285750">
              <a:buChar char="•"/>
            </a:pPr>
            <a:r>
              <a:rPr lang="en-US" sz="1600"/>
              <a:t>Information on financial support (where applicable)</a:t>
            </a:r>
            <a:endParaRPr lang="en-US" sz="1600">
              <a:ea typeface="Calibri" panose="020F0502020204030204"/>
              <a:cs typeface="Calibri" panose="020F0502020204030204"/>
            </a:endParaRPr>
          </a:p>
          <a:p>
            <a:pPr marL="285750" indent="-285750">
              <a:buChar char="•"/>
            </a:pPr>
            <a:r>
              <a:rPr lang="en-US" sz="1600"/>
              <a:t>The IPPC Secretariat will circulate the call through the IPP portal and direct outreach.</a:t>
            </a:r>
            <a:endParaRPr lang="en-US" sz="1600">
              <a:ea typeface="Calibri"/>
              <a:cs typeface="Calibri"/>
            </a:endParaRPr>
          </a:p>
          <a:p>
            <a:pPr marL="285750" indent="-285750">
              <a:buChar char="•"/>
            </a:pPr>
            <a:endParaRPr lang="en-US" sz="1600">
              <a:ea typeface="Calibri"/>
              <a:cs typeface="Calibri"/>
            </a:endParaRPr>
          </a:p>
          <a:p>
            <a:endParaRPr lang="en-US" sz="1600">
              <a:ea typeface="Calibri"/>
              <a:cs typeface="Calibri"/>
            </a:endParaRPr>
          </a:p>
        </p:txBody>
      </p:sp>
      <p:sp>
        <p:nvSpPr>
          <p:cNvPr id="5" name="Title 4">
            <a:extLst>
              <a:ext uri="{FF2B5EF4-FFF2-40B4-BE49-F238E27FC236}">
                <a16:creationId xmlns:a16="http://schemas.microsoft.com/office/drawing/2014/main" id="{39ED0EDB-1E58-F910-299D-0C54797C959E}"/>
              </a:ext>
            </a:extLst>
          </p:cNvPr>
          <p:cNvSpPr>
            <a:spLocks noGrp="1"/>
          </p:cNvSpPr>
          <p:nvPr>
            <p:ph type="title"/>
          </p:nvPr>
        </p:nvSpPr>
        <p:spPr/>
        <p:txBody>
          <a:bodyPr/>
          <a:lstStyle/>
          <a:p>
            <a:r>
              <a:rPr lang="en-US"/>
              <a:t>Call for Participants – Early September 2025</a:t>
            </a:r>
          </a:p>
        </p:txBody>
      </p:sp>
      <p:pic>
        <p:nvPicPr>
          <p:cNvPr id="8202" name="Picture 10" descr="Participate Stock Illustrations – 6,231 Participate Stock #3489044">
            <a:extLst>
              <a:ext uri="{FF2B5EF4-FFF2-40B4-BE49-F238E27FC236}">
                <a16:creationId xmlns:a16="http://schemas.microsoft.com/office/drawing/2014/main" id="{61E1CCC9-13C2-305B-126F-866D01CB19E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587343" y="2153703"/>
            <a:ext cx="3990975"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Exclamation mark with solid fill">
            <a:extLst>
              <a:ext uri="{FF2B5EF4-FFF2-40B4-BE49-F238E27FC236}">
                <a16:creationId xmlns:a16="http://schemas.microsoft.com/office/drawing/2014/main" id="{CF18CE6F-E6E3-ED24-E526-969E83A4FB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842" y="3817258"/>
            <a:ext cx="914400" cy="914400"/>
          </a:xfrm>
          <a:prstGeom prst="rect">
            <a:avLst/>
          </a:prstGeom>
        </p:spPr>
      </p:pic>
    </p:spTree>
    <p:extLst>
      <p:ext uri="{BB962C8B-B14F-4D97-AF65-F5344CB8AC3E}">
        <p14:creationId xmlns:p14="http://schemas.microsoft.com/office/powerpoint/2010/main" val="163439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2A7F8C0-DC66-3E4C-A8B1-7D75B3D6725F}"/>
              </a:ext>
            </a:extLst>
          </p:cNvPr>
          <p:cNvSpPr>
            <a:spLocks noGrp="1"/>
          </p:cNvSpPr>
          <p:nvPr>
            <p:ph type="subTitle" idx="1"/>
          </p:nvPr>
        </p:nvSpPr>
        <p:spPr>
          <a:xfrm>
            <a:off x="2180857" y="2197894"/>
            <a:ext cx="7968208" cy="4176457"/>
          </a:xfrm>
        </p:spPr>
        <p:txBody>
          <a:bodyPr lIns="540000" tIns="0" rIns="360000" bIns="45720" anchor="t" anchorCtr="0"/>
          <a:lstStyle/>
          <a:p>
            <a:endParaRPr lang="ru-RU"/>
          </a:p>
          <a:p>
            <a:pPr algn="ctr"/>
            <a:r>
              <a:rPr lang="en-US"/>
              <a:t>Prepare your success story on systems approaches for submission.</a:t>
            </a:r>
          </a:p>
          <a:p>
            <a:pPr algn="ctr"/>
            <a:r>
              <a:rPr lang="en-US"/>
              <a:t>The Call for Participants opens in September 2025.</a:t>
            </a:r>
            <a:endParaRPr lang="en-US">
              <a:ea typeface="Calibri"/>
              <a:cs typeface="Calibri"/>
            </a:endParaRPr>
          </a:p>
          <a:p>
            <a:pPr algn="ctr"/>
            <a:r>
              <a:rPr lang="en-US"/>
              <a:t>Showcase your experience, highlight innovations, and contribute to global dialogue.</a:t>
            </a:r>
          </a:p>
          <a:p>
            <a:pPr algn="ctr"/>
            <a:r>
              <a:rPr lang="en-US"/>
              <a:t>Strengthen collaboration and help shape the future of phytosanitary risk management.</a:t>
            </a:r>
          </a:p>
        </p:txBody>
      </p:sp>
      <p:sp>
        <p:nvSpPr>
          <p:cNvPr id="5" name="Title 4">
            <a:extLst>
              <a:ext uri="{FF2B5EF4-FFF2-40B4-BE49-F238E27FC236}">
                <a16:creationId xmlns:a16="http://schemas.microsoft.com/office/drawing/2014/main" id="{8F748929-DAD3-202C-4693-31A32ACF522E}"/>
              </a:ext>
            </a:extLst>
          </p:cNvPr>
          <p:cNvSpPr>
            <a:spLocks noGrp="1"/>
          </p:cNvSpPr>
          <p:nvPr>
            <p:ph type="title"/>
          </p:nvPr>
        </p:nvSpPr>
        <p:spPr>
          <a:xfrm>
            <a:off x="1981200" y="1524000"/>
            <a:ext cx="7986304" cy="296840"/>
          </a:xfrm>
        </p:spPr>
        <p:txBody>
          <a:bodyPr/>
          <a:lstStyle/>
          <a:p>
            <a:pPr algn="ctr"/>
            <a:r>
              <a:rPr lang="en-US"/>
              <a:t>Prepare to Contribute – Engage with the Global Dialogue on Systems Approaches</a:t>
            </a:r>
          </a:p>
        </p:txBody>
      </p:sp>
      <p:pic>
        <p:nvPicPr>
          <p:cNvPr id="9" name="Graphic 8" descr="Megaphone outline">
            <a:extLst>
              <a:ext uri="{FF2B5EF4-FFF2-40B4-BE49-F238E27FC236}">
                <a16:creationId xmlns:a16="http://schemas.microsoft.com/office/drawing/2014/main" id="{ACB7DA6F-D147-8013-13B3-F270219B47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04124" flipV="1">
            <a:off x="9546766" y="3344297"/>
            <a:ext cx="1905845" cy="1678866"/>
          </a:xfrm>
          <a:prstGeom prst="rect">
            <a:avLst/>
          </a:prstGeom>
        </p:spPr>
      </p:pic>
      <p:pic>
        <p:nvPicPr>
          <p:cNvPr id="10" name="Graphic 9" descr="Megaphone outline">
            <a:extLst>
              <a:ext uri="{FF2B5EF4-FFF2-40B4-BE49-F238E27FC236}">
                <a16:creationId xmlns:a16="http://schemas.microsoft.com/office/drawing/2014/main" id="{BFD8EA28-F14F-AB26-AB7B-B5012C3C32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
            <a:off x="208134" y="3369465"/>
            <a:ext cx="1948599" cy="1851308"/>
          </a:xfrm>
          <a:prstGeom prst="rect">
            <a:avLst/>
          </a:prstGeom>
        </p:spPr>
      </p:pic>
      <p:cxnSp>
        <p:nvCxnSpPr>
          <p:cNvPr id="13" name="Straight Connector 12">
            <a:extLst>
              <a:ext uri="{FF2B5EF4-FFF2-40B4-BE49-F238E27FC236}">
                <a16:creationId xmlns:a16="http://schemas.microsoft.com/office/drawing/2014/main" id="{58C1E72E-5338-B929-C6BD-71B540AC4697}"/>
              </a:ext>
            </a:extLst>
          </p:cNvPr>
          <p:cNvCxnSpPr>
            <a:cxnSpLocks/>
          </p:cNvCxnSpPr>
          <p:nvPr/>
        </p:nvCxnSpPr>
        <p:spPr>
          <a:xfrm flipH="1">
            <a:off x="8928845" y="4495800"/>
            <a:ext cx="762000" cy="205937"/>
          </a:xfrm>
          <a:prstGeom prst="line">
            <a:avLst/>
          </a:prstGeom>
          <a:ln>
            <a:solidFill>
              <a:srgbClr val="E8DC1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610096-197D-53D3-09A2-1945DDDD004F}"/>
              </a:ext>
            </a:extLst>
          </p:cNvPr>
          <p:cNvCxnSpPr>
            <a:cxnSpLocks/>
          </p:cNvCxnSpPr>
          <p:nvPr/>
        </p:nvCxnSpPr>
        <p:spPr>
          <a:xfrm flipH="1">
            <a:off x="9386045" y="4840975"/>
            <a:ext cx="609600" cy="464294"/>
          </a:xfrm>
          <a:prstGeom prst="line">
            <a:avLst/>
          </a:prstGeom>
          <a:ln>
            <a:solidFill>
              <a:srgbClr val="E8DC1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641376-886F-CE3A-C6C4-F20AA426FBBC}"/>
              </a:ext>
            </a:extLst>
          </p:cNvPr>
          <p:cNvCxnSpPr>
            <a:cxnSpLocks/>
          </p:cNvCxnSpPr>
          <p:nvPr/>
        </p:nvCxnSpPr>
        <p:spPr>
          <a:xfrm flipH="1">
            <a:off x="9995645" y="5105708"/>
            <a:ext cx="286703" cy="685492"/>
          </a:xfrm>
          <a:prstGeom prst="line">
            <a:avLst/>
          </a:prstGeom>
          <a:ln>
            <a:solidFill>
              <a:srgbClr val="E8DC1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C005A4-A9CA-FD18-6524-0E5FCB6D1F03}"/>
              </a:ext>
            </a:extLst>
          </p:cNvPr>
          <p:cNvCxnSpPr>
            <a:cxnSpLocks/>
          </p:cNvCxnSpPr>
          <p:nvPr/>
        </p:nvCxnSpPr>
        <p:spPr>
          <a:xfrm flipH="1">
            <a:off x="1913200" y="2728702"/>
            <a:ext cx="708235" cy="794657"/>
          </a:xfrm>
          <a:prstGeom prst="line">
            <a:avLst/>
          </a:prstGeom>
          <a:ln>
            <a:solidFill>
              <a:srgbClr val="009BE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E4C85C-0181-4660-5B37-9E8AE5CF7300}"/>
              </a:ext>
            </a:extLst>
          </p:cNvPr>
          <p:cNvCxnSpPr>
            <a:cxnSpLocks/>
          </p:cNvCxnSpPr>
          <p:nvPr/>
        </p:nvCxnSpPr>
        <p:spPr>
          <a:xfrm flipH="1">
            <a:off x="2076660" y="3752646"/>
            <a:ext cx="895004" cy="123047"/>
          </a:xfrm>
          <a:prstGeom prst="line">
            <a:avLst/>
          </a:prstGeom>
          <a:ln>
            <a:solidFill>
              <a:srgbClr val="009BE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36A718-C9F8-7EC8-1631-3D765B4C3497}"/>
              </a:ext>
            </a:extLst>
          </p:cNvPr>
          <p:cNvCxnSpPr>
            <a:cxnSpLocks/>
          </p:cNvCxnSpPr>
          <p:nvPr/>
        </p:nvCxnSpPr>
        <p:spPr>
          <a:xfrm flipV="1">
            <a:off x="1529776" y="2200745"/>
            <a:ext cx="146350" cy="1224642"/>
          </a:xfrm>
          <a:prstGeom prst="line">
            <a:avLst/>
          </a:prstGeom>
          <a:ln>
            <a:solidFill>
              <a:srgbClr val="009BE8"/>
            </a:solidFill>
          </a:ln>
        </p:spPr>
        <p:style>
          <a:lnRef idx="1">
            <a:schemeClr val="accent1"/>
          </a:lnRef>
          <a:fillRef idx="0">
            <a:schemeClr val="accent1"/>
          </a:fillRef>
          <a:effectRef idx="0">
            <a:schemeClr val="accent1"/>
          </a:effectRef>
          <a:fontRef idx="minor">
            <a:schemeClr val="tx1"/>
          </a:fontRef>
        </p:style>
      </p:cxnSp>
      <p:pic>
        <p:nvPicPr>
          <p:cNvPr id="2" name="Picture 1" descr="Join us speech bubble. stock vector ...">
            <a:extLst>
              <a:ext uri="{FF2B5EF4-FFF2-40B4-BE49-F238E27FC236}">
                <a16:creationId xmlns:a16="http://schemas.microsoft.com/office/drawing/2014/main" id="{A6B2AFC2-99E9-E033-7944-B8170DFF1532}"/>
              </a:ext>
            </a:extLst>
          </p:cNvPr>
          <p:cNvPicPr>
            <a:picLocks noChangeAspect="1"/>
          </p:cNvPicPr>
          <p:nvPr/>
        </p:nvPicPr>
        <p:blipFill>
          <a:blip r:embed="rId7"/>
          <a:srcRect t="1347" r="1730"/>
          <a:stretch>
            <a:fillRect/>
          </a:stretch>
        </p:blipFill>
        <p:spPr>
          <a:xfrm>
            <a:off x="4878841" y="4661906"/>
            <a:ext cx="2574057" cy="1719601"/>
          </a:xfrm>
          <a:prstGeom prst="rect">
            <a:avLst/>
          </a:prstGeom>
        </p:spPr>
      </p:pic>
    </p:spTree>
    <p:extLst>
      <p:ext uri="{BB962C8B-B14F-4D97-AF65-F5344CB8AC3E}">
        <p14:creationId xmlns:p14="http://schemas.microsoft.com/office/powerpoint/2010/main" val="228954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err="1">
                <a:solidFill>
                  <a:srgbClr val="00825F"/>
                </a:solidFill>
                <a:latin typeface="Montserrat" pitchFamily="2" charset="77"/>
              </a:rPr>
              <a:t>Thank</a:t>
            </a:r>
            <a:r>
              <a:rPr lang="it-IT" sz="6000">
                <a:solidFill>
                  <a:srgbClr val="00825F"/>
                </a:solidFill>
                <a:latin typeface="Montserrat" pitchFamily="2" charset="77"/>
              </a:rPr>
              <a:t> </a:t>
            </a:r>
            <a:r>
              <a:rPr lang="it-IT" sz="6000" err="1">
                <a:solidFill>
                  <a:srgbClr val="00825F"/>
                </a:solidFill>
                <a:latin typeface="Montserrat" pitchFamily="2" charset="77"/>
              </a:rPr>
              <a:t>you</a:t>
            </a:r>
            <a:endParaRPr lang="it-IT" sz="600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a:solidFill>
                  <a:srgbClr val="00825F"/>
                </a:solidFill>
                <a:latin typeface="Montserrat" pitchFamily="2" charset="77"/>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a:solidFill>
                  <a:schemeClr val="bg1"/>
                </a:solidFill>
                <a:latin typeface="Montserrat" pitchFamily="2" charset="77"/>
              </a:rPr>
            </a:br>
            <a:endParaRPr lang="en-IT">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FEEB4-8044-44F2-8474-2927678698A7}">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6D1CDB-15D1-4C85-BFBF-7D1270C6F64A}">
  <ds:schemaRefs>
    <ds:schemaRef ds:uri="a05d7f75-f42e-4288-8809-604fd4d9691f"/>
    <ds:schemaRef ds:uri="ea6feb38-a85a-45e8-92e9-814486bbe3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Application>Microsoft Office PowerPoint</Application>
  <PresentationFormat>Widescreen</PresentationFormat>
  <Slides>8</Slides>
  <Notes>5</Notes>
  <HiddenSlides>0</HiddenSlide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COVER</vt:lpstr>
      <vt:lpstr>Personalizza struttura</vt:lpstr>
      <vt:lpstr>Internal screen</vt:lpstr>
      <vt:lpstr>IPPC Global Workshop on Systems Approaches</vt:lpstr>
      <vt:lpstr>Why Systems Approaches?</vt:lpstr>
      <vt:lpstr>SAVE THE DATE! </vt:lpstr>
      <vt:lpstr>Organizing Committee Phase 1</vt:lpstr>
      <vt:lpstr>Logistical Coordination</vt:lpstr>
      <vt:lpstr>Call for Participants – Early September 2025</vt:lpstr>
      <vt:lpstr>Prepare to Contribute – Engage with the Global Dialogue on Systems Approaches</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revision>8</cp:revision>
  <cp:lastPrinted>2018-12-10T09:55:32Z</cp:lastPrinted>
  <dcterms:created xsi:type="dcterms:W3CDTF">2019-07-18T08:44:31Z</dcterms:created>
  <dcterms:modified xsi:type="dcterms:W3CDTF">2025-07-25T13:18:08Z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