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4"/>
    <p:sldMasterId id="2147483956" r:id="rId5"/>
    <p:sldMasterId id="2147483944" r:id="rId6"/>
  </p:sldMasterIdLst>
  <p:notesMasterIdLst>
    <p:notesMasterId r:id="rId22"/>
  </p:notesMasterIdLst>
  <p:handoutMasterIdLst>
    <p:handoutMasterId r:id="rId23"/>
  </p:handoutMasterIdLst>
  <p:sldIdLst>
    <p:sldId id="263" r:id="rId7"/>
    <p:sldId id="256" r:id="rId8"/>
    <p:sldId id="549" r:id="rId9"/>
    <p:sldId id="550" r:id="rId10"/>
    <p:sldId id="551" r:id="rId11"/>
    <p:sldId id="552" r:id="rId12"/>
    <p:sldId id="553" r:id="rId13"/>
    <p:sldId id="558" r:id="rId14"/>
    <p:sldId id="554" r:id="rId15"/>
    <p:sldId id="555" r:id="rId16"/>
    <p:sldId id="556" r:id="rId17"/>
    <p:sldId id="557" r:id="rId18"/>
    <p:sldId id="559" r:id="rId19"/>
    <p:sldId id="560" r:id="rId20"/>
    <p:sldId id="267" r:id="rId21"/>
  </p:sldIdLst>
  <p:sldSz cx="12192000" cy="6858000"/>
  <p:notesSz cx="9931400" cy="67945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BD7F83-D6A1-3F45-2D45-DD213A9FA63D}" name="Deng, Arop (NSPD)" initials="DA" userId="S::arop.deng@fao.org::f8c66a51-549b-47a1-b2f5-b96a64f46a4d" providerId="AD"/>
  <p188:author id="{A8ED248B-4804-6233-D0ED-0EC87B572627}" name="Rukavishnikov, Levon (NSPD)" initials="LR" userId="S::Levon.Rukavishnikov@fao.org::a52784e5-d687-4514-8108-b457781157d3" providerId="AD"/>
  <p188:author id="{A542DCF0-3C7C-49C5-074E-9522413065E8}" name="Rukavishnikov, Levon (NSPD)" initials="RL" userId="S::levon.rukavishnikov@fao.org::a52784e5-d687-4514-8108-b457781157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RC" initials="NRC" lastIdx="4" clrIdx="0"/>
  <p:cmAuthor id="1" name="Nicole Franz" initials="NF" lastIdx="1" clrIdx="1"/>
  <p:cmAuthor id="2" name="Walter Williams (ESA)" initials="W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D9E"/>
    <a:srgbClr val="D7E096"/>
    <a:srgbClr val="D9E29C"/>
    <a:srgbClr val="00825F"/>
    <a:srgbClr val="AB967C"/>
    <a:srgbClr val="5792C9"/>
    <a:srgbClr val="A81E3B"/>
    <a:srgbClr val="79B9CF"/>
    <a:srgbClr val="DDA63A"/>
    <a:srgbClr val="1A64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AED244-B4A9-BF49-8562-ED816ECC2A76}" v="4" dt="2025-07-14T12:25:19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basaaga, Anita (NSPD)" userId="S::anita.tibasaaga@fao.org::1bded39e-967f-49ad-a0b7-24e476a2fed6" providerId="AD" clId="Web-{6B96C1DC-63CF-2CE2-AE30-CDACA84ED106}"/>
    <pc:docChg chg="modSld">
      <pc:chgData name="Tibasaaga, Anita (NSPD)" userId="S::anita.tibasaaga@fao.org::1bded39e-967f-49ad-a0b7-24e476a2fed6" providerId="AD" clId="Web-{6B96C1DC-63CF-2CE2-AE30-CDACA84ED106}" dt="2025-06-05T22:47:56.516" v="32" actId="20577"/>
      <pc:docMkLst>
        <pc:docMk/>
      </pc:docMkLst>
      <pc:sldChg chg="addSp delSp modSp">
        <pc:chgData name="Tibasaaga, Anita (NSPD)" userId="S::anita.tibasaaga@fao.org::1bded39e-967f-49ad-a0b7-24e476a2fed6" providerId="AD" clId="Web-{6B96C1DC-63CF-2CE2-AE30-CDACA84ED106}" dt="2025-06-05T22:37:31.324" v="12"/>
        <pc:sldMkLst>
          <pc:docMk/>
          <pc:sldMk cId="2629120998" sldId="550"/>
        </pc:sldMkLst>
      </pc:sldChg>
      <pc:sldChg chg="modSp">
        <pc:chgData name="Tibasaaga, Anita (NSPD)" userId="S::anita.tibasaaga@fao.org::1bded39e-967f-49ad-a0b7-24e476a2fed6" providerId="AD" clId="Web-{6B96C1DC-63CF-2CE2-AE30-CDACA84ED106}" dt="2025-06-05T22:41:11.643" v="18" actId="20577"/>
        <pc:sldMkLst>
          <pc:docMk/>
          <pc:sldMk cId="3619113991" sldId="552"/>
        </pc:sldMkLst>
      </pc:sldChg>
      <pc:sldChg chg="modSp">
        <pc:chgData name="Tibasaaga, Anita (NSPD)" userId="S::anita.tibasaaga@fao.org::1bded39e-967f-49ad-a0b7-24e476a2fed6" providerId="AD" clId="Web-{6B96C1DC-63CF-2CE2-AE30-CDACA84ED106}" dt="2025-06-05T22:42:16.255" v="19" actId="20577"/>
        <pc:sldMkLst>
          <pc:docMk/>
          <pc:sldMk cId="3476932973" sldId="553"/>
        </pc:sldMkLst>
      </pc:sldChg>
      <pc:sldChg chg="modSp">
        <pc:chgData name="Tibasaaga, Anita (NSPD)" userId="S::anita.tibasaaga@fao.org::1bded39e-967f-49ad-a0b7-24e476a2fed6" providerId="AD" clId="Web-{6B96C1DC-63CF-2CE2-AE30-CDACA84ED106}" dt="2025-06-05T22:47:02.795" v="27" actId="20577"/>
        <pc:sldMkLst>
          <pc:docMk/>
          <pc:sldMk cId="1609938299" sldId="554"/>
        </pc:sldMkLst>
      </pc:sldChg>
      <pc:sldChg chg="modSp">
        <pc:chgData name="Tibasaaga, Anita (NSPD)" userId="S::anita.tibasaaga@fao.org::1bded39e-967f-49ad-a0b7-24e476a2fed6" providerId="AD" clId="Web-{6B96C1DC-63CF-2CE2-AE30-CDACA84ED106}" dt="2025-06-05T22:47:56.516" v="32" actId="20577"/>
        <pc:sldMkLst>
          <pc:docMk/>
          <pc:sldMk cId="772826348" sldId="555"/>
        </pc:sldMkLst>
      </pc:sldChg>
    </pc:docChg>
  </pc:docChgLst>
  <pc:docChgLst>
    <pc:chgData name="Rukavishnikov, Levon (NSPD)" userId="S::levon.rukavishnikov@fao.org::a52784e5-d687-4514-8108-b457781157d3" providerId="AD" clId="Web-{D2AED244-B4A9-BF49-8562-ED816ECC2A76}"/>
    <pc:docChg chg="modSld">
      <pc:chgData name="Rukavishnikov, Levon (NSPD)" userId="S::levon.rukavishnikov@fao.org::a52784e5-d687-4514-8108-b457781157d3" providerId="AD" clId="Web-{D2AED244-B4A9-BF49-8562-ED816ECC2A76}" dt="2025-07-14T12:25:19.224" v="3" actId="20577"/>
      <pc:docMkLst>
        <pc:docMk/>
      </pc:docMkLst>
      <pc:sldChg chg="modSp">
        <pc:chgData name="Rukavishnikov, Levon (NSPD)" userId="S::levon.rukavishnikov@fao.org::a52784e5-d687-4514-8108-b457781157d3" providerId="AD" clId="Web-{D2AED244-B4A9-BF49-8562-ED816ECC2A76}" dt="2025-07-14T12:25:19.224" v="3" actId="20577"/>
        <pc:sldMkLst>
          <pc:docMk/>
          <pc:sldMk cId="772826348" sldId="555"/>
        </pc:sldMkLst>
        <pc:spChg chg="mod">
          <ac:chgData name="Rukavishnikov, Levon (NSPD)" userId="S::levon.rukavishnikov@fao.org::a52784e5-d687-4514-8108-b457781157d3" providerId="AD" clId="Web-{D2AED244-B4A9-BF49-8562-ED816ECC2A76}" dt="2025-07-14T12:25:19.224" v="3" actId="20577"/>
          <ac:spMkLst>
            <pc:docMk/>
            <pc:sldMk cId="772826348" sldId="555"/>
            <ac:spMk id="5" creationId="{73BE226B-08C0-2897-6334-410301BA9121}"/>
          </ac:spMkLst>
        </pc:spChg>
      </pc:sldChg>
    </pc:docChg>
  </pc:docChgLst>
  <pc:docChgLst>
    <pc:chgData name="Rukavishnikov, Levon (NSPD)" userId="a52784e5-d687-4514-8108-b457781157d3" providerId="ADAL" clId="{60137A76-5980-4AB9-B674-C1BED3C6893C}"/>
    <pc:docChg chg="undo custSel addSld delSld modSld">
      <pc:chgData name="Rukavishnikov, Levon (NSPD)" userId="a52784e5-d687-4514-8108-b457781157d3" providerId="ADAL" clId="{60137A76-5980-4AB9-B674-C1BED3C6893C}" dt="2025-06-12T08:18:28.294" v="1813"/>
      <pc:docMkLst>
        <pc:docMk/>
      </pc:docMkLst>
      <pc:sldChg chg="modSp mod">
        <pc:chgData name="Rukavishnikov, Levon (NSPD)" userId="a52784e5-d687-4514-8108-b457781157d3" providerId="ADAL" clId="{60137A76-5980-4AB9-B674-C1BED3C6893C}" dt="2025-06-10T14:32:32.047" v="17" actId="14100"/>
        <pc:sldMkLst>
          <pc:docMk/>
          <pc:sldMk cId="0" sldId="256"/>
        </pc:sldMkLst>
      </pc:sldChg>
      <pc:sldChg chg="modSp mod">
        <pc:chgData name="Rukavishnikov, Levon (NSPD)" userId="a52784e5-d687-4514-8108-b457781157d3" providerId="ADAL" clId="{60137A76-5980-4AB9-B674-C1BED3C6893C}" dt="2025-06-10T14:31:51.450" v="7" actId="1076"/>
        <pc:sldMkLst>
          <pc:docMk/>
          <pc:sldMk cId="2223226282" sldId="549"/>
        </pc:sldMkLst>
      </pc:sldChg>
      <pc:sldChg chg="modSp mod">
        <pc:chgData name="Rukavishnikov, Levon (NSPD)" userId="a52784e5-d687-4514-8108-b457781157d3" providerId="ADAL" clId="{60137A76-5980-4AB9-B674-C1BED3C6893C}" dt="2025-06-10T14:31:22.404" v="4" actId="1076"/>
        <pc:sldMkLst>
          <pc:docMk/>
          <pc:sldMk cId="2629120998" sldId="550"/>
        </pc:sldMkLst>
      </pc:sldChg>
      <pc:sldChg chg="modSp mod">
        <pc:chgData name="Rukavishnikov, Levon (NSPD)" userId="a52784e5-d687-4514-8108-b457781157d3" providerId="ADAL" clId="{60137A76-5980-4AB9-B674-C1BED3C6893C}" dt="2025-06-11T08:11:52.970" v="62" actId="1076"/>
        <pc:sldMkLst>
          <pc:docMk/>
          <pc:sldMk cId="3476932973" sldId="553"/>
        </pc:sldMkLst>
      </pc:sldChg>
      <pc:sldChg chg="modSp mod">
        <pc:chgData name="Rukavishnikov, Levon (NSPD)" userId="a52784e5-d687-4514-8108-b457781157d3" providerId="ADAL" clId="{60137A76-5980-4AB9-B674-C1BED3C6893C}" dt="2025-06-10T14:34:35.821" v="24" actId="1076"/>
        <pc:sldMkLst>
          <pc:docMk/>
          <pc:sldMk cId="1609938299" sldId="554"/>
        </pc:sldMkLst>
      </pc:sldChg>
      <pc:sldChg chg="addSp modSp mod">
        <pc:chgData name="Rukavishnikov, Levon (NSPD)" userId="a52784e5-d687-4514-8108-b457781157d3" providerId="ADAL" clId="{60137A76-5980-4AB9-B674-C1BED3C6893C}" dt="2025-06-11T13:04:48.987" v="351" actId="1076"/>
        <pc:sldMkLst>
          <pc:docMk/>
          <pc:sldMk cId="772826348" sldId="555"/>
        </pc:sldMkLst>
      </pc:sldChg>
      <pc:sldChg chg="modSp mod">
        <pc:chgData name="Rukavishnikov, Levon (NSPD)" userId="a52784e5-d687-4514-8108-b457781157d3" providerId="ADAL" clId="{60137A76-5980-4AB9-B674-C1BED3C6893C}" dt="2025-06-10T14:33:52.600" v="21" actId="1076"/>
        <pc:sldMkLst>
          <pc:docMk/>
          <pc:sldMk cId="3272368344" sldId="558"/>
        </pc:sldMkLst>
      </pc:sldChg>
      <pc:sldChg chg="addSp delSp modSp new mod modNotesTx">
        <pc:chgData name="Rukavishnikov, Levon (NSPD)" userId="a52784e5-d687-4514-8108-b457781157d3" providerId="ADAL" clId="{60137A76-5980-4AB9-B674-C1BED3C6893C}" dt="2025-06-12T08:18:28.294" v="1813"/>
        <pc:sldMkLst>
          <pc:docMk/>
          <pc:sldMk cId="922019259" sldId="560"/>
        </pc:sldMkLst>
      </pc:sldChg>
      <pc:sldChg chg="add del">
        <pc:chgData name="Rukavishnikov, Levon (NSPD)" userId="a52784e5-d687-4514-8108-b457781157d3" providerId="ADAL" clId="{60137A76-5980-4AB9-B674-C1BED3C6893C}" dt="2025-06-11T13:01:24.360" v="211"/>
        <pc:sldMkLst>
          <pc:docMk/>
          <pc:sldMk cId="4092282706" sldId="561"/>
        </pc:sldMkLst>
      </pc:sldChg>
    </pc:docChg>
  </pc:docChgLst>
  <pc:docChgLst>
    <pc:chgData name="Rukavishnikov, Levon (NSPD)" userId="a52784e5-d687-4514-8108-b457781157d3" providerId="ADAL" clId="{1FF2434B-5C6B-4176-8290-FB0C3DC4C486}"/>
    <pc:docChg chg="undo custSel modSld">
      <pc:chgData name="Rukavishnikov, Levon (NSPD)" userId="a52784e5-d687-4514-8108-b457781157d3" providerId="ADAL" clId="{1FF2434B-5C6B-4176-8290-FB0C3DC4C486}" dt="2025-06-16T09:58:04.642" v="113" actId="2711"/>
      <pc:docMkLst>
        <pc:docMk/>
      </pc:docMkLst>
      <pc:sldChg chg="modSp mod">
        <pc:chgData name="Rukavishnikov, Levon (NSPD)" userId="a52784e5-d687-4514-8108-b457781157d3" providerId="ADAL" clId="{1FF2434B-5C6B-4176-8290-FB0C3DC4C486}" dt="2025-06-16T09:53:08.778" v="40" actId="2085"/>
        <pc:sldMkLst>
          <pc:docMk/>
          <pc:sldMk cId="3476932973" sldId="553"/>
        </pc:sldMkLst>
        <pc:spChg chg="mod">
          <ac:chgData name="Rukavishnikov, Levon (NSPD)" userId="a52784e5-d687-4514-8108-b457781157d3" providerId="ADAL" clId="{1FF2434B-5C6B-4176-8290-FB0C3DC4C486}" dt="2025-06-16T09:53:00.461" v="37" actId="2085"/>
          <ac:spMkLst>
            <pc:docMk/>
            <pc:sldMk cId="3476932973" sldId="553"/>
            <ac:spMk id="36" creationId="{661D4278-A040-41A9-F041-A7375C2AC4E6}"/>
          </ac:spMkLst>
        </pc:spChg>
        <pc:spChg chg="mod">
          <ac:chgData name="Rukavishnikov, Levon (NSPD)" userId="a52784e5-d687-4514-8108-b457781157d3" providerId="ADAL" clId="{1FF2434B-5C6B-4176-8290-FB0C3DC4C486}" dt="2025-06-16T09:53:04.693" v="38" actId="2085"/>
          <ac:spMkLst>
            <pc:docMk/>
            <pc:sldMk cId="3476932973" sldId="553"/>
            <ac:spMk id="37" creationId="{9475A1BF-04B4-CED1-064E-E954E784EC8F}"/>
          </ac:spMkLst>
        </pc:spChg>
        <pc:spChg chg="mod">
          <ac:chgData name="Rukavishnikov, Levon (NSPD)" userId="a52784e5-d687-4514-8108-b457781157d3" providerId="ADAL" clId="{1FF2434B-5C6B-4176-8290-FB0C3DC4C486}" dt="2025-06-16T09:53:06.648" v="39" actId="2085"/>
          <ac:spMkLst>
            <pc:docMk/>
            <pc:sldMk cId="3476932973" sldId="553"/>
            <ac:spMk id="38" creationId="{512F7914-D90C-E8D7-6E62-F5C7261F75CF}"/>
          </ac:spMkLst>
        </pc:spChg>
        <pc:spChg chg="mod">
          <ac:chgData name="Rukavishnikov, Levon (NSPD)" userId="a52784e5-d687-4514-8108-b457781157d3" providerId="ADAL" clId="{1FF2434B-5C6B-4176-8290-FB0C3DC4C486}" dt="2025-06-16T09:53:08.778" v="40" actId="2085"/>
          <ac:spMkLst>
            <pc:docMk/>
            <pc:sldMk cId="3476932973" sldId="553"/>
            <ac:spMk id="39" creationId="{AA957821-3334-B0DB-2081-FFE465F4DB30}"/>
          </ac:spMkLst>
        </pc:spChg>
      </pc:sldChg>
      <pc:sldChg chg="modSp mod setBg">
        <pc:chgData name="Rukavishnikov, Levon (NSPD)" userId="a52784e5-d687-4514-8108-b457781157d3" providerId="ADAL" clId="{1FF2434B-5C6B-4176-8290-FB0C3DC4C486}" dt="2025-06-16T09:51:21.733" v="27"/>
        <pc:sldMkLst>
          <pc:docMk/>
          <pc:sldMk cId="1609938299" sldId="554"/>
        </pc:sldMkLst>
        <pc:spChg chg="mod">
          <ac:chgData name="Rukavishnikov, Levon (NSPD)" userId="a52784e5-d687-4514-8108-b457781157d3" providerId="ADAL" clId="{1FF2434B-5C6B-4176-8290-FB0C3DC4C486}" dt="2025-06-16T09:50:24.849" v="21" actId="207"/>
          <ac:spMkLst>
            <pc:docMk/>
            <pc:sldMk cId="1609938299" sldId="554"/>
            <ac:spMk id="15" creationId="{0031096F-CD08-34FC-C3F0-6B43BA03B2CD}"/>
          </ac:spMkLst>
        </pc:spChg>
      </pc:sldChg>
      <pc:sldChg chg="modSp mod">
        <pc:chgData name="Rukavishnikov, Levon (NSPD)" userId="a52784e5-d687-4514-8108-b457781157d3" providerId="ADAL" clId="{1FF2434B-5C6B-4176-8290-FB0C3DC4C486}" dt="2025-06-16T09:58:04.642" v="113" actId="2711"/>
        <pc:sldMkLst>
          <pc:docMk/>
          <pc:sldMk cId="922019259" sldId="560"/>
        </pc:sldMkLst>
        <pc:graphicFrameChg chg="modGraphic">
          <ac:chgData name="Rukavishnikov, Levon (NSPD)" userId="a52784e5-d687-4514-8108-b457781157d3" providerId="ADAL" clId="{1FF2434B-5C6B-4176-8290-FB0C3DC4C486}" dt="2025-06-16T09:48:52.957" v="7" actId="404"/>
          <ac:graphicFrameMkLst>
            <pc:docMk/>
            <pc:sldMk cId="922019259" sldId="560"/>
            <ac:graphicFrameMk id="4" creationId="{8C3897EF-1F4B-D25E-B851-E537F0C199D0}"/>
          </ac:graphicFrameMkLst>
        </pc:graphicFrameChg>
        <pc:graphicFrameChg chg="mod modGraphic">
          <ac:chgData name="Rukavishnikov, Levon (NSPD)" userId="a52784e5-d687-4514-8108-b457781157d3" providerId="ADAL" clId="{1FF2434B-5C6B-4176-8290-FB0C3DC4C486}" dt="2025-06-16T09:58:04.642" v="113" actId="2711"/>
          <ac:graphicFrameMkLst>
            <pc:docMk/>
            <pc:sldMk cId="922019259" sldId="560"/>
            <ac:graphicFrameMk id="9" creationId="{5B848B33-3A22-FAEE-F174-F708B23D3F55}"/>
          </ac:graphicFrameMkLst>
        </pc:graphicFrameChg>
        <pc:graphicFrameChg chg="mod modGraphic">
          <ac:chgData name="Rukavishnikov, Levon (NSPD)" userId="a52784e5-d687-4514-8108-b457781157d3" providerId="ADAL" clId="{1FF2434B-5C6B-4176-8290-FB0C3DC4C486}" dt="2025-06-16T09:56:45.361" v="93"/>
          <ac:graphicFrameMkLst>
            <pc:docMk/>
            <pc:sldMk cId="922019259" sldId="560"/>
            <ac:graphicFrameMk id="10" creationId="{B03BBDD0-5EFB-59B0-FF73-B61965ECBC64}"/>
          </ac:graphicFrameMkLst>
        </pc:graphicFrameChg>
      </pc:sldChg>
    </pc:docChg>
  </pc:docChgLst>
  <pc:docChgLst>
    <pc:chgData name="Rukavishnikov, Levon (NSPD)" userId="S::levon.rukavishnikov@fao.org::a52784e5-d687-4514-8108-b457781157d3" providerId="AD" clId="Web-{659A8D15-EA69-8CCF-F0F6-7B147890A2A7}"/>
    <pc:docChg chg="modSld">
      <pc:chgData name="Rukavishnikov, Levon (NSPD)" userId="S::levon.rukavishnikov@fao.org::a52784e5-d687-4514-8108-b457781157d3" providerId="AD" clId="Web-{659A8D15-EA69-8CCF-F0F6-7B147890A2A7}" dt="2025-06-16T09:46:45.990" v="5" actId="20577"/>
      <pc:docMkLst>
        <pc:docMk/>
      </pc:docMkLst>
      <pc:sldChg chg="modSp">
        <pc:chgData name="Rukavishnikov, Levon (NSPD)" userId="S::levon.rukavishnikov@fao.org::a52784e5-d687-4514-8108-b457781157d3" providerId="AD" clId="Web-{659A8D15-EA69-8CCF-F0F6-7B147890A2A7}" dt="2025-06-16T09:46:45.990" v="5" actId="20577"/>
        <pc:sldMkLst>
          <pc:docMk/>
          <pc:sldMk cId="922019259" sldId="560"/>
        </pc:sldMkLst>
        <pc:graphicFrameChg chg="mod">
          <ac:chgData name="Rukavishnikov, Levon (NSPD)" userId="S::levon.rukavishnikov@fao.org::a52784e5-d687-4514-8108-b457781157d3" providerId="AD" clId="Web-{659A8D15-EA69-8CCF-F0F6-7B147890A2A7}" dt="2025-06-16T09:45:50.425" v="2" actId="14100"/>
          <ac:graphicFrameMkLst>
            <pc:docMk/>
            <pc:sldMk cId="922019259" sldId="560"/>
            <ac:graphicFrameMk id="4" creationId="{8C3897EF-1F4B-D25E-B851-E537F0C199D0}"/>
          </ac:graphicFrameMkLst>
        </pc:graphicFrameChg>
        <pc:graphicFrameChg chg="modGraphic">
          <ac:chgData name="Rukavishnikov, Levon (NSPD)" userId="S::levon.rukavishnikov@fao.org::a52784e5-d687-4514-8108-b457781157d3" providerId="AD" clId="Web-{659A8D15-EA69-8CCF-F0F6-7B147890A2A7}" dt="2025-06-16T09:46:45.990" v="5" actId="20577"/>
          <ac:graphicFrameMkLst>
            <pc:docMk/>
            <pc:sldMk cId="922019259" sldId="560"/>
            <ac:graphicFrameMk id="10" creationId="{B03BBDD0-5EFB-59B0-FF73-B61965ECBC64}"/>
          </ac:graphicFrameMkLst>
        </pc:graphicFrameChg>
      </pc:sldChg>
    </pc:docChg>
  </pc:docChgLst>
  <pc:docChgLst>
    <pc:chgData name="Rukavishnikov, Levon (NSPD)" userId="S::levon.rukavishnikov@fao.org::a52784e5-d687-4514-8108-b457781157d3" providerId="AD" clId="Web-{8BDA9754-D2BE-3880-4204-D70C2BDEBA3E}"/>
    <pc:docChg chg="modSld">
      <pc:chgData name="Rukavishnikov, Levon (NSPD)" userId="S::levon.rukavishnikov@fao.org::a52784e5-d687-4514-8108-b457781157d3" providerId="AD" clId="Web-{8BDA9754-D2BE-3880-4204-D70C2BDEBA3E}" dt="2025-06-16T09:47:58.618" v="4" actId="20577"/>
      <pc:docMkLst>
        <pc:docMk/>
      </pc:docMkLst>
      <pc:sldChg chg="modSp">
        <pc:chgData name="Rukavishnikov, Levon (NSPD)" userId="S::levon.rukavishnikov@fao.org::a52784e5-d687-4514-8108-b457781157d3" providerId="AD" clId="Web-{8BDA9754-D2BE-3880-4204-D70C2BDEBA3E}" dt="2025-06-16T09:47:58.618" v="4" actId="20577"/>
        <pc:sldMkLst>
          <pc:docMk/>
          <pc:sldMk cId="922019259" sldId="560"/>
        </pc:sldMkLst>
        <pc:graphicFrameChg chg="modGraphic">
          <ac:chgData name="Rukavishnikov, Levon (NSPD)" userId="S::levon.rukavishnikov@fao.org::a52784e5-d687-4514-8108-b457781157d3" providerId="AD" clId="Web-{8BDA9754-D2BE-3880-4204-D70C2BDEBA3E}" dt="2025-06-16T09:47:58.618" v="4" actId="20577"/>
          <ac:graphicFrameMkLst>
            <pc:docMk/>
            <pc:sldMk cId="922019259" sldId="560"/>
            <ac:graphicFrameMk id="4" creationId="{8C3897EF-1F4B-D25E-B851-E537F0C199D0}"/>
          </ac:graphicFrameMkLst>
        </pc:graphicFrameChg>
      </pc:sldChg>
    </pc:docChg>
  </pc:docChgLst>
  <pc:docChgLst>
    <pc:chgData name="Deng, Arop (NSPD)" userId="S::arop.deng@fao.org::f8c66a51-549b-47a1-b2f5-b96a64f46a4d" providerId="AD" clId="Web-{969E222C-2600-8F98-856E-D234A569EA47}"/>
    <pc:docChg chg="mod modSld">
      <pc:chgData name="Deng, Arop (NSPD)" userId="S::arop.deng@fao.org::f8c66a51-549b-47a1-b2f5-b96a64f46a4d" providerId="AD" clId="Web-{969E222C-2600-8F98-856E-D234A569EA47}" dt="2025-06-06T07:38:33.962" v="9"/>
      <pc:docMkLst>
        <pc:docMk/>
      </pc:docMkLst>
      <pc:sldChg chg="modSp">
        <pc:chgData name="Deng, Arop (NSPD)" userId="S::arop.deng@fao.org::f8c66a51-549b-47a1-b2f5-b96a64f46a4d" providerId="AD" clId="Web-{969E222C-2600-8F98-856E-D234A569EA47}" dt="2025-06-06T07:33:19.013" v="0" actId="20577"/>
        <pc:sldMkLst>
          <pc:docMk/>
          <pc:sldMk cId="2629120998" sldId="550"/>
        </pc:sldMkLst>
      </pc:sldChg>
      <pc:sldChg chg="modSp">
        <pc:chgData name="Deng, Arop (NSPD)" userId="S::arop.deng@fao.org::f8c66a51-549b-47a1-b2f5-b96a64f46a4d" providerId="AD" clId="Web-{969E222C-2600-8F98-856E-D234A569EA47}" dt="2025-06-06T07:38:33.962" v="9"/>
        <pc:sldMkLst>
          <pc:docMk/>
          <pc:sldMk cId="1153580199" sldId="557"/>
        </pc:sldMkLst>
      </pc:sldChg>
    </pc:docChg>
  </pc:docChgLst>
  <pc:docChgLst>
    <pc:chgData name="Rukavishnikov, Levon (NSPD)" userId="S::levon.rukavishnikov@fao.org::a52784e5-d687-4514-8108-b457781157d3" providerId="AD" clId="Web-{0301CB6A-B047-F222-70BC-9D28ED40BB7D}"/>
    <pc:docChg chg="modSld">
      <pc:chgData name="Rukavishnikov, Levon (NSPD)" userId="S::levon.rukavishnikov@fao.org::a52784e5-d687-4514-8108-b457781157d3" providerId="AD" clId="Web-{0301CB6A-B047-F222-70BC-9D28ED40BB7D}" dt="2025-06-16T10:04:51.713" v="28" actId="14100"/>
      <pc:docMkLst>
        <pc:docMk/>
      </pc:docMkLst>
      <pc:sldChg chg="modSp">
        <pc:chgData name="Rukavishnikov, Levon (NSPD)" userId="S::levon.rukavishnikov@fao.org::a52784e5-d687-4514-8108-b457781157d3" providerId="AD" clId="Web-{0301CB6A-B047-F222-70BC-9D28ED40BB7D}" dt="2025-06-16T10:04:51.713" v="28" actId="14100"/>
        <pc:sldMkLst>
          <pc:docMk/>
          <pc:sldMk cId="3476932973" sldId="553"/>
        </pc:sldMkLst>
        <pc:spChg chg="mod">
          <ac:chgData name="Rukavishnikov, Levon (NSPD)" userId="S::levon.rukavishnikov@fao.org::a52784e5-d687-4514-8108-b457781157d3" providerId="AD" clId="Web-{0301CB6A-B047-F222-70BC-9D28ED40BB7D}" dt="2025-06-16T10:04:51.713" v="28" actId="14100"/>
          <ac:spMkLst>
            <pc:docMk/>
            <pc:sldMk cId="3476932973" sldId="553"/>
            <ac:spMk id="40" creationId="{1AEF506E-CC8D-012C-85DC-BEEF389AFED8}"/>
          </ac:spMkLst>
        </pc:spChg>
        <pc:spChg chg="mod">
          <ac:chgData name="Rukavishnikov, Levon (NSPD)" userId="S::levon.rukavishnikov@fao.org::a52784e5-d687-4514-8108-b457781157d3" providerId="AD" clId="Web-{0301CB6A-B047-F222-70BC-9D28ED40BB7D}" dt="2025-06-16T10:04:48.838" v="27" actId="14100"/>
          <ac:spMkLst>
            <pc:docMk/>
            <pc:sldMk cId="3476932973" sldId="553"/>
            <ac:spMk id="41" creationId="{C9AE7DE3-5D52-D480-07CB-33AA497D4DF8}"/>
          </ac:spMkLst>
        </pc:spChg>
        <pc:spChg chg="mod">
          <ac:chgData name="Rukavishnikov, Levon (NSPD)" userId="S::levon.rukavishnikov@fao.org::a52784e5-d687-4514-8108-b457781157d3" providerId="AD" clId="Web-{0301CB6A-B047-F222-70BC-9D28ED40BB7D}" dt="2025-06-16T10:04:43.838" v="25" actId="14100"/>
          <ac:spMkLst>
            <pc:docMk/>
            <pc:sldMk cId="3476932973" sldId="553"/>
            <ac:spMk id="42" creationId="{76899975-4EA8-E4E4-FD2C-BB61B8FC3962}"/>
          </ac:spMkLst>
        </pc:spChg>
        <pc:spChg chg="mod">
          <ac:chgData name="Rukavishnikov, Levon (NSPD)" userId="S::levon.rukavishnikov@fao.org::a52784e5-d687-4514-8108-b457781157d3" providerId="AD" clId="Web-{0301CB6A-B047-F222-70BC-9D28ED40BB7D}" dt="2025-06-16T10:04:41.681" v="24" actId="14100"/>
          <ac:spMkLst>
            <pc:docMk/>
            <pc:sldMk cId="3476932973" sldId="553"/>
            <ac:spMk id="43" creationId="{FCF29006-C9DC-F5EE-07FA-40912D3327F4}"/>
          </ac:spMkLst>
        </pc:spChg>
        <pc:grpChg chg="mod">
          <ac:chgData name="Rukavishnikov, Levon (NSPD)" userId="S::levon.rukavishnikov@fao.org::a52784e5-d687-4514-8108-b457781157d3" providerId="AD" clId="Web-{0301CB6A-B047-F222-70BC-9D28ED40BB7D}" dt="2025-06-16T10:04:45.994" v="26" actId="1076"/>
          <ac:grpSpMkLst>
            <pc:docMk/>
            <pc:sldMk cId="3476932973" sldId="553"/>
            <ac:grpSpMk id="44" creationId="{747ABAFE-8DCC-C7D7-5D30-3F836CE09BC8}"/>
          </ac:grpSpMkLst>
        </pc:grpChg>
      </pc:sldChg>
      <pc:sldChg chg="modSp">
        <pc:chgData name="Rukavishnikov, Levon (NSPD)" userId="S::levon.rukavishnikov@fao.org::a52784e5-d687-4514-8108-b457781157d3" providerId="AD" clId="Web-{0301CB6A-B047-F222-70BC-9D28ED40BB7D}" dt="2025-06-16T10:04:26.368" v="23" actId="1076"/>
        <pc:sldMkLst>
          <pc:docMk/>
          <pc:sldMk cId="922019259" sldId="560"/>
        </pc:sldMkLst>
        <pc:graphicFrameChg chg="modGraphic">
          <ac:chgData name="Rukavishnikov, Levon (NSPD)" userId="S::levon.rukavishnikov@fao.org::a52784e5-d687-4514-8108-b457781157d3" providerId="AD" clId="Web-{0301CB6A-B047-F222-70BC-9D28ED40BB7D}" dt="2025-06-16T10:04:11.914" v="21" actId="20577"/>
          <ac:graphicFrameMkLst>
            <pc:docMk/>
            <pc:sldMk cId="922019259" sldId="560"/>
            <ac:graphicFrameMk id="4" creationId="{8C3897EF-1F4B-D25E-B851-E537F0C199D0}"/>
          </ac:graphicFrameMkLst>
        </pc:graphicFrameChg>
        <pc:graphicFrameChg chg="mod">
          <ac:chgData name="Rukavishnikov, Levon (NSPD)" userId="S::levon.rukavishnikov@fao.org::a52784e5-d687-4514-8108-b457781157d3" providerId="AD" clId="Web-{0301CB6A-B047-F222-70BC-9D28ED40BB7D}" dt="2025-06-16T10:04:26.368" v="23" actId="1076"/>
          <ac:graphicFrameMkLst>
            <pc:docMk/>
            <pc:sldMk cId="922019259" sldId="560"/>
            <ac:graphicFrameMk id="9" creationId="{5B848B33-3A22-FAEE-F174-F708B23D3F55}"/>
          </ac:graphicFrameMkLst>
        </pc:graphicFrameChg>
        <pc:graphicFrameChg chg="mod">
          <ac:chgData name="Rukavishnikov, Levon (NSPD)" userId="S::levon.rukavishnikov@fao.org::a52784e5-d687-4514-8108-b457781157d3" providerId="AD" clId="Web-{0301CB6A-B047-F222-70BC-9D28ED40BB7D}" dt="2025-06-16T10:04:21.758" v="22" actId="1076"/>
          <ac:graphicFrameMkLst>
            <pc:docMk/>
            <pc:sldMk cId="922019259" sldId="560"/>
            <ac:graphicFrameMk id="10" creationId="{B03BBDD0-5EFB-59B0-FF73-B61965ECBC64}"/>
          </ac:graphicFrameMkLst>
        </pc:graphicFrameChg>
      </pc:sldChg>
    </pc:docChg>
  </pc:docChgLst>
  <pc:docChgLst>
    <pc:chgData name="Koumba, Descartes (NSP)" userId="S::descartes.koumba@fao.org::c8524d96-0bf0-430f-a2c3-6e03110ffe26" providerId="AD" clId="Web-{243E4DF7-CB7A-B0DB-C57A-93800E2ACB20}"/>
    <pc:docChg chg="modSld">
      <pc:chgData name="Koumba, Descartes (NSP)" userId="S::descartes.koumba@fao.org::c8524d96-0bf0-430f-a2c3-6e03110ffe26" providerId="AD" clId="Web-{243E4DF7-CB7A-B0DB-C57A-93800E2ACB20}" dt="2025-06-05T08:27:07.719" v="0" actId="20577"/>
      <pc:docMkLst>
        <pc:docMk/>
      </pc:docMkLst>
      <pc:sldChg chg="modSp">
        <pc:chgData name="Koumba, Descartes (NSP)" userId="S::descartes.koumba@fao.org::c8524d96-0bf0-430f-a2c3-6e03110ffe26" providerId="AD" clId="Web-{243E4DF7-CB7A-B0DB-C57A-93800E2ACB20}" dt="2025-06-05T08:27:07.719" v="0" actId="20577"/>
        <pc:sldMkLst>
          <pc:docMk/>
          <pc:sldMk cId="2518539011" sldId="263"/>
        </pc:sldMkLst>
      </pc:sldChg>
    </pc:docChg>
  </pc:docChgLst>
  <pc:docChgLst>
    <pc:chgData name="Koumba, Descartes (NSP)" userId="S::descartes.koumba@fao.org::c8524d96-0bf0-430f-a2c3-6e03110ffe26" providerId="AD" clId="Web-{3E358F8A-6FC9-E747-81CB-4F242C90231E}"/>
    <pc:docChg chg="modSld">
      <pc:chgData name="Koumba, Descartes (NSP)" userId="S::descartes.koumba@fao.org::c8524d96-0bf0-430f-a2c3-6e03110ffe26" providerId="AD" clId="Web-{3E358F8A-6FC9-E747-81CB-4F242C90231E}" dt="2025-06-16T09:47:03.444" v="6" actId="20577"/>
      <pc:docMkLst>
        <pc:docMk/>
      </pc:docMkLst>
      <pc:sldChg chg="modSp">
        <pc:chgData name="Koumba, Descartes (NSP)" userId="S::descartes.koumba@fao.org::c8524d96-0bf0-430f-a2c3-6e03110ffe26" providerId="AD" clId="Web-{3E358F8A-6FC9-E747-81CB-4F242C90231E}" dt="2025-06-16T09:47:03.444" v="6" actId="20577"/>
        <pc:sldMkLst>
          <pc:docMk/>
          <pc:sldMk cId="922019259" sldId="560"/>
        </pc:sldMkLst>
        <pc:graphicFrameChg chg="modGraphic">
          <ac:chgData name="Koumba, Descartes (NSP)" userId="S::descartes.koumba@fao.org::c8524d96-0bf0-430f-a2c3-6e03110ffe26" providerId="AD" clId="Web-{3E358F8A-6FC9-E747-81CB-4F242C90231E}" dt="2025-06-16T09:47:03.444" v="6" actId="20577"/>
          <ac:graphicFrameMkLst>
            <pc:docMk/>
            <pc:sldMk cId="922019259" sldId="560"/>
            <ac:graphicFrameMk id="9" creationId="{5B848B33-3A22-FAEE-F174-F708B23D3F55}"/>
          </ac:graphicFrameMkLst>
        </pc:graphicFrameChg>
      </pc:sldChg>
    </pc:docChg>
  </pc:docChgLst>
  <pc:docChgLst>
    <pc:chgData name="Rukavishnikov, Levon (NSPD)" userId="S::levon.rukavishnikov@fao.org::a52784e5-d687-4514-8108-b457781157d3" providerId="AD" clId="Web-{DCB44CA5-C116-F44D-234A-29F59A783C50}"/>
    <pc:docChg chg="mod modSld">
      <pc:chgData name="Rukavishnikov, Levon (NSPD)" userId="S::levon.rukavishnikov@fao.org::a52784e5-d687-4514-8108-b457781157d3" providerId="AD" clId="Web-{DCB44CA5-C116-F44D-234A-29F59A783C50}" dt="2025-06-16T08:31:22.995" v="1"/>
      <pc:docMkLst>
        <pc:docMk/>
      </pc:docMkLst>
      <pc:sldChg chg="modSp">
        <pc:chgData name="Rukavishnikov, Levon (NSPD)" userId="S::levon.rukavishnikov@fao.org::a52784e5-d687-4514-8108-b457781157d3" providerId="AD" clId="Web-{DCB44CA5-C116-F44D-234A-29F59A783C50}" dt="2025-06-16T08:30:33.025" v="0" actId="1076"/>
        <pc:sldMkLst>
          <pc:docMk/>
          <pc:sldMk cId="922019259" sldId="560"/>
        </pc:sldMkLst>
        <pc:graphicFrameChg chg="mod">
          <ac:chgData name="Rukavishnikov, Levon (NSPD)" userId="S::levon.rukavishnikov@fao.org::a52784e5-d687-4514-8108-b457781157d3" providerId="AD" clId="Web-{DCB44CA5-C116-F44D-234A-29F59A783C50}" dt="2025-06-16T08:30:33.025" v="0" actId="1076"/>
          <ac:graphicFrameMkLst>
            <pc:docMk/>
            <pc:sldMk cId="922019259" sldId="560"/>
            <ac:graphicFrameMk id="4" creationId="{8C3897EF-1F4B-D25E-B851-E537F0C199D0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185C6E-F009-4A1D-A24A-93CE7105992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0CD6C3-F05F-4B9D-94FD-223BFFD32544}">
      <dgm:prSet phldrT="[Text]" custT="1"/>
      <dgm:spPr/>
      <dgm:t>
        <a:bodyPr/>
        <a:lstStyle/>
        <a:p>
          <a:pPr>
            <a:buNone/>
          </a:pPr>
          <a:r>
            <a:rPr lang="en-US" sz="2000">
              <a:ea typeface="DM Sans" pitchFamily="34" charset="-122"/>
              <a:cs typeface="DM Sans" pitchFamily="34" charset="-120"/>
            </a:rPr>
            <a:t>Modernization: Providing modern science and  GIS digital tools</a:t>
          </a:r>
          <a:endParaRPr lang="en-US" sz="2000"/>
        </a:p>
      </dgm:t>
    </dgm:pt>
    <dgm:pt modelId="{959342A1-DBBA-4731-A5DC-2A36F6AEACEA}" type="parTrans" cxnId="{925911B1-D841-4CAC-BDEE-0E79D21F5B18}">
      <dgm:prSet/>
      <dgm:spPr/>
      <dgm:t>
        <a:bodyPr/>
        <a:lstStyle/>
        <a:p>
          <a:endParaRPr lang="en-US"/>
        </a:p>
      </dgm:t>
    </dgm:pt>
    <dgm:pt modelId="{9343E8B2-9704-41EF-BC70-3230C537C988}" type="sibTrans" cxnId="{925911B1-D841-4CAC-BDEE-0E79D21F5B18}">
      <dgm:prSet/>
      <dgm:spPr/>
      <dgm:t>
        <a:bodyPr/>
        <a:lstStyle/>
        <a:p>
          <a:endParaRPr lang="en-US"/>
        </a:p>
      </dgm:t>
    </dgm:pt>
    <dgm:pt modelId="{DE42E172-D257-4DBA-994F-6BD678A04FEA}">
      <dgm:prSet phldrT="[Text]" custT="1"/>
      <dgm:spPr/>
      <dgm:t>
        <a:bodyPr/>
        <a:lstStyle/>
        <a:p>
          <a:r>
            <a:rPr lang="en-US" sz="20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Safe trade: Promoting </a:t>
          </a:r>
          <a:r>
            <a:rPr lang="en-US" sz="2000" b="1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safe trade practices </a:t>
          </a:r>
          <a:r>
            <a:rPr lang="en-US" sz="20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to protect plant health</a:t>
          </a:r>
          <a:endParaRPr lang="en-US" sz="2000"/>
        </a:p>
      </dgm:t>
    </dgm:pt>
    <dgm:pt modelId="{4ECEEA44-9295-4F7E-A4B8-A57B1F92887C}" type="parTrans" cxnId="{2E72F054-FEAB-49B8-BC70-775B11C3EF3A}">
      <dgm:prSet/>
      <dgm:spPr/>
      <dgm:t>
        <a:bodyPr/>
        <a:lstStyle/>
        <a:p>
          <a:endParaRPr lang="en-US"/>
        </a:p>
      </dgm:t>
    </dgm:pt>
    <dgm:pt modelId="{29F077BD-BC0D-4C4E-906A-EBB8E5523066}" type="sibTrans" cxnId="{2E72F054-FEAB-49B8-BC70-775B11C3EF3A}">
      <dgm:prSet/>
      <dgm:spPr/>
      <dgm:t>
        <a:bodyPr/>
        <a:lstStyle/>
        <a:p>
          <a:endParaRPr lang="en-US"/>
        </a:p>
      </dgm:t>
    </dgm:pt>
    <dgm:pt modelId="{CB8A9147-905B-4322-AFE4-D0761A44653C}">
      <dgm:prSet phldrT="[Text]" custT="1"/>
      <dgm:spPr/>
      <dgm:t>
        <a:bodyPr/>
        <a:lstStyle/>
        <a:p>
          <a:r>
            <a:rPr lang="en-US" sz="20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Capacity building: Strengthening national phytosanitary systems</a:t>
          </a:r>
          <a:endParaRPr lang="en-US" sz="2000"/>
        </a:p>
      </dgm:t>
    </dgm:pt>
    <dgm:pt modelId="{EEC7BDC8-C315-47E6-9036-5DFF87DB31FE}" type="parTrans" cxnId="{D47296B3-D41C-418C-8C38-FEEEBB2549F9}">
      <dgm:prSet/>
      <dgm:spPr/>
      <dgm:t>
        <a:bodyPr/>
        <a:lstStyle/>
        <a:p>
          <a:endParaRPr lang="en-US"/>
        </a:p>
      </dgm:t>
    </dgm:pt>
    <dgm:pt modelId="{08DE031F-E76B-41A4-A009-4729FF96C625}" type="sibTrans" cxnId="{D47296B3-D41C-418C-8C38-FEEEBB2549F9}">
      <dgm:prSet/>
      <dgm:spPr/>
      <dgm:t>
        <a:bodyPr/>
        <a:lstStyle/>
        <a:p>
          <a:endParaRPr lang="en-US"/>
        </a:p>
      </dgm:t>
    </dgm:pt>
    <dgm:pt modelId="{D51E2035-2003-4CD9-A42F-E411FB7A087C}" type="pres">
      <dgm:prSet presAssocID="{92185C6E-F009-4A1D-A24A-93CE71059921}" presName="Name0" presStyleCnt="0">
        <dgm:presLayoutVars>
          <dgm:dir/>
          <dgm:resizeHandles val="exact"/>
        </dgm:presLayoutVars>
      </dgm:prSet>
      <dgm:spPr/>
    </dgm:pt>
    <dgm:pt modelId="{B9BCB3E9-5062-41D4-B8F4-252460C126A2}" type="pres">
      <dgm:prSet presAssocID="{A50CD6C3-F05F-4B9D-94FD-223BFFD32544}" presName="composite" presStyleCnt="0"/>
      <dgm:spPr/>
    </dgm:pt>
    <dgm:pt modelId="{180DE586-8187-4199-9F35-2E21C1577C2D}" type="pres">
      <dgm:prSet presAssocID="{A50CD6C3-F05F-4B9D-94FD-223BFFD32544}" presName="rect1" presStyleLbl="trAlignAcc1" presStyleIdx="0" presStyleCnt="3" custLinFactNeighborX="5218" custLinFactNeighborY="-1267">
        <dgm:presLayoutVars>
          <dgm:bulletEnabled val="1"/>
        </dgm:presLayoutVars>
      </dgm:prSet>
      <dgm:spPr/>
    </dgm:pt>
    <dgm:pt modelId="{5F197C19-3CFE-4C7D-9ED3-A9A44B57EA8A}" type="pres">
      <dgm:prSet presAssocID="{A50CD6C3-F05F-4B9D-94FD-223BFFD32544}" presName="rect2" presStyleLbl="fgImgPlace1" presStyleIdx="0" presStyleCnt="3" custScaleX="144026" custScaleY="11154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EBE567A3-216F-43AF-969C-2AE75B32007F}" type="pres">
      <dgm:prSet presAssocID="{9343E8B2-9704-41EF-BC70-3230C537C988}" presName="sibTrans" presStyleCnt="0"/>
      <dgm:spPr/>
    </dgm:pt>
    <dgm:pt modelId="{85626D03-9A79-4EA1-A5DE-DE90A7964455}" type="pres">
      <dgm:prSet presAssocID="{DE42E172-D257-4DBA-994F-6BD678A04FEA}" presName="composite" presStyleCnt="0"/>
      <dgm:spPr/>
    </dgm:pt>
    <dgm:pt modelId="{3543489E-6D7C-4A56-AC65-172ED9AE5D77}" type="pres">
      <dgm:prSet presAssocID="{DE42E172-D257-4DBA-994F-6BD678A04FEA}" presName="rect1" presStyleLbl="trAlignAcc1" presStyleIdx="1" presStyleCnt="3" custLinFactNeighborX="5218" custLinFactNeighborY="-3168">
        <dgm:presLayoutVars>
          <dgm:bulletEnabled val="1"/>
        </dgm:presLayoutVars>
      </dgm:prSet>
      <dgm:spPr/>
    </dgm:pt>
    <dgm:pt modelId="{881D7FF2-F2AF-448C-B222-05D7483B6781}" type="pres">
      <dgm:prSet presAssocID="{DE42E172-D257-4DBA-994F-6BD678A04FEA}" presName="rect2" presStyleLbl="fgImgPlace1" presStyleIdx="1" presStyleCnt="3" custScaleX="144026" custScaleY="11154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76DEEBF9-6053-47E4-97E5-924E3F16BA41}" type="pres">
      <dgm:prSet presAssocID="{29F077BD-BC0D-4C4E-906A-EBB8E5523066}" presName="sibTrans" presStyleCnt="0"/>
      <dgm:spPr/>
    </dgm:pt>
    <dgm:pt modelId="{E899CEDF-EA91-4996-9529-008AEC2DD44E}" type="pres">
      <dgm:prSet presAssocID="{CB8A9147-905B-4322-AFE4-D0761A44653C}" presName="composite" presStyleCnt="0"/>
      <dgm:spPr/>
    </dgm:pt>
    <dgm:pt modelId="{B436E2FB-9A77-4AC9-A5F7-ACC7A76E2A69}" type="pres">
      <dgm:prSet presAssocID="{CB8A9147-905B-4322-AFE4-D0761A44653C}" presName="rect1" presStyleLbl="trAlignAcc1" presStyleIdx="2" presStyleCnt="3" custLinFactNeighborX="5218" custLinFactNeighborY="-3168">
        <dgm:presLayoutVars>
          <dgm:bulletEnabled val="1"/>
        </dgm:presLayoutVars>
      </dgm:prSet>
      <dgm:spPr/>
    </dgm:pt>
    <dgm:pt modelId="{CE8B8852-1470-442A-A081-468202E08CE7}" type="pres">
      <dgm:prSet presAssocID="{CB8A9147-905B-4322-AFE4-D0761A44653C}" presName="rect2" presStyleLbl="fgImgPlace1" presStyleIdx="2" presStyleCnt="3" custScaleX="144026" custScaleY="111547" custLinFactNeighborX="2716" custLinFactNeighborY="-3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</dgm:ptLst>
  <dgm:cxnLst>
    <dgm:cxn modelId="{5D9DDA01-C887-4D8D-A447-8B4F2F9A0A2C}" type="presOf" srcId="{A50CD6C3-F05F-4B9D-94FD-223BFFD32544}" destId="{180DE586-8187-4199-9F35-2E21C1577C2D}" srcOrd="0" destOrd="0" presId="urn:microsoft.com/office/officeart/2008/layout/PictureStrips"/>
    <dgm:cxn modelId="{2E72F054-FEAB-49B8-BC70-775B11C3EF3A}" srcId="{92185C6E-F009-4A1D-A24A-93CE71059921}" destId="{DE42E172-D257-4DBA-994F-6BD678A04FEA}" srcOrd="1" destOrd="0" parTransId="{4ECEEA44-9295-4F7E-A4B8-A57B1F92887C}" sibTransId="{29F077BD-BC0D-4C4E-906A-EBB8E5523066}"/>
    <dgm:cxn modelId="{95478D91-32EF-45E3-A32E-5ACF64920C84}" type="presOf" srcId="{92185C6E-F009-4A1D-A24A-93CE71059921}" destId="{D51E2035-2003-4CD9-A42F-E411FB7A087C}" srcOrd="0" destOrd="0" presId="urn:microsoft.com/office/officeart/2008/layout/PictureStrips"/>
    <dgm:cxn modelId="{925911B1-D841-4CAC-BDEE-0E79D21F5B18}" srcId="{92185C6E-F009-4A1D-A24A-93CE71059921}" destId="{A50CD6C3-F05F-4B9D-94FD-223BFFD32544}" srcOrd="0" destOrd="0" parTransId="{959342A1-DBBA-4731-A5DC-2A36F6AEACEA}" sibTransId="{9343E8B2-9704-41EF-BC70-3230C537C988}"/>
    <dgm:cxn modelId="{D47296B3-D41C-418C-8C38-FEEEBB2549F9}" srcId="{92185C6E-F009-4A1D-A24A-93CE71059921}" destId="{CB8A9147-905B-4322-AFE4-D0761A44653C}" srcOrd="2" destOrd="0" parTransId="{EEC7BDC8-C315-47E6-9036-5DFF87DB31FE}" sibTransId="{08DE031F-E76B-41A4-A009-4729FF96C625}"/>
    <dgm:cxn modelId="{3FB5E9B7-F7CE-43D3-AAA5-31074915E5B2}" type="presOf" srcId="{DE42E172-D257-4DBA-994F-6BD678A04FEA}" destId="{3543489E-6D7C-4A56-AC65-172ED9AE5D77}" srcOrd="0" destOrd="0" presId="urn:microsoft.com/office/officeart/2008/layout/PictureStrips"/>
    <dgm:cxn modelId="{97D381C6-F806-465E-A2A8-C3FB451D6D98}" type="presOf" srcId="{CB8A9147-905B-4322-AFE4-D0761A44653C}" destId="{B436E2FB-9A77-4AC9-A5F7-ACC7A76E2A69}" srcOrd="0" destOrd="0" presId="urn:microsoft.com/office/officeart/2008/layout/PictureStrips"/>
    <dgm:cxn modelId="{93BD2FA9-8A3F-45F1-9B4B-E4D8D89E524A}" type="presParOf" srcId="{D51E2035-2003-4CD9-A42F-E411FB7A087C}" destId="{B9BCB3E9-5062-41D4-B8F4-252460C126A2}" srcOrd="0" destOrd="0" presId="urn:microsoft.com/office/officeart/2008/layout/PictureStrips"/>
    <dgm:cxn modelId="{7F2975E3-51FD-437B-9436-30FC4473B72D}" type="presParOf" srcId="{B9BCB3E9-5062-41D4-B8F4-252460C126A2}" destId="{180DE586-8187-4199-9F35-2E21C1577C2D}" srcOrd="0" destOrd="0" presId="urn:microsoft.com/office/officeart/2008/layout/PictureStrips"/>
    <dgm:cxn modelId="{5039B3A7-6AD7-4972-B628-FECBC6AFC62E}" type="presParOf" srcId="{B9BCB3E9-5062-41D4-B8F4-252460C126A2}" destId="{5F197C19-3CFE-4C7D-9ED3-A9A44B57EA8A}" srcOrd="1" destOrd="0" presId="urn:microsoft.com/office/officeart/2008/layout/PictureStrips"/>
    <dgm:cxn modelId="{69BC6F79-4C88-4698-BDC2-AED464FA7534}" type="presParOf" srcId="{D51E2035-2003-4CD9-A42F-E411FB7A087C}" destId="{EBE567A3-216F-43AF-969C-2AE75B32007F}" srcOrd="1" destOrd="0" presId="urn:microsoft.com/office/officeart/2008/layout/PictureStrips"/>
    <dgm:cxn modelId="{5BD7C175-1419-4831-95E8-F783DCCA3872}" type="presParOf" srcId="{D51E2035-2003-4CD9-A42F-E411FB7A087C}" destId="{85626D03-9A79-4EA1-A5DE-DE90A7964455}" srcOrd="2" destOrd="0" presId="urn:microsoft.com/office/officeart/2008/layout/PictureStrips"/>
    <dgm:cxn modelId="{F12173D0-8ADC-414E-850C-0FCF09E31835}" type="presParOf" srcId="{85626D03-9A79-4EA1-A5DE-DE90A7964455}" destId="{3543489E-6D7C-4A56-AC65-172ED9AE5D77}" srcOrd="0" destOrd="0" presId="urn:microsoft.com/office/officeart/2008/layout/PictureStrips"/>
    <dgm:cxn modelId="{5C184F88-3D0D-46A2-9E44-0A64A82FEDA9}" type="presParOf" srcId="{85626D03-9A79-4EA1-A5DE-DE90A7964455}" destId="{881D7FF2-F2AF-448C-B222-05D7483B6781}" srcOrd="1" destOrd="0" presId="urn:microsoft.com/office/officeart/2008/layout/PictureStrips"/>
    <dgm:cxn modelId="{C9F60632-0795-4D92-A965-DEC02E3BA510}" type="presParOf" srcId="{D51E2035-2003-4CD9-A42F-E411FB7A087C}" destId="{76DEEBF9-6053-47E4-97E5-924E3F16BA41}" srcOrd="3" destOrd="0" presId="urn:microsoft.com/office/officeart/2008/layout/PictureStrips"/>
    <dgm:cxn modelId="{0C78204F-336B-4099-98A3-3DEC01186E14}" type="presParOf" srcId="{D51E2035-2003-4CD9-A42F-E411FB7A087C}" destId="{E899CEDF-EA91-4996-9529-008AEC2DD44E}" srcOrd="4" destOrd="0" presId="urn:microsoft.com/office/officeart/2008/layout/PictureStrips"/>
    <dgm:cxn modelId="{F9204928-12F2-4A1C-B01D-0831E37633C0}" type="presParOf" srcId="{E899CEDF-EA91-4996-9529-008AEC2DD44E}" destId="{B436E2FB-9A77-4AC9-A5F7-ACC7A76E2A69}" srcOrd="0" destOrd="0" presId="urn:microsoft.com/office/officeart/2008/layout/PictureStrips"/>
    <dgm:cxn modelId="{13B3C26B-932E-45A3-ADAB-0F85CDEF6C75}" type="presParOf" srcId="{E899CEDF-EA91-4996-9529-008AEC2DD44E}" destId="{CE8B8852-1470-442A-A081-468202E08CE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16DCC3-C257-449B-9E55-2DEE9BA959E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CEFAF775-611C-45A3-956E-FC6CA41D67DA}">
      <dgm:prSet/>
      <dgm:spPr/>
      <dgm:t>
        <a:bodyPr/>
        <a:lstStyle/>
        <a:p>
          <a:r>
            <a:rPr lang="en-US">
              <a:solidFill>
                <a:schemeClr val="tx1"/>
              </a:solidFill>
            </a:rPr>
            <a:t>More </a:t>
          </a:r>
          <a:r>
            <a:rPr lang="en-US" b="1">
              <a:solidFill>
                <a:schemeClr val="tx1"/>
              </a:solidFill>
            </a:rPr>
            <a:t>strategic guidance </a:t>
          </a:r>
          <a:r>
            <a:rPr lang="en-US">
              <a:solidFill>
                <a:schemeClr val="tx1"/>
              </a:solidFill>
            </a:rPr>
            <a:t>to advance APP plans </a:t>
          </a:r>
          <a:r>
            <a:rPr lang="en-US" b="1">
              <a:solidFill>
                <a:schemeClr val="tx1"/>
              </a:solidFill>
            </a:rPr>
            <a:t>to support countries</a:t>
          </a:r>
          <a:endParaRPr lang="en-GB" b="1">
            <a:solidFill>
              <a:schemeClr val="tx1"/>
            </a:solidFill>
          </a:endParaRPr>
        </a:p>
      </dgm:t>
    </dgm:pt>
    <dgm:pt modelId="{AB60A6C9-D140-4888-A950-B33D01EFB3C4}" type="parTrans" cxnId="{0BAB6619-685A-4CF1-94C2-EABA03166E9C}">
      <dgm:prSet/>
      <dgm:spPr/>
      <dgm:t>
        <a:bodyPr/>
        <a:lstStyle/>
        <a:p>
          <a:endParaRPr lang="en-GB"/>
        </a:p>
      </dgm:t>
    </dgm:pt>
    <dgm:pt modelId="{3AFD4F67-0FB4-427A-BB00-436E1DC05A6E}" type="sibTrans" cxnId="{0BAB6619-685A-4CF1-94C2-EABA03166E9C}">
      <dgm:prSet/>
      <dgm:spPr/>
      <dgm:t>
        <a:bodyPr/>
        <a:lstStyle/>
        <a:p>
          <a:endParaRPr lang="en-GB"/>
        </a:p>
      </dgm:t>
    </dgm:pt>
    <dgm:pt modelId="{0B2D89E9-0117-4F94-86F2-5AE212E436AF}">
      <dgm:prSet/>
      <dgm:spPr>
        <a:solidFill>
          <a:schemeClr val="accent3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More staff and specialized </a:t>
          </a:r>
          <a:r>
            <a:rPr lang="en-US" b="1">
              <a:solidFill>
                <a:schemeClr val="tx1"/>
              </a:solidFill>
            </a:rPr>
            <a:t>technical support </a:t>
          </a:r>
          <a:r>
            <a:rPr lang="en-US">
              <a:solidFill>
                <a:schemeClr val="tx1"/>
              </a:solidFill>
            </a:rPr>
            <a:t>to the IPPC secretariat</a:t>
          </a:r>
          <a:endParaRPr lang="en-GB">
            <a:solidFill>
              <a:schemeClr val="tx1"/>
            </a:solidFill>
          </a:endParaRPr>
        </a:p>
      </dgm:t>
    </dgm:pt>
    <dgm:pt modelId="{2AB0CC4A-11F8-43D7-A2A5-72A1C62F3EB7}" type="parTrans" cxnId="{8B4945CB-BB3D-488A-81C0-20244DFA412F}">
      <dgm:prSet/>
      <dgm:spPr/>
      <dgm:t>
        <a:bodyPr/>
        <a:lstStyle/>
        <a:p>
          <a:endParaRPr lang="en-GB"/>
        </a:p>
      </dgm:t>
    </dgm:pt>
    <dgm:pt modelId="{EF0B8B63-0673-47FC-85E5-B82B99B63DD0}" type="sibTrans" cxnId="{8B4945CB-BB3D-488A-81C0-20244DFA412F}">
      <dgm:prSet/>
      <dgm:spPr/>
      <dgm:t>
        <a:bodyPr/>
        <a:lstStyle/>
        <a:p>
          <a:endParaRPr lang="en-GB"/>
        </a:p>
      </dgm:t>
    </dgm:pt>
    <dgm:pt modelId="{9153D2D7-D39A-4521-A58A-983665FE4838}">
      <dgm:prSet/>
      <dgm:spPr>
        <a:solidFill>
          <a:schemeClr val="accent3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More </a:t>
          </a:r>
          <a:r>
            <a:rPr lang="en-US" b="1">
              <a:solidFill>
                <a:schemeClr val="tx1"/>
              </a:solidFill>
            </a:rPr>
            <a:t>countries </a:t>
          </a:r>
          <a:r>
            <a:rPr lang="en-US" b="0">
              <a:solidFill>
                <a:schemeClr val="tx1"/>
              </a:solidFill>
            </a:rPr>
            <a:t>and</a:t>
          </a:r>
          <a:r>
            <a:rPr lang="en-US" b="1">
              <a:solidFill>
                <a:schemeClr val="tx1"/>
              </a:solidFill>
            </a:rPr>
            <a:t> stakeholders' engagement </a:t>
          </a:r>
          <a:r>
            <a:rPr lang="en-US">
              <a:solidFill>
                <a:schemeClr val="tx1"/>
              </a:solidFill>
            </a:rPr>
            <a:t>to maximize impact</a:t>
          </a:r>
          <a:endParaRPr lang="en-GB">
            <a:solidFill>
              <a:schemeClr val="tx1"/>
            </a:solidFill>
          </a:endParaRPr>
        </a:p>
      </dgm:t>
    </dgm:pt>
    <dgm:pt modelId="{D6727F14-502A-451E-9DB0-310B0F60C32B}" type="parTrans" cxnId="{3BA88A01-AD84-4EAF-BEAB-5427C4095320}">
      <dgm:prSet/>
      <dgm:spPr/>
      <dgm:t>
        <a:bodyPr/>
        <a:lstStyle/>
        <a:p>
          <a:endParaRPr lang="en-GB"/>
        </a:p>
      </dgm:t>
    </dgm:pt>
    <dgm:pt modelId="{B3965674-F37E-4C8F-B1CB-7220EC8757D9}" type="sibTrans" cxnId="{3BA88A01-AD84-4EAF-BEAB-5427C4095320}">
      <dgm:prSet/>
      <dgm:spPr/>
      <dgm:t>
        <a:bodyPr/>
        <a:lstStyle/>
        <a:p>
          <a:endParaRPr lang="en-GB"/>
        </a:p>
      </dgm:t>
    </dgm:pt>
    <dgm:pt modelId="{6E2C45D1-AAAD-4A4B-802E-2E34D2A6E42A}">
      <dgm:prSet/>
      <dgm:spPr>
        <a:solidFill>
          <a:schemeClr val="accent3"/>
        </a:solidFill>
      </dgm:spPr>
      <dgm:t>
        <a:bodyPr/>
        <a:lstStyle/>
        <a:p>
          <a:r>
            <a:rPr lang="en-US">
              <a:solidFill>
                <a:schemeClr val="tx1"/>
              </a:solidFill>
            </a:rPr>
            <a:t>More </a:t>
          </a:r>
          <a:r>
            <a:rPr lang="en-US" b="1">
              <a:solidFill>
                <a:schemeClr val="tx1"/>
              </a:solidFill>
            </a:rPr>
            <a:t>resource mobilization </a:t>
          </a:r>
          <a:r>
            <a:rPr lang="en-US">
              <a:solidFill>
                <a:schemeClr val="tx1"/>
              </a:solidFill>
            </a:rPr>
            <a:t>to ensure APP’s </a:t>
          </a:r>
          <a:r>
            <a:rPr lang="en-US" b="1">
              <a:solidFill>
                <a:schemeClr val="tx1"/>
              </a:solidFill>
            </a:rPr>
            <a:t>long-term sustainability</a:t>
          </a:r>
          <a:r>
            <a:rPr lang="en-US">
              <a:solidFill>
                <a:schemeClr val="tx1"/>
              </a:solidFill>
            </a:rPr>
            <a:t>. </a:t>
          </a:r>
          <a:endParaRPr lang="en-GB">
            <a:solidFill>
              <a:schemeClr val="tx1"/>
            </a:solidFill>
          </a:endParaRPr>
        </a:p>
      </dgm:t>
    </dgm:pt>
    <dgm:pt modelId="{43CCDBE7-6F50-4D25-BF83-B5D0774C456C}" type="parTrans" cxnId="{857E17AD-737E-4AE6-BF74-86DF6C8AA68A}">
      <dgm:prSet/>
      <dgm:spPr/>
      <dgm:t>
        <a:bodyPr/>
        <a:lstStyle/>
        <a:p>
          <a:endParaRPr lang="en-GB"/>
        </a:p>
      </dgm:t>
    </dgm:pt>
    <dgm:pt modelId="{59BE0BCE-3DB4-4444-A6A8-EB6F6AEC326D}" type="sibTrans" cxnId="{857E17AD-737E-4AE6-BF74-86DF6C8AA68A}">
      <dgm:prSet/>
      <dgm:spPr/>
      <dgm:t>
        <a:bodyPr/>
        <a:lstStyle/>
        <a:p>
          <a:endParaRPr lang="en-GB"/>
        </a:p>
      </dgm:t>
    </dgm:pt>
    <dgm:pt modelId="{4CAAFB9F-8BA1-43F6-9C9C-A0FD6A46F050}" type="pres">
      <dgm:prSet presAssocID="{F516DCC3-C257-449B-9E55-2DEE9BA959E2}" presName="Name0" presStyleCnt="0">
        <dgm:presLayoutVars>
          <dgm:chMax val="7"/>
          <dgm:chPref val="7"/>
          <dgm:dir/>
        </dgm:presLayoutVars>
      </dgm:prSet>
      <dgm:spPr/>
    </dgm:pt>
    <dgm:pt modelId="{FB84CD15-CFDB-46D1-AB03-E45C61FD57CE}" type="pres">
      <dgm:prSet presAssocID="{F516DCC3-C257-449B-9E55-2DEE9BA959E2}" presName="Name1" presStyleCnt="0"/>
      <dgm:spPr/>
    </dgm:pt>
    <dgm:pt modelId="{7FAC3B62-25B6-40E8-B8B5-16DCCDFF968B}" type="pres">
      <dgm:prSet presAssocID="{F516DCC3-C257-449B-9E55-2DEE9BA959E2}" presName="cycle" presStyleCnt="0"/>
      <dgm:spPr/>
    </dgm:pt>
    <dgm:pt modelId="{A484F027-E0E0-41F7-AF64-1A1D0FEA60A5}" type="pres">
      <dgm:prSet presAssocID="{F516DCC3-C257-449B-9E55-2DEE9BA959E2}" presName="srcNode" presStyleLbl="node1" presStyleIdx="0" presStyleCnt="4"/>
      <dgm:spPr/>
    </dgm:pt>
    <dgm:pt modelId="{5F590B85-6E8D-49F3-9854-C50CA381B78A}" type="pres">
      <dgm:prSet presAssocID="{F516DCC3-C257-449B-9E55-2DEE9BA959E2}" presName="conn" presStyleLbl="parChTrans1D2" presStyleIdx="0" presStyleCnt="1"/>
      <dgm:spPr/>
    </dgm:pt>
    <dgm:pt modelId="{55339BB8-B61A-4E40-9332-027395E17522}" type="pres">
      <dgm:prSet presAssocID="{F516DCC3-C257-449B-9E55-2DEE9BA959E2}" presName="extraNode" presStyleLbl="node1" presStyleIdx="0" presStyleCnt="4"/>
      <dgm:spPr/>
    </dgm:pt>
    <dgm:pt modelId="{D5D21D5A-1F1D-4DDD-B808-EB6683349D9E}" type="pres">
      <dgm:prSet presAssocID="{F516DCC3-C257-449B-9E55-2DEE9BA959E2}" presName="dstNode" presStyleLbl="node1" presStyleIdx="0" presStyleCnt="4"/>
      <dgm:spPr/>
    </dgm:pt>
    <dgm:pt modelId="{436B44F7-2EAD-4E0E-98C3-4D47B3CC1FBE}" type="pres">
      <dgm:prSet presAssocID="{CEFAF775-611C-45A3-956E-FC6CA41D67DA}" presName="text_1" presStyleLbl="node1" presStyleIdx="0" presStyleCnt="4">
        <dgm:presLayoutVars>
          <dgm:bulletEnabled val="1"/>
        </dgm:presLayoutVars>
      </dgm:prSet>
      <dgm:spPr/>
    </dgm:pt>
    <dgm:pt modelId="{FBE768E0-D468-4AF2-88AE-A534B1AACD94}" type="pres">
      <dgm:prSet presAssocID="{CEFAF775-611C-45A3-956E-FC6CA41D67DA}" presName="accent_1" presStyleCnt="0"/>
      <dgm:spPr/>
    </dgm:pt>
    <dgm:pt modelId="{E299339C-7031-4A80-889B-0EFB6BF64732}" type="pres">
      <dgm:prSet presAssocID="{CEFAF775-611C-45A3-956E-FC6CA41D67DA}" presName="accentRepeatNode" presStyleLbl="solidFgAcc1" presStyleIdx="0" presStyleCnt="4"/>
      <dgm:spPr/>
    </dgm:pt>
    <dgm:pt modelId="{1D48BE89-A393-4955-B264-F2FC550BBA59}" type="pres">
      <dgm:prSet presAssocID="{0B2D89E9-0117-4F94-86F2-5AE212E436AF}" presName="text_2" presStyleLbl="node1" presStyleIdx="1" presStyleCnt="4">
        <dgm:presLayoutVars>
          <dgm:bulletEnabled val="1"/>
        </dgm:presLayoutVars>
      </dgm:prSet>
      <dgm:spPr/>
    </dgm:pt>
    <dgm:pt modelId="{2230C01F-BADE-442A-8F1F-9AD85F919DB9}" type="pres">
      <dgm:prSet presAssocID="{0B2D89E9-0117-4F94-86F2-5AE212E436AF}" presName="accent_2" presStyleCnt="0"/>
      <dgm:spPr/>
    </dgm:pt>
    <dgm:pt modelId="{0F32A6D5-1701-4CEB-A137-0378F63A630C}" type="pres">
      <dgm:prSet presAssocID="{0B2D89E9-0117-4F94-86F2-5AE212E436AF}" presName="accentRepeatNode" presStyleLbl="solidFgAcc1" presStyleIdx="1" presStyleCnt="4"/>
      <dgm:spPr/>
    </dgm:pt>
    <dgm:pt modelId="{4FEDAFEE-9468-42D0-832A-6D38744C1E4F}" type="pres">
      <dgm:prSet presAssocID="{9153D2D7-D39A-4521-A58A-983665FE4838}" presName="text_3" presStyleLbl="node1" presStyleIdx="2" presStyleCnt="4">
        <dgm:presLayoutVars>
          <dgm:bulletEnabled val="1"/>
        </dgm:presLayoutVars>
      </dgm:prSet>
      <dgm:spPr/>
    </dgm:pt>
    <dgm:pt modelId="{8AFE55C6-8169-406A-870E-0A061F0F0C68}" type="pres">
      <dgm:prSet presAssocID="{9153D2D7-D39A-4521-A58A-983665FE4838}" presName="accent_3" presStyleCnt="0"/>
      <dgm:spPr/>
    </dgm:pt>
    <dgm:pt modelId="{F2927B2C-09D3-41CF-B67D-68D23FCFD96E}" type="pres">
      <dgm:prSet presAssocID="{9153D2D7-D39A-4521-A58A-983665FE4838}" presName="accentRepeatNode" presStyleLbl="solidFgAcc1" presStyleIdx="2" presStyleCnt="4"/>
      <dgm:spPr/>
    </dgm:pt>
    <dgm:pt modelId="{D518BBC3-3478-46A5-A7B3-38EC5BC36A84}" type="pres">
      <dgm:prSet presAssocID="{6E2C45D1-AAAD-4A4B-802E-2E34D2A6E42A}" presName="text_4" presStyleLbl="node1" presStyleIdx="3" presStyleCnt="4">
        <dgm:presLayoutVars>
          <dgm:bulletEnabled val="1"/>
        </dgm:presLayoutVars>
      </dgm:prSet>
      <dgm:spPr/>
    </dgm:pt>
    <dgm:pt modelId="{3D988B73-D41F-4600-B3A2-D3EF4A4F971D}" type="pres">
      <dgm:prSet presAssocID="{6E2C45D1-AAAD-4A4B-802E-2E34D2A6E42A}" presName="accent_4" presStyleCnt="0"/>
      <dgm:spPr/>
    </dgm:pt>
    <dgm:pt modelId="{21165F0B-FD8C-4A60-BC76-668E715055F0}" type="pres">
      <dgm:prSet presAssocID="{6E2C45D1-AAAD-4A4B-802E-2E34D2A6E42A}" presName="accentRepeatNode" presStyleLbl="solidFgAcc1" presStyleIdx="3" presStyleCnt="4"/>
      <dgm:spPr/>
    </dgm:pt>
  </dgm:ptLst>
  <dgm:cxnLst>
    <dgm:cxn modelId="{3BA88A01-AD84-4EAF-BEAB-5427C4095320}" srcId="{F516DCC3-C257-449B-9E55-2DEE9BA959E2}" destId="{9153D2D7-D39A-4521-A58A-983665FE4838}" srcOrd="2" destOrd="0" parTransId="{D6727F14-502A-451E-9DB0-310B0F60C32B}" sibTransId="{B3965674-F37E-4C8F-B1CB-7220EC8757D9}"/>
    <dgm:cxn modelId="{0BAB6619-685A-4CF1-94C2-EABA03166E9C}" srcId="{F516DCC3-C257-449B-9E55-2DEE9BA959E2}" destId="{CEFAF775-611C-45A3-956E-FC6CA41D67DA}" srcOrd="0" destOrd="0" parTransId="{AB60A6C9-D140-4888-A950-B33D01EFB3C4}" sibTransId="{3AFD4F67-0FB4-427A-BB00-436E1DC05A6E}"/>
    <dgm:cxn modelId="{79AE9E21-4EBF-4B7E-8BF6-FC4CDA5A37DE}" type="presOf" srcId="{CEFAF775-611C-45A3-956E-FC6CA41D67DA}" destId="{436B44F7-2EAD-4E0E-98C3-4D47B3CC1FBE}" srcOrd="0" destOrd="0" presId="urn:microsoft.com/office/officeart/2008/layout/VerticalCurvedList"/>
    <dgm:cxn modelId="{3203C933-941E-494B-B39D-B39F7D7E414F}" type="presOf" srcId="{9153D2D7-D39A-4521-A58A-983665FE4838}" destId="{4FEDAFEE-9468-42D0-832A-6D38744C1E4F}" srcOrd="0" destOrd="0" presId="urn:microsoft.com/office/officeart/2008/layout/VerticalCurvedList"/>
    <dgm:cxn modelId="{0C2CD746-554F-4E32-9192-410A01199821}" type="presOf" srcId="{F516DCC3-C257-449B-9E55-2DEE9BA959E2}" destId="{4CAAFB9F-8BA1-43F6-9C9C-A0FD6A46F050}" srcOrd="0" destOrd="0" presId="urn:microsoft.com/office/officeart/2008/layout/VerticalCurvedList"/>
    <dgm:cxn modelId="{DB5AD278-9EBB-4FFB-9282-023A691B6E57}" type="presOf" srcId="{0B2D89E9-0117-4F94-86F2-5AE212E436AF}" destId="{1D48BE89-A393-4955-B264-F2FC550BBA59}" srcOrd="0" destOrd="0" presId="urn:microsoft.com/office/officeart/2008/layout/VerticalCurvedList"/>
    <dgm:cxn modelId="{857E17AD-737E-4AE6-BF74-86DF6C8AA68A}" srcId="{F516DCC3-C257-449B-9E55-2DEE9BA959E2}" destId="{6E2C45D1-AAAD-4A4B-802E-2E34D2A6E42A}" srcOrd="3" destOrd="0" parTransId="{43CCDBE7-6F50-4D25-BF83-B5D0774C456C}" sibTransId="{59BE0BCE-3DB4-4444-A6A8-EB6F6AEC326D}"/>
    <dgm:cxn modelId="{8B4945CB-BB3D-488A-81C0-20244DFA412F}" srcId="{F516DCC3-C257-449B-9E55-2DEE9BA959E2}" destId="{0B2D89E9-0117-4F94-86F2-5AE212E436AF}" srcOrd="1" destOrd="0" parTransId="{2AB0CC4A-11F8-43D7-A2A5-72A1C62F3EB7}" sibTransId="{EF0B8B63-0673-47FC-85E5-B82B99B63DD0}"/>
    <dgm:cxn modelId="{C08890E7-E8BC-4E5D-A3F5-8029B2CCADF0}" type="presOf" srcId="{6E2C45D1-AAAD-4A4B-802E-2E34D2A6E42A}" destId="{D518BBC3-3478-46A5-A7B3-38EC5BC36A84}" srcOrd="0" destOrd="0" presId="urn:microsoft.com/office/officeart/2008/layout/VerticalCurvedList"/>
    <dgm:cxn modelId="{0F25B5F0-4120-462A-99B5-25281D56B3F4}" type="presOf" srcId="{3AFD4F67-0FB4-427A-BB00-436E1DC05A6E}" destId="{5F590B85-6E8D-49F3-9854-C50CA381B78A}" srcOrd="0" destOrd="0" presId="urn:microsoft.com/office/officeart/2008/layout/VerticalCurvedList"/>
    <dgm:cxn modelId="{16BD1BC3-106F-48C3-B695-92F0F01DDF50}" type="presParOf" srcId="{4CAAFB9F-8BA1-43F6-9C9C-A0FD6A46F050}" destId="{FB84CD15-CFDB-46D1-AB03-E45C61FD57CE}" srcOrd="0" destOrd="0" presId="urn:microsoft.com/office/officeart/2008/layout/VerticalCurvedList"/>
    <dgm:cxn modelId="{7DFA593C-4502-456A-A752-2DA5482145F4}" type="presParOf" srcId="{FB84CD15-CFDB-46D1-AB03-E45C61FD57CE}" destId="{7FAC3B62-25B6-40E8-B8B5-16DCCDFF968B}" srcOrd="0" destOrd="0" presId="urn:microsoft.com/office/officeart/2008/layout/VerticalCurvedList"/>
    <dgm:cxn modelId="{ADBCC6A7-C060-4A23-BF2C-40FEFB15F0DA}" type="presParOf" srcId="{7FAC3B62-25B6-40E8-B8B5-16DCCDFF968B}" destId="{A484F027-E0E0-41F7-AF64-1A1D0FEA60A5}" srcOrd="0" destOrd="0" presId="urn:microsoft.com/office/officeart/2008/layout/VerticalCurvedList"/>
    <dgm:cxn modelId="{9A29F990-6051-4A24-A250-CF92AD988786}" type="presParOf" srcId="{7FAC3B62-25B6-40E8-B8B5-16DCCDFF968B}" destId="{5F590B85-6E8D-49F3-9854-C50CA381B78A}" srcOrd="1" destOrd="0" presId="urn:microsoft.com/office/officeart/2008/layout/VerticalCurvedList"/>
    <dgm:cxn modelId="{BD7A96C6-C104-4336-B247-97484943974C}" type="presParOf" srcId="{7FAC3B62-25B6-40E8-B8B5-16DCCDFF968B}" destId="{55339BB8-B61A-4E40-9332-027395E17522}" srcOrd="2" destOrd="0" presId="urn:microsoft.com/office/officeart/2008/layout/VerticalCurvedList"/>
    <dgm:cxn modelId="{EC06BC38-9A67-495F-8B32-18F7170E2C54}" type="presParOf" srcId="{7FAC3B62-25B6-40E8-B8B5-16DCCDFF968B}" destId="{D5D21D5A-1F1D-4DDD-B808-EB6683349D9E}" srcOrd="3" destOrd="0" presId="urn:microsoft.com/office/officeart/2008/layout/VerticalCurvedList"/>
    <dgm:cxn modelId="{2653B9C0-177A-4463-A2F8-A6C1FB6E20AE}" type="presParOf" srcId="{FB84CD15-CFDB-46D1-AB03-E45C61FD57CE}" destId="{436B44F7-2EAD-4E0E-98C3-4D47B3CC1FBE}" srcOrd="1" destOrd="0" presId="urn:microsoft.com/office/officeart/2008/layout/VerticalCurvedList"/>
    <dgm:cxn modelId="{5D780BD1-7616-4D76-AB79-8C74C8E27125}" type="presParOf" srcId="{FB84CD15-CFDB-46D1-AB03-E45C61FD57CE}" destId="{FBE768E0-D468-4AF2-88AE-A534B1AACD94}" srcOrd="2" destOrd="0" presId="urn:microsoft.com/office/officeart/2008/layout/VerticalCurvedList"/>
    <dgm:cxn modelId="{78EA9070-6003-4BE2-ADCE-5F9EBCD54E3D}" type="presParOf" srcId="{FBE768E0-D468-4AF2-88AE-A534B1AACD94}" destId="{E299339C-7031-4A80-889B-0EFB6BF64732}" srcOrd="0" destOrd="0" presId="urn:microsoft.com/office/officeart/2008/layout/VerticalCurvedList"/>
    <dgm:cxn modelId="{86BACB8C-44DB-40E0-8779-24A3030AD9ED}" type="presParOf" srcId="{FB84CD15-CFDB-46D1-AB03-E45C61FD57CE}" destId="{1D48BE89-A393-4955-B264-F2FC550BBA59}" srcOrd="3" destOrd="0" presId="urn:microsoft.com/office/officeart/2008/layout/VerticalCurvedList"/>
    <dgm:cxn modelId="{5D6F6105-993B-4F64-ADC5-E5B43F055781}" type="presParOf" srcId="{FB84CD15-CFDB-46D1-AB03-E45C61FD57CE}" destId="{2230C01F-BADE-442A-8F1F-9AD85F919DB9}" srcOrd="4" destOrd="0" presId="urn:microsoft.com/office/officeart/2008/layout/VerticalCurvedList"/>
    <dgm:cxn modelId="{C4961053-24B4-463C-B2B8-71C0CE622696}" type="presParOf" srcId="{2230C01F-BADE-442A-8F1F-9AD85F919DB9}" destId="{0F32A6D5-1701-4CEB-A137-0378F63A630C}" srcOrd="0" destOrd="0" presId="urn:microsoft.com/office/officeart/2008/layout/VerticalCurvedList"/>
    <dgm:cxn modelId="{FD9AD422-2D02-4149-A849-A920E42B340B}" type="presParOf" srcId="{FB84CD15-CFDB-46D1-AB03-E45C61FD57CE}" destId="{4FEDAFEE-9468-42D0-832A-6D38744C1E4F}" srcOrd="5" destOrd="0" presId="urn:microsoft.com/office/officeart/2008/layout/VerticalCurvedList"/>
    <dgm:cxn modelId="{E05D8C52-CFE5-46A5-A2F2-63D775FEE9D6}" type="presParOf" srcId="{FB84CD15-CFDB-46D1-AB03-E45C61FD57CE}" destId="{8AFE55C6-8169-406A-870E-0A061F0F0C68}" srcOrd="6" destOrd="0" presId="urn:microsoft.com/office/officeart/2008/layout/VerticalCurvedList"/>
    <dgm:cxn modelId="{926276AA-310A-40A8-9441-B7588D7520E6}" type="presParOf" srcId="{8AFE55C6-8169-406A-870E-0A061F0F0C68}" destId="{F2927B2C-09D3-41CF-B67D-68D23FCFD96E}" srcOrd="0" destOrd="0" presId="urn:microsoft.com/office/officeart/2008/layout/VerticalCurvedList"/>
    <dgm:cxn modelId="{C3FE2EA6-9C91-4E7B-A4E5-4AA7A612581B}" type="presParOf" srcId="{FB84CD15-CFDB-46D1-AB03-E45C61FD57CE}" destId="{D518BBC3-3478-46A5-A7B3-38EC5BC36A84}" srcOrd="7" destOrd="0" presId="urn:microsoft.com/office/officeart/2008/layout/VerticalCurvedList"/>
    <dgm:cxn modelId="{80462F71-5189-46C0-839A-A313FA0F0D53}" type="presParOf" srcId="{FB84CD15-CFDB-46D1-AB03-E45C61FD57CE}" destId="{3D988B73-D41F-4600-B3A2-D3EF4A4F971D}" srcOrd="8" destOrd="0" presId="urn:microsoft.com/office/officeart/2008/layout/VerticalCurvedList"/>
    <dgm:cxn modelId="{DFFF1DCE-4783-42FA-BD81-A128A0BB5564}" type="presParOf" srcId="{3D988B73-D41F-4600-B3A2-D3EF4A4F971D}" destId="{21165F0B-FD8C-4A60-BC76-668E715055F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88ADE1-1C2A-46DD-B57A-037EA71B911C}" type="doc">
      <dgm:prSet loTypeId="urn:microsoft.com/office/officeart/2005/8/layout/cycle2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37B4017-DD8E-431B-963E-BC6FC9A6B8AC}">
      <dgm:prSet phldrT="[Text]" custT="1"/>
      <dgm:spPr>
        <a:solidFill>
          <a:schemeClr val="accent1"/>
        </a:solidFill>
      </dgm:spPr>
      <dgm:t>
        <a:bodyPr/>
        <a:lstStyle/>
        <a:p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</a:rPr>
            <a:t>1. Identify Potential Donors</a:t>
          </a:r>
          <a:endParaRPr lang="en-US" sz="1100" b="0">
            <a:solidFill>
              <a:schemeClr val="tx1"/>
            </a:solidFill>
          </a:endParaRPr>
        </a:p>
      </dgm:t>
    </dgm:pt>
    <dgm:pt modelId="{B79A3303-8D91-4595-B33D-9937D8F57170}" type="parTrans" cxnId="{B5587B2A-2D3F-4FB9-9B3A-BC69007183EB}">
      <dgm:prSet/>
      <dgm:spPr/>
      <dgm:t>
        <a:bodyPr/>
        <a:lstStyle/>
        <a:p>
          <a:endParaRPr lang="en-US"/>
        </a:p>
      </dgm:t>
    </dgm:pt>
    <dgm:pt modelId="{9AB1AB32-107D-494B-AC0C-E3DEA957B972}" type="sibTrans" cxnId="{B5587B2A-2D3F-4FB9-9B3A-BC69007183EB}">
      <dgm:prSet/>
      <dgm:spPr/>
      <dgm:t>
        <a:bodyPr/>
        <a:lstStyle/>
        <a:p>
          <a:endParaRPr lang="en-US"/>
        </a:p>
      </dgm:t>
    </dgm:pt>
    <dgm:pt modelId="{7356D18E-BD44-4C79-84ED-D95CCAE3DD17}">
      <dgm:prSet phldrT="[Text]" custT="1"/>
      <dgm:spPr>
        <a:solidFill>
          <a:srgbClr val="92D050"/>
        </a:solidFill>
      </dgm:spPr>
      <dgm:t>
        <a:bodyPr/>
        <a:lstStyle/>
        <a:p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</a:rPr>
            <a:t>2. Engage Strategically</a:t>
          </a:r>
          <a:endParaRPr lang="en-US" sz="1100" b="0">
            <a:solidFill>
              <a:schemeClr val="tx1"/>
            </a:solidFill>
          </a:endParaRPr>
        </a:p>
      </dgm:t>
    </dgm:pt>
    <dgm:pt modelId="{DA39218D-02E9-4C15-80C3-88579A28867C}" type="parTrans" cxnId="{F13ED5FF-8D4B-4BAE-B59E-98DA1BA59560}">
      <dgm:prSet/>
      <dgm:spPr/>
      <dgm:t>
        <a:bodyPr/>
        <a:lstStyle/>
        <a:p>
          <a:endParaRPr lang="en-US"/>
        </a:p>
      </dgm:t>
    </dgm:pt>
    <dgm:pt modelId="{DA7FC819-F6D6-42FB-B22F-4884C3AB065A}" type="sibTrans" cxnId="{F13ED5FF-8D4B-4BAE-B59E-98DA1BA59560}">
      <dgm:prSet/>
      <dgm:spPr/>
      <dgm:t>
        <a:bodyPr/>
        <a:lstStyle/>
        <a:p>
          <a:endParaRPr lang="en-US"/>
        </a:p>
      </dgm:t>
    </dgm:pt>
    <dgm:pt modelId="{9C871D1D-13B8-424F-A98E-146D91ECBE72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100" b="0">
              <a:solidFill>
                <a:schemeClr val="tx1"/>
              </a:solidFill>
            </a:rPr>
            <a:t>3. </a:t>
          </a:r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</a:rPr>
            <a:t>Negotiate Funding Mechanisms</a:t>
          </a:r>
          <a:endParaRPr lang="en-US" sz="1100" b="0">
            <a:solidFill>
              <a:schemeClr val="tx1"/>
            </a:solidFill>
          </a:endParaRPr>
        </a:p>
      </dgm:t>
    </dgm:pt>
    <dgm:pt modelId="{AF548BC2-1664-4982-B928-14DDD7608C80}" type="parTrans" cxnId="{2F1A41DB-BA6D-4194-922A-F728CDC93583}">
      <dgm:prSet/>
      <dgm:spPr/>
      <dgm:t>
        <a:bodyPr/>
        <a:lstStyle/>
        <a:p>
          <a:endParaRPr lang="en-US"/>
        </a:p>
      </dgm:t>
    </dgm:pt>
    <dgm:pt modelId="{8C640AD2-D13B-4F54-9303-DB4F5BF10F61}" type="sibTrans" cxnId="{2F1A41DB-BA6D-4194-922A-F728CDC93583}">
      <dgm:prSet/>
      <dgm:spPr/>
      <dgm:t>
        <a:bodyPr/>
        <a:lstStyle/>
        <a:p>
          <a:endParaRPr lang="en-US"/>
        </a:p>
      </dgm:t>
    </dgm:pt>
    <dgm:pt modelId="{F3BDE4B6-6DE0-48BE-AEE5-C05CC00EE9C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1100" b="0">
              <a:solidFill>
                <a:schemeClr val="tx1"/>
              </a:solidFill>
            </a:rPr>
            <a:t>4. </a:t>
          </a:r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</a:rPr>
            <a:t>Implement and Operate Projects</a:t>
          </a:r>
          <a:endParaRPr lang="en-US" sz="1100" b="0">
            <a:solidFill>
              <a:schemeClr val="tx1"/>
            </a:solidFill>
          </a:endParaRPr>
        </a:p>
      </dgm:t>
    </dgm:pt>
    <dgm:pt modelId="{CF32573A-2804-4F12-8B95-05E903D111FB}" type="parTrans" cxnId="{02F04471-F7AE-4B83-BADC-5CB20BC64B38}">
      <dgm:prSet/>
      <dgm:spPr/>
      <dgm:t>
        <a:bodyPr/>
        <a:lstStyle/>
        <a:p>
          <a:endParaRPr lang="en-US"/>
        </a:p>
      </dgm:t>
    </dgm:pt>
    <dgm:pt modelId="{56795CB2-873A-4EF8-8126-91941A8F74D6}" type="sibTrans" cxnId="{02F04471-F7AE-4B83-BADC-5CB20BC64B38}">
      <dgm:prSet/>
      <dgm:spPr/>
      <dgm:t>
        <a:bodyPr/>
        <a:lstStyle/>
        <a:p>
          <a:endParaRPr lang="en-US"/>
        </a:p>
      </dgm:t>
    </dgm:pt>
    <dgm:pt modelId="{8D267CCF-896A-4496-89AB-002B5C4499A3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</a:rPr>
            <a:t>5. </a:t>
          </a:r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  <a:latin typeface="Calibri Light" panose="020F0302020204030204"/>
            </a:rPr>
            <a:t>Communicate</a:t>
          </a:r>
          <a:r>
            <a:rPr kumimoji="0" lang="en-US" altLang="en-US" sz="1100" b="0" i="0" u="none" strike="noStrike" cap="none" normalizeH="0" baseline="0">
              <a:ln/>
              <a:solidFill>
                <a:schemeClr val="tx1"/>
              </a:solidFill>
              <a:effectLst/>
            </a:rPr>
            <a:t> Results</a:t>
          </a:r>
          <a:endParaRPr lang="en-US" sz="1100" b="0">
            <a:solidFill>
              <a:schemeClr val="tx1"/>
            </a:solidFill>
          </a:endParaRPr>
        </a:p>
      </dgm:t>
    </dgm:pt>
    <dgm:pt modelId="{4C14432B-A2CD-48C2-A35E-BDB060AF9EB3}" type="parTrans" cxnId="{23136433-2B91-40B5-B0F9-E6D33B120B59}">
      <dgm:prSet/>
      <dgm:spPr/>
      <dgm:t>
        <a:bodyPr/>
        <a:lstStyle/>
        <a:p>
          <a:endParaRPr lang="en-US"/>
        </a:p>
      </dgm:t>
    </dgm:pt>
    <dgm:pt modelId="{0A7F1497-EE10-4CD3-B4F3-737E5E9994ED}" type="sibTrans" cxnId="{23136433-2B91-40B5-B0F9-E6D33B120B59}">
      <dgm:prSet/>
      <dgm:spPr/>
      <dgm:t>
        <a:bodyPr/>
        <a:lstStyle/>
        <a:p>
          <a:endParaRPr lang="en-US"/>
        </a:p>
      </dgm:t>
    </dgm:pt>
    <dgm:pt modelId="{F76632B7-331C-46CB-82E8-4FA5BFBBB6B9}" type="pres">
      <dgm:prSet presAssocID="{A888ADE1-1C2A-46DD-B57A-037EA71B911C}" presName="cycle" presStyleCnt="0">
        <dgm:presLayoutVars>
          <dgm:dir/>
          <dgm:resizeHandles val="exact"/>
        </dgm:presLayoutVars>
      </dgm:prSet>
      <dgm:spPr/>
    </dgm:pt>
    <dgm:pt modelId="{126DBCB5-E715-447E-986F-FDCC5CA12658}" type="pres">
      <dgm:prSet presAssocID="{C37B4017-DD8E-431B-963E-BC6FC9A6B8AC}" presName="node" presStyleLbl="node1" presStyleIdx="0" presStyleCnt="5">
        <dgm:presLayoutVars>
          <dgm:bulletEnabled val="1"/>
        </dgm:presLayoutVars>
      </dgm:prSet>
      <dgm:spPr/>
    </dgm:pt>
    <dgm:pt modelId="{8D618041-D3E1-4A6F-926A-24DC15A6E330}" type="pres">
      <dgm:prSet presAssocID="{9AB1AB32-107D-494B-AC0C-E3DEA957B972}" presName="sibTrans" presStyleLbl="sibTrans2D1" presStyleIdx="0" presStyleCnt="5"/>
      <dgm:spPr/>
    </dgm:pt>
    <dgm:pt modelId="{16DA2E0E-8ABD-44C7-8B0C-A2FC0C6677F9}" type="pres">
      <dgm:prSet presAssocID="{9AB1AB32-107D-494B-AC0C-E3DEA957B972}" presName="connectorText" presStyleLbl="sibTrans2D1" presStyleIdx="0" presStyleCnt="5"/>
      <dgm:spPr/>
    </dgm:pt>
    <dgm:pt modelId="{671159A2-E9FF-491F-AFD8-7E1FF6848721}" type="pres">
      <dgm:prSet presAssocID="{7356D18E-BD44-4C79-84ED-D95CCAE3DD17}" presName="node" presStyleLbl="node1" presStyleIdx="1" presStyleCnt="5">
        <dgm:presLayoutVars>
          <dgm:bulletEnabled val="1"/>
        </dgm:presLayoutVars>
      </dgm:prSet>
      <dgm:spPr/>
    </dgm:pt>
    <dgm:pt modelId="{53645232-5144-4E34-A578-0F0F651CD7E0}" type="pres">
      <dgm:prSet presAssocID="{DA7FC819-F6D6-42FB-B22F-4884C3AB065A}" presName="sibTrans" presStyleLbl="sibTrans2D1" presStyleIdx="1" presStyleCnt="5"/>
      <dgm:spPr/>
    </dgm:pt>
    <dgm:pt modelId="{5660C27E-8A96-4949-A302-8D26478E7F69}" type="pres">
      <dgm:prSet presAssocID="{DA7FC819-F6D6-42FB-B22F-4884C3AB065A}" presName="connectorText" presStyleLbl="sibTrans2D1" presStyleIdx="1" presStyleCnt="5"/>
      <dgm:spPr/>
    </dgm:pt>
    <dgm:pt modelId="{4A5D5EBB-94AA-4AFA-A8E8-A2CF1A1E4A82}" type="pres">
      <dgm:prSet presAssocID="{9C871D1D-13B8-424F-A98E-146D91ECBE72}" presName="node" presStyleLbl="node1" presStyleIdx="2" presStyleCnt="5">
        <dgm:presLayoutVars>
          <dgm:bulletEnabled val="1"/>
        </dgm:presLayoutVars>
      </dgm:prSet>
      <dgm:spPr/>
    </dgm:pt>
    <dgm:pt modelId="{8AEA32F2-5347-41B0-A10D-D092D4647C36}" type="pres">
      <dgm:prSet presAssocID="{8C640AD2-D13B-4F54-9303-DB4F5BF10F61}" presName="sibTrans" presStyleLbl="sibTrans2D1" presStyleIdx="2" presStyleCnt="5"/>
      <dgm:spPr/>
    </dgm:pt>
    <dgm:pt modelId="{1592D84C-2315-41BD-BF05-3AE0E52989AA}" type="pres">
      <dgm:prSet presAssocID="{8C640AD2-D13B-4F54-9303-DB4F5BF10F61}" presName="connectorText" presStyleLbl="sibTrans2D1" presStyleIdx="2" presStyleCnt="5"/>
      <dgm:spPr/>
    </dgm:pt>
    <dgm:pt modelId="{4DB72B68-EF03-4ECF-8428-4D25735781F9}" type="pres">
      <dgm:prSet presAssocID="{F3BDE4B6-6DE0-48BE-AEE5-C05CC00EE9CA}" presName="node" presStyleLbl="node1" presStyleIdx="3" presStyleCnt="5">
        <dgm:presLayoutVars>
          <dgm:bulletEnabled val="1"/>
        </dgm:presLayoutVars>
      </dgm:prSet>
      <dgm:spPr/>
    </dgm:pt>
    <dgm:pt modelId="{36E049E6-8AAE-44F3-AAB8-378BA64F7E4B}" type="pres">
      <dgm:prSet presAssocID="{56795CB2-873A-4EF8-8126-91941A8F74D6}" presName="sibTrans" presStyleLbl="sibTrans2D1" presStyleIdx="3" presStyleCnt="5"/>
      <dgm:spPr/>
    </dgm:pt>
    <dgm:pt modelId="{474E812A-22CF-4939-BF44-7B69223DB0FE}" type="pres">
      <dgm:prSet presAssocID="{56795CB2-873A-4EF8-8126-91941A8F74D6}" presName="connectorText" presStyleLbl="sibTrans2D1" presStyleIdx="3" presStyleCnt="5"/>
      <dgm:spPr/>
    </dgm:pt>
    <dgm:pt modelId="{1FDAD5B8-1FB5-46B2-A70C-02ACB4C8EA2A}" type="pres">
      <dgm:prSet presAssocID="{8D267CCF-896A-4496-89AB-002B5C4499A3}" presName="node" presStyleLbl="node1" presStyleIdx="4" presStyleCnt="5">
        <dgm:presLayoutVars>
          <dgm:bulletEnabled val="1"/>
        </dgm:presLayoutVars>
      </dgm:prSet>
      <dgm:spPr/>
    </dgm:pt>
    <dgm:pt modelId="{8BB615B7-5B4D-4358-A0EE-EBB3B3F1F759}" type="pres">
      <dgm:prSet presAssocID="{0A7F1497-EE10-4CD3-B4F3-737E5E9994ED}" presName="sibTrans" presStyleLbl="sibTrans2D1" presStyleIdx="4" presStyleCnt="5"/>
      <dgm:spPr/>
    </dgm:pt>
    <dgm:pt modelId="{640A6A84-DBA9-4CB0-A029-44E48A76E6AB}" type="pres">
      <dgm:prSet presAssocID="{0A7F1497-EE10-4CD3-B4F3-737E5E9994ED}" presName="connectorText" presStyleLbl="sibTrans2D1" presStyleIdx="4" presStyleCnt="5"/>
      <dgm:spPr/>
    </dgm:pt>
  </dgm:ptLst>
  <dgm:cxnLst>
    <dgm:cxn modelId="{5D1F1900-FD6C-4774-893C-7D50135F4FC8}" type="presOf" srcId="{F3BDE4B6-6DE0-48BE-AEE5-C05CC00EE9CA}" destId="{4DB72B68-EF03-4ECF-8428-4D25735781F9}" srcOrd="0" destOrd="0" presId="urn:microsoft.com/office/officeart/2005/8/layout/cycle2"/>
    <dgm:cxn modelId="{A8ABDD01-66CA-4B70-BDAB-FE9071B10F7A}" type="presOf" srcId="{DA7FC819-F6D6-42FB-B22F-4884C3AB065A}" destId="{53645232-5144-4E34-A578-0F0F651CD7E0}" srcOrd="0" destOrd="0" presId="urn:microsoft.com/office/officeart/2005/8/layout/cycle2"/>
    <dgm:cxn modelId="{46064802-FEE0-4B9E-B4D6-AFC37684A8F4}" type="presOf" srcId="{9AB1AB32-107D-494B-AC0C-E3DEA957B972}" destId="{16DA2E0E-8ABD-44C7-8B0C-A2FC0C6677F9}" srcOrd="1" destOrd="0" presId="urn:microsoft.com/office/officeart/2005/8/layout/cycle2"/>
    <dgm:cxn modelId="{38465604-10C5-47C3-8E45-3FC11ED2C37E}" type="presOf" srcId="{56795CB2-873A-4EF8-8126-91941A8F74D6}" destId="{474E812A-22CF-4939-BF44-7B69223DB0FE}" srcOrd="1" destOrd="0" presId="urn:microsoft.com/office/officeart/2005/8/layout/cycle2"/>
    <dgm:cxn modelId="{DF138905-01C3-4F76-8F25-9447F68383B2}" type="presOf" srcId="{C37B4017-DD8E-431B-963E-BC6FC9A6B8AC}" destId="{126DBCB5-E715-447E-986F-FDCC5CA12658}" srcOrd="0" destOrd="0" presId="urn:microsoft.com/office/officeart/2005/8/layout/cycle2"/>
    <dgm:cxn modelId="{689F6313-21F4-4FAE-B1AD-4DE360217DC0}" type="presOf" srcId="{8C640AD2-D13B-4F54-9303-DB4F5BF10F61}" destId="{8AEA32F2-5347-41B0-A10D-D092D4647C36}" srcOrd="0" destOrd="0" presId="urn:microsoft.com/office/officeart/2005/8/layout/cycle2"/>
    <dgm:cxn modelId="{24E7EF21-C083-45AB-AE45-EEAD7F742DB0}" type="presOf" srcId="{8C640AD2-D13B-4F54-9303-DB4F5BF10F61}" destId="{1592D84C-2315-41BD-BF05-3AE0E52989AA}" srcOrd="1" destOrd="0" presId="urn:microsoft.com/office/officeart/2005/8/layout/cycle2"/>
    <dgm:cxn modelId="{B5587B2A-2D3F-4FB9-9B3A-BC69007183EB}" srcId="{A888ADE1-1C2A-46DD-B57A-037EA71B911C}" destId="{C37B4017-DD8E-431B-963E-BC6FC9A6B8AC}" srcOrd="0" destOrd="0" parTransId="{B79A3303-8D91-4595-B33D-9937D8F57170}" sibTransId="{9AB1AB32-107D-494B-AC0C-E3DEA957B972}"/>
    <dgm:cxn modelId="{23136433-2B91-40B5-B0F9-E6D33B120B59}" srcId="{A888ADE1-1C2A-46DD-B57A-037EA71B911C}" destId="{8D267CCF-896A-4496-89AB-002B5C4499A3}" srcOrd="4" destOrd="0" parTransId="{4C14432B-A2CD-48C2-A35E-BDB060AF9EB3}" sibTransId="{0A7F1497-EE10-4CD3-B4F3-737E5E9994ED}"/>
    <dgm:cxn modelId="{57B22F5F-56E9-4594-B872-D6D9E9A41A20}" type="presOf" srcId="{9C871D1D-13B8-424F-A98E-146D91ECBE72}" destId="{4A5D5EBB-94AA-4AFA-A8E8-A2CF1A1E4A82}" srcOrd="0" destOrd="0" presId="urn:microsoft.com/office/officeart/2005/8/layout/cycle2"/>
    <dgm:cxn modelId="{FF614450-BA4A-413B-AFA5-B519D558BC85}" type="presOf" srcId="{9AB1AB32-107D-494B-AC0C-E3DEA957B972}" destId="{8D618041-D3E1-4A6F-926A-24DC15A6E330}" srcOrd="0" destOrd="0" presId="urn:microsoft.com/office/officeart/2005/8/layout/cycle2"/>
    <dgm:cxn modelId="{02F04471-F7AE-4B83-BADC-5CB20BC64B38}" srcId="{A888ADE1-1C2A-46DD-B57A-037EA71B911C}" destId="{F3BDE4B6-6DE0-48BE-AEE5-C05CC00EE9CA}" srcOrd="3" destOrd="0" parTransId="{CF32573A-2804-4F12-8B95-05E903D111FB}" sibTransId="{56795CB2-873A-4EF8-8126-91941A8F74D6}"/>
    <dgm:cxn modelId="{9B6FC552-6B0E-41B9-A765-7FFB61AD7DE0}" type="presOf" srcId="{0A7F1497-EE10-4CD3-B4F3-737E5E9994ED}" destId="{8BB615B7-5B4D-4358-A0EE-EBB3B3F1F759}" srcOrd="0" destOrd="0" presId="urn:microsoft.com/office/officeart/2005/8/layout/cycle2"/>
    <dgm:cxn modelId="{CE71DA58-5CE8-49E7-B5DF-F44923DCDDCB}" type="presOf" srcId="{0A7F1497-EE10-4CD3-B4F3-737E5E9994ED}" destId="{640A6A84-DBA9-4CB0-A029-44E48A76E6AB}" srcOrd="1" destOrd="0" presId="urn:microsoft.com/office/officeart/2005/8/layout/cycle2"/>
    <dgm:cxn modelId="{EAC73C9B-B2FB-40FB-8D53-90332A8E97B1}" type="presOf" srcId="{56795CB2-873A-4EF8-8126-91941A8F74D6}" destId="{36E049E6-8AAE-44F3-AAB8-378BA64F7E4B}" srcOrd="0" destOrd="0" presId="urn:microsoft.com/office/officeart/2005/8/layout/cycle2"/>
    <dgm:cxn modelId="{792636A5-A626-4CCF-B03C-207F1CDADE34}" type="presOf" srcId="{8D267CCF-896A-4496-89AB-002B5C4499A3}" destId="{1FDAD5B8-1FB5-46B2-A70C-02ACB4C8EA2A}" srcOrd="0" destOrd="0" presId="urn:microsoft.com/office/officeart/2005/8/layout/cycle2"/>
    <dgm:cxn modelId="{2F1A41DB-BA6D-4194-922A-F728CDC93583}" srcId="{A888ADE1-1C2A-46DD-B57A-037EA71B911C}" destId="{9C871D1D-13B8-424F-A98E-146D91ECBE72}" srcOrd="2" destOrd="0" parTransId="{AF548BC2-1664-4982-B928-14DDD7608C80}" sibTransId="{8C640AD2-D13B-4F54-9303-DB4F5BF10F61}"/>
    <dgm:cxn modelId="{1F2892E9-A216-4801-9AE7-7CB59BEC57C8}" type="presOf" srcId="{7356D18E-BD44-4C79-84ED-D95CCAE3DD17}" destId="{671159A2-E9FF-491F-AFD8-7E1FF6848721}" srcOrd="0" destOrd="0" presId="urn:microsoft.com/office/officeart/2005/8/layout/cycle2"/>
    <dgm:cxn modelId="{291928F8-828C-46A9-BE5B-2E199A098214}" type="presOf" srcId="{A888ADE1-1C2A-46DD-B57A-037EA71B911C}" destId="{F76632B7-331C-46CB-82E8-4FA5BFBBB6B9}" srcOrd="0" destOrd="0" presId="urn:microsoft.com/office/officeart/2005/8/layout/cycle2"/>
    <dgm:cxn modelId="{F13ED5FF-8D4B-4BAE-B59E-98DA1BA59560}" srcId="{A888ADE1-1C2A-46DD-B57A-037EA71B911C}" destId="{7356D18E-BD44-4C79-84ED-D95CCAE3DD17}" srcOrd="1" destOrd="0" parTransId="{DA39218D-02E9-4C15-80C3-88579A28867C}" sibTransId="{DA7FC819-F6D6-42FB-B22F-4884C3AB065A}"/>
    <dgm:cxn modelId="{38DFE5FF-8C62-48E2-9023-BC0EC5329BF7}" type="presOf" srcId="{DA7FC819-F6D6-42FB-B22F-4884C3AB065A}" destId="{5660C27E-8A96-4949-A302-8D26478E7F69}" srcOrd="1" destOrd="0" presId="urn:microsoft.com/office/officeart/2005/8/layout/cycle2"/>
    <dgm:cxn modelId="{2DC14765-48CC-4A86-99C9-E477B0D8142C}" type="presParOf" srcId="{F76632B7-331C-46CB-82E8-4FA5BFBBB6B9}" destId="{126DBCB5-E715-447E-986F-FDCC5CA12658}" srcOrd="0" destOrd="0" presId="urn:microsoft.com/office/officeart/2005/8/layout/cycle2"/>
    <dgm:cxn modelId="{AA5B2356-CDBC-4E8B-8995-D4A162FAD1D6}" type="presParOf" srcId="{F76632B7-331C-46CB-82E8-4FA5BFBBB6B9}" destId="{8D618041-D3E1-4A6F-926A-24DC15A6E330}" srcOrd="1" destOrd="0" presId="urn:microsoft.com/office/officeart/2005/8/layout/cycle2"/>
    <dgm:cxn modelId="{70672C9F-27E1-43A0-80F3-4EA9B826F3E0}" type="presParOf" srcId="{8D618041-D3E1-4A6F-926A-24DC15A6E330}" destId="{16DA2E0E-8ABD-44C7-8B0C-A2FC0C6677F9}" srcOrd="0" destOrd="0" presId="urn:microsoft.com/office/officeart/2005/8/layout/cycle2"/>
    <dgm:cxn modelId="{5794B06A-1A0D-4C69-8B43-B7387CD44851}" type="presParOf" srcId="{F76632B7-331C-46CB-82E8-4FA5BFBBB6B9}" destId="{671159A2-E9FF-491F-AFD8-7E1FF6848721}" srcOrd="2" destOrd="0" presId="urn:microsoft.com/office/officeart/2005/8/layout/cycle2"/>
    <dgm:cxn modelId="{649C0376-581B-4F20-A380-615EF585BBBF}" type="presParOf" srcId="{F76632B7-331C-46CB-82E8-4FA5BFBBB6B9}" destId="{53645232-5144-4E34-A578-0F0F651CD7E0}" srcOrd="3" destOrd="0" presId="urn:microsoft.com/office/officeart/2005/8/layout/cycle2"/>
    <dgm:cxn modelId="{58932A06-BBE0-49D2-A1F8-F6B49A7CB7AA}" type="presParOf" srcId="{53645232-5144-4E34-A578-0F0F651CD7E0}" destId="{5660C27E-8A96-4949-A302-8D26478E7F69}" srcOrd="0" destOrd="0" presId="urn:microsoft.com/office/officeart/2005/8/layout/cycle2"/>
    <dgm:cxn modelId="{6D065875-8FCC-4AAE-8A16-89004F1B5303}" type="presParOf" srcId="{F76632B7-331C-46CB-82E8-4FA5BFBBB6B9}" destId="{4A5D5EBB-94AA-4AFA-A8E8-A2CF1A1E4A82}" srcOrd="4" destOrd="0" presId="urn:microsoft.com/office/officeart/2005/8/layout/cycle2"/>
    <dgm:cxn modelId="{714C0263-5C2C-4A31-9313-FC340D4A13F2}" type="presParOf" srcId="{F76632B7-331C-46CB-82E8-4FA5BFBBB6B9}" destId="{8AEA32F2-5347-41B0-A10D-D092D4647C36}" srcOrd="5" destOrd="0" presId="urn:microsoft.com/office/officeart/2005/8/layout/cycle2"/>
    <dgm:cxn modelId="{ED2DC859-EB1C-4A45-8C39-41E39931F4A1}" type="presParOf" srcId="{8AEA32F2-5347-41B0-A10D-D092D4647C36}" destId="{1592D84C-2315-41BD-BF05-3AE0E52989AA}" srcOrd="0" destOrd="0" presId="urn:microsoft.com/office/officeart/2005/8/layout/cycle2"/>
    <dgm:cxn modelId="{32F0576C-3723-4175-A071-1C601302C682}" type="presParOf" srcId="{F76632B7-331C-46CB-82E8-4FA5BFBBB6B9}" destId="{4DB72B68-EF03-4ECF-8428-4D25735781F9}" srcOrd="6" destOrd="0" presId="urn:microsoft.com/office/officeart/2005/8/layout/cycle2"/>
    <dgm:cxn modelId="{0084646F-6DAE-4D28-BBD4-A742B88BCECC}" type="presParOf" srcId="{F76632B7-331C-46CB-82E8-4FA5BFBBB6B9}" destId="{36E049E6-8AAE-44F3-AAB8-378BA64F7E4B}" srcOrd="7" destOrd="0" presId="urn:microsoft.com/office/officeart/2005/8/layout/cycle2"/>
    <dgm:cxn modelId="{D3A24AB0-FCAA-4A46-B003-AEAA0350E127}" type="presParOf" srcId="{36E049E6-8AAE-44F3-AAB8-378BA64F7E4B}" destId="{474E812A-22CF-4939-BF44-7B69223DB0FE}" srcOrd="0" destOrd="0" presId="urn:microsoft.com/office/officeart/2005/8/layout/cycle2"/>
    <dgm:cxn modelId="{F3E855FF-705B-4FAF-88E2-CCB04FF1F404}" type="presParOf" srcId="{F76632B7-331C-46CB-82E8-4FA5BFBBB6B9}" destId="{1FDAD5B8-1FB5-46B2-A70C-02ACB4C8EA2A}" srcOrd="8" destOrd="0" presId="urn:microsoft.com/office/officeart/2005/8/layout/cycle2"/>
    <dgm:cxn modelId="{97F6980A-0D43-477C-BF4A-70A5A077A16E}" type="presParOf" srcId="{F76632B7-331C-46CB-82E8-4FA5BFBBB6B9}" destId="{8BB615B7-5B4D-4358-A0EE-EBB3B3F1F759}" srcOrd="9" destOrd="0" presId="urn:microsoft.com/office/officeart/2005/8/layout/cycle2"/>
    <dgm:cxn modelId="{5B0DA3B4-4F75-4B16-BD37-2DE85CA4500E}" type="presParOf" srcId="{8BB615B7-5B4D-4358-A0EE-EBB3B3F1F759}" destId="{640A6A84-DBA9-4CB0-A029-44E48A76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5F61D1-F620-4E76-AD5A-BEBBFE50E1B7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02DCDB-C8A3-4161-892A-49490608C0F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i="0" u="none">
              <a:latin typeface="+mj-lt"/>
            </a:rPr>
            <a:t>Technology and Data</a:t>
          </a:r>
          <a:endParaRPr lang="en-US" sz="1400">
            <a:latin typeface="+mj-lt"/>
          </a:endParaRPr>
        </a:p>
      </dgm:t>
    </dgm:pt>
    <dgm:pt modelId="{2ABD3732-80AB-480C-AAC0-941821CDA3B8}" type="parTrans" cxnId="{84D08FAB-2302-450A-887A-FD9A1F0D88EF}">
      <dgm:prSet/>
      <dgm:spPr/>
      <dgm:t>
        <a:bodyPr/>
        <a:lstStyle/>
        <a:p>
          <a:endParaRPr lang="en-US"/>
        </a:p>
      </dgm:t>
    </dgm:pt>
    <dgm:pt modelId="{53BA3588-B449-437D-9E00-1D5B8E96B2A1}" type="sibTrans" cxnId="{84D08FAB-2302-450A-887A-FD9A1F0D88EF}">
      <dgm:prSet/>
      <dgm:spPr/>
      <dgm:t>
        <a:bodyPr/>
        <a:lstStyle/>
        <a:p>
          <a:endParaRPr lang="en-US"/>
        </a:p>
      </dgm:t>
    </dgm:pt>
    <dgm:pt modelId="{A445A1DB-E25B-4096-9053-476FCB46DBF5}">
      <dgm:prSet phldrT="[Text]" custT="1"/>
      <dgm:spPr/>
      <dgm:t>
        <a:bodyPr/>
        <a:lstStyle/>
        <a:p>
          <a:pPr>
            <a:buNone/>
          </a:pPr>
          <a:r>
            <a:rPr lang="en-US" sz="1400" b="1" i="0" u="none">
              <a:latin typeface="+mj-lt"/>
            </a:rPr>
            <a:t>Training Programs</a:t>
          </a:r>
          <a:endParaRPr lang="en-US" sz="1400">
            <a:latin typeface="+mj-lt"/>
          </a:endParaRPr>
        </a:p>
      </dgm:t>
    </dgm:pt>
    <dgm:pt modelId="{7A7F727F-0819-4F7F-8461-55829359F773}" type="parTrans" cxnId="{2357498B-FCE6-4F21-AF58-97095ED06A3D}">
      <dgm:prSet/>
      <dgm:spPr/>
      <dgm:t>
        <a:bodyPr/>
        <a:lstStyle/>
        <a:p>
          <a:endParaRPr lang="en-US"/>
        </a:p>
      </dgm:t>
    </dgm:pt>
    <dgm:pt modelId="{53CE5C90-3302-46B0-B5B3-689E31FB3780}" type="sibTrans" cxnId="{2357498B-FCE6-4F21-AF58-97095ED06A3D}">
      <dgm:prSet/>
      <dgm:spPr/>
      <dgm:t>
        <a:bodyPr/>
        <a:lstStyle/>
        <a:p>
          <a:endParaRPr lang="en-US"/>
        </a:p>
      </dgm:t>
    </dgm:pt>
    <dgm:pt modelId="{1887E25F-821E-4741-9E4C-2D84511880F5}">
      <dgm:prSet phldrT="[Text]" custT="1"/>
      <dgm:spPr/>
      <dgm:t>
        <a:bodyPr/>
        <a:lstStyle/>
        <a:p>
          <a:pPr>
            <a:buNone/>
          </a:pPr>
          <a:r>
            <a:rPr lang="en-US" sz="1400" b="1">
              <a:latin typeface="+mj-lt"/>
            </a:rPr>
            <a:t>Field Equipment</a:t>
          </a:r>
        </a:p>
      </dgm:t>
    </dgm:pt>
    <dgm:pt modelId="{C230AC52-9CD0-40D9-B2DB-768BAC8D5A4A}" type="parTrans" cxnId="{7973A5D0-C6EC-4727-BB9D-F31E550E008B}">
      <dgm:prSet/>
      <dgm:spPr/>
      <dgm:t>
        <a:bodyPr/>
        <a:lstStyle/>
        <a:p>
          <a:endParaRPr lang="en-US"/>
        </a:p>
      </dgm:t>
    </dgm:pt>
    <dgm:pt modelId="{FB96F9EB-3425-4F27-9098-44BB13E4AA71}" type="sibTrans" cxnId="{7973A5D0-C6EC-4727-BB9D-F31E550E008B}">
      <dgm:prSet/>
      <dgm:spPr/>
      <dgm:t>
        <a:bodyPr/>
        <a:lstStyle/>
        <a:p>
          <a:endParaRPr lang="en-US"/>
        </a:p>
      </dgm:t>
    </dgm:pt>
    <dgm:pt modelId="{0F6FCE9B-87B1-4B2B-BD4E-95A4D094E33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>
              <a:latin typeface="+mn-lt"/>
            </a:rPr>
            <a:t>Enhancement of the APP GIS HUB</a:t>
          </a:r>
          <a:endParaRPr lang="en-US" sz="1200" b="0" i="0">
            <a:latin typeface="+mn-lt"/>
          </a:endParaRPr>
        </a:p>
      </dgm:t>
    </dgm:pt>
    <dgm:pt modelId="{3670E98B-C4BF-4549-8508-F0539410FEEE}" type="parTrans" cxnId="{C011AB61-315A-496F-ACD1-18CCF2E7C8B0}">
      <dgm:prSet/>
      <dgm:spPr/>
      <dgm:t>
        <a:bodyPr/>
        <a:lstStyle/>
        <a:p>
          <a:endParaRPr lang="en-US"/>
        </a:p>
      </dgm:t>
    </dgm:pt>
    <dgm:pt modelId="{32ED5105-C80F-4428-A22A-0E41A9B1A1C6}" type="sibTrans" cxnId="{C011AB61-315A-496F-ACD1-18CCF2E7C8B0}">
      <dgm:prSet/>
      <dgm:spPr/>
      <dgm:t>
        <a:bodyPr/>
        <a:lstStyle/>
        <a:p>
          <a:endParaRPr lang="en-US"/>
        </a:p>
      </dgm:t>
    </dgm:pt>
    <dgm:pt modelId="{29454A19-AAD1-46BF-B0FF-E52C5A7F44D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050">
            <a:latin typeface="+mj-lt"/>
          </a:endParaRPr>
        </a:p>
      </dgm:t>
    </dgm:pt>
    <dgm:pt modelId="{D6230706-08B4-4186-A8E3-9834BB7F7946}" type="parTrans" cxnId="{EF5E41D7-ADFA-4125-B91E-FB80D9113222}">
      <dgm:prSet/>
      <dgm:spPr/>
      <dgm:t>
        <a:bodyPr/>
        <a:lstStyle/>
        <a:p>
          <a:endParaRPr lang="en-US"/>
        </a:p>
      </dgm:t>
    </dgm:pt>
    <dgm:pt modelId="{AA213F90-76BA-46DD-92C8-AE403354565A}" type="sibTrans" cxnId="{EF5E41D7-ADFA-4125-B91E-FB80D9113222}">
      <dgm:prSet/>
      <dgm:spPr/>
      <dgm:t>
        <a:bodyPr/>
        <a:lstStyle/>
        <a:p>
          <a:endParaRPr lang="en-US"/>
        </a:p>
      </dgm:t>
    </dgm:pt>
    <dgm:pt modelId="{F8AB0308-C74B-4990-AB0E-7BC99A70D0D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>
              <a:latin typeface="+mn-lt"/>
            </a:rPr>
            <a:t>Survey Protocols</a:t>
          </a:r>
        </a:p>
      </dgm:t>
    </dgm:pt>
    <dgm:pt modelId="{B5C9F12B-F348-4BB6-A233-06D2E757F341}" type="parTrans" cxnId="{800611BB-91CC-41C1-BB06-A60FD7D8EFF7}">
      <dgm:prSet/>
      <dgm:spPr/>
      <dgm:t>
        <a:bodyPr/>
        <a:lstStyle/>
        <a:p>
          <a:endParaRPr lang="en-US"/>
        </a:p>
      </dgm:t>
    </dgm:pt>
    <dgm:pt modelId="{82E70736-9278-4507-B9C5-8E987DD1E7E7}" type="sibTrans" cxnId="{800611BB-91CC-41C1-BB06-A60FD7D8EFF7}">
      <dgm:prSet/>
      <dgm:spPr/>
      <dgm:t>
        <a:bodyPr/>
        <a:lstStyle/>
        <a:p>
          <a:endParaRPr lang="en-US"/>
        </a:p>
      </dgm:t>
    </dgm:pt>
    <dgm:pt modelId="{97A3DB05-AD63-494B-88A1-46D2471035E2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>
              <a:latin typeface="+mn-lt"/>
            </a:rPr>
            <a:t>Operational Maintenance</a:t>
          </a:r>
        </a:p>
      </dgm:t>
    </dgm:pt>
    <dgm:pt modelId="{08509964-4CC0-4814-B9FD-62AE4D163B23}" type="parTrans" cxnId="{DD00CCAA-15E9-4F2A-9F91-269DE84201E2}">
      <dgm:prSet/>
      <dgm:spPr/>
      <dgm:t>
        <a:bodyPr/>
        <a:lstStyle/>
        <a:p>
          <a:endParaRPr lang="en-US"/>
        </a:p>
      </dgm:t>
    </dgm:pt>
    <dgm:pt modelId="{56792816-4BDC-4732-BC0F-4D61FF23C67C}" type="sibTrans" cxnId="{DD00CCAA-15E9-4F2A-9F91-269DE84201E2}">
      <dgm:prSet/>
      <dgm:spPr/>
      <dgm:t>
        <a:bodyPr/>
        <a:lstStyle/>
        <a:p>
          <a:endParaRPr lang="en-US"/>
        </a:p>
      </dgm:t>
    </dgm:pt>
    <dgm:pt modelId="{65F2FBB4-1888-4662-9CD0-C9BE1527D55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>
              <a:latin typeface="+mn-lt"/>
            </a:rPr>
            <a:t>Regional "Train-the-Trainers" workshops</a:t>
          </a:r>
          <a:endParaRPr lang="en-US" sz="1200">
            <a:latin typeface="+mn-lt"/>
          </a:endParaRPr>
        </a:p>
      </dgm:t>
    </dgm:pt>
    <dgm:pt modelId="{DC695ABE-AE89-4E16-AE2E-7DE10F9C581D}" type="parTrans" cxnId="{12F3AF79-CC65-43BC-98F5-BF8BBD05EFBD}">
      <dgm:prSet/>
      <dgm:spPr/>
      <dgm:t>
        <a:bodyPr/>
        <a:lstStyle/>
        <a:p>
          <a:endParaRPr lang="en-US"/>
        </a:p>
      </dgm:t>
    </dgm:pt>
    <dgm:pt modelId="{FABA84E6-F4DD-4D16-91B4-71C789E3A983}" type="sibTrans" cxnId="{12F3AF79-CC65-43BC-98F5-BF8BBD05EFBD}">
      <dgm:prSet/>
      <dgm:spPr/>
      <dgm:t>
        <a:bodyPr/>
        <a:lstStyle/>
        <a:p>
          <a:endParaRPr lang="en-US"/>
        </a:p>
      </dgm:t>
    </dgm:pt>
    <dgm:pt modelId="{F7CAD611-9124-449A-A531-1CE1ED22871A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>
              <a:latin typeface="+mn-lt"/>
            </a:rPr>
            <a:t>Tailored in-country trainings to build local capacity</a:t>
          </a:r>
          <a:endParaRPr lang="en-US" sz="1200">
            <a:latin typeface="+mn-lt"/>
          </a:endParaRPr>
        </a:p>
      </dgm:t>
    </dgm:pt>
    <dgm:pt modelId="{23234149-8AB4-4104-A720-95B78087B823}" type="parTrans" cxnId="{0F5C1B9A-36B2-473B-9144-C67A8A84AF15}">
      <dgm:prSet/>
      <dgm:spPr/>
      <dgm:t>
        <a:bodyPr/>
        <a:lstStyle/>
        <a:p>
          <a:endParaRPr lang="en-US"/>
        </a:p>
      </dgm:t>
    </dgm:pt>
    <dgm:pt modelId="{EB61EFFB-A457-419A-8E31-24F5FCB8FE4E}" type="sibTrans" cxnId="{0F5C1B9A-36B2-473B-9144-C67A8A84AF15}">
      <dgm:prSet/>
      <dgm:spPr/>
      <dgm:t>
        <a:bodyPr/>
        <a:lstStyle/>
        <a:p>
          <a:endParaRPr lang="en-US"/>
        </a:p>
      </dgm:t>
    </dgm:pt>
    <dgm:pt modelId="{B6C6B285-C1A9-4A89-80B4-073A557011F5}">
      <dgm:prSet phldrT="[Text]" custT="1"/>
      <dgm:spPr/>
      <dgm:t>
        <a:bodyPr/>
        <a:lstStyle/>
        <a:p>
          <a:pPr>
            <a:buNone/>
          </a:pPr>
          <a:endParaRPr lang="en-US" sz="1050">
            <a:latin typeface="+mj-lt"/>
          </a:endParaRPr>
        </a:p>
      </dgm:t>
    </dgm:pt>
    <dgm:pt modelId="{BE5674C6-4940-4D15-8461-93BB64CE5C92}" type="parTrans" cxnId="{95DB2332-A316-429C-AB40-3831D6148468}">
      <dgm:prSet/>
      <dgm:spPr/>
      <dgm:t>
        <a:bodyPr/>
        <a:lstStyle/>
        <a:p>
          <a:endParaRPr lang="en-US"/>
        </a:p>
      </dgm:t>
    </dgm:pt>
    <dgm:pt modelId="{85846B97-99CC-4C1F-BE9E-48CB89C40A33}" type="sibTrans" cxnId="{95DB2332-A316-429C-AB40-3831D6148468}">
      <dgm:prSet/>
      <dgm:spPr/>
      <dgm:t>
        <a:bodyPr/>
        <a:lstStyle/>
        <a:p>
          <a:endParaRPr lang="en-US"/>
        </a:p>
      </dgm:t>
    </dgm:pt>
    <dgm:pt modelId="{8AEDF8D7-25D5-49C9-A411-E18519FAC78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>
              <a:latin typeface="+mn-lt"/>
            </a:rPr>
            <a:t>Tablets and other laboratory equipment.</a:t>
          </a:r>
          <a:endParaRPr lang="en-US" sz="1200">
            <a:latin typeface="+mn-lt"/>
          </a:endParaRPr>
        </a:p>
      </dgm:t>
    </dgm:pt>
    <dgm:pt modelId="{EED767C4-01F0-4682-A43D-43CF200D0BB2}" type="parTrans" cxnId="{689395DF-14C6-4AA9-AB83-2117BF821FA4}">
      <dgm:prSet/>
      <dgm:spPr/>
      <dgm:t>
        <a:bodyPr/>
        <a:lstStyle/>
        <a:p>
          <a:endParaRPr lang="en-US"/>
        </a:p>
      </dgm:t>
    </dgm:pt>
    <dgm:pt modelId="{24AA9E7F-7F6B-4D9A-855C-5C93E25F9870}" type="sibTrans" cxnId="{689395DF-14C6-4AA9-AB83-2117BF821FA4}">
      <dgm:prSet/>
      <dgm:spPr/>
      <dgm:t>
        <a:bodyPr/>
        <a:lstStyle/>
        <a:p>
          <a:endParaRPr lang="en-US"/>
        </a:p>
      </dgm:t>
    </dgm:pt>
    <dgm:pt modelId="{DFC54EEC-0B02-401F-8B41-FDD659CBD4FF}">
      <dgm:prSet phldrT="[Text]" custT="1"/>
      <dgm:spPr/>
      <dgm:t>
        <a:bodyPr/>
        <a:lstStyle/>
        <a:p>
          <a:pPr>
            <a:buNone/>
          </a:pPr>
          <a:endParaRPr lang="en-US" sz="1050">
            <a:latin typeface="+mj-lt"/>
          </a:endParaRPr>
        </a:p>
      </dgm:t>
    </dgm:pt>
    <dgm:pt modelId="{D8144AC8-CEBE-48FE-A6CA-172FEF184147}" type="parTrans" cxnId="{83A10942-418C-4307-96AE-1D665866A813}">
      <dgm:prSet/>
      <dgm:spPr/>
      <dgm:t>
        <a:bodyPr/>
        <a:lstStyle/>
        <a:p>
          <a:endParaRPr lang="en-US"/>
        </a:p>
      </dgm:t>
    </dgm:pt>
    <dgm:pt modelId="{F88F1EE8-90CB-4A78-A531-1CAD5D9A6EAF}" type="sibTrans" cxnId="{83A10942-418C-4307-96AE-1D665866A813}">
      <dgm:prSet/>
      <dgm:spPr/>
      <dgm:t>
        <a:bodyPr/>
        <a:lstStyle/>
        <a:p>
          <a:endParaRPr lang="en-US"/>
        </a:p>
      </dgm:t>
    </dgm:pt>
    <dgm:pt modelId="{3959B11B-712F-42CC-ADCC-6FC2D49D7EEA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>
              <a:latin typeface="+mn-lt"/>
            </a:rPr>
            <a:t>Field Supplies (Lures, Traps, Pheromones, Diagnostic kits)</a:t>
          </a:r>
          <a:endParaRPr lang="en-US" sz="1200">
            <a:latin typeface="+mn-lt"/>
          </a:endParaRPr>
        </a:p>
      </dgm:t>
    </dgm:pt>
    <dgm:pt modelId="{CC5C26BB-FA78-4540-815D-659B82C0FF79}" type="parTrans" cxnId="{DC0779D0-29A5-4A02-BAE0-56F8B9BD312C}">
      <dgm:prSet/>
      <dgm:spPr/>
      <dgm:t>
        <a:bodyPr/>
        <a:lstStyle/>
        <a:p>
          <a:endParaRPr lang="en-US"/>
        </a:p>
      </dgm:t>
    </dgm:pt>
    <dgm:pt modelId="{96BF0954-C3EC-4E3A-97E4-2DBB9A2C7194}" type="sibTrans" cxnId="{DC0779D0-29A5-4A02-BAE0-56F8B9BD312C}">
      <dgm:prSet/>
      <dgm:spPr/>
      <dgm:t>
        <a:bodyPr/>
        <a:lstStyle/>
        <a:p>
          <a:endParaRPr lang="en-US"/>
        </a:p>
      </dgm:t>
    </dgm:pt>
    <dgm:pt modelId="{E3338F3C-1E5E-4D36-A903-CB9275BA44D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>
              <a:latin typeface="+mn-lt"/>
            </a:rPr>
            <a:t>Continuous technical expertise</a:t>
          </a:r>
          <a:endParaRPr lang="en-US" sz="1200">
            <a:latin typeface="+mn-lt"/>
          </a:endParaRPr>
        </a:p>
      </dgm:t>
    </dgm:pt>
    <dgm:pt modelId="{FE8EBAF9-154D-4871-BE88-6086310B2535}" type="parTrans" cxnId="{802C4B5A-68F2-41EA-A299-26619B9202CD}">
      <dgm:prSet/>
      <dgm:spPr/>
      <dgm:t>
        <a:bodyPr/>
        <a:lstStyle/>
        <a:p>
          <a:endParaRPr lang="en-US"/>
        </a:p>
      </dgm:t>
    </dgm:pt>
    <dgm:pt modelId="{3D1548D7-B38A-4E13-8E73-B3E66FC1657E}" type="sibTrans" cxnId="{802C4B5A-68F2-41EA-A299-26619B9202CD}">
      <dgm:prSet/>
      <dgm:spPr/>
      <dgm:t>
        <a:bodyPr/>
        <a:lstStyle/>
        <a:p>
          <a:endParaRPr lang="en-US"/>
        </a:p>
      </dgm:t>
    </dgm:pt>
    <dgm:pt modelId="{B8347E24-302D-4D2C-A48D-6E2EB9CA4575}" type="pres">
      <dgm:prSet presAssocID="{FB5F61D1-F620-4E76-AD5A-BEBBFE50E1B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EB602C2C-B841-492B-9544-482D321AC263}" type="pres">
      <dgm:prSet presAssocID="{5D02DCDB-C8A3-4161-892A-49490608C0F1}" presName="composite" presStyleCnt="0"/>
      <dgm:spPr/>
    </dgm:pt>
    <dgm:pt modelId="{D43D4D84-3823-4CF6-BF56-20DBDFED01AA}" type="pres">
      <dgm:prSet presAssocID="{5D02DCDB-C8A3-4161-892A-49490608C0F1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B1F43BA-7E4C-4254-9F70-814B5D035151}" type="pres">
      <dgm:prSet presAssocID="{5D02DCDB-C8A3-4161-892A-49490608C0F1}" presName="Parent" presStyleLbl="alignNode1" presStyleIdx="0" presStyleCnt="3" custScaleX="384615" custScaleY="72226" custLinFactNeighborX="71154" custLinFactNeighborY="11708">
        <dgm:presLayoutVars>
          <dgm:chMax val="3"/>
          <dgm:chPref val="3"/>
          <dgm:bulletEnabled val="1"/>
        </dgm:presLayoutVars>
      </dgm:prSet>
      <dgm:spPr/>
    </dgm:pt>
    <dgm:pt modelId="{B074FC2E-890B-46BA-9DC1-C28C004E0641}" type="pres">
      <dgm:prSet presAssocID="{5D02DCDB-C8A3-4161-892A-49490608C0F1}" presName="Accent" presStyleLbl="parChTrans1D1" presStyleIdx="0" presStyleCnt="3"/>
      <dgm:spPr/>
    </dgm:pt>
    <dgm:pt modelId="{B4A4A1EC-8773-41EF-B876-68D19598343F}" type="pres">
      <dgm:prSet presAssocID="{5D02DCDB-C8A3-4161-892A-49490608C0F1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508B96A-4858-4F40-BB35-2DD5017D054B}" type="pres">
      <dgm:prSet presAssocID="{53BA3588-B449-437D-9E00-1D5B8E96B2A1}" presName="sibTrans" presStyleCnt="0"/>
      <dgm:spPr/>
    </dgm:pt>
    <dgm:pt modelId="{B672F080-8E2D-4A47-AE2C-A2E500E1C9E9}" type="pres">
      <dgm:prSet presAssocID="{A445A1DB-E25B-4096-9053-476FCB46DBF5}" presName="composite" presStyleCnt="0"/>
      <dgm:spPr/>
    </dgm:pt>
    <dgm:pt modelId="{2A1BBE5F-B5BC-4181-B9B4-329B5CA47FB7}" type="pres">
      <dgm:prSet presAssocID="{A445A1DB-E25B-4096-9053-476FCB46DBF5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AEB478F0-279B-478A-99C0-00DB30EF27EA}" type="pres">
      <dgm:prSet presAssocID="{A445A1DB-E25B-4096-9053-476FCB46DBF5}" presName="Parent" presStyleLbl="alignNode1" presStyleIdx="1" presStyleCnt="3" custScaleX="384615" custScaleY="58217" custLinFactNeighborX="71154" custLinFactNeighborY="18595">
        <dgm:presLayoutVars>
          <dgm:chMax val="3"/>
          <dgm:chPref val="3"/>
          <dgm:bulletEnabled val="1"/>
        </dgm:presLayoutVars>
      </dgm:prSet>
      <dgm:spPr/>
    </dgm:pt>
    <dgm:pt modelId="{4E3AFDBE-B657-4A60-9A68-C4625229B202}" type="pres">
      <dgm:prSet presAssocID="{A445A1DB-E25B-4096-9053-476FCB46DBF5}" presName="Accent" presStyleLbl="parChTrans1D1" presStyleIdx="1" presStyleCnt="3"/>
      <dgm:spPr/>
    </dgm:pt>
    <dgm:pt modelId="{9FBF242B-2B4A-4321-898F-9E7D68EEBB7F}" type="pres">
      <dgm:prSet presAssocID="{A445A1DB-E25B-4096-9053-476FCB46DBF5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0BD08D65-E6A5-4352-8009-7D65D09AF334}" type="pres">
      <dgm:prSet presAssocID="{53CE5C90-3302-46B0-B5B3-689E31FB3780}" presName="sibTrans" presStyleCnt="0"/>
      <dgm:spPr/>
    </dgm:pt>
    <dgm:pt modelId="{9C52C367-0CA8-4015-854C-F696D554F359}" type="pres">
      <dgm:prSet presAssocID="{1887E25F-821E-4741-9E4C-2D84511880F5}" presName="composite" presStyleCnt="0"/>
      <dgm:spPr/>
    </dgm:pt>
    <dgm:pt modelId="{2628FE8C-5C84-4D6E-B99E-CE73EC4824CB}" type="pres">
      <dgm:prSet presAssocID="{1887E25F-821E-4741-9E4C-2D84511880F5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99167502-B18E-41E6-BA53-471F70D1A8A5}" type="pres">
      <dgm:prSet presAssocID="{1887E25F-821E-4741-9E4C-2D84511880F5}" presName="Parent" presStyleLbl="alignNode1" presStyleIdx="2" presStyleCnt="3" custScaleX="384615" custScaleY="66659" custLinFactNeighborX="71154" custLinFactNeighborY="18413">
        <dgm:presLayoutVars>
          <dgm:chMax val="3"/>
          <dgm:chPref val="3"/>
          <dgm:bulletEnabled val="1"/>
        </dgm:presLayoutVars>
      </dgm:prSet>
      <dgm:spPr/>
    </dgm:pt>
    <dgm:pt modelId="{B5FB561C-E441-4ADF-BE48-9E7EB26356D8}" type="pres">
      <dgm:prSet presAssocID="{1887E25F-821E-4741-9E4C-2D84511880F5}" presName="Accent" presStyleLbl="parChTrans1D1" presStyleIdx="2" presStyleCnt="3"/>
      <dgm:spPr/>
    </dgm:pt>
    <dgm:pt modelId="{ABA754C5-0BBC-4622-B147-CE89DBBC3C5B}" type="pres">
      <dgm:prSet presAssocID="{1887E25F-821E-4741-9E4C-2D84511880F5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9F1C017-14B1-4F9F-9E50-8572C985A485}" type="presOf" srcId="{65F2FBB4-1888-4662-9CD0-C9BE1527D55D}" destId="{9FBF242B-2B4A-4321-898F-9E7D68EEBB7F}" srcOrd="0" destOrd="0" presId="urn:microsoft.com/office/officeart/2011/layout/TabList"/>
    <dgm:cxn modelId="{2E8D261F-6FBC-4E69-8BF3-9B374C576C85}" type="presOf" srcId="{5D02DCDB-C8A3-4161-892A-49490608C0F1}" destId="{1B1F43BA-7E4C-4254-9F70-814B5D035151}" srcOrd="0" destOrd="0" presId="urn:microsoft.com/office/officeart/2011/layout/TabList"/>
    <dgm:cxn modelId="{72CD6C25-2AC1-452D-BA68-20E112D6E52A}" type="presOf" srcId="{8AEDF8D7-25D5-49C9-A411-E18519FAC788}" destId="{ABA754C5-0BBC-4622-B147-CE89DBBC3C5B}" srcOrd="0" destOrd="0" presId="urn:microsoft.com/office/officeart/2011/layout/TabList"/>
    <dgm:cxn modelId="{95DB2332-A316-429C-AB40-3831D6148468}" srcId="{A445A1DB-E25B-4096-9053-476FCB46DBF5}" destId="{B6C6B285-C1A9-4A89-80B4-073A557011F5}" srcOrd="0" destOrd="0" parTransId="{BE5674C6-4940-4D15-8461-93BB64CE5C92}" sibTransId="{85846B97-99CC-4C1F-BE9E-48CB89C40A33}"/>
    <dgm:cxn modelId="{11704D35-764D-4575-8E02-12A1A052F34F}" type="presOf" srcId="{1887E25F-821E-4741-9E4C-2D84511880F5}" destId="{99167502-B18E-41E6-BA53-471F70D1A8A5}" srcOrd="0" destOrd="0" presId="urn:microsoft.com/office/officeart/2011/layout/TabList"/>
    <dgm:cxn modelId="{C011AB61-315A-496F-ACD1-18CCF2E7C8B0}" srcId="{5D02DCDB-C8A3-4161-892A-49490608C0F1}" destId="{0F6FCE9B-87B1-4B2B-BD4E-95A4D094E337}" srcOrd="1" destOrd="0" parTransId="{3670E98B-C4BF-4549-8508-F0539410FEEE}" sibTransId="{32ED5105-C80F-4428-A22A-0E41A9B1A1C6}"/>
    <dgm:cxn modelId="{83A10942-418C-4307-96AE-1D665866A813}" srcId="{1887E25F-821E-4741-9E4C-2D84511880F5}" destId="{DFC54EEC-0B02-401F-8B41-FDD659CBD4FF}" srcOrd="0" destOrd="0" parTransId="{D8144AC8-CEBE-48FE-A6CA-172FEF184147}" sibTransId="{F88F1EE8-90CB-4A78-A531-1CAD5D9A6EAF}"/>
    <dgm:cxn modelId="{B497DB45-8830-461D-8E03-8A153E5CAC0C}" type="presOf" srcId="{E3338F3C-1E5E-4D36-A903-CB9275BA44D5}" destId="{9FBF242B-2B4A-4321-898F-9E7D68EEBB7F}" srcOrd="0" destOrd="2" presId="urn:microsoft.com/office/officeart/2011/layout/TabList"/>
    <dgm:cxn modelId="{043F2547-E1BB-4414-925F-02919815DF89}" type="presOf" srcId="{29454A19-AAD1-46BF-B0FF-E52C5A7F44DF}" destId="{D43D4D84-3823-4CF6-BF56-20DBDFED01AA}" srcOrd="0" destOrd="0" presId="urn:microsoft.com/office/officeart/2011/layout/TabList"/>
    <dgm:cxn modelId="{5C67D24C-4CEB-4E44-9AFD-2704E89FAC3A}" type="presOf" srcId="{B6C6B285-C1A9-4A89-80B4-073A557011F5}" destId="{2A1BBE5F-B5BC-4181-B9B4-329B5CA47FB7}" srcOrd="0" destOrd="0" presId="urn:microsoft.com/office/officeart/2011/layout/TabList"/>
    <dgm:cxn modelId="{1586E370-AB2F-43A9-9C5F-01CD820EE802}" type="presOf" srcId="{DFC54EEC-0B02-401F-8B41-FDD659CBD4FF}" destId="{2628FE8C-5C84-4D6E-B99E-CE73EC4824CB}" srcOrd="0" destOrd="0" presId="urn:microsoft.com/office/officeart/2011/layout/TabList"/>
    <dgm:cxn modelId="{12F3AF79-CC65-43BC-98F5-BF8BBD05EFBD}" srcId="{A445A1DB-E25B-4096-9053-476FCB46DBF5}" destId="{65F2FBB4-1888-4662-9CD0-C9BE1527D55D}" srcOrd="1" destOrd="0" parTransId="{DC695ABE-AE89-4E16-AE2E-7DE10F9C581D}" sibTransId="{FABA84E6-F4DD-4D16-91B4-71C789E3A983}"/>
    <dgm:cxn modelId="{802C4B5A-68F2-41EA-A299-26619B9202CD}" srcId="{A445A1DB-E25B-4096-9053-476FCB46DBF5}" destId="{E3338F3C-1E5E-4D36-A903-CB9275BA44D5}" srcOrd="3" destOrd="0" parTransId="{FE8EBAF9-154D-4871-BE88-6086310B2535}" sibTransId="{3D1548D7-B38A-4E13-8E73-B3E66FC1657E}"/>
    <dgm:cxn modelId="{9DEEE783-75D5-4778-B37D-16116E1FA4B5}" type="presOf" srcId="{F7CAD611-9124-449A-A531-1CE1ED22871A}" destId="{9FBF242B-2B4A-4321-898F-9E7D68EEBB7F}" srcOrd="0" destOrd="1" presId="urn:microsoft.com/office/officeart/2011/layout/TabList"/>
    <dgm:cxn modelId="{2357498B-FCE6-4F21-AF58-97095ED06A3D}" srcId="{FB5F61D1-F620-4E76-AD5A-BEBBFE50E1B7}" destId="{A445A1DB-E25B-4096-9053-476FCB46DBF5}" srcOrd="1" destOrd="0" parTransId="{7A7F727F-0819-4F7F-8461-55829359F773}" sibTransId="{53CE5C90-3302-46B0-B5B3-689E31FB3780}"/>
    <dgm:cxn modelId="{1E8FBD8F-0B52-4CFA-ADD3-4B42AB807D0C}" type="presOf" srcId="{A445A1DB-E25B-4096-9053-476FCB46DBF5}" destId="{AEB478F0-279B-478A-99C0-00DB30EF27EA}" srcOrd="0" destOrd="0" presId="urn:microsoft.com/office/officeart/2011/layout/TabList"/>
    <dgm:cxn modelId="{C4090195-5002-4624-A976-BC5C098CCFAB}" type="presOf" srcId="{0F6FCE9B-87B1-4B2B-BD4E-95A4D094E337}" destId="{B4A4A1EC-8773-41EF-B876-68D19598343F}" srcOrd="0" destOrd="0" presId="urn:microsoft.com/office/officeart/2011/layout/TabList"/>
    <dgm:cxn modelId="{0F5C1B9A-36B2-473B-9144-C67A8A84AF15}" srcId="{A445A1DB-E25B-4096-9053-476FCB46DBF5}" destId="{F7CAD611-9124-449A-A531-1CE1ED22871A}" srcOrd="2" destOrd="0" parTransId="{23234149-8AB4-4104-A720-95B78087B823}" sibTransId="{EB61EFFB-A457-419A-8E31-24F5FCB8FE4E}"/>
    <dgm:cxn modelId="{9B16719C-103C-4EEA-95C2-D005F4B46271}" type="presOf" srcId="{FB5F61D1-F620-4E76-AD5A-BEBBFE50E1B7}" destId="{B8347E24-302D-4D2C-A48D-6E2EB9CA4575}" srcOrd="0" destOrd="0" presId="urn:microsoft.com/office/officeart/2011/layout/TabList"/>
    <dgm:cxn modelId="{CF51CEA6-844E-49E2-810B-93B71C3F2691}" type="presOf" srcId="{3959B11B-712F-42CC-ADCC-6FC2D49D7EEA}" destId="{ABA754C5-0BBC-4622-B147-CE89DBBC3C5B}" srcOrd="0" destOrd="1" presId="urn:microsoft.com/office/officeart/2011/layout/TabList"/>
    <dgm:cxn modelId="{DD00CCAA-15E9-4F2A-9F91-269DE84201E2}" srcId="{5D02DCDB-C8A3-4161-892A-49490608C0F1}" destId="{97A3DB05-AD63-494B-88A1-46D2471035E2}" srcOrd="3" destOrd="0" parTransId="{08509964-4CC0-4814-B9FD-62AE4D163B23}" sibTransId="{56792816-4BDC-4732-BC0F-4D61FF23C67C}"/>
    <dgm:cxn modelId="{84D08FAB-2302-450A-887A-FD9A1F0D88EF}" srcId="{FB5F61D1-F620-4E76-AD5A-BEBBFE50E1B7}" destId="{5D02DCDB-C8A3-4161-892A-49490608C0F1}" srcOrd="0" destOrd="0" parTransId="{2ABD3732-80AB-480C-AAC0-941821CDA3B8}" sibTransId="{53BA3588-B449-437D-9E00-1D5B8E96B2A1}"/>
    <dgm:cxn modelId="{1F9DE3B8-8593-46BA-A873-1BE268F95B66}" type="presOf" srcId="{97A3DB05-AD63-494B-88A1-46D2471035E2}" destId="{B4A4A1EC-8773-41EF-B876-68D19598343F}" srcOrd="0" destOrd="2" presId="urn:microsoft.com/office/officeart/2011/layout/TabList"/>
    <dgm:cxn modelId="{800611BB-91CC-41C1-BB06-A60FD7D8EFF7}" srcId="{5D02DCDB-C8A3-4161-892A-49490608C0F1}" destId="{F8AB0308-C74B-4990-AB0E-7BC99A70D0DE}" srcOrd="2" destOrd="0" parTransId="{B5C9F12B-F348-4BB6-A233-06D2E757F341}" sibTransId="{82E70736-9278-4507-B9C5-8E987DD1E7E7}"/>
    <dgm:cxn modelId="{DC0779D0-29A5-4A02-BAE0-56F8B9BD312C}" srcId="{1887E25F-821E-4741-9E4C-2D84511880F5}" destId="{3959B11B-712F-42CC-ADCC-6FC2D49D7EEA}" srcOrd="2" destOrd="0" parTransId="{CC5C26BB-FA78-4540-815D-659B82C0FF79}" sibTransId="{96BF0954-C3EC-4E3A-97E4-2DBB9A2C7194}"/>
    <dgm:cxn modelId="{7973A5D0-C6EC-4727-BB9D-F31E550E008B}" srcId="{FB5F61D1-F620-4E76-AD5A-BEBBFE50E1B7}" destId="{1887E25F-821E-4741-9E4C-2D84511880F5}" srcOrd="2" destOrd="0" parTransId="{C230AC52-9CD0-40D9-B2DB-768BAC8D5A4A}" sibTransId="{FB96F9EB-3425-4F27-9098-44BB13E4AA71}"/>
    <dgm:cxn modelId="{EF5E41D7-ADFA-4125-B91E-FB80D9113222}" srcId="{5D02DCDB-C8A3-4161-892A-49490608C0F1}" destId="{29454A19-AAD1-46BF-B0FF-E52C5A7F44DF}" srcOrd="0" destOrd="0" parTransId="{D6230706-08B4-4186-A8E3-9834BB7F7946}" sibTransId="{AA213F90-76BA-46DD-92C8-AE403354565A}"/>
    <dgm:cxn modelId="{689395DF-14C6-4AA9-AB83-2117BF821FA4}" srcId="{1887E25F-821E-4741-9E4C-2D84511880F5}" destId="{8AEDF8D7-25D5-49C9-A411-E18519FAC788}" srcOrd="1" destOrd="0" parTransId="{EED767C4-01F0-4682-A43D-43CF200D0BB2}" sibTransId="{24AA9E7F-7F6B-4D9A-855C-5C93E25F9870}"/>
    <dgm:cxn modelId="{AEBDBBFD-2AE0-4E7E-979E-C143386E568A}" type="presOf" srcId="{F8AB0308-C74B-4990-AB0E-7BC99A70D0DE}" destId="{B4A4A1EC-8773-41EF-B876-68D19598343F}" srcOrd="0" destOrd="1" presId="urn:microsoft.com/office/officeart/2011/layout/TabList"/>
    <dgm:cxn modelId="{44E0A6A8-4672-4051-B45C-69DA64F2826A}" type="presParOf" srcId="{B8347E24-302D-4D2C-A48D-6E2EB9CA4575}" destId="{EB602C2C-B841-492B-9544-482D321AC263}" srcOrd="0" destOrd="0" presId="urn:microsoft.com/office/officeart/2011/layout/TabList"/>
    <dgm:cxn modelId="{2C2C71AF-9000-4BA4-8358-13A64CD78224}" type="presParOf" srcId="{EB602C2C-B841-492B-9544-482D321AC263}" destId="{D43D4D84-3823-4CF6-BF56-20DBDFED01AA}" srcOrd="0" destOrd="0" presId="urn:microsoft.com/office/officeart/2011/layout/TabList"/>
    <dgm:cxn modelId="{01C00B53-3C38-4672-A302-EB9DFFC0CFC8}" type="presParOf" srcId="{EB602C2C-B841-492B-9544-482D321AC263}" destId="{1B1F43BA-7E4C-4254-9F70-814B5D035151}" srcOrd="1" destOrd="0" presId="urn:microsoft.com/office/officeart/2011/layout/TabList"/>
    <dgm:cxn modelId="{E1200770-2453-4D65-979F-9AFF57F73BD7}" type="presParOf" srcId="{EB602C2C-B841-492B-9544-482D321AC263}" destId="{B074FC2E-890B-46BA-9DC1-C28C004E0641}" srcOrd="2" destOrd="0" presId="urn:microsoft.com/office/officeart/2011/layout/TabList"/>
    <dgm:cxn modelId="{5BAE81B0-0013-40D2-B95E-26C8E88C0561}" type="presParOf" srcId="{B8347E24-302D-4D2C-A48D-6E2EB9CA4575}" destId="{B4A4A1EC-8773-41EF-B876-68D19598343F}" srcOrd="1" destOrd="0" presId="urn:microsoft.com/office/officeart/2011/layout/TabList"/>
    <dgm:cxn modelId="{D9AD9B6E-7A2E-4532-8191-A311D22AFD11}" type="presParOf" srcId="{B8347E24-302D-4D2C-A48D-6E2EB9CA4575}" destId="{6508B96A-4858-4F40-BB35-2DD5017D054B}" srcOrd="2" destOrd="0" presId="urn:microsoft.com/office/officeart/2011/layout/TabList"/>
    <dgm:cxn modelId="{D80C61F5-D2AA-4431-B69C-C4E6B4BC612F}" type="presParOf" srcId="{B8347E24-302D-4D2C-A48D-6E2EB9CA4575}" destId="{B672F080-8E2D-4A47-AE2C-A2E500E1C9E9}" srcOrd="3" destOrd="0" presId="urn:microsoft.com/office/officeart/2011/layout/TabList"/>
    <dgm:cxn modelId="{66DC8562-5215-426A-8941-21FB5775C044}" type="presParOf" srcId="{B672F080-8E2D-4A47-AE2C-A2E500E1C9E9}" destId="{2A1BBE5F-B5BC-4181-B9B4-329B5CA47FB7}" srcOrd="0" destOrd="0" presId="urn:microsoft.com/office/officeart/2011/layout/TabList"/>
    <dgm:cxn modelId="{7D6FF008-A026-413D-8062-73A2A034DDAB}" type="presParOf" srcId="{B672F080-8E2D-4A47-AE2C-A2E500E1C9E9}" destId="{AEB478F0-279B-478A-99C0-00DB30EF27EA}" srcOrd="1" destOrd="0" presId="urn:microsoft.com/office/officeart/2011/layout/TabList"/>
    <dgm:cxn modelId="{36E9C250-AB01-4FCC-9AE2-D9C42F0F20F2}" type="presParOf" srcId="{B672F080-8E2D-4A47-AE2C-A2E500E1C9E9}" destId="{4E3AFDBE-B657-4A60-9A68-C4625229B202}" srcOrd="2" destOrd="0" presId="urn:microsoft.com/office/officeart/2011/layout/TabList"/>
    <dgm:cxn modelId="{9DAEEB06-678D-46D1-A71A-F15FA9EDAEBB}" type="presParOf" srcId="{B8347E24-302D-4D2C-A48D-6E2EB9CA4575}" destId="{9FBF242B-2B4A-4321-898F-9E7D68EEBB7F}" srcOrd="4" destOrd="0" presId="urn:microsoft.com/office/officeart/2011/layout/TabList"/>
    <dgm:cxn modelId="{CE62F454-6B35-4FBE-AC61-5F20229B8099}" type="presParOf" srcId="{B8347E24-302D-4D2C-A48D-6E2EB9CA4575}" destId="{0BD08D65-E6A5-4352-8009-7D65D09AF334}" srcOrd="5" destOrd="0" presId="urn:microsoft.com/office/officeart/2011/layout/TabList"/>
    <dgm:cxn modelId="{6FB6D5C5-04FF-42B3-AABD-4A4BA5395E76}" type="presParOf" srcId="{B8347E24-302D-4D2C-A48D-6E2EB9CA4575}" destId="{9C52C367-0CA8-4015-854C-F696D554F359}" srcOrd="6" destOrd="0" presId="urn:microsoft.com/office/officeart/2011/layout/TabList"/>
    <dgm:cxn modelId="{F9456DD3-CFA9-4F96-BBDC-533D44C80525}" type="presParOf" srcId="{9C52C367-0CA8-4015-854C-F696D554F359}" destId="{2628FE8C-5C84-4D6E-B99E-CE73EC4824CB}" srcOrd="0" destOrd="0" presId="urn:microsoft.com/office/officeart/2011/layout/TabList"/>
    <dgm:cxn modelId="{3C93A28B-D19F-489F-A2D1-E8AEC127A7E7}" type="presParOf" srcId="{9C52C367-0CA8-4015-854C-F696D554F359}" destId="{99167502-B18E-41E6-BA53-471F70D1A8A5}" srcOrd="1" destOrd="0" presId="urn:microsoft.com/office/officeart/2011/layout/TabList"/>
    <dgm:cxn modelId="{E5BD02D8-3E23-4D6D-93AA-314BEA90E885}" type="presParOf" srcId="{9C52C367-0CA8-4015-854C-F696D554F359}" destId="{B5FB561C-E441-4ADF-BE48-9E7EB26356D8}" srcOrd="2" destOrd="0" presId="urn:microsoft.com/office/officeart/2011/layout/TabList"/>
    <dgm:cxn modelId="{81D460D7-EAFC-41D6-8294-F3B55D8E64C4}" type="presParOf" srcId="{B8347E24-302D-4D2C-A48D-6E2EB9CA4575}" destId="{ABA754C5-0BBC-4622-B147-CE89DBBC3C5B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B5F61D1-F620-4E76-AD5A-BEBBFE50E1B7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02DCDB-C8A3-4161-892A-49490608C0F1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/>
            <a:t>Communication and Advocacy</a:t>
          </a:r>
        </a:p>
      </dgm:t>
    </dgm:pt>
    <dgm:pt modelId="{2ABD3732-80AB-480C-AAC0-941821CDA3B8}" type="parTrans" cxnId="{84D08FAB-2302-450A-887A-FD9A1F0D88EF}">
      <dgm:prSet/>
      <dgm:spPr/>
      <dgm:t>
        <a:bodyPr/>
        <a:lstStyle/>
        <a:p>
          <a:endParaRPr lang="en-US"/>
        </a:p>
      </dgm:t>
    </dgm:pt>
    <dgm:pt modelId="{53BA3588-B449-437D-9E00-1D5B8E96B2A1}" type="sibTrans" cxnId="{84D08FAB-2302-450A-887A-FD9A1F0D88EF}">
      <dgm:prSet/>
      <dgm:spPr/>
      <dgm:t>
        <a:bodyPr/>
        <a:lstStyle/>
        <a:p>
          <a:endParaRPr lang="en-US"/>
        </a:p>
      </dgm:t>
    </dgm:pt>
    <dgm:pt modelId="{A445A1DB-E25B-4096-9053-476FCB46DBF5}">
      <dgm:prSet phldrT="[Text]" custT="1"/>
      <dgm:spPr/>
      <dgm:t>
        <a:bodyPr/>
        <a:lstStyle/>
        <a:p>
          <a:pPr>
            <a:buNone/>
          </a:pPr>
          <a:r>
            <a:rPr lang="en-US" sz="1400" b="1"/>
            <a:t>Coordination</a:t>
          </a:r>
        </a:p>
      </dgm:t>
    </dgm:pt>
    <dgm:pt modelId="{7A7F727F-0819-4F7F-8461-55829359F773}" type="parTrans" cxnId="{2357498B-FCE6-4F21-AF58-97095ED06A3D}">
      <dgm:prSet/>
      <dgm:spPr/>
      <dgm:t>
        <a:bodyPr/>
        <a:lstStyle/>
        <a:p>
          <a:endParaRPr lang="en-US"/>
        </a:p>
      </dgm:t>
    </dgm:pt>
    <dgm:pt modelId="{53CE5C90-3302-46B0-B5B3-689E31FB3780}" type="sibTrans" cxnId="{2357498B-FCE6-4F21-AF58-97095ED06A3D}">
      <dgm:prSet/>
      <dgm:spPr/>
      <dgm:t>
        <a:bodyPr/>
        <a:lstStyle/>
        <a:p>
          <a:endParaRPr lang="en-US"/>
        </a:p>
      </dgm:t>
    </dgm:pt>
    <dgm:pt modelId="{0F6FCE9B-87B1-4B2B-BD4E-95A4D094E33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/>
            <a:t>Communication and outreach materials (brochures, headlining's, videos, blogs, stories, photography)</a:t>
          </a:r>
        </a:p>
      </dgm:t>
    </dgm:pt>
    <dgm:pt modelId="{3670E98B-C4BF-4549-8508-F0539410FEEE}" type="parTrans" cxnId="{C011AB61-315A-496F-ACD1-18CCF2E7C8B0}">
      <dgm:prSet/>
      <dgm:spPr/>
      <dgm:t>
        <a:bodyPr/>
        <a:lstStyle/>
        <a:p>
          <a:endParaRPr lang="en-US"/>
        </a:p>
      </dgm:t>
    </dgm:pt>
    <dgm:pt modelId="{32ED5105-C80F-4428-A22A-0E41A9B1A1C6}" type="sibTrans" cxnId="{C011AB61-315A-496F-ACD1-18CCF2E7C8B0}">
      <dgm:prSet/>
      <dgm:spPr/>
      <dgm:t>
        <a:bodyPr/>
        <a:lstStyle/>
        <a:p>
          <a:endParaRPr lang="en-US"/>
        </a:p>
      </dgm:t>
    </dgm:pt>
    <dgm:pt modelId="{29454A19-AAD1-46BF-B0FF-E52C5A7F44DF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100"/>
        </a:p>
      </dgm:t>
    </dgm:pt>
    <dgm:pt modelId="{D6230706-08B4-4186-A8E3-9834BB7F7946}" type="parTrans" cxnId="{EF5E41D7-ADFA-4125-B91E-FB80D9113222}">
      <dgm:prSet/>
      <dgm:spPr/>
      <dgm:t>
        <a:bodyPr/>
        <a:lstStyle/>
        <a:p>
          <a:endParaRPr lang="en-US"/>
        </a:p>
      </dgm:t>
    </dgm:pt>
    <dgm:pt modelId="{AA213F90-76BA-46DD-92C8-AE403354565A}" type="sibTrans" cxnId="{EF5E41D7-ADFA-4125-B91E-FB80D9113222}">
      <dgm:prSet/>
      <dgm:spPr/>
      <dgm:t>
        <a:bodyPr/>
        <a:lstStyle/>
        <a:p>
          <a:endParaRPr lang="en-US"/>
        </a:p>
      </dgm:t>
    </dgm:pt>
    <dgm:pt modelId="{65F2FBB4-1888-4662-9CD0-C9BE1527D55D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/>
            <a:t>Coordination of the Programme by the APP team</a:t>
          </a:r>
        </a:p>
      </dgm:t>
    </dgm:pt>
    <dgm:pt modelId="{DC695ABE-AE89-4E16-AE2E-7DE10F9C581D}" type="parTrans" cxnId="{12F3AF79-CC65-43BC-98F5-BF8BBD05EFBD}">
      <dgm:prSet/>
      <dgm:spPr/>
      <dgm:t>
        <a:bodyPr/>
        <a:lstStyle/>
        <a:p>
          <a:endParaRPr lang="en-US"/>
        </a:p>
      </dgm:t>
    </dgm:pt>
    <dgm:pt modelId="{FABA84E6-F4DD-4D16-91B4-71C789E3A983}" type="sibTrans" cxnId="{12F3AF79-CC65-43BC-98F5-BF8BBD05EFBD}">
      <dgm:prSet/>
      <dgm:spPr/>
      <dgm:t>
        <a:bodyPr/>
        <a:lstStyle/>
        <a:p>
          <a:endParaRPr lang="en-US"/>
        </a:p>
      </dgm:t>
    </dgm:pt>
    <dgm:pt modelId="{B6C6B285-C1A9-4A89-80B4-073A557011F5}">
      <dgm:prSet phldrT="[Text]" custT="1"/>
      <dgm:spPr/>
      <dgm:t>
        <a:bodyPr/>
        <a:lstStyle/>
        <a:p>
          <a:pPr>
            <a:buNone/>
          </a:pPr>
          <a:endParaRPr lang="en-US" sz="1100"/>
        </a:p>
      </dgm:t>
    </dgm:pt>
    <dgm:pt modelId="{BE5674C6-4940-4D15-8461-93BB64CE5C92}" type="parTrans" cxnId="{95DB2332-A316-429C-AB40-3831D6148468}">
      <dgm:prSet/>
      <dgm:spPr/>
      <dgm:t>
        <a:bodyPr/>
        <a:lstStyle/>
        <a:p>
          <a:endParaRPr lang="en-US"/>
        </a:p>
      </dgm:t>
    </dgm:pt>
    <dgm:pt modelId="{85846B97-99CC-4C1F-BE9E-48CB89C40A33}" type="sibTrans" cxnId="{95DB2332-A316-429C-AB40-3831D6148468}">
      <dgm:prSet/>
      <dgm:spPr/>
      <dgm:t>
        <a:bodyPr/>
        <a:lstStyle/>
        <a:p>
          <a:endParaRPr lang="en-US"/>
        </a:p>
      </dgm:t>
    </dgm:pt>
    <dgm:pt modelId="{A694FC98-9208-447E-8714-60D2FC526A7E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/>
            <a:t>Ability to provide support, assist in innovation and implementation by the APP team.</a:t>
          </a:r>
        </a:p>
      </dgm:t>
    </dgm:pt>
    <dgm:pt modelId="{8153FB40-8F4E-4C78-A2B3-4D7A7EE8F903}" type="parTrans" cxnId="{B50049B4-D0C3-4F37-9BF4-07602CA7676B}">
      <dgm:prSet/>
      <dgm:spPr/>
      <dgm:t>
        <a:bodyPr/>
        <a:lstStyle/>
        <a:p>
          <a:endParaRPr lang="en-US"/>
        </a:p>
      </dgm:t>
    </dgm:pt>
    <dgm:pt modelId="{8E4CB0E1-CA9F-4652-A881-D3F58B336885}" type="sibTrans" cxnId="{B50049B4-D0C3-4F37-9BF4-07602CA7676B}">
      <dgm:prSet/>
      <dgm:spPr/>
      <dgm:t>
        <a:bodyPr/>
        <a:lstStyle/>
        <a:p>
          <a:endParaRPr lang="en-US"/>
        </a:p>
      </dgm:t>
    </dgm:pt>
    <dgm:pt modelId="{EB4BC5E0-8EB6-4505-9D5E-DF828EFB1877}">
      <dgm:prSet phldrT="[Text]" custT="1"/>
      <dgm:spPr/>
      <dgm:t>
        <a:bodyPr/>
        <a:lstStyle/>
        <a:p>
          <a:pPr>
            <a:buNone/>
          </a:pPr>
          <a:r>
            <a:rPr lang="en-US" sz="1400" b="1" i="0" u="none"/>
            <a:t>Sustainable Support</a:t>
          </a:r>
          <a:endParaRPr lang="en-US" sz="1400"/>
        </a:p>
      </dgm:t>
    </dgm:pt>
    <dgm:pt modelId="{B580DA5E-8ED3-4AA4-9555-F1E47C6F01A1}" type="parTrans" cxnId="{FFB51807-6F36-476C-BC6B-53796D487541}">
      <dgm:prSet/>
      <dgm:spPr/>
      <dgm:t>
        <a:bodyPr/>
        <a:lstStyle/>
        <a:p>
          <a:endParaRPr lang="en-US"/>
        </a:p>
      </dgm:t>
    </dgm:pt>
    <dgm:pt modelId="{DBE32375-B2B9-4C5B-9D77-41DDA4BCA7F5}" type="sibTrans" cxnId="{FFB51807-6F36-476C-BC6B-53796D487541}">
      <dgm:prSet/>
      <dgm:spPr/>
      <dgm:t>
        <a:bodyPr/>
        <a:lstStyle/>
        <a:p>
          <a:endParaRPr lang="en-US"/>
        </a:p>
      </dgm:t>
    </dgm:pt>
    <dgm:pt modelId="{18C9D499-32C1-48E4-8767-878BF040D4F9}">
      <dgm:prSet phldrT="[Text]" custT="1"/>
      <dgm:spPr/>
      <dgm:t>
        <a:bodyPr/>
        <a:lstStyle/>
        <a:p>
          <a:pPr>
            <a:buNone/>
          </a:pPr>
          <a:endParaRPr lang="en-US" sz="2800"/>
        </a:p>
      </dgm:t>
    </dgm:pt>
    <dgm:pt modelId="{0D62E860-9795-4DF4-9884-6F5E1517B40B}" type="parTrans" cxnId="{9F2F6FB7-C97E-4CC1-953D-48DD358D7EB9}">
      <dgm:prSet/>
      <dgm:spPr/>
      <dgm:t>
        <a:bodyPr/>
        <a:lstStyle/>
        <a:p>
          <a:endParaRPr lang="en-US"/>
        </a:p>
      </dgm:t>
    </dgm:pt>
    <dgm:pt modelId="{3C956047-800A-4EF1-8215-5C33E24C1175}" type="sibTrans" cxnId="{9F2F6FB7-C97E-4CC1-953D-48DD358D7EB9}">
      <dgm:prSet/>
      <dgm:spPr/>
      <dgm:t>
        <a:bodyPr/>
        <a:lstStyle/>
        <a:p>
          <a:endParaRPr lang="en-US"/>
        </a:p>
      </dgm:t>
    </dgm:pt>
    <dgm:pt modelId="{1C3A7CEF-AF6D-4CC5-8D38-C91BEAE4EA06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0" i="0" u="none"/>
            <a:t>Robust financial resources to sustain and scale activities over time</a:t>
          </a:r>
          <a:endParaRPr lang="en-US" sz="1200"/>
        </a:p>
      </dgm:t>
    </dgm:pt>
    <dgm:pt modelId="{1D7110E7-00C0-4B7F-8184-CD5847C0FF43}" type="parTrans" cxnId="{A44F1AC1-F4D0-4ECC-91F9-5C81A3EB3823}">
      <dgm:prSet/>
      <dgm:spPr/>
      <dgm:t>
        <a:bodyPr/>
        <a:lstStyle/>
        <a:p>
          <a:endParaRPr lang="en-US"/>
        </a:p>
      </dgm:t>
    </dgm:pt>
    <dgm:pt modelId="{C76C406C-FB5E-42A1-8264-389873210DEA}" type="sibTrans" cxnId="{A44F1AC1-F4D0-4ECC-91F9-5C81A3EB3823}">
      <dgm:prSet/>
      <dgm:spPr/>
      <dgm:t>
        <a:bodyPr/>
        <a:lstStyle/>
        <a:p>
          <a:endParaRPr lang="en-US"/>
        </a:p>
      </dgm:t>
    </dgm:pt>
    <dgm:pt modelId="{B8347E24-302D-4D2C-A48D-6E2EB9CA4575}" type="pres">
      <dgm:prSet presAssocID="{FB5F61D1-F620-4E76-AD5A-BEBBFE50E1B7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EB602C2C-B841-492B-9544-482D321AC263}" type="pres">
      <dgm:prSet presAssocID="{5D02DCDB-C8A3-4161-892A-49490608C0F1}" presName="composite" presStyleCnt="0"/>
      <dgm:spPr/>
    </dgm:pt>
    <dgm:pt modelId="{D43D4D84-3823-4CF6-BF56-20DBDFED01AA}" type="pres">
      <dgm:prSet presAssocID="{5D02DCDB-C8A3-4161-892A-49490608C0F1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1B1F43BA-7E4C-4254-9F70-814B5D035151}" type="pres">
      <dgm:prSet presAssocID="{5D02DCDB-C8A3-4161-892A-49490608C0F1}" presName="Parent" presStyleLbl="alignNode1" presStyleIdx="0" presStyleCnt="3" custScaleX="384615" custScaleY="71979" custLinFactNeighborX="71154" custLinFactNeighborY="14390">
        <dgm:presLayoutVars>
          <dgm:chMax val="3"/>
          <dgm:chPref val="3"/>
          <dgm:bulletEnabled val="1"/>
        </dgm:presLayoutVars>
      </dgm:prSet>
      <dgm:spPr/>
    </dgm:pt>
    <dgm:pt modelId="{B074FC2E-890B-46BA-9DC1-C28C004E0641}" type="pres">
      <dgm:prSet presAssocID="{5D02DCDB-C8A3-4161-892A-49490608C0F1}" presName="Accent" presStyleLbl="parChTrans1D1" presStyleIdx="0" presStyleCnt="3" custSzY="45720" custScaleX="63170" custLinFactNeighborX="0" custLinFactNeighborY="-59069"/>
      <dgm:spPr/>
    </dgm:pt>
    <dgm:pt modelId="{B4A4A1EC-8773-41EF-B876-68D19598343F}" type="pres">
      <dgm:prSet presAssocID="{5D02DCDB-C8A3-4161-892A-49490608C0F1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508B96A-4858-4F40-BB35-2DD5017D054B}" type="pres">
      <dgm:prSet presAssocID="{53BA3588-B449-437D-9E00-1D5B8E96B2A1}" presName="sibTrans" presStyleCnt="0"/>
      <dgm:spPr/>
    </dgm:pt>
    <dgm:pt modelId="{C5059EBA-063F-480E-84CF-6E0F1F02F724}" type="pres">
      <dgm:prSet presAssocID="{EB4BC5E0-8EB6-4505-9D5E-DF828EFB1877}" presName="composite" presStyleCnt="0"/>
      <dgm:spPr/>
    </dgm:pt>
    <dgm:pt modelId="{8409AAB8-D803-4A82-9F0C-3928C619ED78}" type="pres">
      <dgm:prSet presAssocID="{EB4BC5E0-8EB6-4505-9D5E-DF828EFB1877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E79E960C-BF02-459D-BB72-B2E4151F6FC4}" type="pres">
      <dgm:prSet presAssocID="{EB4BC5E0-8EB6-4505-9D5E-DF828EFB1877}" presName="Parent" presStyleLbl="alignNode1" presStyleIdx="1" presStyleCnt="3" custScaleX="384615" custScaleY="57944" custLinFactNeighborX="71480" custLinFactNeighborY="22024">
        <dgm:presLayoutVars>
          <dgm:chMax val="3"/>
          <dgm:chPref val="3"/>
          <dgm:bulletEnabled val="1"/>
        </dgm:presLayoutVars>
      </dgm:prSet>
      <dgm:spPr/>
    </dgm:pt>
    <dgm:pt modelId="{34A62954-042A-48DF-A2E3-51AEFFE9DEBC}" type="pres">
      <dgm:prSet presAssocID="{EB4BC5E0-8EB6-4505-9D5E-DF828EFB1877}" presName="Accent" presStyleLbl="parChTrans1D1" presStyleIdx="1" presStyleCnt="3" custFlipVert="1" custSzY="45720" custScaleX="66093" custLinFactY="-96897" custLinFactNeighborX="-4828" custLinFactNeighborY="-100000"/>
      <dgm:spPr/>
    </dgm:pt>
    <dgm:pt modelId="{7DA34DA7-DA65-48EF-A38E-1B1AE6A84FB7}" type="pres">
      <dgm:prSet presAssocID="{EB4BC5E0-8EB6-4505-9D5E-DF828EFB1877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C81E0F12-6795-4F9E-B161-84CFE7BC3CC1}" type="pres">
      <dgm:prSet presAssocID="{DBE32375-B2B9-4C5B-9D77-41DDA4BCA7F5}" presName="sibTrans" presStyleCnt="0"/>
      <dgm:spPr/>
    </dgm:pt>
    <dgm:pt modelId="{B672F080-8E2D-4A47-AE2C-A2E500E1C9E9}" type="pres">
      <dgm:prSet presAssocID="{A445A1DB-E25B-4096-9053-476FCB46DBF5}" presName="composite" presStyleCnt="0"/>
      <dgm:spPr/>
    </dgm:pt>
    <dgm:pt modelId="{2A1BBE5F-B5BC-4181-B9B4-329B5CA47FB7}" type="pres">
      <dgm:prSet presAssocID="{A445A1DB-E25B-4096-9053-476FCB46DBF5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AEB478F0-279B-478A-99C0-00DB30EF27EA}" type="pres">
      <dgm:prSet presAssocID="{A445A1DB-E25B-4096-9053-476FCB46DBF5}" presName="Parent" presStyleLbl="alignNode1" presStyleIdx="2" presStyleCnt="3" custScaleX="384615" custScaleY="64549" custLinFactNeighborX="71480" custLinFactNeighborY="22366">
        <dgm:presLayoutVars>
          <dgm:chMax val="3"/>
          <dgm:chPref val="3"/>
          <dgm:bulletEnabled val="1"/>
        </dgm:presLayoutVars>
      </dgm:prSet>
      <dgm:spPr/>
    </dgm:pt>
    <dgm:pt modelId="{4E3AFDBE-B657-4A60-9A68-C4625229B202}" type="pres">
      <dgm:prSet presAssocID="{A445A1DB-E25B-4096-9053-476FCB46DBF5}" presName="Accent" presStyleLbl="parChTrans1D1" presStyleIdx="2" presStyleCnt="3" custSzY="45720" custScaleX="63170"/>
      <dgm:spPr/>
    </dgm:pt>
    <dgm:pt modelId="{9FBF242B-2B4A-4321-898F-9E7D68EEBB7F}" type="pres">
      <dgm:prSet presAssocID="{A445A1DB-E25B-4096-9053-476FCB46DBF5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FFB51807-6F36-476C-BC6B-53796D487541}" srcId="{FB5F61D1-F620-4E76-AD5A-BEBBFE50E1B7}" destId="{EB4BC5E0-8EB6-4505-9D5E-DF828EFB1877}" srcOrd="1" destOrd="0" parTransId="{B580DA5E-8ED3-4AA4-9555-F1E47C6F01A1}" sibTransId="{DBE32375-B2B9-4C5B-9D77-41DDA4BCA7F5}"/>
    <dgm:cxn modelId="{215D510E-4F55-4191-B610-294DCF87CDA1}" type="presOf" srcId="{18C9D499-32C1-48E4-8767-878BF040D4F9}" destId="{8409AAB8-D803-4A82-9F0C-3928C619ED78}" srcOrd="0" destOrd="0" presId="urn:microsoft.com/office/officeart/2011/layout/TabList"/>
    <dgm:cxn modelId="{83E7EE15-4084-41FE-B59A-8B576FB2B221}" type="presOf" srcId="{A694FC98-9208-447E-8714-60D2FC526A7E}" destId="{9FBF242B-2B4A-4321-898F-9E7D68EEBB7F}" srcOrd="0" destOrd="1" presId="urn:microsoft.com/office/officeart/2011/layout/TabList"/>
    <dgm:cxn modelId="{F9F1C017-14B1-4F9F-9E50-8572C985A485}" type="presOf" srcId="{65F2FBB4-1888-4662-9CD0-C9BE1527D55D}" destId="{9FBF242B-2B4A-4321-898F-9E7D68EEBB7F}" srcOrd="0" destOrd="0" presId="urn:microsoft.com/office/officeart/2011/layout/TabList"/>
    <dgm:cxn modelId="{2E8D261F-6FBC-4E69-8BF3-9B374C576C85}" type="presOf" srcId="{5D02DCDB-C8A3-4161-892A-49490608C0F1}" destId="{1B1F43BA-7E4C-4254-9F70-814B5D035151}" srcOrd="0" destOrd="0" presId="urn:microsoft.com/office/officeart/2011/layout/TabList"/>
    <dgm:cxn modelId="{95DB2332-A316-429C-AB40-3831D6148468}" srcId="{A445A1DB-E25B-4096-9053-476FCB46DBF5}" destId="{B6C6B285-C1A9-4A89-80B4-073A557011F5}" srcOrd="0" destOrd="0" parTransId="{BE5674C6-4940-4D15-8461-93BB64CE5C92}" sibTransId="{85846B97-99CC-4C1F-BE9E-48CB89C40A33}"/>
    <dgm:cxn modelId="{C011AB61-315A-496F-ACD1-18CCF2E7C8B0}" srcId="{5D02DCDB-C8A3-4161-892A-49490608C0F1}" destId="{0F6FCE9B-87B1-4B2B-BD4E-95A4D094E337}" srcOrd="1" destOrd="0" parTransId="{3670E98B-C4BF-4549-8508-F0539410FEEE}" sibTransId="{32ED5105-C80F-4428-A22A-0E41A9B1A1C6}"/>
    <dgm:cxn modelId="{043F2547-E1BB-4414-925F-02919815DF89}" type="presOf" srcId="{29454A19-AAD1-46BF-B0FF-E52C5A7F44DF}" destId="{D43D4D84-3823-4CF6-BF56-20DBDFED01AA}" srcOrd="0" destOrd="0" presId="urn:microsoft.com/office/officeart/2011/layout/TabList"/>
    <dgm:cxn modelId="{5C67D24C-4CEB-4E44-9AFD-2704E89FAC3A}" type="presOf" srcId="{B6C6B285-C1A9-4A89-80B4-073A557011F5}" destId="{2A1BBE5F-B5BC-4181-B9B4-329B5CA47FB7}" srcOrd="0" destOrd="0" presId="urn:microsoft.com/office/officeart/2011/layout/TabList"/>
    <dgm:cxn modelId="{12F3AF79-CC65-43BC-98F5-BF8BBD05EFBD}" srcId="{A445A1DB-E25B-4096-9053-476FCB46DBF5}" destId="{65F2FBB4-1888-4662-9CD0-C9BE1527D55D}" srcOrd="1" destOrd="0" parTransId="{DC695ABE-AE89-4E16-AE2E-7DE10F9C581D}" sibTransId="{FABA84E6-F4DD-4D16-91B4-71C789E3A983}"/>
    <dgm:cxn modelId="{2357498B-FCE6-4F21-AF58-97095ED06A3D}" srcId="{FB5F61D1-F620-4E76-AD5A-BEBBFE50E1B7}" destId="{A445A1DB-E25B-4096-9053-476FCB46DBF5}" srcOrd="2" destOrd="0" parTransId="{7A7F727F-0819-4F7F-8461-55829359F773}" sibTransId="{53CE5C90-3302-46B0-B5B3-689E31FB3780}"/>
    <dgm:cxn modelId="{1E8FBD8F-0B52-4CFA-ADD3-4B42AB807D0C}" type="presOf" srcId="{A445A1DB-E25B-4096-9053-476FCB46DBF5}" destId="{AEB478F0-279B-478A-99C0-00DB30EF27EA}" srcOrd="0" destOrd="0" presId="urn:microsoft.com/office/officeart/2011/layout/TabList"/>
    <dgm:cxn modelId="{C4090195-5002-4624-A976-BC5C098CCFAB}" type="presOf" srcId="{0F6FCE9B-87B1-4B2B-BD4E-95A4D094E337}" destId="{B4A4A1EC-8773-41EF-B876-68D19598343F}" srcOrd="0" destOrd="0" presId="urn:microsoft.com/office/officeart/2011/layout/TabList"/>
    <dgm:cxn modelId="{9B16719C-103C-4EEA-95C2-D005F4B46271}" type="presOf" srcId="{FB5F61D1-F620-4E76-AD5A-BEBBFE50E1B7}" destId="{B8347E24-302D-4D2C-A48D-6E2EB9CA4575}" srcOrd="0" destOrd="0" presId="urn:microsoft.com/office/officeart/2011/layout/TabList"/>
    <dgm:cxn modelId="{D9A234A4-F80A-4431-B8A6-7E03F17B0CD2}" type="presOf" srcId="{EB4BC5E0-8EB6-4505-9D5E-DF828EFB1877}" destId="{E79E960C-BF02-459D-BB72-B2E4151F6FC4}" srcOrd="0" destOrd="0" presId="urn:microsoft.com/office/officeart/2011/layout/TabList"/>
    <dgm:cxn modelId="{485862AA-14C3-40DA-804A-8C2ED33F88AD}" type="presOf" srcId="{1C3A7CEF-AF6D-4CC5-8D38-C91BEAE4EA06}" destId="{7DA34DA7-DA65-48EF-A38E-1B1AE6A84FB7}" srcOrd="0" destOrd="0" presId="urn:microsoft.com/office/officeart/2011/layout/TabList"/>
    <dgm:cxn modelId="{84D08FAB-2302-450A-887A-FD9A1F0D88EF}" srcId="{FB5F61D1-F620-4E76-AD5A-BEBBFE50E1B7}" destId="{5D02DCDB-C8A3-4161-892A-49490608C0F1}" srcOrd="0" destOrd="0" parTransId="{2ABD3732-80AB-480C-AAC0-941821CDA3B8}" sibTransId="{53BA3588-B449-437D-9E00-1D5B8E96B2A1}"/>
    <dgm:cxn modelId="{B50049B4-D0C3-4F37-9BF4-07602CA7676B}" srcId="{A445A1DB-E25B-4096-9053-476FCB46DBF5}" destId="{A694FC98-9208-447E-8714-60D2FC526A7E}" srcOrd="2" destOrd="0" parTransId="{8153FB40-8F4E-4C78-A2B3-4D7A7EE8F903}" sibTransId="{8E4CB0E1-CA9F-4652-A881-D3F58B336885}"/>
    <dgm:cxn modelId="{9F2F6FB7-C97E-4CC1-953D-48DD358D7EB9}" srcId="{EB4BC5E0-8EB6-4505-9D5E-DF828EFB1877}" destId="{18C9D499-32C1-48E4-8767-878BF040D4F9}" srcOrd="0" destOrd="0" parTransId="{0D62E860-9795-4DF4-9884-6F5E1517B40B}" sibTransId="{3C956047-800A-4EF1-8215-5C33E24C1175}"/>
    <dgm:cxn modelId="{A44F1AC1-F4D0-4ECC-91F9-5C81A3EB3823}" srcId="{EB4BC5E0-8EB6-4505-9D5E-DF828EFB1877}" destId="{1C3A7CEF-AF6D-4CC5-8D38-C91BEAE4EA06}" srcOrd="1" destOrd="0" parTransId="{1D7110E7-00C0-4B7F-8184-CD5847C0FF43}" sibTransId="{C76C406C-FB5E-42A1-8264-389873210DEA}"/>
    <dgm:cxn modelId="{EF5E41D7-ADFA-4125-B91E-FB80D9113222}" srcId="{5D02DCDB-C8A3-4161-892A-49490608C0F1}" destId="{29454A19-AAD1-46BF-B0FF-E52C5A7F44DF}" srcOrd="0" destOrd="0" parTransId="{D6230706-08B4-4186-A8E3-9834BB7F7946}" sibTransId="{AA213F90-76BA-46DD-92C8-AE403354565A}"/>
    <dgm:cxn modelId="{44E0A6A8-4672-4051-B45C-69DA64F2826A}" type="presParOf" srcId="{B8347E24-302D-4D2C-A48D-6E2EB9CA4575}" destId="{EB602C2C-B841-492B-9544-482D321AC263}" srcOrd="0" destOrd="0" presId="urn:microsoft.com/office/officeart/2011/layout/TabList"/>
    <dgm:cxn modelId="{2C2C71AF-9000-4BA4-8358-13A64CD78224}" type="presParOf" srcId="{EB602C2C-B841-492B-9544-482D321AC263}" destId="{D43D4D84-3823-4CF6-BF56-20DBDFED01AA}" srcOrd="0" destOrd="0" presId="urn:microsoft.com/office/officeart/2011/layout/TabList"/>
    <dgm:cxn modelId="{01C00B53-3C38-4672-A302-EB9DFFC0CFC8}" type="presParOf" srcId="{EB602C2C-B841-492B-9544-482D321AC263}" destId="{1B1F43BA-7E4C-4254-9F70-814B5D035151}" srcOrd="1" destOrd="0" presId="urn:microsoft.com/office/officeart/2011/layout/TabList"/>
    <dgm:cxn modelId="{E1200770-2453-4D65-979F-9AFF57F73BD7}" type="presParOf" srcId="{EB602C2C-B841-492B-9544-482D321AC263}" destId="{B074FC2E-890B-46BA-9DC1-C28C004E0641}" srcOrd="2" destOrd="0" presId="urn:microsoft.com/office/officeart/2011/layout/TabList"/>
    <dgm:cxn modelId="{5BAE81B0-0013-40D2-B95E-26C8E88C0561}" type="presParOf" srcId="{B8347E24-302D-4D2C-A48D-6E2EB9CA4575}" destId="{B4A4A1EC-8773-41EF-B876-68D19598343F}" srcOrd="1" destOrd="0" presId="urn:microsoft.com/office/officeart/2011/layout/TabList"/>
    <dgm:cxn modelId="{D9AD9B6E-7A2E-4532-8191-A311D22AFD11}" type="presParOf" srcId="{B8347E24-302D-4D2C-A48D-6E2EB9CA4575}" destId="{6508B96A-4858-4F40-BB35-2DD5017D054B}" srcOrd="2" destOrd="0" presId="urn:microsoft.com/office/officeart/2011/layout/TabList"/>
    <dgm:cxn modelId="{5FEDA423-2CD0-4062-8733-CAD6DAF2B478}" type="presParOf" srcId="{B8347E24-302D-4D2C-A48D-6E2EB9CA4575}" destId="{C5059EBA-063F-480E-84CF-6E0F1F02F724}" srcOrd="3" destOrd="0" presId="urn:microsoft.com/office/officeart/2011/layout/TabList"/>
    <dgm:cxn modelId="{75D9E276-5150-4D42-8E45-B6C792C43EF0}" type="presParOf" srcId="{C5059EBA-063F-480E-84CF-6E0F1F02F724}" destId="{8409AAB8-D803-4A82-9F0C-3928C619ED78}" srcOrd="0" destOrd="0" presId="urn:microsoft.com/office/officeart/2011/layout/TabList"/>
    <dgm:cxn modelId="{C651E5E2-44CD-433A-AB55-6A38A35B61B1}" type="presParOf" srcId="{C5059EBA-063F-480E-84CF-6E0F1F02F724}" destId="{E79E960C-BF02-459D-BB72-B2E4151F6FC4}" srcOrd="1" destOrd="0" presId="urn:microsoft.com/office/officeart/2011/layout/TabList"/>
    <dgm:cxn modelId="{72B4AFC7-1AA1-4437-9B77-76A68E3A22E7}" type="presParOf" srcId="{C5059EBA-063F-480E-84CF-6E0F1F02F724}" destId="{34A62954-042A-48DF-A2E3-51AEFFE9DEBC}" srcOrd="2" destOrd="0" presId="urn:microsoft.com/office/officeart/2011/layout/TabList"/>
    <dgm:cxn modelId="{F53E5582-F930-4BFB-A0CC-F98DDD8F93C6}" type="presParOf" srcId="{B8347E24-302D-4D2C-A48D-6E2EB9CA4575}" destId="{7DA34DA7-DA65-48EF-A38E-1B1AE6A84FB7}" srcOrd="4" destOrd="0" presId="urn:microsoft.com/office/officeart/2011/layout/TabList"/>
    <dgm:cxn modelId="{AE54DAE7-60B3-490E-9870-971DAFC352FF}" type="presParOf" srcId="{B8347E24-302D-4D2C-A48D-6E2EB9CA4575}" destId="{C81E0F12-6795-4F9E-B161-84CFE7BC3CC1}" srcOrd="5" destOrd="0" presId="urn:microsoft.com/office/officeart/2011/layout/TabList"/>
    <dgm:cxn modelId="{D80C61F5-D2AA-4431-B69C-C4E6B4BC612F}" type="presParOf" srcId="{B8347E24-302D-4D2C-A48D-6E2EB9CA4575}" destId="{B672F080-8E2D-4A47-AE2C-A2E500E1C9E9}" srcOrd="6" destOrd="0" presId="urn:microsoft.com/office/officeart/2011/layout/TabList"/>
    <dgm:cxn modelId="{66DC8562-5215-426A-8941-21FB5775C044}" type="presParOf" srcId="{B672F080-8E2D-4A47-AE2C-A2E500E1C9E9}" destId="{2A1BBE5F-B5BC-4181-B9B4-329B5CA47FB7}" srcOrd="0" destOrd="0" presId="urn:microsoft.com/office/officeart/2011/layout/TabList"/>
    <dgm:cxn modelId="{7D6FF008-A026-413D-8062-73A2A034DDAB}" type="presParOf" srcId="{B672F080-8E2D-4A47-AE2C-A2E500E1C9E9}" destId="{AEB478F0-279B-478A-99C0-00DB30EF27EA}" srcOrd="1" destOrd="0" presId="urn:microsoft.com/office/officeart/2011/layout/TabList"/>
    <dgm:cxn modelId="{36E9C250-AB01-4FCC-9AE2-D9C42F0F20F2}" type="presParOf" srcId="{B672F080-8E2D-4A47-AE2C-A2E500E1C9E9}" destId="{4E3AFDBE-B657-4A60-9A68-C4625229B202}" srcOrd="2" destOrd="0" presId="urn:microsoft.com/office/officeart/2011/layout/TabList"/>
    <dgm:cxn modelId="{9DAEEB06-678D-46D1-A71A-F15FA9EDAEBB}" type="presParOf" srcId="{B8347E24-302D-4D2C-A48D-6E2EB9CA4575}" destId="{9FBF242B-2B4A-4321-898F-9E7D68EEBB7F}" srcOrd="7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0DE586-8187-4199-9F35-2E21C1577C2D}">
      <dsp:nvSpPr>
        <dsp:cNvPr id="0" name=""/>
        <dsp:cNvSpPr/>
      </dsp:nvSpPr>
      <dsp:spPr>
        <a:xfrm>
          <a:off x="2262475" y="365576"/>
          <a:ext cx="3966986" cy="12396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67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a typeface="DM Sans" pitchFamily="34" charset="-122"/>
              <a:cs typeface="DM Sans" pitchFamily="34" charset="-120"/>
            </a:rPr>
            <a:t>Modernization: Providing modern science and  GIS digital tools</a:t>
          </a:r>
          <a:endParaRPr lang="en-US" sz="2000" kern="1200"/>
        </a:p>
      </dsp:txBody>
      <dsp:txXfrm>
        <a:off x="2262475" y="365576"/>
        <a:ext cx="3966986" cy="1239683"/>
      </dsp:txXfrm>
    </dsp:sp>
    <dsp:sp modelId="{5F197C19-3CFE-4C7D-9ED3-A9A44B57EA8A}">
      <dsp:nvSpPr>
        <dsp:cNvPr id="0" name=""/>
        <dsp:cNvSpPr/>
      </dsp:nvSpPr>
      <dsp:spPr>
        <a:xfrm>
          <a:off x="1699163" y="127066"/>
          <a:ext cx="1249826" cy="145197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43489E-6D7C-4A56-AC65-172ED9AE5D77}">
      <dsp:nvSpPr>
        <dsp:cNvPr id="0" name=""/>
        <dsp:cNvSpPr/>
      </dsp:nvSpPr>
      <dsp:spPr>
        <a:xfrm>
          <a:off x="2262475" y="1977785"/>
          <a:ext cx="3966986" cy="12396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67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Safe trade: Promoting </a:t>
          </a:r>
          <a:r>
            <a:rPr lang="en-US" sz="2000" b="1" kern="12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safe trade practices </a:t>
          </a:r>
          <a:r>
            <a:rPr lang="en-US" sz="2000" kern="12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to protect plant health</a:t>
          </a:r>
          <a:endParaRPr lang="en-US" sz="2000" kern="1200"/>
        </a:p>
      </dsp:txBody>
      <dsp:txXfrm>
        <a:off x="2262475" y="1977785"/>
        <a:ext cx="3966986" cy="1239683"/>
      </dsp:txXfrm>
    </dsp:sp>
    <dsp:sp modelId="{881D7FF2-F2AF-448C-B222-05D7483B6781}">
      <dsp:nvSpPr>
        <dsp:cNvPr id="0" name=""/>
        <dsp:cNvSpPr/>
      </dsp:nvSpPr>
      <dsp:spPr>
        <a:xfrm>
          <a:off x="1699163" y="1762841"/>
          <a:ext cx="1249826" cy="145197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6E2FB-9A77-4AC9-A5F7-ACC7A76E2A69}">
      <dsp:nvSpPr>
        <dsp:cNvPr id="0" name=""/>
        <dsp:cNvSpPr/>
      </dsp:nvSpPr>
      <dsp:spPr>
        <a:xfrm>
          <a:off x="2262475" y="3613560"/>
          <a:ext cx="3966986" cy="123968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9679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rPr>
            <a:t>Capacity building: Strengthening national phytosanitary systems</a:t>
          </a:r>
          <a:endParaRPr lang="en-US" sz="2000" kern="1200"/>
        </a:p>
      </dsp:txBody>
      <dsp:txXfrm>
        <a:off x="2262475" y="3613560"/>
        <a:ext cx="3966986" cy="1239683"/>
      </dsp:txXfrm>
    </dsp:sp>
    <dsp:sp modelId="{CE8B8852-1470-442A-A081-468202E08CE7}">
      <dsp:nvSpPr>
        <dsp:cNvPr id="0" name=""/>
        <dsp:cNvSpPr/>
      </dsp:nvSpPr>
      <dsp:spPr>
        <a:xfrm>
          <a:off x="1722732" y="3398226"/>
          <a:ext cx="1249826" cy="145197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90B85-6E8D-49F3-9854-C50CA381B78A}">
      <dsp:nvSpPr>
        <dsp:cNvPr id="0" name=""/>
        <dsp:cNvSpPr/>
      </dsp:nvSpPr>
      <dsp:spPr>
        <a:xfrm>
          <a:off x="-4433861" y="-680011"/>
          <a:ext cx="5282184" cy="5282184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B44F7-2EAD-4E0E-98C3-4D47B3CC1FBE}">
      <dsp:nvSpPr>
        <dsp:cNvPr id="0" name=""/>
        <dsp:cNvSpPr/>
      </dsp:nvSpPr>
      <dsp:spPr>
        <a:xfrm>
          <a:off x="444383" y="301535"/>
          <a:ext cx="7920884" cy="60338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9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More </a:t>
          </a:r>
          <a:r>
            <a:rPr lang="en-US" sz="2000" b="1" kern="1200">
              <a:solidFill>
                <a:schemeClr val="tx1"/>
              </a:solidFill>
            </a:rPr>
            <a:t>strategic guidance </a:t>
          </a:r>
          <a:r>
            <a:rPr lang="en-US" sz="2000" kern="1200">
              <a:solidFill>
                <a:schemeClr val="tx1"/>
              </a:solidFill>
            </a:rPr>
            <a:t>to advance APP plans </a:t>
          </a:r>
          <a:r>
            <a:rPr lang="en-US" sz="2000" b="1" kern="1200">
              <a:solidFill>
                <a:schemeClr val="tx1"/>
              </a:solidFill>
            </a:rPr>
            <a:t>to support countries</a:t>
          </a:r>
          <a:endParaRPr lang="en-GB" sz="2000" b="1" kern="1200">
            <a:solidFill>
              <a:schemeClr val="tx1"/>
            </a:solidFill>
          </a:endParaRPr>
        </a:p>
      </dsp:txBody>
      <dsp:txXfrm>
        <a:off x="444383" y="301535"/>
        <a:ext cx="7920884" cy="603385"/>
      </dsp:txXfrm>
    </dsp:sp>
    <dsp:sp modelId="{E299339C-7031-4A80-889B-0EFB6BF64732}">
      <dsp:nvSpPr>
        <dsp:cNvPr id="0" name=""/>
        <dsp:cNvSpPr/>
      </dsp:nvSpPr>
      <dsp:spPr>
        <a:xfrm>
          <a:off x="67267" y="226112"/>
          <a:ext cx="754231" cy="754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48BE89-A393-4955-B264-F2FC550BBA59}">
      <dsp:nvSpPr>
        <dsp:cNvPr id="0" name=""/>
        <dsp:cNvSpPr/>
      </dsp:nvSpPr>
      <dsp:spPr>
        <a:xfrm>
          <a:off x="790318" y="1206770"/>
          <a:ext cx="7574950" cy="603385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9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More staff and specialized </a:t>
          </a:r>
          <a:r>
            <a:rPr lang="en-US" sz="2000" b="1" kern="1200">
              <a:solidFill>
                <a:schemeClr val="tx1"/>
              </a:solidFill>
            </a:rPr>
            <a:t>technical support </a:t>
          </a:r>
          <a:r>
            <a:rPr lang="en-US" sz="2000" kern="1200">
              <a:solidFill>
                <a:schemeClr val="tx1"/>
              </a:solidFill>
            </a:rPr>
            <a:t>to the IPPC secretariat</a:t>
          </a:r>
          <a:endParaRPr lang="en-GB" sz="2000" kern="1200">
            <a:solidFill>
              <a:schemeClr val="tx1"/>
            </a:solidFill>
          </a:endParaRPr>
        </a:p>
      </dsp:txBody>
      <dsp:txXfrm>
        <a:off x="790318" y="1206770"/>
        <a:ext cx="7574950" cy="603385"/>
      </dsp:txXfrm>
    </dsp:sp>
    <dsp:sp modelId="{0F32A6D5-1701-4CEB-A137-0378F63A630C}">
      <dsp:nvSpPr>
        <dsp:cNvPr id="0" name=""/>
        <dsp:cNvSpPr/>
      </dsp:nvSpPr>
      <dsp:spPr>
        <a:xfrm>
          <a:off x="413202" y="1131347"/>
          <a:ext cx="754231" cy="754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019711"/>
              <a:satOff val="12180"/>
              <a:lumOff val="-7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DAFEE-9468-42D0-832A-6D38744C1E4F}">
      <dsp:nvSpPr>
        <dsp:cNvPr id="0" name=""/>
        <dsp:cNvSpPr/>
      </dsp:nvSpPr>
      <dsp:spPr>
        <a:xfrm>
          <a:off x="790318" y="2112005"/>
          <a:ext cx="7574950" cy="603385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9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More </a:t>
          </a:r>
          <a:r>
            <a:rPr lang="en-US" sz="2000" b="1" kern="1200">
              <a:solidFill>
                <a:schemeClr val="tx1"/>
              </a:solidFill>
            </a:rPr>
            <a:t>countries </a:t>
          </a:r>
          <a:r>
            <a:rPr lang="en-US" sz="2000" b="0" kern="1200">
              <a:solidFill>
                <a:schemeClr val="tx1"/>
              </a:solidFill>
            </a:rPr>
            <a:t>and</a:t>
          </a:r>
          <a:r>
            <a:rPr lang="en-US" sz="2000" b="1" kern="1200">
              <a:solidFill>
                <a:schemeClr val="tx1"/>
              </a:solidFill>
            </a:rPr>
            <a:t> stakeholders' engagement </a:t>
          </a:r>
          <a:r>
            <a:rPr lang="en-US" sz="2000" kern="1200">
              <a:solidFill>
                <a:schemeClr val="tx1"/>
              </a:solidFill>
            </a:rPr>
            <a:t>to maximize impact</a:t>
          </a:r>
          <a:endParaRPr lang="en-GB" sz="2000" kern="1200">
            <a:solidFill>
              <a:schemeClr val="tx1"/>
            </a:solidFill>
          </a:endParaRPr>
        </a:p>
      </dsp:txBody>
      <dsp:txXfrm>
        <a:off x="790318" y="2112005"/>
        <a:ext cx="7574950" cy="603385"/>
      </dsp:txXfrm>
    </dsp:sp>
    <dsp:sp modelId="{F2927B2C-09D3-41CF-B67D-68D23FCFD96E}">
      <dsp:nvSpPr>
        <dsp:cNvPr id="0" name=""/>
        <dsp:cNvSpPr/>
      </dsp:nvSpPr>
      <dsp:spPr>
        <a:xfrm>
          <a:off x="413202" y="2036582"/>
          <a:ext cx="754231" cy="754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039423"/>
              <a:satOff val="24360"/>
              <a:lumOff val="-147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8BBC3-3478-46A5-A7B3-38EC5BC36A84}">
      <dsp:nvSpPr>
        <dsp:cNvPr id="0" name=""/>
        <dsp:cNvSpPr/>
      </dsp:nvSpPr>
      <dsp:spPr>
        <a:xfrm>
          <a:off x="444383" y="3017240"/>
          <a:ext cx="7920884" cy="603385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937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chemeClr val="tx1"/>
              </a:solidFill>
            </a:rPr>
            <a:t>More </a:t>
          </a:r>
          <a:r>
            <a:rPr lang="en-US" sz="2000" b="1" kern="1200">
              <a:solidFill>
                <a:schemeClr val="tx1"/>
              </a:solidFill>
            </a:rPr>
            <a:t>resource mobilization </a:t>
          </a:r>
          <a:r>
            <a:rPr lang="en-US" sz="2000" kern="1200">
              <a:solidFill>
                <a:schemeClr val="tx1"/>
              </a:solidFill>
            </a:rPr>
            <a:t>to ensure APP’s </a:t>
          </a:r>
          <a:r>
            <a:rPr lang="en-US" sz="2000" b="1" kern="1200">
              <a:solidFill>
                <a:schemeClr val="tx1"/>
              </a:solidFill>
            </a:rPr>
            <a:t>long-term sustainability</a:t>
          </a:r>
          <a:r>
            <a:rPr lang="en-US" sz="2000" kern="1200">
              <a:solidFill>
                <a:schemeClr val="tx1"/>
              </a:solidFill>
            </a:rPr>
            <a:t>. </a:t>
          </a:r>
          <a:endParaRPr lang="en-GB" sz="2000" kern="1200">
            <a:solidFill>
              <a:schemeClr val="tx1"/>
            </a:solidFill>
          </a:endParaRPr>
        </a:p>
      </dsp:txBody>
      <dsp:txXfrm>
        <a:off x="444383" y="3017240"/>
        <a:ext cx="7920884" cy="603385"/>
      </dsp:txXfrm>
    </dsp:sp>
    <dsp:sp modelId="{21165F0B-FD8C-4A60-BC76-668E715055F0}">
      <dsp:nvSpPr>
        <dsp:cNvPr id="0" name=""/>
        <dsp:cNvSpPr/>
      </dsp:nvSpPr>
      <dsp:spPr>
        <a:xfrm>
          <a:off x="67267" y="2941816"/>
          <a:ext cx="754231" cy="7542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6059134"/>
              <a:satOff val="36540"/>
              <a:lumOff val="-221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6DBCB5-E715-447E-986F-FDCC5CA12658}">
      <dsp:nvSpPr>
        <dsp:cNvPr id="0" name=""/>
        <dsp:cNvSpPr/>
      </dsp:nvSpPr>
      <dsp:spPr>
        <a:xfrm>
          <a:off x="1401211" y="1237"/>
          <a:ext cx="1139446" cy="1139446"/>
        </a:xfrm>
        <a:prstGeom prst="ellipse">
          <a:avLst/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</a:rPr>
            <a:t>1. Identify Potential Donors</a:t>
          </a:r>
          <a:endParaRPr lang="en-US" sz="1100" b="0" kern="1200">
            <a:solidFill>
              <a:schemeClr val="tx1"/>
            </a:solidFill>
          </a:endParaRPr>
        </a:p>
      </dsp:txBody>
      <dsp:txXfrm>
        <a:off x="1568079" y="168105"/>
        <a:ext cx="805710" cy="805710"/>
      </dsp:txXfrm>
    </dsp:sp>
    <dsp:sp modelId="{8D618041-D3E1-4A6F-926A-24DC15A6E330}">
      <dsp:nvSpPr>
        <dsp:cNvPr id="0" name=""/>
        <dsp:cNvSpPr/>
      </dsp:nvSpPr>
      <dsp:spPr>
        <a:xfrm rot="2160000">
          <a:off x="2504886" y="877016"/>
          <a:ext cx="303900" cy="384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513592" y="927135"/>
        <a:ext cx="212730" cy="230737"/>
      </dsp:txXfrm>
    </dsp:sp>
    <dsp:sp modelId="{671159A2-E9FF-491F-AFD8-7E1FF6848721}">
      <dsp:nvSpPr>
        <dsp:cNvPr id="0" name=""/>
        <dsp:cNvSpPr/>
      </dsp:nvSpPr>
      <dsp:spPr>
        <a:xfrm>
          <a:off x="2786931" y="1008022"/>
          <a:ext cx="1139446" cy="1139446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</a:rPr>
            <a:t>2. Engage Strategically</a:t>
          </a:r>
          <a:endParaRPr lang="en-US" sz="1100" b="0" kern="1200">
            <a:solidFill>
              <a:schemeClr val="tx1"/>
            </a:solidFill>
          </a:endParaRPr>
        </a:p>
      </dsp:txBody>
      <dsp:txXfrm>
        <a:off x="2953799" y="1174890"/>
        <a:ext cx="805710" cy="805710"/>
      </dsp:txXfrm>
    </dsp:sp>
    <dsp:sp modelId="{53645232-5144-4E34-A578-0F0F651CD7E0}">
      <dsp:nvSpPr>
        <dsp:cNvPr id="0" name=""/>
        <dsp:cNvSpPr/>
      </dsp:nvSpPr>
      <dsp:spPr>
        <a:xfrm rot="6480000">
          <a:off x="2942713" y="2191789"/>
          <a:ext cx="303900" cy="384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514783"/>
            <a:satOff val="9135"/>
            <a:lumOff val="-553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3002385" y="2225348"/>
        <a:ext cx="212730" cy="230737"/>
      </dsp:txXfrm>
    </dsp:sp>
    <dsp:sp modelId="{4A5D5EBB-94AA-4AFA-A8E8-A2CF1A1E4A82}">
      <dsp:nvSpPr>
        <dsp:cNvPr id="0" name=""/>
        <dsp:cNvSpPr/>
      </dsp:nvSpPr>
      <dsp:spPr>
        <a:xfrm>
          <a:off x="2257633" y="2637033"/>
          <a:ext cx="1139446" cy="1139446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</a:rPr>
            <a:t>3. </a:t>
          </a: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</a:rPr>
            <a:t>Negotiate Funding Mechanisms</a:t>
          </a:r>
          <a:endParaRPr lang="en-US" sz="1100" b="0" kern="1200">
            <a:solidFill>
              <a:schemeClr val="tx1"/>
            </a:solidFill>
          </a:endParaRPr>
        </a:p>
      </dsp:txBody>
      <dsp:txXfrm>
        <a:off x="2424501" y="2803901"/>
        <a:ext cx="805710" cy="805710"/>
      </dsp:txXfrm>
    </dsp:sp>
    <dsp:sp modelId="{8AEA32F2-5347-41B0-A10D-D092D4647C36}">
      <dsp:nvSpPr>
        <dsp:cNvPr id="0" name=""/>
        <dsp:cNvSpPr/>
      </dsp:nvSpPr>
      <dsp:spPr>
        <a:xfrm rot="10800000">
          <a:off x="1827585" y="3014475"/>
          <a:ext cx="303900" cy="384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029567"/>
            <a:satOff val="18270"/>
            <a:lumOff val="-110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1918755" y="3091388"/>
        <a:ext cx="212730" cy="230737"/>
      </dsp:txXfrm>
    </dsp:sp>
    <dsp:sp modelId="{4DB72B68-EF03-4ECF-8428-4D25735781F9}">
      <dsp:nvSpPr>
        <dsp:cNvPr id="0" name=""/>
        <dsp:cNvSpPr/>
      </dsp:nvSpPr>
      <dsp:spPr>
        <a:xfrm>
          <a:off x="544789" y="2637033"/>
          <a:ext cx="1139446" cy="1139446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</a:rPr>
            <a:t>4. </a:t>
          </a: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</a:rPr>
            <a:t>Implement and Operate Projects</a:t>
          </a:r>
          <a:endParaRPr lang="en-US" sz="1100" b="0" kern="1200">
            <a:solidFill>
              <a:schemeClr val="tx1"/>
            </a:solidFill>
          </a:endParaRPr>
        </a:p>
      </dsp:txBody>
      <dsp:txXfrm>
        <a:off x="711657" y="2803901"/>
        <a:ext cx="805710" cy="805710"/>
      </dsp:txXfrm>
    </dsp:sp>
    <dsp:sp modelId="{36E049E6-8AAE-44F3-AAB8-378BA64F7E4B}">
      <dsp:nvSpPr>
        <dsp:cNvPr id="0" name=""/>
        <dsp:cNvSpPr/>
      </dsp:nvSpPr>
      <dsp:spPr>
        <a:xfrm rot="15120000">
          <a:off x="700571" y="2208149"/>
          <a:ext cx="303900" cy="384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4544350"/>
            <a:satOff val="27405"/>
            <a:lumOff val="-166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 rot="10800000">
        <a:off x="760243" y="2328416"/>
        <a:ext cx="212730" cy="230737"/>
      </dsp:txXfrm>
    </dsp:sp>
    <dsp:sp modelId="{1FDAD5B8-1FB5-46B2-A70C-02ACB4C8EA2A}">
      <dsp:nvSpPr>
        <dsp:cNvPr id="0" name=""/>
        <dsp:cNvSpPr/>
      </dsp:nvSpPr>
      <dsp:spPr>
        <a:xfrm>
          <a:off x="15491" y="1008022"/>
          <a:ext cx="1139446" cy="1139446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</a:rPr>
            <a:t>5. </a:t>
          </a: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  <a:latin typeface="Calibri Light" panose="020F0302020204030204"/>
            </a:rPr>
            <a:t>Communicate</a:t>
          </a:r>
          <a:r>
            <a:rPr kumimoji="0" lang="en-US" altLang="en-US" sz="1100" b="0" i="0" u="none" strike="noStrike" kern="1200" cap="none" normalizeH="0" baseline="0">
              <a:ln/>
              <a:solidFill>
                <a:schemeClr val="tx1"/>
              </a:solidFill>
              <a:effectLst/>
            </a:rPr>
            <a:t> Results</a:t>
          </a:r>
          <a:endParaRPr lang="en-US" sz="1100" b="0" kern="1200">
            <a:solidFill>
              <a:schemeClr val="tx1"/>
            </a:solidFill>
          </a:endParaRPr>
        </a:p>
      </dsp:txBody>
      <dsp:txXfrm>
        <a:off x="182359" y="1174890"/>
        <a:ext cx="805710" cy="805710"/>
      </dsp:txXfrm>
    </dsp:sp>
    <dsp:sp modelId="{8BB615B7-5B4D-4358-A0EE-EBB3B3F1F759}">
      <dsp:nvSpPr>
        <dsp:cNvPr id="0" name=""/>
        <dsp:cNvSpPr/>
      </dsp:nvSpPr>
      <dsp:spPr>
        <a:xfrm rot="19440000">
          <a:off x="1119166" y="887127"/>
          <a:ext cx="303900" cy="3845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059134"/>
            <a:satOff val="36540"/>
            <a:lumOff val="-221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1127872" y="990834"/>
        <a:ext cx="212730" cy="2307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FB561C-E441-4ADF-BE48-9E7EB26356D8}">
      <dsp:nvSpPr>
        <dsp:cNvPr id="0" name=""/>
        <dsp:cNvSpPr/>
      </dsp:nvSpPr>
      <dsp:spPr>
        <a:xfrm>
          <a:off x="608597" y="2947406"/>
          <a:ext cx="328972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3AFDBE-B657-4A60-9A68-C4625229B202}">
      <dsp:nvSpPr>
        <dsp:cNvPr id="0" name=""/>
        <dsp:cNvSpPr/>
      </dsp:nvSpPr>
      <dsp:spPr>
        <a:xfrm>
          <a:off x="608597" y="1681448"/>
          <a:ext cx="328972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4FC2E-890B-46BA-9DC1-C28C004E0641}">
      <dsp:nvSpPr>
        <dsp:cNvPr id="0" name=""/>
        <dsp:cNvSpPr/>
      </dsp:nvSpPr>
      <dsp:spPr>
        <a:xfrm>
          <a:off x="608597" y="415490"/>
          <a:ext cx="3289722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D4D84-3823-4CF6-BF56-20DBDFED01AA}">
      <dsp:nvSpPr>
        <dsp:cNvPr id="0" name=""/>
        <dsp:cNvSpPr/>
      </dsp:nvSpPr>
      <dsp:spPr>
        <a:xfrm>
          <a:off x="1463925" y="463"/>
          <a:ext cx="2434394" cy="41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050" kern="1200">
            <a:latin typeface="+mj-lt"/>
          </a:endParaRPr>
        </a:p>
      </dsp:txBody>
      <dsp:txXfrm>
        <a:off x="1463925" y="463"/>
        <a:ext cx="2434394" cy="415027"/>
      </dsp:txXfrm>
    </dsp:sp>
    <dsp:sp modelId="{1B1F43BA-7E4C-4254-9F70-814B5D035151}">
      <dsp:nvSpPr>
        <dsp:cNvPr id="0" name=""/>
        <dsp:cNvSpPr/>
      </dsp:nvSpPr>
      <dsp:spPr>
        <a:xfrm>
          <a:off x="2" y="106689"/>
          <a:ext cx="3289718" cy="29975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i="0" u="none" kern="1200">
              <a:latin typeface="+mj-lt"/>
            </a:rPr>
            <a:t>Technology and Data</a:t>
          </a:r>
          <a:endParaRPr lang="en-US" sz="1400" kern="1200">
            <a:latin typeface="+mj-lt"/>
          </a:endParaRPr>
        </a:p>
      </dsp:txBody>
      <dsp:txXfrm>
        <a:off x="14638" y="121325"/>
        <a:ext cx="3260446" cy="285121"/>
      </dsp:txXfrm>
    </dsp:sp>
    <dsp:sp modelId="{B4A4A1EC-8773-41EF-B876-68D19598343F}">
      <dsp:nvSpPr>
        <dsp:cNvPr id="0" name=""/>
        <dsp:cNvSpPr/>
      </dsp:nvSpPr>
      <dsp:spPr>
        <a:xfrm>
          <a:off x="0" y="415490"/>
          <a:ext cx="3289722" cy="830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>
              <a:latin typeface="+mn-lt"/>
            </a:rPr>
            <a:t>Enhancement of the APP GIS HUB</a:t>
          </a:r>
          <a:endParaRPr lang="en-US" sz="1200" b="0" i="0" kern="120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>
              <a:latin typeface="+mn-lt"/>
            </a:rPr>
            <a:t>Survey Protocols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kern="1200">
              <a:latin typeface="+mn-lt"/>
            </a:rPr>
            <a:t>Operational Maintenance</a:t>
          </a:r>
        </a:p>
      </dsp:txBody>
      <dsp:txXfrm>
        <a:off x="0" y="415490"/>
        <a:ext cx="3289722" cy="830179"/>
      </dsp:txXfrm>
    </dsp:sp>
    <dsp:sp modelId="{2A1BBE5F-B5BC-4181-B9B4-329B5CA47FB7}">
      <dsp:nvSpPr>
        <dsp:cNvPr id="0" name=""/>
        <dsp:cNvSpPr/>
      </dsp:nvSpPr>
      <dsp:spPr>
        <a:xfrm>
          <a:off x="1463925" y="1266421"/>
          <a:ext cx="2434394" cy="41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+mj-lt"/>
          </a:endParaRPr>
        </a:p>
      </dsp:txBody>
      <dsp:txXfrm>
        <a:off x="1463925" y="1266421"/>
        <a:ext cx="2434394" cy="415027"/>
      </dsp:txXfrm>
    </dsp:sp>
    <dsp:sp modelId="{AEB478F0-279B-478A-99C0-00DB30EF27EA}">
      <dsp:nvSpPr>
        <dsp:cNvPr id="0" name=""/>
        <dsp:cNvSpPr/>
      </dsp:nvSpPr>
      <dsp:spPr>
        <a:xfrm>
          <a:off x="2" y="1430300"/>
          <a:ext cx="3289718" cy="24161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>
              <a:latin typeface="+mj-lt"/>
            </a:rPr>
            <a:t>Training Programs</a:t>
          </a:r>
          <a:endParaRPr lang="en-US" sz="1400" kern="1200">
            <a:latin typeface="+mj-lt"/>
          </a:endParaRPr>
        </a:p>
      </dsp:txBody>
      <dsp:txXfrm>
        <a:off x="11799" y="1442097"/>
        <a:ext cx="3266124" cy="229819"/>
      </dsp:txXfrm>
    </dsp:sp>
    <dsp:sp modelId="{9FBF242B-2B4A-4321-898F-9E7D68EEBB7F}">
      <dsp:nvSpPr>
        <dsp:cNvPr id="0" name=""/>
        <dsp:cNvSpPr/>
      </dsp:nvSpPr>
      <dsp:spPr>
        <a:xfrm>
          <a:off x="0" y="1681448"/>
          <a:ext cx="3289722" cy="830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>
              <a:latin typeface="+mn-lt"/>
            </a:rPr>
            <a:t>Regional "Train-the-Trainers" workshops</a:t>
          </a:r>
          <a:endParaRPr lang="en-US" sz="1200" kern="120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>
              <a:latin typeface="+mn-lt"/>
            </a:rPr>
            <a:t>Tailored in-country trainings to build local capacity</a:t>
          </a:r>
          <a:endParaRPr lang="en-US" sz="1200" kern="120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>
              <a:latin typeface="+mn-lt"/>
            </a:rPr>
            <a:t>Continuous technical expertise</a:t>
          </a:r>
          <a:endParaRPr lang="en-US" sz="1200" kern="1200">
            <a:latin typeface="+mn-lt"/>
          </a:endParaRPr>
        </a:p>
      </dsp:txBody>
      <dsp:txXfrm>
        <a:off x="0" y="1681448"/>
        <a:ext cx="3289722" cy="830179"/>
      </dsp:txXfrm>
    </dsp:sp>
    <dsp:sp modelId="{2628FE8C-5C84-4D6E-B99E-CE73EC4824CB}">
      <dsp:nvSpPr>
        <dsp:cNvPr id="0" name=""/>
        <dsp:cNvSpPr/>
      </dsp:nvSpPr>
      <dsp:spPr>
        <a:xfrm>
          <a:off x="1463925" y="2532379"/>
          <a:ext cx="2434394" cy="415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+mj-lt"/>
          </a:endParaRPr>
        </a:p>
      </dsp:txBody>
      <dsp:txXfrm>
        <a:off x="1463925" y="2532379"/>
        <a:ext cx="2434394" cy="415027"/>
      </dsp:txXfrm>
    </dsp:sp>
    <dsp:sp modelId="{99167502-B18E-41E6-BA53-471F70D1A8A5}">
      <dsp:nvSpPr>
        <dsp:cNvPr id="0" name=""/>
        <dsp:cNvSpPr/>
      </dsp:nvSpPr>
      <dsp:spPr>
        <a:xfrm>
          <a:off x="2" y="2677985"/>
          <a:ext cx="3289718" cy="27665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>
              <a:latin typeface="+mj-lt"/>
            </a:rPr>
            <a:t>Field Equipment</a:t>
          </a:r>
        </a:p>
      </dsp:txBody>
      <dsp:txXfrm>
        <a:off x="13510" y="2691493"/>
        <a:ext cx="3262702" cy="263145"/>
      </dsp:txXfrm>
    </dsp:sp>
    <dsp:sp modelId="{ABA754C5-0BBC-4622-B147-CE89DBBC3C5B}">
      <dsp:nvSpPr>
        <dsp:cNvPr id="0" name=""/>
        <dsp:cNvSpPr/>
      </dsp:nvSpPr>
      <dsp:spPr>
        <a:xfrm>
          <a:off x="0" y="2947406"/>
          <a:ext cx="3289722" cy="830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>
              <a:latin typeface="+mn-lt"/>
            </a:rPr>
            <a:t>Tablets and other laboratory equipment.</a:t>
          </a:r>
          <a:endParaRPr lang="en-US" sz="1200" kern="1200"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>
              <a:latin typeface="+mn-lt"/>
            </a:rPr>
            <a:t>Field Supplies (Lures, Traps, Pheromones, Diagnostic kits)</a:t>
          </a:r>
          <a:endParaRPr lang="en-US" sz="1200" kern="1200">
            <a:latin typeface="+mn-lt"/>
          </a:endParaRPr>
        </a:p>
      </dsp:txBody>
      <dsp:txXfrm>
        <a:off x="0" y="2947406"/>
        <a:ext cx="3289722" cy="8301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AFDBE-B657-4A60-9A68-C4625229B202}">
      <dsp:nvSpPr>
        <dsp:cNvPr id="0" name=""/>
        <dsp:cNvSpPr/>
      </dsp:nvSpPr>
      <dsp:spPr>
        <a:xfrm>
          <a:off x="1138230" y="2915592"/>
          <a:ext cx="1947773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A62954-042A-48DF-A2E3-51AEFFE9DEBC}">
      <dsp:nvSpPr>
        <dsp:cNvPr id="0" name=""/>
        <dsp:cNvSpPr/>
      </dsp:nvSpPr>
      <dsp:spPr>
        <a:xfrm flipV="1">
          <a:off x="944300" y="1580273"/>
          <a:ext cx="2037900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74FC2E-890B-46BA-9DC1-C28C004E0641}">
      <dsp:nvSpPr>
        <dsp:cNvPr id="0" name=""/>
        <dsp:cNvSpPr/>
      </dsp:nvSpPr>
      <dsp:spPr>
        <a:xfrm>
          <a:off x="1138230" y="365454"/>
          <a:ext cx="1947773" cy="4572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3D4D84-3823-4CF6-BF56-20DBDFED01AA}">
      <dsp:nvSpPr>
        <dsp:cNvPr id="0" name=""/>
        <dsp:cNvSpPr/>
      </dsp:nvSpPr>
      <dsp:spPr>
        <a:xfrm>
          <a:off x="1372105" y="2545"/>
          <a:ext cx="2281704" cy="407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100" kern="1200"/>
        </a:p>
      </dsp:txBody>
      <dsp:txXfrm>
        <a:off x="1372105" y="2545"/>
        <a:ext cx="2281704" cy="407034"/>
      </dsp:txXfrm>
    </dsp:sp>
    <dsp:sp modelId="{1B1F43BA-7E4C-4254-9F70-814B5D035151}">
      <dsp:nvSpPr>
        <dsp:cNvPr id="0" name=""/>
        <dsp:cNvSpPr/>
      </dsp:nvSpPr>
      <dsp:spPr>
        <a:xfrm>
          <a:off x="2" y="118145"/>
          <a:ext cx="3083380" cy="292979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/>
            <a:t>Communication and Advocacy</a:t>
          </a:r>
        </a:p>
      </dsp:txBody>
      <dsp:txXfrm>
        <a:off x="14307" y="132450"/>
        <a:ext cx="3054770" cy="278674"/>
      </dsp:txXfrm>
    </dsp:sp>
    <dsp:sp modelId="{B4A4A1EC-8773-41EF-B876-68D19598343F}">
      <dsp:nvSpPr>
        <dsp:cNvPr id="0" name=""/>
        <dsp:cNvSpPr/>
      </dsp:nvSpPr>
      <dsp:spPr>
        <a:xfrm>
          <a:off x="0" y="432439"/>
          <a:ext cx="3083384" cy="814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Communication and outreach materials (brochures, headlining's, videos, blogs, stories, photography)</a:t>
          </a:r>
        </a:p>
      </dsp:txBody>
      <dsp:txXfrm>
        <a:off x="0" y="432439"/>
        <a:ext cx="3083384" cy="814190"/>
      </dsp:txXfrm>
    </dsp:sp>
    <dsp:sp modelId="{8409AAB8-D803-4A82-9F0C-3928C619ED78}">
      <dsp:nvSpPr>
        <dsp:cNvPr id="0" name=""/>
        <dsp:cNvSpPr/>
      </dsp:nvSpPr>
      <dsp:spPr>
        <a:xfrm>
          <a:off x="1372105" y="1266982"/>
          <a:ext cx="2281704" cy="407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b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1372105" y="1266982"/>
        <a:ext cx="2281704" cy="407034"/>
      </dsp:txXfrm>
    </dsp:sp>
    <dsp:sp modelId="{E79E960C-BF02-459D-BB72-B2E4151F6FC4}">
      <dsp:nvSpPr>
        <dsp:cNvPr id="0" name=""/>
        <dsp:cNvSpPr/>
      </dsp:nvSpPr>
      <dsp:spPr>
        <a:xfrm>
          <a:off x="3" y="1442218"/>
          <a:ext cx="3083380" cy="235851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u="none" kern="1200"/>
            <a:t>Sustainable Support</a:t>
          </a:r>
          <a:endParaRPr lang="en-US" sz="1400" kern="1200"/>
        </a:p>
      </dsp:txBody>
      <dsp:txXfrm>
        <a:off x="11518" y="1453733"/>
        <a:ext cx="3060350" cy="224336"/>
      </dsp:txXfrm>
    </dsp:sp>
    <dsp:sp modelId="{7DA34DA7-DA65-48EF-A38E-1B1AE6A84FB7}">
      <dsp:nvSpPr>
        <dsp:cNvPr id="0" name=""/>
        <dsp:cNvSpPr/>
      </dsp:nvSpPr>
      <dsp:spPr>
        <a:xfrm>
          <a:off x="0" y="1696876"/>
          <a:ext cx="3083384" cy="814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i="0" u="none" kern="1200"/>
            <a:t>Robust financial resources to sustain and scale activities over time</a:t>
          </a:r>
          <a:endParaRPr lang="en-US" sz="1200" kern="1200"/>
        </a:p>
      </dsp:txBody>
      <dsp:txXfrm>
        <a:off x="0" y="1696876"/>
        <a:ext cx="3083384" cy="814190"/>
      </dsp:txXfrm>
    </dsp:sp>
    <dsp:sp modelId="{2A1BBE5F-B5BC-4181-B9B4-329B5CA47FB7}">
      <dsp:nvSpPr>
        <dsp:cNvPr id="0" name=""/>
        <dsp:cNvSpPr/>
      </dsp:nvSpPr>
      <dsp:spPr>
        <a:xfrm>
          <a:off x="1372105" y="2531418"/>
          <a:ext cx="2281704" cy="4070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372105" y="2531418"/>
        <a:ext cx="2281704" cy="407034"/>
      </dsp:txXfrm>
    </dsp:sp>
    <dsp:sp modelId="{AEB478F0-279B-478A-99C0-00DB30EF27EA}">
      <dsp:nvSpPr>
        <dsp:cNvPr id="0" name=""/>
        <dsp:cNvSpPr/>
      </dsp:nvSpPr>
      <dsp:spPr>
        <a:xfrm>
          <a:off x="3" y="2694604"/>
          <a:ext cx="3083380" cy="26273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Coordination</a:t>
          </a:r>
        </a:p>
      </dsp:txBody>
      <dsp:txXfrm>
        <a:off x="12831" y="2707432"/>
        <a:ext cx="3057724" cy="249908"/>
      </dsp:txXfrm>
    </dsp:sp>
    <dsp:sp modelId="{9FBF242B-2B4A-4321-898F-9E7D68EEBB7F}">
      <dsp:nvSpPr>
        <dsp:cNvPr id="0" name=""/>
        <dsp:cNvSpPr/>
      </dsp:nvSpPr>
      <dsp:spPr>
        <a:xfrm>
          <a:off x="0" y="2961312"/>
          <a:ext cx="3083384" cy="8141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0" kern="1200"/>
            <a:t>Coordination of the Programme by the APP team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Ability to provide support, assist in innovation and implementation by the APP team.</a:t>
          </a:r>
        </a:p>
      </dsp:txBody>
      <dsp:txXfrm>
        <a:off x="0" y="2961312"/>
        <a:ext cx="3083384" cy="8141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4700" y="0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9C3301-FBA6-4D31-97D9-BCD2FD7EDC48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3472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4700" y="6453472"/>
            <a:ext cx="4304381" cy="341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4DACB-0303-4FDD-AF82-4484823919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432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702" y="0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BEB2F-6753-475F-B25C-75A91B99AD33}" type="datetimeFigureOut">
              <a:rPr lang="en-GB" smtClean="0"/>
              <a:pPr/>
              <a:t>14/07/2025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09588"/>
            <a:ext cx="4530725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687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702" y="6453687"/>
            <a:ext cx="4304381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1C075-0A87-4D04-85DC-C41B8B8D094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825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1C075-0A87-4D04-85DC-C41B8B8D094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51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049D8-6395-D54B-D932-B38B8319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758EB8-93FB-F130-B8B6-F5A8E0CF6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4BAD6-5EEC-51F7-63C6-B72C7B3773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0D1DC9-5FE5-EEB0-D756-A856854A89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1C075-0A87-4D04-85DC-C41B8B8D09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766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5DCAC-8FFD-905F-4496-76FDBBB50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F8E7A-3473-5384-FB9A-E47EA431D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646FA3-B943-ED49-1353-6BBDA6E69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D7D0A-5553-168C-86D7-FBF2F302A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1C075-0A87-4D04-85DC-C41B8B8D094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06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FA172-CE2F-B23F-2E94-9D8B3DCB3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18EC0E-3C72-7F6E-EA13-B2CB86FB4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79B5D7-5385-6367-8A0B-21A4D5CDB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E57DBD-12E7-CF33-0155-340865FA9A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0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231BC-E9AA-143B-C63C-593BD31EC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1CF4D6-BD9F-C9D2-4DFF-B09CD0FD8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B6B44-251E-DC1B-D426-411AFA2D11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6AFFC-C34B-D8F8-9A1B-ED8F7A106E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26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DB948-3D89-C519-FA18-250F7F1EF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E19BC-8542-2C1B-0615-31192FE45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58B64-629D-9D33-A8E3-12AA35CD58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5A4178-B2F2-CE09-0A09-53F46633BF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4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24384-10FA-A434-76F3-3E3179345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1F07D-4AD3-7EE8-6B9B-707E9DD8F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E1FD59-6DF9-6BE1-C96A-2899D1E52C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8D860-7E13-DECF-EDFB-FF4628E8B3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999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69F7A-505D-A7BA-50CD-F3876088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BB911-075F-A9C8-B31B-8621CBE9F9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8DA7F-2F79-9712-AA9B-ECBA4EED54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929D1-ACC5-5B18-1A14-FE40AAD3EB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698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 - 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-1200" y="5088624"/>
            <a:ext cx="12192000" cy="449180"/>
          </a:xfrm>
          <a:prstGeom prst="rect">
            <a:avLst/>
          </a:prstGeom>
          <a:noFill/>
        </p:spPr>
        <p:txBody>
          <a:bodyPr lIns="1224000" tIns="46800" rIns="1224000" bIns="0" anchor="t" anchorCtr="0"/>
          <a:lstStyle>
            <a:lvl1pPr algn="l">
              <a:defRPr sz="3800" b="1" i="0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 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-1200" y="5943600"/>
            <a:ext cx="12192000" cy="245913"/>
          </a:xfrm>
          <a:prstGeom prst="rect">
            <a:avLst/>
          </a:prstGeom>
        </p:spPr>
        <p:txBody>
          <a:bodyPr lIns="1224000" tIns="0" rIns="2160000" anchor="t" anchorCtr="0"/>
          <a:lstStyle>
            <a:lvl1pPr marL="0" indent="0" algn="l">
              <a:buNone/>
              <a:defRPr sz="2200" b="0" i="0" baseline="0">
                <a:solidFill>
                  <a:srgbClr val="00825F"/>
                </a:solidFill>
                <a:latin typeface="Montserrat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008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418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>
            <a:extLst>
              <a:ext uri="{FF2B5EF4-FFF2-40B4-BE49-F238E27FC236}">
                <a16:creationId xmlns:a16="http://schemas.microsoft.com/office/drawing/2014/main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980000"/>
            <a:ext cx="7104112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>
              <a:buNone/>
              <a:defRPr sz="2000"/>
            </a:lvl1pPr>
            <a:lvl2pPr marL="180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Montserrat" pitchFamily="2" charset="77"/>
              </a:defRPr>
            </a:lvl2pPr>
            <a:lvl3pPr marL="360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 baseline="0">
                <a:latin typeface="Montserrat" pitchFamily="2" charset="77"/>
              </a:defRPr>
            </a:lvl3pPr>
            <a:lvl4pPr marL="576000" indent="-216000" algn="l">
              <a:buClr>
                <a:srgbClr val="5792C9"/>
              </a:buClr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4pPr>
            <a:lvl5pPr marL="792000" indent="-216000" algn="l"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5pPr>
            <a:lvl6pPr marL="1044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1"/>
            <a:r>
              <a:rPr lang="en-US"/>
              <a:t>Click to edit txt</a:t>
            </a:r>
          </a:p>
          <a:p>
            <a:pPr lvl="2"/>
            <a:r>
              <a:rPr lang="en-US"/>
              <a:t>List 2</a:t>
            </a:r>
          </a:p>
          <a:p>
            <a:pPr lvl="3"/>
            <a:r>
              <a:rPr lang="en-US"/>
              <a:t>List 3</a:t>
            </a:r>
          </a:p>
          <a:p>
            <a:pPr lvl="4"/>
            <a:r>
              <a:rPr lang="en-US"/>
              <a:t>List 4</a:t>
            </a:r>
          </a:p>
          <a:p>
            <a:pPr lvl="5"/>
            <a:r>
              <a:rPr lang="en-US"/>
              <a:t>List 5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800" y="1620000"/>
            <a:ext cx="7120246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2200" b="1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7376179" y="1616933"/>
            <a:ext cx="4320000" cy="29029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Picture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8256240" y="1620000"/>
            <a:ext cx="3384376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46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8256240" y="3884359"/>
            <a:ext cx="3384376" cy="198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 marL="0" indent="0">
              <a:buFontTx/>
              <a:buNone/>
              <a:defRPr sz="2000" baseline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9165581-3D98-B54C-B922-370C4A1516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980000"/>
            <a:ext cx="7968208" cy="4176457"/>
          </a:xfrm>
          <a:prstGeom prst="rect">
            <a:avLst/>
          </a:prstGeom>
        </p:spPr>
        <p:txBody>
          <a:bodyPr lIns="540000" tIns="0" rIns="360000" anchor="t" anchorCtr="0"/>
          <a:lstStyle>
            <a:lvl1pPr marL="0" indent="0" algn="l">
              <a:buNone/>
              <a:defRPr sz="2000"/>
            </a:lvl1pPr>
            <a:lvl2pPr marL="180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Montserrat" pitchFamily="2" charset="77"/>
              </a:defRPr>
            </a:lvl2pPr>
            <a:lvl3pPr marL="360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 baseline="0">
                <a:latin typeface="Montserrat" pitchFamily="2" charset="77"/>
              </a:defRPr>
            </a:lvl3pPr>
            <a:lvl4pPr marL="576000" indent="-216000" algn="l">
              <a:buClr>
                <a:srgbClr val="5792C9"/>
              </a:buClr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4pPr>
            <a:lvl5pPr marL="792000" indent="-216000" algn="l"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5pPr>
            <a:lvl6pPr marL="1044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1"/>
            <a:r>
              <a:rPr lang="en-US"/>
              <a:t>Click to edit txt</a:t>
            </a:r>
          </a:p>
          <a:p>
            <a:pPr lvl="2"/>
            <a:r>
              <a:rPr lang="en-US"/>
              <a:t>List 2</a:t>
            </a:r>
          </a:p>
          <a:p>
            <a:pPr lvl="3"/>
            <a:r>
              <a:rPr lang="en-US"/>
              <a:t>List 3</a:t>
            </a:r>
          </a:p>
          <a:p>
            <a:pPr lvl="4"/>
            <a:r>
              <a:rPr lang="en-US"/>
              <a:t>List 4</a:t>
            </a:r>
          </a:p>
          <a:p>
            <a:pPr lvl="5"/>
            <a:r>
              <a:rPr lang="en-US"/>
              <a:t>List 5</a:t>
            </a:r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72C484F6-8A17-3C44-9437-D5EC134F63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800" y="1620000"/>
            <a:ext cx="7986304" cy="296840"/>
          </a:xfrm>
          <a:prstGeom prst="rect">
            <a:avLst/>
          </a:prstGeom>
          <a:noFill/>
        </p:spPr>
        <p:txBody>
          <a:bodyPr vert="horz" lIns="540000" tIns="0" rIns="360000" bIns="45720" rtlCol="0" anchor="t" anchorCtr="0">
            <a:noAutofit/>
          </a:bodyPr>
          <a:lstStyle>
            <a:lvl1pPr>
              <a:defRPr sz="2200" b="1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A26912F-EE60-0E4E-8A8F-95B31547CC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980000"/>
            <a:ext cx="12192001" cy="4113296"/>
          </a:xfrm>
          <a:prstGeom prst="rect">
            <a:avLst/>
          </a:prstGeom>
        </p:spPr>
        <p:txBody>
          <a:bodyPr lIns="540000" tIns="0" rIns="540000" bIns="360000" numCol="2" spcCol="72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solidFill>
                  <a:schemeClr val="tx1"/>
                </a:solidFill>
                <a:latin typeface="Montserrat" pitchFamily="2" charset="77"/>
                <a:ea typeface="Calibri" charset="0"/>
                <a:cs typeface="Calibri" charset="0"/>
              </a:defRPr>
            </a:lvl1pPr>
            <a:lvl2pPr marL="432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 baseline="0">
                <a:solidFill>
                  <a:schemeClr val="tx1"/>
                </a:solidFill>
                <a:latin typeface="Montserrat" pitchFamily="2" charset="77"/>
                <a:ea typeface="Calibri" charset="0"/>
                <a:cs typeface="Calibri" charset="0"/>
              </a:defRPr>
            </a:lvl2pPr>
            <a:lvl3pPr marL="684000" indent="-216000" algn="l">
              <a:buClr>
                <a:srgbClr val="5792C9"/>
              </a:buClr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3pPr>
            <a:lvl4pPr marL="936000" indent="-216000" algn="l">
              <a:buFont typeface=".AppleSystemUIFont" charset="-120"/>
              <a:buChar char="–"/>
              <a:defRPr sz="2000" baseline="0">
                <a:latin typeface="Montserrat" pitchFamily="2" charset="77"/>
              </a:defRPr>
            </a:lvl4pPr>
            <a:lvl5pPr marL="1188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 baseline="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Txt 2 columns</a:t>
            </a:r>
          </a:p>
          <a:p>
            <a:pPr lvl="1"/>
            <a:r>
              <a:rPr lang="en-US"/>
              <a:t>List 2</a:t>
            </a:r>
          </a:p>
          <a:p>
            <a:pPr lvl="2"/>
            <a:r>
              <a:rPr lang="en-US"/>
              <a:t>List 3</a:t>
            </a:r>
          </a:p>
          <a:p>
            <a:pPr lvl="3"/>
            <a:r>
              <a:rPr lang="en-US"/>
              <a:t>List 4</a:t>
            </a:r>
          </a:p>
          <a:p>
            <a:pPr lvl="4"/>
            <a:r>
              <a:rPr lang="en-US"/>
              <a:t>List 5</a:t>
            </a:r>
            <a:endParaRPr lang="it-IT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766441-E5F4-154E-B3C0-A66B6AA9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37" y="1620000"/>
            <a:ext cx="12204522" cy="360040"/>
          </a:xfrm>
          <a:prstGeom prst="rect">
            <a:avLst/>
          </a:prstGeom>
          <a:noFill/>
        </p:spPr>
        <p:txBody>
          <a:bodyPr vert="horz" lIns="540000" tIns="0" rIns="2880000" bIns="45720" rtlCol="0" anchor="t" anchorCtr="0">
            <a:noAutofit/>
          </a:bodyPr>
          <a:lstStyle>
            <a:lvl1pPr>
              <a:defRPr sz="2200" b="1" baseline="0">
                <a:solidFill>
                  <a:srgbClr val="00825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538167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030729" y="1620000"/>
            <a:ext cx="3681895" cy="4473296"/>
          </a:xfrm>
          <a:prstGeom prst="rect">
            <a:avLst/>
          </a:prstGeom>
          <a:solidFill>
            <a:srgbClr val="92D050">
              <a:alpha val="21000"/>
            </a:srgbClr>
          </a:solidFill>
        </p:spPr>
        <p:txBody>
          <a:bodyPr vert="horz" lIns="180000" tIns="180000" rIns="180000" bIns="180000" rtlCol="0" anchor="t" anchorCtr="0">
            <a:normAutofit/>
          </a:bodyPr>
          <a:lstStyle>
            <a:lvl1pPr>
              <a:defRPr sz="1800" b="1" baseline="0">
                <a:solidFill>
                  <a:schemeClr val="tx1"/>
                </a:solidFill>
                <a:latin typeface="Montserrat" pitchFamily="2" charset="77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txt</a:t>
            </a:r>
            <a:br>
              <a:rPr lang="en-US"/>
            </a:br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23DA365-03D8-D643-90D3-7672345782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620000"/>
            <a:ext cx="7680176" cy="4473296"/>
          </a:xfrm>
          <a:prstGeom prst="rect">
            <a:avLst/>
          </a:prstGeom>
        </p:spPr>
        <p:txBody>
          <a:bodyPr lIns="540000" tIns="0" rIns="36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Montserrat" pitchFamily="2" charset="77"/>
                <a:ea typeface="Calibri" charset="0"/>
                <a:cs typeface="Calibri" charset="0"/>
              </a:defRPr>
            </a:lvl1pPr>
            <a:lvl2pPr marL="432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>
                <a:latin typeface="Montserrat" pitchFamily="2" charset="77"/>
              </a:defRPr>
            </a:lvl2pPr>
            <a:lvl3pPr marL="684000" indent="-216000" algn="l">
              <a:buClr>
                <a:srgbClr val="5792C9"/>
              </a:buClr>
              <a:buFont typeface=".AppleSystemUIFont" charset="-120"/>
              <a:buChar char="–"/>
              <a:defRPr sz="2000">
                <a:latin typeface="Montserrat" pitchFamily="2" charset="77"/>
                <a:ea typeface="Calibri" charset="0"/>
                <a:cs typeface="Calibri" charset="0"/>
              </a:defRPr>
            </a:lvl3pPr>
            <a:lvl4pPr marL="936000" indent="-216000" algn="l">
              <a:buFont typeface=".AppleSystemUIFont" charset="-120"/>
              <a:buChar char="–"/>
              <a:defRPr sz="2000">
                <a:latin typeface="Montserrat" pitchFamily="2" charset="77"/>
                <a:ea typeface="Calibri" charset="0"/>
                <a:cs typeface="Calibri" charset="0"/>
              </a:defRPr>
            </a:lvl4pPr>
            <a:lvl5pPr marL="1188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>
                <a:solidFill>
                  <a:schemeClr val="bg2">
                    <a:lumMod val="50000"/>
                  </a:schemeClr>
                </a:solidFill>
                <a:latin typeface="Montserrat" pitchFamily="2" charset="77"/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txt</a:t>
            </a:r>
          </a:p>
          <a:p>
            <a:pPr lvl="1"/>
            <a:r>
              <a:rPr lang="en-US"/>
              <a:t>List 2</a:t>
            </a:r>
          </a:p>
          <a:p>
            <a:pPr lvl="2"/>
            <a:r>
              <a:rPr lang="en-US"/>
              <a:t>List 3</a:t>
            </a:r>
          </a:p>
          <a:p>
            <a:pPr lvl="3"/>
            <a:r>
              <a:rPr lang="en-US"/>
              <a:t>List 4</a:t>
            </a:r>
          </a:p>
          <a:p>
            <a:pPr lvl="4"/>
            <a:r>
              <a:rPr lang="en-US"/>
              <a:t>List 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20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260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970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33708"/>
            <a:ext cx="4176465" cy="963044"/>
          </a:xfrm>
          <a:prstGeom prst="rect">
            <a:avLst/>
          </a:prstGeom>
        </p:spPr>
      </p:pic>
      <p:pic>
        <p:nvPicPr>
          <p:cNvPr id="4" name="Picture 3" descr="A green and blue background with text&#10;&#10;AI-generated content may be incorrect.">
            <a:extLst>
              <a:ext uri="{FF2B5EF4-FFF2-40B4-BE49-F238E27FC236}">
                <a16:creationId xmlns:a16="http://schemas.microsoft.com/office/drawing/2014/main" id="{91DC2739-E9D6-803B-D969-9C30514C7B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42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8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>
          <a:solidFill>
            <a:srgbClr val="5792C9"/>
          </a:solidFill>
          <a:latin typeface="Georgia" charset="0"/>
          <a:ea typeface="Georgia" charset="0"/>
          <a:cs typeface="Georgia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200" b="1" kern="1200">
          <a:solidFill>
            <a:srgbClr val="5792C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lue background with text&#10;&#10;AI-generated content may be incorrect.">
            <a:extLst>
              <a:ext uri="{FF2B5EF4-FFF2-40B4-BE49-F238E27FC236}">
                <a16:creationId xmlns:a16="http://schemas.microsoft.com/office/drawing/2014/main" id="{B05EBF8D-92CE-1894-A68E-A726011A6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420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1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31">
            <a:extLst>
              <a:ext uri="{FF2B5EF4-FFF2-40B4-BE49-F238E27FC236}">
                <a16:creationId xmlns:a16="http://schemas.microsoft.com/office/drawing/2014/main" id="{5D12CE36-5E1D-9348-80C5-AEFF3E6CC0EC}"/>
              </a:ext>
            </a:extLst>
          </p:cNvPr>
          <p:cNvCxnSpPr>
            <a:cxnSpLocks/>
          </p:cNvCxnSpPr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  <a:ln w="12700">
            <a:solidFill>
              <a:srgbClr val="0082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133ADE3-A5A0-2645-9D97-F63324C4A172}"/>
              </a:ext>
            </a:extLst>
          </p:cNvPr>
          <p:cNvSpPr txBox="1">
            <a:spLocks/>
          </p:cNvSpPr>
          <p:nvPr userDrawn="1"/>
        </p:nvSpPr>
        <p:spPr>
          <a:xfrm>
            <a:off x="8153400" y="6381328"/>
            <a:ext cx="4038600" cy="476672"/>
          </a:xfrm>
          <a:prstGeom prst="rect">
            <a:avLst/>
          </a:prstGeom>
        </p:spPr>
        <p:txBody>
          <a:bodyPr lIns="180000" tIns="216000" rIns="180000" bIns="18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0" i="0" kern="1500" spc="100" baseline="0">
                <a:solidFill>
                  <a:srgbClr val="00825F"/>
                </a:solidFill>
                <a:latin typeface="Montserrat" pitchFamily="2" charset="77"/>
              </a:rPr>
              <a:t>2025 IPPC REGIONAL WORKSHOP</a:t>
            </a:r>
            <a:endParaRPr lang="en-US" sz="1500" b="0" i="0" kern="1500" spc="100" baseline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06444-009A-84A6-80D8-B1E3FB5F35D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133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53" r:id="rId2"/>
    <p:sldLayoutId id="2147483949" r:id="rId3"/>
    <p:sldLayoutId id="2147483950" r:id="rId4"/>
    <p:sldLayoutId id="2147483958" r:id="rId5"/>
    <p:sldLayoutId id="2147483959" r:id="rId6"/>
    <p:sldLayoutId id="21474839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ppc.int/" TargetMode="External"/><Relationship Id="rId2" Type="http://schemas.openxmlformats.org/officeDocument/2006/relationships/hyperlink" Target="mailto:ippc@fao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0" y="4267200"/>
            <a:ext cx="12192000" cy="449180"/>
          </a:xfrm>
          <a:prstGeom prst="rect">
            <a:avLst/>
          </a:prstGeom>
        </p:spPr>
        <p:txBody>
          <a:bodyPr/>
          <a:lstStyle/>
          <a:p>
            <a:r>
              <a:rPr lang="en-US" sz="3600"/>
              <a:t>Africa Phytosanitary Programme (APP)</a:t>
            </a:r>
            <a:br>
              <a:rPr lang="en-US" sz="4000"/>
            </a:br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0" y="5486400"/>
            <a:ext cx="12192000" cy="245913"/>
          </a:xfrm>
          <a:prstGeom prst="rect">
            <a:avLst/>
          </a:prstGeom>
        </p:spPr>
        <p:txBody>
          <a:bodyPr lIns="1224000" tIns="0" rIns="2160000" bIns="45720" anchor="t" anchorCtr="0"/>
          <a:lstStyle/>
          <a:p>
            <a:r>
              <a:rPr lang="en-GB">
                <a:latin typeface="Montserrat"/>
              </a:rPr>
              <a:t>IPPC Secretariat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3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479AF-50C2-AC8A-1A35-0E8F2957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16">
            <a:extLst>
              <a:ext uri="{FF2B5EF4-FFF2-40B4-BE49-F238E27FC236}">
                <a16:creationId xmlns:a16="http://schemas.microsoft.com/office/drawing/2014/main" id="{E2166E48-1C43-C174-54B2-700752008922}"/>
              </a:ext>
            </a:extLst>
          </p:cNvPr>
          <p:cNvSpPr/>
          <p:nvPr/>
        </p:nvSpPr>
        <p:spPr>
          <a:xfrm>
            <a:off x="9036149" y="5528767"/>
            <a:ext cx="2552303" cy="827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285739" indent="-285739" defTabSz="761970">
              <a:lnSpc>
                <a:spcPts val="2167"/>
              </a:lnSpc>
              <a:buSzPct val="100000"/>
              <a:buFontTx/>
              <a:buChar char="•"/>
              <a:defRPr/>
            </a:pPr>
            <a:endParaRPr lang="en-US" sz="1333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56A82E2B-30C8-E1A9-29B1-DCB4004B6828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2E1606B0-A554-CD06-ECA8-89FCD9671C88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APP Key achievements (2)</a:t>
            </a:r>
          </a:p>
        </p:txBody>
      </p:sp>
      <p:sp>
        <p:nvSpPr>
          <p:cNvPr id="5" name="Rounded Rectangle 24">
            <a:extLst>
              <a:ext uri="{FF2B5EF4-FFF2-40B4-BE49-F238E27FC236}">
                <a16:creationId xmlns:a16="http://schemas.microsoft.com/office/drawing/2014/main" id="{73BE226B-08C0-2897-6334-410301BA9121}"/>
              </a:ext>
            </a:extLst>
          </p:cNvPr>
          <p:cNvSpPr/>
          <p:nvPr/>
        </p:nvSpPr>
        <p:spPr>
          <a:xfrm>
            <a:off x="5774608" y="2899891"/>
            <a:ext cx="5813845" cy="52642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1500" b="1" dirty="0">
                <a:solidFill>
                  <a:srgbClr val="FF0000"/>
                </a:solidFill>
              </a:rPr>
              <a:t>2</a:t>
            </a:r>
            <a:r>
              <a:rPr lang="en-US" sz="1500" b="1" dirty="0">
                <a:solidFill>
                  <a:schemeClr val="tx1"/>
                </a:solidFill>
              </a:rPr>
              <a:t> Train-the-trainer workshop </a:t>
            </a:r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49D815B0-050B-B517-F393-C6E7F8A128B5}"/>
              </a:ext>
            </a:extLst>
          </p:cNvPr>
          <p:cNvSpPr/>
          <p:nvPr/>
        </p:nvSpPr>
        <p:spPr>
          <a:xfrm>
            <a:off x="3008677" y="4004658"/>
            <a:ext cx="2438968" cy="115415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lnSpc>
                <a:spcPts val="2083"/>
              </a:lnSpc>
              <a:defRPr/>
            </a:pPr>
            <a:r>
              <a:rPr lang="en-US" sz="2333" b="1" kern="0" spc="-51">
                <a:latin typeface="Inter Bold" pitchFamily="34" charset="0"/>
                <a:ea typeface="Inter Bold" pitchFamily="34" charset="-122"/>
                <a:cs typeface="Inter Bold" pitchFamily="34" charset="-120"/>
              </a:rPr>
              <a:t>Training and engagement</a:t>
            </a:r>
            <a:endParaRPr lang="en-US" sz="2333">
              <a:latin typeface="Calibri" panose="020F0502020204030204"/>
            </a:endParaRPr>
          </a:p>
        </p:txBody>
      </p:sp>
      <p:sp>
        <p:nvSpPr>
          <p:cNvPr id="9" name="Oval 64">
            <a:extLst>
              <a:ext uri="{FF2B5EF4-FFF2-40B4-BE49-F238E27FC236}">
                <a16:creationId xmlns:a16="http://schemas.microsoft.com/office/drawing/2014/main" id="{2A2BC37C-8B50-C492-3DAB-C475B434B4AD}"/>
              </a:ext>
            </a:extLst>
          </p:cNvPr>
          <p:cNvSpPr/>
          <p:nvPr/>
        </p:nvSpPr>
        <p:spPr>
          <a:xfrm>
            <a:off x="11661923" y="2982948"/>
            <a:ext cx="360040" cy="36030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1</a:t>
            </a: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87687397-0DE2-442F-5DA8-1845A386520E}"/>
              </a:ext>
            </a:extLst>
          </p:cNvPr>
          <p:cNvCxnSpPr>
            <a:cxnSpLocks/>
            <a:endCxn id="25" idx="1"/>
          </p:cNvCxnSpPr>
          <p:nvPr/>
        </p:nvCxnSpPr>
        <p:spPr bwMode="auto">
          <a:xfrm>
            <a:off x="5491143" y="3872418"/>
            <a:ext cx="283464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6">
            <a:extLst>
              <a:ext uri="{FF2B5EF4-FFF2-40B4-BE49-F238E27FC236}">
                <a16:creationId xmlns:a16="http://schemas.microsoft.com/office/drawing/2014/main" id="{4DE1C4D3-2CC0-8028-3063-076AB94A91EB}"/>
              </a:ext>
            </a:extLst>
          </p:cNvPr>
          <p:cNvCxnSpPr>
            <a:cxnSpLocks/>
          </p:cNvCxnSpPr>
          <p:nvPr/>
        </p:nvCxnSpPr>
        <p:spPr bwMode="auto">
          <a:xfrm flipV="1">
            <a:off x="5521116" y="3149684"/>
            <a:ext cx="0" cy="1555156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9C105B00-1494-AAA5-5FCD-3E508EC32CBB}"/>
              </a:ext>
            </a:extLst>
          </p:cNvPr>
          <p:cNvCxnSpPr>
            <a:cxnSpLocks/>
          </p:cNvCxnSpPr>
          <p:nvPr/>
        </p:nvCxnSpPr>
        <p:spPr bwMode="auto">
          <a:xfrm flipV="1">
            <a:off x="5491143" y="3149683"/>
            <a:ext cx="270000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6">
            <a:extLst>
              <a:ext uri="{FF2B5EF4-FFF2-40B4-BE49-F238E27FC236}">
                <a16:creationId xmlns:a16="http://schemas.microsoft.com/office/drawing/2014/main" id="{DA971EAF-F135-68CB-4CA6-A783C7B580BB}"/>
              </a:ext>
            </a:extLst>
          </p:cNvPr>
          <p:cNvCxnSpPr>
            <a:cxnSpLocks/>
          </p:cNvCxnSpPr>
          <p:nvPr/>
        </p:nvCxnSpPr>
        <p:spPr bwMode="auto">
          <a:xfrm flipV="1">
            <a:off x="5521116" y="4556688"/>
            <a:ext cx="0" cy="1432029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6">
            <a:extLst>
              <a:ext uri="{FF2B5EF4-FFF2-40B4-BE49-F238E27FC236}">
                <a16:creationId xmlns:a16="http://schemas.microsoft.com/office/drawing/2014/main" id="{26397E83-929E-E62F-1484-F9BE745A6170}"/>
              </a:ext>
            </a:extLst>
          </p:cNvPr>
          <p:cNvCxnSpPr>
            <a:cxnSpLocks/>
            <a:endCxn id="28" idx="1"/>
          </p:cNvCxnSpPr>
          <p:nvPr/>
        </p:nvCxnSpPr>
        <p:spPr bwMode="auto">
          <a:xfrm>
            <a:off x="5521116" y="5288389"/>
            <a:ext cx="253492" cy="1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C2EEF978-A67A-48FB-FF55-3100F3554DBB}"/>
              </a:ext>
            </a:extLst>
          </p:cNvPr>
          <p:cNvCxnSpPr>
            <a:cxnSpLocks/>
            <a:endCxn id="26" idx="1"/>
          </p:cNvCxnSpPr>
          <p:nvPr/>
        </p:nvCxnSpPr>
        <p:spPr bwMode="auto">
          <a:xfrm>
            <a:off x="4923830" y="4581734"/>
            <a:ext cx="850778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79E9548-7372-8846-7978-03DF633C6041}"/>
              </a:ext>
            </a:extLst>
          </p:cNvPr>
          <p:cNvSpPr/>
          <p:nvPr/>
        </p:nvSpPr>
        <p:spPr>
          <a:xfrm>
            <a:off x="5774607" y="3609206"/>
            <a:ext cx="5813845" cy="52642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endParaRPr lang="en-US" sz="1500">
              <a:solidFill>
                <a:schemeClr val="tx1"/>
              </a:solidFill>
            </a:endParaRPr>
          </a:p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8 APP national training sessions </a:t>
            </a:r>
            <a:r>
              <a:rPr lang="en-US" sz="1500" b="1">
                <a:solidFill>
                  <a:schemeClr val="tx1"/>
                </a:solidFill>
              </a:rPr>
              <a:t>organized (5 training country-funded workshops)</a:t>
            </a:r>
            <a:endParaRPr lang="en-US" sz="1500" b="1">
              <a:solidFill>
                <a:schemeClr val="tx1"/>
              </a:solidFill>
              <a:ea typeface="Calibri"/>
              <a:cs typeface="Calibri"/>
            </a:endParaRPr>
          </a:p>
          <a:p>
            <a:pPr algn="ctr" defTabSz="380985"/>
            <a:endParaRPr lang="en-US" sz="1500">
              <a:solidFill>
                <a:schemeClr val="tx1"/>
              </a:solidFill>
            </a:endParaRPr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CF811114-1BEE-43AF-8B60-0E54145E3DA9}"/>
              </a:ext>
            </a:extLst>
          </p:cNvPr>
          <p:cNvSpPr/>
          <p:nvPr/>
        </p:nvSpPr>
        <p:spPr>
          <a:xfrm>
            <a:off x="5774608" y="4318522"/>
            <a:ext cx="5813845" cy="52642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11 APP visits to ministers and FAO </a:t>
            </a:r>
            <a:r>
              <a:rPr lang="en-US" sz="1500" b="1">
                <a:solidFill>
                  <a:schemeClr val="tx1"/>
                </a:solidFill>
              </a:rPr>
              <a:t>Representatives in Phase 1 countries</a:t>
            </a: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95C02666-64D8-C631-11E7-977DA402822F}"/>
              </a:ext>
            </a:extLst>
          </p:cNvPr>
          <p:cNvSpPr/>
          <p:nvPr/>
        </p:nvSpPr>
        <p:spPr>
          <a:xfrm>
            <a:off x="5774608" y="5025178"/>
            <a:ext cx="5813845" cy="52642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 engagement with Africa Regional Group (ARG) </a:t>
            </a:r>
            <a:r>
              <a:rPr lang="en-US" sz="1500">
                <a:solidFill>
                  <a:schemeClr val="tx1"/>
                </a:solidFill>
              </a:rPr>
              <a:t>to the three Rome-based United Nations agencies </a:t>
            </a:r>
          </a:p>
        </p:txBody>
      </p:sp>
      <p:sp>
        <p:nvSpPr>
          <p:cNvPr id="36" name="Oval 64">
            <a:extLst>
              <a:ext uri="{FF2B5EF4-FFF2-40B4-BE49-F238E27FC236}">
                <a16:creationId xmlns:a16="http://schemas.microsoft.com/office/drawing/2014/main" id="{8B40B98C-12E0-9790-8D4C-43E30D30F38E}"/>
              </a:ext>
            </a:extLst>
          </p:cNvPr>
          <p:cNvSpPr/>
          <p:nvPr/>
        </p:nvSpPr>
        <p:spPr>
          <a:xfrm>
            <a:off x="11661923" y="3674275"/>
            <a:ext cx="360040" cy="36030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2</a:t>
            </a:r>
          </a:p>
        </p:txBody>
      </p:sp>
      <p:sp>
        <p:nvSpPr>
          <p:cNvPr id="37" name="Oval 64">
            <a:extLst>
              <a:ext uri="{FF2B5EF4-FFF2-40B4-BE49-F238E27FC236}">
                <a16:creationId xmlns:a16="http://schemas.microsoft.com/office/drawing/2014/main" id="{ADA424E9-F198-D5CF-65DA-8ADCD567929E}"/>
              </a:ext>
            </a:extLst>
          </p:cNvPr>
          <p:cNvSpPr/>
          <p:nvPr/>
        </p:nvSpPr>
        <p:spPr>
          <a:xfrm>
            <a:off x="11661923" y="4401579"/>
            <a:ext cx="360040" cy="36030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3</a:t>
            </a:r>
          </a:p>
        </p:txBody>
      </p:sp>
      <p:sp>
        <p:nvSpPr>
          <p:cNvPr id="38" name="Oval 64">
            <a:extLst>
              <a:ext uri="{FF2B5EF4-FFF2-40B4-BE49-F238E27FC236}">
                <a16:creationId xmlns:a16="http://schemas.microsoft.com/office/drawing/2014/main" id="{0A0DDA89-166A-2AD4-CD01-719B542E8247}"/>
              </a:ext>
            </a:extLst>
          </p:cNvPr>
          <p:cNvSpPr/>
          <p:nvPr/>
        </p:nvSpPr>
        <p:spPr>
          <a:xfrm>
            <a:off x="11661923" y="5105071"/>
            <a:ext cx="360040" cy="36030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4</a:t>
            </a:r>
          </a:p>
        </p:txBody>
      </p:sp>
      <p:pic>
        <p:nvPicPr>
          <p:cNvPr id="41" name="Picture 26">
            <a:extLst>
              <a:ext uri="{FF2B5EF4-FFF2-40B4-BE49-F238E27FC236}">
                <a16:creationId xmlns:a16="http://schemas.microsoft.com/office/drawing/2014/main" id="{809F1792-77EE-7D8C-7952-3E46F7BD5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06" y="2952470"/>
            <a:ext cx="2545115" cy="16967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6621A6-8558-6B67-4941-AAFF90B57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06" y="4649214"/>
            <a:ext cx="2545114" cy="1696743"/>
          </a:xfrm>
          <a:prstGeom prst="rect">
            <a:avLst/>
          </a:prstGeom>
        </p:spPr>
      </p:pic>
      <p:sp>
        <p:nvSpPr>
          <p:cNvPr id="6" name="Oval 64">
            <a:extLst>
              <a:ext uri="{FF2B5EF4-FFF2-40B4-BE49-F238E27FC236}">
                <a16:creationId xmlns:a16="http://schemas.microsoft.com/office/drawing/2014/main" id="{A4A14436-469B-CBC5-463D-710E103D468D}"/>
              </a:ext>
            </a:extLst>
          </p:cNvPr>
          <p:cNvSpPr/>
          <p:nvPr/>
        </p:nvSpPr>
        <p:spPr>
          <a:xfrm>
            <a:off x="11661923" y="5808563"/>
            <a:ext cx="360040" cy="360309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ru-RU" sz="1500"/>
              <a:t>5</a:t>
            </a:r>
            <a:endParaRPr lang="en-US" sz="1500"/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C3A2EEBF-15AA-3DE6-0861-DBEF18483B0C}"/>
              </a:ext>
            </a:extLst>
          </p:cNvPr>
          <p:cNvSpPr/>
          <p:nvPr/>
        </p:nvSpPr>
        <p:spPr>
          <a:xfrm>
            <a:off x="5774607" y="5731832"/>
            <a:ext cx="5813845" cy="52642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The USDA – APHIS training </a:t>
            </a:r>
            <a:r>
              <a:rPr lang="en-US" sz="1500">
                <a:solidFill>
                  <a:schemeClr val="tx1"/>
                </a:solidFill>
              </a:rPr>
              <a:t>of three IPPC Secretariat staff as transitional step</a:t>
            </a:r>
          </a:p>
        </p:txBody>
      </p: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ED0D4E3D-0C1B-C56D-06CD-A43B979574A5}"/>
              </a:ext>
            </a:extLst>
          </p:cNvPr>
          <p:cNvCxnSpPr>
            <a:cxnSpLocks/>
          </p:cNvCxnSpPr>
          <p:nvPr/>
        </p:nvCxnSpPr>
        <p:spPr bwMode="auto">
          <a:xfrm>
            <a:off x="5521116" y="5942509"/>
            <a:ext cx="253492" cy="1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72826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69421-9B91-9001-4112-4DB5C0C2F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84CACE91-FB25-8478-2326-4AD8818CFF3F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962A8014-6BCF-9698-D96C-A2DDD968F109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APP Key achievements (3)</a:t>
            </a:r>
          </a:p>
        </p:txBody>
      </p:sp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187B9FDF-D1A3-0E27-EC64-B3C0493BDDA9}"/>
              </a:ext>
            </a:extLst>
          </p:cNvPr>
          <p:cNvSpPr/>
          <p:nvPr/>
        </p:nvSpPr>
        <p:spPr>
          <a:xfrm>
            <a:off x="6298896" y="2590527"/>
            <a:ext cx="5285313" cy="4785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 APP brochure in 4 languages </a:t>
            </a:r>
            <a:r>
              <a:rPr lang="en-US" sz="1500" b="1">
                <a:solidFill>
                  <a:schemeClr val="tx1"/>
                </a:solidFill>
              </a:rPr>
              <a:t>(AR, EN, FR, PT)</a:t>
            </a:r>
          </a:p>
        </p:txBody>
      </p:sp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8DB9BBDC-9555-DC8D-B897-8584F290721C}"/>
              </a:ext>
            </a:extLst>
          </p:cNvPr>
          <p:cNvSpPr/>
          <p:nvPr/>
        </p:nvSpPr>
        <p:spPr>
          <a:xfrm>
            <a:off x="3715010" y="3971467"/>
            <a:ext cx="2461320" cy="843416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2333" b="1" kern="0" spc="-51">
                <a:latin typeface="Inter Bold" pitchFamily="34" charset="0"/>
                <a:ea typeface="Inter Bold" pitchFamily="34" charset="-122"/>
                <a:cs typeface="Inter Bold" pitchFamily="34" charset="-120"/>
              </a:rPr>
              <a:t>Communication &amp; advocacy </a:t>
            </a:r>
            <a:endParaRPr lang="en-US" sz="2333">
              <a:latin typeface="Calibri" panose="020F0502020204030204"/>
            </a:endParaRPr>
          </a:p>
        </p:txBody>
      </p:sp>
      <p:sp>
        <p:nvSpPr>
          <p:cNvPr id="12" name="Oval 64">
            <a:extLst>
              <a:ext uri="{FF2B5EF4-FFF2-40B4-BE49-F238E27FC236}">
                <a16:creationId xmlns:a16="http://schemas.microsoft.com/office/drawing/2014/main" id="{5AE52C6A-585F-3668-A10A-10B3653F5D31}"/>
              </a:ext>
            </a:extLst>
          </p:cNvPr>
          <p:cNvSpPr/>
          <p:nvPr/>
        </p:nvSpPr>
        <p:spPr>
          <a:xfrm>
            <a:off x="11651001" y="2666034"/>
            <a:ext cx="327309" cy="3275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1</a:t>
            </a:r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A5426639-32AE-4424-5BC0-88EFF3490D4B}"/>
              </a:ext>
            </a:extLst>
          </p:cNvPr>
          <p:cNvCxnSpPr>
            <a:cxnSpLocks/>
          </p:cNvCxnSpPr>
          <p:nvPr/>
        </p:nvCxnSpPr>
        <p:spPr bwMode="auto">
          <a:xfrm flipV="1">
            <a:off x="6068448" y="2817612"/>
            <a:ext cx="0" cy="3356938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B970C4E8-A5D7-AEF6-8D75-ABAD38497E7B}"/>
              </a:ext>
            </a:extLst>
          </p:cNvPr>
          <p:cNvCxnSpPr>
            <a:cxnSpLocks/>
          </p:cNvCxnSpPr>
          <p:nvPr/>
        </p:nvCxnSpPr>
        <p:spPr bwMode="auto">
          <a:xfrm flipV="1">
            <a:off x="6041201" y="2817612"/>
            <a:ext cx="245454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8456AB95-6174-4626-5579-56E4BB35924F}"/>
              </a:ext>
            </a:extLst>
          </p:cNvPr>
          <p:cNvSpPr/>
          <p:nvPr/>
        </p:nvSpPr>
        <p:spPr>
          <a:xfrm>
            <a:off x="6298896" y="3252218"/>
            <a:ext cx="5285313" cy="4785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3 APP training videos </a:t>
            </a:r>
            <a:r>
              <a:rPr lang="en-US" sz="1500">
                <a:solidFill>
                  <a:schemeClr val="tx1"/>
                </a:solidFill>
              </a:rPr>
              <a:t>(GIS HUB, citrus greening, mobile applications)</a:t>
            </a:r>
          </a:p>
        </p:txBody>
      </p:sp>
      <p:sp>
        <p:nvSpPr>
          <p:cNvPr id="27" name="Rounded Rectangle 24">
            <a:extLst>
              <a:ext uri="{FF2B5EF4-FFF2-40B4-BE49-F238E27FC236}">
                <a16:creationId xmlns:a16="http://schemas.microsoft.com/office/drawing/2014/main" id="{A4F1F95C-AD43-7856-C3EE-B1066FEA4914}"/>
              </a:ext>
            </a:extLst>
          </p:cNvPr>
          <p:cNvSpPr/>
          <p:nvPr/>
        </p:nvSpPr>
        <p:spPr>
          <a:xfrm>
            <a:off x="6298896" y="3913909"/>
            <a:ext cx="5285313" cy="4785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102 APP mentions </a:t>
            </a:r>
            <a:r>
              <a:rPr lang="en-US" sz="1500" b="1">
                <a:solidFill>
                  <a:schemeClr val="tx1"/>
                </a:solidFill>
              </a:rPr>
              <a:t>in national, regional, and international media</a:t>
            </a:r>
          </a:p>
        </p:txBody>
      </p:sp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020A32F1-9A98-A86D-ABC7-98EF7153F476}"/>
              </a:ext>
            </a:extLst>
          </p:cNvPr>
          <p:cNvSpPr/>
          <p:nvPr/>
        </p:nvSpPr>
        <p:spPr>
          <a:xfrm>
            <a:off x="6298896" y="4575599"/>
            <a:ext cx="5285313" cy="4785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100+ social media messages </a:t>
            </a:r>
            <a:r>
              <a:rPr lang="en-US" sz="1500" b="1">
                <a:solidFill>
                  <a:schemeClr val="tx1"/>
                </a:solidFill>
              </a:rPr>
              <a:t>on X, Facebook and LinkedIn with 150k views</a:t>
            </a:r>
          </a:p>
        </p:txBody>
      </p:sp>
      <p:sp>
        <p:nvSpPr>
          <p:cNvPr id="30" name="Oval 64">
            <a:extLst>
              <a:ext uri="{FF2B5EF4-FFF2-40B4-BE49-F238E27FC236}">
                <a16:creationId xmlns:a16="http://schemas.microsoft.com/office/drawing/2014/main" id="{93E70342-3223-81E0-444A-825DA85EE971}"/>
              </a:ext>
            </a:extLst>
          </p:cNvPr>
          <p:cNvSpPr/>
          <p:nvPr/>
        </p:nvSpPr>
        <p:spPr>
          <a:xfrm>
            <a:off x="11651001" y="3318841"/>
            <a:ext cx="327309" cy="3275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2</a:t>
            </a:r>
          </a:p>
        </p:txBody>
      </p:sp>
      <p:sp>
        <p:nvSpPr>
          <p:cNvPr id="31" name="Oval 64">
            <a:extLst>
              <a:ext uri="{FF2B5EF4-FFF2-40B4-BE49-F238E27FC236}">
                <a16:creationId xmlns:a16="http://schemas.microsoft.com/office/drawing/2014/main" id="{2F7F299E-4130-35D6-34B0-81E64AA10D61}"/>
              </a:ext>
            </a:extLst>
          </p:cNvPr>
          <p:cNvSpPr/>
          <p:nvPr/>
        </p:nvSpPr>
        <p:spPr>
          <a:xfrm>
            <a:off x="11651001" y="3971649"/>
            <a:ext cx="327309" cy="3275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3</a:t>
            </a:r>
          </a:p>
        </p:txBody>
      </p:sp>
      <p:sp>
        <p:nvSpPr>
          <p:cNvPr id="32" name="Oval 64">
            <a:extLst>
              <a:ext uri="{FF2B5EF4-FFF2-40B4-BE49-F238E27FC236}">
                <a16:creationId xmlns:a16="http://schemas.microsoft.com/office/drawing/2014/main" id="{837508FA-24A6-24EF-9BD0-D8B1B082A0E3}"/>
              </a:ext>
            </a:extLst>
          </p:cNvPr>
          <p:cNvSpPr/>
          <p:nvPr/>
        </p:nvSpPr>
        <p:spPr>
          <a:xfrm>
            <a:off x="11651001" y="4624456"/>
            <a:ext cx="327309" cy="3275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4</a:t>
            </a:r>
          </a:p>
        </p:txBody>
      </p:sp>
      <p:sp>
        <p:nvSpPr>
          <p:cNvPr id="34" name="Rounded Rectangle 24">
            <a:extLst>
              <a:ext uri="{FF2B5EF4-FFF2-40B4-BE49-F238E27FC236}">
                <a16:creationId xmlns:a16="http://schemas.microsoft.com/office/drawing/2014/main" id="{6707A7B4-56DB-AF8A-002E-A76EE44DA807}"/>
              </a:ext>
            </a:extLst>
          </p:cNvPr>
          <p:cNvSpPr/>
          <p:nvPr/>
        </p:nvSpPr>
        <p:spPr>
          <a:xfrm>
            <a:off x="6298896" y="5237290"/>
            <a:ext cx="5285313" cy="4785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 Policy article </a:t>
            </a:r>
            <a:r>
              <a:rPr lang="en-US" sz="1500" b="1">
                <a:solidFill>
                  <a:schemeClr val="tx1"/>
                </a:solidFill>
              </a:rPr>
              <a:t>in Frontiers science journal</a:t>
            </a:r>
          </a:p>
        </p:txBody>
      </p:sp>
      <p:sp>
        <p:nvSpPr>
          <p:cNvPr id="35" name="Rounded Rectangle 24">
            <a:extLst>
              <a:ext uri="{FF2B5EF4-FFF2-40B4-BE49-F238E27FC236}">
                <a16:creationId xmlns:a16="http://schemas.microsoft.com/office/drawing/2014/main" id="{0AE2461B-C139-B48E-A161-88F1351C063F}"/>
              </a:ext>
            </a:extLst>
          </p:cNvPr>
          <p:cNvSpPr/>
          <p:nvPr/>
        </p:nvSpPr>
        <p:spPr>
          <a:xfrm>
            <a:off x="6298896" y="5898980"/>
            <a:ext cx="5285313" cy="47856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11+ news articles</a:t>
            </a:r>
            <a:r>
              <a:rPr lang="en-US" sz="1500">
                <a:solidFill>
                  <a:srgbClr val="FF0000"/>
                </a:solidFill>
              </a:rPr>
              <a:t> </a:t>
            </a:r>
            <a:r>
              <a:rPr lang="en-US" sz="1500">
                <a:solidFill>
                  <a:schemeClr val="tx1"/>
                </a:solidFill>
              </a:rPr>
              <a:t>on the IPPC website (IPP) </a:t>
            </a:r>
          </a:p>
        </p:txBody>
      </p:sp>
      <p:cxnSp>
        <p:nvCxnSpPr>
          <p:cNvPr id="37" name="Straight Connector 6">
            <a:extLst>
              <a:ext uri="{FF2B5EF4-FFF2-40B4-BE49-F238E27FC236}">
                <a16:creationId xmlns:a16="http://schemas.microsoft.com/office/drawing/2014/main" id="{39C1805D-151B-970C-C60D-1182E0BA96BB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8972" y="4163331"/>
            <a:ext cx="245454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6">
            <a:extLst>
              <a:ext uri="{FF2B5EF4-FFF2-40B4-BE49-F238E27FC236}">
                <a16:creationId xmlns:a16="http://schemas.microsoft.com/office/drawing/2014/main" id="{A6A47C0B-13B9-5F11-9123-18E77174D047}"/>
              </a:ext>
            </a:extLst>
          </p:cNvPr>
          <p:cNvCxnSpPr>
            <a:cxnSpLocks/>
            <a:endCxn id="29" idx="1"/>
          </p:cNvCxnSpPr>
          <p:nvPr/>
        </p:nvCxnSpPr>
        <p:spPr bwMode="auto">
          <a:xfrm>
            <a:off x="6096001" y="4814883"/>
            <a:ext cx="202895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83368253-F020-DC9B-1234-B23C2FFA6FAB}"/>
              </a:ext>
            </a:extLst>
          </p:cNvPr>
          <p:cNvCxnSpPr>
            <a:cxnSpLocks/>
          </p:cNvCxnSpPr>
          <p:nvPr/>
        </p:nvCxnSpPr>
        <p:spPr bwMode="auto">
          <a:xfrm flipV="1">
            <a:off x="6068449" y="5476573"/>
            <a:ext cx="245454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6">
            <a:extLst>
              <a:ext uri="{FF2B5EF4-FFF2-40B4-BE49-F238E27FC236}">
                <a16:creationId xmlns:a16="http://schemas.microsoft.com/office/drawing/2014/main" id="{631825FC-769A-CCC8-C559-5BA633ADAD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076271" y="6138263"/>
            <a:ext cx="245454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6">
            <a:extLst>
              <a:ext uri="{FF2B5EF4-FFF2-40B4-BE49-F238E27FC236}">
                <a16:creationId xmlns:a16="http://schemas.microsoft.com/office/drawing/2014/main" id="{85CCE692-5353-E21A-348C-DD07F80F64EE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3442" y="3475927"/>
            <a:ext cx="245454" cy="0"/>
          </a:xfrm>
          <a:prstGeom prst="line">
            <a:avLst/>
          </a:prstGeom>
          <a:solidFill>
            <a:srgbClr val="27ACAA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Oval 64">
            <a:extLst>
              <a:ext uri="{FF2B5EF4-FFF2-40B4-BE49-F238E27FC236}">
                <a16:creationId xmlns:a16="http://schemas.microsoft.com/office/drawing/2014/main" id="{AFE40C90-628C-04AD-7EAB-FD40A147DD5A}"/>
              </a:ext>
            </a:extLst>
          </p:cNvPr>
          <p:cNvSpPr/>
          <p:nvPr/>
        </p:nvSpPr>
        <p:spPr>
          <a:xfrm>
            <a:off x="11651001" y="5277264"/>
            <a:ext cx="327309" cy="3275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5</a:t>
            </a:r>
          </a:p>
        </p:txBody>
      </p:sp>
      <p:sp>
        <p:nvSpPr>
          <p:cNvPr id="43" name="Oval 64">
            <a:extLst>
              <a:ext uri="{FF2B5EF4-FFF2-40B4-BE49-F238E27FC236}">
                <a16:creationId xmlns:a16="http://schemas.microsoft.com/office/drawing/2014/main" id="{A50C5B11-B9EF-E8C7-7DBF-FDEFAD97AAE3}"/>
              </a:ext>
            </a:extLst>
          </p:cNvPr>
          <p:cNvSpPr/>
          <p:nvPr/>
        </p:nvSpPr>
        <p:spPr>
          <a:xfrm>
            <a:off x="11651001" y="5930072"/>
            <a:ext cx="327309" cy="32755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1500"/>
              <a:t>6</a:t>
            </a:r>
          </a:p>
        </p:txBody>
      </p:sp>
      <p:pic>
        <p:nvPicPr>
          <p:cNvPr id="1026" name="Picture 2" descr="Brochure">
            <a:extLst>
              <a:ext uri="{FF2B5EF4-FFF2-40B4-BE49-F238E27FC236}">
                <a16:creationId xmlns:a16="http://schemas.microsoft.com/office/drawing/2014/main" id="{23597A9A-03F4-FA72-DC26-600077613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" y="2689110"/>
            <a:ext cx="2269998" cy="320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 group of people in a greenhouse&#10;&#10;Description automatically generated">
            <a:extLst>
              <a:ext uri="{FF2B5EF4-FFF2-40B4-BE49-F238E27FC236}">
                <a16:creationId xmlns:a16="http://schemas.microsoft.com/office/drawing/2014/main" id="{EBA8BA4D-87C9-70D0-DB69-FC9FFF02B1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67" r="-1588"/>
          <a:stretch/>
        </p:blipFill>
        <p:spPr>
          <a:xfrm>
            <a:off x="1637289" y="3879437"/>
            <a:ext cx="2050171" cy="2012474"/>
          </a:xfrm>
          <a:prstGeom prst="rect">
            <a:avLst/>
          </a:prstGeom>
        </p:spPr>
      </p:pic>
      <p:pic>
        <p:nvPicPr>
          <p:cNvPr id="8" name="Picture Placeholder 7" descr="A group of men in suits holding microphones&#10;&#10;Description automatically generated">
            <a:extLst>
              <a:ext uri="{FF2B5EF4-FFF2-40B4-BE49-F238E27FC236}">
                <a16:creationId xmlns:a16="http://schemas.microsoft.com/office/drawing/2014/main" id="{A66FBD07-ED06-DA49-6959-4C7FDF3B40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49833" y="2703269"/>
            <a:ext cx="2006234" cy="11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45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2BC5A-8E30-17DC-1D15-ED9CFC865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B6BC81B-26CC-1DEC-69C8-F7BB0473D426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5" name="Rounded Rectangle 12">
            <a:extLst>
              <a:ext uri="{FF2B5EF4-FFF2-40B4-BE49-F238E27FC236}">
                <a16:creationId xmlns:a16="http://schemas.microsoft.com/office/drawing/2014/main" id="{CF1C1122-77E7-6185-F05A-0654BB0E7D48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APP Phase 2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9F92C3C6-69ED-C05E-BF8D-23C1A824E42E}"/>
              </a:ext>
            </a:extLst>
          </p:cNvPr>
          <p:cNvGrpSpPr/>
          <p:nvPr/>
        </p:nvGrpSpPr>
        <p:grpSpPr>
          <a:xfrm rot="11850595">
            <a:off x="5289793" y="3178250"/>
            <a:ext cx="1376846" cy="2350874"/>
            <a:chOff x="6594180" y="3481506"/>
            <a:chExt cx="1652215" cy="2821049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A08AC65B-F565-31EA-98C6-A9057C066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180" y="3481506"/>
              <a:ext cx="1168836" cy="997758"/>
            </a:xfrm>
            <a:custGeom>
              <a:avLst/>
              <a:gdLst>
                <a:gd name="T0" fmla="*/ 0 w 8480"/>
                <a:gd name="T1" fmla="*/ 0 h 7244"/>
                <a:gd name="T2" fmla="*/ 8480 w 8480"/>
                <a:gd name="T3" fmla="*/ 3513 h 7244"/>
                <a:gd name="T4" fmla="*/ 4749 w 8480"/>
                <a:gd name="T5" fmla="*/ 7244 h 7244"/>
                <a:gd name="T6" fmla="*/ 0 w 8480"/>
                <a:gd name="T7" fmla="*/ 5277 h 7244"/>
                <a:gd name="T8" fmla="*/ 0 w 8480"/>
                <a:gd name="T9" fmla="*/ 0 h 7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0" h="7244">
                  <a:moveTo>
                    <a:pt x="0" y="0"/>
                  </a:moveTo>
                  <a:cubicBezTo>
                    <a:pt x="3181" y="0"/>
                    <a:pt x="6231" y="1264"/>
                    <a:pt x="8480" y="3513"/>
                  </a:cubicBezTo>
                  <a:lnTo>
                    <a:pt x="4749" y="7244"/>
                  </a:lnTo>
                  <a:cubicBezTo>
                    <a:pt x="3490" y="5984"/>
                    <a:pt x="1782" y="5277"/>
                    <a:pt x="0" y="52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A397D58E-EF86-F2A2-3638-2CA64BA7C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637" y="3966033"/>
              <a:ext cx="997758" cy="1167687"/>
            </a:xfrm>
            <a:custGeom>
              <a:avLst/>
              <a:gdLst>
                <a:gd name="T0" fmla="*/ 3731 w 7244"/>
                <a:gd name="T1" fmla="*/ 0 h 8479"/>
                <a:gd name="T2" fmla="*/ 7244 w 7244"/>
                <a:gd name="T3" fmla="*/ 8479 h 8479"/>
                <a:gd name="T4" fmla="*/ 1967 w 7244"/>
                <a:gd name="T5" fmla="*/ 8479 h 8479"/>
                <a:gd name="T6" fmla="*/ 0 w 7244"/>
                <a:gd name="T7" fmla="*/ 3731 h 8479"/>
                <a:gd name="T8" fmla="*/ 3731 w 7244"/>
                <a:gd name="T9" fmla="*/ 0 h 8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4" h="8479">
                  <a:moveTo>
                    <a:pt x="3731" y="0"/>
                  </a:moveTo>
                  <a:cubicBezTo>
                    <a:pt x="5980" y="2249"/>
                    <a:pt x="7244" y="5299"/>
                    <a:pt x="7244" y="8479"/>
                  </a:cubicBezTo>
                  <a:lnTo>
                    <a:pt x="1967" y="8479"/>
                  </a:lnTo>
                  <a:cubicBezTo>
                    <a:pt x="1967" y="6698"/>
                    <a:pt x="1260" y="4990"/>
                    <a:pt x="0" y="3731"/>
                  </a:cubicBezTo>
                  <a:lnTo>
                    <a:pt x="373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12EF6EDB-EAA5-F803-75BF-B3462A06E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8637" y="5133720"/>
              <a:ext cx="997758" cy="1168835"/>
            </a:xfrm>
            <a:custGeom>
              <a:avLst/>
              <a:gdLst>
                <a:gd name="T0" fmla="*/ 7244 w 7244"/>
                <a:gd name="T1" fmla="*/ 0 h 8480"/>
                <a:gd name="T2" fmla="*/ 3731 w 7244"/>
                <a:gd name="T3" fmla="*/ 8480 h 8480"/>
                <a:gd name="T4" fmla="*/ 0 w 7244"/>
                <a:gd name="T5" fmla="*/ 4749 h 8480"/>
                <a:gd name="T6" fmla="*/ 1967 w 7244"/>
                <a:gd name="T7" fmla="*/ 0 h 8480"/>
                <a:gd name="T8" fmla="*/ 7244 w 7244"/>
                <a:gd name="T9" fmla="*/ 0 h 8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4" h="8480">
                  <a:moveTo>
                    <a:pt x="7244" y="0"/>
                  </a:moveTo>
                  <a:cubicBezTo>
                    <a:pt x="7244" y="3181"/>
                    <a:pt x="5980" y="6231"/>
                    <a:pt x="3731" y="8480"/>
                  </a:cubicBezTo>
                  <a:lnTo>
                    <a:pt x="0" y="4749"/>
                  </a:lnTo>
                  <a:cubicBezTo>
                    <a:pt x="1260" y="3490"/>
                    <a:pt x="1967" y="1781"/>
                    <a:pt x="1967" y="0"/>
                  </a:cubicBezTo>
                  <a:lnTo>
                    <a:pt x="724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</p:grpSp>
      <p:sp>
        <p:nvSpPr>
          <p:cNvPr id="19" name="Rounded Rectangle 24">
            <a:extLst>
              <a:ext uri="{FF2B5EF4-FFF2-40B4-BE49-F238E27FC236}">
                <a16:creationId xmlns:a16="http://schemas.microsoft.com/office/drawing/2014/main" id="{3DF7E34F-4A9D-67FF-1409-18EE39E8C723}"/>
              </a:ext>
            </a:extLst>
          </p:cNvPr>
          <p:cNvSpPr/>
          <p:nvPr/>
        </p:nvSpPr>
        <p:spPr>
          <a:xfrm>
            <a:off x="6665050" y="3268876"/>
            <a:ext cx="4527776" cy="6090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US" sz="2000" b="1">
                <a:solidFill>
                  <a:schemeClr val="tx1"/>
                </a:solidFill>
              </a:rPr>
              <a:t>Assessment</a:t>
            </a:r>
            <a:r>
              <a:rPr lang="en-US" sz="2000">
                <a:solidFill>
                  <a:schemeClr val="tx1"/>
                </a:solidFill>
              </a:rPr>
              <a:t> for APP phase 1 countries </a:t>
            </a:r>
          </a:p>
        </p:txBody>
      </p:sp>
      <p:sp>
        <p:nvSpPr>
          <p:cNvPr id="21" name="Rounded Rectangle 24">
            <a:extLst>
              <a:ext uri="{FF2B5EF4-FFF2-40B4-BE49-F238E27FC236}">
                <a16:creationId xmlns:a16="http://schemas.microsoft.com/office/drawing/2014/main" id="{13A1BAAA-46CC-5DE9-B1EF-4355CF68318A}"/>
              </a:ext>
            </a:extLst>
          </p:cNvPr>
          <p:cNvSpPr/>
          <p:nvPr/>
        </p:nvSpPr>
        <p:spPr>
          <a:xfrm>
            <a:off x="6682979" y="4093340"/>
            <a:ext cx="4527776" cy="157360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2000">
                <a:solidFill>
                  <a:schemeClr val="tx1"/>
                </a:solidFill>
              </a:rPr>
              <a:t>Organize a Train-the-trainer workshop for </a:t>
            </a:r>
            <a:r>
              <a:rPr lang="en-US" sz="2000" b="1">
                <a:solidFill>
                  <a:schemeClr val="tx1"/>
                </a:solidFill>
              </a:rPr>
              <a:t>APP Phase 2 countries </a:t>
            </a:r>
          </a:p>
          <a:p>
            <a:pPr algn="ctr" defTabSz="380985"/>
            <a:r>
              <a:rPr lang="en-US" sz="2000">
                <a:solidFill>
                  <a:schemeClr val="tx1"/>
                </a:solidFill>
              </a:rPr>
              <a:t>23-27 June 2025 in </a:t>
            </a:r>
            <a:r>
              <a:rPr lang="en-US" sz="2000" b="1">
                <a:solidFill>
                  <a:schemeClr val="tx1"/>
                </a:solidFill>
              </a:rPr>
              <a:t>South Africa</a:t>
            </a:r>
          </a:p>
        </p:txBody>
      </p:sp>
      <p:sp>
        <p:nvSpPr>
          <p:cNvPr id="23" name="Oval 13">
            <a:extLst>
              <a:ext uri="{FF2B5EF4-FFF2-40B4-BE49-F238E27FC236}">
                <a16:creationId xmlns:a16="http://schemas.microsoft.com/office/drawing/2014/main" id="{068B8B52-F912-EEA2-C218-868957A1CA03}"/>
              </a:ext>
            </a:extLst>
          </p:cNvPr>
          <p:cNvSpPr>
            <a:spLocks noChangeAspect="1"/>
          </p:cNvSpPr>
          <p:nvPr/>
        </p:nvSpPr>
        <p:spPr>
          <a:xfrm>
            <a:off x="11259600" y="3276958"/>
            <a:ext cx="459241" cy="4240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badi" panose="020B0604020104020204" pitchFamily="34" charset="0"/>
              </a:rPr>
              <a:t>01</a:t>
            </a:r>
          </a:p>
        </p:txBody>
      </p:sp>
      <p:sp>
        <p:nvSpPr>
          <p:cNvPr id="24" name="Oval 13">
            <a:extLst>
              <a:ext uri="{FF2B5EF4-FFF2-40B4-BE49-F238E27FC236}">
                <a16:creationId xmlns:a16="http://schemas.microsoft.com/office/drawing/2014/main" id="{0DB2EF71-A32F-6323-5A09-CF4BDD752621}"/>
              </a:ext>
            </a:extLst>
          </p:cNvPr>
          <p:cNvSpPr>
            <a:spLocks noChangeAspect="1"/>
          </p:cNvSpPr>
          <p:nvPr/>
        </p:nvSpPr>
        <p:spPr>
          <a:xfrm>
            <a:off x="11259600" y="4651805"/>
            <a:ext cx="459241" cy="42400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badi" panose="020B0604020104020204" pitchFamily="34" charset="0"/>
              </a:rPr>
              <a:t>02</a:t>
            </a:r>
          </a:p>
        </p:txBody>
      </p: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090031F2-0BB7-9E47-2AF5-3971F00002CE}"/>
              </a:ext>
            </a:extLst>
          </p:cNvPr>
          <p:cNvGrpSpPr/>
          <p:nvPr/>
        </p:nvGrpSpPr>
        <p:grpSpPr>
          <a:xfrm>
            <a:off x="6526994" y="2574527"/>
            <a:ext cx="3954648" cy="464041"/>
            <a:chOff x="7832392" y="3089432"/>
            <a:chExt cx="4745577" cy="556849"/>
          </a:xfrm>
        </p:grpSpPr>
        <p:cxnSp>
          <p:nvCxnSpPr>
            <p:cNvPr id="43" name="Straight Connector 27">
              <a:extLst>
                <a:ext uri="{FF2B5EF4-FFF2-40B4-BE49-F238E27FC236}">
                  <a16:creationId xmlns:a16="http://schemas.microsoft.com/office/drawing/2014/main" id="{2DAED3E8-F751-554D-0E58-E87C9DABDD7B}"/>
                </a:ext>
              </a:extLst>
            </p:cNvPr>
            <p:cNvCxnSpPr/>
            <p:nvPr/>
          </p:nvCxnSpPr>
          <p:spPr>
            <a:xfrm>
              <a:off x="7832392" y="3356910"/>
              <a:ext cx="4745577" cy="0"/>
            </a:xfrm>
            <a:prstGeom prst="lin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44215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6">
              <a:extLst>
                <a:ext uri="{FF2B5EF4-FFF2-40B4-BE49-F238E27FC236}">
                  <a16:creationId xmlns:a16="http://schemas.microsoft.com/office/drawing/2014/main" id="{200F412E-3836-65B8-F9BE-40ABF5C31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1463" y="3089432"/>
              <a:ext cx="3467433" cy="5568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500" b="1">
                  <a:solidFill>
                    <a:schemeClr val="tx1"/>
                  </a:solidFill>
                </a:rPr>
                <a:t>APP training phase 2 Countries </a:t>
              </a:r>
            </a:p>
          </p:txBody>
        </p:sp>
      </p:grpSp>
      <p:grpSp>
        <p:nvGrpSpPr>
          <p:cNvPr id="61" name="Gruppo 60">
            <a:extLst>
              <a:ext uri="{FF2B5EF4-FFF2-40B4-BE49-F238E27FC236}">
                <a16:creationId xmlns:a16="http://schemas.microsoft.com/office/drawing/2014/main" id="{73264AF9-67E2-40CF-9862-3DFB2063DED2}"/>
              </a:ext>
            </a:extLst>
          </p:cNvPr>
          <p:cNvGrpSpPr/>
          <p:nvPr/>
        </p:nvGrpSpPr>
        <p:grpSpPr>
          <a:xfrm>
            <a:off x="901901" y="2574527"/>
            <a:ext cx="3954648" cy="464041"/>
            <a:chOff x="1082281" y="3100671"/>
            <a:chExt cx="4745577" cy="556849"/>
          </a:xfrm>
        </p:grpSpPr>
        <p:cxnSp>
          <p:nvCxnSpPr>
            <p:cNvPr id="56" name="Straight Connector 27">
              <a:extLst>
                <a:ext uri="{FF2B5EF4-FFF2-40B4-BE49-F238E27FC236}">
                  <a16:creationId xmlns:a16="http://schemas.microsoft.com/office/drawing/2014/main" id="{5464CDF7-F14A-D1CE-7284-7EE6F6F10B2D}"/>
                </a:ext>
              </a:extLst>
            </p:cNvPr>
            <p:cNvCxnSpPr>
              <a:cxnSpLocks/>
            </p:cNvCxnSpPr>
            <p:nvPr/>
          </p:nvCxnSpPr>
          <p:spPr>
            <a:xfrm>
              <a:off x="1082281" y="3368149"/>
              <a:ext cx="4745577" cy="0"/>
            </a:xfrm>
            <a:prstGeom prst="lin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rgbClr val="442157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6">
              <a:extLst>
                <a:ext uri="{FF2B5EF4-FFF2-40B4-BE49-F238E27FC236}">
                  <a16:creationId xmlns:a16="http://schemas.microsoft.com/office/drawing/2014/main" id="{629643C9-0280-9902-D152-6CB8448FA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353" y="3100671"/>
              <a:ext cx="3467433" cy="55684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1500" b="1">
                  <a:solidFill>
                    <a:schemeClr val="tx1"/>
                  </a:solidFill>
                </a:rPr>
                <a:t>2024/2025 Nominated Countries </a:t>
              </a:r>
            </a:p>
          </p:txBody>
        </p:sp>
      </p:grpSp>
      <p:graphicFrame>
        <p:nvGraphicFramePr>
          <p:cNvPr id="58" name="Table 9">
            <a:extLst>
              <a:ext uri="{FF2B5EF4-FFF2-40B4-BE49-F238E27FC236}">
                <a16:creationId xmlns:a16="http://schemas.microsoft.com/office/drawing/2014/main" id="{B4BBC6FC-7487-347C-F465-EBF390F0A5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073280"/>
              </p:ext>
            </p:extLst>
          </p:nvPr>
        </p:nvGraphicFramePr>
        <p:xfrm>
          <a:off x="237835" y="3108636"/>
          <a:ext cx="5017670" cy="154317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221799">
                  <a:extLst>
                    <a:ext uri="{9D8B030D-6E8A-4147-A177-3AD203B41FA5}">
                      <a16:colId xmlns:a16="http://schemas.microsoft.com/office/drawing/2014/main" val="571310786"/>
                    </a:ext>
                  </a:extLst>
                </a:gridCol>
                <a:gridCol w="2795871">
                  <a:extLst>
                    <a:ext uri="{9D8B030D-6E8A-4147-A177-3AD203B41FA5}">
                      <a16:colId xmlns:a16="http://schemas.microsoft.com/office/drawing/2014/main" val="2649767571"/>
                    </a:ext>
                  </a:extLst>
                </a:gridCol>
              </a:tblGrid>
              <a:tr h="369018">
                <a:tc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tx1"/>
                          </a:solidFill>
                        </a:rPr>
                        <a:t>Sub-Region </a:t>
                      </a:r>
                      <a:endParaRPr lang="en-US" sz="17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tx1"/>
                          </a:solidFill>
                        </a:rPr>
                        <a:t>Country</a:t>
                      </a:r>
                      <a:endParaRPr lang="en-US" sz="17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9562527"/>
                  </a:ext>
                </a:extLst>
              </a:tr>
              <a:tr h="293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>
                          <a:solidFill>
                            <a:schemeClr val="tx1"/>
                          </a:solidFill>
                          <a:effectLst/>
                        </a:rPr>
                        <a:t>West Africa</a:t>
                      </a:r>
                      <a:endParaRPr lang="en-US" sz="1700" b="1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Cape Verde, Liberia, Senegal</a:t>
                      </a:r>
                      <a:endParaRPr lang="en-US" sz="1700" b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1287430"/>
                  </a:ext>
                </a:extLst>
              </a:tr>
              <a:tr h="293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700" b="1" err="1">
                          <a:solidFill>
                            <a:schemeClr val="tx1"/>
                          </a:solidFill>
                          <a:effectLst/>
                        </a:rPr>
                        <a:t>entral</a:t>
                      </a:r>
                      <a:r>
                        <a:rPr lang="en-US" sz="1700" b="1">
                          <a:solidFill>
                            <a:schemeClr val="tx1"/>
                          </a:solidFill>
                          <a:effectLst/>
                        </a:rPr>
                        <a:t> Africa </a:t>
                      </a:r>
                      <a:endParaRPr lang="en-US" sz="1700" b="1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Congo, Chad</a:t>
                      </a:r>
                      <a:endParaRPr lang="en-US" sz="1700" b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6857663"/>
                  </a:ext>
                </a:extLst>
              </a:tr>
              <a:tr h="293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  <a:effectLst/>
                        </a:rPr>
                        <a:t>Southern Africa</a:t>
                      </a:r>
                      <a:endParaRPr lang="en-US" sz="1700" b="1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>
                          <a:solidFill>
                            <a:schemeClr val="tx1"/>
                          </a:solidFill>
                          <a:effectLst/>
                        </a:rPr>
                        <a:t>Malawi, South Africa</a:t>
                      </a:r>
                      <a:endParaRPr lang="en-US" sz="1700" b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9286915"/>
                  </a:ext>
                </a:extLst>
              </a:tr>
              <a:tr h="2935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700" b="1">
                          <a:solidFill>
                            <a:schemeClr val="tx1"/>
                          </a:solidFill>
                          <a:effectLst/>
                        </a:rPr>
                        <a:t>North Africa</a:t>
                      </a:r>
                      <a:endParaRPr lang="en-US" sz="1700" b="1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>
                          <a:solidFill>
                            <a:schemeClr val="tx1"/>
                          </a:solidFill>
                          <a:effectLst/>
                        </a:rPr>
                        <a:t>Algeria, Tunisia</a:t>
                      </a:r>
                      <a:endParaRPr lang="en-US" sz="1700" b="0">
                        <a:solidFill>
                          <a:schemeClr val="tx1"/>
                        </a:solidFill>
                        <a:effectLst/>
                        <a:latin typeface="+mn-lt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1007698"/>
                  </a:ext>
                </a:extLst>
              </a:tr>
            </a:tbl>
          </a:graphicData>
        </a:graphic>
      </p:graphicFrame>
      <p:sp>
        <p:nvSpPr>
          <p:cNvPr id="59" name="Rounded Rectangle 24">
            <a:extLst>
              <a:ext uri="{FF2B5EF4-FFF2-40B4-BE49-F238E27FC236}">
                <a16:creationId xmlns:a16="http://schemas.microsoft.com/office/drawing/2014/main" id="{725CB297-9AB6-822C-0D75-11A09BEF2CDE}"/>
              </a:ext>
            </a:extLst>
          </p:cNvPr>
          <p:cNvSpPr/>
          <p:nvPr/>
        </p:nvSpPr>
        <p:spPr>
          <a:xfrm>
            <a:off x="237834" y="4796613"/>
            <a:ext cx="4980553" cy="558401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667" b="1">
                <a:solidFill>
                  <a:schemeClr val="tx1"/>
                </a:solidFill>
              </a:rPr>
              <a:t>Each country : </a:t>
            </a:r>
            <a:r>
              <a:rPr lang="en-US" sz="1667">
                <a:solidFill>
                  <a:schemeClr val="tx1"/>
                </a:solidFill>
                <a:ea typeface="DM Sans" pitchFamily="34" charset="-122"/>
                <a:cs typeface="DM Sans" pitchFamily="34" charset="-120"/>
              </a:rPr>
              <a:t>list of the top </a:t>
            </a:r>
            <a:r>
              <a:rPr lang="en-US" sz="1667" b="1">
                <a:solidFill>
                  <a:schemeClr val="tx1"/>
                </a:solidFill>
                <a:ea typeface="DM Sans" pitchFamily="34" charset="-122"/>
                <a:cs typeface="DM Sans" pitchFamily="34" charset="-120"/>
              </a:rPr>
              <a:t>five priority pests</a:t>
            </a:r>
            <a:r>
              <a:rPr lang="en-US" sz="1667">
                <a:solidFill>
                  <a:schemeClr val="tx1"/>
                </a:solidFill>
                <a:ea typeface="DM Sans" pitchFamily="34" charset="-122"/>
                <a:cs typeface="DM Sans" pitchFamily="34" charset="-120"/>
              </a:rPr>
              <a:t> </a:t>
            </a:r>
          </a:p>
        </p:txBody>
      </p:sp>
      <p:sp>
        <p:nvSpPr>
          <p:cNvPr id="60" name="Rounded Rectangle 24">
            <a:extLst>
              <a:ext uri="{FF2B5EF4-FFF2-40B4-BE49-F238E27FC236}">
                <a16:creationId xmlns:a16="http://schemas.microsoft.com/office/drawing/2014/main" id="{0E830768-E81C-1187-6F41-9F3C54EC3B26}"/>
              </a:ext>
            </a:extLst>
          </p:cNvPr>
          <p:cNvSpPr/>
          <p:nvPr/>
        </p:nvSpPr>
        <p:spPr>
          <a:xfrm>
            <a:off x="237834" y="5469154"/>
            <a:ext cx="4980553" cy="59237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667" b="1">
                <a:solidFill>
                  <a:schemeClr val="tx1"/>
                </a:solidFill>
              </a:rPr>
              <a:t>Nominated 5 experts </a:t>
            </a:r>
            <a:r>
              <a:rPr lang="en-US" sz="1667">
                <a:solidFill>
                  <a:schemeClr val="tx1"/>
                </a:solidFill>
              </a:rPr>
              <a:t>for the onboarding training in June 2025</a:t>
            </a:r>
          </a:p>
        </p:txBody>
      </p:sp>
    </p:spTree>
    <p:extLst>
      <p:ext uri="{BB962C8B-B14F-4D97-AF65-F5344CB8AC3E}">
        <p14:creationId xmlns:p14="http://schemas.microsoft.com/office/powerpoint/2010/main" val="1153580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D54B5A-F205-009A-6998-36467B4DAE74}"/>
              </a:ext>
            </a:extLst>
          </p:cNvPr>
          <p:cNvGraphicFramePr/>
          <p:nvPr/>
        </p:nvGraphicFramePr>
        <p:xfrm>
          <a:off x="317331" y="2292845"/>
          <a:ext cx="8418215" cy="3922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 9"/>
          <p:cNvSpPr/>
          <p:nvPr/>
        </p:nvSpPr>
        <p:spPr>
          <a:xfrm>
            <a:off x="847620" y="4792563"/>
            <a:ext cx="5499001" cy="8423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endParaRPr lang="en-US" sz="1667"/>
          </a:p>
        </p:txBody>
      </p:sp>
      <p:pic>
        <p:nvPicPr>
          <p:cNvPr id="4" name="Picture Placeholder 1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BEB8AEDC-AF11-1DB2-AA1F-E3544D65B0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25790" y="3481498"/>
            <a:ext cx="3139123" cy="1840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7018570-1671-25B3-1AD2-CA43B9E8232E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60DE8F20-C041-1FAA-2B93-99A35865A551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Recommendations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56CA3C9-6FA3-F4E8-8F43-955FAD58A31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6549" y="2632276"/>
            <a:ext cx="554843" cy="55484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137610-0212-0727-90EC-E7EAEF2D8CF9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7619" y="3523968"/>
            <a:ext cx="554843" cy="554843"/>
          </a:xfrm>
          <a:prstGeom prst="rect">
            <a:avLst/>
          </a:prstGeom>
          <a:ln>
            <a:noFill/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CB4B265-21F8-0E4C-0753-D062AF3F056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7648" y="4366314"/>
            <a:ext cx="607600" cy="6076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A56907D-F33D-EEA9-D724-CDC858AE1BD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8037" y="5213746"/>
            <a:ext cx="827325" cy="8273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85AFF100-E6BD-74C6-1DE7-163CBF6760DD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3" name="Rounded Rectangle 12">
            <a:extLst>
              <a:ext uri="{FF2B5EF4-FFF2-40B4-BE49-F238E27FC236}">
                <a16:creationId xmlns:a16="http://schemas.microsoft.com/office/drawing/2014/main" id="{ABCC705A-9741-CA07-AA7C-B22925EA01DA}"/>
              </a:ext>
            </a:extLst>
          </p:cNvPr>
          <p:cNvSpPr/>
          <p:nvPr/>
        </p:nvSpPr>
        <p:spPr>
          <a:xfrm>
            <a:off x="1068058" y="1738915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Resource Mobilization</a:t>
            </a:r>
          </a:p>
        </p:txBody>
      </p:sp>
      <p:pic>
        <p:nvPicPr>
          <p:cNvPr id="1026" name="Picture 2" descr="How to Strengthen Resource Mobilization for Sustainable Development in  Kenya – The Lawyer Africa">
            <a:extLst>
              <a:ext uri="{FF2B5EF4-FFF2-40B4-BE49-F238E27FC236}">
                <a16:creationId xmlns:a16="http://schemas.microsoft.com/office/drawing/2014/main" id="{318A854B-1D24-54C6-3D02-FAE4F9EA5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44" y="3966348"/>
            <a:ext cx="1215420" cy="98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C3897EF-1F4B-D25E-B851-E537F0C199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7455221"/>
              </p:ext>
            </p:extLst>
          </p:nvPr>
        </p:nvGraphicFramePr>
        <p:xfrm>
          <a:off x="771628" y="2547749"/>
          <a:ext cx="3941870" cy="377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B848B33-3A22-FAEE-F174-F708B23D3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287932"/>
              </p:ext>
            </p:extLst>
          </p:nvPr>
        </p:nvGraphicFramePr>
        <p:xfrm>
          <a:off x="5044653" y="2570472"/>
          <a:ext cx="3289722" cy="3778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03BBDD0-5EFB-59B0-FF73-B61965ECB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9626894"/>
              </p:ext>
            </p:extLst>
          </p:nvPr>
        </p:nvGraphicFramePr>
        <p:xfrm>
          <a:off x="8334375" y="2571721"/>
          <a:ext cx="3083384" cy="3778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922019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58A43A09-91A0-0B4E-A1B9-69205A0FA91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029200"/>
            <a:ext cx="6019800" cy="2448272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it-IT" sz="6000" err="1">
                <a:solidFill>
                  <a:srgbClr val="00825F"/>
                </a:solidFill>
                <a:latin typeface="Montserrat" pitchFamily="2" charset="77"/>
              </a:rPr>
              <a:t>Thank</a:t>
            </a:r>
            <a:r>
              <a:rPr lang="it-IT" sz="6000">
                <a:solidFill>
                  <a:srgbClr val="00825F"/>
                </a:solidFill>
                <a:latin typeface="Montserrat" pitchFamily="2" charset="77"/>
              </a:rPr>
              <a:t> </a:t>
            </a:r>
            <a:r>
              <a:rPr lang="it-IT" sz="6000" err="1">
                <a:solidFill>
                  <a:srgbClr val="00825F"/>
                </a:solidFill>
                <a:latin typeface="Montserrat" pitchFamily="2" charset="77"/>
              </a:rPr>
              <a:t>you</a:t>
            </a:r>
            <a:endParaRPr lang="it-IT" sz="6000">
              <a:solidFill>
                <a:srgbClr val="00825F"/>
              </a:solidFill>
              <a:latin typeface="Montserrat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43FCF-8DD9-BC48-8DE5-A30633EF8F93}"/>
              </a:ext>
            </a:extLst>
          </p:cNvPr>
          <p:cNvSpPr/>
          <p:nvPr/>
        </p:nvSpPr>
        <p:spPr>
          <a:xfrm>
            <a:off x="7391400" y="4724400"/>
            <a:ext cx="4038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altLang="en-US" sz="1600" b="1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IPPC </a:t>
            </a:r>
            <a:r>
              <a:rPr lang="fr-FR" altLang="en-US" sz="1600" b="1" err="1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Secretariat</a:t>
            </a:r>
            <a:br>
              <a:rPr lang="fr-FR" altLang="en-US" sz="1600" b="1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Food and Agriculture </a:t>
            </a:r>
            <a:r>
              <a:rPr lang="fr-FR" altLang="en-US" sz="1600" err="1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Organization</a:t>
            </a:r>
            <a: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b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of the United Nations (FAO)</a:t>
            </a:r>
            <a:b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ippc@fao.org</a:t>
            </a:r>
            <a: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</a:rPr>
              <a:t> | </a:t>
            </a:r>
            <a:r>
              <a:rPr lang="fr-FR" altLang="en-US" sz="1600">
                <a:solidFill>
                  <a:srgbClr val="00825F"/>
                </a:solidFill>
                <a:latin typeface="Montserrat" pitchFamily="2" charset="77"/>
                <a:ea typeface="Arial Unicode MS" panose="020B0604020202020204" pitchFamily="34" charset="-128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www.ippc.int</a:t>
            </a:r>
            <a:br>
              <a:rPr lang="en-US" sz="5400">
                <a:solidFill>
                  <a:schemeClr val="bg1"/>
                </a:solidFill>
                <a:latin typeface="Montserrat" pitchFamily="2" charset="77"/>
              </a:rPr>
            </a:br>
            <a:endParaRPr lang="en-IT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48089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4"/>
          <p:cNvSpPr/>
          <p:nvPr/>
        </p:nvSpPr>
        <p:spPr>
          <a:xfrm>
            <a:off x="4378722" y="5413568"/>
            <a:ext cx="3434557" cy="60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458"/>
          </a:p>
        </p:txBody>
      </p:sp>
      <p:sp>
        <p:nvSpPr>
          <p:cNvPr id="11" name="Text 6"/>
          <p:cNvSpPr/>
          <p:nvPr/>
        </p:nvSpPr>
        <p:spPr>
          <a:xfrm>
            <a:off x="8591125" y="5412538"/>
            <a:ext cx="3434557" cy="6040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endParaRPr lang="en-US" sz="1667">
              <a:latin typeface="Calibri" panose="020F0502020204030204" pitchFamily="34" charset="0"/>
              <a:ea typeface="DM Sans" pitchFamily="34" charset="-122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3404EB-A8A2-A80E-DA93-A8DD4F70EE19}"/>
              </a:ext>
            </a:extLst>
          </p:cNvPr>
          <p:cNvSpPr txBox="1"/>
          <p:nvPr/>
        </p:nvSpPr>
        <p:spPr>
          <a:xfrm>
            <a:off x="507826" y="3798627"/>
            <a:ext cx="3596758" cy="1631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21"/>
            <a:r>
              <a:rPr lang="en-US" sz="1667" b="1"/>
              <a:t>Enhancing the capacity of NPPOs </a:t>
            </a:r>
            <a:r>
              <a:rPr lang="en-US" sz="1667"/>
              <a:t>in Africa to use science and </a:t>
            </a:r>
            <a:r>
              <a:rPr lang="en-US" sz="1667" b="1"/>
              <a:t>digital technology </a:t>
            </a:r>
            <a:r>
              <a:rPr lang="en-US" sz="1667"/>
              <a:t>for better surveillance, and </a:t>
            </a:r>
            <a:r>
              <a:rPr lang="en-US" sz="1667" b="1"/>
              <a:t>timely and effective </a:t>
            </a:r>
            <a:r>
              <a:rPr lang="en-US" sz="1667"/>
              <a:t>control of pests with regulatory, economic and environmental significance.</a:t>
            </a:r>
            <a:endParaRPr lang="en-US" sz="2333">
              <a:solidFill>
                <a:prstClr val="black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6B82F8-9F4E-2519-4925-7ED4EF032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39" y="1463740"/>
            <a:ext cx="3604457" cy="2113157"/>
          </a:xfrm>
          <a:prstGeom prst="rect">
            <a:avLst/>
          </a:prstGeom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356F3B59-4263-F583-575C-7819F94621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2887227"/>
              </p:ext>
            </p:extLst>
          </p:nvPr>
        </p:nvGraphicFramePr>
        <p:xfrm>
          <a:off x="4195964" y="1397937"/>
          <a:ext cx="7721628" cy="501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Arrow: Right 17">
            <a:extLst>
              <a:ext uri="{FF2B5EF4-FFF2-40B4-BE49-F238E27FC236}">
                <a16:creationId xmlns:a16="http://schemas.microsoft.com/office/drawing/2014/main" id="{3BC9D91F-CF91-802B-9F8E-C545496A2449}"/>
              </a:ext>
            </a:extLst>
          </p:cNvPr>
          <p:cNvSpPr/>
          <p:nvPr/>
        </p:nvSpPr>
        <p:spPr>
          <a:xfrm rot="19736002">
            <a:off x="4066592" y="2340297"/>
            <a:ext cx="1897956" cy="2217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D8B183B-80DE-CEF4-7C2F-3A6EFA7E9DC4}"/>
              </a:ext>
            </a:extLst>
          </p:cNvPr>
          <p:cNvSpPr/>
          <p:nvPr/>
        </p:nvSpPr>
        <p:spPr>
          <a:xfrm rot="353980">
            <a:off x="4221070" y="3163269"/>
            <a:ext cx="1641514" cy="2217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D3D9731-488D-8D08-C17E-9B956D8A34B6}"/>
              </a:ext>
            </a:extLst>
          </p:cNvPr>
          <p:cNvSpPr/>
          <p:nvPr/>
        </p:nvSpPr>
        <p:spPr>
          <a:xfrm rot="2540345">
            <a:off x="3949845" y="4104972"/>
            <a:ext cx="2096755" cy="2310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28417-C6AE-9E63-F065-53B891214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24EAAAD2-A22C-1D3F-7865-D3CED7131358}"/>
              </a:ext>
            </a:extLst>
          </p:cNvPr>
          <p:cNvSpPr/>
          <p:nvPr/>
        </p:nvSpPr>
        <p:spPr>
          <a:xfrm>
            <a:off x="0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F4C6BC8A-4117-C4DA-527D-F6A486284C38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APP Objectives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F2AC105-0B8D-5261-F4CB-3A4E5DEB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70" y="3571706"/>
            <a:ext cx="1992104" cy="1703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9AF1BA6-ED3C-75CA-8372-E4CC09450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09379" y="2558415"/>
            <a:ext cx="2720333" cy="1808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3">
            <a:extLst>
              <a:ext uri="{FF2B5EF4-FFF2-40B4-BE49-F238E27FC236}">
                <a16:creationId xmlns:a16="http://schemas.microsoft.com/office/drawing/2014/main" id="{DA261FEF-9380-741A-DC18-1D3FFA381BCB}"/>
              </a:ext>
            </a:extLst>
          </p:cNvPr>
          <p:cNvSpPr/>
          <p:nvPr/>
        </p:nvSpPr>
        <p:spPr>
          <a:xfrm>
            <a:off x="7427659" y="2745699"/>
            <a:ext cx="48184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Proactive surveillance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 of plant pests</a:t>
            </a:r>
            <a:endParaRPr lang="en-US" sz="200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3" name="Rettangolo 13">
            <a:extLst>
              <a:ext uri="{FF2B5EF4-FFF2-40B4-BE49-F238E27FC236}">
                <a16:creationId xmlns:a16="http://schemas.microsoft.com/office/drawing/2014/main" id="{AF4A9E0A-9EDC-5716-98D1-AA13E8DC5EB9}"/>
              </a:ext>
            </a:extLst>
          </p:cNvPr>
          <p:cNvSpPr/>
          <p:nvPr/>
        </p:nvSpPr>
        <p:spPr>
          <a:xfrm>
            <a:off x="7489144" y="4105927"/>
            <a:ext cx="4435587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Timely and accurate </a:t>
            </a: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pest identification and diagnostics</a:t>
            </a:r>
          </a:p>
          <a:p>
            <a:pPr defTabSz="761970">
              <a:defRPr/>
            </a:pPr>
            <a:endParaRPr lang="en-US" sz="1333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FC1C456-3567-0D79-ED76-BA31B8C68D69}"/>
              </a:ext>
            </a:extLst>
          </p:cNvPr>
          <p:cNvSpPr/>
          <p:nvPr/>
        </p:nvSpPr>
        <p:spPr>
          <a:xfrm>
            <a:off x="7489144" y="5552038"/>
            <a:ext cx="44355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>
              <a:defRPr/>
            </a:pP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Effective pest </a:t>
            </a:r>
            <a:r>
              <a:rPr lang="en-US" sz="2000" b="1">
                <a:solidFill>
                  <a:prstClr val="black"/>
                </a:solidFill>
                <a:latin typeface="Calibri" panose="020F0502020204030204"/>
              </a:rPr>
              <a:t>data collection, storage, and analytics</a:t>
            </a:r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8BB3B888-964B-7729-28F5-ED8D479BED3F}"/>
              </a:ext>
            </a:extLst>
          </p:cNvPr>
          <p:cNvGrpSpPr/>
          <p:nvPr/>
        </p:nvGrpSpPr>
        <p:grpSpPr>
          <a:xfrm rot="10800000">
            <a:off x="4369284" y="2852291"/>
            <a:ext cx="2711941" cy="3116429"/>
            <a:chOff x="5199670" y="2677170"/>
            <a:chExt cx="4196594" cy="4578269"/>
          </a:xfrm>
        </p:grpSpPr>
        <p:cxnSp>
          <p:nvCxnSpPr>
            <p:cNvPr id="16" name="Straight Connector 12">
              <a:extLst>
                <a:ext uri="{FF2B5EF4-FFF2-40B4-BE49-F238E27FC236}">
                  <a16:creationId xmlns:a16="http://schemas.microsoft.com/office/drawing/2014/main" id="{29E935E9-85A0-0683-B27E-2C69A4B39234}"/>
                </a:ext>
              </a:extLst>
            </p:cNvPr>
            <p:cNvCxnSpPr>
              <a:cxnSpLocks/>
              <a:stCxn id="24" idx="2"/>
              <a:endCxn id="32" idx="2"/>
            </p:cNvCxnSpPr>
            <p:nvPr/>
          </p:nvCxnSpPr>
          <p:spPr>
            <a:xfrm rot="10800000" flipV="1">
              <a:off x="5584506" y="7129439"/>
              <a:ext cx="3559758" cy="20132"/>
            </a:xfrm>
            <a:prstGeom prst="line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tailEnd type="none"/>
            </a:ln>
            <a:effectLst/>
          </p:spPr>
        </p:cxnSp>
        <p:cxnSp>
          <p:nvCxnSpPr>
            <p:cNvPr id="17" name="Straight Connector 12">
              <a:extLst>
                <a:ext uri="{FF2B5EF4-FFF2-40B4-BE49-F238E27FC236}">
                  <a16:creationId xmlns:a16="http://schemas.microsoft.com/office/drawing/2014/main" id="{7A049A7E-2D8B-BE54-A7E5-2362B16029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18368" y="4883777"/>
              <a:ext cx="874284" cy="0"/>
            </a:xfrm>
            <a:prstGeom prst="line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tailEnd type="none"/>
            </a:ln>
            <a:effectLst/>
          </p:spPr>
        </p:cxnSp>
        <p:cxnSp>
          <p:nvCxnSpPr>
            <p:cNvPr id="18" name="Straight Connector 12">
              <a:extLst>
                <a:ext uri="{FF2B5EF4-FFF2-40B4-BE49-F238E27FC236}">
                  <a16:creationId xmlns:a16="http://schemas.microsoft.com/office/drawing/2014/main" id="{0BB3BC6F-5759-8E09-E306-6E79EBFC597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521202" y="2803170"/>
              <a:ext cx="3678161" cy="0"/>
            </a:xfrm>
            <a:prstGeom prst="line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tailEnd type="none"/>
            </a:ln>
            <a:effectLst/>
          </p:spPr>
        </p:cxnSp>
        <p:cxnSp>
          <p:nvCxnSpPr>
            <p:cNvPr id="19" name="Straight Connector 12">
              <a:extLst>
                <a:ext uri="{FF2B5EF4-FFF2-40B4-BE49-F238E27FC236}">
                  <a16:creationId xmlns:a16="http://schemas.microsoft.com/office/drawing/2014/main" id="{568F35AC-8186-B94B-4866-A4580A8F72AD}"/>
                </a:ext>
              </a:extLst>
            </p:cNvPr>
            <p:cNvCxnSpPr>
              <a:cxnSpLocks/>
              <a:stCxn id="34" idx="0"/>
              <a:endCxn id="32" idx="4"/>
            </p:cNvCxnSpPr>
            <p:nvPr/>
          </p:nvCxnSpPr>
          <p:spPr>
            <a:xfrm rot="10800000" flipH="1" flipV="1">
              <a:off x="5199670" y="3095231"/>
              <a:ext cx="44013" cy="3739751"/>
            </a:xfrm>
            <a:prstGeom prst="line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tailEnd type="none"/>
            </a:ln>
            <a:effectLst/>
          </p:spPr>
        </p:cxnSp>
        <p:sp>
          <p:nvSpPr>
            <p:cNvPr id="22" name="Oval 39">
              <a:extLst>
                <a:ext uri="{FF2B5EF4-FFF2-40B4-BE49-F238E27FC236}">
                  <a16:creationId xmlns:a16="http://schemas.microsoft.com/office/drawing/2014/main" id="{F5CB3697-533C-426D-6DD2-4E8D2338D9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25678" y="2677170"/>
              <a:ext cx="252000" cy="252000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solidFill>
                <a:srgbClr val="33339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67" b="1" kern="0">
                <a:solidFill>
                  <a:srgbClr val="333399"/>
                </a:solidFill>
                <a:latin typeface="Verdana"/>
              </a:endParaRPr>
            </a:p>
          </p:txBody>
        </p:sp>
        <p:sp>
          <p:nvSpPr>
            <p:cNvPr id="23" name="Oval 40">
              <a:extLst>
                <a:ext uri="{FF2B5EF4-FFF2-40B4-BE49-F238E27FC236}">
                  <a16:creationId xmlns:a16="http://schemas.microsoft.com/office/drawing/2014/main" id="{BC80AFA1-5C62-7946-18E2-11AB7F0D1D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7301" y="4757777"/>
              <a:ext cx="252001" cy="251999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solidFill>
                <a:srgbClr val="33339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67" b="1" kern="0">
                <a:solidFill>
                  <a:srgbClr val="333399"/>
                </a:solidFill>
                <a:latin typeface="Verdana"/>
              </a:endParaRPr>
            </a:p>
          </p:txBody>
        </p:sp>
        <p:sp>
          <p:nvSpPr>
            <p:cNvPr id="24" name="Oval 41">
              <a:extLst>
                <a:ext uri="{FF2B5EF4-FFF2-40B4-BE49-F238E27FC236}">
                  <a16:creationId xmlns:a16="http://schemas.microsoft.com/office/drawing/2014/main" id="{A033B634-82D9-E032-BED5-C76DF660FD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44264" y="7003439"/>
              <a:ext cx="252000" cy="252000"/>
            </a:xfrm>
            <a:prstGeom prst="ellipse">
              <a:avLst/>
            </a:prstGeom>
            <a:solidFill>
              <a:schemeClr val="accent2"/>
            </a:solidFill>
            <a:ln w="6350" cap="flat" cmpd="sng" algn="ctr">
              <a:solidFill>
                <a:srgbClr val="333399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67" b="1" kern="0">
                <a:solidFill>
                  <a:srgbClr val="333399"/>
                </a:solidFill>
                <a:latin typeface="Verdana"/>
              </a:endParaRPr>
            </a:p>
          </p:txBody>
        </p:sp>
      </p:grpSp>
      <p:sp>
        <p:nvSpPr>
          <p:cNvPr id="32" name="Oval 65">
            <a:extLst>
              <a:ext uri="{FF2B5EF4-FFF2-40B4-BE49-F238E27FC236}">
                <a16:creationId xmlns:a16="http://schemas.microsoft.com/office/drawing/2014/main" id="{79E85F75-4826-440A-6ADD-B1540EC65105}"/>
              </a:ext>
            </a:extLst>
          </p:cNvPr>
          <p:cNvSpPr/>
          <p:nvPr/>
        </p:nvSpPr>
        <p:spPr>
          <a:xfrm>
            <a:off x="6832536" y="2710214"/>
            <a:ext cx="440494" cy="4282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1</a:t>
            </a:r>
          </a:p>
        </p:txBody>
      </p:sp>
      <p:sp>
        <p:nvSpPr>
          <p:cNvPr id="33" name="Oval 65">
            <a:extLst>
              <a:ext uri="{FF2B5EF4-FFF2-40B4-BE49-F238E27FC236}">
                <a16:creationId xmlns:a16="http://schemas.microsoft.com/office/drawing/2014/main" id="{D279A211-F403-880F-792C-1735BFE6F9FC}"/>
              </a:ext>
            </a:extLst>
          </p:cNvPr>
          <p:cNvSpPr/>
          <p:nvPr/>
        </p:nvSpPr>
        <p:spPr>
          <a:xfrm>
            <a:off x="6829018" y="4238963"/>
            <a:ext cx="440494" cy="4282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2</a:t>
            </a:r>
          </a:p>
        </p:txBody>
      </p:sp>
      <p:sp>
        <p:nvSpPr>
          <p:cNvPr id="34" name="Oval 65">
            <a:extLst>
              <a:ext uri="{FF2B5EF4-FFF2-40B4-BE49-F238E27FC236}">
                <a16:creationId xmlns:a16="http://schemas.microsoft.com/office/drawing/2014/main" id="{970DBFAB-DBC9-DFCF-9A00-097FE329694D}"/>
              </a:ext>
            </a:extLst>
          </p:cNvPr>
          <p:cNvSpPr/>
          <p:nvPr/>
        </p:nvSpPr>
        <p:spPr>
          <a:xfrm>
            <a:off x="6860978" y="5684146"/>
            <a:ext cx="440494" cy="42828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3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0CBDC5-8404-FB78-789E-E24E16C50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711" y="4738189"/>
            <a:ext cx="2784445" cy="162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22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6B7E1-1E69-5194-2FC0-0EFC37816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773BB218-408A-5F5F-0327-7D210445E6CA}"/>
              </a:ext>
            </a:extLst>
          </p:cNvPr>
          <p:cNvSpPr/>
          <p:nvPr/>
        </p:nvSpPr>
        <p:spPr>
          <a:xfrm>
            <a:off x="0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729680FA-CC4B-EB04-CBA1-4DB4849C6874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APP implementation </a:t>
            </a:r>
            <a:endParaRPr lang="en-GB" sz="2667" b="1">
              <a:solidFill>
                <a:srgbClr val="333399"/>
              </a:solidFill>
            </a:endParaRPr>
          </a:p>
        </p:txBody>
      </p:sp>
      <p:pic>
        <p:nvPicPr>
          <p:cNvPr id="60" name="Picture 3">
            <a:extLst>
              <a:ext uri="{FF2B5EF4-FFF2-40B4-BE49-F238E27FC236}">
                <a16:creationId xmlns:a16="http://schemas.microsoft.com/office/drawing/2014/main" id="{818B7C7D-1F33-FA78-6EE9-84CED0C77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407" y="4229944"/>
            <a:ext cx="3131931" cy="2067878"/>
          </a:xfrm>
          <a:prstGeom prst="rect">
            <a:avLst/>
          </a:prstGeom>
        </p:spPr>
      </p:pic>
      <p:pic>
        <p:nvPicPr>
          <p:cNvPr id="62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BC40D96-18E1-35C0-344D-32F57B4FF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502" y="2586958"/>
            <a:ext cx="1131436" cy="1568881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50800" dist="90949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" name="Rounded Rectangle 24">
            <a:extLst>
              <a:ext uri="{FF2B5EF4-FFF2-40B4-BE49-F238E27FC236}">
                <a16:creationId xmlns:a16="http://schemas.microsoft.com/office/drawing/2014/main" id="{A805B0FC-96C3-A290-D9CF-3761C9749772}"/>
              </a:ext>
            </a:extLst>
          </p:cNvPr>
          <p:cNvSpPr/>
          <p:nvPr/>
        </p:nvSpPr>
        <p:spPr>
          <a:xfrm>
            <a:off x="784508" y="5502818"/>
            <a:ext cx="6424522" cy="536352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GB" sz="2000" b="1">
                <a:solidFill>
                  <a:srgbClr val="000000"/>
                </a:solidFill>
              </a:rPr>
              <a:t>Technical support </a:t>
            </a:r>
          </a:p>
        </p:txBody>
      </p:sp>
      <p:sp>
        <p:nvSpPr>
          <p:cNvPr id="122" name="Rounded Rectangle 24">
            <a:extLst>
              <a:ext uri="{FF2B5EF4-FFF2-40B4-BE49-F238E27FC236}">
                <a16:creationId xmlns:a16="http://schemas.microsoft.com/office/drawing/2014/main" id="{74BC735E-D880-76E6-22DC-CECA44FB254D}"/>
              </a:ext>
            </a:extLst>
          </p:cNvPr>
          <p:cNvSpPr/>
          <p:nvPr/>
        </p:nvSpPr>
        <p:spPr>
          <a:xfrm>
            <a:off x="784508" y="2726237"/>
            <a:ext cx="6424525" cy="487593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GB" sz="2000" b="1">
                <a:solidFill>
                  <a:srgbClr val="000000"/>
                </a:solidFill>
              </a:rPr>
              <a:t>Plant pest survey protocols</a:t>
            </a:r>
          </a:p>
        </p:txBody>
      </p:sp>
      <p:sp>
        <p:nvSpPr>
          <p:cNvPr id="123" name="Oval 65">
            <a:extLst>
              <a:ext uri="{FF2B5EF4-FFF2-40B4-BE49-F238E27FC236}">
                <a16:creationId xmlns:a16="http://schemas.microsoft.com/office/drawing/2014/main" id="{65614965-71E2-B71F-4248-EA7A309B9F73}"/>
              </a:ext>
            </a:extLst>
          </p:cNvPr>
          <p:cNvSpPr/>
          <p:nvPr/>
        </p:nvSpPr>
        <p:spPr>
          <a:xfrm>
            <a:off x="680400" y="2792765"/>
            <a:ext cx="360040" cy="31663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1</a:t>
            </a:r>
          </a:p>
        </p:txBody>
      </p:sp>
      <p:sp>
        <p:nvSpPr>
          <p:cNvPr id="124" name="Rounded Rectangle 24">
            <a:extLst>
              <a:ext uri="{FF2B5EF4-FFF2-40B4-BE49-F238E27FC236}">
                <a16:creationId xmlns:a16="http://schemas.microsoft.com/office/drawing/2014/main" id="{AC9C1F15-0699-D321-0B8D-AC37234DA565}"/>
              </a:ext>
            </a:extLst>
          </p:cNvPr>
          <p:cNvSpPr/>
          <p:nvPr/>
        </p:nvSpPr>
        <p:spPr>
          <a:xfrm>
            <a:off x="784508" y="3280357"/>
            <a:ext cx="6424524" cy="487593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GB" sz="2000" b="1">
                <a:solidFill>
                  <a:srgbClr val="000000"/>
                </a:solidFill>
              </a:rPr>
              <a:t>Tablets for pest surveillance</a:t>
            </a:r>
          </a:p>
        </p:txBody>
      </p:sp>
      <p:sp>
        <p:nvSpPr>
          <p:cNvPr id="125" name="Oval 65">
            <a:extLst>
              <a:ext uri="{FF2B5EF4-FFF2-40B4-BE49-F238E27FC236}">
                <a16:creationId xmlns:a16="http://schemas.microsoft.com/office/drawing/2014/main" id="{F949A500-7082-0D35-F80E-B657A83A7F54}"/>
              </a:ext>
            </a:extLst>
          </p:cNvPr>
          <p:cNvSpPr/>
          <p:nvPr/>
        </p:nvSpPr>
        <p:spPr>
          <a:xfrm>
            <a:off x="680400" y="3365834"/>
            <a:ext cx="360040" cy="31663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2</a:t>
            </a:r>
          </a:p>
        </p:txBody>
      </p:sp>
      <p:sp>
        <p:nvSpPr>
          <p:cNvPr id="126" name="Rounded Rectangle 24">
            <a:extLst>
              <a:ext uri="{FF2B5EF4-FFF2-40B4-BE49-F238E27FC236}">
                <a16:creationId xmlns:a16="http://schemas.microsoft.com/office/drawing/2014/main" id="{1D89AE86-194D-D1E7-4AA3-060428B091CB}"/>
              </a:ext>
            </a:extLst>
          </p:cNvPr>
          <p:cNvSpPr/>
          <p:nvPr/>
        </p:nvSpPr>
        <p:spPr>
          <a:xfrm>
            <a:off x="784508" y="3834051"/>
            <a:ext cx="6424525" cy="487593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GB" sz="2000" b="1">
                <a:solidFill>
                  <a:srgbClr val="000000"/>
                </a:solidFill>
              </a:rPr>
              <a:t>GIS HUB &amp; mobile applications</a:t>
            </a:r>
          </a:p>
        </p:txBody>
      </p:sp>
      <p:sp>
        <p:nvSpPr>
          <p:cNvPr id="127" name="Oval 65">
            <a:extLst>
              <a:ext uri="{FF2B5EF4-FFF2-40B4-BE49-F238E27FC236}">
                <a16:creationId xmlns:a16="http://schemas.microsoft.com/office/drawing/2014/main" id="{234DD097-0C61-7D6F-8793-5EF662AA5E9B}"/>
              </a:ext>
            </a:extLst>
          </p:cNvPr>
          <p:cNvSpPr/>
          <p:nvPr/>
        </p:nvSpPr>
        <p:spPr>
          <a:xfrm>
            <a:off x="680400" y="3967105"/>
            <a:ext cx="360040" cy="31663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3</a:t>
            </a:r>
          </a:p>
        </p:txBody>
      </p:sp>
      <p:sp>
        <p:nvSpPr>
          <p:cNvPr id="128" name="Rounded Rectangle 24">
            <a:extLst>
              <a:ext uri="{FF2B5EF4-FFF2-40B4-BE49-F238E27FC236}">
                <a16:creationId xmlns:a16="http://schemas.microsoft.com/office/drawing/2014/main" id="{A82E6436-F99C-4555-1BE0-07E40C82AFC8}"/>
              </a:ext>
            </a:extLst>
          </p:cNvPr>
          <p:cNvSpPr/>
          <p:nvPr/>
        </p:nvSpPr>
        <p:spPr>
          <a:xfrm>
            <a:off x="784508" y="4389372"/>
            <a:ext cx="6424523" cy="487593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r>
              <a:rPr lang="en-GB" sz="2000" b="1">
                <a:solidFill>
                  <a:srgbClr val="000000"/>
                </a:solidFill>
              </a:rPr>
              <a:t>Field supplies </a:t>
            </a:r>
          </a:p>
        </p:txBody>
      </p:sp>
      <p:sp>
        <p:nvSpPr>
          <p:cNvPr id="129" name="Oval 65">
            <a:extLst>
              <a:ext uri="{FF2B5EF4-FFF2-40B4-BE49-F238E27FC236}">
                <a16:creationId xmlns:a16="http://schemas.microsoft.com/office/drawing/2014/main" id="{78923DC5-6CC3-C0EB-3F9F-B12252E7517F}"/>
              </a:ext>
            </a:extLst>
          </p:cNvPr>
          <p:cNvSpPr/>
          <p:nvPr/>
        </p:nvSpPr>
        <p:spPr>
          <a:xfrm>
            <a:off x="680400" y="4495534"/>
            <a:ext cx="360040" cy="31663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4</a:t>
            </a:r>
          </a:p>
        </p:txBody>
      </p:sp>
      <p:sp>
        <p:nvSpPr>
          <p:cNvPr id="130" name="Rounded Rectangle 24">
            <a:extLst>
              <a:ext uri="{FF2B5EF4-FFF2-40B4-BE49-F238E27FC236}">
                <a16:creationId xmlns:a16="http://schemas.microsoft.com/office/drawing/2014/main" id="{6AF987DA-B9B3-183D-B45D-25B146C683E0}"/>
              </a:ext>
            </a:extLst>
          </p:cNvPr>
          <p:cNvSpPr/>
          <p:nvPr/>
        </p:nvSpPr>
        <p:spPr>
          <a:xfrm>
            <a:off x="784508" y="4946095"/>
            <a:ext cx="6424523" cy="487593"/>
          </a:xfrm>
          <a:prstGeom prst="roundRect">
            <a:avLst/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2000" b="1">
                <a:solidFill>
                  <a:srgbClr val="000000"/>
                </a:solidFill>
              </a:rPr>
              <a:t>APP regional and national trainings</a:t>
            </a:r>
          </a:p>
        </p:txBody>
      </p:sp>
      <p:sp>
        <p:nvSpPr>
          <p:cNvPr id="131" name="Oval 65">
            <a:extLst>
              <a:ext uri="{FF2B5EF4-FFF2-40B4-BE49-F238E27FC236}">
                <a16:creationId xmlns:a16="http://schemas.microsoft.com/office/drawing/2014/main" id="{80C3D3E7-5877-4A22-0A3A-EFED5B2A5F19}"/>
              </a:ext>
            </a:extLst>
          </p:cNvPr>
          <p:cNvSpPr/>
          <p:nvPr/>
        </p:nvSpPr>
        <p:spPr>
          <a:xfrm>
            <a:off x="680400" y="5068604"/>
            <a:ext cx="360040" cy="31663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5</a:t>
            </a:r>
          </a:p>
        </p:txBody>
      </p:sp>
      <p:sp>
        <p:nvSpPr>
          <p:cNvPr id="133" name="Oval 65">
            <a:extLst>
              <a:ext uri="{FF2B5EF4-FFF2-40B4-BE49-F238E27FC236}">
                <a16:creationId xmlns:a16="http://schemas.microsoft.com/office/drawing/2014/main" id="{2439DE8B-C2B7-9C32-1269-B46FF7FC5422}"/>
              </a:ext>
            </a:extLst>
          </p:cNvPr>
          <p:cNvSpPr/>
          <p:nvPr/>
        </p:nvSpPr>
        <p:spPr>
          <a:xfrm>
            <a:off x="680400" y="5597564"/>
            <a:ext cx="360040" cy="316638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rgbClr val="FFFFFF"/>
                </a:solidFill>
                <a:latin typeface="Verdana"/>
              </a:rPr>
              <a:t>6</a:t>
            </a: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B0660D8-58F3-3292-7B31-5B4ACE5C58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502" t="13005" r="33636" b="5429"/>
          <a:stretch>
            <a:fillRect/>
          </a:stretch>
        </p:blipFill>
        <p:spPr>
          <a:xfrm>
            <a:off x="9595385" y="2586429"/>
            <a:ext cx="1079682" cy="15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20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EC99A-A860-BA61-3E46-194402B50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1">
            <a:extLst>
              <a:ext uri="{FF2B5EF4-FFF2-40B4-BE49-F238E27FC236}">
                <a16:creationId xmlns:a16="http://schemas.microsoft.com/office/drawing/2014/main" id="{26DA3B48-DEF9-A9D7-A69F-289DEF98E45F}"/>
              </a:ext>
            </a:extLst>
          </p:cNvPr>
          <p:cNvSpPr/>
          <p:nvPr/>
        </p:nvSpPr>
        <p:spPr>
          <a:xfrm>
            <a:off x="0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DD0FCAF9-FC6F-C89D-0C60-44B1C6A3C643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Phased implementation approach  </a:t>
            </a:r>
            <a:endParaRPr lang="en-GB" sz="2667" b="1">
              <a:solidFill>
                <a:srgbClr val="333399"/>
              </a:solidFill>
            </a:endParaRPr>
          </a:p>
        </p:txBody>
      </p:sp>
      <p:pic>
        <p:nvPicPr>
          <p:cNvPr id="13" name="Picture 8" descr="A map of the world with flags&#10;&#10;Description automatically generated">
            <a:extLst>
              <a:ext uri="{FF2B5EF4-FFF2-40B4-BE49-F238E27FC236}">
                <a16:creationId xmlns:a16="http://schemas.microsoft.com/office/drawing/2014/main" id="{893AF528-380B-D3C7-6E2A-E7C736368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" t="29410" r="7033" b="863"/>
          <a:stretch/>
        </p:blipFill>
        <p:spPr>
          <a:xfrm>
            <a:off x="1040439" y="2609864"/>
            <a:ext cx="10152385" cy="369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6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6E75E-D5B8-841A-9830-76C7EBCAE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CA5E5EF8-BCE9-5DF8-1FBB-3C86C1575507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C4485CAE-7428-4FDB-ABB8-78B7C3519F6B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50" b="1">
                <a:solidFill>
                  <a:srgbClr val="333399"/>
                </a:solidFill>
              </a:rPr>
              <a:t>Selection of countries per sub-region</a:t>
            </a:r>
            <a:endParaRPr lang="en-GB" sz="2667" b="1">
              <a:solidFill>
                <a:srgbClr val="333399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777DBE6-C118-1A2E-8A4F-51F6034950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2502" y="2497461"/>
            <a:ext cx="3901830" cy="3829707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083B3BC3-B0AB-AF74-81FB-B0F5397A3273}"/>
              </a:ext>
            </a:extLst>
          </p:cNvPr>
          <p:cNvSpPr/>
          <p:nvPr/>
        </p:nvSpPr>
        <p:spPr>
          <a:xfrm>
            <a:off x="129201" y="2618167"/>
            <a:ext cx="4479114" cy="78052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300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GB" sz="2000">
                <a:solidFill>
                  <a:srgbClr val="000000"/>
                </a:solidFill>
              </a:rPr>
              <a:t>North Africa: </a:t>
            </a:r>
            <a:r>
              <a:rPr lang="en-GB" sz="2000" b="1">
                <a:solidFill>
                  <a:srgbClr val="000000"/>
                </a:solidFill>
              </a:rPr>
              <a:t>Egypt and Morocco</a:t>
            </a:r>
            <a:r>
              <a:rPr lang="it-IT" sz="2000" b="1" kern="0">
                <a:solidFill>
                  <a:schemeClr val="tx1"/>
                </a:solidFill>
                <a:latin typeface="Abadi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D122BF6-1F4C-DB96-D0E5-079CD1BA1015}"/>
              </a:ext>
            </a:extLst>
          </p:cNvPr>
          <p:cNvSpPr>
            <a:spLocks noChangeAspect="1"/>
          </p:cNvSpPr>
          <p:nvPr/>
        </p:nvSpPr>
        <p:spPr>
          <a:xfrm>
            <a:off x="209336" y="2803883"/>
            <a:ext cx="505165" cy="46640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it-IT" sz="2000" b="1">
                <a:solidFill>
                  <a:schemeClr val="tx1"/>
                </a:solidFill>
                <a:latin typeface="Abadi" panose="020B0604020104020204" pitchFamily="34" charset="0"/>
              </a:rPr>
              <a:t>01</a:t>
            </a: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83ABEFEF-B175-E9F8-F43A-1DF27882324C}"/>
              </a:ext>
            </a:extLst>
          </p:cNvPr>
          <p:cNvGrpSpPr/>
          <p:nvPr/>
        </p:nvGrpSpPr>
        <p:grpSpPr>
          <a:xfrm>
            <a:off x="129201" y="3518951"/>
            <a:ext cx="4479114" cy="780522"/>
            <a:chOff x="155041" y="4222740"/>
            <a:chExt cx="5374937" cy="936626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0D80AEFB-96E1-72A3-5165-F10791FD42B8}"/>
                </a:ext>
              </a:extLst>
            </p:cNvPr>
            <p:cNvSpPr/>
            <p:nvPr/>
          </p:nvSpPr>
          <p:spPr>
            <a:xfrm>
              <a:off x="155041" y="4222740"/>
              <a:ext cx="5374937" cy="9366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00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it-IT" sz="2000">
                  <a:solidFill>
                    <a:srgbClr val="000000"/>
                  </a:solidFill>
                </a:rPr>
                <a:t>West Africa: </a:t>
              </a:r>
              <a:r>
                <a:rPr lang="it-IT" sz="2000" b="1">
                  <a:solidFill>
                    <a:srgbClr val="000000"/>
                  </a:solidFill>
                </a:rPr>
                <a:t>Guinea-Bissau, Mali and Sierra Leone</a:t>
              </a:r>
            </a:p>
          </p:txBody>
        </p:sp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89AAF9F1-85DB-4BC6-7E90-DE5F7FAC6E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203" y="4445599"/>
              <a:ext cx="606198" cy="5596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02</a:t>
              </a:r>
            </a:p>
          </p:txBody>
        </p:sp>
      </p:grp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6C6F6627-B005-B709-B828-4771E2E453DA}"/>
              </a:ext>
            </a:extLst>
          </p:cNvPr>
          <p:cNvGrpSpPr/>
          <p:nvPr/>
        </p:nvGrpSpPr>
        <p:grpSpPr>
          <a:xfrm>
            <a:off x="129201" y="4419734"/>
            <a:ext cx="4479114" cy="780522"/>
            <a:chOff x="155041" y="5303681"/>
            <a:chExt cx="5374937" cy="936626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746C534F-95EA-7C1E-0E02-62A3F512308B}"/>
                </a:ext>
              </a:extLst>
            </p:cNvPr>
            <p:cNvSpPr/>
            <p:nvPr/>
          </p:nvSpPr>
          <p:spPr>
            <a:xfrm>
              <a:off x="155041" y="5303681"/>
              <a:ext cx="5374937" cy="9366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00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2000">
                  <a:solidFill>
                    <a:srgbClr val="000000"/>
                  </a:solidFill>
                </a:rPr>
                <a:t>Central Africa: </a:t>
              </a:r>
              <a:r>
                <a:rPr lang="en-US" sz="2000" b="1">
                  <a:solidFill>
                    <a:srgbClr val="000000"/>
                  </a:solidFill>
                </a:rPr>
                <a:t>Cameroon and DRC</a:t>
              </a:r>
              <a:endParaRPr lang="it-IT" sz="2000" b="1">
                <a:solidFill>
                  <a:srgbClr val="000000"/>
                </a:solidFill>
              </a:endParaRPr>
            </a:p>
          </p:txBody>
        </p:sp>
        <p:sp>
          <p:nvSpPr>
            <p:cNvPr id="24" name="Oval 13">
              <a:extLst>
                <a:ext uri="{FF2B5EF4-FFF2-40B4-BE49-F238E27FC236}">
                  <a16:creationId xmlns:a16="http://schemas.microsoft.com/office/drawing/2014/main" id="{84568FCE-71BF-5B10-94F3-7D042E6AA0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1203" y="5526540"/>
              <a:ext cx="606198" cy="5596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03</a:t>
              </a:r>
            </a:p>
          </p:txBody>
        </p:sp>
      </p:grp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7317A65B-42AA-806A-26A4-B4B69C331D80}"/>
              </a:ext>
            </a:extLst>
          </p:cNvPr>
          <p:cNvGrpSpPr/>
          <p:nvPr/>
        </p:nvGrpSpPr>
        <p:grpSpPr>
          <a:xfrm>
            <a:off x="7503551" y="2618167"/>
            <a:ext cx="4479114" cy="780522"/>
            <a:chOff x="9004260" y="3141800"/>
            <a:chExt cx="5374937" cy="936626"/>
          </a:xfrm>
        </p:grpSpPr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904ADE56-ABFC-27B7-4FDD-C38398ACA074}"/>
                </a:ext>
              </a:extLst>
            </p:cNvPr>
            <p:cNvSpPr/>
            <p:nvPr/>
          </p:nvSpPr>
          <p:spPr>
            <a:xfrm>
              <a:off x="9004260" y="3141800"/>
              <a:ext cx="5374937" cy="9366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00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21" fontAlgn="base"/>
              <a:r>
                <a:rPr lang="en-GB" sz="2000">
                  <a:solidFill>
                    <a:srgbClr val="000000"/>
                  </a:solidFill>
                </a:rPr>
                <a:t>East Africa</a:t>
              </a:r>
              <a:r>
                <a:rPr lang="en-GB" sz="2000" b="1">
                  <a:solidFill>
                    <a:srgbClr val="000000"/>
                  </a:solidFill>
                </a:rPr>
                <a:t>: Kenya and Uganda</a:t>
              </a:r>
              <a:r>
                <a:rPr lang="en-US" sz="2000" b="1">
                  <a:solidFill>
                    <a:srgbClr val="000000"/>
                  </a:solidFill>
                </a:rPr>
                <a:t>​</a:t>
              </a:r>
            </a:p>
          </p:txBody>
        </p:sp>
        <p:sp>
          <p:nvSpPr>
            <p:cNvPr id="33" name="Oval 13">
              <a:extLst>
                <a:ext uri="{FF2B5EF4-FFF2-40B4-BE49-F238E27FC236}">
                  <a16:creationId xmlns:a16="http://schemas.microsoft.com/office/drawing/2014/main" id="{5166FE4B-3A34-B505-D67B-266E54FF16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0422" y="3364659"/>
              <a:ext cx="606198" cy="5596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04</a:t>
              </a:r>
            </a:p>
          </p:txBody>
        </p:sp>
      </p:grp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C1009228-5F57-CA40-CE87-D6EAF6AA0E09}"/>
              </a:ext>
            </a:extLst>
          </p:cNvPr>
          <p:cNvGrpSpPr/>
          <p:nvPr/>
        </p:nvGrpSpPr>
        <p:grpSpPr>
          <a:xfrm>
            <a:off x="7503551" y="3499297"/>
            <a:ext cx="4479114" cy="780522"/>
            <a:chOff x="9004260" y="4199156"/>
            <a:chExt cx="5374937" cy="936626"/>
          </a:xfrm>
        </p:grpSpPr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48ECC311-2F1F-3DB7-35A9-CB63B511BD18}"/>
                </a:ext>
              </a:extLst>
            </p:cNvPr>
            <p:cNvSpPr/>
            <p:nvPr/>
          </p:nvSpPr>
          <p:spPr>
            <a:xfrm>
              <a:off x="9004260" y="4199156"/>
              <a:ext cx="5374937" cy="936626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30000" tIns="38100" rIns="76200" bIns="381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1219121" fontAlgn="base"/>
              <a:r>
                <a:rPr lang="en-GB" sz="2000">
                  <a:solidFill>
                    <a:srgbClr val="000000"/>
                  </a:solidFill>
                </a:rPr>
                <a:t>Southern Africa</a:t>
              </a:r>
              <a:r>
                <a:rPr lang="en-GB" sz="2000" b="1">
                  <a:solidFill>
                    <a:srgbClr val="000000"/>
                  </a:solidFill>
                </a:rPr>
                <a:t>: Zambia and Zimbabwe </a:t>
              </a:r>
              <a:endParaRPr lang="it-IT" sz="2000" b="1">
                <a:solidFill>
                  <a:srgbClr val="000000"/>
                </a:solidFill>
              </a:endParaRPr>
            </a:p>
          </p:txBody>
        </p:sp>
        <p:sp>
          <p:nvSpPr>
            <p:cNvPr id="35" name="Oval 13">
              <a:extLst>
                <a:ext uri="{FF2B5EF4-FFF2-40B4-BE49-F238E27FC236}">
                  <a16:creationId xmlns:a16="http://schemas.microsoft.com/office/drawing/2014/main" id="{AEBE0663-D65C-9B30-330D-531E7E18C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00422" y="4422015"/>
              <a:ext cx="606198" cy="5596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05</a:t>
              </a:r>
            </a:p>
          </p:txBody>
        </p:sp>
      </p:grpSp>
      <p:sp>
        <p:nvSpPr>
          <p:cNvPr id="40" name="Freeform 2112">
            <a:extLst>
              <a:ext uri="{FF2B5EF4-FFF2-40B4-BE49-F238E27FC236}">
                <a16:creationId xmlns:a16="http://schemas.microsoft.com/office/drawing/2014/main" id="{33B5D473-CC84-E71A-2B33-ED0799FA5871}"/>
              </a:ext>
            </a:extLst>
          </p:cNvPr>
          <p:cNvSpPr/>
          <p:nvPr/>
        </p:nvSpPr>
        <p:spPr>
          <a:xfrm>
            <a:off x="7848725" y="4397330"/>
            <a:ext cx="3501809" cy="348208"/>
          </a:xfrm>
          <a:custGeom>
            <a:avLst/>
            <a:gdLst/>
            <a:ahLst/>
            <a:cxnLst/>
            <a:rect l="0" t="0" r="0" b="0"/>
            <a:pathLst>
              <a:path w="2459736" h="950976">
                <a:moveTo>
                  <a:pt x="0" y="0"/>
                </a:moveTo>
                <a:lnTo>
                  <a:pt x="2459736" y="0"/>
                </a:lnTo>
                <a:lnTo>
                  <a:pt x="2126615" y="128779"/>
                </a:lnTo>
                <a:lnTo>
                  <a:pt x="113093" y="128779"/>
                </a:lnTo>
                <a:lnTo>
                  <a:pt x="113093" y="907288"/>
                </a:lnTo>
                <a:lnTo>
                  <a:pt x="0" y="950976"/>
                </a:lnTo>
                <a:close/>
              </a:path>
            </a:pathLst>
          </a:custGeom>
          <a:solidFill>
            <a:schemeClr val="accent1"/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sz="2000">
              <a:latin typeface="Abadi" panose="020B0604020104020204" pitchFamily="34" charset="0"/>
            </a:endParaRP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18D37DDE-4856-8EFD-253C-25278B4510EF}"/>
              </a:ext>
            </a:extLst>
          </p:cNvPr>
          <p:cNvSpPr/>
          <p:nvPr/>
        </p:nvSpPr>
        <p:spPr>
          <a:xfrm>
            <a:off x="8024891" y="4492652"/>
            <a:ext cx="3807201" cy="780522"/>
          </a:xfrm>
          <a:prstGeom prst="rect">
            <a:avLst/>
          </a:prstGeom>
          <a:solidFill>
            <a:srgbClr val="EAE8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67" b="1">
                <a:solidFill>
                  <a:schemeClr val="tx1"/>
                </a:solidFill>
              </a:rPr>
              <a:t>Selection of 5 pests </a:t>
            </a:r>
            <a:r>
              <a:rPr lang="en-US" sz="1667">
                <a:solidFill>
                  <a:schemeClr val="tx1"/>
                </a:solidFill>
              </a:rPr>
              <a:t>of regulatory, economic and environmental importance</a:t>
            </a:r>
            <a:r>
              <a:rPr lang="en-US" sz="1667">
                <a:solidFill>
                  <a:schemeClr val="tx1"/>
                </a:solidFill>
                <a:latin typeface="Abadi" panose="020B0604020104020204" pitchFamily="34" charset="0"/>
              </a:rPr>
              <a:t>.</a:t>
            </a:r>
          </a:p>
        </p:txBody>
      </p:sp>
      <p:sp>
        <p:nvSpPr>
          <p:cNvPr id="42" name="Freeform 2112">
            <a:extLst>
              <a:ext uri="{FF2B5EF4-FFF2-40B4-BE49-F238E27FC236}">
                <a16:creationId xmlns:a16="http://schemas.microsoft.com/office/drawing/2014/main" id="{43B5740E-9C0C-17F8-FD1B-59E2C1832A7E}"/>
              </a:ext>
            </a:extLst>
          </p:cNvPr>
          <p:cNvSpPr/>
          <p:nvPr/>
        </p:nvSpPr>
        <p:spPr>
          <a:xfrm>
            <a:off x="7838233" y="5375634"/>
            <a:ext cx="3501809" cy="348208"/>
          </a:xfrm>
          <a:custGeom>
            <a:avLst/>
            <a:gdLst/>
            <a:ahLst/>
            <a:cxnLst/>
            <a:rect l="0" t="0" r="0" b="0"/>
            <a:pathLst>
              <a:path w="2459736" h="950976">
                <a:moveTo>
                  <a:pt x="0" y="0"/>
                </a:moveTo>
                <a:lnTo>
                  <a:pt x="2459736" y="0"/>
                </a:lnTo>
                <a:lnTo>
                  <a:pt x="2126615" y="128779"/>
                </a:lnTo>
                <a:lnTo>
                  <a:pt x="113093" y="128779"/>
                </a:lnTo>
                <a:lnTo>
                  <a:pt x="113093" y="907288"/>
                </a:lnTo>
                <a:lnTo>
                  <a:pt x="0" y="950976"/>
                </a:lnTo>
                <a:close/>
              </a:path>
            </a:pathLst>
          </a:custGeom>
          <a:solidFill>
            <a:schemeClr val="accent1"/>
          </a:solidFill>
          <a:ln w="3047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 sz="2000">
              <a:latin typeface="Abadi" panose="020B0604020104020204" pitchFamily="34" charset="0"/>
            </a:endParaRPr>
          </a:p>
        </p:txBody>
      </p:sp>
      <p:sp>
        <p:nvSpPr>
          <p:cNvPr id="43" name="Rectangle 35">
            <a:extLst>
              <a:ext uri="{FF2B5EF4-FFF2-40B4-BE49-F238E27FC236}">
                <a16:creationId xmlns:a16="http://schemas.microsoft.com/office/drawing/2014/main" id="{B8EACE9E-C461-D114-4044-477EEA7D5D1C}"/>
              </a:ext>
            </a:extLst>
          </p:cNvPr>
          <p:cNvSpPr/>
          <p:nvPr/>
        </p:nvSpPr>
        <p:spPr>
          <a:xfrm>
            <a:off x="8014399" y="5470957"/>
            <a:ext cx="3817693" cy="780522"/>
          </a:xfrm>
          <a:prstGeom prst="rect">
            <a:avLst/>
          </a:prstGeom>
          <a:solidFill>
            <a:srgbClr val="EAE8E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en-US" sz="1667" b="1">
                <a:solidFill>
                  <a:schemeClr val="tx1"/>
                </a:solidFill>
              </a:rPr>
              <a:t>Designation of 6 experts t</a:t>
            </a:r>
            <a:r>
              <a:rPr lang="en-US" sz="1667">
                <a:solidFill>
                  <a:schemeClr val="tx1"/>
                </a:solidFill>
              </a:rPr>
              <a:t>o become APP trainers for the 50 national field surveyors</a:t>
            </a:r>
            <a:r>
              <a:rPr lang="en-US" sz="1500">
                <a:solidFill>
                  <a:schemeClr val="tx1"/>
                </a:solidFill>
                <a:latin typeface="Abadi" panose="020B06040201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11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EE061-7FF6-DB43-54FF-FFF83A672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4CD3F9CF-66A6-378D-6D72-D1DD3BB7F5F9}"/>
              </a:ext>
            </a:extLst>
          </p:cNvPr>
          <p:cNvSpPr/>
          <p:nvPr/>
        </p:nvSpPr>
        <p:spPr>
          <a:xfrm>
            <a:off x="346194" y="1380460"/>
            <a:ext cx="3431282" cy="428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defTabSz="761970">
              <a:lnSpc>
                <a:spcPct val="90000"/>
              </a:lnSpc>
              <a:spcBef>
                <a:spcPct val="0"/>
              </a:spcBef>
            </a:pPr>
            <a:endParaRPr lang="en-US" sz="2800" b="1">
              <a:solidFill>
                <a:srgbClr val="EF791F"/>
              </a:solidFill>
              <a:ea typeface="+mj-ea"/>
              <a:cs typeface="+mj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B768791E-2BFD-1829-745C-B01EE54EAAD7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25" name="Rounded Rectangle 12">
            <a:extLst>
              <a:ext uri="{FF2B5EF4-FFF2-40B4-BE49-F238E27FC236}">
                <a16:creationId xmlns:a16="http://schemas.microsoft.com/office/drawing/2014/main" id="{C71C6F48-25E1-9A54-634A-9F007CED1837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Pilot Phase Progress</a:t>
            </a: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747ABAFE-8DCC-C7D7-5D30-3F836CE09BC8}"/>
              </a:ext>
            </a:extLst>
          </p:cNvPr>
          <p:cNvGrpSpPr/>
          <p:nvPr/>
        </p:nvGrpSpPr>
        <p:grpSpPr>
          <a:xfrm>
            <a:off x="531910" y="2624878"/>
            <a:ext cx="10381058" cy="3641169"/>
            <a:chOff x="1027872" y="3202651"/>
            <a:chExt cx="9386854" cy="4137789"/>
          </a:xfrm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092C2BEC-1EA4-EE06-0AAC-0E0C4FC6D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562" y="3302502"/>
              <a:ext cx="1285719" cy="1097534"/>
            </a:xfrm>
            <a:custGeom>
              <a:avLst/>
              <a:gdLst>
                <a:gd name="T0" fmla="*/ 0 w 8480"/>
                <a:gd name="T1" fmla="*/ 0 h 7244"/>
                <a:gd name="T2" fmla="*/ 8480 w 8480"/>
                <a:gd name="T3" fmla="*/ 3513 h 7244"/>
                <a:gd name="T4" fmla="*/ 4749 w 8480"/>
                <a:gd name="T5" fmla="*/ 7244 h 7244"/>
                <a:gd name="T6" fmla="*/ 0 w 8480"/>
                <a:gd name="T7" fmla="*/ 5277 h 7244"/>
                <a:gd name="T8" fmla="*/ 0 w 8480"/>
                <a:gd name="T9" fmla="*/ 0 h 7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0" h="7244">
                  <a:moveTo>
                    <a:pt x="0" y="0"/>
                  </a:moveTo>
                  <a:cubicBezTo>
                    <a:pt x="3181" y="0"/>
                    <a:pt x="6231" y="1264"/>
                    <a:pt x="8480" y="3513"/>
                  </a:cubicBezTo>
                  <a:lnTo>
                    <a:pt x="4749" y="7244"/>
                  </a:lnTo>
                  <a:cubicBezTo>
                    <a:pt x="3490" y="5984"/>
                    <a:pt x="1782" y="5277"/>
                    <a:pt x="0" y="52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8D29D42-E73F-50DD-BD8C-58C3201F7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464" y="3835482"/>
              <a:ext cx="1097534" cy="1284456"/>
            </a:xfrm>
            <a:custGeom>
              <a:avLst/>
              <a:gdLst>
                <a:gd name="T0" fmla="*/ 3731 w 7244"/>
                <a:gd name="T1" fmla="*/ 0 h 8479"/>
                <a:gd name="T2" fmla="*/ 7244 w 7244"/>
                <a:gd name="T3" fmla="*/ 8479 h 8479"/>
                <a:gd name="T4" fmla="*/ 1967 w 7244"/>
                <a:gd name="T5" fmla="*/ 8479 h 8479"/>
                <a:gd name="T6" fmla="*/ 0 w 7244"/>
                <a:gd name="T7" fmla="*/ 3731 h 8479"/>
                <a:gd name="T8" fmla="*/ 3731 w 7244"/>
                <a:gd name="T9" fmla="*/ 0 h 8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4" h="8479">
                  <a:moveTo>
                    <a:pt x="3731" y="0"/>
                  </a:moveTo>
                  <a:cubicBezTo>
                    <a:pt x="5980" y="2249"/>
                    <a:pt x="7244" y="5299"/>
                    <a:pt x="7244" y="8479"/>
                  </a:cubicBezTo>
                  <a:lnTo>
                    <a:pt x="1967" y="8479"/>
                  </a:lnTo>
                  <a:cubicBezTo>
                    <a:pt x="1967" y="6698"/>
                    <a:pt x="1260" y="4990"/>
                    <a:pt x="0" y="3731"/>
                  </a:cubicBezTo>
                  <a:lnTo>
                    <a:pt x="373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3EB9A511-5D66-80D8-C888-9D9F8282B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464" y="5119938"/>
              <a:ext cx="1097534" cy="1285719"/>
            </a:xfrm>
            <a:custGeom>
              <a:avLst/>
              <a:gdLst>
                <a:gd name="T0" fmla="*/ 7244 w 7244"/>
                <a:gd name="T1" fmla="*/ 0 h 8480"/>
                <a:gd name="T2" fmla="*/ 3731 w 7244"/>
                <a:gd name="T3" fmla="*/ 8480 h 8480"/>
                <a:gd name="T4" fmla="*/ 0 w 7244"/>
                <a:gd name="T5" fmla="*/ 4749 h 8480"/>
                <a:gd name="T6" fmla="*/ 1967 w 7244"/>
                <a:gd name="T7" fmla="*/ 0 h 8480"/>
                <a:gd name="T8" fmla="*/ 7244 w 7244"/>
                <a:gd name="T9" fmla="*/ 0 h 8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44" h="8480">
                  <a:moveTo>
                    <a:pt x="7244" y="0"/>
                  </a:moveTo>
                  <a:cubicBezTo>
                    <a:pt x="7244" y="3181"/>
                    <a:pt x="5980" y="6231"/>
                    <a:pt x="3731" y="8480"/>
                  </a:cubicBezTo>
                  <a:lnTo>
                    <a:pt x="0" y="4749"/>
                  </a:lnTo>
                  <a:cubicBezTo>
                    <a:pt x="1260" y="3490"/>
                    <a:pt x="1967" y="1781"/>
                    <a:pt x="1967" y="0"/>
                  </a:cubicBezTo>
                  <a:lnTo>
                    <a:pt x="7244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8BB0F078-BCA5-023C-2597-B25F5BEDC1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562" y="5839839"/>
              <a:ext cx="1285719" cy="1098797"/>
            </a:xfrm>
            <a:custGeom>
              <a:avLst/>
              <a:gdLst>
                <a:gd name="T0" fmla="*/ 8480 w 8480"/>
                <a:gd name="T1" fmla="*/ 3731 h 7244"/>
                <a:gd name="T2" fmla="*/ 0 w 8480"/>
                <a:gd name="T3" fmla="*/ 7244 h 7244"/>
                <a:gd name="T4" fmla="*/ 0 w 8480"/>
                <a:gd name="T5" fmla="*/ 1967 h 7244"/>
                <a:gd name="T6" fmla="*/ 4749 w 8480"/>
                <a:gd name="T7" fmla="*/ 0 h 7244"/>
                <a:gd name="T8" fmla="*/ 8480 w 8480"/>
                <a:gd name="T9" fmla="*/ 3731 h 7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80" h="7244">
                  <a:moveTo>
                    <a:pt x="8480" y="3731"/>
                  </a:moveTo>
                  <a:cubicBezTo>
                    <a:pt x="6231" y="5980"/>
                    <a:pt x="3181" y="7244"/>
                    <a:pt x="0" y="7244"/>
                  </a:cubicBezTo>
                  <a:lnTo>
                    <a:pt x="0" y="1967"/>
                  </a:lnTo>
                  <a:cubicBezTo>
                    <a:pt x="1782" y="1967"/>
                    <a:pt x="3490" y="1259"/>
                    <a:pt x="4749" y="0"/>
                  </a:cubicBezTo>
                  <a:lnTo>
                    <a:pt x="8480" y="373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35" name="Freeform: Shape 6">
              <a:extLst>
                <a:ext uri="{FF2B5EF4-FFF2-40B4-BE49-F238E27FC236}">
                  <a16:creationId xmlns:a16="http://schemas.microsoft.com/office/drawing/2014/main" id="{2EC632B0-F94C-6003-BF6B-FEAE75DEAE8A}"/>
                </a:ext>
              </a:extLst>
            </p:cNvPr>
            <p:cNvSpPr/>
            <p:nvPr/>
          </p:nvSpPr>
          <p:spPr>
            <a:xfrm>
              <a:off x="1027872" y="4101865"/>
              <a:ext cx="1017684" cy="2036144"/>
            </a:xfrm>
            <a:custGeom>
              <a:avLst/>
              <a:gdLst>
                <a:gd name="connsiteX0" fmla="*/ 1279171 w 1279171"/>
                <a:gd name="connsiteY0" fmla="*/ 0 h 2559317"/>
                <a:gd name="connsiteX1" fmla="*/ 1279171 w 1279171"/>
                <a:gd name="connsiteY1" fmla="*/ 282062 h 2559317"/>
                <a:gd name="connsiteX2" fmla="*/ 282368 w 1279171"/>
                <a:gd name="connsiteY2" fmla="*/ 1278865 h 2559317"/>
                <a:gd name="connsiteX3" fmla="*/ 1279171 w 1279171"/>
                <a:gd name="connsiteY3" fmla="*/ 2275668 h 2559317"/>
                <a:gd name="connsiteX4" fmla="*/ 1279171 w 1279171"/>
                <a:gd name="connsiteY4" fmla="*/ 2559317 h 2559317"/>
                <a:gd name="connsiteX5" fmla="*/ 1021407 w 1279171"/>
                <a:gd name="connsiteY5" fmla="*/ 2533316 h 2559317"/>
                <a:gd name="connsiteX6" fmla="*/ 0 w 1279171"/>
                <a:gd name="connsiteY6" fmla="*/ 1279563 h 2559317"/>
                <a:gd name="connsiteX7" fmla="*/ 1021407 w 1279171"/>
                <a:gd name="connsiteY7" fmla="*/ 25993 h 255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79171" h="2559317">
                  <a:moveTo>
                    <a:pt x="1279171" y="0"/>
                  </a:moveTo>
                  <a:lnTo>
                    <a:pt x="1279171" y="282062"/>
                  </a:lnTo>
                  <a:cubicBezTo>
                    <a:pt x="728652" y="282062"/>
                    <a:pt x="282368" y="728346"/>
                    <a:pt x="282368" y="1278865"/>
                  </a:cubicBezTo>
                  <a:cubicBezTo>
                    <a:pt x="282368" y="1829384"/>
                    <a:pt x="728652" y="2275668"/>
                    <a:pt x="1279171" y="2275668"/>
                  </a:cubicBezTo>
                  <a:lnTo>
                    <a:pt x="1279171" y="2559317"/>
                  </a:lnTo>
                  <a:lnTo>
                    <a:pt x="1021407" y="2533316"/>
                  </a:lnTo>
                  <a:cubicBezTo>
                    <a:pt x="438564" y="2413979"/>
                    <a:pt x="0" y="1897979"/>
                    <a:pt x="0" y="1279563"/>
                  </a:cubicBezTo>
                  <a:cubicBezTo>
                    <a:pt x="0" y="661147"/>
                    <a:pt x="438564" y="145294"/>
                    <a:pt x="1021407" y="25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167">
                <a:latin typeface="Abadi" panose="020B0604020104020204" pitchFamily="34" charset="0"/>
              </a:endParaRPr>
            </a:p>
          </p:txBody>
        </p:sp>
        <p:sp>
          <p:nvSpPr>
            <p:cNvPr id="36" name="Rounded Rectangle 24">
              <a:extLst>
                <a:ext uri="{FF2B5EF4-FFF2-40B4-BE49-F238E27FC236}">
                  <a16:creationId xmlns:a16="http://schemas.microsoft.com/office/drawing/2014/main" id="{661D4278-A040-41A9-F041-A7375C2AC4E6}"/>
                </a:ext>
              </a:extLst>
            </p:cNvPr>
            <p:cNvSpPr/>
            <p:nvPr/>
          </p:nvSpPr>
          <p:spPr>
            <a:xfrm>
              <a:off x="3330231" y="3202651"/>
              <a:ext cx="5976664" cy="585111"/>
            </a:xfrm>
            <a:prstGeom prst="roundRect">
              <a:avLst/>
            </a:prstGeom>
            <a:solidFill>
              <a:srgbClr val="D7E096"/>
            </a:solidFill>
            <a:ln w="19050">
              <a:noFill/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0985"/>
              <a:r>
                <a:rPr lang="en-US" sz="1500">
                  <a:solidFill>
                    <a:schemeClr val="tx1"/>
                  </a:solidFill>
                  <a:ea typeface="DM Sans" pitchFamily="34" charset="-122"/>
                  <a:cs typeface="DM Sans" pitchFamily="34" charset="-120"/>
                </a:rPr>
                <a:t>All pilot countries submitted detailed </a:t>
              </a:r>
              <a:r>
                <a:rPr lang="en-US" sz="1500" b="1">
                  <a:solidFill>
                    <a:schemeClr val="tx1"/>
                  </a:solidFill>
                  <a:ea typeface="DM Sans" pitchFamily="34" charset="-122"/>
                  <a:cs typeface="DM Sans" pitchFamily="34" charset="-120"/>
                </a:rPr>
                <a:t>operational plans to guide APP implementation</a:t>
              </a:r>
              <a:endParaRPr lang="en-GB" sz="1500">
                <a:solidFill>
                  <a:schemeClr val="tx1"/>
                </a:solidFill>
              </a:endParaRPr>
            </a:p>
          </p:txBody>
        </p:sp>
        <p:sp>
          <p:nvSpPr>
            <p:cNvPr id="37" name="Rounded Rectangle 24">
              <a:extLst>
                <a:ext uri="{FF2B5EF4-FFF2-40B4-BE49-F238E27FC236}">
                  <a16:creationId xmlns:a16="http://schemas.microsoft.com/office/drawing/2014/main" id="{9475A1BF-04B4-CED1-064E-E954E784EC8F}"/>
                </a:ext>
              </a:extLst>
            </p:cNvPr>
            <p:cNvSpPr/>
            <p:nvPr/>
          </p:nvSpPr>
          <p:spPr>
            <a:xfrm>
              <a:off x="3878998" y="4386877"/>
              <a:ext cx="5976664" cy="585111"/>
            </a:xfrm>
            <a:prstGeom prst="roundRect">
              <a:avLst/>
            </a:prstGeom>
            <a:solidFill>
              <a:srgbClr val="D7E096"/>
            </a:solidFill>
            <a:ln w="19050">
              <a:noFill/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0985"/>
              <a:endParaRPr lang="en-US" sz="1667">
                <a:solidFill>
                  <a:schemeClr val="tx1"/>
                </a:solidFill>
              </a:endParaRPr>
            </a:p>
            <a:p>
              <a:pPr algn="ctr" defTabSz="380985"/>
              <a:r>
                <a:rPr lang="en-US" sz="1500">
                  <a:solidFill>
                    <a:schemeClr val="tx1"/>
                  </a:solidFill>
                </a:rPr>
                <a:t>National trainings on </a:t>
              </a:r>
              <a:r>
                <a:rPr lang="en-US" sz="1500" b="1">
                  <a:solidFill>
                    <a:schemeClr val="tx1"/>
                  </a:solidFill>
                </a:rPr>
                <a:t>pest surveillance and early detection. </a:t>
              </a:r>
            </a:p>
            <a:p>
              <a:pPr algn="ctr" defTabSz="380985"/>
              <a:r>
                <a:rPr lang="en-US" sz="1500" b="1">
                  <a:solidFill>
                    <a:schemeClr val="tx1"/>
                  </a:solidFill>
                </a:rPr>
                <a:t>IPPC e-learning courses </a:t>
              </a:r>
              <a:endParaRPr lang="en-US" sz="1500" b="1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algn="ctr" defTabSz="380985"/>
              <a:endParaRPr lang="en-US" sz="1500">
                <a:solidFill>
                  <a:srgbClr val="000000"/>
                </a:solidFill>
              </a:endParaRPr>
            </a:p>
          </p:txBody>
        </p:sp>
        <p:sp>
          <p:nvSpPr>
            <p:cNvPr id="38" name="Rounded Rectangle 24">
              <a:extLst>
                <a:ext uri="{FF2B5EF4-FFF2-40B4-BE49-F238E27FC236}">
                  <a16:creationId xmlns:a16="http://schemas.microsoft.com/office/drawing/2014/main" id="{512F7914-D90C-E8D7-6E62-F5C7261F75CF}"/>
                </a:ext>
              </a:extLst>
            </p:cNvPr>
            <p:cNvSpPr/>
            <p:nvPr/>
          </p:nvSpPr>
          <p:spPr>
            <a:xfrm>
              <a:off x="3878998" y="5571103"/>
              <a:ext cx="5976664" cy="585111"/>
            </a:xfrm>
            <a:prstGeom prst="roundRect">
              <a:avLst/>
            </a:prstGeom>
            <a:solidFill>
              <a:srgbClr val="C0DD9E"/>
            </a:solidFill>
            <a:ln w="19050">
              <a:noFill/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80985"/>
              <a:r>
                <a:rPr lang="en-US" sz="1500" b="1">
                  <a:solidFill>
                    <a:schemeClr val="tx1"/>
                  </a:solidFill>
                </a:rPr>
                <a:t>~46 tablets</a:t>
              </a:r>
              <a:r>
                <a:rPr lang="en-US" sz="1500">
                  <a:solidFill>
                    <a:schemeClr val="tx1"/>
                  </a:solidFill>
                </a:rPr>
                <a:t> have been distributed to </a:t>
              </a:r>
              <a:r>
                <a:rPr lang="en-US" sz="1500">
                  <a:solidFill>
                    <a:schemeClr val="tx1"/>
                  </a:solidFill>
                  <a:ea typeface="Calibri"/>
                  <a:cs typeface="Calibri"/>
                </a:rPr>
                <a:t>each  </a:t>
              </a:r>
              <a:r>
                <a:rPr lang="en-US" sz="1500">
                  <a:solidFill>
                    <a:schemeClr val="tx1"/>
                  </a:solidFill>
                </a:rPr>
                <a:t>pilot country, equipped with pre-loaded APP tools and resources</a:t>
              </a:r>
            </a:p>
          </p:txBody>
        </p:sp>
        <p:sp>
          <p:nvSpPr>
            <p:cNvPr id="39" name="Rounded Rectangle 24">
              <a:extLst>
                <a:ext uri="{FF2B5EF4-FFF2-40B4-BE49-F238E27FC236}">
                  <a16:creationId xmlns:a16="http://schemas.microsoft.com/office/drawing/2014/main" id="{AA957821-3334-B0DB-2081-FFE465F4DB30}"/>
                </a:ext>
              </a:extLst>
            </p:cNvPr>
            <p:cNvSpPr/>
            <p:nvPr/>
          </p:nvSpPr>
          <p:spPr>
            <a:xfrm>
              <a:off x="2827080" y="6755329"/>
              <a:ext cx="5976664" cy="585111"/>
            </a:xfrm>
            <a:prstGeom prst="roundRect">
              <a:avLst/>
            </a:prstGeom>
            <a:solidFill>
              <a:srgbClr val="C0DD9E"/>
            </a:solidFill>
            <a:ln w="19050">
              <a:noFill/>
              <a:prstDash val="dashDot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 defTabSz="380985"/>
              <a:endParaRPr lang="en-US" sz="1500">
                <a:solidFill>
                  <a:schemeClr val="tx1"/>
                </a:solidFill>
              </a:endParaRPr>
            </a:p>
            <a:p>
              <a:pPr algn="ctr" defTabSz="380985"/>
              <a:r>
                <a:rPr lang="en-US" sz="1500">
                  <a:solidFill>
                    <a:schemeClr val="tx1"/>
                  </a:solidFill>
                </a:rPr>
                <a:t>APP pilot countries are already using </a:t>
              </a:r>
              <a:r>
                <a:rPr lang="en-US" sz="1500" b="1">
                  <a:solidFill>
                    <a:schemeClr val="tx1"/>
                  </a:solidFill>
                </a:rPr>
                <a:t>APP tools (Field maps, Survey 1,2,3, GIS HUB) </a:t>
              </a:r>
              <a:r>
                <a:rPr lang="en-US" sz="1500">
                  <a:solidFill>
                    <a:schemeClr val="tx1"/>
                  </a:solidFill>
                </a:rPr>
                <a:t>for pest monitoring and surveys</a:t>
              </a:r>
              <a:endParaRPr lang="en-US" sz="1500">
                <a:solidFill>
                  <a:schemeClr val="tx1"/>
                </a:solidFill>
                <a:ea typeface="Calibri"/>
                <a:cs typeface="Calibri"/>
              </a:endParaRPr>
            </a:p>
            <a:p>
              <a:pPr algn="ctr" defTabSz="380985"/>
              <a:endParaRPr lang="en-GB" sz="1500">
                <a:solidFill>
                  <a:srgbClr val="000000"/>
                </a:solidFill>
              </a:endParaRPr>
            </a:p>
          </p:txBody>
        </p:sp>
        <p:sp>
          <p:nvSpPr>
            <p:cNvPr id="40" name="Oval 13">
              <a:extLst>
                <a:ext uri="{FF2B5EF4-FFF2-40B4-BE49-F238E27FC236}">
                  <a16:creationId xmlns:a16="http://schemas.microsoft.com/office/drawing/2014/main" id="{1AEF506E-CC8D-012C-85DC-BEEF389AF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95039" y="3211257"/>
              <a:ext cx="479097" cy="57650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01</a:t>
              </a:r>
            </a:p>
          </p:txBody>
        </p:sp>
        <p:sp>
          <p:nvSpPr>
            <p:cNvPr id="41" name="Oval 13">
              <a:extLst>
                <a:ext uri="{FF2B5EF4-FFF2-40B4-BE49-F238E27FC236}">
                  <a16:creationId xmlns:a16="http://schemas.microsoft.com/office/drawing/2014/main" id="{C9AE7DE3-5D52-D480-07CB-33AA497D4D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8870" y="4432009"/>
              <a:ext cx="505856" cy="55969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02</a:t>
              </a:r>
            </a:p>
          </p:txBody>
        </p:sp>
        <p:sp>
          <p:nvSpPr>
            <p:cNvPr id="42" name="Oval 13">
              <a:extLst>
                <a:ext uri="{FF2B5EF4-FFF2-40B4-BE49-F238E27FC236}">
                  <a16:creationId xmlns:a16="http://schemas.microsoft.com/office/drawing/2014/main" id="{76899975-4EA8-E4E4-FD2C-BB61B8FC39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8870" y="5596523"/>
              <a:ext cx="479097" cy="55969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03</a:t>
              </a:r>
            </a:p>
          </p:txBody>
        </p:sp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FCF29006-C9DC-F5EE-07FA-40912D332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27534" y="6780748"/>
              <a:ext cx="472407" cy="55969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2000" b="1">
                  <a:solidFill>
                    <a:schemeClr val="tx1"/>
                  </a:solidFill>
                  <a:latin typeface="Abadi" panose="020B0604020104020204" pitchFamily="34" charset="0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6932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F20A1A-50B8-C48E-3C7E-96C089F5D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A58641D-8651-4DBA-D38C-D7C838766048}"/>
              </a:ext>
            </a:extLst>
          </p:cNvPr>
          <p:cNvGrpSpPr/>
          <p:nvPr/>
        </p:nvGrpSpPr>
        <p:grpSpPr>
          <a:xfrm>
            <a:off x="409341" y="2688404"/>
            <a:ext cx="11373318" cy="3530883"/>
            <a:chOff x="1572501" y="3114132"/>
            <a:chExt cx="10612533" cy="439169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91E859-1D74-8488-6A88-C9988CFF01C2}"/>
                </a:ext>
              </a:extLst>
            </p:cNvPr>
            <p:cNvSpPr/>
            <p:nvPr/>
          </p:nvSpPr>
          <p:spPr>
            <a:xfrm>
              <a:off x="5573315" y="3185912"/>
              <a:ext cx="2846410" cy="1121365"/>
            </a:xfrm>
            <a:prstGeom prst="round2Diag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21"/>
              <a:r>
                <a:rPr lang="en-GB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IPPC Secretariat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704AFD-2D66-7A3F-DEF4-B524F6A90B21}"/>
                </a:ext>
              </a:extLst>
            </p:cNvPr>
            <p:cNvSpPr/>
            <p:nvPr/>
          </p:nvSpPr>
          <p:spPr>
            <a:xfrm>
              <a:off x="4206267" y="5029038"/>
              <a:ext cx="5580506" cy="1032426"/>
            </a:xfrm>
            <a:prstGeom prst="round2Diag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21"/>
              <a:r>
                <a:rPr lang="en-GB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Operations Coordination Group</a:t>
              </a:r>
            </a:p>
            <a:p>
              <a:pPr algn="ctr" defTabSz="1219121"/>
              <a:r>
                <a:rPr lang="en-US" sz="1333" b="1">
                  <a:solidFill>
                    <a:srgbClr val="FFFF00"/>
                  </a:solidFill>
                  <a:latin typeface="Calibri" panose="020F0502020204030204"/>
                </a:rPr>
                <a:t>RPPOs (AU IAPSC and NEPPO) + 5 countries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E42D8A0-E5D5-55DF-1805-1A05DCFC5B69}"/>
                </a:ext>
              </a:extLst>
            </p:cNvPr>
            <p:cNvSpPr/>
            <p:nvPr/>
          </p:nvSpPr>
          <p:spPr>
            <a:xfrm>
              <a:off x="8816860" y="3114132"/>
              <a:ext cx="3368174" cy="1148446"/>
            </a:xfrm>
            <a:prstGeom prst="round2DiagRect">
              <a:avLst/>
            </a:prstGeom>
            <a:solidFill>
              <a:srgbClr val="00B050"/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21"/>
              <a:endParaRPr lang="en-GB" b="1">
                <a:solidFill>
                  <a:prstClr val="white"/>
                </a:solidFill>
                <a:latin typeface="Calibri" panose="020F0502020204030204"/>
              </a:endParaRPr>
            </a:p>
            <a:p>
              <a:pPr algn="ctr" defTabSz="1219121"/>
              <a:r>
                <a:rPr lang="en-GB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Technical</a:t>
              </a:r>
              <a:r>
                <a:rPr lang="en-GB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GB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WG</a:t>
              </a:r>
              <a:br>
                <a:rPr lang="en-GB">
                  <a:solidFill>
                    <a:prstClr val="white"/>
                  </a:solidFill>
                  <a:latin typeface="Calibri" panose="020F0502020204030204"/>
                </a:rPr>
              </a:br>
              <a:r>
                <a:rPr lang="en-US" sz="1333" b="1">
                  <a:solidFill>
                    <a:srgbClr val="FFFF00"/>
                  </a:solidFill>
                </a:rPr>
                <a:t>Scientific and Research institutions </a:t>
              </a:r>
              <a:endParaRPr lang="en-GB" sz="1333" b="1">
                <a:solidFill>
                  <a:srgbClr val="FFFF00"/>
                </a:solidFill>
              </a:endParaRPr>
            </a:p>
            <a:p>
              <a:pPr algn="ctr" defTabSz="1219121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887830-AA6B-68E8-0249-E8835C7254FA}"/>
                </a:ext>
              </a:extLst>
            </p:cNvPr>
            <p:cNvSpPr/>
            <p:nvPr/>
          </p:nvSpPr>
          <p:spPr>
            <a:xfrm>
              <a:off x="1572501" y="3154752"/>
              <a:ext cx="3732796" cy="1183686"/>
            </a:xfrm>
            <a:prstGeom prst="round2Diag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21"/>
              <a:r>
                <a:rPr lang="en-GB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Communication WG</a:t>
              </a:r>
            </a:p>
            <a:p>
              <a:pPr algn="ctr" defTabSz="1219121"/>
              <a:r>
                <a:rPr lang="en-US" sz="1333" b="1">
                  <a:solidFill>
                    <a:srgbClr val="FFFF00"/>
                  </a:solidFill>
                  <a:latin typeface="Calibri" panose="020F0502020204030204"/>
                </a:rPr>
                <a:t>Countries and FAO communication experts  </a:t>
              </a:r>
              <a:endParaRPr lang="en-GB" sz="1333" b="1">
                <a:solidFill>
                  <a:srgbClr val="FFFF00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3AAF5E6-9241-A441-6070-3DD58BFFEEEC}"/>
                </a:ext>
              </a:extLst>
            </p:cNvPr>
            <p:cNvSpPr/>
            <p:nvPr/>
          </p:nvSpPr>
          <p:spPr>
            <a:xfrm>
              <a:off x="5170795" y="6445939"/>
              <a:ext cx="3646066" cy="1059891"/>
            </a:xfrm>
            <a:prstGeom prst="round2Diag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21"/>
              <a:r>
                <a:rPr lang="en-GB" b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NPPO + FAO </a:t>
              </a:r>
            </a:p>
            <a:p>
              <a:pPr algn="ctr" defTabSz="1219121"/>
              <a:r>
                <a:rPr lang="en-US" sz="1333" b="1">
                  <a:solidFill>
                    <a:srgbClr val="FFFF00"/>
                  </a:solidFill>
                  <a:latin typeface="Calibri" panose="020F0502020204030204"/>
                </a:rPr>
                <a:t>APP implementation at national level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283513C-76F7-5449-422A-179C982E7D78}"/>
                </a:ext>
              </a:extLst>
            </p:cNvPr>
            <p:cNvCxnSpPr>
              <a:cxnSpLocks/>
              <a:stCxn id="10" idx="2"/>
              <a:endCxn id="14" idx="0"/>
            </p:cNvCxnSpPr>
            <p:nvPr/>
          </p:nvCxnSpPr>
          <p:spPr>
            <a:xfrm flipH="1">
              <a:off x="6993828" y="6061464"/>
              <a:ext cx="2692" cy="384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4D49D949-AC1D-00A9-E5AD-5CDC5E0A1131}"/>
              </a:ext>
            </a:extLst>
          </p:cNvPr>
          <p:cNvSpPr/>
          <p:nvPr/>
        </p:nvSpPr>
        <p:spPr>
          <a:xfrm>
            <a:off x="48251" y="15275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12" name="Rounded Rectangle 12">
            <a:extLst>
              <a:ext uri="{FF2B5EF4-FFF2-40B4-BE49-F238E27FC236}">
                <a16:creationId xmlns:a16="http://schemas.microsoft.com/office/drawing/2014/main" id="{EA3D80AC-5879-7F7A-CBC1-D00BEE9D9B6E}"/>
              </a:ext>
            </a:extLst>
          </p:cNvPr>
          <p:cNvSpPr/>
          <p:nvPr/>
        </p:nvSpPr>
        <p:spPr>
          <a:xfrm>
            <a:off x="1040440" y="13927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67" b="1">
                <a:solidFill>
                  <a:srgbClr val="333399"/>
                </a:solidFill>
              </a:rPr>
              <a:t>Proposed APP Governance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15E9181-038F-EBBF-AF0D-E8462FBE750A}"/>
              </a:ext>
            </a:extLst>
          </p:cNvPr>
          <p:cNvCxnSpPr>
            <a:cxnSpLocks/>
            <a:stCxn id="13" idx="0"/>
            <a:endCxn id="8" idx="2"/>
          </p:cNvCxnSpPr>
          <p:nvPr/>
        </p:nvCxnSpPr>
        <p:spPr>
          <a:xfrm flipV="1">
            <a:off x="4409731" y="3196899"/>
            <a:ext cx="287232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6EE1BD8-1C63-D571-BDFC-68F82E8FEBC2}"/>
              </a:ext>
            </a:extLst>
          </p:cNvPr>
          <p:cNvCxnSpPr>
            <a:cxnSpLocks/>
          </p:cNvCxnSpPr>
          <p:nvPr/>
        </p:nvCxnSpPr>
        <p:spPr>
          <a:xfrm>
            <a:off x="7747424" y="3150075"/>
            <a:ext cx="425605" cy="45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862AF37-1469-D29D-705C-773CB6DA3FAC}"/>
              </a:ext>
            </a:extLst>
          </p:cNvPr>
          <p:cNvCxnSpPr>
            <a:cxnSpLocks/>
            <a:stCxn id="8" idx="1"/>
            <a:endCxn id="10" idx="3"/>
          </p:cNvCxnSpPr>
          <p:nvPr/>
        </p:nvCxnSpPr>
        <p:spPr>
          <a:xfrm>
            <a:off x="6222193" y="3647682"/>
            <a:ext cx="0" cy="580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368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2010C-4CED-CF1B-232A-70D5C01A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D35ABDBD-EFE7-3641-F8C5-A5D5069204B9}"/>
              </a:ext>
            </a:extLst>
          </p:cNvPr>
          <p:cNvSpPr/>
          <p:nvPr/>
        </p:nvSpPr>
        <p:spPr>
          <a:xfrm>
            <a:off x="48251" y="1851755"/>
            <a:ext cx="12192000" cy="55484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61970">
              <a:spcAft>
                <a:spcPts val="500"/>
              </a:spcAft>
              <a:defRPr/>
            </a:pPr>
            <a:endParaRPr lang="en-US" sz="1000" b="1">
              <a:solidFill>
                <a:srgbClr val="333399"/>
              </a:solidFill>
              <a:latin typeface="Verdana"/>
            </a:endParaRP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20B77DC-76D9-8488-033B-8F6560206736}"/>
              </a:ext>
            </a:extLst>
          </p:cNvPr>
          <p:cNvSpPr/>
          <p:nvPr/>
        </p:nvSpPr>
        <p:spPr>
          <a:xfrm>
            <a:off x="1040440" y="1716940"/>
            <a:ext cx="10152385" cy="78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761970">
              <a:spcAft>
                <a:spcPts val="500"/>
              </a:spcAft>
              <a:defRPr/>
            </a:pPr>
            <a:r>
              <a:rPr lang="en-US" sz="2650" b="1">
                <a:solidFill>
                  <a:srgbClr val="333399"/>
                </a:solidFill>
              </a:rPr>
              <a:t>APP key achievements (1)</a:t>
            </a:r>
          </a:p>
        </p:txBody>
      </p:sp>
      <p:sp>
        <p:nvSpPr>
          <p:cNvPr id="26" name="Oval 65">
            <a:extLst>
              <a:ext uri="{FF2B5EF4-FFF2-40B4-BE49-F238E27FC236}">
                <a16:creationId xmlns:a16="http://schemas.microsoft.com/office/drawing/2014/main" id="{21A546E7-0C00-888F-D9D7-4D3B57E29344}"/>
              </a:ext>
            </a:extLst>
          </p:cNvPr>
          <p:cNvSpPr/>
          <p:nvPr/>
        </p:nvSpPr>
        <p:spPr>
          <a:xfrm>
            <a:off x="8511428" y="2734484"/>
            <a:ext cx="360040" cy="3603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chemeClr val="tx1"/>
                </a:solidFill>
                <a:latin typeface="Verdana"/>
              </a:rPr>
              <a:t>1</a:t>
            </a:r>
          </a:p>
        </p:txBody>
      </p:sp>
      <p:sp>
        <p:nvSpPr>
          <p:cNvPr id="15" name="Rounded Rectangle 24">
            <a:extLst>
              <a:ext uri="{FF2B5EF4-FFF2-40B4-BE49-F238E27FC236}">
                <a16:creationId xmlns:a16="http://schemas.microsoft.com/office/drawing/2014/main" id="{0031096F-CD08-34FC-C3F0-6B43BA03B2CD}"/>
              </a:ext>
            </a:extLst>
          </p:cNvPr>
          <p:cNvSpPr/>
          <p:nvPr/>
        </p:nvSpPr>
        <p:spPr>
          <a:xfrm>
            <a:off x="3466293" y="2768664"/>
            <a:ext cx="4980553" cy="291949"/>
          </a:xfrm>
          <a:prstGeom prst="roundRect">
            <a:avLst/>
          </a:prstGeom>
          <a:solidFill>
            <a:srgbClr val="D9E29C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570 ESRI user accounts </a:t>
            </a:r>
            <a:r>
              <a:rPr lang="en-US" sz="1500" b="1">
                <a:solidFill>
                  <a:schemeClr val="tx1"/>
                </a:solidFill>
              </a:rPr>
              <a:t>created for 11 APP Phase 1 countries</a:t>
            </a:r>
          </a:p>
        </p:txBody>
      </p:sp>
      <p:sp>
        <p:nvSpPr>
          <p:cNvPr id="46" name="Rounded Rectangle 24">
            <a:extLst>
              <a:ext uri="{FF2B5EF4-FFF2-40B4-BE49-F238E27FC236}">
                <a16:creationId xmlns:a16="http://schemas.microsoft.com/office/drawing/2014/main" id="{B02CFFD8-9FCF-4E85-6AB9-F69A97B46A39}"/>
              </a:ext>
            </a:extLst>
          </p:cNvPr>
          <p:cNvSpPr/>
          <p:nvPr/>
        </p:nvSpPr>
        <p:spPr>
          <a:xfrm>
            <a:off x="3464199" y="3231203"/>
            <a:ext cx="4980553" cy="29194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76200" tIns="38100" rIns="76200" bIns="38100"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500 tablets with APP software </a:t>
            </a:r>
            <a:r>
              <a:rPr lang="en-US" sz="1500" b="1">
                <a:solidFill>
                  <a:schemeClr val="tx1"/>
                </a:solidFill>
              </a:rPr>
              <a:t>distributed to countries</a:t>
            </a:r>
          </a:p>
        </p:txBody>
      </p:sp>
      <p:sp>
        <p:nvSpPr>
          <p:cNvPr id="47" name="Rounded Rectangle 24">
            <a:extLst>
              <a:ext uri="{FF2B5EF4-FFF2-40B4-BE49-F238E27FC236}">
                <a16:creationId xmlns:a16="http://schemas.microsoft.com/office/drawing/2014/main" id="{8BB74413-3393-AB2A-130F-4731D95D9751}"/>
              </a:ext>
            </a:extLst>
          </p:cNvPr>
          <p:cNvSpPr/>
          <p:nvPr/>
        </p:nvSpPr>
        <p:spPr>
          <a:xfrm>
            <a:off x="3464199" y="3695156"/>
            <a:ext cx="4980553" cy="29194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Additional tablets </a:t>
            </a:r>
            <a:r>
              <a:rPr lang="en-US" sz="1500" b="1">
                <a:solidFill>
                  <a:schemeClr val="tx1"/>
                </a:solidFill>
              </a:rPr>
              <a:t>for 8 APP Phase 2 countries</a:t>
            </a:r>
          </a:p>
        </p:txBody>
      </p:sp>
      <p:sp>
        <p:nvSpPr>
          <p:cNvPr id="51" name="Oval 65">
            <a:extLst>
              <a:ext uri="{FF2B5EF4-FFF2-40B4-BE49-F238E27FC236}">
                <a16:creationId xmlns:a16="http://schemas.microsoft.com/office/drawing/2014/main" id="{F06BA3AB-9A73-8551-0973-F8B8723A5DEB}"/>
              </a:ext>
            </a:extLst>
          </p:cNvPr>
          <p:cNvSpPr/>
          <p:nvPr/>
        </p:nvSpPr>
        <p:spPr>
          <a:xfrm>
            <a:off x="8511428" y="3197024"/>
            <a:ext cx="360040" cy="3603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chemeClr val="tx1"/>
                </a:solidFill>
                <a:latin typeface="Verdana"/>
              </a:rPr>
              <a:t>2</a:t>
            </a:r>
          </a:p>
        </p:txBody>
      </p:sp>
      <p:sp>
        <p:nvSpPr>
          <p:cNvPr id="52" name="Oval 65">
            <a:extLst>
              <a:ext uri="{FF2B5EF4-FFF2-40B4-BE49-F238E27FC236}">
                <a16:creationId xmlns:a16="http://schemas.microsoft.com/office/drawing/2014/main" id="{42B604B4-5D1E-A954-8A51-1450F95FDC3D}"/>
              </a:ext>
            </a:extLst>
          </p:cNvPr>
          <p:cNvSpPr/>
          <p:nvPr/>
        </p:nvSpPr>
        <p:spPr>
          <a:xfrm>
            <a:off x="8511428" y="3660976"/>
            <a:ext cx="360040" cy="3603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chemeClr val="tx1"/>
                </a:solidFill>
                <a:latin typeface="Verdana"/>
              </a:rPr>
              <a:t>3</a:t>
            </a:r>
          </a:p>
        </p:txBody>
      </p:sp>
      <p:sp>
        <p:nvSpPr>
          <p:cNvPr id="48" name="Rounded Rectangle 24">
            <a:extLst>
              <a:ext uri="{FF2B5EF4-FFF2-40B4-BE49-F238E27FC236}">
                <a16:creationId xmlns:a16="http://schemas.microsoft.com/office/drawing/2014/main" id="{7018EC40-C1EB-1A50-4C9B-E493E0EAC9A2}"/>
              </a:ext>
            </a:extLst>
          </p:cNvPr>
          <p:cNvSpPr/>
          <p:nvPr/>
        </p:nvSpPr>
        <p:spPr>
          <a:xfrm>
            <a:off x="3464199" y="5337625"/>
            <a:ext cx="4980553" cy="2919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38 plant pest survey </a:t>
            </a:r>
            <a:r>
              <a:rPr lang="en-US" sz="1500" b="1">
                <a:solidFill>
                  <a:schemeClr val="tx1"/>
                </a:solidFill>
              </a:rPr>
              <a:t>protocols developed</a:t>
            </a:r>
          </a:p>
        </p:txBody>
      </p:sp>
      <p:sp>
        <p:nvSpPr>
          <p:cNvPr id="49" name="Rounded Rectangle 24">
            <a:extLst>
              <a:ext uri="{FF2B5EF4-FFF2-40B4-BE49-F238E27FC236}">
                <a16:creationId xmlns:a16="http://schemas.microsoft.com/office/drawing/2014/main" id="{33C31D70-5BE4-12CF-8234-5D9271B5AE6B}"/>
              </a:ext>
            </a:extLst>
          </p:cNvPr>
          <p:cNvSpPr/>
          <p:nvPr/>
        </p:nvSpPr>
        <p:spPr>
          <a:xfrm>
            <a:off x="3464199" y="4377558"/>
            <a:ext cx="4980553" cy="2919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1 APP GIS HUB platform </a:t>
            </a:r>
            <a:r>
              <a:rPr lang="en-US" sz="1500" b="1">
                <a:solidFill>
                  <a:schemeClr val="tx1"/>
                </a:solidFill>
              </a:rPr>
              <a:t>operational on the IPP</a:t>
            </a:r>
          </a:p>
        </p:txBody>
      </p:sp>
      <p:sp>
        <p:nvSpPr>
          <p:cNvPr id="50" name="Rounded Rectangle 24">
            <a:extLst>
              <a:ext uri="{FF2B5EF4-FFF2-40B4-BE49-F238E27FC236}">
                <a16:creationId xmlns:a16="http://schemas.microsoft.com/office/drawing/2014/main" id="{38F062FD-1DC2-4A6C-B45C-07EE34610321}"/>
              </a:ext>
            </a:extLst>
          </p:cNvPr>
          <p:cNvSpPr/>
          <p:nvPr/>
        </p:nvSpPr>
        <p:spPr>
          <a:xfrm>
            <a:off x="3464198" y="4854971"/>
            <a:ext cx="4980553" cy="2919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80985"/>
            <a:r>
              <a:rPr lang="en-US" sz="1500" b="1">
                <a:solidFill>
                  <a:srgbClr val="FF0000"/>
                </a:solidFill>
              </a:rPr>
              <a:t>57 GIS maps </a:t>
            </a:r>
            <a:r>
              <a:rPr lang="en-US" sz="1500" b="1">
                <a:solidFill>
                  <a:schemeClr val="tx1"/>
                </a:solidFill>
              </a:rPr>
              <a:t>of priority pests created</a:t>
            </a:r>
          </a:p>
        </p:txBody>
      </p:sp>
      <p:sp>
        <p:nvSpPr>
          <p:cNvPr id="53" name="Oval 65">
            <a:extLst>
              <a:ext uri="{FF2B5EF4-FFF2-40B4-BE49-F238E27FC236}">
                <a16:creationId xmlns:a16="http://schemas.microsoft.com/office/drawing/2014/main" id="{6B1F6B09-DB36-B37F-510B-E2A610169E64}"/>
              </a:ext>
            </a:extLst>
          </p:cNvPr>
          <p:cNvSpPr/>
          <p:nvPr/>
        </p:nvSpPr>
        <p:spPr>
          <a:xfrm>
            <a:off x="8511428" y="5303445"/>
            <a:ext cx="360040" cy="3603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chemeClr val="tx1"/>
                </a:solidFill>
                <a:latin typeface="Verdana"/>
              </a:rPr>
              <a:t>6</a:t>
            </a:r>
          </a:p>
        </p:txBody>
      </p:sp>
      <p:sp>
        <p:nvSpPr>
          <p:cNvPr id="54" name="Oval 65">
            <a:extLst>
              <a:ext uri="{FF2B5EF4-FFF2-40B4-BE49-F238E27FC236}">
                <a16:creationId xmlns:a16="http://schemas.microsoft.com/office/drawing/2014/main" id="{84CEC988-D0EC-A5C7-883D-2AB05951ACAE}"/>
              </a:ext>
            </a:extLst>
          </p:cNvPr>
          <p:cNvSpPr/>
          <p:nvPr/>
        </p:nvSpPr>
        <p:spPr>
          <a:xfrm>
            <a:off x="8511428" y="4343378"/>
            <a:ext cx="360040" cy="3603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chemeClr val="tx1"/>
                </a:solidFill>
                <a:latin typeface="Verdana"/>
              </a:rPr>
              <a:t>4</a:t>
            </a:r>
          </a:p>
        </p:txBody>
      </p:sp>
      <p:sp>
        <p:nvSpPr>
          <p:cNvPr id="55" name="Oval 65">
            <a:extLst>
              <a:ext uri="{FF2B5EF4-FFF2-40B4-BE49-F238E27FC236}">
                <a16:creationId xmlns:a16="http://schemas.microsoft.com/office/drawing/2014/main" id="{0BCDA88B-55D0-86D9-AEF1-6D37F79238F6}"/>
              </a:ext>
            </a:extLst>
          </p:cNvPr>
          <p:cNvSpPr/>
          <p:nvPr/>
        </p:nvSpPr>
        <p:spPr>
          <a:xfrm>
            <a:off x="8511428" y="4820792"/>
            <a:ext cx="360040" cy="36030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>
              <a:defRPr/>
            </a:pPr>
            <a:r>
              <a:rPr lang="en-US" sz="1500" b="1">
                <a:solidFill>
                  <a:schemeClr val="tx1"/>
                </a:solidFill>
                <a:latin typeface="Verdana"/>
              </a:rPr>
              <a:t>5</a:t>
            </a:r>
          </a:p>
        </p:txBody>
      </p:sp>
      <p:sp>
        <p:nvSpPr>
          <p:cNvPr id="58" name="Rounded Rectangle 13">
            <a:extLst>
              <a:ext uri="{FF2B5EF4-FFF2-40B4-BE49-F238E27FC236}">
                <a16:creationId xmlns:a16="http://schemas.microsoft.com/office/drawing/2014/main" id="{338F5BA1-C285-9529-B9EB-8DB7B8E7D737}"/>
              </a:ext>
            </a:extLst>
          </p:cNvPr>
          <p:cNvSpPr/>
          <p:nvPr/>
        </p:nvSpPr>
        <p:spPr>
          <a:xfrm>
            <a:off x="9560231" y="2598676"/>
            <a:ext cx="2291458" cy="14783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8967" indent="-298967" algn="ctr"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spc="-51">
                <a:ea typeface="Inter Bold" pitchFamily="34" charset="-122"/>
              </a:rPr>
              <a:t>Technical</a:t>
            </a:r>
          </a:p>
          <a:p>
            <a:pPr marL="298967" indent="-298967" algn="ctr"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spc="-51">
                <a:ea typeface="Inter Bold" pitchFamily="34" charset="-122"/>
              </a:rPr>
              <a:t> Infrastructure</a:t>
            </a:r>
          </a:p>
        </p:txBody>
      </p:sp>
      <p:sp>
        <p:nvSpPr>
          <p:cNvPr id="60" name="Rounded Rectangle 13">
            <a:extLst>
              <a:ext uri="{FF2B5EF4-FFF2-40B4-BE49-F238E27FC236}">
                <a16:creationId xmlns:a16="http://schemas.microsoft.com/office/drawing/2014/main" id="{E796FB53-0F89-AEC8-0ABE-26B86617C553}"/>
              </a:ext>
            </a:extLst>
          </p:cNvPr>
          <p:cNvSpPr/>
          <p:nvPr/>
        </p:nvSpPr>
        <p:spPr>
          <a:xfrm>
            <a:off x="730845" y="4242525"/>
            <a:ext cx="2291458" cy="1478330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98967" indent="-298967" algn="ctr"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spc="-51">
                <a:ea typeface="Inter Bold" pitchFamily="34" charset="-122"/>
                <a:cs typeface="Inter Bold" pitchFamily="34" charset="-120"/>
              </a:rPr>
              <a:t>Technology</a:t>
            </a:r>
          </a:p>
          <a:p>
            <a:pPr marL="298967" indent="-298967" algn="ctr" defTabSz="3809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spc="-51">
                <a:ea typeface="Inter Bold" pitchFamily="34" charset="-122"/>
                <a:cs typeface="Inter Bold" pitchFamily="34" charset="-120"/>
              </a:rPr>
              <a:t>deployment</a:t>
            </a:r>
            <a:endParaRPr lang="en-US" sz="2000"/>
          </a:p>
        </p:txBody>
      </p:sp>
      <p:pic>
        <p:nvPicPr>
          <p:cNvPr id="64" name="Picture 3" descr="A group of women in green shirts&#10;&#10;AI-generated content may be incorrect.">
            <a:extLst>
              <a:ext uri="{FF2B5EF4-FFF2-40B4-BE49-F238E27FC236}">
                <a16:creationId xmlns:a16="http://schemas.microsoft.com/office/drawing/2014/main" id="{BE656440-0D7B-B339-4416-C63CDE321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32" y="2575404"/>
            <a:ext cx="2946283" cy="1325828"/>
          </a:xfrm>
          <a:prstGeom prst="rect">
            <a:avLst/>
          </a:prstGeom>
        </p:spPr>
      </p:pic>
      <p:pic>
        <p:nvPicPr>
          <p:cNvPr id="65" name="Picture 24">
            <a:extLst>
              <a:ext uri="{FF2B5EF4-FFF2-40B4-BE49-F238E27FC236}">
                <a16:creationId xmlns:a16="http://schemas.microsoft.com/office/drawing/2014/main" id="{39CF56C6-2525-AC41-D740-783A3D0CF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145" y="4178220"/>
            <a:ext cx="3162916" cy="18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829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B0C303-AD70-AA45-B95F-BD78E5B9B257}" vid="{5F113010-637E-E748-8631-09046E636BC9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rnal screen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lIns="540000" tIns="0" rIns="360000" anchor="t" anchorCtr="0"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AB0C303-AD70-AA45-B95F-BD78E5B9B257}" vid="{E00B94CF-E6FD-9B42-B4BF-556E0F24491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05d7f75-f42e-4288-8809-604fd4d9691f" xsi:nil="true"/>
    <lcf76f155ced4ddcb4097134ff3c332f xmlns="ea6feb38-a85a-45e8-92e9-814486bbe375">
      <Terms xmlns="http://schemas.microsoft.com/office/infopath/2007/PartnerControls"/>
    </lcf76f155ced4ddcb4097134ff3c332f>
    <_Flow_SignoffStatus xmlns="ea6feb38-a85a-45e8-92e9-814486bbe375" xsi:nil="true"/>
    <SharedWithUsers xmlns="a05d7f75-f42e-4288-8809-604fd4d9691f">
      <UserInfo>
        <DisplayName>Nersisyan, Avetik (NSP)</DisplayName>
        <AccountId>14349</AccountId>
        <AccountType/>
      </UserInfo>
      <UserInfo>
        <DisplayName>RullGabayet, JuanAntonio (FAOAR)</DisplayName>
        <AccountId>14376</AccountId>
        <AccountType/>
      </UserInfo>
      <UserInfo>
        <DisplayName>Krah, Emmanuel (NSPD)</DisplayName>
        <AccountId>16346</AccountId>
        <AccountType/>
      </UserInfo>
      <UserInfo>
        <DisplayName>Shamilov, Artur (NSP)</DisplayName>
        <AccountId>14351</AccountId>
        <AccountType/>
      </UserInfo>
      <UserInfo>
        <DisplayName>Moreira, Adriana (NSP)</DisplayName>
        <AccountId>14323</AccountId>
        <AccountType/>
      </UserInfo>
      <UserInfo>
        <DisplayName>Frio, Mutya (NSPDD)</DisplayName>
        <AccountId>14366</AccountId>
        <AccountType/>
      </UserInfo>
      <UserInfo>
        <DisplayName>Deng, Arop (NSPD)</DisplayName>
        <AccountId>14322</AccountId>
        <AccountType/>
      </UserInfo>
      <UserInfo>
        <DisplayName>Gaviano, Giulia (NSP)</DisplayName>
        <AccountId>16878</AccountId>
        <AccountType/>
      </UserInfo>
      <UserInfo>
        <DisplayName>Armeni, Carlotta (NSPD)</DisplayName>
        <AccountId>14300</AccountId>
        <AccountType/>
      </UserInfo>
      <UserInfo>
        <DisplayName>Koumba, Descartes (NSP)</DisplayName>
        <AccountId>14370</AccountId>
        <AccountType/>
      </UserInfo>
      <UserInfo>
        <DisplayName>Gilmore, John (NSPD)</DisplayName>
        <AccountId>14332</AccountId>
        <AccountType/>
      </UserInfo>
      <UserInfo>
        <DisplayName>Brunel, Sarah (NSP)</DisplayName>
        <AccountId>14352</AccountId>
        <AccountType/>
      </UserInfo>
      <UserInfo>
        <DisplayName>Tiscioni, Patrizio (NSPD)</DisplayName>
        <AccountId>17210</AccountId>
        <AccountType/>
      </UserInfo>
      <UserInfo>
        <DisplayName>White, Fitzroy (NSPD)</DisplayName>
        <AccountId>14410</AccountId>
        <AccountType/>
      </UserInfo>
      <UserInfo>
        <DisplayName>Stirling, Colleen (NSPD)</DisplayName>
        <AccountId>17049</AccountId>
        <AccountType/>
      </UserInfo>
      <UserInfo>
        <DisplayName>Belli, Valeria (NSPD)</DisplayName>
        <AccountId>17687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9519679B1A8B4091DBA33CE26F55F5" ma:contentTypeVersion="20" ma:contentTypeDescription="Create a new document." ma:contentTypeScope="" ma:versionID="58c79fb002f89a5111e50c4b7040bcb6">
  <xsd:schema xmlns:xsd="http://www.w3.org/2001/XMLSchema" xmlns:xs="http://www.w3.org/2001/XMLSchema" xmlns:p="http://schemas.microsoft.com/office/2006/metadata/properties" xmlns:ns2="a05d7f75-f42e-4288-8809-604fd4d9691f" xmlns:ns3="ea6feb38-a85a-45e8-92e9-814486bbe375" targetNamespace="http://schemas.microsoft.com/office/2006/metadata/properties" ma:root="true" ma:fieldsID="c7dd2e9d878049d154ba4207012eb770" ns2:_="" ns3:_="">
    <xsd:import namespace="a05d7f75-f42e-4288-8809-604fd4d9691f"/>
    <xsd:import namespace="ea6feb38-a85a-45e8-92e9-814486bbe37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5d7f75-f42e-4288-8809-604fd4d9691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540dbf57-1e7b-4a73-94c8-cbcaaea3fe5a}" ma:internalName="TaxCatchAll" ma:showField="CatchAllData" ma:web="a05d7f75-f42e-4288-8809-604fd4d969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6feb38-a85a-45e8-92e9-814486bbe3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40eee1e-ad38-437e-be40-fc9f033adc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6D1CDB-15D1-4C85-BFBF-7D1270C6F64A}">
  <ds:schemaRefs>
    <ds:schemaRef ds:uri="a05d7f75-f42e-4288-8809-604fd4d9691f"/>
    <ds:schemaRef ds:uri="ea6feb38-a85a-45e8-92e9-814486bbe37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17D6E9B-5D26-4766-B035-13FA946D28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FFEEB4-8044-44F2-8474-2927678698A7}">
  <ds:schemaRefs>
    <ds:schemaRef ds:uri="a05d7f75-f42e-4288-8809-604fd4d9691f"/>
    <ds:schemaRef ds:uri="ea6feb38-a85a-45e8-92e9-814486bbe37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FAO_SDGs_PPT_template_16_9</Template>
  <Application>Microsoft Office PowerPoint</Application>
  <PresentationFormat>Widescreen</PresentationFormat>
  <Slides>15</Slides>
  <Notes>10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COVER</vt:lpstr>
      <vt:lpstr>Personalizza struttura</vt:lpstr>
      <vt:lpstr>Internal screen</vt:lpstr>
      <vt:lpstr>Africa Phytosanitary Programme (APP)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>FAO of the UN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Giovannini, Cristiana (AGAH)</dc:creator>
  <cp:keywords/>
  <dc:description/>
  <cp:revision>4</cp:revision>
  <cp:lastPrinted>2018-12-10T09:55:32Z</cp:lastPrinted>
  <dcterms:created xsi:type="dcterms:W3CDTF">2019-07-18T08:44:31Z</dcterms:created>
  <dcterms:modified xsi:type="dcterms:W3CDTF">2025-07-14T12:25:42Z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0x010100299519679B1A8B4091DBA33CE26F55F5</vt:lpwstr>
  </property>
  <property fmtid="{D5CDD505-2E9C-101B-9397-08002B2CF9AE}" pid="3" name="_dlc_DocIdItemGuid">
    <vt:lpwstr>2b97710e-f571-49d3-b24f-8a77402fddbd</vt:lpwstr>
  </property>
  <property fmtid="{D5CDD505-2E9C-101B-9397-08002B2CF9AE}" pid="4" name="TaxKeyword">
    <vt:lpwstr/>
  </property>
  <property fmtid="{D5CDD505-2E9C-101B-9397-08002B2CF9AE}" pid="5" name="FAO Tags">
    <vt:lpwstr/>
  </property>
  <property fmtid="{D5CDD505-2E9C-101B-9397-08002B2CF9AE}" pid="6" name="MediaServiceImageTags">
    <vt:lpwstr/>
  </property>
</Properties>
</file>