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5"/>
  </p:notesMasterIdLst>
  <p:sldIdLst>
    <p:sldId id="296" r:id="rId2"/>
    <p:sldId id="294" r:id="rId3"/>
    <p:sldId id="291" r:id="rId4"/>
    <p:sldId id="298" r:id="rId5"/>
    <p:sldId id="297" r:id="rId6"/>
    <p:sldId id="257" r:id="rId7"/>
    <p:sldId id="289" r:id="rId8"/>
    <p:sldId id="286" r:id="rId9"/>
    <p:sldId id="259" r:id="rId10"/>
    <p:sldId id="260" r:id="rId11"/>
    <p:sldId id="262" r:id="rId12"/>
    <p:sldId id="295" r:id="rId13"/>
    <p:sldId id="29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9108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96" y="13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57578D-F579-4F13-8536-30164C5D1876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4D8B122-5FF3-4747-B5EC-AD8E52B3E6B6}">
      <dgm:prSet phldrT="[Text]" custT="1"/>
      <dgm:spPr/>
      <dgm:t>
        <a:bodyPr/>
        <a:lstStyle/>
        <a:p>
          <a:pPr marL="0" marR="0" indent="0" algn="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dirty="0"/>
            <a:t>      Multidisciplinario</a:t>
          </a:r>
          <a:endParaRPr lang="es-ES" sz="1800" dirty="0"/>
        </a:p>
        <a:p>
          <a:pPr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dirty="0"/>
        </a:p>
      </dgm:t>
    </dgm:pt>
    <dgm:pt modelId="{A7435E8B-81EE-4186-BDE8-FFAB23B20058}" type="parTrans" cxnId="{F475AF64-E38B-4CF1-A89F-90BB3262EED9}">
      <dgm:prSet/>
      <dgm:spPr/>
      <dgm:t>
        <a:bodyPr/>
        <a:lstStyle/>
        <a:p>
          <a:endParaRPr lang="en-GB"/>
        </a:p>
      </dgm:t>
    </dgm:pt>
    <dgm:pt modelId="{DE8B894D-EEE6-4384-89D6-DEC3207E8EF4}" type="sibTrans" cxnId="{F475AF64-E38B-4CF1-A89F-90BB3262EED9}">
      <dgm:prSet/>
      <dgm:spPr/>
      <dgm:t>
        <a:bodyPr/>
        <a:lstStyle/>
        <a:p>
          <a:endParaRPr lang="en-GB"/>
        </a:p>
      </dgm:t>
    </dgm:pt>
    <dgm:pt modelId="{15C23626-9760-4ED2-87A3-E4110CDAA2BA}">
      <dgm:prSet phldrT="[Text]" custT="1"/>
      <dgm:spPr/>
      <dgm:t>
        <a:bodyPr/>
        <a:lstStyle/>
        <a:p>
          <a:pPr marL="0" marR="0" indent="0" algn="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dirty="0"/>
            <a:t>Participativo</a:t>
          </a:r>
        </a:p>
        <a:p>
          <a:pPr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dirty="0"/>
        </a:p>
      </dgm:t>
    </dgm:pt>
    <dgm:pt modelId="{7D0FBE06-E915-42AF-96E8-24286BA96B4C}" type="parTrans" cxnId="{D8AF3953-1F41-4AEE-BCA8-A27FB73DDD4C}">
      <dgm:prSet/>
      <dgm:spPr/>
      <dgm:t>
        <a:bodyPr/>
        <a:lstStyle/>
        <a:p>
          <a:endParaRPr lang="en-GB"/>
        </a:p>
      </dgm:t>
    </dgm:pt>
    <dgm:pt modelId="{EAA68113-D31B-4531-BB8F-3F2F1A19B5F4}" type="sibTrans" cxnId="{D8AF3953-1F41-4AEE-BCA8-A27FB73DDD4C}">
      <dgm:prSet/>
      <dgm:spPr/>
      <dgm:t>
        <a:bodyPr/>
        <a:lstStyle/>
        <a:p>
          <a:endParaRPr lang="en-GB"/>
        </a:p>
      </dgm:t>
    </dgm:pt>
    <dgm:pt modelId="{8A4C8018-6783-421F-93DE-964BCE8738B0}">
      <dgm:prSet phldrT="[Text]" custT="1"/>
      <dgm:spPr/>
      <dgm:t>
        <a:bodyPr/>
        <a:lstStyle/>
        <a:p>
          <a:pPr marL="0" marR="0" indent="0" algn="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dirty="0"/>
            <a:t>Independiente</a:t>
          </a:r>
          <a:endParaRPr lang="es-ES" sz="1800" dirty="0"/>
        </a:p>
        <a:p>
          <a:pPr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dirty="0"/>
        </a:p>
      </dgm:t>
    </dgm:pt>
    <dgm:pt modelId="{B04549DB-01BF-4D61-B6CD-EF8678EFD340}" type="parTrans" cxnId="{223DA90F-C91D-45DF-86E6-1210313D159A}">
      <dgm:prSet/>
      <dgm:spPr/>
      <dgm:t>
        <a:bodyPr/>
        <a:lstStyle/>
        <a:p>
          <a:endParaRPr lang="en-GB"/>
        </a:p>
      </dgm:t>
    </dgm:pt>
    <dgm:pt modelId="{53302420-5592-461F-A975-2128977D688D}" type="sibTrans" cxnId="{223DA90F-C91D-45DF-86E6-1210313D159A}">
      <dgm:prSet/>
      <dgm:spPr/>
      <dgm:t>
        <a:bodyPr/>
        <a:lstStyle/>
        <a:p>
          <a:endParaRPr lang="en-GB"/>
        </a:p>
      </dgm:t>
    </dgm:pt>
    <dgm:pt modelId="{3B86C68E-BFFB-4EE4-9A34-B887CFBCD26E}">
      <dgm:prSet phldrT="[Text]" custT="1"/>
      <dgm:spPr/>
      <dgm:t>
        <a:bodyPr/>
        <a:lstStyle/>
        <a:p>
          <a:pPr marL="0" marR="0" indent="0" algn="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dirty="0"/>
            <a:t>A la medida</a:t>
          </a:r>
          <a:endParaRPr lang="es-ES" dirty="0"/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dirty="0"/>
        </a:p>
      </dgm:t>
    </dgm:pt>
    <dgm:pt modelId="{62D24845-CFAC-46FF-9A86-4A57F2D6319E}" type="parTrans" cxnId="{BB118161-08B3-471A-831C-DA69ABD01154}">
      <dgm:prSet/>
      <dgm:spPr/>
      <dgm:t>
        <a:bodyPr/>
        <a:lstStyle/>
        <a:p>
          <a:endParaRPr lang="en-GB"/>
        </a:p>
      </dgm:t>
    </dgm:pt>
    <dgm:pt modelId="{EABC0A43-0AE5-4ED4-BB96-5A44CB90021E}" type="sibTrans" cxnId="{BB118161-08B3-471A-831C-DA69ABD01154}">
      <dgm:prSet/>
      <dgm:spPr/>
      <dgm:t>
        <a:bodyPr/>
        <a:lstStyle/>
        <a:p>
          <a:endParaRPr lang="en-GB"/>
        </a:p>
      </dgm:t>
    </dgm:pt>
    <dgm:pt modelId="{7AD2A775-53A6-499D-8F1A-AD28A5DFBC67}" type="pres">
      <dgm:prSet presAssocID="{9957578D-F579-4F13-8536-30164C5D187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7C4007-23FB-48DE-A767-3A138D35F849}" type="pres">
      <dgm:prSet presAssocID="{54D8B122-5FF3-4747-B5EC-AD8E52B3E6B6}" presName="composite" presStyleCnt="0"/>
      <dgm:spPr/>
    </dgm:pt>
    <dgm:pt modelId="{CEC1B0CA-1C88-4A51-BA09-C1C3DC642A30}" type="pres">
      <dgm:prSet presAssocID="{54D8B122-5FF3-4747-B5EC-AD8E52B3E6B6}" presName="rect1" presStyleLbl="trAlignAcc1" presStyleIdx="0" presStyleCnt="4" custScaleX="144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0EDD36-6291-4094-A849-C6E0F57696AA}" type="pres">
      <dgm:prSet presAssocID="{54D8B122-5FF3-4747-B5EC-AD8E52B3E6B6}" presName="rect2" presStyleLbl="fgImgPlace1" presStyleIdx="0" presStyleCnt="4" custFlipVert="0" custFlipHor="0" custScaleX="92781" custScaleY="6176" custLinFactNeighborX="1855" custLinFactNeighborY="25070"/>
      <dgm:spPr/>
    </dgm:pt>
    <dgm:pt modelId="{673B8D64-A374-4894-9FA2-DF2E908CFF49}" type="pres">
      <dgm:prSet presAssocID="{DE8B894D-EEE6-4384-89D6-DEC3207E8EF4}" presName="sibTrans" presStyleCnt="0"/>
      <dgm:spPr/>
    </dgm:pt>
    <dgm:pt modelId="{FE9CAE39-08ED-4860-BB6B-21E72654E96C}" type="pres">
      <dgm:prSet presAssocID="{15C23626-9760-4ED2-87A3-E4110CDAA2BA}" presName="composite" presStyleCnt="0"/>
      <dgm:spPr/>
    </dgm:pt>
    <dgm:pt modelId="{2B95DE5A-F406-4E4D-9FBC-5E37B1F69354}" type="pres">
      <dgm:prSet presAssocID="{15C23626-9760-4ED2-87A3-E4110CDAA2BA}" presName="rect1" presStyleLbl="trAlignAcc1" presStyleIdx="1" presStyleCnt="4" custScaleX="144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B8D2BA-8CBB-4E3F-867A-89074E815B19}" type="pres">
      <dgm:prSet presAssocID="{15C23626-9760-4ED2-87A3-E4110CDAA2BA}" presName="rect2" presStyleLbl="fgImgPlace1" presStyleIdx="1" presStyleCnt="4" custScaleX="185761" custScaleY="69773" custLinFactNeighborX="2610" custLinFactNeighborY="855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17E3194-25B4-4A37-B3FF-390699F54ADC}" type="pres">
      <dgm:prSet presAssocID="{EAA68113-D31B-4531-BB8F-3F2F1A19B5F4}" presName="sibTrans" presStyleCnt="0"/>
      <dgm:spPr/>
    </dgm:pt>
    <dgm:pt modelId="{B4031465-94E1-439F-B8F3-20FDEBF434B6}" type="pres">
      <dgm:prSet presAssocID="{8A4C8018-6783-421F-93DE-964BCE8738B0}" presName="composite" presStyleCnt="0"/>
      <dgm:spPr/>
    </dgm:pt>
    <dgm:pt modelId="{EF011B98-FEE0-4EDE-84BC-7493E5D599C3}" type="pres">
      <dgm:prSet presAssocID="{8A4C8018-6783-421F-93DE-964BCE8738B0}" presName="rect1" presStyleLbl="trAlignAcc1" presStyleIdx="2" presStyleCnt="4" custScaleX="1453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A55BB6-673D-444A-ACB8-FB3C03DD8869}" type="pres">
      <dgm:prSet presAssocID="{8A4C8018-6783-421F-93DE-964BCE8738B0}" presName="rect2" presStyleLbl="fgImgPlace1" presStyleIdx="2" presStyleCnt="4" custScaleX="180213" custScaleY="75381" custLinFactNeighborX="-5061" custLinFactNeighborY="987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A05979A-23A9-490D-A363-93EF58FD46CC}" type="pres">
      <dgm:prSet presAssocID="{53302420-5592-461F-A975-2128977D688D}" presName="sibTrans" presStyleCnt="0"/>
      <dgm:spPr/>
    </dgm:pt>
    <dgm:pt modelId="{789646BC-EEF4-4F72-8E31-6C99D58EC9CB}" type="pres">
      <dgm:prSet presAssocID="{3B86C68E-BFFB-4EE4-9A34-B887CFBCD26E}" presName="composite" presStyleCnt="0"/>
      <dgm:spPr/>
    </dgm:pt>
    <dgm:pt modelId="{F765D9B3-31BE-4201-848E-80ABFA5B2881}" type="pres">
      <dgm:prSet presAssocID="{3B86C68E-BFFB-4EE4-9A34-B887CFBCD26E}" presName="rect1" presStyleLbl="trAlignAcc1" presStyleIdx="3" presStyleCnt="4" custScaleX="1434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C7D4F7-92BD-41D4-9EBB-3F36B2D40C62}" type="pres">
      <dgm:prSet presAssocID="{3B86C68E-BFFB-4EE4-9A34-B887CFBCD26E}" presName="rect2" presStyleLbl="fgImgPlace1" presStyleIdx="3" presStyleCnt="4" custFlipVert="1" custFlipHor="1" custScaleX="18117" custScaleY="6578"/>
      <dgm:spPr/>
    </dgm:pt>
  </dgm:ptLst>
  <dgm:cxnLst>
    <dgm:cxn modelId="{223DA90F-C91D-45DF-86E6-1210313D159A}" srcId="{9957578D-F579-4F13-8536-30164C5D1876}" destId="{8A4C8018-6783-421F-93DE-964BCE8738B0}" srcOrd="2" destOrd="0" parTransId="{B04549DB-01BF-4D61-B6CD-EF8678EFD340}" sibTransId="{53302420-5592-461F-A975-2128977D688D}"/>
    <dgm:cxn modelId="{48EC7D6F-60C9-4D6C-BCB5-0EC5729305FF}" type="presOf" srcId="{15C23626-9760-4ED2-87A3-E4110CDAA2BA}" destId="{2B95DE5A-F406-4E4D-9FBC-5E37B1F69354}" srcOrd="0" destOrd="0" presId="urn:microsoft.com/office/officeart/2008/layout/PictureStrips"/>
    <dgm:cxn modelId="{D8AF3953-1F41-4AEE-BCA8-A27FB73DDD4C}" srcId="{9957578D-F579-4F13-8536-30164C5D1876}" destId="{15C23626-9760-4ED2-87A3-E4110CDAA2BA}" srcOrd="1" destOrd="0" parTransId="{7D0FBE06-E915-42AF-96E8-24286BA96B4C}" sibTransId="{EAA68113-D31B-4531-BB8F-3F2F1A19B5F4}"/>
    <dgm:cxn modelId="{3CBB0E75-5A59-4405-8822-9CF17076F611}" type="presOf" srcId="{8A4C8018-6783-421F-93DE-964BCE8738B0}" destId="{EF011B98-FEE0-4EDE-84BC-7493E5D599C3}" srcOrd="0" destOrd="0" presId="urn:microsoft.com/office/officeart/2008/layout/PictureStrips"/>
    <dgm:cxn modelId="{274D8456-460D-4C1B-A76A-5E757F304E7B}" type="presOf" srcId="{3B86C68E-BFFB-4EE4-9A34-B887CFBCD26E}" destId="{F765D9B3-31BE-4201-848E-80ABFA5B2881}" srcOrd="0" destOrd="0" presId="urn:microsoft.com/office/officeart/2008/layout/PictureStrips"/>
    <dgm:cxn modelId="{BB118161-08B3-471A-831C-DA69ABD01154}" srcId="{9957578D-F579-4F13-8536-30164C5D1876}" destId="{3B86C68E-BFFB-4EE4-9A34-B887CFBCD26E}" srcOrd="3" destOrd="0" parTransId="{62D24845-CFAC-46FF-9A86-4A57F2D6319E}" sibTransId="{EABC0A43-0AE5-4ED4-BB96-5A44CB90021E}"/>
    <dgm:cxn modelId="{F475AF64-E38B-4CF1-A89F-90BB3262EED9}" srcId="{9957578D-F579-4F13-8536-30164C5D1876}" destId="{54D8B122-5FF3-4747-B5EC-AD8E52B3E6B6}" srcOrd="0" destOrd="0" parTransId="{A7435E8B-81EE-4186-BDE8-FFAB23B20058}" sibTransId="{DE8B894D-EEE6-4384-89D6-DEC3207E8EF4}"/>
    <dgm:cxn modelId="{D2070519-4736-4F4D-AC62-7B276AEAFED8}" type="presOf" srcId="{9957578D-F579-4F13-8536-30164C5D1876}" destId="{7AD2A775-53A6-499D-8F1A-AD28A5DFBC67}" srcOrd="0" destOrd="0" presId="urn:microsoft.com/office/officeart/2008/layout/PictureStrips"/>
    <dgm:cxn modelId="{BEB14D60-473B-46BF-99C4-BE95788EED2E}" type="presOf" srcId="{54D8B122-5FF3-4747-B5EC-AD8E52B3E6B6}" destId="{CEC1B0CA-1C88-4A51-BA09-C1C3DC642A30}" srcOrd="0" destOrd="0" presId="urn:microsoft.com/office/officeart/2008/layout/PictureStrips"/>
    <dgm:cxn modelId="{EC55E980-4184-4D4D-B3A6-B130FED76DA4}" type="presParOf" srcId="{7AD2A775-53A6-499D-8F1A-AD28A5DFBC67}" destId="{187C4007-23FB-48DE-A767-3A138D35F849}" srcOrd="0" destOrd="0" presId="urn:microsoft.com/office/officeart/2008/layout/PictureStrips"/>
    <dgm:cxn modelId="{99C5F0BB-75BF-4E21-A9DD-0751BB3179CA}" type="presParOf" srcId="{187C4007-23FB-48DE-A767-3A138D35F849}" destId="{CEC1B0CA-1C88-4A51-BA09-C1C3DC642A30}" srcOrd="0" destOrd="0" presId="urn:microsoft.com/office/officeart/2008/layout/PictureStrips"/>
    <dgm:cxn modelId="{F878A298-3A4F-4121-A805-C5CB4FCD4AAC}" type="presParOf" srcId="{187C4007-23FB-48DE-A767-3A138D35F849}" destId="{F50EDD36-6291-4094-A849-C6E0F57696AA}" srcOrd="1" destOrd="0" presId="urn:microsoft.com/office/officeart/2008/layout/PictureStrips"/>
    <dgm:cxn modelId="{E386BCBA-77F6-4DA0-93E5-6CD565DED484}" type="presParOf" srcId="{7AD2A775-53A6-499D-8F1A-AD28A5DFBC67}" destId="{673B8D64-A374-4894-9FA2-DF2E908CFF49}" srcOrd="1" destOrd="0" presId="urn:microsoft.com/office/officeart/2008/layout/PictureStrips"/>
    <dgm:cxn modelId="{CD2EE6A3-51BC-44C4-9DC5-546AB1144241}" type="presParOf" srcId="{7AD2A775-53A6-499D-8F1A-AD28A5DFBC67}" destId="{FE9CAE39-08ED-4860-BB6B-21E72654E96C}" srcOrd="2" destOrd="0" presId="urn:microsoft.com/office/officeart/2008/layout/PictureStrips"/>
    <dgm:cxn modelId="{AA6B6E4F-4B83-4997-9285-677EB45B26B8}" type="presParOf" srcId="{FE9CAE39-08ED-4860-BB6B-21E72654E96C}" destId="{2B95DE5A-F406-4E4D-9FBC-5E37B1F69354}" srcOrd="0" destOrd="0" presId="urn:microsoft.com/office/officeart/2008/layout/PictureStrips"/>
    <dgm:cxn modelId="{35616CFF-03AA-46D8-99B8-EC8615FD4497}" type="presParOf" srcId="{FE9CAE39-08ED-4860-BB6B-21E72654E96C}" destId="{3CB8D2BA-8CBB-4E3F-867A-89074E815B19}" srcOrd="1" destOrd="0" presId="urn:microsoft.com/office/officeart/2008/layout/PictureStrips"/>
    <dgm:cxn modelId="{9A88D8F6-9819-4BB4-872B-FDD3B9B3C265}" type="presParOf" srcId="{7AD2A775-53A6-499D-8F1A-AD28A5DFBC67}" destId="{417E3194-25B4-4A37-B3FF-390699F54ADC}" srcOrd="3" destOrd="0" presId="urn:microsoft.com/office/officeart/2008/layout/PictureStrips"/>
    <dgm:cxn modelId="{66713C04-D310-48C4-8FD5-76922E5FFE3B}" type="presParOf" srcId="{7AD2A775-53A6-499D-8F1A-AD28A5DFBC67}" destId="{B4031465-94E1-439F-B8F3-20FDEBF434B6}" srcOrd="4" destOrd="0" presId="urn:microsoft.com/office/officeart/2008/layout/PictureStrips"/>
    <dgm:cxn modelId="{63D3F5F5-80E0-4DFF-A597-76229475D34B}" type="presParOf" srcId="{B4031465-94E1-439F-B8F3-20FDEBF434B6}" destId="{EF011B98-FEE0-4EDE-84BC-7493E5D599C3}" srcOrd="0" destOrd="0" presId="urn:microsoft.com/office/officeart/2008/layout/PictureStrips"/>
    <dgm:cxn modelId="{061D4E49-A827-4406-B849-D50D70882265}" type="presParOf" srcId="{B4031465-94E1-439F-B8F3-20FDEBF434B6}" destId="{7AA55BB6-673D-444A-ACB8-FB3C03DD8869}" srcOrd="1" destOrd="0" presId="urn:microsoft.com/office/officeart/2008/layout/PictureStrips"/>
    <dgm:cxn modelId="{2C8B7FBF-23CB-4134-817C-9572304454AC}" type="presParOf" srcId="{7AD2A775-53A6-499D-8F1A-AD28A5DFBC67}" destId="{AA05979A-23A9-490D-A363-93EF58FD46CC}" srcOrd="5" destOrd="0" presId="urn:microsoft.com/office/officeart/2008/layout/PictureStrips"/>
    <dgm:cxn modelId="{BD8D1BCD-D6E8-4812-8594-260B2EAA8E57}" type="presParOf" srcId="{7AD2A775-53A6-499D-8F1A-AD28A5DFBC67}" destId="{789646BC-EEF4-4F72-8E31-6C99D58EC9CB}" srcOrd="6" destOrd="0" presId="urn:microsoft.com/office/officeart/2008/layout/PictureStrips"/>
    <dgm:cxn modelId="{5145EBF5-5022-4139-AF60-0BC405910302}" type="presParOf" srcId="{789646BC-EEF4-4F72-8E31-6C99D58EC9CB}" destId="{F765D9B3-31BE-4201-848E-80ABFA5B2881}" srcOrd="0" destOrd="0" presId="urn:microsoft.com/office/officeart/2008/layout/PictureStrips"/>
    <dgm:cxn modelId="{9BD83688-A074-4D24-B3D7-3616E35BB645}" type="presParOf" srcId="{789646BC-EEF4-4F72-8E31-6C99D58EC9CB}" destId="{ACC7D4F7-92BD-41D4-9EBB-3F36B2D40C6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A804A6-6BEC-42CC-B315-D66F967B583B}" type="doc">
      <dgm:prSet loTypeId="urn:microsoft.com/office/officeart/2005/8/layout/pyramid1" loCatId="pyramid" qsTypeId="urn:microsoft.com/office/officeart/2005/8/quickstyle/simple1#1" qsCatId="simple" csTypeId="urn:microsoft.com/office/officeart/2005/8/colors/accent2_3" csCatId="accent2" phldr="1"/>
      <dgm:spPr/>
    </dgm:pt>
    <dgm:pt modelId="{53A37DFD-65C5-4DAD-B6CE-11E492FDB465}">
      <dgm:prSet phldrT="[Text]" custT="1"/>
      <dgm:spPr>
        <a:xfrm>
          <a:off x="980847" y="0"/>
          <a:ext cx="959305" cy="621671"/>
        </a:xfrm>
        <a:solidFill>
          <a:srgbClr val="C0504D">
            <a:shade val="8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endParaRPr lang="es-ES" sz="9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algn="ctr"/>
          <a:endParaRPr lang="es-ES" sz="9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algn="ctr"/>
          <a:endParaRPr lang="es-ES" sz="9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algn="ctr"/>
          <a:endParaRPr lang="es-ES" sz="9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algn="ctr"/>
          <a:endParaRPr lang="es-ES" sz="9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algn="ctr"/>
          <a:r>
            <a:rPr lang="es-ES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</a:rPr>
            <a:t>CONSTITUCIÓN</a:t>
          </a:r>
        </a:p>
      </dgm:t>
    </dgm:pt>
    <dgm:pt modelId="{6D5DC3B1-BD5E-4CF7-9EC7-68A5ECAB78E3}" type="parTrans" cxnId="{6D393852-A839-4419-B5A4-D9F3670A59E5}">
      <dgm:prSet/>
      <dgm:spPr/>
      <dgm:t>
        <a:bodyPr/>
        <a:lstStyle/>
        <a:p>
          <a:pPr algn="ctr"/>
          <a:endParaRPr lang="en-US"/>
        </a:p>
      </dgm:t>
    </dgm:pt>
    <dgm:pt modelId="{77DE3214-2AC3-4978-BE56-2BA56AB7C381}" type="sibTrans" cxnId="{6D393852-A839-4419-B5A4-D9F3670A59E5}">
      <dgm:prSet/>
      <dgm:spPr/>
      <dgm:t>
        <a:bodyPr/>
        <a:lstStyle/>
        <a:p>
          <a:pPr algn="ctr"/>
          <a:endParaRPr lang="en-US"/>
        </a:p>
      </dgm:t>
    </dgm:pt>
    <dgm:pt modelId="{93937421-138E-4EB2-A9F4-68AF3DE6CD3E}">
      <dgm:prSet phldrT="[Text]" custT="1"/>
      <dgm:spPr>
        <a:xfrm>
          <a:off x="538841" y="621671"/>
          <a:ext cx="1843316" cy="572877"/>
        </a:xfrm>
        <a:solidFill>
          <a:srgbClr val="C0504D">
            <a:shade val="80000"/>
            <a:hueOff val="-17936"/>
            <a:satOff val="-2012"/>
            <a:lumOff val="1284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endParaRPr lang="es-ES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algn="ctr"/>
          <a:r>
            <a:rPr lang="es-ES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</a:rPr>
            <a:t>REGLA/LEY/CÓDIGO</a:t>
          </a:r>
        </a:p>
        <a:p>
          <a:pPr algn="ctr"/>
          <a:r>
            <a:rPr lang="es-ES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</a:rPr>
            <a:t>(legislación primaria)</a:t>
          </a:r>
        </a:p>
      </dgm:t>
    </dgm:pt>
    <dgm:pt modelId="{72040C3B-390F-4F43-88B1-2F4A379334FB}" type="parTrans" cxnId="{4ABFBA9C-5226-4E4F-9AD8-1C0376C506B4}">
      <dgm:prSet/>
      <dgm:spPr/>
      <dgm:t>
        <a:bodyPr/>
        <a:lstStyle/>
        <a:p>
          <a:pPr algn="ctr"/>
          <a:endParaRPr lang="en-US"/>
        </a:p>
      </dgm:t>
    </dgm:pt>
    <dgm:pt modelId="{5C4A47CB-04AB-4371-8FB4-68E6007DFDD4}" type="sibTrans" cxnId="{4ABFBA9C-5226-4E4F-9AD8-1C0376C506B4}">
      <dgm:prSet/>
      <dgm:spPr/>
      <dgm:t>
        <a:bodyPr/>
        <a:lstStyle/>
        <a:p>
          <a:pPr algn="ctr"/>
          <a:endParaRPr lang="en-US"/>
        </a:p>
      </dgm:t>
    </dgm:pt>
    <dgm:pt modelId="{F5CBCFCB-F6F4-4CBD-BDFA-C43C1AFEDC76}">
      <dgm:prSet phldrT="[Text]" custT="1"/>
      <dgm:spPr>
        <a:xfrm>
          <a:off x="0" y="1194549"/>
          <a:ext cx="2921000" cy="698385"/>
        </a:xfrm>
        <a:solidFill>
          <a:srgbClr val="C0504D">
            <a:shade val="80000"/>
            <a:hueOff val="-35872"/>
            <a:satOff val="-4024"/>
            <a:lumOff val="2568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endParaRPr lang="es-E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algn="ctr"/>
          <a:endParaRPr lang="es-E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algn="ctr"/>
          <a:r>
            <a:rPr lang="es-ES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</a:rPr>
            <a:t>IMPLEMENTACIÓN DE LA LEGISLACIÓN</a:t>
          </a:r>
          <a:endParaRPr lang="es-ES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algn="ctr"/>
          <a:r>
            <a:rPr lang="es-ES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</a:rPr>
            <a:t>(legislación secundaria)</a:t>
          </a:r>
        </a:p>
        <a:p>
          <a:pPr algn="ctr"/>
          <a:endParaRPr lang="es-ES" sz="7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0D0F8C2-1751-4C09-8865-A0BBF60612B2}" type="parTrans" cxnId="{5B528AA3-BECC-4211-ACCE-E1D0A7CD3FE3}">
      <dgm:prSet/>
      <dgm:spPr/>
      <dgm:t>
        <a:bodyPr/>
        <a:lstStyle/>
        <a:p>
          <a:pPr algn="ctr"/>
          <a:endParaRPr lang="en-US"/>
        </a:p>
      </dgm:t>
    </dgm:pt>
    <dgm:pt modelId="{73E3C59A-DB0A-485A-8F03-84C50D6B5E1C}" type="sibTrans" cxnId="{5B528AA3-BECC-4211-ACCE-E1D0A7CD3FE3}">
      <dgm:prSet/>
      <dgm:spPr/>
      <dgm:t>
        <a:bodyPr/>
        <a:lstStyle/>
        <a:p>
          <a:pPr algn="ctr"/>
          <a:endParaRPr lang="en-US"/>
        </a:p>
      </dgm:t>
    </dgm:pt>
    <dgm:pt modelId="{0E1ED21B-B30A-4AE6-99C0-7A78B6F517ED}" type="pres">
      <dgm:prSet presAssocID="{BDA804A6-6BEC-42CC-B315-D66F967B583B}" presName="Name0" presStyleCnt="0">
        <dgm:presLayoutVars>
          <dgm:dir/>
          <dgm:animLvl val="lvl"/>
          <dgm:resizeHandles val="exact"/>
        </dgm:presLayoutVars>
      </dgm:prSet>
      <dgm:spPr/>
    </dgm:pt>
    <dgm:pt modelId="{7008591A-9CCD-4C4A-BAC3-A9A6D616919A}" type="pres">
      <dgm:prSet presAssocID="{53A37DFD-65C5-4DAD-B6CE-11E492FDB465}" presName="Name8" presStyleCnt="0"/>
      <dgm:spPr/>
    </dgm:pt>
    <dgm:pt modelId="{87F7A067-EBD2-4DF6-8D52-DC542A714B82}" type="pres">
      <dgm:prSet presAssocID="{53A37DFD-65C5-4DAD-B6CE-11E492FDB465}" presName="level" presStyleLbl="node1" presStyleIdx="0" presStyleCnt="3" custScaleX="86436" custScaleY="50632">
        <dgm:presLayoutVars>
          <dgm:chMax val="1"/>
          <dgm:bulletEnabled val="1"/>
        </dgm:presLayoutVars>
      </dgm:prSet>
      <dgm:spPr>
        <a:prstGeom prst="trapezoid">
          <a:avLst>
            <a:gd name="adj" fmla="val 77155"/>
          </a:avLst>
        </a:prstGeom>
      </dgm:spPr>
      <dgm:t>
        <a:bodyPr/>
        <a:lstStyle/>
        <a:p>
          <a:endParaRPr lang="en-US"/>
        </a:p>
      </dgm:t>
    </dgm:pt>
    <dgm:pt modelId="{DE445E7E-F174-48E2-BF90-5D87A85F2EA2}" type="pres">
      <dgm:prSet presAssocID="{53A37DFD-65C5-4DAD-B6CE-11E492FDB46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AE16B-EA88-4934-BF0E-D9DD815F15E8}" type="pres">
      <dgm:prSet presAssocID="{93937421-138E-4EB2-A9F4-68AF3DE6CD3E}" presName="Name8" presStyleCnt="0"/>
      <dgm:spPr/>
    </dgm:pt>
    <dgm:pt modelId="{77304ED6-1882-4E8C-8A3A-8A73D6528CDD}" type="pres">
      <dgm:prSet presAssocID="{93937421-138E-4EB2-A9F4-68AF3DE6CD3E}" presName="level" presStyleLbl="node1" presStyleIdx="1" presStyleCnt="3" custScaleX="87797" custScaleY="46658" custLinFactNeighborX="52" custLinFactNeighborY="-900">
        <dgm:presLayoutVars>
          <dgm:chMax val="1"/>
          <dgm:bulletEnabled val="1"/>
        </dgm:presLayoutVars>
      </dgm:prSet>
      <dgm:spPr>
        <a:prstGeom prst="trapezoid">
          <a:avLst>
            <a:gd name="adj" fmla="val 77155"/>
          </a:avLst>
        </a:prstGeom>
      </dgm:spPr>
      <dgm:t>
        <a:bodyPr/>
        <a:lstStyle/>
        <a:p>
          <a:endParaRPr lang="en-US"/>
        </a:p>
      </dgm:t>
    </dgm:pt>
    <dgm:pt modelId="{E61281BB-1CA5-4DD7-B6F0-97D401E8542E}" type="pres">
      <dgm:prSet presAssocID="{93937421-138E-4EB2-A9F4-68AF3DE6CD3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EEC753-4439-45F1-9B6E-000C4189603C}" type="pres">
      <dgm:prSet presAssocID="{F5CBCFCB-F6F4-4CBD-BDFA-C43C1AFEDC76}" presName="Name8" presStyleCnt="0"/>
      <dgm:spPr/>
    </dgm:pt>
    <dgm:pt modelId="{FDD44574-B02E-42A8-BA54-A0D389FAB107}" type="pres">
      <dgm:prSet presAssocID="{F5CBCFCB-F6F4-4CBD-BDFA-C43C1AFEDC76}" presName="level" presStyleLbl="node1" presStyleIdx="2" presStyleCnt="3" custScaleX="90291" custScaleY="56880">
        <dgm:presLayoutVars>
          <dgm:chMax val="1"/>
          <dgm:bulletEnabled val="1"/>
        </dgm:presLayoutVars>
      </dgm:prSet>
      <dgm:spPr>
        <a:prstGeom prst="trapezoid">
          <a:avLst>
            <a:gd name="adj" fmla="val 77155"/>
          </a:avLst>
        </a:prstGeom>
      </dgm:spPr>
      <dgm:t>
        <a:bodyPr/>
        <a:lstStyle/>
        <a:p>
          <a:endParaRPr lang="en-US"/>
        </a:p>
      </dgm:t>
    </dgm:pt>
    <dgm:pt modelId="{2957D9C7-4438-4955-9BF4-09B16D0EFFDD}" type="pres">
      <dgm:prSet presAssocID="{F5CBCFCB-F6F4-4CBD-BDFA-C43C1AFEDC7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528AA3-BECC-4211-ACCE-E1D0A7CD3FE3}" srcId="{BDA804A6-6BEC-42CC-B315-D66F967B583B}" destId="{F5CBCFCB-F6F4-4CBD-BDFA-C43C1AFEDC76}" srcOrd="2" destOrd="0" parTransId="{70D0F8C2-1751-4C09-8865-A0BBF60612B2}" sibTransId="{73E3C59A-DB0A-485A-8F03-84C50D6B5E1C}"/>
    <dgm:cxn modelId="{9D8D12DF-C213-4464-94E5-A6E97ED82099}" type="presOf" srcId="{93937421-138E-4EB2-A9F4-68AF3DE6CD3E}" destId="{E61281BB-1CA5-4DD7-B6F0-97D401E8542E}" srcOrd="1" destOrd="0" presId="urn:microsoft.com/office/officeart/2005/8/layout/pyramid1"/>
    <dgm:cxn modelId="{6D393852-A839-4419-B5A4-D9F3670A59E5}" srcId="{BDA804A6-6BEC-42CC-B315-D66F967B583B}" destId="{53A37DFD-65C5-4DAD-B6CE-11E492FDB465}" srcOrd="0" destOrd="0" parTransId="{6D5DC3B1-BD5E-4CF7-9EC7-68A5ECAB78E3}" sibTransId="{77DE3214-2AC3-4978-BE56-2BA56AB7C381}"/>
    <dgm:cxn modelId="{620C2B14-96DE-4FC3-AFC7-E41FDC6778A8}" type="presOf" srcId="{53A37DFD-65C5-4DAD-B6CE-11E492FDB465}" destId="{DE445E7E-F174-48E2-BF90-5D87A85F2EA2}" srcOrd="1" destOrd="0" presId="urn:microsoft.com/office/officeart/2005/8/layout/pyramid1"/>
    <dgm:cxn modelId="{BBCEF138-955E-45F7-9D0F-BB1615A4C2B9}" type="presOf" srcId="{93937421-138E-4EB2-A9F4-68AF3DE6CD3E}" destId="{77304ED6-1882-4E8C-8A3A-8A73D6528CDD}" srcOrd="0" destOrd="0" presId="urn:microsoft.com/office/officeart/2005/8/layout/pyramid1"/>
    <dgm:cxn modelId="{4F9330CF-776C-43E5-89F7-E6D91EE38B07}" type="presOf" srcId="{F5CBCFCB-F6F4-4CBD-BDFA-C43C1AFEDC76}" destId="{FDD44574-B02E-42A8-BA54-A0D389FAB107}" srcOrd="0" destOrd="0" presId="urn:microsoft.com/office/officeart/2005/8/layout/pyramid1"/>
    <dgm:cxn modelId="{E9D17A3A-E44F-4DDE-895B-6C45B8FEE07A}" type="presOf" srcId="{BDA804A6-6BEC-42CC-B315-D66F967B583B}" destId="{0E1ED21B-B30A-4AE6-99C0-7A78B6F517ED}" srcOrd="0" destOrd="0" presId="urn:microsoft.com/office/officeart/2005/8/layout/pyramid1"/>
    <dgm:cxn modelId="{645C89BA-EF4A-470C-83C1-DDC2EF40E229}" type="presOf" srcId="{53A37DFD-65C5-4DAD-B6CE-11E492FDB465}" destId="{87F7A067-EBD2-4DF6-8D52-DC542A714B82}" srcOrd="0" destOrd="0" presId="urn:microsoft.com/office/officeart/2005/8/layout/pyramid1"/>
    <dgm:cxn modelId="{4ABFBA9C-5226-4E4F-9AD8-1C0376C506B4}" srcId="{BDA804A6-6BEC-42CC-B315-D66F967B583B}" destId="{93937421-138E-4EB2-A9F4-68AF3DE6CD3E}" srcOrd="1" destOrd="0" parTransId="{72040C3B-390F-4F43-88B1-2F4A379334FB}" sibTransId="{5C4A47CB-04AB-4371-8FB4-68E6007DFDD4}"/>
    <dgm:cxn modelId="{40447BE3-B33A-4136-A240-B0D64036D985}" type="presOf" srcId="{F5CBCFCB-F6F4-4CBD-BDFA-C43C1AFEDC76}" destId="{2957D9C7-4438-4955-9BF4-09B16D0EFFDD}" srcOrd="1" destOrd="0" presId="urn:microsoft.com/office/officeart/2005/8/layout/pyramid1"/>
    <dgm:cxn modelId="{1471184D-8388-4871-96EA-3BDCC33ED00E}" type="presParOf" srcId="{0E1ED21B-B30A-4AE6-99C0-7A78B6F517ED}" destId="{7008591A-9CCD-4C4A-BAC3-A9A6D616919A}" srcOrd="0" destOrd="0" presId="urn:microsoft.com/office/officeart/2005/8/layout/pyramid1"/>
    <dgm:cxn modelId="{F6F8AD25-85F8-41AB-9722-46AAB4AED55C}" type="presParOf" srcId="{7008591A-9CCD-4C4A-BAC3-A9A6D616919A}" destId="{87F7A067-EBD2-4DF6-8D52-DC542A714B82}" srcOrd="0" destOrd="0" presId="urn:microsoft.com/office/officeart/2005/8/layout/pyramid1"/>
    <dgm:cxn modelId="{28178A55-0928-4E41-B330-3FFF77D6D83A}" type="presParOf" srcId="{7008591A-9CCD-4C4A-BAC3-A9A6D616919A}" destId="{DE445E7E-F174-48E2-BF90-5D87A85F2EA2}" srcOrd="1" destOrd="0" presId="urn:microsoft.com/office/officeart/2005/8/layout/pyramid1"/>
    <dgm:cxn modelId="{52051E7D-8600-49ED-845F-3CEF8C7FB4F9}" type="presParOf" srcId="{0E1ED21B-B30A-4AE6-99C0-7A78B6F517ED}" destId="{4E9AE16B-EA88-4934-BF0E-D9DD815F15E8}" srcOrd="1" destOrd="0" presId="urn:microsoft.com/office/officeart/2005/8/layout/pyramid1"/>
    <dgm:cxn modelId="{1B52CA45-E9A9-4CC1-A069-D87478D0F657}" type="presParOf" srcId="{4E9AE16B-EA88-4934-BF0E-D9DD815F15E8}" destId="{77304ED6-1882-4E8C-8A3A-8A73D6528CDD}" srcOrd="0" destOrd="0" presId="urn:microsoft.com/office/officeart/2005/8/layout/pyramid1"/>
    <dgm:cxn modelId="{17ED2420-0CD1-4663-A26F-329F6E5E59B1}" type="presParOf" srcId="{4E9AE16B-EA88-4934-BF0E-D9DD815F15E8}" destId="{E61281BB-1CA5-4DD7-B6F0-97D401E8542E}" srcOrd="1" destOrd="0" presId="urn:microsoft.com/office/officeart/2005/8/layout/pyramid1"/>
    <dgm:cxn modelId="{14CF079A-B295-4CE1-B13C-ABA0FB2E0B3E}" type="presParOf" srcId="{0E1ED21B-B30A-4AE6-99C0-7A78B6F517ED}" destId="{9DEEC753-4439-45F1-9B6E-000C4189603C}" srcOrd="2" destOrd="0" presId="urn:microsoft.com/office/officeart/2005/8/layout/pyramid1"/>
    <dgm:cxn modelId="{10927F14-57B2-487A-8639-BFC52BB2C033}" type="presParOf" srcId="{9DEEC753-4439-45F1-9B6E-000C4189603C}" destId="{FDD44574-B02E-42A8-BA54-A0D389FAB107}" srcOrd="0" destOrd="0" presId="urn:microsoft.com/office/officeart/2005/8/layout/pyramid1"/>
    <dgm:cxn modelId="{EFC3C4EC-FE0F-4778-866A-0638502A875C}" type="presParOf" srcId="{9DEEC753-4439-45F1-9B6E-000C4189603C}" destId="{2957D9C7-4438-4955-9BF4-09B16D0EFFD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9B0B8-95A8-4A57-B321-7235D295A787}" type="datetimeFigureOut">
              <a:rPr lang="en-GB" smtClean="0"/>
              <a:t>09/01/2018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280AC-1F30-49B2-B28A-2FA5062771A2}" type="slidenum">
              <a:rPr lang="en-GB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5815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58E2D-82E9-4B40-B463-526FA93C539E}" type="slidenum">
              <a:rPr lang="en-U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8678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81EA21C-D714-4FE5-8A50-D10E47893809}" type="slidenum">
              <a:rPr lang="en-US" altLang="en-US"/>
              <a:pPr eaLnBrk="1" hangingPunct="1">
                <a:spcBef>
                  <a:spcPct val="0"/>
                </a:spcBef>
              </a:pPr>
              <a:t>6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76523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81EA21C-D714-4FE5-8A50-D10E47893809}" type="slidenum">
              <a:rPr lang="en-US" altLang="en-US"/>
              <a:pPr eaLnBrk="1" hangingPunct="1">
                <a:spcBef>
                  <a:spcPct val="0"/>
                </a:spcBef>
              </a:pPr>
              <a:t>7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67782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/>
              <a:t>En los países de derecho civil, es frecuente que el poder ejecutivo del Estado pueda aprobar legislación primaria para determinadas cuestiones y mediante un procedimiento especificado</a:t>
            </a:r>
            <a:endParaRPr lang="es-ES" altLang="en-US">
              <a:ea typeface="ＭＳ Ｐゴシック" panose="020B0600070205080204" pitchFamily="34" charset="-128"/>
            </a:endParaRPr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F4FEB04-1F67-49F0-BC9C-C937B3FF27CF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10</a:t>
            </a:fld>
            <a:endParaRPr lang="es-E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365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3696" y="1208682"/>
            <a:ext cx="9556021" cy="1341484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3696" y="2906696"/>
            <a:ext cx="9556021" cy="1822965"/>
          </a:xfrm>
        </p:spPr>
        <p:txBody>
          <a:bodyPr>
            <a:normAutofit/>
          </a:bodyPr>
          <a:lstStyle>
            <a:lvl1pPr marL="0" indent="0" algn="ctr">
              <a:buNone/>
              <a:defRPr sz="2933" baseline="0">
                <a:solidFill>
                  <a:schemeClr val="accent3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12B1-674A-47DB-A84B-AB36CC42AB5C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723696" y="2633419"/>
            <a:ext cx="9556021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087" y="6008829"/>
            <a:ext cx="1866771" cy="75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364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306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223" y="365125"/>
            <a:ext cx="9559636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12B1-674A-47DB-A84B-AB36CC42A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67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539213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7092" y="365126"/>
            <a:ext cx="6835409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12B1-674A-47DB-A84B-AB36CC42A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934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1" y="6215063"/>
            <a:ext cx="82126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86251" y="6238875"/>
            <a:ext cx="3860800" cy="476250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rgbClr val="0070C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Development Law Service </a:t>
            </a:r>
            <a:r>
              <a:rPr lang="es-ES_tradnl"/>
              <a:t> (</a:t>
            </a:r>
            <a:r>
              <a:rPr lang="en-US"/>
              <a:t>LEGN)</a:t>
            </a:r>
          </a:p>
          <a:p>
            <a:pPr>
              <a:defRPr/>
            </a:pPr>
            <a:r>
              <a:rPr lang="es-ES_tradnl"/>
              <a:t>FAO Legal Office </a:t>
            </a:r>
          </a:p>
        </p:txBody>
      </p:sp>
    </p:spTree>
    <p:extLst>
      <p:ext uri="{BB962C8B-B14F-4D97-AF65-F5344CB8AC3E}">
        <p14:creationId xmlns:p14="http://schemas.microsoft.com/office/powerpoint/2010/main" val="3126830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1" y="6256339"/>
            <a:ext cx="762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s-ES_tradnl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762500" y="6858000"/>
            <a:ext cx="1219200" cy="9144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286251" y="6238875"/>
            <a:ext cx="3860800" cy="476250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rgbClr val="0070C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Development Law Service </a:t>
            </a:r>
            <a:r>
              <a:rPr lang="es-ES_tradnl"/>
              <a:t> (</a:t>
            </a:r>
            <a:r>
              <a:rPr lang="en-US"/>
              <a:t>LEGN)</a:t>
            </a:r>
          </a:p>
          <a:p>
            <a:pPr>
              <a:defRPr/>
            </a:pPr>
            <a:r>
              <a:rPr lang="es-ES_tradnl"/>
              <a:t>FAO Legal Office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FD0B9BDB-7679-4243-94E4-4497BB03215E}" type="slidenum">
              <a:rPr lang="es-ES_tradnl" altLang="en-US"/>
              <a:pPr/>
              <a:t>‹#›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1069641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1" y="6215063"/>
            <a:ext cx="82126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86251" y="6238875"/>
            <a:ext cx="3860800" cy="476250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rgbClr val="0070C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Development Law Service </a:t>
            </a:r>
            <a:r>
              <a:rPr lang="es-ES_tradnl"/>
              <a:t> (</a:t>
            </a:r>
            <a:r>
              <a:rPr lang="en-US"/>
              <a:t>LEGN)</a:t>
            </a:r>
          </a:p>
          <a:p>
            <a:pPr>
              <a:defRPr/>
            </a:pPr>
            <a:r>
              <a:rPr lang="es-ES_tradnl"/>
              <a:t>FAO Legal Office </a:t>
            </a:r>
          </a:p>
        </p:txBody>
      </p:sp>
    </p:spTree>
    <p:extLst>
      <p:ext uri="{BB962C8B-B14F-4D97-AF65-F5344CB8AC3E}">
        <p14:creationId xmlns:p14="http://schemas.microsoft.com/office/powerpoint/2010/main" val="162294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223" y="365125"/>
            <a:ext cx="9559636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67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4058" indent="-364058" defTabSz="1202370">
              <a:spcAft>
                <a:spcPts val="800"/>
              </a:spcAft>
              <a:tabLst>
                <a:tab pos="958827" algn="l"/>
              </a:tabLst>
              <a:defRPr/>
            </a:lvl1pPr>
            <a:lvl2pPr marL="770447" indent="-313259">
              <a:spcAft>
                <a:spcPts val="800"/>
              </a:spcAft>
              <a:tabLst/>
              <a:defRPr/>
            </a:lvl2pPr>
            <a:lvl3pPr marL="1189537" indent="-275160">
              <a:spcAft>
                <a:spcPts val="800"/>
              </a:spcAft>
              <a:tabLst/>
              <a:defRPr/>
            </a:lvl3pPr>
            <a:lvl4pPr marL="1659425" indent="-287859">
              <a:spcAft>
                <a:spcPts val="800"/>
              </a:spcAft>
              <a:tabLst/>
              <a:defRPr/>
            </a:lvl4pPr>
            <a:lvl5pPr marL="2078515" indent="-249760">
              <a:spcAft>
                <a:spcPts val="800"/>
              </a:spcAft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12B1-674A-47DB-A84B-AB36CC42AB5C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087" y="6008829"/>
            <a:ext cx="1866771" cy="75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860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306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825014"/>
            <a:ext cx="9552517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3704739"/>
            <a:ext cx="955251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12B1-674A-47DB-A84B-AB36CC42A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0020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306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223" y="365125"/>
            <a:ext cx="9559636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27200" y="1825626"/>
            <a:ext cx="4691805" cy="418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1406" y="1825626"/>
            <a:ext cx="4719453" cy="418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12B1-674A-47DB-A84B-AB36CC42A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9548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306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365125"/>
            <a:ext cx="9552517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1681163"/>
            <a:ext cx="468037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27200" y="2505076"/>
            <a:ext cx="4680371" cy="3536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2196" y="1681163"/>
            <a:ext cx="469752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2196" y="2505076"/>
            <a:ext cx="4697523" cy="3536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12B1-674A-47DB-A84B-AB36CC42A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1949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306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223" y="365125"/>
            <a:ext cx="9559636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12B1-674A-47DB-A84B-AB36CC42A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315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12B1-674A-47DB-A84B-AB36CC42A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045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199" y="457200"/>
            <a:ext cx="348718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5551" y="987426"/>
            <a:ext cx="565416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199" y="2057401"/>
            <a:ext cx="348718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12B1-674A-47DB-A84B-AB36CC42A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0083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306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199" y="457200"/>
            <a:ext cx="351955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7919" y="987426"/>
            <a:ext cx="5621799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199" y="2057401"/>
            <a:ext cx="351955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12B1-674A-47DB-A84B-AB36CC42A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3628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306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1222" y="1825626"/>
            <a:ext cx="9559639" cy="4157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57020" y="6462279"/>
            <a:ext cx="579877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D12B1-674A-47DB-A84B-AB36CC42AB5C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" y="0"/>
            <a:ext cx="5715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71500" y="0"/>
            <a:ext cx="25805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23147" y="6136289"/>
            <a:ext cx="1141387" cy="590372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 flipV="1">
            <a:off x="1731221" y="6443802"/>
            <a:ext cx="3915147" cy="18477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158682" y="6443801"/>
            <a:ext cx="4132177" cy="0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731222" y="366185"/>
            <a:ext cx="9559637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087" y="6008829"/>
            <a:ext cx="1866771" cy="75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10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60" r:id="rId12"/>
    <p:sldLayoutId id="2147483662" r:id="rId13"/>
    <p:sldLayoutId id="2147483663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Lalaina.Ravelomanantsoa@Fao.org" TargetMode="External"/><Relationship Id="rId2" Type="http://schemas.openxmlformats.org/officeDocument/2006/relationships/hyperlink" Target="mailto:Carmen.Bullon@Fao.org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hyperlink" Target="http://derecho.laguia2000.com/wp-content/uploads/2008/07/common-law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Legal/pub-e.htm" TargetMode="External"/><Relationship Id="rId2" Type="http://schemas.openxmlformats.org/officeDocument/2006/relationships/hyperlink" Target="http://www.faolex.fao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Trabajar </a:t>
            </a:r>
            <a:r>
              <a:rPr lang="es-ES" b="1" dirty="0"/>
              <a:t>en la legislación fitosanitaria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3696" y="2906696"/>
            <a:ext cx="9556021" cy="1584621"/>
          </a:xfrm>
        </p:spPr>
        <p:txBody>
          <a:bodyPr>
            <a:normAutofit/>
          </a:bodyPr>
          <a:lstStyle/>
          <a:p>
            <a:r>
              <a:rPr lang="es-ES"/>
              <a:t> </a:t>
            </a:r>
          </a:p>
          <a:p>
            <a:r>
              <a:rPr lang="es-ES" sz="2400" b="1" dirty="0"/>
              <a:t>La Secretaría de la CIPF:</a:t>
            </a:r>
          </a:p>
          <a:p>
            <a:r>
              <a:rPr lang="es-ES" sz="2400" b="1" dirty="0"/>
              <a:t>Con el apoyo financiero del Proyecto 401 del FANFC</a:t>
            </a:r>
          </a:p>
          <a:p>
            <a:endParaRPr lang="es-E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71882" y="5387788"/>
            <a:ext cx="9559636" cy="54883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77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667" b="1" dirty="0"/>
              <a:t>Capacitación para facilitadores de evaluación de la capacidad fitosanitaria (ECF)</a:t>
            </a:r>
          </a:p>
        </p:txBody>
      </p:sp>
    </p:spTree>
    <p:extLst>
      <p:ext uri="{BB962C8B-B14F-4D97-AF65-F5344CB8AC3E}">
        <p14:creationId xmlns:p14="http://schemas.microsoft.com/office/powerpoint/2010/main" val="3295557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 bwMode="auto">
          <a:xfrm>
            <a:off x="2220548" y="609111"/>
            <a:ext cx="9144000" cy="129698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altLang="en-US" sz="4400" b="1" dirty="0"/>
              <a:t>Legislación primaria</a:t>
            </a:r>
          </a:p>
        </p:txBody>
      </p:sp>
      <p:sp>
        <p:nvSpPr>
          <p:cNvPr id="111618" name="Content Placeholder 2"/>
          <p:cNvSpPr>
            <a:spLocks noGrp="1"/>
          </p:cNvSpPr>
          <p:nvPr>
            <p:ph idx="1"/>
          </p:nvPr>
        </p:nvSpPr>
        <p:spPr>
          <a:xfrm>
            <a:off x="1828801" y="2205039"/>
            <a:ext cx="9405256" cy="3806825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spcAft>
                <a:spcPts val="1000"/>
              </a:spcAft>
              <a:defRPr/>
            </a:pPr>
            <a:r>
              <a:rPr lang="es-ES"/>
              <a:t>Aprobada por el Poder Legislativo del Estado (con algunas excepciones, cuando la Constitución así lo estipula).</a:t>
            </a:r>
          </a:p>
          <a:p>
            <a:pPr>
              <a:spcAft>
                <a:spcPts val="1000"/>
              </a:spcAft>
              <a:defRPr/>
            </a:pPr>
            <a:r>
              <a:rPr lang="es-ES"/>
              <a:t>Las constituciones suelen incluir un artículo que define las materias sujetas al estado de derecho</a:t>
            </a:r>
          </a:p>
          <a:p>
            <a:pPr>
              <a:defRPr/>
            </a:pPr>
            <a:r>
              <a:rPr lang="es-ES"/>
              <a:t>Establece:</a:t>
            </a:r>
          </a:p>
          <a:p>
            <a:pPr lvl="1">
              <a:defRPr/>
            </a:pPr>
            <a:r>
              <a:rPr lang="es-ES" sz="2200" dirty="0"/>
              <a:t>Las principales obligaciones</a:t>
            </a:r>
          </a:p>
          <a:p>
            <a:pPr lvl="1">
              <a:defRPr/>
            </a:pPr>
            <a:r>
              <a:rPr lang="es-ES" sz="2200" dirty="0"/>
              <a:t>Los poderes y responsabilidades de las autoridades públicas</a:t>
            </a:r>
          </a:p>
          <a:p>
            <a:pPr lvl="1">
              <a:defRPr/>
            </a:pPr>
            <a:r>
              <a:rPr lang="es-ES" sz="2200" dirty="0"/>
              <a:t>Los acuerdos institucionales</a:t>
            </a:r>
          </a:p>
          <a:p>
            <a:pPr lvl="1">
              <a:defRPr/>
            </a:pPr>
            <a:r>
              <a:rPr lang="es-ES" sz="2200" dirty="0"/>
              <a:t>Los derechos y libertades básicos</a:t>
            </a:r>
          </a:p>
          <a:p>
            <a:pPr lvl="1">
              <a:defRPr/>
            </a:pPr>
            <a:r>
              <a:rPr lang="es-ES" sz="2200" dirty="0"/>
              <a:t>Las facultades coercitivas (toma de muestras, confiscación o destrucción)</a:t>
            </a:r>
          </a:p>
          <a:p>
            <a:pPr lvl="1">
              <a:defRPr/>
            </a:pPr>
            <a:r>
              <a:rPr lang="es-ES" sz="2200" dirty="0"/>
              <a:t>Establece las infracciones penales, las cuotas e impuestos</a:t>
            </a:r>
          </a:p>
          <a:p>
            <a:pPr marL="0" indent="0">
              <a:buNone/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7887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Content Placeholder 2"/>
          <p:cNvSpPr>
            <a:spLocks noGrp="1"/>
          </p:cNvSpPr>
          <p:nvPr>
            <p:ph idx="1"/>
          </p:nvPr>
        </p:nvSpPr>
        <p:spPr>
          <a:xfrm>
            <a:off x="1746861" y="1962044"/>
            <a:ext cx="9493670" cy="3776663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s-ES" altLang="en-US" sz="2000" dirty="0"/>
              <a:t>Implementación de la legislación (reglamentos, órdenes, etc.)</a:t>
            </a:r>
          </a:p>
          <a:p>
            <a:pPr>
              <a:spcAft>
                <a:spcPts val="1000"/>
              </a:spcAft>
            </a:pPr>
            <a:r>
              <a:rPr lang="es-ES" altLang="en-US" sz="2000" dirty="0"/>
              <a:t>Promulgada por el poder ejecutivo (p. ej., el gabinete o un ministro)</a:t>
            </a:r>
          </a:p>
          <a:p>
            <a:pPr>
              <a:spcBef>
                <a:spcPts val="675"/>
              </a:spcBef>
              <a:spcAft>
                <a:spcPts val="1000"/>
              </a:spcAft>
            </a:pPr>
            <a:r>
              <a:rPr lang="es-ES" altLang="en-US" sz="2000" dirty="0"/>
              <a:t>Base jurídica del derecho primario: no puede exceder el ámbito de aplicación de la ley, crear nuevos poderes o aprobar nuevas sanciones</a:t>
            </a:r>
            <a:endParaRPr lang="es-ES" altLang="en-US" sz="2000" dirty="0">
              <a:ea typeface="ＭＳ Ｐゴシック" panose="020B0600070205080204" pitchFamily="34" charset="-128"/>
            </a:endParaRPr>
          </a:p>
          <a:p>
            <a:r>
              <a:rPr lang="es-ES" altLang="en-US" sz="2000" dirty="0"/>
              <a:t>Establece:</a:t>
            </a:r>
          </a:p>
          <a:p>
            <a:pPr lvl="1"/>
            <a:r>
              <a:rPr lang="es-ES" altLang="en-US" sz="2000" dirty="0"/>
              <a:t>Requisitos técnicos</a:t>
            </a:r>
          </a:p>
          <a:p>
            <a:pPr lvl="1"/>
            <a:r>
              <a:rPr lang="es-ES" altLang="en-US" sz="2000" dirty="0"/>
              <a:t>Procedimientos detallados</a:t>
            </a:r>
          </a:p>
          <a:p>
            <a:r>
              <a:rPr lang="es-ES" altLang="en-US" sz="2000" dirty="0"/>
              <a:t>Es útil para detalles técnicos o científicos que cambian rápidamente</a:t>
            </a:r>
          </a:p>
          <a:p>
            <a:pPr lvl="1"/>
            <a:endParaRPr lang="es-ES" alt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75779" name="Title 1"/>
          <p:cNvSpPr txBox="1">
            <a:spLocks/>
          </p:cNvSpPr>
          <p:nvPr/>
        </p:nvSpPr>
        <p:spPr bwMode="auto">
          <a:xfrm>
            <a:off x="1746861" y="612897"/>
            <a:ext cx="9144000" cy="1223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377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Legislación secundaria</a:t>
            </a:r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3406229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004" y="365125"/>
            <a:ext cx="10758196" cy="1325563"/>
          </a:xfrm>
        </p:spPr>
        <p:txBody>
          <a:bodyPr>
            <a:normAutofit fontScale="90000"/>
          </a:bodyPr>
          <a:lstStyle/>
          <a:p>
            <a:r>
              <a:rPr lang="es-ES" b="1" i="1" dirty="0">
                <a:solidFill>
                  <a:srgbClr val="FF0000"/>
                </a:solidFill>
              </a:rPr>
              <a:t>Discusión:</a:t>
            </a:r>
            <a:r>
              <a:rPr lang="es-ES"/>
              <a:t> </a:t>
            </a:r>
            <a:r>
              <a:t/>
            </a:r>
            <a:br/>
            <a:r>
              <a:rPr lang="es-ES" b="1" i="1" dirty="0"/>
              <a:t>¿En qué tipo de legislación usted reglamentaría?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1223" y="2316407"/>
            <a:ext cx="9559639" cy="41579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3000" i="1" dirty="0">
                <a:solidFill>
                  <a:srgbClr val="FF0000"/>
                </a:solidFill>
              </a:rPr>
              <a:t>Las facultades de los inspectores</a:t>
            </a:r>
          </a:p>
          <a:p>
            <a:r>
              <a:rPr lang="es-ES" sz="3000" i="1" dirty="0">
                <a:solidFill>
                  <a:srgbClr val="FF0000"/>
                </a:solidFill>
              </a:rPr>
              <a:t>Los procedimientos de inspección</a:t>
            </a:r>
          </a:p>
          <a:p>
            <a:r>
              <a:rPr lang="es-ES" sz="3000" i="1" dirty="0">
                <a:solidFill>
                  <a:srgbClr val="FF0000"/>
                </a:solidFill>
              </a:rPr>
              <a:t>La facultad para expedir certificados fitosanitarios</a:t>
            </a:r>
          </a:p>
          <a:p>
            <a:r>
              <a:rPr lang="es-ES" sz="3000" i="1" dirty="0">
                <a:solidFill>
                  <a:srgbClr val="FF0000"/>
                </a:solidFill>
              </a:rPr>
              <a:t>El procedimiento para solicitar un permiso de importación</a:t>
            </a:r>
          </a:p>
          <a:p>
            <a:endParaRPr lang="es-ES" sz="30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774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207568" y="980729"/>
            <a:ext cx="7772400" cy="1500187"/>
          </a:xfrm>
        </p:spPr>
        <p:txBody>
          <a:bodyPr/>
          <a:lstStyle/>
          <a:p>
            <a:r>
              <a:rPr lang="es-ES" sz="4400" b="1" dirty="0">
                <a:solidFill>
                  <a:schemeClr val="tx2"/>
                </a:solidFill>
              </a:rPr>
              <a:t>Muchas gracias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648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ES"/>
              <a:t>Oficina Jurídica de la FAO</a:t>
            </a:r>
          </a:p>
        </p:txBody>
      </p:sp>
      <p:sp>
        <p:nvSpPr>
          <p:cNvPr id="9" name="Text Placeholder 6"/>
          <p:cNvSpPr txBox="1">
            <a:spLocks/>
          </p:cNvSpPr>
          <p:nvPr/>
        </p:nvSpPr>
        <p:spPr bwMode="auto">
          <a:xfrm>
            <a:off x="2189339" y="2930005"/>
            <a:ext cx="820891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defTabSz="914377" eaLnBrk="0" hangingPunct="0">
              <a:spcBef>
                <a:spcPct val="20000"/>
              </a:spcBef>
              <a:defRPr/>
            </a:pPr>
            <a:r>
              <a:rPr lang="es-ES" sz="2000" b="1" dirty="0">
                <a:solidFill>
                  <a:schemeClr val="tx2"/>
                </a:solidFill>
              </a:rPr>
              <a:t>Carmen Bullon - </a:t>
            </a:r>
            <a:r>
              <a:rPr lang="es-ES" sz="2000" b="1" dirty="0">
                <a:solidFill>
                  <a:schemeClr val="tx2"/>
                </a:solidFill>
                <a:hlinkClick r:id="rId2"/>
              </a:rPr>
              <a:t>Carmen.Bullon@fao.org</a:t>
            </a:r>
            <a:endParaRPr lang="es-ES" sz="2000" b="1" dirty="0">
              <a:solidFill>
                <a:schemeClr val="tx2"/>
              </a:solidFill>
            </a:endParaRPr>
          </a:p>
          <a:p>
            <a:pPr lvl="0" algn="l" eaLnBrk="0" hangingPunct="0">
              <a:spcBef>
                <a:spcPct val="20000"/>
              </a:spcBef>
              <a:defRPr/>
            </a:pPr>
            <a:r>
              <a:rPr lang="es-ES" sz="2000" b="1" dirty="0">
                <a:solidFill>
                  <a:schemeClr val="tx2"/>
                </a:solidFill>
              </a:rPr>
              <a:t>Lalaina Ravelomanantsoa - </a:t>
            </a:r>
            <a:r>
              <a:rPr lang="es-ES" sz="2000" b="1" dirty="0">
                <a:solidFill>
                  <a:schemeClr val="tx2"/>
                </a:solidFill>
                <a:hlinkClick r:id="rId3"/>
              </a:rPr>
              <a:t>Lalaina.Ravelomanantsoa@fao.org</a:t>
            </a:r>
            <a:endParaRPr lang="es-ES" sz="2000" b="1" dirty="0">
              <a:solidFill>
                <a:schemeClr val="tx2"/>
              </a:solidFill>
            </a:endParaRPr>
          </a:p>
          <a:p>
            <a:pPr algn="l" eaLnBrk="0" hangingPunct="0">
              <a:spcBef>
                <a:spcPct val="20000"/>
              </a:spcBef>
            </a:pPr>
            <a:r>
              <a:rPr lang="es-ES" sz="2800" b="1" dirty="0">
                <a:solidFill>
                  <a:schemeClr val="tx2"/>
                </a:solidFill>
              </a:rPr>
              <a:t>Oficiales jurídicos: Servicio de Derecho del Desarrollo de la FAO:</a:t>
            </a:r>
          </a:p>
        </p:txBody>
      </p:sp>
      <p:pic>
        <p:nvPicPr>
          <p:cNvPr id="10" name="Picture 6" descr="See full 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439026" y="0"/>
            <a:ext cx="3228975" cy="317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3066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Resumen de la sesión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/>
              <a:t>Subdivisión del Derecho para el Desarrollo, de la Oficina de Asuntos Jurídicos (LEGN)</a:t>
            </a:r>
          </a:p>
          <a:p>
            <a:pPr marL="514350" indent="-514350">
              <a:buFont typeface="+mj-lt"/>
              <a:buAutoNum type="arabicPeriod"/>
            </a:pPr>
            <a:r>
              <a:rPr lang="es-ES"/>
              <a:t>Por qué un componente jurídico</a:t>
            </a:r>
            <a:endParaRPr lang="es-ES" dirty="0"/>
          </a:p>
          <a:p>
            <a:pPr marL="514350" indent="-514350">
              <a:buFont typeface="+mj-lt"/>
              <a:buAutoNum type="arabicPeriod"/>
            </a:pPr>
            <a:r>
              <a:rPr lang="es-ES"/>
              <a:t>Comercio internacional</a:t>
            </a:r>
          </a:p>
          <a:p>
            <a:pPr marL="514350" indent="-514350">
              <a:buFont typeface="+mj-lt"/>
              <a:buAutoNum type="arabicPeriod"/>
            </a:pPr>
            <a:r>
              <a:rPr lang="es-ES"/>
              <a:t>La CIPF y las NIMF (una reseña jurídica)</a:t>
            </a:r>
          </a:p>
          <a:p>
            <a:pPr marL="514350" indent="-514350">
              <a:buFont typeface="+mj-lt"/>
              <a:buAutoNum type="arabicPeriod"/>
            </a:pPr>
            <a:r>
              <a:rPr lang="es-ES"/>
              <a:t>Antes del proyecto de legislación</a:t>
            </a:r>
          </a:p>
          <a:p>
            <a:pPr marL="514350" indent="-514350">
              <a:buFont typeface="+mj-lt"/>
              <a:buAutoNum type="arabicPeriod"/>
            </a:pPr>
            <a:r>
              <a:rPr lang="es-ES"/>
              <a:t>Elementos de la legislación de protección fitosanitaria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0378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1642188" y="612362"/>
            <a:ext cx="9019462" cy="3571875"/>
          </a:xfrm>
          <a:solidFill>
            <a:schemeClr val="bg1">
              <a:alpha val="59999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algn="just" eaLnBrk="1" hangingPunct="1"/>
            <a:r>
              <a:rPr lang="es-ES" altLang="en-US" sz="4800" b="1" dirty="0"/>
              <a:t>Servicio de Derecho del Desarrollo de la FAO:  </a:t>
            </a:r>
            <a:r>
              <a:rPr dirty="0"/>
              <a:t/>
            </a:r>
            <a:br>
              <a:rPr dirty="0"/>
            </a:br>
            <a:r>
              <a:rPr lang="es-ES" dirty="0"/>
              <a:t> </a:t>
            </a:r>
            <a:r>
              <a:rPr dirty="0"/>
              <a:t/>
            </a:r>
            <a:br>
              <a:rPr dirty="0"/>
            </a:br>
            <a:r>
              <a:rPr lang="es-ES" altLang="en-US" sz="3000" dirty="0"/>
              <a:t>Un grupo de 12 </a:t>
            </a:r>
            <a:r>
              <a:rPr lang="es-ES" altLang="en-US" sz="3000" u="sng" dirty="0"/>
              <a:t>abogados</a:t>
            </a:r>
            <a:r>
              <a:rPr lang="es-ES" altLang="en-US" sz="3000" dirty="0"/>
              <a:t>, formados y especializados en los diferentes ordenamientos jurídicos que proporcionan asistencia a los Países Miembros, previa solicitud, para fortalecer sus marcos jurídicos en todas las esferas del mandato de la FAO.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2103625" y="3415784"/>
            <a:ext cx="9144000" cy="2592387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s-ES" dirty="0"/>
              <a:t>    </a:t>
            </a:r>
          </a:p>
          <a:p>
            <a:pPr eaLnBrk="1" hangingPunct="1"/>
            <a:r>
              <a:rPr lang="es-ES" altLang="en-US" sz="3000" dirty="0"/>
              <a:t>asesoramiento sobre reformas legislativas</a:t>
            </a:r>
          </a:p>
          <a:p>
            <a:pPr eaLnBrk="1" hangingPunct="1"/>
            <a:r>
              <a:rPr lang="es-ES" altLang="en-US" sz="3000" dirty="0"/>
              <a:t>información jurídica</a:t>
            </a:r>
            <a:r>
              <a:rPr lang="es-ES" altLang="en-US" sz="3000" dirty="0">
                <a:solidFill>
                  <a:schemeClr val="bg2"/>
                </a:solidFill>
              </a:rPr>
              <a:t> (</a:t>
            </a:r>
            <a:r>
              <a:rPr lang="es-ES" altLang="en-US" sz="3000" dirty="0">
                <a:solidFill>
                  <a:schemeClr val="bg2"/>
                </a:solidFill>
                <a:hlinkClick r:id="rId2"/>
              </a:rPr>
              <a:t>www.faolex.fao.org</a:t>
            </a:r>
            <a:r>
              <a:rPr lang="es-ES" altLang="en-US" sz="3000" dirty="0">
                <a:solidFill>
                  <a:schemeClr val="bg2"/>
                </a:solidFill>
              </a:rPr>
              <a:t>)</a:t>
            </a:r>
          </a:p>
          <a:p>
            <a:pPr eaLnBrk="1" hangingPunct="1"/>
            <a:r>
              <a:rPr lang="es-ES" dirty="0"/>
              <a:t>investigación jurídica </a:t>
            </a:r>
            <a:r>
              <a:rPr lang="es-ES" altLang="en-US" sz="3000" dirty="0">
                <a:solidFill>
                  <a:schemeClr val="bg2"/>
                </a:solidFill>
              </a:rPr>
              <a:t>(</a:t>
            </a:r>
            <a:r>
              <a:rPr lang="es-ES" altLang="en-US" sz="3000" dirty="0">
                <a:solidFill>
                  <a:schemeClr val="bg2"/>
                </a:solidFill>
                <a:hlinkClick r:id="rId3"/>
              </a:rPr>
              <a:t>http://www.fao.org/Legal/pub-e.htm</a:t>
            </a:r>
            <a:r>
              <a:rPr lang="es-ES" altLang="en-US" sz="3000" dirty="0">
                <a:solidFill>
                  <a:schemeClr val="bg2"/>
                </a:solidFill>
              </a:rPr>
              <a:t>)  </a:t>
            </a:r>
          </a:p>
        </p:txBody>
      </p:sp>
    </p:spTree>
    <p:extLst>
      <p:ext uri="{BB962C8B-B14F-4D97-AF65-F5344CB8AC3E}">
        <p14:creationId xmlns:p14="http://schemas.microsoft.com/office/powerpoint/2010/main" val="3600074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8201" y="1268414"/>
            <a:ext cx="3884613" cy="500062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  <a:defRPr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Metodología</a:t>
            </a:r>
          </a:p>
          <a:p>
            <a:pPr>
              <a:spcAft>
                <a:spcPts val="600"/>
              </a:spcAft>
              <a:defRPr/>
            </a:pPr>
            <a:endParaRPr lang="es-ES" altLang="en-US" sz="10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>
              <a:spcAft>
                <a:spcPts val="600"/>
              </a:spcAft>
              <a:defRPr/>
            </a:pPr>
            <a:r>
              <a:rPr lang="es-ES" altLang="en-US" sz="2400" dirty="0">
                <a:latin typeface="Calibri" panose="020F0502020204030204" pitchFamily="34" charset="0"/>
              </a:rPr>
              <a:t>Elaboración de proyectos legislativos mediante </a:t>
            </a:r>
            <a:r>
              <a:rPr lang="es-ES" altLang="en-US" sz="2400" b="1" dirty="0">
                <a:latin typeface="Calibri" panose="020F0502020204030204" pitchFamily="34" charset="0"/>
              </a:rPr>
              <a:t>procesos</a:t>
            </a:r>
            <a:r>
              <a:rPr lang="es-ES" altLang="en-US" sz="2400" dirty="0">
                <a:latin typeface="Calibri" panose="020F0502020204030204" pitchFamily="34" charset="0"/>
              </a:rPr>
              <a:t> participativos</a:t>
            </a:r>
          </a:p>
          <a:p>
            <a:pPr>
              <a:spcAft>
                <a:spcPts val="600"/>
              </a:spcAft>
              <a:defRPr/>
            </a:pPr>
            <a:r>
              <a:rPr lang="es-ES" altLang="en-US" sz="2400" dirty="0">
                <a:latin typeface="Calibri" panose="020F0502020204030204" pitchFamily="34" charset="0"/>
              </a:rPr>
              <a:t>Apoyo de consultores internacionales y </a:t>
            </a:r>
            <a:r>
              <a:rPr lang="es-ES" altLang="en-US" sz="2400" b="1" dirty="0">
                <a:latin typeface="Calibri" panose="020F0502020204030204" pitchFamily="34" charset="0"/>
              </a:rPr>
              <a:t>nacionales </a:t>
            </a:r>
          </a:p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es-ES"/>
              <a:t>La </a:t>
            </a:r>
            <a:r>
              <a:rPr lang="es-ES" altLang="en-US" sz="2400" b="1" dirty="0">
                <a:latin typeface="Calibri" panose="020F0502020204030204" pitchFamily="34" charset="0"/>
              </a:rPr>
              <a:t>legislación nacional </a:t>
            </a:r>
            <a:r>
              <a:rPr lang="es-ES" altLang="en-US" sz="2400" dirty="0">
                <a:latin typeface="Calibri" panose="020F0502020204030204" pitchFamily="34" charset="0"/>
              </a:rPr>
              <a:t> debe basarse en i) la tradición jurídica nacional, (ii) el marco jurídico nacional y (iii) los objetivos de reglamentación del país y las obligaciones internacionales</a:t>
            </a:r>
          </a:p>
          <a:p>
            <a:pPr>
              <a:defRPr/>
            </a:pPr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3338" y="1195388"/>
            <a:ext cx="4038600" cy="507365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  <a:defRPr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Enfoque</a:t>
            </a:r>
            <a:endParaRPr lang="es-ES" b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77597411"/>
              </p:ext>
            </p:extLst>
          </p:nvPr>
        </p:nvGraphicFramePr>
        <p:xfrm>
          <a:off x="6172200" y="2132856"/>
          <a:ext cx="3668216" cy="3631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5" name="Picture 7" descr="C:\Users\kuemlangan\AppData\Local\Microsoft\Windows\Temporary Internet Files\Content.IE5\YJUA3EZ0\One-Size-Does-NOT-Fit-All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4941888"/>
            <a:ext cx="6223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5" descr="C:\Users\kuemlangan\AppData\Local\Microsoft\Windows\Temporary Internet Files\Content.IE5\YJUA3EZ0\iStock_team_magnifying_glass_000012495968XSmall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9" y="2601914"/>
            <a:ext cx="6635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262219"/>
            <a:ext cx="1814512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342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2031964" y="2487775"/>
            <a:ext cx="9556021" cy="1341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67" b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6600" b="1" dirty="0">
                <a:solidFill>
                  <a:srgbClr val="7030A0"/>
                </a:solidFill>
              </a:rPr>
              <a:t>¿Por qué un componente jurídico?</a:t>
            </a:r>
          </a:p>
        </p:txBody>
      </p:sp>
    </p:spTree>
    <p:extLst>
      <p:ext uri="{BB962C8B-B14F-4D97-AF65-F5344CB8AC3E}">
        <p14:creationId xmlns:p14="http://schemas.microsoft.com/office/powerpoint/2010/main" val="2379323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 bwMode="auto">
          <a:xfrm>
            <a:off x="1524000" y="1052513"/>
            <a:ext cx="9144000" cy="8636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altLang="en-US" sz="4400" b="1" dirty="0"/>
              <a:t>¿Por qué es importante la legislación para la protección de las plantas?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1712730" y="2571750"/>
            <a:ext cx="9453501" cy="3992563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La CIPF es una convención internacional</a:t>
            </a:r>
          </a:p>
          <a:p>
            <a:pPr algn="just"/>
            <a:r>
              <a:rPr lang="es-ES" dirty="0"/>
              <a:t>Se pide a las partes contratantes implementarla en su legislación nacional y cumplir una serie de obligaciones que contiene la Convención</a:t>
            </a:r>
          </a:p>
          <a:p>
            <a:pPr algn="just"/>
            <a:r>
              <a:rPr lang="es-ES" dirty="0"/>
              <a:t>Promulgar una legislación nacional es parte de estas obligaciones</a:t>
            </a:r>
          </a:p>
          <a:p>
            <a:pPr marL="0" indent="0" algn="just">
              <a:buNone/>
            </a:pPr>
            <a:endParaRPr lang="es-ES" altLang="en-US" sz="2400" i="1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7164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 bwMode="auto">
          <a:xfrm>
            <a:off x="1458686" y="520668"/>
            <a:ext cx="9144000" cy="8636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altLang="en-US" sz="4400" b="1" dirty="0"/>
              <a:t>¿Por qué es importante la legislación para la protección de las plantas?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1650645" y="2001538"/>
            <a:ext cx="9453501" cy="3992563"/>
          </a:xfrm>
        </p:spPr>
        <p:txBody>
          <a:bodyPr>
            <a:normAutofit/>
          </a:bodyPr>
          <a:lstStyle/>
          <a:p>
            <a:pPr algn="just"/>
            <a:r>
              <a:rPr lang="es-ES" altLang="en-US" sz="2700" dirty="0"/>
              <a:t>La legislación sirve para implementar las obligaciones de la CIPF en la legislación nacional.</a:t>
            </a:r>
          </a:p>
          <a:p>
            <a:pPr algn="just"/>
            <a:r>
              <a:rPr lang="es-ES" altLang="en-US" sz="2700" dirty="0"/>
              <a:t>Se designa a la autoridad competente (ONPF) y se da a esta autoridad las facultades necesarias.</a:t>
            </a:r>
          </a:p>
          <a:p>
            <a:pPr algn="just"/>
            <a:r>
              <a:rPr lang="es-ES" altLang="en-US" sz="2700" dirty="0"/>
              <a:t>Define las obligaciones y responsabilidades.</a:t>
            </a:r>
          </a:p>
          <a:p>
            <a:pPr algn="just"/>
            <a:r>
              <a:rPr lang="es-ES" altLang="en-US" sz="2700" dirty="0"/>
              <a:t>Define el marco para la acción pública.</a:t>
            </a:r>
          </a:p>
          <a:p>
            <a:pPr algn="just"/>
            <a:r>
              <a:rPr lang="es-ES" altLang="en-US" sz="2700" dirty="0"/>
              <a:t>Aprueba las medidas de implementación y observancia.</a:t>
            </a:r>
          </a:p>
          <a:p>
            <a:pPr marL="0" indent="0" algn="just">
              <a:buNone/>
            </a:pPr>
            <a:endParaRPr lang="es-ES" altLang="en-US" sz="2000" i="1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2319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b="1" dirty="0"/>
              <a:t>¿Es lo mismo políticas que  legislación?</a:t>
            </a:r>
            <a:endParaRPr lang="es-E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19944" y="1660160"/>
            <a:ext cx="8986326" cy="4389120"/>
          </a:xfrm>
        </p:spPr>
        <p:txBody>
          <a:bodyPr>
            <a:normAutofit/>
          </a:bodyPr>
          <a:lstStyle/>
          <a:p>
            <a:pPr algn="just"/>
            <a:r>
              <a:rPr lang="es-ES" sz="3000" dirty="0">
                <a:latin typeface="Calibri" panose="020F0502020204030204" pitchFamily="34" charset="0"/>
              </a:rPr>
              <a:t>Las políticas establecen los objetivos del gobierno, identifican las tendencias clave y allanan el camino para la coordinación y una acción integrada.</a:t>
            </a:r>
          </a:p>
          <a:p>
            <a:pPr algn="just"/>
            <a:r>
              <a:rPr lang="es-ES" sz="3000" dirty="0">
                <a:latin typeface="Calibri" panose="020F0502020204030204" pitchFamily="34" charset="0"/>
              </a:rPr>
              <a:t>La legislación establece obligaciones y responsabilidades. Sirve para crear instituciones, registros, sistemas de concesión de licencias,  mecanismos para el cumplimiento y ….¡las sanciones!</a:t>
            </a:r>
          </a:p>
        </p:txBody>
      </p:sp>
    </p:spTree>
    <p:extLst>
      <p:ext uri="{BB962C8B-B14F-4D97-AF65-F5344CB8AC3E}">
        <p14:creationId xmlns:p14="http://schemas.microsoft.com/office/powerpoint/2010/main" val="1960659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 bwMode="auto">
          <a:xfrm>
            <a:off x="3048000" y="560143"/>
            <a:ext cx="9144000" cy="79216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altLang="en-US" sz="4400" b="1"/>
              <a:t>Jerarquía de la legislación</a:t>
            </a:r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9457572"/>
              </p:ext>
            </p:extLst>
          </p:nvPr>
        </p:nvGraphicFramePr>
        <p:xfrm>
          <a:off x="2495601" y="1916832"/>
          <a:ext cx="6624735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0911382"/>
      </p:ext>
    </p:extLst>
  </p:cSld>
  <p:clrMapOvr>
    <a:masterClrMapping/>
  </p:clrMapOvr>
</p:sld>
</file>

<file path=ppt/theme/theme1.xml><?xml version="1.0" encoding="utf-8"?>
<a:theme xmlns:a="http://schemas.openxmlformats.org/drawingml/2006/main" name="New IPPC 401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C217F"/>
      </a:accent1>
      <a:accent2>
        <a:srgbClr val="CFC2D9"/>
      </a:accent2>
      <a:accent3>
        <a:srgbClr val="006E31"/>
      </a:accent3>
      <a:accent4>
        <a:srgbClr val="FF66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IPPC 401" id="{F0C2B9CE-8CEE-4ACD-B5C5-D075D1E28C4C}" vid="{FAC45D9C-813C-4147-BCCB-61F8AE8632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IPPC 401</Template>
  <TotalTime>2096</TotalTime>
  <Words>600</Words>
  <Application>Microsoft Office PowerPoint</Application>
  <PresentationFormat>Widescreen</PresentationFormat>
  <Paragraphs>88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ＭＳ Ｐゴシック</vt:lpstr>
      <vt:lpstr>Arial</vt:lpstr>
      <vt:lpstr>Calibri</vt:lpstr>
      <vt:lpstr>Wingdings</vt:lpstr>
      <vt:lpstr>New IPPC 401</vt:lpstr>
      <vt:lpstr>Trabajar en la legislación fitosanitaria </vt:lpstr>
      <vt:lpstr>Resumen de la sesión</vt:lpstr>
      <vt:lpstr>Servicio de Derecho del Desarrollo de la FAO:     Un grupo de 12 abogados, formados y especializados en los diferentes ordenamientos jurídicos que proporcionan asistencia a los Países Miembros, previa solicitud, para fortalecer sus marcos jurídicos en todas las esferas del mandato de la FAO.</vt:lpstr>
      <vt:lpstr>PowerPoint Presentation</vt:lpstr>
      <vt:lpstr>PowerPoint Presentation</vt:lpstr>
      <vt:lpstr>¿Por qué es importante la legislación para la protección de las plantas?</vt:lpstr>
      <vt:lpstr>¿Por qué es importante la legislación para la protección de las plantas?</vt:lpstr>
      <vt:lpstr>¿Es lo mismo políticas que  legislación?</vt:lpstr>
      <vt:lpstr>Jerarquía de la legislación</vt:lpstr>
      <vt:lpstr>Legislación primaria</vt:lpstr>
      <vt:lpstr>PowerPoint Presentation</vt:lpstr>
      <vt:lpstr>Discusión:  ¿En qué tipo de legislación usted reglamentaría?</vt:lpstr>
      <vt:lpstr>PowerPoint Presentation</vt:lpstr>
    </vt:vector>
  </TitlesOfParts>
  <Company>FAO of the UN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Bullon, Carmen (LEGN)</dc:creator>
  <cp:lastModifiedBy>Brunel, Sarah (AGDI)</cp:lastModifiedBy>
  <cp:revision>30</cp:revision>
  <dcterms:created xsi:type="dcterms:W3CDTF">2016-06-07T08:17:02Z</dcterms:created>
  <dcterms:modified xsi:type="dcterms:W3CDTF">2018-01-09T15:59:29Z</dcterms:modified>
</cp:coreProperties>
</file>